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8" r:id="rId3"/>
    <p:sldId id="260" r:id="rId4"/>
    <p:sldId id="257" r:id="rId5"/>
    <p:sldId id="259" r:id="rId6"/>
    <p:sldId id="284" r:id="rId7"/>
    <p:sldId id="285" r:id="rId8"/>
    <p:sldId id="28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embeddedFontLst>
    <p:embeddedFont>
      <p:font typeface="Raleway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La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796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wnload.springer.com/static/pdf/951/art%3A10.1007%2Fs10723-015-9357-4.pdf?originUrl=http://link.springer.com/article/10.1007/s10723-015-9357-4&amp;token2=exp=1489917633~acl=/static/pdf/951/art%253A10.1007%252Fs10723-015-9357-4.pdf?originUrl%3Dhttp%3A%2F%2Flink.springer.com%2Farticle%2F10.1007%2F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s://www.openhub.net/p/PandoraF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orafms.com/" TargetMode="External"/><Relationship Id="rId5" Type="http://schemas.openxmlformats.org/officeDocument/2006/relationships/hyperlink" Target="https://www.icinga.com/" TargetMode="External"/><Relationship Id="rId4" Type="http://schemas.openxmlformats.org/officeDocument/2006/relationships/hyperlink" Target="https://github.com/icinga/wiki-archive" TargetMode="External"/><Relationship Id="rId9" Type="http://schemas.openxmlformats.org/officeDocument/2006/relationships/hyperlink" Target="https://www.openhub.net/p/icing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Monitorización:</a:t>
            </a:r>
            <a:br>
              <a:rPr lang="es-ES" dirty="0"/>
            </a:br>
            <a:r>
              <a:rPr lang="es-ES" dirty="0" err="1"/>
              <a:t>Icinga</a:t>
            </a:r>
            <a:r>
              <a:rPr lang="es-ES" dirty="0"/>
              <a:t> &amp; </a:t>
            </a:r>
            <a:r>
              <a:rPr lang="es-ES" dirty="0" err="1"/>
              <a:t>Munin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TG1</a:t>
            </a:r>
            <a:endParaRPr lang="en" dirty="0"/>
          </a:p>
        </p:txBody>
      </p:sp>
      <p:pic>
        <p:nvPicPr>
          <p:cNvPr id="1026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588" y="6166276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mun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77" y="6315562"/>
            <a:ext cx="1477518" cy="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{070A63BD-01B4-4B4B-9D4A-FC97D9B464FF}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9" name="Shape 179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Hello!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solidFill>
                  <a:srgbClr val="2185C5"/>
                </a:solidFill>
              </a:rPr>
              <a:t>I am Jayden Smith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@username</a:t>
            </a:r>
          </a:p>
        </p:txBody>
      </p:sp>
      <p:pic>
        <p:nvPicPr>
          <p:cNvPr id="95" name="Shape 95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798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La monitorización es la supervisión continua y generación de alertas de los estados de los servicios o hosts</a:t>
            </a:r>
            <a:r>
              <a:rPr lang="en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6" name="Shape 31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3" name="Shape 3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Shape 32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1" name="Shape 33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5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1" name="Shape 3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2" name="Shape 36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5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9" name="Shape 36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3" name="Shape 37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2" name="Shape 38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5" name="Shape 38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8" name="Shape 38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1" name="Shape 39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4" name="Shape 39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9" name="Shape 39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2" name="Shape 40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7" name="Shape 40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10" name="Shape 41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6" name="Shape 41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5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1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9" name="Shape 4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2" name="Shape 44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5" name="Shape 44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9" name="Shape 4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2" name="Shape 45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8" name="Shape 4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3" name="Shape 4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6" name="Shape 46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70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3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9" name="Shape 47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2" name="Shape 48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7" name="Shape 48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1" name="Shape 49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4" name="Shape 49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8" name="Shape 49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7" name="Shape 50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4" name="Shape 5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7" name="Shape 5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Shape 52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4" name="Shape 5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9" name="Shape 5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4" name="Shape 54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50" name="Shape 5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Shape 55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8" name="Shape 5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4" name="Shape 56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70" name="Shape 57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3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1" name="Shape 58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5" name="Shape 59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Instructions for use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93700" y="1757897"/>
            <a:ext cx="77931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You have to be signed in to your Google account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893700" y="2897897"/>
            <a:ext cx="35763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Go to the </a:t>
            </a:r>
            <a:r>
              <a:rPr lang="en" b="1" i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File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menu and select </a:t>
            </a:r>
            <a:r>
              <a:rPr lang="en" b="1" i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Make a copy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954050" y="2897897"/>
            <a:ext cx="37325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Go to the </a:t>
            </a:r>
            <a:r>
              <a:rPr lang="en" b="1" i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File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menu and select </a:t>
            </a:r>
            <a:r>
              <a:rPr lang="en" b="1" i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Download as Microsoft PowerPoint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Presentation design slide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93700" y="5301873"/>
            <a:ext cx="77931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More info on how to use this template at </a:t>
            </a:r>
            <a:r>
              <a:rPr lang="en" sz="1200" b="1" u="sng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This template is free to use under </a:t>
            </a:r>
            <a:r>
              <a:rPr lang="en" sz="12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Creative Commons Attribution license</a:t>
            </a: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Munin</a:t>
            </a:r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</a:t>
            </a:r>
            <a:r>
              <a:rPr lang="es-ES" sz="1200" dirty="0" err="1"/>
              <a:t>Icinga</a:t>
            </a:r>
            <a:r>
              <a:rPr lang="es-ES" sz="1200" dirty="0"/>
              <a:t>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1" y="2002537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Icinga</a:t>
            </a:r>
            <a:r>
              <a:rPr lang="es-ES" sz="1200" dirty="0"/>
              <a:t>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1732527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https://pandorafms.com</a:t>
            </a:r>
            <a:endParaRPr lang="es-ES" b="1" dirty="0"/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PandoraFMS</a:t>
            </a:r>
            <a:r>
              <a:rPr lang="es-ES" sz="1200" dirty="0"/>
              <a:t>. En ella se encuentra todo lo relacionado a la tecnología: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precios,  cursos de entrenamiento...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502275" y="4797254"/>
            <a:ext cx="2459101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PandoraFMS</a:t>
            </a:r>
            <a:endParaRPr lang="en" b="1" dirty="0"/>
          </a:p>
          <a:p>
            <a:pPr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502788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Icinga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3597966" y="1625778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769939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5597454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3502787" y="3254226"/>
            <a:ext cx="22813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icinga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18038" y="6404998"/>
            <a:ext cx="2215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https://pandorafms.com</a:t>
            </a:r>
            <a:endParaRPr lang="es-ES" sz="1200" i="1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02275" y="6403939"/>
            <a:ext cx="332334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https://www.openhub.net/p/PandoraFMS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ndora F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45332"/>
            <a:ext cx="2028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225"/>
          <p:cNvSpPr txBox="1">
            <a:spLocks/>
          </p:cNvSpPr>
          <p:nvPr/>
        </p:nvSpPr>
        <p:spPr>
          <a:xfrm>
            <a:off x="5934015" y="1963697"/>
            <a:ext cx="2576001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Icinga</a:t>
            </a:r>
            <a:endParaRPr lang="en" b="1" dirty="0"/>
          </a:p>
          <a:p>
            <a:pPr>
              <a:buFont typeface="Lato"/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39" name="Shape 512"/>
          <p:cNvSpPr/>
          <p:nvPr/>
        </p:nvSpPr>
        <p:spPr>
          <a:xfrm>
            <a:off x="6029194" y="157762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Rectángulo 40">
            <a:hlinkClick r:id="rId9"/>
          </p:cNvPr>
          <p:cNvSpPr/>
          <p:nvPr/>
        </p:nvSpPr>
        <p:spPr>
          <a:xfrm>
            <a:off x="5867652" y="3247102"/>
            <a:ext cx="287290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https://www.openhub.net/p/icinga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1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1405</Words>
  <Application>Microsoft Office PowerPoint</Application>
  <PresentationFormat>Presentación en pantalla (4:3)</PresentationFormat>
  <Paragraphs>179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Raleway</vt:lpstr>
      <vt:lpstr>Calibri</vt:lpstr>
      <vt:lpstr>Arial</vt:lpstr>
      <vt:lpstr>Late</vt:lpstr>
      <vt:lpstr>Times New Roman</vt:lpstr>
      <vt:lpstr>Lato</vt:lpstr>
      <vt:lpstr>Antonio template</vt:lpstr>
      <vt:lpstr>Monitorización: Icinga &amp; Munin  TG1</vt:lpstr>
      <vt:lpstr>Hello!</vt:lpstr>
      <vt:lpstr>Presentación de PowerPoint</vt:lpstr>
      <vt:lpstr>Instructions for use</vt:lpstr>
      <vt:lpstr>1. TRANSITION HEADLINE</vt:lpstr>
      <vt:lpstr>3. Fuentes de Información</vt:lpstr>
      <vt:lpstr>Fuentes de Monitorización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cp:lastModifiedBy>Iván Alejandro Marugán</cp:lastModifiedBy>
  <cp:revision>7</cp:revision>
  <dcterms:modified xsi:type="dcterms:W3CDTF">2017-03-19T14:35:42Z</dcterms:modified>
</cp:coreProperties>
</file>