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48"/>
  </p:notesMasterIdLst>
  <p:sldIdLst>
    <p:sldId id="256" r:id="rId3"/>
    <p:sldId id="258" r:id="rId4"/>
    <p:sldId id="259" r:id="rId5"/>
    <p:sldId id="290" r:id="rId6"/>
    <p:sldId id="292" r:id="rId7"/>
    <p:sldId id="293" r:id="rId8"/>
    <p:sldId id="291" r:id="rId9"/>
    <p:sldId id="297" r:id="rId10"/>
    <p:sldId id="295" r:id="rId11"/>
    <p:sldId id="302" r:id="rId12"/>
    <p:sldId id="303" r:id="rId13"/>
    <p:sldId id="296" r:id="rId14"/>
    <p:sldId id="304" r:id="rId15"/>
    <p:sldId id="298" r:id="rId16"/>
    <p:sldId id="301" r:id="rId17"/>
    <p:sldId id="299" r:id="rId18"/>
    <p:sldId id="260" r:id="rId19"/>
    <p:sldId id="287" r:id="rId20"/>
    <p:sldId id="288" r:id="rId21"/>
    <p:sldId id="284" r:id="rId22"/>
    <p:sldId id="285" r:id="rId23"/>
    <p:sldId id="289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</p:sldIdLst>
  <p:sldSz cx="9144000" cy="6858000" type="screen4x3"/>
  <p:notesSz cx="6858000" cy="9144000"/>
  <p:embeddedFontLst>
    <p:embeddedFont>
      <p:font typeface="Raleway" panose="020B060402020202020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Lato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99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55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9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3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4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9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19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1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1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99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2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6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2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6659860" y="3377552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-1" y="3377552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721425" y="3377552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1394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2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9" name="Shape 19"/>
          <p:cNvSpPr/>
          <p:nvPr/>
        </p:nvSpPr>
        <p:spPr>
          <a:xfrm>
            <a:off x="6096270" y="5323802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0" name="Shape 20"/>
          <p:cNvSpPr/>
          <p:nvPr/>
        </p:nvSpPr>
        <p:spPr>
          <a:xfrm>
            <a:off x="1" y="5323802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1575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0" name="Shape 40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1" name="Shape 41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2" name="Shape 42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0614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9" name="Shape 49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0" name="Shape 50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1" name="Shape 51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5725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5" name="Shape 55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6" name="Shape 56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7" name="Shape 57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8292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270"/>
              </a:spcBef>
              <a:buClr>
                <a:srgbClr val="2185C5"/>
              </a:buClr>
              <a:buSzPct val="100000"/>
              <a:buNone/>
              <a:defRPr sz="105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1" name="Shape 6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2" name="Shape 6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3" name="Shape 6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628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6" name="Shape 66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7" name="Shape 67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8" name="Shape 68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275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1" name="Shape 7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2" name="Shape 7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3" name="Shape 7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80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2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62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:10.1007/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TG3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28272" y="724815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Evaluación de los criterios en la implementación de </a:t>
            </a:r>
            <a:r>
              <a:rPr lang="es-ES" dirty="0" err="1"/>
              <a:t>Icinga</a:t>
            </a:r>
            <a:endParaRPr lang="en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23" y="2580109"/>
            <a:ext cx="7082098" cy="27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72850" y="752951"/>
            <a:ext cx="7181156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Evaluación de los criterios en la implementación de </a:t>
            </a:r>
            <a:r>
              <a:rPr lang="es-ES" dirty="0" err="1"/>
              <a:t>PandoraFMS</a:t>
            </a: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27" y="2608247"/>
            <a:ext cx="7019802" cy="2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0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Comparación de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_tradnl" dirty="0" err="1"/>
              <a:t>Icinga</a:t>
            </a:r>
            <a:r>
              <a:rPr lang="es-ES_tradnl" dirty="0"/>
              <a:t> vs </a:t>
            </a:r>
            <a:r>
              <a:rPr lang="es-ES_tradnl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557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0627" y="2013680"/>
            <a:ext cx="11509010" cy="2825606"/>
          </a:xfrm>
          <a:prstGeom prst="rect">
            <a:avLst/>
          </a:prstGeom>
        </p:spPr>
      </p:pic>
      <p:sp>
        <p:nvSpPr>
          <p:cNvPr id="9" name="Shape 111"/>
          <p:cNvSpPr txBox="1">
            <a:spLocks noGrp="1"/>
          </p:cNvSpPr>
          <p:nvPr>
            <p:ph type="title"/>
          </p:nvPr>
        </p:nvSpPr>
        <p:spPr>
          <a:xfrm>
            <a:off x="774912" y="730003"/>
            <a:ext cx="7817932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Comparativa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337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Conclusiones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1830019" y="1583344"/>
            <a:ext cx="4170825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s-ES" sz="4500" dirty="0">
                <a:solidFill>
                  <a:srgbClr val="7ECEFD"/>
                </a:solidFill>
              </a:rPr>
              <a:t>¡Gracias</a:t>
            </a:r>
            <a:r>
              <a:rPr lang="en" sz="45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1830019" y="2611463"/>
            <a:ext cx="4170825" cy="7848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1546" y="4759979"/>
            <a:ext cx="2159618" cy="64886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200" dirty="0"/>
              <a:t>Lo de abajo es para que lo utilicéis para hacer vuestras </a:t>
            </a:r>
            <a:r>
              <a:rPr lang="es-ES" sz="3200" dirty="0" err="1"/>
              <a:t>diapos</a:t>
            </a:r>
            <a:r>
              <a:rPr lang="es-ES" sz="3200" dirty="0"/>
              <a:t> </a:t>
            </a:r>
            <a:r>
              <a:rPr lang="es-ES" sz="3200" dirty="0" err="1"/>
              <a:t>makines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1225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del prototipo a implementar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funcionales y otros requisitos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de comparación en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2747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47869" y="2111123"/>
            <a:ext cx="837889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Proyecto de implementación utilizando Pandora FMS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90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Pandora FMS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Poner hipervínculo en la pantalla  hacia </a:t>
            </a:r>
            <a:r>
              <a:rPr lang="es-ES" dirty="0" err="1"/>
              <a:t>pandoraFMS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47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26720" y="2111123"/>
            <a:ext cx="8497824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/>
            <a:r>
              <a:rPr lang="es-ES" dirty="0"/>
              <a:t>Proyecto de implementación utilizando </a:t>
            </a:r>
            <a:r>
              <a:rPr lang="es-ES" dirty="0" err="1"/>
              <a:t>Icinga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07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</a:t>
            </a:r>
            <a:r>
              <a:rPr lang="es-ES" sz="2400" dirty="0" err="1"/>
              <a:t>Icinga</a:t>
            </a:r>
            <a:r>
              <a:rPr lang="es-ES" sz="2400" dirty="0"/>
              <a:t>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Poner hipervínculo en la pantalla  hacia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Icinga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6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Evaluación de las dos implementaciones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Detalles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7990707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1362</Words>
  <Application>Microsoft Office PowerPoint</Application>
  <PresentationFormat>Presentación en pantalla (4:3)</PresentationFormat>
  <Paragraphs>210</Paragraphs>
  <Slides>45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3" baseType="lpstr">
      <vt:lpstr>Late</vt:lpstr>
      <vt:lpstr>Raleway</vt:lpstr>
      <vt:lpstr>Calibri</vt:lpstr>
      <vt:lpstr>Lato</vt:lpstr>
      <vt:lpstr>Times New Roman</vt:lpstr>
      <vt:lpstr>Arial</vt:lpstr>
      <vt:lpstr>Antonio template</vt:lpstr>
      <vt:lpstr>1_Antonio template</vt:lpstr>
      <vt:lpstr>Monitorización: Icinga &amp; PandoraFMS  TG3</vt:lpstr>
      <vt:lpstr>¡Hola!</vt:lpstr>
      <vt:lpstr>1. Requisitos del prototipo a implementar</vt:lpstr>
      <vt:lpstr>2. Criterios de comparación en la implementación</vt:lpstr>
      <vt:lpstr>3. Proyecto de implementación utilizando Pandora FMS</vt:lpstr>
      <vt:lpstr>Presentación de PowerPoint</vt:lpstr>
      <vt:lpstr>4. Proyecto de implementación utilizando Icinga</vt:lpstr>
      <vt:lpstr>Presentación de PowerPoint</vt:lpstr>
      <vt:lpstr>5. Evaluación de las dos implementaciones</vt:lpstr>
      <vt:lpstr>Evaluación de los criterios en la implementación de Icinga</vt:lpstr>
      <vt:lpstr>Evaluación de los criterios en la implementación de PandoraFMS</vt:lpstr>
      <vt:lpstr>6. Comparación de la implementación</vt:lpstr>
      <vt:lpstr>Comparativa de ambas tecnologías</vt:lpstr>
      <vt:lpstr>7. Conclusiones</vt:lpstr>
      <vt:lpstr>¡Gracias!</vt:lpstr>
      <vt:lpstr>FIN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Martín Martín Juan Felipe</cp:lastModifiedBy>
  <cp:revision>28</cp:revision>
  <dcterms:modified xsi:type="dcterms:W3CDTF">2017-05-07T16:53:02Z</dcterms:modified>
</cp:coreProperties>
</file>