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66" r:id="rId7"/>
    <p:sldId id="264" r:id="rId8"/>
    <p:sldId id="265" r:id="rId9"/>
    <p:sldId id="267" r:id="rId10"/>
    <p:sldId id="268" r:id="rId11"/>
    <p:sldId id="259" r:id="rId12"/>
    <p:sldId id="269" r:id="rId13"/>
    <p:sldId id="270" r:id="rId14"/>
    <p:sldId id="271" r:id="rId15"/>
    <p:sldId id="272" r:id="rId16"/>
    <p:sldId id="260" r:id="rId17"/>
    <p:sldId id="273" r:id="rId18"/>
    <p:sldId id="274" r:id="rId19"/>
    <p:sldId id="275" r:id="rId20"/>
    <p:sldId id="261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2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57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53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68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00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971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16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4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26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96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25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75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FBE5-79E7-490C-A254-67DACDC9F552}" type="datetimeFigureOut">
              <a:rPr lang="es-MX" smtClean="0"/>
              <a:t>04/03/2016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7984-57EA-40B4-911B-D2C18349BF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1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Sockets en C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Sockets bloqueantes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443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Parámetro protocolo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Especifica el protocolo particular</a:t>
            </a:r>
          </a:p>
          <a:p>
            <a:r>
              <a:rPr lang="es-MX" dirty="0" smtClean="0"/>
              <a:t>Normalmente cada tipo de protocolo tiene relacionado un solo protocolo, en caso contrario, aquí se especificaría.</a:t>
            </a:r>
          </a:p>
          <a:p>
            <a:r>
              <a:rPr lang="es-MX" dirty="0" smtClean="0"/>
              <a:t>Un valor de 0 deja que el sistema decida el protocolo.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560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Cliente de </a:t>
            </a:r>
            <a:r>
              <a:rPr lang="es-MX" dirty="0" smtClean="0"/>
              <a:t>eco (3/5)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Preparando la dirección y conectando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2000" dirty="0" smtClean="0"/>
              <a:t>        //Creamos la dirección del servidor de entrada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struct</a:t>
            </a:r>
            <a:r>
              <a:rPr lang="es-MX" sz="2000" dirty="0" smtClean="0"/>
              <a:t> </a:t>
            </a:r>
            <a:r>
              <a:rPr lang="es-MX" sz="2000" dirty="0" err="1" smtClean="0"/>
              <a:t>sockaddr_in</a:t>
            </a:r>
            <a:r>
              <a:rPr lang="es-MX" sz="2000" dirty="0" smtClean="0"/>
              <a:t> </a:t>
            </a:r>
            <a:r>
              <a:rPr lang="es-MX" sz="2000" dirty="0" err="1" smtClean="0"/>
              <a:t>dirServ</a:t>
            </a:r>
            <a:r>
              <a:rPr lang="es-MX" sz="2000" dirty="0" smtClean="0"/>
              <a:t>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memset</a:t>
            </a:r>
            <a:r>
              <a:rPr lang="es-MX" sz="2000" dirty="0" smtClean="0"/>
              <a:t>(&amp;dirServ,0,sizeof(</a:t>
            </a:r>
            <a:r>
              <a:rPr lang="es-MX" sz="2000" dirty="0" err="1" smtClean="0"/>
              <a:t>dirServ</a:t>
            </a:r>
            <a:r>
              <a:rPr lang="es-MX" sz="2000" dirty="0" smtClean="0"/>
              <a:t>));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dirServ.sin_family</a:t>
            </a:r>
            <a:r>
              <a:rPr lang="es-MX" sz="2000" dirty="0" smtClean="0"/>
              <a:t> = AF_INET;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int</a:t>
            </a:r>
            <a:r>
              <a:rPr lang="es-MX" sz="2000" dirty="0" smtClean="0"/>
              <a:t> </a:t>
            </a:r>
            <a:r>
              <a:rPr lang="es-MX" sz="2000" dirty="0" err="1" smtClean="0"/>
              <a:t>valRet</a:t>
            </a:r>
            <a:r>
              <a:rPr lang="es-MX" sz="2000" dirty="0" smtClean="0"/>
              <a:t> = </a:t>
            </a:r>
            <a:r>
              <a:rPr lang="es-MX" sz="2000" dirty="0" err="1" smtClean="0"/>
              <a:t>inet_pton</a:t>
            </a:r>
            <a:r>
              <a:rPr lang="es-MX" sz="2000" dirty="0" smtClean="0"/>
              <a:t>(AF_INET, </a:t>
            </a:r>
            <a:r>
              <a:rPr lang="es-MX" sz="2000" dirty="0" err="1" smtClean="0"/>
              <a:t>servIP</a:t>
            </a:r>
            <a:r>
              <a:rPr lang="es-MX" sz="2000" dirty="0" smtClean="0"/>
              <a:t>,&amp;</a:t>
            </a:r>
            <a:r>
              <a:rPr lang="es-MX" sz="2000" dirty="0" err="1" smtClean="0"/>
              <a:t>dirServ.sin_addr.s_addr</a:t>
            </a:r>
            <a:r>
              <a:rPr lang="es-MX" sz="2000" dirty="0" smtClean="0"/>
              <a:t>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valRet</a:t>
            </a:r>
            <a:r>
              <a:rPr lang="es-MX" sz="2000" dirty="0" smtClean="0"/>
              <a:t> == 0)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("Dirección del servidor </a:t>
            </a:r>
            <a:r>
              <a:rPr lang="es-MX" sz="2000" dirty="0" err="1" smtClean="0"/>
              <a:t>erronea</a:t>
            </a:r>
            <a:r>
              <a:rPr lang="es-MX" sz="2000" dirty="0" smtClean="0"/>
              <a:t>");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else</a:t>
            </a:r>
            <a:r>
              <a:rPr lang="es-MX" sz="2000" dirty="0" smtClean="0"/>
              <a:t>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valRet</a:t>
            </a:r>
            <a:r>
              <a:rPr lang="es-MX" sz="2000" dirty="0" smtClean="0"/>
              <a:t> &lt; 0)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("Error en el </a:t>
            </a:r>
            <a:r>
              <a:rPr lang="es-MX" sz="2000" dirty="0" err="1" smtClean="0"/>
              <a:t>inet_pton</a:t>
            </a:r>
            <a:r>
              <a:rPr lang="es-MX" sz="2000" dirty="0" smtClean="0"/>
              <a:t>()");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dirServ.sin_port</a:t>
            </a:r>
            <a:r>
              <a:rPr lang="es-MX" sz="2000" dirty="0" smtClean="0"/>
              <a:t> = </a:t>
            </a:r>
            <a:r>
              <a:rPr lang="es-MX" sz="2000" dirty="0" err="1" smtClean="0"/>
              <a:t>htons</a:t>
            </a:r>
            <a:r>
              <a:rPr lang="es-MX" sz="2000" dirty="0" smtClean="0"/>
              <a:t>(puerto);</a:t>
            </a:r>
          </a:p>
          <a:p>
            <a:pPr marL="0" indent="0">
              <a:buNone/>
            </a:pP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        //Establecemos la comunicación con el servidor de eco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connect</a:t>
            </a:r>
            <a:r>
              <a:rPr lang="es-MX" sz="2000" dirty="0" smtClean="0"/>
              <a:t>(s, (</a:t>
            </a:r>
            <a:r>
              <a:rPr lang="es-MX" sz="2000" dirty="0" err="1" smtClean="0"/>
              <a:t>struct</a:t>
            </a:r>
            <a:r>
              <a:rPr lang="es-MX" sz="2000" dirty="0" smtClean="0"/>
              <a:t> </a:t>
            </a:r>
            <a:r>
              <a:rPr lang="es-MX" sz="2000" dirty="0" err="1" smtClean="0"/>
              <a:t>sockaddr</a:t>
            </a:r>
            <a:r>
              <a:rPr lang="es-MX" sz="2000" dirty="0" smtClean="0"/>
              <a:t>*) &amp;</a:t>
            </a:r>
            <a:r>
              <a:rPr lang="es-MX" sz="2000" dirty="0" err="1" smtClean="0"/>
              <a:t>dirServ,sizeof</a:t>
            </a:r>
            <a:r>
              <a:rPr lang="es-MX" sz="2000" dirty="0" smtClean="0"/>
              <a:t>(</a:t>
            </a:r>
            <a:r>
              <a:rPr lang="es-MX" sz="2000" dirty="0" err="1" smtClean="0"/>
              <a:t>dirServ</a:t>
            </a:r>
            <a:r>
              <a:rPr lang="es-MX" sz="2000" dirty="0" smtClean="0"/>
              <a:t>))&lt;0)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("Error en la conexión");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size_t</a:t>
            </a:r>
            <a:r>
              <a:rPr lang="es-MX" sz="2000" dirty="0" smtClean="0"/>
              <a:t> </a:t>
            </a:r>
            <a:r>
              <a:rPr lang="es-MX" sz="2000" dirty="0" err="1" smtClean="0"/>
              <a:t>longCadenaEco</a:t>
            </a:r>
            <a:r>
              <a:rPr lang="es-MX" sz="2000" dirty="0" smtClean="0"/>
              <a:t> = </a:t>
            </a:r>
            <a:r>
              <a:rPr lang="es-MX" sz="2000" dirty="0" err="1" smtClean="0"/>
              <a:t>strlen</a:t>
            </a:r>
            <a:r>
              <a:rPr lang="es-MX" sz="2000" dirty="0" smtClean="0"/>
              <a:t>(</a:t>
            </a:r>
            <a:r>
              <a:rPr lang="es-MX" sz="2000" dirty="0" err="1" smtClean="0"/>
              <a:t>cadenaEco</a:t>
            </a:r>
            <a:r>
              <a:rPr lang="es-MX" sz="2000" dirty="0" smtClean="0"/>
              <a:t>);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07816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Formas de direcciones de la familia AF_INET (direcciones de internet)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in_addr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u_long</a:t>
            </a:r>
            <a:r>
              <a:rPr lang="es-MX" dirty="0" smtClean="0"/>
              <a:t> </a:t>
            </a:r>
            <a:r>
              <a:rPr lang="es-MX" dirty="0" err="1" smtClean="0"/>
              <a:t>s_addr</a:t>
            </a:r>
            <a:r>
              <a:rPr lang="es-MX" dirty="0" smtClean="0"/>
              <a:t> // 32 bits con la dirección IP</a:t>
            </a:r>
          </a:p>
          <a:p>
            <a:pPr marL="0" indent="0">
              <a:buNone/>
            </a:pPr>
            <a:r>
              <a:rPr lang="es-MX" dirty="0" smtClean="0"/>
              <a:t>};</a:t>
            </a:r>
          </a:p>
          <a:p>
            <a:pPr marL="0" indent="0">
              <a:buNone/>
            </a:pP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sockaddr_in</a:t>
            </a:r>
            <a:r>
              <a:rPr lang="es-MX" dirty="0" smtClean="0"/>
              <a:t>{</a:t>
            </a:r>
          </a:p>
          <a:p>
            <a:pPr marL="0" indent="0">
              <a:buNone/>
            </a:pPr>
            <a:r>
              <a:rPr lang="es-MX" dirty="0" smtClean="0"/>
              <a:t>	short </a:t>
            </a:r>
            <a:r>
              <a:rPr lang="es-MX" dirty="0" err="1" smtClean="0"/>
              <a:t>sin_family</a:t>
            </a:r>
            <a:r>
              <a:rPr lang="es-MX" dirty="0" smtClean="0"/>
              <a:t>; //AF_INET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u_short</a:t>
            </a:r>
            <a:r>
              <a:rPr lang="es-MX" dirty="0" smtClean="0"/>
              <a:t> </a:t>
            </a:r>
            <a:r>
              <a:rPr lang="es-MX" dirty="0" err="1" smtClean="0"/>
              <a:t>sin_port</a:t>
            </a:r>
            <a:r>
              <a:rPr lang="es-MX" dirty="0" smtClean="0"/>
              <a:t>; //16 bits para el puerto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in_addr</a:t>
            </a:r>
            <a:r>
              <a:rPr lang="es-MX" dirty="0" smtClean="0"/>
              <a:t> </a:t>
            </a:r>
            <a:r>
              <a:rPr lang="es-MX" dirty="0" err="1" smtClean="0"/>
              <a:t>sin_addr</a:t>
            </a:r>
            <a:r>
              <a:rPr lang="es-MX" dirty="0" smtClean="0"/>
              <a:t>;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 smtClean="0"/>
              <a:t>char</a:t>
            </a:r>
            <a:r>
              <a:rPr lang="es-MX" dirty="0" smtClean="0"/>
              <a:t> </a:t>
            </a:r>
            <a:r>
              <a:rPr lang="es-MX" dirty="0" err="1" smtClean="0"/>
              <a:t>sin_zero</a:t>
            </a:r>
            <a:r>
              <a:rPr lang="es-MX" dirty="0" smtClean="0"/>
              <a:t> [8]; //8 bytes no usados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};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36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 </a:t>
            </a:r>
            <a:r>
              <a:rPr lang="es-MX" dirty="0" err="1" smtClean="0"/>
              <a:t>connect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socket.h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types.h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netinet</a:t>
            </a:r>
            <a:r>
              <a:rPr lang="es-MX" dirty="0" smtClean="0"/>
              <a:t>/</a:t>
            </a:r>
            <a:r>
              <a:rPr lang="es-MX" dirty="0" err="1" smtClean="0"/>
              <a:t>in.h</a:t>
            </a:r>
            <a:r>
              <a:rPr lang="es-MX" dirty="0" smtClean="0"/>
              <a:t>&gt; //Familia AF_INET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connect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sfd</a:t>
            </a:r>
            <a:r>
              <a:rPr lang="es-MX" dirty="0" smtClean="0"/>
              <a:t>, 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*</a:t>
            </a:r>
            <a:r>
              <a:rPr lang="es-MX" dirty="0" err="1" smtClean="0"/>
              <a:t>addr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addrlen</a:t>
            </a:r>
            <a:r>
              <a:rPr lang="es-MX" dirty="0" smtClean="0"/>
              <a:t>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176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Parámetros de </a:t>
            </a:r>
            <a:r>
              <a:rPr lang="es-MX" dirty="0" err="1" smtClean="0"/>
              <a:t>connect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 err="1" smtClean="0"/>
              <a:t>sdf</a:t>
            </a:r>
            <a:r>
              <a:rPr lang="es-MX" dirty="0" smtClean="0"/>
              <a:t> es el descriptor del socket que da acceso al canal.</a:t>
            </a:r>
          </a:p>
          <a:p>
            <a:r>
              <a:rPr lang="es-MX" i="1" dirty="0" err="1" smtClean="0"/>
              <a:t>addr</a:t>
            </a:r>
            <a:r>
              <a:rPr lang="es-MX" i="1" dirty="0" smtClean="0"/>
              <a:t> </a:t>
            </a:r>
            <a:r>
              <a:rPr lang="es-MX" dirty="0" smtClean="0"/>
              <a:t>puntero a la estructura de la dirección del conector.</a:t>
            </a:r>
          </a:p>
          <a:p>
            <a:r>
              <a:rPr lang="es-MX" i="1" dirty="0" err="1" smtClean="0"/>
              <a:t>addrlen</a:t>
            </a:r>
            <a:r>
              <a:rPr lang="es-MX" dirty="0" smtClean="0"/>
              <a:t> es el tamaño de la dirección en bytes.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248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connect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estructura de la dirección depende de la familia de conectores</a:t>
            </a:r>
          </a:p>
          <a:p>
            <a:r>
              <a:rPr lang="es-MX" dirty="0" smtClean="0"/>
              <a:t>Si es SOCK_DGRAM, especifica la dirección del conector pero no se conecta.</a:t>
            </a:r>
          </a:p>
          <a:p>
            <a:r>
              <a:rPr lang="es-MX" dirty="0" smtClean="0"/>
              <a:t>Si es SOCK_STREAM, intenta conectarse con el ordenador remoto.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427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Cliente de </a:t>
            </a:r>
            <a:r>
              <a:rPr lang="es-MX" dirty="0" smtClean="0"/>
              <a:t>eco (4/5)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Enviando cadena al 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 //</a:t>
            </a:r>
            <a:r>
              <a:rPr lang="es-MX" sz="2000" dirty="0" err="1" smtClean="0"/>
              <a:t>Envia</a:t>
            </a:r>
            <a:r>
              <a:rPr lang="es-MX" sz="2000" dirty="0" smtClean="0"/>
              <a:t> el mensaje al servidor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ssize_t</a:t>
            </a:r>
            <a:r>
              <a:rPr lang="es-MX" sz="2000" dirty="0" smtClean="0"/>
              <a:t> 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 = </a:t>
            </a:r>
            <a:r>
              <a:rPr lang="es-MX" sz="2000" dirty="0" err="1" smtClean="0"/>
              <a:t>send</a:t>
            </a:r>
            <a:r>
              <a:rPr lang="es-MX" sz="2000" dirty="0" smtClean="0"/>
              <a:t>(</a:t>
            </a:r>
            <a:r>
              <a:rPr lang="es-MX" sz="2000" dirty="0" err="1" smtClean="0"/>
              <a:t>s,cadenaEco,longCadenaEco</a:t>
            </a:r>
            <a:r>
              <a:rPr lang="es-MX" sz="2000" dirty="0" smtClean="0"/>
              <a:t>, 0);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&lt; 0)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("Fallo el </a:t>
            </a:r>
            <a:r>
              <a:rPr lang="es-MX" sz="2000" dirty="0" err="1" smtClean="0"/>
              <a:t>envio</a:t>
            </a:r>
            <a:r>
              <a:rPr lang="es-MX" sz="2000" dirty="0" smtClean="0"/>
              <a:t>");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else</a:t>
            </a:r>
            <a:r>
              <a:rPr lang="es-MX" sz="2000" dirty="0" smtClean="0"/>
              <a:t>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 != </a:t>
            </a:r>
            <a:r>
              <a:rPr lang="es-MX" sz="2000" dirty="0" err="1" smtClean="0"/>
              <a:t>longCadenaEco</a:t>
            </a:r>
            <a:r>
              <a:rPr lang="es-MX" sz="2000" dirty="0" smtClean="0"/>
              <a:t>)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("Número de bytes enviados </a:t>
            </a:r>
            <a:r>
              <a:rPr lang="es-MX" sz="2000" dirty="0" err="1" smtClean="0"/>
              <a:t>erroneo</a:t>
            </a:r>
            <a:r>
              <a:rPr lang="es-MX" sz="2000" dirty="0" smtClean="0"/>
              <a:t>");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96024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Envío de un mensaje a un conector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writev</a:t>
            </a:r>
            <a:r>
              <a:rPr lang="es-MX" dirty="0" smtClean="0"/>
              <a:t>(), </a:t>
            </a:r>
            <a:r>
              <a:rPr lang="es-MX" dirty="0" err="1" smtClean="0"/>
              <a:t>send</a:t>
            </a:r>
            <a:r>
              <a:rPr lang="es-MX" dirty="0" smtClean="0"/>
              <a:t>(), </a:t>
            </a:r>
            <a:r>
              <a:rPr lang="es-MX" dirty="0" err="1" smtClean="0"/>
              <a:t>sendto</a:t>
            </a:r>
            <a:r>
              <a:rPr lang="es-MX" dirty="0" smtClean="0"/>
              <a:t>() y </a:t>
            </a:r>
            <a:r>
              <a:rPr lang="es-MX" dirty="0" err="1" smtClean="0"/>
              <a:t>sendmsg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writev</a:t>
            </a:r>
            <a:r>
              <a:rPr lang="es-MX" dirty="0" smtClean="0"/>
              <a:t>() es una generalidad de </a:t>
            </a:r>
            <a:r>
              <a:rPr lang="es-MX" dirty="0" err="1" smtClean="0"/>
              <a:t>write</a:t>
            </a:r>
            <a:r>
              <a:rPr lang="es-MX" dirty="0" smtClean="0"/>
              <a:t>() y se puede usar para escribir en un archivo o en un socket</a:t>
            </a:r>
          </a:p>
          <a:p>
            <a:r>
              <a:rPr lang="es-MX" dirty="0" smtClean="0"/>
              <a:t>El resto solo se usan para sockets</a:t>
            </a:r>
          </a:p>
        </p:txBody>
      </p:sp>
    </p:spTree>
    <p:extLst>
      <p:ext uri="{BB962C8B-B14F-4D97-AF65-F5344CB8AC3E}">
        <p14:creationId xmlns:p14="http://schemas.microsoft.com/office/powerpoint/2010/main" val="17713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writev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uio.h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err="1" smtClean="0"/>
              <a:t>ssize_t</a:t>
            </a:r>
            <a:r>
              <a:rPr lang="es-MX" dirty="0" smtClean="0"/>
              <a:t> </a:t>
            </a:r>
            <a:r>
              <a:rPr lang="es-MX" dirty="0" err="1" smtClean="0"/>
              <a:t>writev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fildes</a:t>
            </a:r>
            <a:r>
              <a:rPr lang="es-MX" dirty="0" smtClean="0"/>
              <a:t>, </a:t>
            </a:r>
            <a:r>
              <a:rPr lang="es-MX" dirty="0" err="1" smtClean="0"/>
              <a:t>cons</a:t>
            </a:r>
            <a:r>
              <a:rPr lang="es-MX" dirty="0" smtClean="0"/>
              <a:t> 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iovec</a:t>
            </a:r>
            <a:r>
              <a:rPr lang="es-MX" dirty="0" smtClean="0"/>
              <a:t> *</a:t>
            </a:r>
            <a:r>
              <a:rPr lang="es-MX" dirty="0" err="1" smtClean="0"/>
              <a:t>iov</a:t>
            </a:r>
            <a:r>
              <a:rPr lang="es-MX" dirty="0" smtClean="0"/>
              <a:t>, </a:t>
            </a:r>
            <a:r>
              <a:rPr lang="es-MX" dirty="0" err="1" smtClean="0"/>
              <a:t>size_t</a:t>
            </a:r>
            <a:r>
              <a:rPr lang="es-MX" dirty="0" smtClean="0"/>
              <a:t> </a:t>
            </a:r>
            <a:r>
              <a:rPr lang="es-MX" dirty="0" err="1" smtClean="0"/>
              <a:t>iovcnt</a:t>
            </a:r>
            <a:r>
              <a:rPr lang="es-MX" dirty="0" smtClean="0"/>
              <a:t>)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 smtClean="0"/>
              <a:t>fildes</a:t>
            </a:r>
            <a:r>
              <a:rPr lang="es-MX" dirty="0" smtClean="0"/>
              <a:t> es el descriptor del fichero o socket</a:t>
            </a:r>
          </a:p>
          <a:p>
            <a:r>
              <a:rPr lang="es-MX" dirty="0" err="1" smtClean="0"/>
              <a:t>iov</a:t>
            </a:r>
            <a:r>
              <a:rPr lang="es-MX" dirty="0" smtClean="0"/>
              <a:t> es el vector donde están los datos </a:t>
            </a:r>
          </a:p>
          <a:p>
            <a:r>
              <a:rPr lang="es-MX" dirty="0" err="1" smtClean="0"/>
              <a:t>iovcnt</a:t>
            </a:r>
            <a:r>
              <a:rPr lang="es-MX" dirty="0" smtClean="0"/>
              <a:t> nos dice cuantos datos se van a escribir.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70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send</a:t>
            </a:r>
            <a:r>
              <a:rPr lang="es-MX" dirty="0" smtClean="0"/>
              <a:t>(), </a:t>
            </a:r>
            <a:r>
              <a:rPr lang="es-MX" dirty="0" err="1" smtClean="0"/>
              <a:t>sendto</a:t>
            </a:r>
            <a:r>
              <a:rPr lang="es-MX" dirty="0" smtClean="0"/>
              <a:t>() y </a:t>
            </a:r>
            <a:r>
              <a:rPr lang="es-MX" dirty="0" err="1" smtClean="0"/>
              <a:t>sendmsg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2400" dirty="0" smtClean="0"/>
              <a:t>#</a:t>
            </a:r>
            <a:r>
              <a:rPr lang="es-MX" sz="2400" dirty="0" err="1" smtClean="0"/>
              <a:t>include</a:t>
            </a:r>
            <a:r>
              <a:rPr lang="es-MX" sz="2400" dirty="0" smtClean="0"/>
              <a:t> &lt;</a:t>
            </a:r>
            <a:r>
              <a:rPr lang="es-MX" sz="2400" dirty="0" err="1" smtClean="0"/>
              <a:t>sys</a:t>
            </a:r>
            <a:r>
              <a:rPr lang="es-MX" sz="2400" dirty="0" smtClean="0"/>
              <a:t>/</a:t>
            </a:r>
            <a:r>
              <a:rPr lang="es-MX" sz="2400" dirty="0" err="1" smtClean="0"/>
              <a:t>socket.h</a:t>
            </a:r>
            <a:r>
              <a:rPr lang="es-MX" sz="2400" dirty="0" smtClean="0"/>
              <a:t>&gt;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send</a:t>
            </a:r>
            <a:r>
              <a:rPr lang="es-MX" sz="2400" dirty="0" smtClean="0"/>
              <a:t>(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sfd</a:t>
            </a:r>
            <a:r>
              <a:rPr lang="es-MX" sz="2400" dirty="0" smtClean="0"/>
              <a:t>, </a:t>
            </a:r>
            <a:r>
              <a:rPr lang="es-MX" sz="2400" dirty="0" err="1" smtClean="0"/>
              <a:t>void</a:t>
            </a:r>
            <a:r>
              <a:rPr lang="es-MX" sz="2400" dirty="0" smtClean="0"/>
              <a:t> </a:t>
            </a:r>
            <a:r>
              <a:rPr lang="es-MX" sz="2400" dirty="0" err="1" smtClean="0"/>
              <a:t>buf</a:t>
            </a:r>
            <a:r>
              <a:rPr lang="es-MX" sz="2400" dirty="0" smtClean="0"/>
              <a:t>,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len</a:t>
            </a:r>
            <a:r>
              <a:rPr lang="es-MX" sz="2400" dirty="0" smtClean="0"/>
              <a:t>,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flags</a:t>
            </a:r>
            <a:r>
              <a:rPr lang="es-MX" sz="2400" dirty="0" smtClean="0"/>
              <a:t>)</a:t>
            </a:r>
          </a:p>
          <a:p>
            <a:pPr marL="0" indent="0">
              <a:buNone/>
            </a:pP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sendto</a:t>
            </a:r>
            <a:r>
              <a:rPr lang="es-MX" sz="2400" dirty="0" smtClean="0"/>
              <a:t>(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sfd</a:t>
            </a:r>
            <a:r>
              <a:rPr lang="es-MX" sz="2400" dirty="0" smtClean="0"/>
              <a:t>, </a:t>
            </a:r>
            <a:r>
              <a:rPr lang="es-MX" sz="2400" dirty="0" err="1" smtClean="0"/>
              <a:t>void</a:t>
            </a:r>
            <a:r>
              <a:rPr lang="es-MX" sz="2400" dirty="0" smtClean="0"/>
              <a:t> </a:t>
            </a:r>
            <a:r>
              <a:rPr lang="es-MX" sz="2400" dirty="0" err="1" smtClean="0"/>
              <a:t>buf</a:t>
            </a:r>
            <a:r>
              <a:rPr lang="es-MX" sz="2400" dirty="0" smtClean="0"/>
              <a:t>,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len</a:t>
            </a:r>
            <a:r>
              <a:rPr lang="es-MX" sz="2400" dirty="0" smtClean="0"/>
              <a:t>,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flags</a:t>
            </a:r>
            <a:r>
              <a:rPr lang="es-MX" sz="2400" dirty="0" smtClean="0"/>
              <a:t>, </a:t>
            </a:r>
            <a:r>
              <a:rPr lang="es-MX" sz="2400" dirty="0" err="1" smtClean="0"/>
              <a:t>void</a:t>
            </a:r>
            <a:r>
              <a:rPr lang="es-MX" sz="2400" dirty="0"/>
              <a:t> </a:t>
            </a:r>
            <a:r>
              <a:rPr lang="es-MX" sz="2400" dirty="0" smtClean="0"/>
              <a:t>*to,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tolen</a:t>
            </a:r>
            <a:r>
              <a:rPr lang="es-MX" sz="2400" dirty="0" smtClean="0"/>
              <a:t>);</a:t>
            </a:r>
          </a:p>
          <a:p>
            <a:pPr marL="0" indent="0">
              <a:buNone/>
            </a:pP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sendmsg</a:t>
            </a:r>
            <a:r>
              <a:rPr lang="es-MX" sz="2400" dirty="0" smtClean="0"/>
              <a:t> (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sfd</a:t>
            </a:r>
            <a:r>
              <a:rPr lang="es-MX" sz="2400" dirty="0" smtClean="0"/>
              <a:t>, </a:t>
            </a:r>
            <a:r>
              <a:rPr lang="es-MX" sz="2400" dirty="0" err="1" smtClean="0"/>
              <a:t>struct</a:t>
            </a:r>
            <a:r>
              <a:rPr lang="es-MX" sz="2400" dirty="0" smtClean="0"/>
              <a:t> </a:t>
            </a:r>
            <a:r>
              <a:rPr lang="es-MX" sz="2400" dirty="0" err="1" smtClean="0"/>
              <a:t>msghdr</a:t>
            </a:r>
            <a:r>
              <a:rPr lang="es-MX" sz="2400" dirty="0" smtClean="0"/>
              <a:t> </a:t>
            </a:r>
            <a:r>
              <a:rPr lang="es-MX" sz="2400" dirty="0" err="1" smtClean="0"/>
              <a:t>msg</a:t>
            </a:r>
            <a:r>
              <a:rPr lang="es-MX" sz="2400" dirty="0" smtClean="0"/>
              <a:t>[], </a:t>
            </a:r>
            <a:r>
              <a:rPr lang="es-MX" sz="2400" dirty="0" err="1" smtClean="0"/>
              <a:t>int</a:t>
            </a:r>
            <a:r>
              <a:rPr lang="es-MX" sz="2400" dirty="0" smtClean="0"/>
              <a:t> </a:t>
            </a:r>
            <a:r>
              <a:rPr lang="es-MX" sz="2400" dirty="0" err="1" smtClean="0"/>
              <a:t>flag</a:t>
            </a:r>
            <a:r>
              <a:rPr lang="es-MX" sz="2400" dirty="0" smtClean="0"/>
              <a:t>); </a:t>
            </a:r>
          </a:p>
          <a:p>
            <a:pPr marL="0" indent="0">
              <a:buNone/>
            </a:pPr>
            <a:endParaRPr lang="es-MX" sz="2400" dirty="0"/>
          </a:p>
          <a:p>
            <a:r>
              <a:rPr lang="es-MX" sz="2400" dirty="0" smtClean="0"/>
              <a:t>Los posibles valores de </a:t>
            </a:r>
            <a:r>
              <a:rPr lang="es-MX" sz="2400" dirty="0" err="1" smtClean="0"/>
              <a:t>flag</a:t>
            </a:r>
            <a:r>
              <a:rPr lang="es-MX" sz="2400" dirty="0" smtClean="0"/>
              <a:t> son 0 </a:t>
            </a:r>
            <a:r>
              <a:rPr lang="es-MX" sz="2400" dirty="0" err="1" smtClean="0"/>
              <a:t>ó</a:t>
            </a:r>
            <a:r>
              <a:rPr lang="es-MX" sz="2400" dirty="0" smtClean="0"/>
              <a:t> MSG_OOB, mensaje urgente.</a:t>
            </a:r>
          </a:p>
          <a:p>
            <a:r>
              <a:rPr lang="es-MX" sz="2400" dirty="0" err="1" smtClean="0"/>
              <a:t>msg</a:t>
            </a:r>
            <a:r>
              <a:rPr lang="es-MX" sz="2400" dirty="0" smtClean="0"/>
              <a:t>[], son un arreglo de datos </a:t>
            </a:r>
            <a:r>
              <a:rPr lang="es-MX" sz="2400" dirty="0" err="1" smtClean="0"/>
              <a:t>struc</a:t>
            </a:r>
            <a:r>
              <a:rPr lang="es-MX" sz="2400" dirty="0" smtClean="0"/>
              <a:t> </a:t>
            </a:r>
            <a:r>
              <a:rPr lang="es-MX" sz="2400" dirty="0" err="1" smtClean="0"/>
              <a:t>msghdr</a:t>
            </a:r>
            <a:r>
              <a:rPr lang="es-MX" sz="2400" dirty="0" smtClean="0"/>
              <a:t> y permite enviar un mensaje que está en varias secciones de memoria.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128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Cliente de eco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 un socket de flujo usando socket()</a:t>
            </a:r>
          </a:p>
          <a:p>
            <a:r>
              <a:rPr lang="es-MX" dirty="0" smtClean="0"/>
              <a:t>Establece la conexión usando </a:t>
            </a:r>
            <a:r>
              <a:rPr lang="es-MX" dirty="0" err="1" smtClean="0"/>
              <a:t>connect</a:t>
            </a:r>
            <a:r>
              <a:rPr lang="es-MX" dirty="0" smtClean="0"/>
              <a:t>()</a:t>
            </a:r>
          </a:p>
          <a:p>
            <a:r>
              <a:rPr lang="es-MX" dirty="0" smtClean="0"/>
              <a:t>Envía un mensaje empleado </a:t>
            </a:r>
            <a:r>
              <a:rPr lang="es-MX" dirty="0" err="1" smtClean="0"/>
              <a:t>send</a:t>
            </a:r>
            <a:r>
              <a:rPr lang="es-MX" dirty="0" smtClean="0"/>
              <a:t>()</a:t>
            </a:r>
          </a:p>
          <a:p>
            <a:r>
              <a:rPr lang="es-MX" dirty="0" smtClean="0"/>
              <a:t>Recibe una respuesta con </a:t>
            </a:r>
            <a:r>
              <a:rPr lang="es-MX" dirty="0" err="1" smtClean="0"/>
              <a:t>recv</a:t>
            </a:r>
            <a:r>
              <a:rPr lang="es-MX" dirty="0" smtClean="0"/>
              <a:t>()</a:t>
            </a:r>
          </a:p>
          <a:p>
            <a:r>
              <a:rPr lang="es-MX" dirty="0" smtClean="0"/>
              <a:t>Cierra la conexión usando </a:t>
            </a:r>
            <a:r>
              <a:rPr lang="es-MX" dirty="0" err="1" smtClean="0"/>
              <a:t>close</a:t>
            </a:r>
            <a:r>
              <a:rPr lang="es-MX" dirty="0" smtClean="0"/>
              <a:t>()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1789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Cliente de </a:t>
            </a:r>
            <a:r>
              <a:rPr lang="es-MX" dirty="0" smtClean="0"/>
              <a:t>eco (5/5)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Recibiendo respuesta del servidor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2000" dirty="0" smtClean="0"/>
              <a:t> //Recibimos de vuelta la cadena desde el servidor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unsigned</a:t>
            </a:r>
            <a:r>
              <a:rPr lang="es-MX" sz="2000" dirty="0" smtClean="0"/>
              <a:t> </a:t>
            </a:r>
            <a:r>
              <a:rPr lang="es-MX" sz="2000" dirty="0" err="1" smtClean="0"/>
              <a:t>int</a:t>
            </a:r>
            <a:r>
              <a:rPr lang="es-MX" sz="2000" dirty="0" smtClean="0"/>
              <a:t> </a:t>
            </a:r>
            <a:r>
              <a:rPr lang="es-MX" sz="2000" dirty="0" err="1" smtClean="0"/>
              <a:t>totalBytesRec</a:t>
            </a:r>
            <a:r>
              <a:rPr lang="es-MX" sz="2000" dirty="0" smtClean="0"/>
              <a:t> = 0;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while</a:t>
            </a:r>
            <a:r>
              <a:rPr lang="es-MX" sz="2000" dirty="0" smtClean="0"/>
              <a:t>(</a:t>
            </a:r>
            <a:r>
              <a:rPr lang="es-MX" sz="2000" dirty="0" err="1" smtClean="0"/>
              <a:t>totalBytesRec</a:t>
            </a:r>
            <a:r>
              <a:rPr lang="es-MX" sz="2000" dirty="0" smtClean="0"/>
              <a:t> &lt; </a:t>
            </a:r>
            <a:r>
              <a:rPr lang="es-MX" sz="2000" dirty="0" err="1" smtClean="0"/>
              <a:t>longCadenaEco</a:t>
            </a:r>
            <a:r>
              <a:rPr lang="es-MX" sz="2000" dirty="0" smtClean="0"/>
              <a:t>){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char</a:t>
            </a:r>
            <a:r>
              <a:rPr lang="es-MX" sz="2000" dirty="0" smtClean="0"/>
              <a:t> </a:t>
            </a:r>
            <a:r>
              <a:rPr lang="es-MX" sz="2000" dirty="0" err="1" smtClean="0"/>
              <a:t>bufer</a:t>
            </a:r>
            <a:r>
              <a:rPr lang="es-MX" sz="2000" dirty="0" smtClean="0"/>
              <a:t>[TAMBUFER];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memset</a:t>
            </a:r>
            <a:r>
              <a:rPr lang="es-MX" sz="2000" dirty="0" smtClean="0"/>
              <a:t>(bufer,0,TAMBUFER);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 = </a:t>
            </a:r>
            <a:r>
              <a:rPr lang="es-MX" sz="2000" dirty="0" err="1" smtClean="0"/>
              <a:t>recv</a:t>
            </a:r>
            <a:r>
              <a:rPr lang="es-MX" sz="2000" dirty="0" smtClean="0"/>
              <a:t>(</a:t>
            </a:r>
            <a:r>
              <a:rPr lang="es-MX" sz="2000" dirty="0" err="1" smtClean="0"/>
              <a:t>s,bufer,TAMBUFER</a:t>
            </a:r>
            <a:r>
              <a:rPr lang="es-MX" sz="2000" dirty="0" smtClean="0"/>
              <a:t>, 0);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&lt;0)</a:t>
            </a:r>
          </a:p>
          <a:p>
            <a:pPr marL="0" indent="0">
              <a:buNone/>
            </a:pPr>
            <a:r>
              <a:rPr lang="es-MX" sz="2000" dirty="0" smtClean="0"/>
              <a:t>        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("Recepción fallida");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else</a:t>
            </a:r>
            <a:r>
              <a:rPr lang="es-MX" sz="2000" dirty="0" smtClean="0"/>
              <a:t> </a:t>
            </a:r>
            <a:r>
              <a:rPr lang="es-MX" sz="2000" dirty="0" err="1" smtClean="0"/>
              <a:t>if</a:t>
            </a:r>
            <a:r>
              <a:rPr lang="es-MX" sz="2000" dirty="0" smtClean="0"/>
              <a:t>(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==0)</a:t>
            </a:r>
          </a:p>
          <a:p>
            <a:pPr marL="0" indent="0">
              <a:buNone/>
            </a:pPr>
            <a:r>
              <a:rPr lang="es-MX" sz="2000" dirty="0" smtClean="0"/>
              <a:t>        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("Conexión cerrada prematuramente");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totalBytesRec</a:t>
            </a:r>
            <a:r>
              <a:rPr lang="es-MX" sz="2000" dirty="0" smtClean="0"/>
              <a:t> += </a:t>
            </a:r>
            <a:r>
              <a:rPr lang="es-MX" sz="2000" dirty="0" err="1" smtClean="0"/>
              <a:t>numBytes</a:t>
            </a:r>
            <a:r>
              <a:rPr lang="es-MX" sz="2000" dirty="0" smtClean="0"/>
              <a:t>;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printf</a:t>
            </a:r>
            <a:r>
              <a:rPr lang="es-MX" sz="2000" dirty="0" smtClean="0"/>
              <a:t>("Recibido: %s\n",</a:t>
            </a:r>
            <a:r>
              <a:rPr lang="es-MX" sz="2000" dirty="0" err="1" smtClean="0"/>
              <a:t>bufer</a:t>
            </a:r>
            <a:r>
              <a:rPr lang="es-MX" sz="2000" dirty="0" smtClean="0"/>
              <a:t>);</a:t>
            </a:r>
          </a:p>
          <a:p>
            <a:pPr marL="0" indent="0">
              <a:buNone/>
            </a:pPr>
            <a:r>
              <a:rPr lang="es-MX" sz="2000" dirty="0" smtClean="0"/>
              <a:t>        }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close</a:t>
            </a:r>
            <a:r>
              <a:rPr lang="es-MX" sz="2000" dirty="0" smtClean="0"/>
              <a:t>(s);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return</a:t>
            </a:r>
            <a:r>
              <a:rPr lang="es-MX" sz="2000" dirty="0" smtClean="0"/>
              <a:t> 0;</a:t>
            </a:r>
          </a:p>
          <a:p>
            <a:pPr marL="0" indent="0">
              <a:buNone/>
            </a:pPr>
            <a:r>
              <a:rPr lang="es-MX" sz="2000" dirty="0" smtClean="0"/>
              <a:t>}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00028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Lectura de un mensaje a un socket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readv</a:t>
            </a:r>
            <a:r>
              <a:rPr lang="es-MX" dirty="0" smtClean="0"/>
              <a:t>(), </a:t>
            </a:r>
            <a:r>
              <a:rPr lang="es-MX" dirty="0" err="1" smtClean="0"/>
              <a:t>recv</a:t>
            </a:r>
            <a:r>
              <a:rPr lang="es-MX" dirty="0" smtClean="0"/>
              <a:t>(), </a:t>
            </a:r>
            <a:r>
              <a:rPr lang="es-MX" dirty="0" err="1" smtClean="0"/>
              <a:t>recvto</a:t>
            </a:r>
            <a:r>
              <a:rPr lang="es-MX" dirty="0" smtClean="0"/>
              <a:t>() y </a:t>
            </a:r>
            <a:r>
              <a:rPr lang="es-MX" dirty="0" err="1" smtClean="0"/>
              <a:t>recvmsg</a:t>
            </a:r>
            <a:r>
              <a:rPr lang="es-MX" dirty="0" smtClean="0"/>
              <a:t>()</a:t>
            </a:r>
          </a:p>
          <a:p>
            <a:r>
              <a:rPr lang="es-MX" dirty="0" err="1" smtClean="0"/>
              <a:t>readv</a:t>
            </a:r>
            <a:r>
              <a:rPr lang="es-MX" dirty="0" smtClean="0"/>
              <a:t>() es una generalidad de </a:t>
            </a:r>
            <a:r>
              <a:rPr lang="es-MX" dirty="0" err="1" smtClean="0"/>
              <a:t>read</a:t>
            </a:r>
            <a:r>
              <a:rPr lang="es-MX" dirty="0" smtClean="0"/>
              <a:t>() y se puede usar para escribir en un archivo o en un socket</a:t>
            </a:r>
          </a:p>
          <a:p>
            <a:r>
              <a:rPr lang="es-MX" dirty="0" smtClean="0"/>
              <a:t>El resto solo se usan para sockets y son un espejo de las funciones anteriores.</a:t>
            </a:r>
          </a:p>
        </p:txBody>
      </p:sp>
    </p:spTree>
    <p:extLst>
      <p:ext uri="{BB962C8B-B14F-4D97-AF65-F5344CB8AC3E}">
        <p14:creationId xmlns:p14="http://schemas.microsoft.com/office/powerpoint/2010/main" val="401223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Servidor de eco en C (1/4)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stdio.h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stdlib.h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string.h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types.h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socket.h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netinet</a:t>
            </a:r>
            <a:r>
              <a:rPr lang="es-MX" dirty="0" smtClean="0"/>
              <a:t>/</a:t>
            </a:r>
            <a:r>
              <a:rPr lang="es-MX" dirty="0" err="1" smtClean="0"/>
              <a:t>in.h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&lt;arpa/</a:t>
            </a:r>
            <a:r>
              <a:rPr lang="es-MX" dirty="0" err="1" smtClean="0"/>
              <a:t>inet.h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"./</a:t>
            </a:r>
            <a:r>
              <a:rPr lang="es-MX" dirty="0" err="1" smtClean="0"/>
              <a:t>MensajeError.h</a:t>
            </a:r>
            <a:r>
              <a:rPr lang="es-MX" dirty="0" smtClean="0"/>
              <a:t>"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#define MAXLISTA 5</a:t>
            </a:r>
          </a:p>
          <a:p>
            <a:pPr marL="0" indent="0">
              <a:buNone/>
            </a:pPr>
            <a:r>
              <a:rPr lang="es-MX" dirty="0" smtClean="0"/>
              <a:t>#define TAMBUFER 1024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manejadorTCPCliente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argc</a:t>
            </a:r>
            <a:r>
              <a:rPr lang="es-MX" dirty="0" smtClean="0"/>
              <a:t>, </a:t>
            </a:r>
            <a:r>
              <a:rPr lang="es-MX" dirty="0" err="1" smtClean="0"/>
              <a:t>char</a:t>
            </a:r>
            <a:r>
              <a:rPr lang="es-MX" dirty="0" smtClean="0"/>
              <a:t> **</a:t>
            </a:r>
            <a:r>
              <a:rPr lang="es-MX" dirty="0" err="1" smtClean="0"/>
              <a:t>argv</a:t>
            </a:r>
            <a:r>
              <a:rPr lang="es-MX" dirty="0" smtClean="0"/>
              <a:t>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argc</a:t>
            </a:r>
            <a:r>
              <a:rPr lang="es-MX" dirty="0" smtClean="0"/>
              <a:t> != 2) //Revisamos el número de argumentos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("Uso: </a:t>
            </a:r>
            <a:r>
              <a:rPr lang="es-MX" dirty="0" err="1" smtClean="0"/>
              <a:t>EcoTCPServidor</a:t>
            </a:r>
            <a:r>
              <a:rPr lang="es-MX" dirty="0" smtClean="0"/>
              <a:t> [&lt;puerto&gt;]");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in_port_t</a:t>
            </a:r>
            <a:r>
              <a:rPr lang="es-MX" dirty="0" smtClean="0"/>
              <a:t> </a:t>
            </a:r>
            <a:r>
              <a:rPr lang="es-MX" dirty="0" err="1" smtClean="0"/>
              <a:t>prtoServ</a:t>
            </a:r>
            <a:r>
              <a:rPr lang="es-MX" dirty="0" smtClean="0"/>
              <a:t> = </a:t>
            </a:r>
            <a:r>
              <a:rPr lang="es-MX" dirty="0" err="1" smtClean="0"/>
              <a:t>atoi</a:t>
            </a:r>
            <a:r>
              <a:rPr lang="es-MX" dirty="0" smtClean="0"/>
              <a:t>(</a:t>
            </a:r>
            <a:r>
              <a:rPr lang="es-MX" dirty="0" err="1" smtClean="0"/>
              <a:t>argv</a:t>
            </a:r>
            <a:r>
              <a:rPr lang="es-MX" dirty="0" smtClean="0"/>
              <a:t>[1]);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19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Servidor de eco en C (2/4)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 smtClean="0"/>
              <a:t> //Creamos el socket de entrada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sockServ</a:t>
            </a:r>
            <a:r>
              <a:rPr lang="es-MX" dirty="0" smtClean="0"/>
              <a:t>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((</a:t>
            </a:r>
            <a:r>
              <a:rPr lang="es-MX" dirty="0" err="1" smtClean="0"/>
              <a:t>sockServ</a:t>
            </a:r>
            <a:r>
              <a:rPr lang="es-MX" dirty="0" smtClean="0"/>
              <a:t> = socket(AF_INET,SOCK_STREAM,IPPROTO_TCP)) &lt; 0)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("Fallo la apertura del socket");</a:t>
            </a:r>
          </a:p>
          <a:p>
            <a:pPr marL="0" indent="0">
              <a:buNone/>
            </a:pPr>
            <a:r>
              <a:rPr lang="es-MX" dirty="0" smtClean="0"/>
              <a:t>        //Se construye la estructura de la dirección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sockaddr_in</a:t>
            </a:r>
            <a:r>
              <a:rPr lang="es-MX" dirty="0" smtClean="0"/>
              <a:t> </a:t>
            </a:r>
            <a:r>
              <a:rPr lang="es-MX" dirty="0" err="1" smtClean="0"/>
              <a:t>dirServ</a:t>
            </a:r>
            <a:r>
              <a:rPr lang="es-MX" dirty="0" smtClean="0"/>
              <a:t>;                     //</a:t>
            </a:r>
            <a:r>
              <a:rPr lang="es-MX" dirty="0"/>
              <a:t>E</a:t>
            </a:r>
            <a:r>
              <a:rPr lang="es-MX" dirty="0" smtClean="0"/>
              <a:t>structura para la dirección local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memset</a:t>
            </a:r>
            <a:r>
              <a:rPr lang="es-MX" dirty="0" smtClean="0"/>
              <a:t>(&amp;</a:t>
            </a:r>
            <a:r>
              <a:rPr lang="es-MX" dirty="0" err="1" smtClean="0"/>
              <a:t>dirServ</a:t>
            </a:r>
            <a:r>
              <a:rPr lang="es-MX" dirty="0" smtClean="0"/>
              <a:t>, 0 , 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dirServ</a:t>
            </a:r>
            <a:r>
              <a:rPr lang="es-MX" dirty="0" smtClean="0"/>
              <a:t>));          //Limpiamos la estructura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dirServ.sin_family</a:t>
            </a:r>
            <a:r>
              <a:rPr lang="es-MX" dirty="0" smtClean="0"/>
              <a:t> = AF_INET;                   //Familia de direcciones IPv4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dirServ.sin_addr.s_addr</a:t>
            </a:r>
            <a:r>
              <a:rPr lang="es-MX" dirty="0" smtClean="0"/>
              <a:t> = </a:t>
            </a:r>
            <a:r>
              <a:rPr lang="es-MX" dirty="0" err="1" smtClean="0"/>
              <a:t>htons</a:t>
            </a:r>
            <a:r>
              <a:rPr lang="es-MX" dirty="0" smtClean="0"/>
              <a:t>(INADDR_ANY);    //Cualquier interfaz de entrada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dirServ.sin_port</a:t>
            </a:r>
            <a:r>
              <a:rPr lang="es-MX" dirty="0" smtClean="0"/>
              <a:t> = </a:t>
            </a:r>
            <a:r>
              <a:rPr lang="es-MX" dirty="0" err="1" smtClean="0"/>
              <a:t>htons</a:t>
            </a:r>
            <a:r>
              <a:rPr lang="es-MX" dirty="0" smtClean="0"/>
              <a:t>(</a:t>
            </a:r>
            <a:r>
              <a:rPr lang="es-MX" dirty="0" err="1" smtClean="0"/>
              <a:t>prtoServ</a:t>
            </a:r>
            <a:r>
              <a:rPr lang="es-MX" dirty="0" smtClean="0"/>
              <a:t>);             //Número de puerto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//Se enlaza a la dirección local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sockServ</a:t>
            </a:r>
            <a:r>
              <a:rPr lang="es-MX" dirty="0" smtClean="0"/>
              <a:t>, (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</a:t>
            </a:r>
            <a:r>
              <a:rPr lang="es-MX" dirty="0" smtClean="0"/>
              <a:t>*)&amp;</a:t>
            </a:r>
            <a:r>
              <a:rPr lang="es-MX" dirty="0" err="1" smtClean="0"/>
              <a:t>dirServ</a:t>
            </a:r>
            <a:r>
              <a:rPr lang="es-MX" dirty="0" smtClean="0"/>
              <a:t>, 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dirServ</a:t>
            </a:r>
            <a:r>
              <a:rPr lang="es-MX" dirty="0" smtClean="0"/>
              <a:t>))&lt; 0)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("Error al enlazar");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540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bind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socket.h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netinet</a:t>
            </a:r>
            <a:r>
              <a:rPr lang="es-MX" dirty="0" smtClean="0"/>
              <a:t>/</a:t>
            </a:r>
            <a:r>
              <a:rPr lang="es-MX" dirty="0" err="1" smtClean="0"/>
              <a:t>in.h</a:t>
            </a:r>
            <a:r>
              <a:rPr lang="es-MX" dirty="0" smtClean="0"/>
              <a:t>&gt; //Solo AF_INET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bind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sfd</a:t>
            </a:r>
            <a:r>
              <a:rPr lang="es-MX" dirty="0" smtClean="0"/>
              <a:t>, 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void</a:t>
            </a:r>
            <a:r>
              <a:rPr lang="es-MX" dirty="0" smtClean="0"/>
              <a:t> *</a:t>
            </a:r>
            <a:r>
              <a:rPr lang="es-MX" dirty="0" err="1" smtClean="0"/>
              <a:t>addr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addrlen</a:t>
            </a:r>
            <a:r>
              <a:rPr lang="es-MX" dirty="0" smtClean="0"/>
              <a:t>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12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de eco en C (3/4)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smtClean="0"/>
              <a:t> //Marcamos el socket para que pueda escuchar conexiones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(listen(</a:t>
            </a:r>
            <a:r>
              <a:rPr lang="es-MX" dirty="0" err="1" smtClean="0"/>
              <a:t>sockServ</a:t>
            </a:r>
            <a:r>
              <a:rPr lang="es-MX" dirty="0" smtClean="0"/>
              <a:t>, MAXLISTA) &lt; 0)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for</a:t>
            </a:r>
            <a:r>
              <a:rPr lang="es-MX" dirty="0" smtClean="0"/>
              <a:t>(;;){//Lazo infinito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sockaddr_in</a:t>
            </a:r>
            <a:r>
              <a:rPr lang="es-MX" dirty="0" smtClean="0"/>
              <a:t> </a:t>
            </a:r>
            <a:r>
              <a:rPr lang="es-MX" dirty="0" err="1" smtClean="0"/>
              <a:t>dirCliente</a:t>
            </a:r>
            <a:r>
              <a:rPr lang="es-MX" dirty="0" smtClean="0"/>
              <a:t>;          //Dirección del cliente</a:t>
            </a:r>
          </a:p>
          <a:p>
            <a:pPr marL="0" indent="0">
              <a:buNone/>
            </a:pPr>
            <a:r>
              <a:rPr lang="es-MX" dirty="0" smtClean="0"/>
              <a:t>                //Obtenemos el tamaño de la estructura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socklen_t</a:t>
            </a:r>
            <a:r>
              <a:rPr lang="es-MX" dirty="0" smtClean="0"/>
              <a:t> </a:t>
            </a:r>
            <a:r>
              <a:rPr lang="es-MX" dirty="0" err="1" smtClean="0"/>
              <a:t>dirClienteTam</a:t>
            </a:r>
            <a:r>
              <a:rPr lang="es-MX" dirty="0" smtClean="0"/>
              <a:t> = 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dirCliente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        //Esperamos que se conecte un cliente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sockCliente</a:t>
            </a:r>
            <a:r>
              <a:rPr lang="es-MX" dirty="0" smtClean="0"/>
              <a:t> = </a:t>
            </a:r>
            <a:r>
              <a:rPr lang="es-MX" dirty="0" err="1" smtClean="0"/>
              <a:t>accept</a:t>
            </a:r>
            <a:r>
              <a:rPr lang="es-MX" dirty="0" smtClean="0"/>
              <a:t>(</a:t>
            </a:r>
            <a:r>
              <a:rPr lang="es-MX" dirty="0" err="1" smtClean="0"/>
              <a:t>sockServ</a:t>
            </a:r>
            <a:r>
              <a:rPr lang="es-MX" dirty="0" smtClean="0"/>
              <a:t>,(</a:t>
            </a:r>
            <a:r>
              <a:rPr lang="es-MX" dirty="0" err="1" smtClean="0"/>
              <a:t>struct</a:t>
            </a:r>
            <a:r>
              <a:rPr lang="es-MX" dirty="0" smtClean="0"/>
              <a:t> </a:t>
            </a:r>
            <a:r>
              <a:rPr lang="es-MX" dirty="0" err="1" smtClean="0"/>
              <a:t>sockaddr</a:t>
            </a:r>
            <a:r>
              <a:rPr lang="es-MX" dirty="0" smtClean="0"/>
              <a:t> *)&amp;</a:t>
            </a:r>
            <a:r>
              <a:rPr lang="es-MX" dirty="0" err="1" smtClean="0"/>
              <a:t>dirCliente</a:t>
            </a:r>
            <a:r>
              <a:rPr lang="es-MX" dirty="0" smtClean="0"/>
              <a:t>, &amp;</a:t>
            </a:r>
            <a:r>
              <a:rPr lang="es-MX" dirty="0" err="1" smtClean="0"/>
              <a:t>dirClienteTam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 (</a:t>
            </a:r>
            <a:r>
              <a:rPr lang="es-MX" dirty="0" err="1" smtClean="0"/>
              <a:t>sockCliente</a:t>
            </a:r>
            <a:r>
              <a:rPr lang="es-MX" dirty="0" smtClean="0"/>
              <a:t> &lt; 0)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("Fallo la conexión ");</a:t>
            </a:r>
          </a:p>
          <a:p>
            <a:pPr marL="0" indent="0">
              <a:buNone/>
            </a:pPr>
            <a:r>
              <a:rPr lang="es-MX" dirty="0" smtClean="0"/>
              <a:t>                //Se conecto un cliente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char</a:t>
            </a:r>
            <a:r>
              <a:rPr lang="es-MX" dirty="0" smtClean="0"/>
              <a:t> </a:t>
            </a:r>
            <a:r>
              <a:rPr lang="es-MX" dirty="0" err="1" smtClean="0"/>
              <a:t>nombreCliente</a:t>
            </a:r>
            <a:r>
              <a:rPr lang="es-MX" dirty="0" smtClean="0"/>
              <a:t>[INET_ADDRSTRLEN];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inet_ntop</a:t>
            </a:r>
            <a:r>
              <a:rPr lang="es-MX" dirty="0" smtClean="0"/>
              <a:t>(AF_INET, &amp;</a:t>
            </a:r>
            <a:r>
              <a:rPr lang="es-MX" dirty="0" err="1" smtClean="0"/>
              <a:t>dirCliente.sin_addr.s_addr</a:t>
            </a:r>
            <a:r>
              <a:rPr lang="es-MX" dirty="0" smtClean="0"/>
              <a:t>, </a:t>
            </a:r>
            <a:r>
              <a:rPr lang="es-MX" dirty="0" err="1" smtClean="0"/>
              <a:t>nombreCliente</a:t>
            </a:r>
            <a:r>
              <a:rPr lang="es-MX" dirty="0" smtClean="0"/>
              <a:t>, </a:t>
            </a:r>
            <a:r>
              <a:rPr lang="es-MX" dirty="0" err="1" smtClean="0"/>
              <a:t>sizeof</a:t>
            </a:r>
            <a:r>
              <a:rPr lang="es-MX" dirty="0" smtClean="0"/>
              <a:t>(</a:t>
            </a:r>
            <a:r>
              <a:rPr lang="es-MX" dirty="0" err="1" smtClean="0"/>
              <a:t>nombreCliente</a:t>
            </a:r>
            <a:r>
              <a:rPr lang="es-MX" dirty="0" smtClean="0"/>
              <a:t>)) != NULL)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printf</a:t>
            </a:r>
            <a:r>
              <a:rPr lang="es-MX" dirty="0" smtClean="0"/>
              <a:t>("Cliente conectado: %s/%d\n",</a:t>
            </a:r>
            <a:r>
              <a:rPr lang="es-MX" dirty="0" err="1" smtClean="0"/>
              <a:t>nombreCliente,ntohs</a:t>
            </a:r>
            <a:r>
              <a:rPr lang="es-MX" dirty="0" smtClean="0"/>
              <a:t>(</a:t>
            </a:r>
            <a:r>
              <a:rPr lang="es-MX" dirty="0" err="1" smtClean="0"/>
              <a:t>dirCliente.sin_port</a:t>
            </a:r>
            <a:r>
              <a:rPr lang="es-MX" dirty="0" smtClean="0"/>
              <a:t>));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else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puts</a:t>
            </a:r>
            <a:r>
              <a:rPr lang="es-MX" dirty="0" smtClean="0"/>
              <a:t>("</a:t>
            </a:r>
            <a:r>
              <a:rPr lang="es-MX" dirty="0" err="1" smtClean="0"/>
              <a:t>Inposible</a:t>
            </a:r>
            <a:r>
              <a:rPr lang="es-MX" dirty="0" smtClean="0"/>
              <a:t> conectar el cliente");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manejadorTCPCliente</a:t>
            </a:r>
            <a:r>
              <a:rPr lang="es-MX" dirty="0" smtClean="0"/>
              <a:t>(</a:t>
            </a:r>
            <a:r>
              <a:rPr lang="es-MX" dirty="0" err="1" smtClean="0"/>
              <a:t>sockCliente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}</a:t>
            </a:r>
          </a:p>
          <a:p>
            <a:pPr marL="0" indent="0">
              <a:buNone/>
            </a:pPr>
            <a:r>
              <a:rPr lang="es-MX" dirty="0" smtClean="0"/>
              <a:t>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2995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listen()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socket.h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netinet</a:t>
            </a:r>
            <a:r>
              <a:rPr lang="es-MX" dirty="0" smtClean="0"/>
              <a:t>/</a:t>
            </a:r>
            <a:r>
              <a:rPr lang="es-MX" dirty="0" err="1" smtClean="0"/>
              <a:t>in.h</a:t>
            </a:r>
            <a:r>
              <a:rPr lang="es-MX" dirty="0" smtClean="0"/>
              <a:t>&gt; //Solo AF_INET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listen(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sfd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backlog</a:t>
            </a:r>
            <a:r>
              <a:rPr lang="es-MX" dirty="0" smtClean="0"/>
              <a:t>);</a:t>
            </a:r>
          </a:p>
          <a:p>
            <a:r>
              <a:rPr lang="es-MX" dirty="0" err="1" smtClean="0"/>
              <a:t>Sfd</a:t>
            </a:r>
            <a:r>
              <a:rPr lang="es-MX" dirty="0" smtClean="0"/>
              <a:t> es el descriptor de socket</a:t>
            </a:r>
          </a:p>
          <a:p>
            <a:r>
              <a:rPr lang="es-MX" dirty="0" err="1" smtClean="0"/>
              <a:t>Backlog</a:t>
            </a:r>
            <a:r>
              <a:rPr lang="es-MX" dirty="0" smtClean="0"/>
              <a:t> el número de conexiones permitidas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009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Función </a:t>
            </a:r>
            <a:r>
              <a:rPr lang="es-MX" dirty="0" err="1" smtClean="0"/>
              <a:t>accept</a:t>
            </a:r>
            <a:r>
              <a:rPr lang="es-MX" dirty="0" smtClean="0"/>
              <a:t>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socket.h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accept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sfd</a:t>
            </a:r>
            <a:r>
              <a:rPr lang="es-MX" dirty="0" smtClean="0"/>
              <a:t>, </a:t>
            </a:r>
            <a:r>
              <a:rPr lang="es-MX" dirty="0" err="1" smtClean="0"/>
              <a:t>void</a:t>
            </a:r>
            <a:r>
              <a:rPr lang="es-MX" dirty="0"/>
              <a:t> </a:t>
            </a:r>
            <a:r>
              <a:rPr lang="es-MX" dirty="0" smtClean="0"/>
              <a:t>*</a:t>
            </a:r>
            <a:r>
              <a:rPr lang="es-MX" dirty="0" err="1" smtClean="0"/>
              <a:t>addr</a:t>
            </a:r>
            <a:r>
              <a:rPr lang="es-MX" dirty="0" smtClean="0"/>
              <a:t>, </a:t>
            </a:r>
            <a:r>
              <a:rPr lang="es-MX" dirty="0" err="1" smtClean="0"/>
              <a:t>int</a:t>
            </a:r>
            <a:r>
              <a:rPr lang="es-MX" dirty="0" smtClean="0"/>
              <a:t> *</a:t>
            </a:r>
            <a:r>
              <a:rPr lang="es-MX" dirty="0" err="1" smtClean="0"/>
              <a:t>addrlen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Sfd</a:t>
            </a:r>
            <a:r>
              <a:rPr lang="es-MX" dirty="0" smtClean="0"/>
              <a:t> es el descriptor de socket</a:t>
            </a:r>
          </a:p>
          <a:p>
            <a:r>
              <a:rPr lang="es-MX" dirty="0" err="1" smtClean="0"/>
              <a:t>Addr</a:t>
            </a:r>
            <a:r>
              <a:rPr lang="es-MX" dirty="0" smtClean="0"/>
              <a:t> apuntador a la estructura local del socket remoto</a:t>
            </a:r>
          </a:p>
          <a:p>
            <a:r>
              <a:rPr lang="es-MX" dirty="0" err="1" smtClean="0"/>
              <a:t>Addrlen</a:t>
            </a:r>
            <a:r>
              <a:rPr lang="es-MX" dirty="0" smtClean="0"/>
              <a:t> es el tamaño de dicha estructura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931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Servidor de eco en C (4/4)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manejadorTCPCliente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sockCliente</a:t>
            </a:r>
            <a:r>
              <a:rPr lang="es-MX" dirty="0" smtClean="0"/>
              <a:t>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char</a:t>
            </a:r>
            <a:r>
              <a:rPr lang="es-MX" dirty="0" smtClean="0"/>
              <a:t> </a:t>
            </a:r>
            <a:r>
              <a:rPr lang="es-MX" dirty="0" err="1" smtClean="0"/>
              <a:t>bufer</a:t>
            </a:r>
            <a:r>
              <a:rPr lang="es-MX" dirty="0" smtClean="0"/>
              <a:t>[TAMBUFER];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       //Recibe mensaje del cliente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ssize_t</a:t>
            </a:r>
            <a:r>
              <a:rPr lang="es-MX" dirty="0" smtClean="0"/>
              <a:t> </a:t>
            </a:r>
            <a:r>
              <a:rPr lang="es-MX" dirty="0" err="1" smtClean="0"/>
              <a:t>numBytesRecibidos</a:t>
            </a:r>
            <a:r>
              <a:rPr lang="es-MX" dirty="0" smtClean="0"/>
              <a:t> = </a:t>
            </a:r>
            <a:r>
              <a:rPr lang="es-MX" dirty="0" err="1" smtClean="0"/>
              <a:t>recv</a:t>
            </a:r>
            <a:r>
              <a:rPr lang="es-MX" dirty="0" smtClean="0"/>
              <a:t>(</a:t>
            </a:r>
            <a:r>
              <a:rPr lang="es-MX" dirty="0" err="1" smtClean="0"/>
              <a:t>sockCliente</a:t>
            </a:r>
            <a:r>
              <a:rPr lang="es-MX" dirty="0" smtClean="0"/>
              <a:t>, </a:t>
            </a:r>
            <a:r>
              <a:rPr lang="es-MX" dirty="0" err="1" smtClean="0"/>
              <a:t>bufer</a:t>
            </a:r>
            <a:r>
              <a:rPr lang="es-MX" dirty="0" smtClean="0"/>
              <a:t>, TAMBUFER, 0);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numBytesRecibidos</a:t>
            </a:r>
            <a:r>
              <a:rPr lang="es-MX" dirty="0" smtClean="0"/>
              <a:t> &lt; 0)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("Error en la lectura de datos recibidos");</a:t>
            </a:r>
          </a:p>
          <a:p>
            <a:pPr marL="0" indent="0">
              <a:buNone/>
            </a:pPr>
            <a:r>
              <a:rPr lang="es-MX" dirty="0" smtClean="0"/>
              <a:t>        //</a:t>
            </a:r>
            <a:r>
              <a:rPr lang="es-MX" dirty="0" err="1" smtClean="0"/>
              <a:t>Envia</a:t>
            </a:r>
            <a:r>
              <a:rPr lang="es-MX" dirty="0" smtClean="0"/>
              <a:t> los datos recibidos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while</a:t>
            </a:r>
            <a:r>
              <a:rPr lang="es-MX" dirty="0" smtClean="0"/>
              <a:t>(</a:t>
            </a:r>
            <a:r>
              <a:rPr lang="es-MX" dirty="0" err="1" smtClean="0"/>
              <a:t>numBytesRecibidos</a:t>
            </a:r>
            <a:r>
              <a:rPr lang="es-MX" dirty="0" smtClean="0"/>
              <a:t> &gt; 0){</a:t>
            </a:r>
          </a:p>
          <a:p>
            <a:pPr marL="0" indent="0">
              <a:buNone/>
            </a:pPr>
            <a:r>
              <a:rPr lang="es-MX" dirty="0" smtClean="0"/>
              <a:t>                //Eco del mensaje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ssize_t</a:t>
            </a:r>
            <a:r>
              <a:rPr lang="es-MX" dirty="0" smtClean="0"/>
              <a:t> </a:t>
            </a:r>
            <a:r>
              <a:rPr lang="es-MX" dirty="0" err="1" smtClean="0"/>
              <a:t>numBytesEnviados</a:t>
            </a:r>
            <a:r>
              <a:rPr lang="es-MX" dirty="0" smtClean="0"/>
              <a:t> = </a:t>
            </a:r>
            <a:r>
              <a:rPr lang="es-MX" dirty="0" err="1" smtClean="0"/>
              <a:t>send</a:t>
            </a:r>
            <a:r>
              <a:rPr lang="es-MX" dirty="0" smtClean="0"/>
              <a:t>(</a:t>
            </a:r>
            <a:r>
              <a:rPr lang="es-MX" dirty="0" err="1" smtClean="0"/>
              <a:t>sockCliente</a:t>
            </a:r>
            <a:r>
              <a:rPr lang="es-MX" dirty="0" smtClean="0"/>
              <a:t>, </a:t>
            </a:r>
            <a:r>
              <a:rPr lang="es-MX" dirty="0" err="1" smtClean="0"/>
              <a:t>bufer</a:t>
            </a:r>
            <a:r>
              <a:rPr lang="es-MX" dirty="0" smtClean="0"/>
              <a:t>, </a:t>
            </a:r>
            <a:r>
              <a:rPr lang="es-MX" dirty="0" err="1" smtClean="0"/>
              <a:t>numBytesRecibidos</a:t>
            </a:r>
            <a:r>
              <a:rPr lang="es-MX" dirty="0" smtClean="0"/>
              <a:t>, 0);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numBytesEnviados</a:t>
            </a:r>
            <a:r>
              <a:rPr lang="es-MX" dirty="0" smtClean="0"/>
              <a:t> &lt; 0)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("Error en el </a:t>
            </a:r>
            <a:r>
              <a:rPr lang="es-MX" dirty="0" err="1" smtClean="0"/>
              <a:t>envio</a:t>
            </a:r>
            <a:r>
              <a:rPr lang="es-MX" dirty="0" smtClean="0"/>
              <a:t>");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else</a:t>
            </a:r>
            <a:r>
              <a:rPr lang="es-MX" dirty="0" smtClean="0"/>
              <a:t>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numBytesEnviados</a:t>
            </a:r>
            <a:r>
              <a:rPr lang="es-MX" dirty="0" smtClean="0"/>
              <a:t> == 0)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("Número de bytes enviado </a:t>
            </a:r>
            <a:r>
              <a:rPr lang="es-MX" dirty="0" err="1" smtClean="0"/>
              <a:t>erroneo</a:t>
            </a:r>
            <a:r>
              <a:rPr lang="es-MX" dirty="0" smtClean="0"/>
              <a:t>");</a:t>
            </a:r>
          </a:p>
          <a:p>
            <a:pPr marL="0" indent="0">
              <a:buNone/>
            </a:pPr>
            <a:r>
              <a:rPr lang="es-MX" dirty="0" smtClean="0"/>
              <a:t>                //Revisamos si hay mas datos a recibir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numBytesRecibidos</a:t>
            </a:r>
            <a:r>
              <a:rPr lang="es-MX" dirty="0" smtClean="0"/>
              <a:t> = </a:t>
            </a:r>
            <a:r>
              <a:rPr lang="es-MX" dirty="0" err="1" smtClean="0"/>
              <a:t>recv</a:t>
            </a:r>
            <a:r>
              <a:rPr lang="es-MX" dirty="0" smtClean="0"/>
              <a:t>(</a:t>
            </a:r>
            <a:r>
              <a:rPr lang="es-MX" dirty="0" err="1" smtClean="0"/>
              <a:t>sockCliente,bufer</a:t>
            </a:r>
            <a:r>
              <a:rPr lang="es-MX" dirty="0" smtClean="0"/>
              <a:t>, TAMBUFER,0);</a:t>
            </a:r>
          </a:p>
          <a:p>
            <a:pPr marL="0" indent="0">
              <a:buNone/>
            </a:pPr>
            <a:r>
              <a:rPr lang="es-MX" dirty="0" smtClean="0"/>
              <a:t>                </a:t>
            </a:r>
            <a:r>
              <a:rPr lang="es-MX" dirty="0" err="1" smtClean="0"/>
              <a:t>if</a:t>
            </a:r>
            <a:r>
              <a:rPr lang="es-MX" dirty="0" smtClean="0"/>
              <a:t>(</a:t>
            </a:r>
            <a:r>
              <a:rPr lang="es-MX" dirty="0" err="1" smtClean="0"/>
              <a:t>numBytesRecibidos</a:t>
            </a:r>
            <a:r>
              <a:rPr lang="es-MX" dirty="0" smtClean="0"/>
              <a:t> &lt; 0)</a:t>
            </a:r>
          </a:p>
          <a:p>
            <a:pPr marL="0" indent="0">
              <a:buNone/>
            </a:pPr>
            <a:r>
              <a:rPr lang="es-MX" dirty="0" smtClean="0"/>
              <a:t>                        </a:t>
            </a:r>
            <a:r>
              <a:rPr lang="es-MX" dirty="0" err="1" smtClean="0"/>
              <a:t>mensajeFinalError</a:t>
            </a:r>
            <a:r>
              <a:rPr lang="es-MX" dirty="0" smtClean="0"/>
              <a:t>("Error en la lectura de datos recibidos");</a:t>
            </a:r>
          </a:p>
          <a:p>
            <a:pPr marL="0" indent="0">
              <a:buNone/>
            </a:pPr>
            <a:r>
              <a:rPr lang="es-MX" dirty="0" smtClean="0"/>
              <a:t>        }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close</a:t>
            </a:r>
            <a:r>
              <a:rPr lang="es-MX" dirty="0" smtClean="0"/>
              <a:t>(</a:t>
            </a:r>
            <a:r>
              <a:rPr lang="es-MX" dirty="0" err="1" smtClean="0"/>
              <a:t>sockCliente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14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Cliente de eco</a:t>
            </a:r>
            <a:br>
              <a:rPr lang="es-MX" dirty="0" smtClean="0"/>
            </a:br>
            <a:r>
              <a:rPr lang="es-MX" dirty="0" smtClean="0"/>
              <a:t>Biblioteca </a:t>
            </a:r>
            <a:r>
              <a:rPr lang="es-MX" dirty="0" err="1" smtClean="0"/>
              <a:t>MensajeError.h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stdio.h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stdlib.h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mensajeFinalError</a:t>
            </a:r>
            <a:r>
              <a:rPr lang="es-MX" dirty="0" smtClean="0"/>
              <a:t>(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 *mensaje){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fputs</a:t>
            </a:r>
            <a:r>
              <a:rPr lang="es-MX" dirty="0" smtClean="0"/>
              <a:t>(</a:t>
            </a:r>
            <a:r>
              <a:rPr lang="es-MX" dirty="0" err="1" smtClean="0"/>
              <a:t>mensaje,stderr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fputc</a:t>
            </a:r>
            <a:r>
              <a:rPr lang="es-MX" dirty="0" smtClean="0"/>
              <a:t>('\n',</a:t>
            </a:r>
            <a:r>
              <a:rPr lang="es-MX" dirty="0" err="1" smtClean="0"/>
              <a:t>stderr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exit</a:t>
            </a:r>
            <a:r>
              <a:rPr lang="es-MX" dirty="0" smtClean="0"/>
              <a:t>(1);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err="1" smtClean="0"/>
              <a:t>void</a:t>
            </a:r>
            <a:r>
              <a:rPr lang="es-MX" dirty="0" smtClean="0"/>
              <a:t> </a:t>
            </a:r>
            <a:r>
              <a:rPr lang="es-MX" dirty="0" err="1" smtClean="0"/>
              <a:t>mensajeFinalSistema</a:t>
            </a:r>
            <a:r>
              <a:rPr lang="es-MX" dirty="0" smtClean="0"/>
              <a:t>(</a:t>
            </a:r>
            <a:r>
              <a:rPr lang="es-MX" dirty="0" err="1" smtClean="0"/>
              <a:t>const</a:t>
            </a:r>
            <a:r>
              <a:rPr lang="es-MX" dirty="0" smtClean="0"/>
              <a:t> </a:t>
            </a:r>
            <a:r>
              <a:rPr lang="es-MX" dirty="0" err="1" smtClean="0"/>
              <a:t>char</a:t>
            </a:r>
            <a:r>
              <a:rPr lang="es-MX" dirty="0" smtClean="0"/>
              <a:t> *mensaje){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perror</a:t>
            </a:r>
            <a:r>
              <a:rPr lang="es-MX" dirty="0" smtClean="0"/>
              <a:t>(mensaje);</a:t>
            </a:r>
          </a:p>
          <a:p>
            <a:pPr marL="0" indent="0">
              <a:buNone/>
            </a:pPr>
            <a:r>
              <a:rPr lang="es-MX" dirty="0" smtClean="0"/>
              <a:t>        </a:t>
            </a:r>
            <a:r>
              <a:rPr lang="es-MX" dirty="0" err="1" smtClean="0"/>
              <a:t>exit</a:t>
            </a:r>
            <a:r>
              <a:rPr lang="es-MX" dirty="0" smtClean="0"/>
              <a:t>(1);</a:t>
            </a:r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372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Cliente de </a:t>
            </a:r>
            <a:r>
              <a:rPr lang="es-MX" dirty="0" smtClean="0"/>
              <a:t>eco (1/5)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Segmento #</a:t>
            </a:r>
            <a:r>
              <a:rPr lang="es-MX" dirty="0" err="1" smtClean="0"/>
              <a:t>include</a:t>
            </a:r>
            <a:r>
              <a:rPr lang="es-MX" dirty="0" smtClean="0"/>
              <a:t> y análisis inicial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</a:t>
            </a:r>
            <a:r>
              <a:rPr lang="es-MX" sz="1400" dirty="0" err="1" smtClean="0"/>
              <a:t>stdio.h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</a:t>
            </a:r>
            <a:r>
              <a:rPr lang="es-MX" sz="1400" dirty="0" err="1" smtClean="0"/>
              <a:t>stdlib.h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</a:t>
            </a:r>
            <a:r>
              <a:rPr lang="es-MX" sz="1400" dirty="0" err="1" smtClean="0"/>
              <a:t>string.h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</a:t>
            </a:r>
            <a:r>
              <a:rPr lang="es-MX" sz="1400" dirty="0" err="1" smtClean="0"/>
              <a:t>unistd.h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</a:t>
            </a:r>
            <a:r>
              <a:rPr lang="es-MX" sz="1400" dirty="0" err="1" smtClean="0"/>
              <a:t>sys</a:t>
            </a:r>
            <a:r>
              <a:rPr lang="es-MX" sz="1400" dirty="0" smtClean="0"/>
              <a:t>/</a:t>
            </a:r>
            <a:r>
              <a:rPr lang="es-MX" sz="1400" dirty="0" err="1" smtClean="0"/>
              <a:t>types.h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</a:t>
            </a:r>
            <a:r>
              <a:rPr lang="es-MX" sz="1400" dirty="0" err="1" smtClean="0"/>
              <a:t>netinet</a:t>
            </a:r>
            <a:r>
              <a:rPr lang="es-MX" sz="1400" dirty="0" smtClean="0"/>
              <a:t>/</a:t>
            </a:r>
            <a:r>
              <a:rPr lang="es-MX" sz="1400" dirty="0" err="1" smtClean="0"/>
              <a:t>in.h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&lt;arpa/</a:t>
            </a:r>
            <a:r>
              <a:rPr lang="es-MX" sz="1400" dirty="0" err="1" smtClean="0"/>
              <a:t>inet.h</a:t>
            </a:r>
            <a:r>
              <a:rPr lang="es-MX" sz="1400" dirty="0" smtClean="0"/>
              <a:t>&gt;</a:t>
            </a:r>
          </a:p>
          <a:p>
            <a:pPr marL="0" indent="0">
              <a:buNone/>
            </a:pPr>
            <a:r>
              <a:rPr lang="es-MX" sz="1400" dirty="0" smtClean="0"/>
              <a:t>#</a:t>
            </a:r>
            <a:r>
              <a:rPr lang="es-MX" sz="1400" dirty="0" err="1" smtClean="0"/>
              <a:t>include</a:t>
            </a:r>
            <a:r>
              <a:rPr lang="es-MX" sz="1400" dirty="0" smtClean="0"/>
              <a:t> "</a:t>
            </a:r>
            <a:r>
              <a:rPr lang="es-MX" sz="1400" dirty="0" err="1" smtClean="0"/>
              <a:t>MensajeError.h</a:t>
            </a:r>
            <a:r>
              <a:rPr lang="es-MX" sz="1400" dirty="0" smtClean="0"/>
              <a:t>"</a:t>
            </a:r>
          </a:p>
          <a:p>
            <a:pPr marL="0" indent="0">
              <a:buNone/>
            </a:pPr>
            <a:r>
              <a:rPr lang="es-MX" sz="1400" dirty="0" smtClean="0"/>
              <a:t>#define TAMBUFER 2000</a:t>
            </a:r>
          </a:p>
          <a:p>
            <a:pPr marL="0" indent="0">
              <a:buNone/>
            </a:pPr>
            <a:endParaRPr lang="es-MX" sz="1400" dirty="0" smtClean="0"/>
          </a:p>
          <a:p>
            <a:pPr marL="0" indent="0">
              <a:buNone/>
            </a:pPr>
            <a:r>
              <a:rPr lang="es-MX" sz="1400" dirty="0" err="1" smtClean="0"/>
              <a:t>int</a:t>
            </a:r>
            <a:r>
              <a:rPr lang="es-MX" sz="1400" dirty="0" smtClean="0"/>
              <a:t> </a:t>
            </a:r>
            <a:r>
              <a:rPr lang="es-MX" sz="1400" dirty="0" err="1" smtClean="0"/>
              <a:t>main</a:t>
            </a:r>
            <a:r>
              <a:rPr lang="es-MX" sz="1400" dirty="0" smtClean="0"/>
              <a:t>(</a:t>
            </a:r>
            <a:r>
              <a:rPr lang="es-MX" sz="1400" dirty="0" err="1" smtClean="0"/>
              <a:t>int</a:t>
            </a:r>
            <a:r>
              <a:rPr lang="es-MX" sz="1400" dirty="0" smtClean="0"/>
              <a:t> </a:t>
            </a:r>
            <a:r>
              <a:rPr lang="es-MX" sz="1400" dirty="0" err="1" smtClean="0"/>
              <a:t>argc</a:t>
            </a:r>
            <a:r>
              <a:rPr lang="es-MX" sz="1400" dirty="0" smtClean="0"/>
              <a:t>, </a:t>
            </a:r>
            <a:r>
              <a:rPr lang="es-MX" sz="1400" dirty="0" err="1" smtClean="0"/>
              <a:t>char</a:t>
            </a:r>
            <a:r>
              <a:rPr lang="es-MX" sz="1400" dirty="0" smtClean="0"/>
              <a:t>** </a:t>
            </a:r>
            <a:r>
              <a:rPr lang="es-MX" sz="1400" dirty="0" err="1" smtClean="0"/>
              <a:t>argv</a:t>
            </a:r>
            <a:r>
              <a:rPr lang="es-MX" sz="1400" dirty="0" smtClean="0"/>
              <a:t>) {</a:t>
            </a:r>
          </a:p>
          <a:p>
            <a:pPr marL="0" indent="0">
              <a:buNone/>
            </a:pPr>
            <a:r>
              <a:rPr lang="es-MX" sz="1400" dirty="0" smtClean="0"/>
              <a:t>        </a:t>
            </a:r>
            <a:r>
              <a:rPr lang="es-MX" sz="1400" dirty="0" err="1" smtClean="0"/>
              <a:t>if</a:t>
            </a:r>
            <a:r>
              <a:rPr lang="es-MX" sz="1400" dirty="0" smtClean="0"/>
              <a:t> (</a:t>
            </a:r>
            <a:r>
              <a:rPr lang="es-MX" sz="1400" dirty="0" err="1" smtClean="0"/>
              <a:t>argc</a:t>
            </a:r>
            <a:r>
              <a:rPr lang="es-MX" sz="1400" dirty="0" smtClean="0"/>
              <a:t> &lt; 3|| </a:t>
            </a:r>
            <a:r>
              <a:rPr lang="es-MX" sz="1400" dirty="0" err="1" smtClean="0"/>
              <a:t>argc</a:t>
            </a:r>
            <a:r>
              <a:rPr lang="es-MX" sz="1400" dirty="0" smtClean="0"/>
              <a:t> &gt;4)</a:t>
            </a:r>
          </a:p>
          <a:p>
            <a:pPr marL="0" indent="0">
              <a:buNone/>
            </a:pPr>
            <a:r>
              <a:rPr lang="es-MX" sz="1400" dirty="0" smtClean="0"/>
              <a:t>                </a:t>
            </a:r>
            <a:r>
              <a:rPr lang="es-MX" sz="1400" dirty="0" err="1" smtClean="0"/>
              <a:t>mensajeFinalError</a:t>
            </a:r>
            <a:r>
              <a:rPr lang="es-MX" sz="1400" dirty="0" smtClean="0"/>
              <a:t>("Uso: </a:t>
            </a:r>
            <a:r>
              <a:rPr lang="es-MX" sz="1400" dirty="0" err="1" smtClean="0"/>
              <a:t>EcoTCPCliente</a:t>
            </a:r>
            <a:r>
              <a:rPr lang="es-MX" sz="1400" dirty="0" smtClean="0"/>
              <a:t> &lt;Dirección del servidor&gt; &lt;Palabra de eco&gt; [&lt;Puerto&gt;]");</a:t>
            </a:r>
          </a:p>
          <a:p>
            <a:pPr marL="0" indent="0">
              <a:buNone/>
            </a:pPr>
            <a:r>
              <a:rPr lang="es-MX" sz="1400" dirty="0" smtClean="0"/>
              <a:t>        </a:t>
            </a:r>
            <a:r>
              <a:rPr lang="es-MX" sz="1400" dirty="0" err="1" smtClean="0"/>
              <a:t>char</a:t>
            </a:r>
            <a:r>
              <a:rPr lang="es-MX" sz="1400" dirty="0" smtClean="0"/>
              <a:t> *</a:t>
            </a:r>
            <a:r>
              <a:rPr lang="es-MX" sz="1400" dirty="0" err="1" smtClean="0"/>
              <a:t>servIP</a:t>
            </a:r>
            <a:r>
              <a:rPr lang="es-MX" sz="1400" dirty="0" smtClean="0"/>
              <a:t> = </a:t>
            </a:r>
            <a:r>
              <a:rPr lang="es-MX" sz="1400" dirty="0" err="1" smtClean="0"/>
              <a:t>argv</a:t>
            </a:r>
            <a:r>
              <a:rPr lang="es-MX" sz="1400" dirty="0" smtClean="0"/>
              <a:t>[1];</a:t>
            </a:r>
          </a:p>
          <a:p>
            <a:pPr marL="0" indent="0">
              <a:buNone/>
            </a:pPr>
            <a:r>
              <a:rPr lang="es-MX" sz="1400" dirty="0" smtClean="0"/>
              <a:t>        </a:t>
            </a:r>
            <a:r>
              <a:rPr lang="es-MX" sz="1400" dirty="0" err="1" smtClean="0"/>
              <a:t>char</a:t>
            </a:r>
            <a:r>
              <a:rPr lang="es-MX" sz="1400" dirty="0" smtClean="0"/>
              <a:t> *</a:t>
            </a:r>
            <a:r>
              <a:rPr lang="es-MX" sz="1400" dirty="0" err="1" smtClean="0"/>
              <a:t>cadenaEco</a:t>
            </a:r>
            <a:r>
              <a:rPr lang="es-MX" sz="1400" dirty="0" smtClean="0"/>
              <a:t> = </a:t>
            </a:r>
            <a:r>
              <a:rPr lang="es-MX" sz="1400" dirty="0" err="1" smtClean="0"/>
              <a:t>argv</a:t>
            </a:r>
            <a:r>
              <a:rPr lang="es-MX" sz="1400" dirty="0" smtClean="0"/>
              <a:t>[2];</a:t>
            </a:r>
          </a:p>
          <a:p>
            <a:pPr marL="0" indent="0">
              <a:buNone/>
            </a:pPr>
            <a:r>
              <a:rPr lang="es-MX" sz="1400" dirty="0" smtClean="0"/>
              <a:t>        //Argumento opcional, se agrega por defecto</a:t>
            </a:r>
          </a:p>
          <a:p>
            <a:pPr marL="0" indent="0">
              <a:buNone/>
            </a:pPr>
            <a:r>
              <a:rPr lang="es-MX" sz="1400" dirty="0" smtClean="0"/>
              <a:t>        </a:t>
            </a:r>
            <a:r>
              <a:rPr lang="es-MX" sz="1400" dirty="0" err="1" smtClean="0"/>
              <a:t>in_port_t</a:t>
            </a:r>
            <a:r>
              <a:rPr lang="es-MX" sz="1400" dirty="0" smtClean="0"/>
              <a:t> puerto = (</a:t>
            </a:r>
            <a:r>
              <a:rPr lang="es-MX" sz="1400" dirty="0" err="1" smtClean="0"/>
              <a:t>argc</a:t>
            </a:r>
            <a:r>
              <a:rPr lang="es-MX" sz="1400" dirty="0" smtClean="0"/>
              <a:t> == 4) ? </a:t>
            </a:r>
            <a:r>
              <a:rPr lang="es-MX" sz="1400" dirty="0" err="1" smtClean="0"/>
              <a:t>atoi</a:t>
            </a:r>
            <a:r>
              <a:rPr lang="es-MX" sz="1400" dirty="0" smtClean="0"/>
              <a:t>(</a:t>
            </a:r>
            <a:r>
              <a:rPr lang="es-MX" sz="1400" dirty="0" err="1" smtClean="0"/>
              <a:t>argv</a:t>
            </a:r>
            <a:r>
              <a:rPr lang="es-MX" sz="1400" dirty="0" smtClean="0"/>
              <a:t>[3]) : 7;</a:t>
            </a:r>
          </a:p>
        </p:txBody>
      </p:sp>
    </p:spTree>
    <p:extLst>
      <p:ext uri="{BB962C8B-B14F-4D97-AF65-F5344CB8AC3E}">
        <p14:creationId xmlns:p14="http://schemas.microsoft.com/office/powerpoint/2010/main" val="30665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Cliente de </a:t>
            </a:r>
            <a:r>
              <a:rPr lang="es-MX" dirty="0" smtClean="0"/>
              <a:t>eco (2/5)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Creación del socket de flujo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/>
              <a:t>        //Crea el socket del cliente TCP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int</a:t>
            </a:r>
            <a:r>
              <a:rPr lang="es-MX" sz="2000" dirty="0" smtClean="0"/>
              <a:t> s = socket(AF_INET, SOCK_STREAM, IPPROTO_TCP);</a:t>
            </a:r>
          </a:p>
          <a:p>
            <a:pPr marL="0" indent="0">
              <a:buNone/>
            </a:pPr>
            <a:r>
              <a:rPr lang="es-MX" sz="2000" dirty="0" smtClean="0"/>
              <a:t>        </a:t>
            </a:r>
            <a:r>
              <a:rPr lang="es-MX" sz="2000" dirty="0" err="1" smtClean="0"/>
              <a:t>if</a:t>
            </a:r>
            <a:r>
              <a:rPr lang="es-MX" sz="2000" dirty="0" smtClean="0"/>
              <a:t>(s &lt; 0){</a:t>
            </a:r>
          </a:p>
          <a:p>
            <a:pPr marL="0" indent="0">
              <a:buNone/>
            </a:pPr>
            <a:r>
              <a:rPr lang="es-MX" sz="2000" dirty="0" smtClean="0"/>
              <a:t>                </a:t>
            </a:r>
            <a:r>
              <a:rPr lang="es-MX" sz="2000" dirty="0" err="1" smtClean="0"/>
              <a:t>mensajeFinalError</a:t>
            </a:r>
            <a:r>
              <a:rPr lang="es-MX" sz="2000" dirty="0" smtClean="0"/>
              <a:t>("Error de apertura </a:t>
            </a:r>
            <a:r>
              <a:rPr lang="es-MX" sz="2000" smtClean="0"/>
              <a:t>del conector");</a:t>
            </a:r>
            <a:endParaRPr lang="es-MX" sz="2000" dirty="0" smtClean="0"/>
          </a:p>
          <a:p>
            <a:pPr marL="0" indent="0">
              <a:buNone/>
            </a:pPr>
            <a:r>
              <a:rPr lang="es-MX" sz="2000" dirty="0" smtClean="0"/>
              <a:t>        }</a:t>
            </a:r>
          </a:p>
          <a:p>
            <a:pPr marL="0" indent="0">
              <a:buNone/>
            </a:pPr>
            <a:r>
              <a:rPr lang="es-MX" sz="2000" dirty="0" smtClean="0"/>
              <a:t> 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8996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Prototipo socket()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types.h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r>
              <a:rPr lang="es-MX" dirty="0" smtClean="0"/>
              <a:t>#</a:t>
            </a:r>
            <a:r>
              <a:rPr lang="es-MX" dirty="0" err="1" smtClean="0"/>
              <a:t>include</a:t>
            </a:r>
            <a:r>
              <a:rPr lang="es-MX" dirty="0" smtClean="0"/>
              <a:t> &lt;</a:t>
            </a:r>
            <a:r>
              <a:rPr lang="es-MX" dirty="0" err="1" smtClean="0"/>
              <a:t>sys</a:t>
            </a:r>
            <a:r>
              <a:rPr lang="es-MX" dirty="0" smtClean="0"/>
              <a:t>/</a:t>
            </a:r>
            <a:r>
              <a:rPr lang="es-MX" dirty="0" err="1" smtClean="0"/>
              <a:t>socket.h</a:t>
            </a:r>
            <a:r>
              <a:rPr lang="es-MX" dirty="0" smtClean="0"/>
              <a:t>&gt;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 smtClean="0"/>
              <a:t>Int</a:t>
            </a:r>
            <a:r>
              <a:rPr lang="es-MX" dirty="0" smtClean="0"/>
              <a:t> socket(</a:t>
            </a:r>
            <a:r>
              <a:rPr lang="es-MX" i="1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af</a:t>
            </a:r>
            <a:r>
              <a:rPr lang="es-MX" dirty="0" smtClean="0"/>
              <a:t>, </a:t>
            </a:r>
            <a:r>
              <a:rPr lang="es-MX" i="1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type</a:t>
            </a:r>
            <a:r>
              <a:rPr lang="es-MX" dirty="0" smtClean="0"/>
              <a:t>, </a:t>
            </a:r>
            <a:r>
              <a:rPr lang="es-MX" i="1" dirty="0" err="1" smtClean="0"/>
              <a:t>int</a:t>
            </a:r>
            <a:r>
              <a:rPr lang="es-MX" dirty="0" smtClean="0"/>
              <a:t> </a:t>
            </a:r>
            <a:r>
              <a:rPr lang="es-MX" dirty="0" err="1" smtClean="0"/>
              <a:t>protocol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057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Familia de direcciones (1/2)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771579"/>
              </p:ext>
            </p:extLst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Familia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AF_LOCAL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 otro nombre para AF_UNIX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AF_INET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Protocolo internet DARPA (TCP/IP)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AF_INET6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Protocolo</a:t>
                      </a:r>
                      <a:r>
                        <a:rPr lang="es-MX" baseline="0" dirty="0" smtClean="0"/>
                        <a:t> internet versión 6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AF_PUP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Antigua red Xerox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AF_CHAOS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Red</a:t>
                      </a:r>
                      <a:r>
                        <a:rPr lang="es-MX" baseline="0" dirty="0" smtClean="0"/>
                        <a:t> Chaos del MIT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AF_NS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Arquitectura Xerox Network </a:t>
                      </a:r>
                      <a:r>
                        <a:rPr lang="es-MX" dirty="0" err="1" smtClean="0"/>
                        <a:t>System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AF_ISO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Protocolos OSI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AF_ECMA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Red </a:t>
                      </a:r>
                      <a:r>
                        <a:rPr lang="es-MX" dirty="0" err="1" smtClean="0"/>
                        <a:t>European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Computer</a:t>
                      </a:r>
                      <a:r>
                        <a:rPr lang="es-MX" dirty="0" smtClean="0"/>
                        <a:t> Manufactures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AF_DATAKIT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Red </a:t>
                      </a:r>
                      <a:r>
                        <a:rPr lang="es-MX" dirty="0" err="1" smtClean="0"/>
                        <a:t>Datakit</a:t>
                      </a:r>
                      <a:r>
                        <a:rPr lang="es-MX" dirty="0" smtClean="0"/>
                        <a:t> de AT&amp;T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AF_CCITT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Protocolos del CCITT, por ejemplo X.25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AF_SNA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System</a:t>
                      </a:r>
                      <a:r>
                        <a:rPr lang="es-MX" baseline="0" dirty="0" smtClean="0"/>
                        <a:t> Network </a:t>
                      </a:r>
                      <a:r>
                        <a:rPr lang="es-MX" baseline="0" dirty="0" err="1" smtClean="0"/>
                        <a:t>Architecture</a:t>
                      </a:r>
                      <a:r>
                        <a:rPr lang="es-MX" baseline="0" dirty="0" smtClean="0"/>
                        <a:t> (SNA) de IBM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AF_DECnet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Red DEC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2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Familia de direcciones (2/2)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165099"/>
              </p:ext>
            </p:extLst>
          </p:nvPr>
        </p:nvGraphicFramePr>
        <p:xfrm>
          <a:off x="457200" y="16002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620303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Familia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AF_IMPLINK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Antigua interfaz de enlace</a:t>
                      </a:r>
                      <a:r>
                        <a:rPr lang="es-MX" baseline="0" dirty="0" smtClean="0"/>
                        <a:t> 1822 Interface </a:t>
                      </a:r>
                      <a:r>
                        <a:rPr lang="es-MX" baseline="0" dirty="0" err="1" smtClean="0"/>
                        <a:t>Message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Processor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AF_DLI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Interfaz directa</a:t>
                      </a:r>
                      <a:r>
                        <a:rPr lang="es-MX" baseline="0" dirty="0" smtClean="0"/>
                        <a:t> de enlace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AF_LAT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Interfaz de </a:t>
                      </a:r>
                      <a:r>
                        <a:rPr lang="es-MX" dirty="0" err="1" smtClean="0"/>
                        <a:t>teminales</a:t>
                      </a:r>
                      <a:r>
                        <a:rPr lang="es-MX" dirty="0" smtClean="0"/>
                        <a:t> de red de área local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AF_HYLINK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Network </a:t>
                      </a:r>
                      <a:r>
                        <a:rPr lang="es-MX" dirty="0" err="1" smtClean="0"/>
                        <a:t>Syste</a:t>
                      </a:r>
                      <a:r>
                        <a:rPr lang="es-MX" dirty="0" smtClean="0"/>
                        <a:t>, </a:t>
                      </a:r>
                      <a:r>
                        <a:rPr lang="es-MX" dirty="0" err="1" smtClean="0"/>
                        <a:t>Córporation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Hyperchannel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AF_APPLETALK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Red AppleTalk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AF_ROUTE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Comunicación con la capa de encaminamiento</a:t>
                      </a:r>
                      <a:r>
                        <a:rPr lang="es-MX" baseline="0" dirty="0" smtClean="0"/>
                        <a:t> del núcleo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AF_LINK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Acceso a la capa de enlace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AF_XTP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eXpress</a:t>
                      </a:r>
                      <a:r>
                        <a:rPr lang="es-MX" dirty="0" smtClean="0"/>
                        <a:t> Transfer </a:t>
                      </a:r>
                      <a:r>
                        <a:rPr lang="es-MX" dirty="0" err="1" smtClean="0"/>
                        <a:t>Protocol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AF_COIP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Connection-oriented</a:t>
                      </a:r>
                      <a:r>
                        <a:rPr lang="es-MX" dirty="0" smtClean="0"/>
                        <a:t> IP (ST II)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AF_CNT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Computer</a:t>
                      </a:r>
                      <a:r>
                        <a:rPr lang="es-MX" dirty="0" smtClean="0"/>
                        <a:t> Network </a:t>
                      </a:r>
                      <a:r>
                        <a:rPr lang="es-MX" dirty="0" err="1" smtClean="0"/>
                        <a:t>Tecnology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AF_IPX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Protocolo</a:t>
                      </a:r>
                      <a:r>
                        <a:rPr lang="es-MX" baseline="0" dirty="0" smtClean="0"/>
                        <a:t> Internet de Novell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0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Tipos de semántica de la comunicación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SOCK_STREAM, sockets de flujo</a:t>
            </a:r>
          </a:p>
          <a:p>
            <a:r>
              <a:rPr lang="es-MX" dirty="0" smtClean="0"/>
              <a:t>SOCK_DGRAM, sockets de datagrama</a:t>
            </a:r>
          </a:p>
          <a:p>
            <a:r>
              <a:rPr lang="es-MX" dirty="0" smtClean="0"/>
              <a:t>SOCK_RAW, sockets crudos</a:t>
            </a:r>
          </a:p>
          <a:p>
            <a:r>
              <a:rPr lang="es-MX" dirty="0" smtClean="0"/>
              <a:t>SOCK_SEQPACKET, conector no orientado a conexión pero fiable de longitud fija (solo en AF_NS)</a:t>
            </a:r>
          </a:p>
          <a:p>
            <a:r>
              <a:rPr lang="es-MX" dirty="0" smtClean="0"/>
              <a:t>SOCK_RDM, conector no orientado a conexión pero fiable y secuencial (no implementado pero se puede simular a nivel de capa de usuario)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8888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1743</Words>
  <Application>Microsoft Office PowerPoint</Application>
  <PresentationFormat>Presentación en pantalla (4:3)</PresentationFormat>
  <Paragraphs>300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Sockets en C</vt:lpstr>
      <vt:lpstr>Cliente de eco</vt:lpstr>
      <vt:lpstr>Cliente de eco Biblioteca MensajeError.h</vt:lpstr>
      <vt:lpstr>Cliente de eco (1/5) Segmento #include y análisis inicial</vt:lpstr>
      <vt:lpstr>Cliente de eco (2/5) Creación del socket de flujo</vt:lpstr>
      <vt:lpstr>Prototipo socket()</vt:lpstr>
      <vt:lpstr>Familia de direcciones (1/2)</vt:lpstr>
      <vt:lpstr>Familia de direcciones (2/2)</vt:lpstr>
      <vt:lpstr>Tipos de semántica de la comunicación</vt:lpstr>
      <vt:lpstr>Parámetro protocolo</vt:lpstr>
      <vt:lpstr>Cliente de eco (3/5) Preparando la dirección y conectando</vt:lpstr>
      <vt:lpstr>Formas de direcciones de la familia AF_INET (direcciones de internet)</vt:lpstr>
      <vt:lpstr>Prototipo connect()</vt:lpstr>
      <vt:lpstr>Parámetros de connect()</vt:lpstr>
      <vt:lpstr>connect()</vt:lpstr>
      <vt:lpstr>Cliente de eco (4/5) Enviando cadena al servidor</vt:lpstr>
      <vt:lpstr>Envío de un mensaje a un conector</vt:lpstr>
      <vt:lpstr>writev()</vt:lpstr>
      <vt:lpstr>send(), sendto() y sendmsg()</vt:lpstr>
      <vt:lpstr>Cliente de eco (5/5) Recibiendo respuesta del servidor</vt:lpstr>
      <vt:lpstr>Lectura de un mensaje a un socket</vt:lpstr>
      <vt:lpstr>Servidor de eco en C (1/4)</vt:lpstr>
      <vt:lpstr>Servidor de eco en C (2/4)</vt:lpstr>
      <vt:lpstr>Función bind()</vt:lpstr>
      <vt:lpstr>Servidor de eco en C (3/4)</vt:lpstr>
      <vt:lpstr>Función listen()</vt:lpstr>
      <vt:lpstr>Función accept()</vt:lpstr>
      <vt:lpstr>Servidor de eco en C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Sockets en C</dc:title>
  <dc:creator>escom</dc:creator>
  <cp:lastModifiedBy>escom</cp:lastModifiedBy>
  <cp:revision>19</cp:revision>
  <dcterms:created xsi:type="dcterms:W3CDTF">2016-03-03T18:03:15Z</dcterms:created>
  <dcterms:modified xsi:type="dcterms:W3CDTF">2016-03-04T17:15:36Z</dcterms:modified>
</cp:coreProperties>
</file>