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98" r:id="rId2"/>
    <p:sldId id="399" r:id="rId3"/>
    <p:sldId id="400" r:id="rId4"/>
    <p:sldId id="401" r:id="rId5"/>
    <p:sldId id="402" r:id="rId6"/>
    <p:sldId id="408" r:id="rId7"/>
    <p:sldId id="409" r:id="rId8"/>
    <p:sldId id="410" r:id="rId9"/>
    <p:sldId id="403" r:id="rId10"/>
    <p:sldId id="404" r:id="rId11"/>
    <p:sldId id="405" r:id="rId12"/>
    <p:sldId id="456" r:id="rId13"/>
    <p:sldId id="454" r:id="rId14"/>
    <p:sldId id="406" r:id="rId15"/>
    <p:sldId id="455" r:id="rId16"/>
    <p:sldId id="407" r:id="rId17"/>
    <p:sldId id="411" r:id="rId18"/>
    <p:sldId id="412" r:id="rId19"/>
    <p:sldId id="413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81319" autoAdjust="0"/>
  </p:normalViewPr>
  <p:slideViewPr>
    <p:cSldViewPr>
      <p:cViewPr varScale="1">
        <p:scale>
          <a:sx n="54" d="100"/>
          <a:sy n="54" d="100"/>
        </p:scale>
        <p:origin x="15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DD6952E8-0AC7-4294-BAF1-4D7764F96066}"/>
    <pc:docChg chg="delSld delSection modSection">
      <pc:chgData name="Ricardo Mtz" userId="28b94b4c2cc33072" providerId="LiveId" clId="{DD6952E8-0AC7-4294-BAF1-4D7764F96066}" dt="2018-02-27T16:12:47.491" v="155" actId="17853"/>
      <pc:docMkLst>
        <pc:docMk/>
      </pc:docMkLst>
      <pc:sldChg chg="del">
        <pc:chgData name="Ricardo Mtz" userId="28b94b4c2cc33072" providerId="LiveId" clId="{DD6952E8-0AC7-4294-BAF1-4D7764F96066}" dt="2018-02-27T16:12:10.775" v="0" actId="2696"/>
        <pc:sldMkLst>
          <pc:docMk/>
          <pc:sldMk cId="894992890" sldId="256"/>
        </pc:sldMkLst>
      </pc:sldChg>
      <pc:sldChg chg="del">
        <pc:chgData name="Ricardo Mtz" userId="28b94b4c2cc33072" providerId="LiveId" clId="{DD6952E8-0AC7-4294-BAF1-4D7764F96066}" dt="2018-02-27T16:12:10.957" v="1" actId="2696"/>
        <pc:sldMkLst>
          <pc:docMk/>
          <pc:sldMk cId="1751629105" sldId="257"/>
        </pc:sldMkLst>
      </pc:sldChg>
      <pc:sldChg chg="del">
        <pc:chgData name="Ricardo Mtz" userId="28b94b4c2cc33072" providerId="LiveId" clId="{DD6952E8-0AC7-4294-BAF1-4D7764F96066}" dt="2018-02-27T16:12:12.693" v="17" actId="2696"/>
        <pc:sldMkLst>
          <pc:docMk/>
          <pc:sldMk cId="1601382559" sldId="258"/>
        </pc:sldMkLst>
      </pc:sldChg>
      <pc:sldChg chg="del">
        <pc:chgData name="Ricardo Mtz" userId="28b94b4c2cc33072" providerId="LiveId" clId="{DD6952E8-0AC7-4294-BAF1-4D7764F96066}" dt="2018-02-27T16:12:12.826" v="18" actId="2696"/>
        <pc:sldMkLst>
          <pc:docMk/>
          <pc:sldMk cId="2345480024" sldId="259"/>
        </pc:sldMkLst>
      </pc:sldChg>
      <pc:sldChg chg="del">
        <pc:chgData name="Ricardo Mtz" userId="28b94b4c2cc33072" providerId="LiveId" clId="{DD6952E8-0AC7-4294-BAF1-4D7764F96066}" dt="2018-02-27T16:12:12.938" v="19" actId="2696"/>
        <pc:sldMkLst>
          <pc:docMk/>
          <pc:sldMk cId="2980987576" sldId="260"/>
        </pc:sldMkLst>
      </pc:sldChg>
      <pc:sldChg chg="del">
        <pc:chgData name="Ricardo Mtz" userId="28b94b4c2cc33072" providerId="LiveId" clId="{DD6952E8-0AC7-4294-BAF1-4D7764F96066}" dt="2018-02-27T16:12:13.008" v="20" actId="2696"/>
        <pc:sldMkLst>
          <pc:docMk/>
          <pc:sldMk cId="240165521" sldId="261"/>
        </pc:sldMkLst>
      </pc:sldChg>
      <pc:sldChg chg="del">
        <pc:chgData name="Ricardo Mtz" userId="28b94b4c2cc33072" providerId="LiveId" clId="{DD6952E8-0AC7-4294-BAF1-4D7764F96066}" dt="2018-02-27T16:12:12.096" v="11" actId="2696"/>
        <pc:sldMkLst>
          <pc:docMk/>
          <pc:sldMk cId="1099085211" sldId="263"/>
        </pc:sldMkLst>
      </pc:sldChg>
      <pc:sldChg chg="del">
        <pc:chgData name="Ricardo Mtz" userId="28b94b4c2cc33072" providerId="LiveId" clId="{DD6952E8-0AC7-4294-BAF1-4D7764F96066}" dt="2018-02-27T16:12:12.143" v="12" actId="2696"/>
        <pc:sldMkLst>
          <pc:docMk/>
          <pc:sldMk cId="3789642199" sldId="264"/>
        </pc:sldMkLst>
      </pc:sldChg>
      <pc:sldChg chg="del">
        <pc:chgData name="Ricardo Mtz" userId="28b94b4c2cc33072" providerId="LiveId" clId="{DD6952E8-0AC7-4294-BAF1-4D7764F96066}" dt="2018-02-27T16:12:13.309" v="23" actId="2696"/>
        <pc:sldMkLst>
          <pc:docMk/>
          <pc:sldMk cId="706837593" sldId="265"/>
        </pc:sldMkLst>
      </pc:sldChg>
      <pc:sldChg chg="del">
        <pc:chgData name="Ricardo Mtz" userId="28b94b4c2cc33072" providerId="LiveId" clId="{DD6952E8-0AC7-4294-BAF1-4D7764F96066}" dt="2018-02-27T16:12:13.249" v="22" actId="2696"/>
        <pc:sldMkLst>
          <pc:docMk/>
          <pc:sldMk cId="2382072153" sldId="266"/>
        </pc:sldMkLst>
      </pc:sldChg>
      <pc:sldChg chg="del">
        <pc:chgData name="Ricardo Mtz" userId="28b94b4c2cc33072" providerId="LiveId" clId="{DD6952E8-0AC7-4294-BAF1-4D7764F96066}" dt="2018-02-27T16:12:12.495" v="15" actId="2696"/>
        <pc:sldMkLst>
          <pc:docMk/>
          <pc:sldMk cId="1116097189" sldId="267"/>
        </pc:sldMkLst>
      </pc:sldChg>
      <pc:sldChg chg="del">
        <pc:chgData name="Ricardo Mtz" userId="28b94b4c2cc33072" providerId="LiveId" clId="{DD6952E8-0AC7-4294-BAF1-4D7764F96066}" dt="2018-02-27T16:12:17.955" v="46" actId="2696"/>
        <pc:sldMkLst>
          <pc:docMk/>
          <pc:sldMk cId="3571378620" sldId="268"/>
        </pc:sldMkLst>
      </pc:sldChg>
      <pc:sldChg chg="del">
        <pc:chgData name="Ricardo Mtz" userId="28b94b4c2cc33072" providerId="LiveId" clId="{DD6952E8-0AC7-4294-BAF1-4D7764F96066}" dt="2018-02-27T16:12:13.738" v="26" actId="2696"/>
        <pc:sldMkLst>
          <pc:docMk/>
          <pc:sldMk cId="1624866844" sldId="269"/>
        </pc:sldMkLst>
      </pc:sldChg>
      <pc:sldChg chg="del">
        <pc:chgData name="Ricardo Mtz" userId="28b94b4c2cc33072" providerId="LiveId" clId="{DD6952E8-0AC7-4294-BAF1-4D7764F96066}" dt="2018-02-27T16:12:14.785" v="33" actId="2696"/>
        <pc:sldMkLst>
          <pc:docMk/>
          <pc:sldMk cId="2304556416" sldId="270"/>
        </pc:sldMkLst>
      </pc:sldChg>
      <pc:sldChg chg="del">
        <pc:chgData name="Ricardo Mtz" userId="28b94b4c2cc33072" providerId="LiveId" clId="{DD6952E8-0AC7-4294-BAF1-4D7764F96066}" dt="2018-02-27T16:12:15.020" v="34" actId="2696"/>
        <pc:sldMkLst>
          <pc:docMk/>
          <pc:sldMk cId="901937093" sldId="273"/>
        </pc:sldMkLst>
      </pc:sldChg>
      <pc:sldChg chg="del">
        <pc:chgData name="Ricardo Mtz" userId="28b94b4c2cc33072" providerId="LiveId" clId="{DD6952E8-0AC7-4294-BAF1-4D7764F96066}" dt="2018-02-27T16:12:15.188" v="35" actId="2696"/>
        <pc:sldMkLst>
          <pc:docMk/>
          <pc:sldMk cId="508425532" sldId="274"/>
        </pc:sldMkLst>
      </pc:sldChg>
      <pc:sldChg chg="del">
        <pc:chgData name="Ricardo Mtz" userId="28b94b4c2cc33072" providerId="LiveId" clId="{DD6952E8-0AC7-4294-BAF1-4D7764F96066}" dt="2018-02-27T16:12:15.307" v="36" actId="2696"/>
        <pc:sldMkLst>
          <pc:docMk/>
          <pc:sldMk cId="4284654480" sldId="275"/>
        </pc:sldMkLst>
      </pc:sldChg>
      <pc:sldChg chg="del">
        <pc:chgData name="Ricardo Mtz" userId="28b94b4c2cc33072" providerId="LiveId" clId="{DD6952E8-0AC7-4294-BAF1-4D7764F96066}" dt="2018-02-27T16:12:15.620" v="37" actId="2696"/>
        <pc:sldMkLst>
          <pc:docMk/>
          <pc:sldMk cId="1436300973" sldId="276"/>
        </pc:sldMkLst>
      </pc:sldChg>
      <pc:sldChg chg="del">
        <pc:chgData name="Ricardo Mtz" userId="28b94b4c2cc33072" providerId="LiveId" clId="{DD6952E8-0AC7-4294-BAF1-4D7764F96066}" dt="2018-02-27T16:12:16.435" v="38" actId="2696"/>
        <pc:sldMkLst>
          <pc:docMk/>
          <pc:sldMk cId="148963832" sldId="277"/>
        </pc:sldMkLst>
      </pc:sldChg>
      <pc:sldChg chg="del">
        <pc:chgData name="Ricardo Mtz" userId="28b94b4c2cc33072" providerId="LiveId" clId="{DD6952E8-0AC7-4294-BAF1-4D7764F96066}" dt="2018-02-27T16:12:16.535" v="39" actId="2696"/>
        <pc:sldMkLst>
          <pc:docMk/>
          <pc:sldMk cId="309916540" sldId="278"/>
        </pc:sldMkLst>
      </pc:sldChg>
      <pc:sldChg chg="del">
        <pc:chgData name="Ricardo Mtz" userId="28b94b4c2cc33072" providerId="LiveId" clId="{DD6952E8-0AC7-4294-BAF1-4D7764F96066}" dt="2018-02-27T16:12:16.615" v="40" actId="2696"/>
        <pc:sldMkLst>
          <pc:docMk/>
          <pc:sldMk cId="1931131094" sldId="279"/>
        </pc:sldMkLst>
      </pc:sldChg>
      <pc:sldChg chg="del">
        <pc:chgData name="Ricardo Mtz" userId="28b94b4c2cc33072" providerId="LiveId" clId="{DD6952E8-0AC7-4294-BAF1-4D7764F96066}" dt="2018-02-27T16:12:16.709" v="41" actId="2696"/>
        <pc:sldMkLst>
          <pc:docMk/>
          <pc:sldMk cId="2275122911" sldId="280"/>
        </pc:sldMkLst>
      </pc:sldChg>
      <pc:sldChg chg="del">
        <pc:chgData name="Ricardo Mtz" userId="28b94b4c2cc33072" providerId="LiveId" clId="{DD6952E8-0AC7-4294-BAF1-4D7764F96066}" dt="2018-02-27T16:12:16.802" v="42" actId="2696"/>
        <pc:sldMkLst>
          <pc:docMk/>
          <pc:sldMk cId="1692487826" sldId="281"/>
        </pc:sldMkLst>
      </pc:sldChg>
      <pc:sldChg chg="del">
        <pc:chgData name="Ricardo Mtz" userId="28b94b4c2cc33072" providerId="LiveId" clId="{DD6952E8-0AC7-4294-BAF1-4D7764F96066}" dt="2018-02-27T16:12:16.919" v="43" actId="2696"/>
        <pc:sldMkLst>
          <pc:docMk/>
          <pc:sldMk cId="2414797787" sldId="282"/>
        </pc:sldMkLst>
      </pc:sldChg>
      <pc:sldChg chg="del">
        <pc:chgData name="Ricardo Mtz" userId="28b94b4c2cc33072" providerId="LiveId" clId="{DD6952E8-0AC7-4294-BAF1-4D7764F96066}" dt="2018-02-27T16:12:17.004" v="44" actId="2696"/>
        <pc:sldMkLst>
          <pc:docMk/>
          <pc:sldMk cId="3338663580" sldId="283"/>
        </pc:sldMkLst>
      </pc:sldChg>
      <pc:sldChg chg="del">
        <pc:chgData name="Ricardo Mtz" userId="28b94b4c2cc33072" providerId="LiveId" clId="{DD6952E8-0AC7-4294-BAF1-4D7764F96066}" dt="2018-02-27T16:12:18.297" v="49" actId="2696"/>
        <pc:sldMkLst>
          <pc:docMk/>
          <pc:sldMk cId="926751829" sldId="284"/>
        </pc:sldMkLst>
      </pc:sldChg>
      <pc:sldChg chg="del">
        <pc:chgData name="Ricardo Mtz" userId="28b94b4c2cc33072" providerId="LiveId" clId="{DD6952E8-0AC7-4294-BAF1-4D7764F96066}" dt="2018-02-27T16:12:18.419" v="50" actId="2696"/>
        <pc:sldMkLst>
          <pc:docMk/>
          <pc:sldMk cId="2615578613" sldId="285"/>
        </pc:sldMkLst>
      </pc:sldChg>
      <pc:sldChg chg="del">
        <pc:chgData name="Ricardo Mtz" userId="28b94b4c2cc33072" providerId="LiveId" clId="{DD6952E8-0AC7-4294-BAF1-4D7764F96066}" dt="2018-02-27T16:12:19.781" v="55" actId="2696"/>
        <pc:sldMkLst>
          <pc:docMk/>
          <pc:sldMk cId="324716690" sldId="286"/>
        </pc:sldMkLst>
      </pc:sldChg>
      <pc:sldChg chg="del">
        <pc:chgData name="Ricardo Mtz" userId="28b94b4c2cc33072" providerId="LiveId" clId="{DD6952E8-0AC7-4294-BAF1-4D7764F96066}" dt="2018-02-27T16:12:20.066" v="57" actId="2696"/>
        <pc:sldMkLst>
          <pc:docMk/>
          <pc:sldMk cId="2788952001" sldId="288"/>
        </pc:sldMkLst>
      </pc:sldChg>
      <pc:sldChg chg="del">
        <pc:chgData name="Ricardo Mtz" userId="28b94b4c2cc33072" providerId="LiveId" clId="{DD6952E8-0AC7-4294-BAF1-4D7764F96066}" dt="2018-02-27T16:12:20.537" v="61" actId="2696"/>
        <pc:sldMkLst>
          <pc:docMk/>
          <pc:sldMk cId="1006948240" sldId="289"/>
        </pc:sldMkLst>
      </pc:sldChg>
      <pc:sldChg chg="del">
        <pc:chgData name="Ricardo Mtz" userId="28b94b4c2cc33072" providerId="LiveId" clId="{DD6952E8-0AC7-4294-BAF1-4D7764F96066}" dt="2018-02-27T16:12:20.327" v="59" actId="2696"/>
        <pc:sldMkLst>
          <pc:docMk/>
          <pc:sldMk cId="3476718471" sldId="290"/>
        </pc:sldMkLst>
      </pc:sldChg>
      <pc:sldChg chg="del">
        <pc:chgData name="Ricardo Mtz" userId="28b94b4c2cc33072" providerId="LiveId" clId="{DD6952E8-0AC7-4294-BAF1-4D7764F96066}" dt="2018-02-27T16:12:11.234" v="2" actId="2696"/>
        <pc:sldMkLst>
          <pc:docMk/>
          <pc:sldMk cId="1800934596" sldId="291"/>
        </pc:sldMkLst>
      </pc:sldChg>
      <pc:sldChg chg="del">
        <pc:chgData name="Ricardo Mtz" userId="28b94b4c2cc33072" providerId="LiveId" clId="{DD6952E8-0AC7-4294-BAF1-4D7764F96066}" dt="2018-02-27T16:12:11.305" v="3" actId="2696"/>
        <pc:sldMkLst>
          <pc:docMk/>
          <pc:sldMk cId="927761012" sldId="292"/>
        </pc:sldMkLst>
      </pc:sldChg>
      <pc:sldChg chg="del">
        <pc:chgData name="Ricardo Mtz" userId="28b94b4c2cc33072" providerId="LiveId" clId="{DD6952E8-0AC7-4294-BAF1-4D7764F96066}" dt="2018-02-27T16:12:11.400" v="4" actId="2696"/>
        <pc:sldMkLst>
          <pc:docMk/>
          <pc:sldMk cId="3846062733" sldId="300"/>
        </pc:sldMkLst>
      </pc:sldChg>
      <pc:sldChg chg="del">
        <pc:chgData name="Ricardo Mtz" userId="28b94b4c2cc33072" providerId="LiveId" clId="{DD6952E8-0AC7-4294-BAF1-4D7764F96066}" dt="2018-02-27T16:12:11.472" v="5" actId="2696"/>
        <pc:sldMkLst>
          <pc:docMk/>
          <pc:sldMk cId="1238834221" sldId="301"/>
        </pc:sldMkLst>
      </pc:sldChg>
      <pc:sldChg chg="del">
        <pc:chgData name="Ricardo Mtz" userId="28b94b4c2cc33072" providerId="LiveId" clId="{DD6952E8-0AC7-4294-BAF1-4D7764F96066}" dt="2018-02-27T16:12:11.569" v="6" actId="2696"/>
        <pc:sldMkLst>
          <pc:docMk/>
          <pc:sldMk cId="1189948387" sldId="302"/>
        </pc:sldMkLst>
      </pc:sldChg>
      <pc:sldChg chg="del">
        <pc:chgData name="Ricardo Mtz" userId="28b94b4c2cc33072" providerId="LiveId" clId="{DD6952E8-0AC7-4294-BAF1-4D7764F96066}" dt="2018-02-27T16:12:11.653" v="7" actId="2696"/>
        <pc:sldMkLst>
          <pc:docMk/>
          <pc:sldMk cId="2421375165" sldId="303"/>
        </pc:sldMkLst>
      </pc:sldChg>
      <pc:sldChg chg="del">
        <pc:chgData name="Ricardo Mtz" userId="28b94b4c2cc33072" providerId="LiveId" clId="{DD6952E8-0AC7-4294-BAF1-4D7764F96066}" dt="2018-02-27T16:12:11.836" v="8" actId="2696"/>
        <pc:sldMkLst>
          <pc:docMk/>
          <pc:sldMk cId="3558236460" sldId="304"/>
        </pc:sldMkLst>
      </pc:sldChg>
      <pc:sldChg chg="del">
        <pc:chgData name="Ricardo Mtz" userId="28b94b4c2cc33072" providerId="LiveId" clId="{DD6952E8-0AC7-4294-BAF1-4D7764F96066}" dt="2018-02-27T16:12:11.878" v="9" actId="2696"/>
        <pc:sldMkLst>
          <pc:docMk/>
          <pc:sldMk cId="2804385781" sldId="305"/>
        </pc:sldMkLst>
      </pc:sldChg>
      <pc:sldChg chg="del">
        <pc:chgData name="Ricardo Mtz" userId="28b94b4c2cc33072" providerId="LiveId" clId="{DD6952E8-0AC7-4294-BAF1-4D7764F96066}" dt="2018-02-27T16:12:12.273" v="13" actId="2696"/>
        <pc:sldMkLst>
          <pc:docMk/>
          <pc:sldMk cId="1504493604" sldId="307"/>
        </pc:sldMkLst>
      </pc:sldChg>
      <pc:sldChg chg="del">
        <pc:chgData name="Ricardo Mtz" userId="28b94b4c2cc33072" providerId="LiveId" clId="{DD6952E8-0AC7-4294-BAF1-4D7764F96066}" dt="2018-02-27T16:12:12.410" v="14" actId="2696"/>
        <pc:sldMkLst>
          <pc:docMk/>
          <pc:sldMk cId="1492482499" sldId="308"/>
        </pc:sldMkLst>
      </pc:sldChg>
      <pc:sldChg chg="del">
        <pc:chgData name="Ricardo Mtz" userId="28b94b4c2cc33072" providerId="LiveId" clId="{DD6952E8-0AC7-4294-BAF1-4D7764F96066}" dt="2018-02-27T16:12:13.603" v="25" actId="2696"/>
        <pc:sldMkLst>
          <pc:docMk/>
          <pc:sldMk cId="3713250473" sldId="309"/>
        </pc:sldMkLst>
      </pc:sldChg>
      <pc:sldChg chg="del">
        <pc:chgData name="Ricardo Mtz" userId="28b94b4c2cc33072" providerId="LiveId" clId="{DD6952E8-0AC7-4294-BAF1-4D7764F96066}" dt="2018-02-27T16:12:13.939" v="27" actId="2696"/>
        <pc:sldMkLst>
          <pc:docMk/>
          <pc:sldMk cId="3233345423" sldId="310"/>
        </pc:sldMkLst>
      </pc:sldChg>
      <pc:sldChg chg="del">
        <pc:chgData name="Ricardo Mtz" userId="28b94b4c2cc33072" providerId="LiveId" clId="{DD6952E8-0AC7-4294-BAF1-4D7764F96066}" dt="2018-02-27T16:12:14.079" v="28" actId="2696"/>
        <pc:sldMkLst>
          <pc:docMk/>
          <pc:sldMk cId="4139577945" sldId="311"/>
        </pc:sldMkLst>
      </pc:sldChg>
      <pc:sldChg chg="del">
        <pc:chgData name="Ricardo Mtz" userId="28b94b4c2cc33072" providerId="LiveId" clId="{DD6952E8-0AC7-4294-BAF1-4D7764F96066}" dt="2018-02-27T16:12:14.237" v="29" actId="2696"/>
        <pc:sldMkLst>
          <pc:docMk/>
          <pc:sldMk cId="264397296" sldId="312"/>
        </pc:sldMkLst>
      </pc:sldChg>
      <pc:sldChg chg="del">
        <pc:chgData name="Ricardo Mtz" userId="28b94b4c2cc33072" providerId="LiveId" clId="{DD6952E8-0AC7-4294-BAF1-4D7764F96066}" dt="2018-02-27T16:12:14.547" v="31" actId="2696"/>
        <pc:sldMkLst>
          <pc:docMk/>
          <pc:sldMk cId="4166015199" sldId="313"/>
        </pc:sldMkLst>
      </pc:sldChg>
      <pc:sldChg chg="del">
        <pc:chgData name="Ricardo Mtz" userId="28b94b4c2cc33072" providerId="LiveId" clId="{DD6952E8-0AC7-4294-BAF1-4D7764F96066}" dt="2018-02-27T16:12:14.377" v="30" actId="2696"/>
        <pc:sldMkLst>
          <pc:docMk/>
          <pc:sldMk cId="909567585" sldId="314"/>
        </pc:sldMkLst>
      </pc:sldChg>
      <pc:sldChg chg="del">
        <pc:chgData name="Ricardo Mtz" userId="28b94b4c2cc33072" providerId="LiveId" clId="{DD6952E8-0AC7-4294-BAF1-4D7764F96066}" dt="2018-02-27T16:12:14.648" v="32" actId="2696"/>
        <pc:sldMkLst>
          <pc:docMk/>
          <pc:sldMk cId="1542418532" sldId="315"/>
        </pc:sldMkLst>
      </pc:sldChg>
      <pc:sldChg chg="del">
        <pc:chgData name="Ricardo Mtz" userId="28b94b4c2cc33072" providerId="LiveId" clId="{DD6952E8-0AC7-4294-BAF1-4D7764F96066}" dt="2018-02-27T16:12:17.167" v="45" actId="2696"/>
        <pc:sldMkLst>
          <pc:docMk/>
          <pc:sldMk cId="4100524864" sldId="316"/>
        </pc:sldMkLst>
      </pc:sldChg>
      <pc:sldChg chg="del">
        <pc:chgData name="Ricardo Mtz" userId="28b94b4c2cc33072" providerId="LiveId" clId="{DD6952E8-0AC7-4294-BAF1-4D7764F96066}" dt="2018-02-27T16:12:18.082" v="47" actId="2696"/>
        <pc:sldMkLst>
          <pc:docMk/>
          <pc:sldMk cId="3639321824" sldId="317"/>
        </pc:sldMkLst>
      </pc:sldChg>
      <pc:sldChg chg="del">
        <pc:chgData name="Ricardo Mtz" userId="28b94b4c2cc33072" providerId="LiveId" clId="{DD6952E8-0AC7-4294-BAF1-4D7764F96066}" dt="2018-02-27T16:12:18.176" v="48" actId="2696"/>
        <pc:sldMkLst>
          <pc:docMk/>
          <pc:sldMk cId="1966717948" sldId="318"/>
        </pc:sldMkLst>
      </pc:sldChg>
      <pc:sldChg chg="del">
        <pc:chgData name="Ricardo Mtz" userId="28b94b4c2cc33072" providerId="LiveId" clId="{DD6952E8-0AC7-4294-BAF1-4D7764F96066}" dt="2018-02-27T16:12:13.101" v="21" actId="2696"/>
        <pc:sldMkLst>
          <pc:docMk/>
          <pc:sldMk cId="970194172" sldId="319"/>
        </pc:sldMkLst>
      </pc:sldChg>
      <pc:sldChg chg="del">
        <pc:chgData name="Ricardo Mtz" userId="28b94b4c2cc33072" providerId="LiveId" clId="{DD6952E8-0AC7-4294-BAF1-4D7764F96066}" dt="2018-02-27T16:12:18.515" v="51" actId="2696"/>
        <pc:sldMkLst>
          <pc:docMk/>
          <pc:sldMk cId="2511878675" sldId="320"/>
        </pc:sldMkLst>
      </pc:sldChg>
      <pc:sldChg chg="del">
        <pc:chgData name="Ricardo Mtz" userId="28b94b4c2cc33072" providerId="LiveId" clId="{DD6952E8-0AC7-4294-BAF1-4D7764F96066}" dt="2018-02-27T16:12:18.591" v="52" actId="2696"/>
        <pc:sldMkLst>
          <pc:docMk/>
          <pc:sldMk cId="1308494522" sldId="321"/>
        </pc:sldMkLst>
      </pc:sldChg>
      <pc:sldChg chg="del">
        <pc:chgData name="Ricardo Mtz" userId="28b94b4c2cc33072" providerId="LiveId" clId="{DD6952E8-0AC7-4294-BAF1-4D7764F96066}" dt="2018-02-27T16:12:12.581" v="16" actId="2696"/>
        <pc:sldMkLst>
          <pc:docMk/>
          <pc:sldMk cId="3999489860" sldId="322"/>
        </pc:sldMkLst>
      </pc:sldChg>
      <pc:sldChg chg="del">
        <pc:chgData name="Ricardo Mtz" userId="28b94b4c2cc33072" providerId="LiveId" clId="{DD6952E8-0AC7-4294-BAF1-4D7764F96066}" dt="2018-02-27T16:12:11.973" v="10" actId="2696"/>
        <pc:sldMkLst>
          <pc:docMk/>
          <pc:sldMk cId="1277304478" sldId="323"/>
        </pc:sldMkLst>
      </pc:sldChg>
      <pc:sldChg chg="del">
        <pc:chgData name="Ricardo Mtz" userId="28b94b4c2cc33072" providerId="LiveId" clId="{DD6952E8-0AC7-4294-BAF1-4D7764F96066}" dt="2018-02-27T16:12:18.781" v="53" actId="2696"/>
        <pc:sldMkLst>
          <pc:docMk/>
          <pc:sldMk cId="2913810188" sldId="325"/>
        </pc:sldMkLst>
      </pc:sldChg>
      <pc:sldChg chg="del">
        <pc:chgData name="Ricardo Mtz" userId="28b94b4c2cc33072" providerId="LiveId" clId="{DD6952E8-0AC7-4294-BAF1-4D7764F96066}" dt="2018-02-27T16:12:19.936" v="56" actId="2696"/>
        <pc:sldMkLst>
          <pc:docMk/>
          <pc:sldMk cId="847217261" sldId="326"/>
        </pc:sldMkLst>
      </pc:sldChg>
      <pc:sldChg chg="del">
        <pc:chgData name="Ricardo Mtz" userId="28b94b4c2cc33072" providerId="LiveId" clId="{DD6952E8-0AC7-4294-BAF1-4D7764F96066}" dt="2018-02-27T16:12:20.207" v="58" actId="2696"/>
        <pc:sldMkLst>
          <pc:docMk/>
          <pc:sldMk cId="3013378918" sldId="327"/>
        </pc:sldMkLst>
      </pc:sldChg>
      <pc:sldChg chg="del">
        <pc:chgData name="Ricardo Mtz" userId="28b94b4c2cc33072" providerId="LiveId" clId="{DD6952E8-0AC7-4294-BAF1-4D7764F96066}" dt="2018-02-27T16:12:20.469" v="60" actId="2696"/>
        <pc:sldMkLst>
          <pc:docMk/>
          <pc:sldMk cId="2940227829" sldId="328"/>
        </pc:sldMkLst>
      </pc:sldChg>
      <pc:sldChg chg="del">
        <pc:chgData name="Ricardo Mtz" userId="28b94b4c2cc33072" providerId="LiveId" clId="{DD6952E8-0AC7-4294-BAF1-4D7764F96066}" dt="2018-02-27T16:12:19.644" v="54" actId="2696"/>
        <pc:sldMkLst>
          <pc:docMk/>
          <pc:sldMk cId="143696448" sldId="329"/>
        </pc:sldMkLst>
      </pc:sldChg>
      <pc:sldChg chg="del">
        <pc:chgData name="Ricardo Mtz" userId="28b94b4c2cc33072" providerId="LiveId" clId="{DD6952E8-0AC7-4294-BAF1-4D7764F96066}" dt="2018-02-27T16:12:20.740" v="63" actId="2696"/>
        <pc:sldMkLst>
          <pc:docMk/>
          <pc:sldMk cId="2420891440" sldId="330"/>
        </pc:sldMkLst>
      </pc:sldChg>
      <pc:sldChg chg="del">
        <pc:chgData name="Ricardo Mtz" userId="28b94b4c2cc33072" providerId="LiveId" clId="{DD6952E8-0AC7-4294-BAF1-4D7764F96066}" dt="2018-02-27T16:12:20.882" v="64" actId="2696"/>
        <pc:sldMkLst>
          <pc:docMk/>
          <pc:sldMk cId="2586974752" sldId="331"/>
        </pc:sldMkLst>
      </pc:sldChg>
      <pc:sldChg chg="del">
        <pc:chgData name="Ricardo Mtz" userId="28b94b4c2cc33072" providerId="LiveId" clId="{DD6952E8-0AC7-4294-BAF1-4D7764F96066}" dt="2018-02-27T16:12:21.093" v="65" actId="2696"/>
        <pc:sldMkLst>
          <pc:docMk/>
          <pc:sldMk cId="4275232846" sldId="332"/>
        </pc:sldMkLst>
      </pc:sldChg>
      <pc:sldChg chg="del">
        <pc:chgData name="Ricardo Mtz" userId="28b94b4c2cc33072" providerId="LiveId" clId="{DD6952E8-0AC7-4294-BAF1-4D7764F96066}" dt="2018-02-27T16:12:21.218" v="66" actId="2696"/>
        <pc:sldMkLst>
          <pc:docMk/>
          <pc:sldMk cId="354510327" sldId="333"/>
        </pc:sldMkLst>
      </pc:sldChg>
      <pc:sldChg chg="del">
        <pc:chgData name="Ricardo Mtz" userId="28b94b4c2cc33072" providerId="LiveId" clId="{DD6952E8-0AC7-4294-BAF1-4D7764F96066}" dt="2018-02-27T16:12:21.331" v="67" actId="2696"/>
        <pc:sldMkLst>
          <pc:docMk/>
          <pc:sldMk cId="4054259578" sldId="334"/>
        </pc:sldMkLst>
      </pc:sldChg>
      <pc:sldChg chg="del">
        <pc:chgData name="Ricardo Mtz" userId="28b94b4c2cc33072" providerId="LiveId" clId="{DD6952E8-0AC7-4294-BAF1-4D7764F96066}" dt="2018-02-27T16:12:21.517" v="68" actId="2696"/>
        <pc:sldMkLst>
          <pc:docMk/>
          <pc:sldMk cId="367282948" sldId="335"/>
        </pc:sldMkLst>
      </pc:sldChg>
      <pc:sldChg chg="del">
        <pc:chgData name="Ricardo Mtz" userId="28b94b4c2cc33072" providerId="LiveId" clId="{DD6952E8-0AC7-4294-BAF1-4D7764F96066}" dt="2018-02-27T16:12:21.704" v="69" actId="2696"/>
        <pc:sldMkLst>
          <pc:docMk/>
          <pc:sldMk cId="4254417612" sldId="336"/>
        </pc:sldMkLst>
      </pc:sldChg>
      <pc:sldChg chg="del">
        <pc:chgData name="Ricardo Mtz" userId="28b94b4c2cc33072" providerId="LiveId" clId="{DD6952E8-0AC7-4294-BAF1-4D7764F96066}" dt="2018-02-27T16:12:21.799" v="70" actId="2696"/>
        <pc:sldMkLst>
          <pc:docMk/>
          <pc:sldMk cId="2047512339" sldId="337"/>
        </pc:sldMkLst>
      </pc:sldChg>
      <pc:sldChg chg="del">
        <pc:chgData name="Ricardo Mtz" userId="28b94b4c2cc33072" providerId="LiveId" clId="{DD6952E8-0AC7-4294-BAF1-4D7764F96066}" dt="2018-02-27T16:12:21.867" v="71" actId="2696"/>
        <pc:sldMkLst>
          <pc:docMk/>
          <pc:sldMk cId="4237226295" sldId="338"/>
        </pc:sldMkLst>
      </pc:sldChg>
      <pc:sldChg chg="del">
        <pc:chgData name="Ricardo Mtz" userId="28b94b4c2cc33072" providerId="LiveId" clId="{DD6952E8-0AC7-4294-BAF1-4D7764F96066}" dt="2018-02-27T16:12:22.072" v="72" actId="2696"/>
        <pc:sldMkLst>
          <pc:docMk/>
          <pc:sldMk cId="2943119406" sldId="339"/>
        </pc:sldMkLst>
      </pc:sldChg>
      <pc:sldChg chg="del">
        <pc:chgData name="Ricardo Mtz" userId="28b94b4c2cc33072" providerId="LiveId" clId="{DD6952E8-0AC7-4294-BAF1-4D7764F96066}" dt="2018-02-27T16:12:22.208" v="73" actId="2696"/>
        <pc:sldMkLst>
          <pc:docMk/>
          <pc:sldMk cId="1417215492" sldId="340"/>
        </pc:sldMkLst>
      </pc:sldChg>
      <pc:sldChg chg="del">
        <pc:chgData name="Ricardo Mtz" userId="28b94b4c2cc33072" providerId="LiveId" clId="{DD6952E8-0AC7-4294-BAF1-4D7764F96066}" dt="2018-02-27T16:12:22.329" v="74" actId="2696"/>
        <pc:sldMkLst>
          <pc:docMk/>
          <pc:sldMk cId="1299098735" sldId="341"/>
        </pc:sldMkLst>
      </pc:sldChg>
      <pc:sldChg chg="del">
        <pc:chgData name="Ricardo Mtz" userId="28b94b4c2cc33072" providerId="LiveId" clId="{DD6952E8-0AC7-4294-BAF1-4D7764F96066}" dt="2018-02-27T16:12:22.429" v="75" actId="2696"/>
        <pc:sldMkLst>
          <pc:docMk/>
          <pc:sldMk cId="3842773348" sldId="342"/>
        </pc:sldMkLst>
      </pc:sldChg>
      <pc:sldChg chg="del">
        <pc:chgData name="Ricardo Mtz" userId="28b94b4c2cc33072" providerId="LiveId" clId="{DD6952E8-0AC7-4294-BAF1-4D7764F96066}" dt="2018-02-27T16:12:22.565" v="76" actId="2696"/>
        <pc:sldMkLst>
          <pc:docMk/>
          <pc:sldMk cId="2098254398" sldId="343"/>
        </pc:sldMkLst>
      </pc:sldChg>
      <pc:sldChg chg="del">
        <pc:chgData name="Ricardo Mtz" userId="28b94b4c2cc33072" providerId="LiveId" clId="{DD6952E8-0AC7-4294-BAF1-4D7764F96066}" dt="2018-02-27T16:12:22.699" v="77" actId="2696"/>
        <pc:sldMkLst>
          <pc:docMk/>
          <pc:sldMk cId="619723835" sldId="344"/>
        </pc:sldMkLst>
      </pc:sldChg>
      <pc:sldChg chg="del">
        <pc:chgData name="Ricardo Mtz" userId="28b94b4c2cc33072" providerId="LiveId" clId="{DD6952E8-0AC7-4294-BAF1-4D7764F96066}" dt="2018-02-27T16:12:22.823" v="78" actId="2696"/>
        <pc:sldMkLst>
          <pc:docMk/>
          <pc:sldMk cId="2561729566" sldId="345"/>
        </pc:sldMkLst>
      </pc:sldChg>
      <pc:sldChg chg="del">
        <pc:chgData name="Ricardo Mtz" userId="28b94b4c2cc33072" providerId="LiveId" clId="{DD6952E8-0AC7-4294-BAF1-4D7764F96066}" dt="2018-02-27T16:12:23.042" v="79" actId="2696"/>
        <pc:sldMkLst>
          <pc:docMk/>
          <pc:sldMk cId="4046612023" sldId="346"/>
        </pc:sldMkLst>
      </pc:sldChg>
      <pc:sldChg chg="del">
        <pc:chgData name="Ricardo Mtz" userId="28b94b4c2cc33072" providerId="LiveId" clId="{DD6952E8-0AC7-4294-BAF1-4D7764F96066}" dt="2018-02-27T16:12:23.248" v="80" actId="2696"/>
        <pc:sldMkLst>
          <pc:docMk/>
          <pc:sldMk cId="2374538195" sldId="347"/>
        </pc:sldMkLst>
      </pc:sldChg>
      <pc:sldChg chg="del">
        <pc:chgData name="Ricardo Mtz" userId="28b94b4c2cc33072" providerId="LiveId" clId="{DD6952E8-0AC7-4294-BAF1-4D7764F96066}" dt="2018-02-27T16:12:23.422" v="81" actId="2696"/>
        <pc:sldMkLst>
          <pc:docMk/>
          <pc:sldMk cId="1302503534" sldId="348"/>
        </pc:sldMkLst>
      </pc:sldChg>
      <pc:sldChg chg="del">
        <pc:chgData name="Ricardo Mtz" userId="28b94b4c2cc33072" providerId="LiveId" clId="{DD6952E8-0AC7-4294-BAF1-4D7764F96066}" dt="2018-02-27T16:12:23.517" v="82" actId="2696"/>
        <pc:sldMkLst>
          <pc:docMk/>
          <pc:sldMk cId="1905879286" sldId="349"/>
        </pc:sldMkLst>
      </pc:sldChg>
      <pc:sldChg chg="del">
        <pc:chgData name="Ricardo Mtz" userId="28b94b4c2cc33072" providerId="LiveId" clId="{DD6952E8-0AC7-4294-BAF1-4D7764F96066}" dt="2018-02-27T16:12:23.770" v="83" actId="2696"/>
        <pc:sldMkLst>
          <pc:docMk/>
          <pc:sldMk cId="1229777666" sldId="350"/>
        </pc:sldMkLst>
      </pc:sldChg>
      <pc:sldChg chg="del">
        <pc:chgData name="Ricardo Mtz" userId="28b94b4c2cc33072" providerId="LiveId" clId="{DD6952E8-0AC7-4294-BAF1-4D7764F96066}" dt="2018-02-27T16:12:23.972" v="84" actId="2696"/>
        <pc:sldMkLst>
          <pc:docMk/>
          <pc:sldMk cId="3434733185" sldId="351"/>
        </pc:sldMkLst>
      </pc:sldChg>
      <pc:sldChg chg="del">
        <pc:chgData name="Ricardo Mtz" userId="28b94b4c2cc33072" providerId="LiveId" clId="{DD6952E8-0AC7-4294-BAF1-4D7764F96066}" dt="2018-02-27T16:12:24.098" v="85" actId="2696"/>
        <pc:sldMkLst>
          <pc:docMk/>
          <pc:sldMk cId="3734830081" sldId="352"/>
        </pc:sldMkLst>
      </pc:sldChg>
      <pc:sldChg chg="del">
        <pc:chgData name="Ricardo Mtz" userId="28b94b4c2cc33072" providerId="LiveId" clId="{DD6952E8-0AC7-4294-BAF1-4D7764F96066}" dt="2018-02-27T16:12:24.234" v="86" actId="2696"/>
        <pc:sldMkLst>
          <pc:docMk/>
          <pc:sldMk cId="148613945" sldId="353"/>
        </pc:sldMkLst>
      </pc:sldChg>
      <pc:sldChg chg="del">
        <pc:chgData name="Ricardo Mtz" userId="28b94b4c2cc33072" providerId="LiveId" clId="{DD6952E8-0AC7-4294-BAF1-4D7764F96066}" dt="2018-02-27T16:12:24.413" v="87" actId="2696"/>
        <pc:sldMkLst>
          <pc:docMk/>
          <pc:sldMk cId="3173738001" sldId="354"/>
        </pc:sldMkLst>
      </pc:sldChg>
      <pc:sldChg chg="del">
        <pc:chgData name="Ricardo Mtz" userId="28b94b4c2cc33072" providerId="LiveId" clId="{DD6952E8-0AC7-4294-BAF1-4D7764F96066}" dt="2018-02-27T16:12:24.704" v="89" actId="2696"/>
        <pc:sldMkLst>
          <pc:docMk/>
          <pc:sldMk cId="3676272806" sldId="355"/>
        </pc:sldMkLst>
      </pc:sldChg>
      <pc:sldChg chg="del">
        <pc:chgData name="Ricardo Mtz" userId="28b94b4c2cc33072" providerId="LiveId" clId="{DD6952E8-0AC7-4294-BAF1-4D7764F96066}" dt="2018-02-27T16:12:24.843" v="90" actId="2696"/>
        <pc:sldMkLst>
          <pc:docMk/>
          <pc:sldMk cId="44826097" sldId="356"/>
        </pc:sldMkLst>
      </pc:sldChg>
      <pc:sldChg chg="del">
        <pc:chgData name="Ricardo Mtz" userId="28b94b4c2cc33072" providerId="LiveId" clId="{DD6952E8-0AC7-4294-BAF1-4D7764F96066}" dt="2018-02-27T16:12:24.994" v="91" actId="2696"/>
        <pc:sldMkLst>
          <pc:docMk/>
          <pc:sldMk cId="2806690782" sldId="357"/>
        </pc:sldMkLst>
      </pc:sldChg>
      <pc:sldChg chg="del">
        <pc:chgData name="Ricardo Mtz" userId="28b94b4c2cc33072" providerId="LiveId" clId="{DD6952E8-0AC7-4294-BAF1-4D7764F96066}" dt="2018-02-27T16:12:25.166" v="93" actId="2696"/>
        <pc:sldMkLst>
          <pc:docMk/>
          <pc:sldMk cId="3288697105" sldId="358"/>
        </pc:sldMkLst>
      </pc:sldChg>
      <pc:sldChg chg="del">
        <pc:chgData name="Ricardo Mtz" userId="28b94b4c2cc33072" providerId="LiveId" clId="{DD6952E8-0AC7-4294-BAF1-4D7764F96066}" dt="2018-02-27T16:12:20.627" v="62" actId="2696"/>
        <pc:sldMkLst>
          <pc:docMk/>
          <pc:sldMk cId="3735151738" sldId="359"/>
        </pc:sldMkLst>
      </pc:sldChg>
      <pc:sldChg chg="del">
        <pc:chgData name="Ricardo Mtz" userId="28b94b4c2cc33072" providerId="LiveId" clId="{DD6952E8-0AC7-4294-BAF1-4D7764F96066}" dt="2018-02-27T16:12:25.978" v="100" actId="2696"/>
        <pc:sldMkLst>
          <pc:docMk/>
          <pc:sldMk cId="3493215824" sldId="360"/>
        </pc:sldMkLst>
      </pc:sldChg>
      <pc:sldChg chg="del">
        <pc:chgData name="Ricardo Mtz" userId="28b94b4c2cc33072" providerId="LiveId" clId="{DD6952E8-0AC7-4294-BAF1-4D7764F96066}" dt="2018-02-27T16:12:26.107" v="101" actId="2696"/>
        <pc:sldMkLst>
          <pc:docMk/>
          <pc:sldMk cId="3307088392" sldId="361"/>
        </pc:sldMkLst>
      </pc:sldChg>
      <pc:sldChg chg="del">
        <pc:chgData name="Ricardo Mtz" userId="28b94b4c2cc33072" providerId="LiveId" clId="{DD6952E8-0AC7-4294-BAF1-4D7764F96066}" dt="2018-02-27T16:12:26.237" v="102" actId="2696"/>
        <pc:sldMkLst>
          <pc:docMk/>
          <pc:sldMk cId="1760537316" sldId="362"/>
        </pc:sldMkLst>
      </pc:sldChg>
      <pc:sldChg chg="del">
        <pc:chgData name="Ricardo Mtz" userId="28b94b4c2cc33072" providerId="LiveId" clId="{DD6952E8-0AC7-4294-BAF1-4D7764F96066}" dt="2018-02-27T16:12:26.337" v="103" actId="2696"/>
        <pc:sldMkLst>
          <pc:docMk/>
          <pc:sldMk cId="1690987899" sldId="363"/>
        </pc:sldMkLst>
      </pc:sldChg>
      <pc:sldChg chg="del">
        <pc:chgData name="Ricardo Mtz" userId="28b94b4c2cc33072" providerId="LiveId" clId="{DD6952E8-0AC7-4294-BAF1-4D7764F96066}" dt="2018-02-27T16:12:26.419" v="104" actId="2696"/>
        <pc:sldMkLst>
          <pc:docMk/>
          <pc:sldMk cId="2218851454" sldId="364"/>
        </pc:sldMkLst>
      </pc:sldChg>
      <pc:sldChg chg="del">
        <pc:chgData name="Ricardo Mtz" userId="28b94b4c2cc33072" providerId="LiveId" clId="{DD6952E8-0AC7-4294-BAF1-4D7764F96066}" dt="2018-02-27T16:12:26.522" v="105" actId="2696"/>
        <pc:sldMkLst>
          <pc:docMk/>
          <pc:sldMk cId="1620626230" sldId="365"/>
        </pc:sldMkLst>
      </pc:sldChg>
      <pc:sldChg chg="del">
        <pc:chgData name="Ricardo Mtz" userId="28b94b4c2cc33072" providerId="LiveId" clId="{DD6952E8-0AC7-4294-BAF1-4D7764F96066}" dt="2018-02-27T16:12:26.642" v="106" actId="2696"/>
        <pc:sldMkLst>
          <pc:docMk/>
          <pc:sldMk cId="2851524868" sldId="366"/>
        </pc:sldMkLst>
      </pc:sldChg>
      <pc:sldChg chg="del">
        <pc:chgData name="Ricardo Mtz" userId="28b94b4c2cc33072" providerId="LiveId" clId="{DD6952E8-0AC7-4294-BAF1-4D7764F96066}" dt="2018-02-27T16:12:26.797" v="107" actId="2696"/>
        <pc:sldMkLst>
          <pc:docMk/>
          <pc:sldMk cId="2889061891" sldId="367"/>
        </pc:sldMkLst>
      </pc:sldChg>
      <pc:sldChg chg="del">
        <pc:chgData name="Ricardo Mtz" userId="28b94b4c2cc33072" providerId="LiveId" clId="{DD6952E8-0AC7-4294-BAF1-4D7764F96066}" dt="2018-02-27T16:12:26.934" v="108" actId="2696"/>
        <pc:sldMkLst>
          <pc:docMk/>
          <pc:sldMk cId="2544917146" sldId="368"/>
        </pc:sldMkLst>
      </pc:sldChg>
      <pc:sldChg chg="del">
        <pc:chgData name="Ricardo Mtz" userId="28b94b4c2cc33072" providerId="LiveId" clId="{DD6952E8-0AC7-4294-BAF1-4D7764F96066}" dt="2018-02-27T16:12:27.090" v="109" actId="2696"/>
        <pc:sldMkLst>
          <pc:docMk/>
          <pc:sldMk cId="3954641404" sldId="369"/>
        </pc:sldMkLst>
      </pc:sldChg>
      <pc:sldChg chg="del">
        <pc:chgData name="Ricardo Mtz" userId="28b94b4c2cc33072" providerId="LiveId" clId="{DD6952E8-0AC7-4294-BAF1-4D7764F96066}" dt="2018-02-27T16:12:27.179" v="110" actId="2696"/>
        <pc:sldMkLst>
          <pc:docMk/>
          <pc:sldMk cId="116025733" sldId="370"/>
        </pc:sldMkLst>
      </pc:sldChg>
      <pc:sldChg chg="del">
        <pc:chgData name="Ricardo Mtz" userId="28b94b4c2cc33072" providerId="LiveId" clId="{DD6952E8-0AC7-4294-BAF1-4D7764F96066}" dt="2018-02-27T16:12:27.325" v="111" actId="2696"/>
        <pc:sldMkLst>
          <pc:docMk/>
          <pc:sldMk cId="2392131729" sldId="371"/>
        </pc:sldMkLst>
      </pc:sldChg>
      <pc:sldChg chg="del">
        <pc:chgData name="Ricardo Mtz" userId="28b94b4c2cc33072" providerId="LiveId" clId="{DD6952E8-0AC7-4294-BAF1-4D7764F96066}" dt="2018-02-27T16:12:27.420" v="112" actId="2696"/>
        <pc:sldMkLst>
          <pc:docMk/>
          <pc:sldMk cId="3502209848" sldId="372"/>
        </pc:sldMkLst>
      </pc:sldChg>
      <pc:sldChg chg="del">
        <pc:chgData name="Ricardo Mtz" userId="28b94b4c2cc33072" providerId="LiveId" clId="{DD6952E8-0AC7-4294-BAF1-4D7764F96066}" dt="2018-02-27T16:12:27.556" v="113" actId="2696"/>
        <pc:sldMkLst>
          <pc:docMk/>
          <pc:sldMk cId="1873488304" sldId="373"/>
        </pc:sldMkLst>
      </pc:sldChg>
      <pc:sldChg chg="del">
        <pc:chgData name="Ricardo Mtz" userId="28b94b4c2cc33072" providerId="LiveId" clId="{DD6952E8-0AC7-4294-BAF1-4D7764F96066}" dt="2018-02-27T16:12:27.687" v="114" actId="2696"/>
        <pc:sldMkLst>
          <pc:docMk/>
          <pc:sldMk cId="3611888576" sldId="374"/>
        </pc:sldMkLst>
      </pc:sldChg>
      <pc:sldChg chg="del">
        <pc:chgData name="Ricardo Mtz" userId="28b94b4c2cc33072" providerId="LiveId" clId="{DD6952E8-0AC7-4294-BAF1-4D7764F96066}" dt="2018-02-27T16:12:27.824" v="115" actId="2696"/>
        <pc:sldMkLst>
          <pc:docMk/>
          <pc:sldMk cId="2059812440" sldId="375"/>
        </pc:sldMkLst>
      </pc:sldChg>
      <pc:sldChg chg="del">
        <pc:chgData name="Ricardo Mtz" userId="28b94b4c2cc33072" providerId="LiveId" clId="{DD6952E8-0AC7-4294-BAF1-4D7764F96066}" dt="2018-02-27T16:12:27.994" v="116" actId="2696"/>
        <pc:sldMkLst>
          <pc:docMk/>
          <pc:sldMk cId="2999530099" sldId="376"/>
        </pc:sldMkLst>
      </pc:sldChg>
      <pc:sldChg chg="del">
        <pc:chgData name="Ricardo Mtz" userId="28b94b4c2cc33072" providerId="LiveId" clId="{DD6952E8-0AC7-4294-BAF1-4D7764F96066}" dt="2018-02-27T16:12:28.121" v="117" actId="2696"/>
        <pc:sldMkLst>
          <pc:docMk/>
          <pc:sldMk cId="3604210467" sldId="377"/>
        </pc:sldMkLst>
      </pc:sldChg>
      <pc:sldChg chg="del">
        <pc:chgData name="Ricardo Mtz" userId="28b94b4c2cc33072" providerId="LiveId" clId="{DD6952E8-0AC7-4294-BAF1-4D7764F96066}" dt="2018-02-27T16:12:28.218" v="118" actId="2696"/>
        <pc:sldMkLst>
          <pc:docMk/>
          <pc:sldMk cId="1017848459" sldId="378"/>
        </pc:sldMkLst>
      </pc:sldChg>
      <pc:sldChg chg="del">
        <pc:chgData name="Ricardo Mtz" userId="28b94b4c2cc33072" providerId="LiveId" clId="{DD6952E8-0AC7-4294-BAF1-4D7764F96066}" dt="2018-02-27T16:12:28.328" v="119" actId="2696"/>
        <pc:sldMkLst>
          <pc:docMk/>
          <pc:sldMk cId="487581938" sldId="379"/>
        </pc:sldMkLst>
      </pc:sldChg>
      <pc:sldChg chg="del">
        <pc:chgData name="Ricardo Mtz" userId="28b94b4c2cc33072" providerId="LiveId" clId="{DD6952E8-0AC7-4294-BAF1-4D7764F96066}" dt="2018-02-27T16:12:28.468" v="120" actId="2696"/>
        <pc:sldMkLst>
          <pc:docMk/>
          <pc:sldMk cId="1491588545" sldId="380"/>
        </pc:sldMkLst>
      </pc:sldChg>
      <pc:sldChg chg="del">
        <pc:chgData name="Ricardo Mtz" userId="28b94b4c2cc33072" providerId="LiveId" clId="{DD6952E8-0AC7-4294-BAF1-4D7764F96066}" dt="2018-02-27T16:12:28.618" v="121" actId="2696"/>
        <pc:sldMkLst>
          <pc:docMk/>
          <pc:sldMk cId="360671837" sldId="381"/>
        </pc:sldMkLst>
      </pc:sldChg>
      <pc:sldChg chg="del">
        <pc:chgData name="Ricardo Mtz" userId="28b94b4c2cc33072" providerId="LiveId" clId="{DD6952E8-0AC7-4294-BAF1-4D7764F96066}" dt="2018-02-27T16:12:28.708" v="122" actId="2696"/>
        <pc:sldMkLst>
          <pc:docMk/>
          <pc:sldMk cId="2737420351" sldId="382"/>
        </pc:sldMkLst>
      </pc:sldChg>
      <pc:sldChg chg="del">
        <pc:chgData name="Ricardo Mtz" userId="28b94b4c2cc33072" providerId="LiveId" clId="{DD6952E8-0AC7-4294-BAF1-4D7764F96066}" dt="2018-02-27T16:12:28.858" v="123" actId="2696"/>
        <pc:sldMkLst>
          <pc:docMk/>
          <pc:sldMk cId="2193980120" sldId="397"/>
        </pc:sldMkLst>
      </pc:sldChg>
      <pc:sldChg chg="del">
        <pc:chgData name="Ricardo Mtz" userId="28b94b4c2cc33072" providerId="LiveId" clId="{DD6952E8-0AC7-4294-BAF1-4D7764F96066}" dt="2018-02-27T16:12:28.992" v="124" actId="2696"/>
        <pc:sldMkLst>
          <pc:docMk/>
          <pc:sldMk cId="3733298722" sldId="414"/>
        </pc:sldMkLst>
      </pc:sldChg>
      <pc:sldChg chg="del">
        <pc:chgData name="Ricardo Mtz" userId="28b94b4c2cc33072" providerId="LiveId" clId="{DD6952E8-0AC7-4294-BAF1-4D7764F96066}" dt="2018-02-27T16:12:25.270" v="94" actId="2696"/>
        <pc:sldMkLst>
          <pc:docMk/>
          <pc:sldMk cId="460608780" sldId="415"/>
        </pc:sldMkLst>
      </pc:sldChg>
      <pc:sldChg chg="del">
        <pc:chgData name="Ricardo Mtz" userId="28b94b4c2cc33072" providerId="LiveId" clId="{DD6952E8-0AC7-4294-BAF1-4D7764F96066}" dt="2018-02-27T16:12:25.387" v="95" actId="2696"/>
        <pc:sldMkLst>
          <pc:docMk/>
          <pc:sldMk cId="248990110" sldId="416"/>
        </pc:sldMkLst>
      </pc:sldChg>
      <pc:sldChg chg="del">
        <pc:chgData name="Ricardo Mtz" userId="28b94b4c2cc33072" providerId="LiveId" clId="{DD6952E8-0AC7-4294-BAF1-4D7764F96066}" dt="2018-02-27T16:12:25.502" v="96" actId="2696"/>
        <pc:sldMkLst>
          <pc:docMk/>
          <pc:sldMk cId="3346237388" sldId="417"/>
        </pc:sldMkLst>
      </pc:sldChg>
      <pc:sldChg chg="del">
        <pc:chgData name="Ricardo Mtz" userId="28b94b4c2cc33072" providerId="LiveId" clId="{DD6952E8-0AC7-4294-BAF1-4D7764F96066}" dt="2018-02-27T16:12:25.596" v="97" actId="2696"/>
        <pc:sldMkLst>
          <pc:docMk/>
          <pc:sldMk cId="625292296" sldId="418"/>
        </pc:sldMkLst>
      </pc:sldChg>
      <pc:sldChg chg="del">
        <pc:chgData name="Ricardo Mtz" userId="28b94b4c2cc33072" providerId="LiveId" clId="{DD6952E8-0AC7-4294-BAF1-4D7764F96066}" dt="2018-02-27T16:12:25.789" v="98" actId="2696"/>
        <pc:sldMkLst>
          <pc:docMk/>
          <pc:sldMk cId="691759014" sldId="419"/>
        </pc:sldMkLst>
      </pc:sldChg>
      <pc:sldChg chg="del">
        <pc:chgData name="Ricardo Mtz" userId="28b94b4c2cc33072" providerId="LiveId" clId="{DD6952E8-0AC7-4294-BAF1-4D7764F96066}" dt="2018-02-27T16:12:25.868" v="99" actId="2696"/>
        <pc:sldMkLst>
          <pc:docMk/>
          <pc:sldMk cId="2511084289" sldId="420"/>
        </pc:sldMkLst>
      </pc:sldChg>
      <pc:sldChg chg="del">
        <pc:chgData name="Ricardo Mtz" userId="28b94b4c2cc33072" providerId="LiveId" clId="{DD6952E8-0AC7-4294-BAF1-4D7764F96066}" dt="2018-02-27T16:12:29.277" v="126" actId="2696"/>
        <pc:sldMkLst>
          <pc:docMk/>
          <pc:sldMk cId="2305618602" sldId="421"/>
        </pc:sldMkLst>
      </pc:sldChg>
      <pc:sldChg chg="del">
        <pc:chgData name="Ricardo Mtz" userId="28b94b4c2cc33072" providerId="LiveId" clId="{DD6952E8-0AC7-4294-BAF1-4D7764F96066}" dt="2018-02-27T16:12:29.150" v="125" actId="2696"/>
        <pc:sldMkLst>
          <pc:docMk/>
          <pc:sldMk cId="2548182999" sldId="422"/>
        </pc:sldMkLst>
      </pc:sldChg>
      <pc:sldChg chg="del">
        <pc:chgData name="Ricardo Mtz" userId="28b94b4c2cc33072" providerId="LiveId" clId="{DD6952E8-0AC7-4294-BAF1-4D7764F96066}" dt="2018-02-27T16:12:29.374" v="127" actId="2696"/>
        <pc:sldMkLst>
          <pc:docMk/>
          <pc:sldMk cId="2118765862" sldId="423"/>
        </pc:sldMkLst>
      </pc:sldChg>
      <pc:sldChg chg="del">
        <pc:chgData name="Ricardo Mtz" userId="28b94b4c2cc33072" providerId="LiveId" clId="{DD6952E8-0AC7-4294-BAF1-4D7764F96066}" dt="2018-02-27T16:12:29.617" v="128" actId="2696"/>
        <pc:sldMkLst>
          <pc:docMk/>
          <pc:sldMk cId="2242867311" sldId="424"/>
        </pc:sldMkLst>
      </pc:sldChg>
      <pc:sldChg chg="del">
        <pc:chgData name="Ricardo Mtz" userId="28b94b4c2cc33072" providerId="LiveId" clId="{DD6952E8-0AC7-4294-BAF1-4D7764F96066}" dt="2018-02-27T16:12:29.759" v="129" actId="2696"/>
        <pc:sldMkLst>
          <pc:docMk/>
          <pc:sldMk cId="4149926290" sldId="425"/>
        </pc:sldMkLst>
      </pc:sldChg>
      <pc:sldChg chg="del">
        <pc:chgData name="Ricardo Mtz" userId="28b94b4c2cc33072" providerId="LiveId" clId="{DD6952E8-0AC7-4294-BAF1-4D7764F96066}" dt="2018-02-27T16:12:29.873" v="130" actId="2696"/>
        <pc:sldMkLst>
          <pc:docMk/>
          <pc:sldMk cId="3262038186" sldId="426"/>
        </pc:sldMkLst>
      </pc:sldChg>
      <pc:sldChg chg="del">
        <pc:chgData name="Ricardo Mtz" userId="28b94b4c2cc33072" providerId="LiveId" clId="{DD6952E8-0AC7-4294-BAF1-4D7764F96066}" dt="2018-02-27T16:12:29.960" v="131" actId="2696"/>
        <pc:sldMkLst>
          <pc:docMk/>
          <pc:sldMk cId="601441480" sldId="427"/>
        </pc:sldMkLst>
      </pc:sldChg>
      <pc:sldChg chg="del">
        <pc:chgData name="Ricardo Mtz" userId="28b94b4c2cc33072" providerId="LiveId" clId="{DD6952E8-0AC7-4294-BAF1-4D7764F96066}" dt="2018-02-27T16:12:30.386" v="134" actId="2696"/>
        <pc:sldMkLst>
          <pc:docMk/>
          <pc:sldMk cId="1806210705" sldId="428"/>
        </pc:sldMkLst>
      </pc:sldChg>
      <pc:sldChg chg="del">
        <pc:chgData name="Ricardo Mtz" userId="28b94b4c2cc33072" providerId="LiveId" clId="{DD6952E8-0AC7-4294-BAF1-4D7764F96066}" dt="2018-02-27T16:12:30.089" v="132" actId="2696"/>
        <pc:sldMkLst>
          <pc:docMk/>
          <pc:sldMk cId="3066579823" sldId="429"/>
        </pc:sldMkLst>
      </pc:sldChg>
      <pc:sldChg chg="del">
        <pc:chgData name="Ricardo Mtz" userId="28b94b4c2cc33072" providerId="LiveId" clId="{DD6952E8-0AC7-4294-BAF1-4D7764F96066}" dt="2018-02-27T16:12:30.222" v="133" actId="2696"/>
        <pc:sldMkLst>
          <pc:docMk/>
          <pc:sldMk cId="1798353676" sldId="430"/>
        </pc:sldMkLst>
      </pc:sldChg>
      <pc:sldChg chg="del">
        <pc:chgData name="Ricardo Mtz" userId="28b94b4c2cc33072" providerId="LiveId" clId="{DD6952E8-0AC7-4294-BAF1-4D7764F96066}" dt="2018-02-27T16:12:30.526" v="135" actId="2696"/>
        <pc:sldMkLst>
          <pc:docMk/>
          <pc:sldMk cId="1855180909" sldId="431"/>
        </pc:sldMkLst>
      </pc:sldChg>
      <pc:sldChg chg="del">
        <pc:chgData name="Ricardo Mtz" userId="28b94b4c2cc33072" providerId="LiveId" clId="{DD6952E8-0AC7-4294-BAF1-4D7764F96066}" dt="2018-02-27T16:12:30.622" v="136" actId="2696"/>
        <pc:sldMkLst>
          <pc:docMk/>
          <pc:sldMk cId="974625870" sldId="432"/>
        </pc:sldMkLst>
      </pc:sldChg>
      <pc:sldChg chg="del">
        <pc:chgData name="Ricardo Mtz" userId="28b94b4c2cc33072" providerId="LiveId" clId="{DD6952E8-0AC7-4294-BAF1-4D7764F96066}" dt="2018-02-27T16:12:30.755" v="137" actId="2696"/>
        <pc:sldMkLst>
          <pc:docMk/>
          <pc:sldMk cId="3882962561" sldId="433"/>
        </pc:sldMkLst>
      </pc:sldChg>
      <pc:sldChg chg="del">
        <pc:chgData name="Ricardo Mtz" userId="28b94b4c2cc33072" providerId="LiveId" clId="{DD6952E8-0AC7-4294-BAF1-4D7764F96066}" dt="2018-02-27T16:12:31.060" v="139" actId="2696"/>
        <pc:sldMkLst>
          <pc:docMk/>
          <pc:sldMk cId="2231410818" sldId="434"/>
        </pc:sldMkLst>
      </pc:sldChg>
      <pc:sldChg chg="del">
        <pc:chgData name="Ricardo Mtz" userId="28b94b4c2cc33072" providerId="LiveId" clId="{DD6952E8-0AC7-4294-BAF1-4D7764F96066}" dt="2018-02-27T16:12:30.915" v="138" actId="2696"/>
        <pc:sldMkLst>
          <pc:docMk/>
          <pc:sldMk cId="3267762546" sldId="435"/>
        </pc:sldMkLst>
      </pc:sldChg>
      <pc:sldChg chg="del">
        <pc:chgData name="Ricardo Mtz" userId="28b94b4c2cc33072" providerId="LiveId" clId="{DD6952E8-0AC7-4294-BAF1-4D7764F96066}" dt="2018-02-27T16:12:31.179" v="140" actId="2696"/>
        <pc:sldMkLst>
          <pc:docMk/>
          <pc:sldMk cId="3509705434" sldId="436"/>
        </pc:sldMkLst>
      </pc:sldChg>
      <pc:sldChg chg="del">
        <pc:chgData name="Ricardo Mtz" userId="28b94b4c2cc33072" providerId="LiveId" clId="{DD6952E8-0AC7-4294-BAF1-4D7764F96066}" dt="2018-02-27T16:12:31.355" v="141" actId="2696"/>
        <pc:sldMkLst>
          <pc:docMk/>
          <pc:sldMk cId="124654299" sldId="437"/>
        </pc:sldMkLst>
      </pc:sldChg>
      <pc:sldChg chg="del">
        <pc:chgData name="Ricardo Mtz" userId="28b94b4c2cc33072" providerId="LiveId" clId="{DD6952E8-0AC7-4294-BAF1-4D7764F96066}" dt="2018-02-27T16:12:31.474" v="142" actId="2696"/>
        <pc:sldMkLst>
          <pc:docMk/>
          <pc:sldMk cId="3784318117" sldId="438"/>
        </pc:sldMkLst>
      </pc:sldChg>
      <pc:sldChg chg="del">
        <pc:chgData name="Ricardo Mtz" userId="28b94b4c2cc33072" providerId="LiveId" clId="{DD6952E8-0AC7-4294-BAF1-4D7764F96066}" dt="2018-02-27T16:12:31.648" v="143" actId="2696"/>
        <pc:sldMkLst>
          <pc:docMk/>
          <pc:sldMk cId="1553870583" sldId="439"/>
        </pc:sldMkLst>
      </pc:sldChg>
      <pc:sldChg chg="del">
        <pc:chgData name="Ricardo Mtz" userId="28b94b4c2cc33072" providerId="LiveId" clId="{DD6952E8-0AC7-4294-BAF1-4D7764F96066}" dt="2018-02-27T16:12:31.718" v="144" actId="2696"/>
        <pc:sldMkLst>
          <pc:docMk/>
          <pc:sldMk cId="1148342909" sldId="440"/>
        </pc:sldMkLst>
      </pc:sldChg>
      <pc:sldChg chg="del">
        <pc:chgData name="Ricardo Mtz" userId="28b94b4c2cc33072" providerId="LiveId" clId="{DD6952E8-0AC7-4294-BAF1-4D7764F96066}" dt="2018-02-27T16:12:31.941" v="145" actId="2696"/>
        <pc:sldMkLst>
          <pc:docMk/>
          <pc:sldMk cId="3633552669" sldId="441"/>
        </pc:sldMkLst>
      </pc:sldChg>
      <pc:sldChg chg="del">
        <pc:chgData name="Ricardo Mtz" userId="28b94b4c2cc33072" providerId="LiveId" clId="{DD6952E8-0AC7-4294-BAF1-4D7764F96066}" dt="2018-02-27T16:12:32.065" v="146" actId="2696"/>
        <pc:sldMkLst>
          <pc:docMk/>
          <pc:sldMk cId="4022125177" sldId="442"/>
        </pc:sldMkLst>
      </pc:sldChg>
      <pc:sldChg chg="del">
        <pc:chgData name="Ricardo Mtz" userId="28b94b4c2cc33072" providerId="LiveId" clId="{DD6952E8-0AC7-4294-BAF1-4D7764F96066}" dt="2018-02-27T16:12:32.248" v="147" actId="2696"/>
        <pc:sldMkLst>
          <pc:docMk/>
          <pc:sldMk cId="970126378" sldId="443"/>
        </pc:sldMkLst>
      </pc:sldChg>
      <pc:sldChg chg="del">
        <pc:chgData name="Ricardo Mtz" userId="28b94b4c2cc33072" providerId="LiveId" clId="{DD6952E8-0AC7-4294-BAF1-4D7764F96066}" dt="2018-02-27T16:12:32.418" v="148" actId="2696"/>
        <pc:sldMkLst>
          <pc:docMk/>
          <pc:sldMk cId="3113070530" sldId="444"/>
        </pc:sldMkLst>
      </pc:sldChg>
      <pc:sldChg chg="del">
        <pc:chgData name="Ricardo Mtz" userId="28b94b4c2cc33072" providerId="LiveId" clId="{DD6952E8-0AC7-4294-BAF1-4D7764F96066}" dt="2018-02-27T16:12:32.504" v="149" actId="2696"/>
        <pc:sldMkLst>
          <pc:docMk/>
          <pc:sldMk cId="2098284848" sldId="445"/>
        </pc:sldMkLst>
      </pc:sldChg>
      <pc:sldChg chg="del">
        <pc:chgData name="Ricardo Mtz" userId="28b94b4c2cc33072" providerId="LiveId" clId="{DD6952E8-0AC7-4294-BAF1-4D7764F96066}" dt="2018-02-27T16:12:32.655" v="150" actId="2696"/>
        <pc:sldMkLst>
          <pc:docMk/>
          <pc:sldMk cId="2740648819" sldId="446"/>
        </pc:sldMkLst>
      </pc:sldChg>
      <pc:sldChg chg="del">
        <pc:chgData name="Ricardo Mtz" userId="28b94b4c2cc33072" providerId="LiveId" clId="{DD6952E8-0AC7-4294-BAF1-4D7764F96066}" dt="2018-02-27T16:12:32.827" v="151" actId="2696"/>
        <pc:sldMkLst>
          <pc:docMk/>
          <pc:sldMk cId="2226794698" sldId="448"/>
        </pc:sldMkLst>
      </pc:sldChg>
      <pc:sldChg chg="del">
        <pc:chgData name="Ricardo Mtz" userId="28b94b4c2cc33072" providerId="LiveId" clId="{DD6952E8-0AC7-4294-BAF1-4D7764F96066}" dt="2018-02-27T16:12:32.905" v="152" actId="2696"/>
        <pc:sldMkLst>
          <pc:docMk/>
          <pc:sldMk cId="3057432467" sldId="449"/>
        </pc:sldMkLst>
      </pc:sldChg>
      <pc:sldChg chg="del">
        <pc:chgData name="Ricardo Mtz" userId="28b94b4c2cc33072" providerId="LiveId" clId="{DD6952E8-0AC7-4294-BAF1-4D7764F96066}" dt="2018-02-27T16:12:32.958" v="153" actId="2696"/>
        <pc:sldMkLst>
          <pc:docMk/>
          <pc:sldMk cId="1831800666" sldId="450"/>
        </pc:sldMkLst>
      </pc:sldChg>
      <pc:sldChg chg="del">
        <pc:chgData name="Ricardo Mtz" userId="28b94b4c2cc33072" providerId="LiveId" clId="{DD6952E8-0AC7-4294-BAF1-4D7764F96066}" dt="2018-02-27T16:12:13.496" v="24" actId="2696"/>
        <pc:sldMkLst>
          <pc:docMk/>
          <pc:sldMk cId="3326747845" sldId="451"/>
        </pc:sldMkLst>
      </pc:sldChg>
      <pc:sldChg chg="del">
        <pc:chgData name="Ricardo Mtz" userId="28b94b4c2cc33072" providerId="LiveId" clId="{DD6952E8-0AC7-4294-BAF1-4D7764F96066}" dt="2018-02-27T16:12:25.094" v="92" actId="2696"/>
        <pc:sldMkLst>
          <pc:docMk/>
          <pc:sldMk cId="100740693" sldId="452"/>
        </pc:sldMkLst>
      </pc:sldChg>
      <pc:sldChg chg="del">
        <pc:chgData name="Ricardo Mtz" userId="28b94b4c2cc33072" providerId="LiveId" clId="{DD6952E8-0AC7-4294-BAF1-4D7764F96066}" dt="2018-02-27T16:12:24.589" v="88" actId="2696"/>
        <pc:sldMkLst>
          <pc:docMk/>
          <pc:sldMk cId="213559396" sldId="45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9B775-BB87-4038-ADBB-05219D0EFB3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CB8DB234-5559-4701-B0E3-E93B42099065}">
      <dgm:prSet phldrT="[Texto]"/>
      <dgm:spPr/>
      <dgm:t>
        <a:bodyPr/>
        <a:lstStyle/>
        <a:p>
          <a:r>
            <a:rPr lang="es-MX" dirty="0" err="1"/>
            <a:t>ObjectOutputStream</a:t>
          </a:r>
          <a:endParaRPr lang="es-MX" dirty="0"/>
        </a:p>
      </dgm:t>
    </dgm:pt>
    <dgm:pt modelId="{74CD1DC3-A3F4-4580-9347-3D313F30C169}" type="parTrans" cxnId="{6B6D0B90-4BB0-4303-9C1A-A3B24B75DF43}">
      <dgm:prSet/>
      <dgm:spPr/>
      <dgm:t>
        <a:bodyPr/>
        <a:lstStyle/>
        <a:p>
          <a:endParaRPr lang="es-MX"/>
        </a:p>
      </dgm:t>
    </dgm:pt>
    <dgm:pt modelId="{F3C6D77C-EC07-4CD6-A310-CC644EDF4574}" type="sibTrans" cxnId="{6B6D0B90-4BB0-4303-9C1A-A3B24B75DF43}">
      <dgm:prSet/>
      <dgm:spPr/>
      <dgm:t>
        <a:bodyPr/>
        <a:lstStyle/>
        <a:p>
          <a:endParaRPr lang="es-MX"/>
        </a:p>
      </dgm:t>
    </dgm:pt>
    <dgm:pt modelId="{5D9C9D2A-C999-43FF-979D-314F0CF31A84}">
      <dgm:prSet phldrT="[Texto]"/>
      <dgm:spPr/>
      <dgm:t>
        <a:bodyPr/>
        <a:lstStyle/>
        <a:p>
          <a:r>
            <a:rPr lang="es-MX" dirty="0"/>
            <a:t>&lt;&lt;&lt;interface&gt;&gt;&gt; </a:t>
          </a:r>
          <a:r>
            <a:rPr lang="es-MX" dirty="0" err="1"/>
            <a:t>ObjectStreamConstants</a:t>
          </a:r>
          <a:endParaRPr lang="es-MX" dirty="0"/>
        </a:p>
      </dgm:t>
    </dgm:pt>
    <dgm:pt modelId="{7AF2DD84-C996-4B72-A916-3E790F3E1D29}" type="parTrans" cxnId="{0208E037-7D2F-44FF-8EAE-6916A3A0A505}">
      <dgm:prSet/>
      <dgm:spPr>
        <a:ln>
          <a:prstDash val="sysDash"/>
          <a:headEnd type="none" w="lg" len="lg"/>
          <a:tailEnd type="triangle" w="lg" len="lg"/>
        </a:ln>
      </dgm:spPr>
      <dgm:t>
        <a:bodyPr/>
        <a:lstStyle/>
        <a:p>
          <a:endParaRPr lang="es-MX"/>
        </a:p>
      </dgm:t>
    </dgm:pt>
    <dgm:pt modelId="{9E4100BB-E95D-4B41-BBAA-57AD8E1BAEF2}" type="sibTrans" cxnId="{0208E037-7D2F-44FF-8EAE-6916A3A0A505}">
      <dgm:prSet/>
      <dgm:spPr/>
      <dgm:t>
        <a:bodyPr/>
        <a:lstStyle/>
        <a:p>
          <a:endParaRPr lang="es-MX"/>
        </a:p>
      </dgm:t>
    </dgm:pt>
    <dgm:pt modelId="{E405A172-1536-445B-8F5A-D513D43D9225}">
      <dgm:prSet phldrT="[Texto]"/>
      <dgm:spPr/>
      <dgm:t>
        <a:bodyPr/>
        <a:lstStyle/>
        <a:p>
          <a:r>
            <a:rPr lang="es-MX" dirty="0"/>
            <a:t>&lt;&lt;interface&gt;&gt; </a:t>
          </a:r>
          <a:r>
            <a:rPr lang="es-MX" dirty="0" err="1"/>
            <a:t>ObjectOutput</a:t>
          </a:r>
          <a:endParaRPr lang="es-MX" dirty="0"/>
        </a:p>
      </dgm:t>
    </dgm:pt>
    <dgm:pt modelId="{7D8D5C1E-6782-4CFF-8CD4-690EED597FA1}" type="parTrans" cxnId="{ECF2A81D-E4C9-42BA-85C4-2A080DDC6313}">
      <dgm:prSet/>
      <dgm:spPr>
        <a:ln>
          <a:prstDash val="sysDash"/>
          <a:headEnd type="none" w="lg" len="lg"/>
          <a:tailEnd type="triangle" w="lg" len="lg"/>
        </a:ln>
      </dgm:spPr>
      <dgm:t>
        <a:bodyPr/>
        <a:lstStyle/>
        <a:p>
          <a:endParaRPr lang="es-MX"/>
        </a:p>
      </dgm:t>
    </dgm:pt>
    <dgm:pt modelId="{832B46DF-2574-401E-9F69-F86A1B65B824}" type="sibTrans" cxnId="{ECF2A81D-E4C9-42BA-85C4-2A080DDC6313}">
      <dgm:prSet/>
      <dgm:spPr/>
      <dgm:t>
        <a:bodyPr/>
        <a:lstStyle/>
        <a:p>
          <a:endParaRPr lang="es-MX"/>
        </a:p>
      </dgm:t>
    </dgm:pt>
    <dgm:pt modelId="{44431B81-EAA1-4078-9F8B-7A5AA462BD39}">
      <dgm:prSet phldrT="[Texto]"/>
      <dgm:spPr/>
      <dgm:t>
        <a:bodyPr/>
        <a:lstStyle/>
        <a:p>
          <a:r>
            <a:rPr lang="es-MX" dirty="0"/>
            <a:t>&lt;&lt;interface&gt;&gt; </a:t>
          </a:r>
          <a:r>
            <a:rPr lang="es-MX" dirty="0" err="1"/>
            <a:t>DataOutput</a:t>
          </a:r>
          <a:endParaRPr lang="es-MX" dirty="0"/>
        </a:p>
      </dgm:t>
    </dgm:pt>
    <dgm:pt modelId="{E920A368-80EC-454B-8A6D-65281EFC67C5}" type="parTrans" cxnId="{D820209A-57AC-4740-BFF4-5025FE253AD9}">
      <dgm:prSet/>
      <dgm:spPr>
        <a:ln>
          <a:headEnd type="none" w="lg" len="lg"/>
          <a:tailEnd type="triangle" w="lg" len="lg"/>
        </a:ln>
      </dgm:spPr>
      <dgm:t>
        <a:bodyPr/>
        <a:lstStyle/>
        <a:p>
          <a:endParaRPr lang="es-MX"/>
        </a:p>
      </dgm:t>
    </dgm:pt>
    <dgm:pt modelId="{B5BA8A3F-EC41-4788-9658-FACAC4EB7CB7}" type="sibTrans" cxnId="{D820209A-57AC-4740-BFF4-5025FE253AD9}">
      <dgm:prSet/>
      <dgm:spPr/>
      <dgm:t>
        <a:bodyPr/>
        <a:lstStyle/>
        <a:p>
          <a:endParaRPr lang="es-MX"/>
        </a:p>
      </dgm:t>
    </dgm:pt>
    <dgm:pt modelId="{8717C378-D0F0-4D52-A1B5-E42B91D59983}" type="pres">
      <dgm:prSet presAssocID="{E709B775-BB87-4038-ADBB-05219D0EFB3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B7F018-53B0-4172-BFB4-2F557EFB673C}" type="pres">
      <dgm:prSet presAssocID="{CB8DB234-5559-4701-B0E3-E93B42099065}" presName="root1" presStyleCnt="0"/>
      <dgm:spPr/>
    </dgm:pt>
    <dgm:pt modelId="{67ED47C6-21E9-4397-B4E5-74998413D2EE}" type="pres">
      <dgm:prSet presAssocID="{CB8DB234-5559-4701-B0E3-E93B42099065}" presName="LevelOneTextNode" presStyleLbl="node0" presStyleIdx="0" presStyleCnt="1">
        <dgm:presLayoutVars>
          <dgm:chPref val="3"/>
        </dgm:presLayoutVars>
      </dgm:prSet>
      <dgm:spPr/>
    </dgm:pt>
    <dgm:pt modelId="{7C0C9002-C185-42F0-AC3D-9A9448958DD8}" type="pres">
      <dgm:prSet presAssocID="{CB8DB234-5559-4701-B0E3-E93B42099065}" presName="level2hierChild" presStyleCnt="0"/>
      <dgm:spPr/>
    </dgm:pt>
    <dgm:pt modelId="{76950C0F-A98D-4BD2-8494-38B32465B7F2}" type="pres">
      <dgm:prSet presAssocID="{7AF2DD84-C996-4B72-A916-3E790F3E1D29}" presName="conn2-1" presStyleLbl="parChTrans1D2" presStyleIdx="0" presStyleCnt="2"/>
      <dgm:spPr/>
    </dgm:pt>
    <dgm:pt modelId="{54DC78F1-DE68-4B91-A850-F5B08BE75295}" type="pres">
      <dgm:prSet presAssocID="{7AF2DD84-C996-4B72-A916-3E790F3E1D29}" presName="connTx" presStyleLbl="parChTrans1D2" presStyleIdx="0" presStyleCnt="2"/>
      <dgm:spPr/>
    </dgm:pt>
    <dgm:pt modelId="{C3253126-C847-467B-BC90-8727E4ADA241}" type="pres">
      <dgm:prSet presAssocID="{5D9C9D2A-C999-43FF-979D-314F0CF31A84}" presName="root2" presStyleCnt="0"/>
      <dgm:spPr/>
    </dgm:pt>
    <dgm:pt modelId="{84B2E85E-61AB-483B-804A-659F02CFF9C8}" type="pres">
      <dgm:prSet presAssocID="{5D9C9D2A-C999-43FF-979D-314F0CF31A84}" presName="LevelTwoTextNode" presStyleLbl="node2" presStyleIdx="0" presStyleCnt="2">
        <dgm:presLayoutVars>
          <dgm:chPref val="3"/>
        </dgm:presLayoutVars>
      </dgm:prSet>
      <dgm:spPr/>
    </dgm:pt>
    <dgm:pt modelId="{FBFD3B61-68F5-459B-A8E7-4E8C81E9EFA4}" type="pres">
      <dgm:prSet presAssocID="{5D9C9D2A-C999-43FF-979D-314F0CF31A84}" presName="level3hierChild" presStyleCnt="0"/>
      <dgm:spPr/>
    </dgm:pt>
    <dgm:pt modelId="{DCA2C7E0-9A8C-43D7-BC49-69BF0CB6B35F}" type="pres">
      <dgm:prSet presAssocID="{7D8D5C1E-6782-4CFF-8CD4-690EED597FA1}" presName="conn2-1" presStyleLbl="parChTrans1D2" presStyleIdx="1" presStyleCnt="2"/>
      <dgm:spPr/>
    </dgm:pt>
    <dgm:pt modelId="{017F1B2D-0BB9-41CB-8BD1-412C0D34B9C5}" type="pres">
      <dgm:prSet presAssocID="{7D8D5C1E-6782-4CFF-8CD4-690EED597FA1}" presName="connTx" presStyleLbl="parChTrans1D2" presStyleIdx="1" presStyleCnt="2"/>
      <dgm:spPr/>
    </dgm:pt>
    <dgm:pt modelId="{C39B82AE-143D-4807-8BF7-99166BE18E95}" type="pres">
      <dgm:prSet presAssocID="{E405A172-1536-445B-8F5A-D513D43D9225}" presName="root2" presStyleCnt="0"/>
      <dgm:spPr/>
    </dgm:pt>
    <dgm:pt modelId="{B27E07F9-158C-48B7-96AA-B5FAE5A7F60D}" type="pres">
      <dgm:prSet presAssocID="{E405A172-1536-445B-8F5A-D513D43D9225}" presName="LevelTwoTextNode" presStyleLbl="node2" presStyleIdx="1" presStyleCnt="2">
        <dgm:presLayoutVars>
          <dgm:chPref val="3"/>
        </dgm:presLayoutVars>
      </dgm:prSet>
      <dgm:spPr/>
    </dgm:pt>
    <dgm:pt modelId="{93400AE2-29BC-4145-8157-A8EBF6513B16}" type="pres">
      <dgm:prSet presAssocID="{E405A172-1536-445B-8F5A-D513D43D9225}" presName="level3hierChild" presStyleCnt="0"/>
      <dgm:spPr/>
    </dgm:pt>
    <dgm:pt modelId="{80EEE9F6-A50E-4D5D-A235-0D437E12794C}" type="pres">
      <dgm:prSet presAssocID="{E920A368-80EC-454B-8A6D-65281EFC67C5}" presName="conn2-1" presStyleLbl="parChTrans1D3" presStyleIdx="0" presStyleCnt="1"/>
      <dgm:spPr/>
    </dgm:pt>
    <dgm:pt modelId="{D1990921-2E3E-4E76-BF96-A40DF72BADBC}" type="pres">
      <dgm:prSet presAssocID="{E920A368-80EC-454B-8A6D-65281EFC67C5}" presName="connTx" presStyleLbl="parChTrans1D3" presStyleIdx="0" presStyleCnt="1"/>
      <dgm:spPr/>
    </dgm:pt>
    <dgm:pt modelId="{741A5620-F1C7-4633-BB63-0F27D45A2F49}" type="pres">
      <dgm:prSet presAssocID="{44431B81-EAA1-4078-9F8B-7A5AA462BD39}" presName="root2" presStyleCnt="0"/>
      <dgm:spPr/>
    </dgm:pt>
    <dgm:pt modelId="{8D7F35AC-43DE-4EEF-AE29-489FF115F66E}" type="pres">
      <dgm:prSet presAssocID="{44431B81-EAA1-4078-9F8B-7A5AA462BD39}" presName="LevelTwoTextNode" presStyleLbl="node3" presStyleIdx="0" presStyleCnt="1">
        <dgm:presLayoutVars>
          <dgm:chPref val="3"/>
        </dgm:presLayoutVars>
      </dgm:prSet>
      <dgm:spPr/>
    </dgm:pt>
    <dgm:pt modelId="{52EE6A7D-84D5-4798-97D0-B533E88220CE}" type="pres">
      <dgm:prSet presAssocID="{44431B81-EAA1-4078-9F8B-7A5AA462BD39}" presName="level3hierChild" presStyleCnt="0"/>
      <dgm:spPr/>
    </dgm:pt>
  </dgm:ptLst>
  <dgm:cxnLst>
    <dgm:cxn modelId="{DAF67805-92D0-4F8D-B604-729D1ED96227}" type="presOf" srcId="{7D8D5C1E-6782-4CFF-8CD4-690EED597FA1}" destId="{017F1B2D-0BB9-41CB-8BD1-412C0D34B9C5}" srcOrd="1" destOrd="0" presId="urn:microsoft.com/office/officeart/2005/8/layout/hierarchy2"/>
    <dgm:cxn modelId="{1B36970A-8C3F-49A0-8E82-ED3BEF15EA50}" type="presOf" srcId="{7D8D5C1E-6782-4CFF-8CD4-690EED597FA1}" destId="{DCA2C7E0-9A8C-43D7-BC49-69BF0CB6B35F}" srcOrd="0" destOrd="0" presId="urn:microsoft.com/office/officeart/2005/8/layout/hierarchy2"/>
    <dgm:cxn modelId="{573A0A10-7799-4DDA-8A18-5CB5DC3FF67B}" type="presOf" srcId="{E920A368-80EC-454B-8A6D-65281EFC67C5}" destId="{D1990921-2E3E-4E76-BF96-A40DF72BADBC}" srcOrd="1" destOrd="0" presId="urn:microsoft.com/office/officeart/2005/8/layout/hierarchy2"/>
    <dgm:cxn modelId="{E7CAEF13-DCCB-4C70-9BC6-A656BF1408E4}" type="presOf" srcId="{44431B81-EAA1-4078-9F8B-7A5AA462BD39}" destId="{8D7F35AC-43DE-4EEF-AE29-489FF115F66E}" srcOrd="0" destOrd="0" presId="urn:microsoft.com/office/officeart/2005/8/layout/hierarchy2"/>
    <dgm:cxn modelId="{ECF2A81D-E4C9-42BA-85C4-2A080DDC6313}" srcId="{CB8DB234-5559-4701-B0E3-E93B42099065}" destId="{E405A172-1536-445B-8F5A-D513D43D9225}" srcOrd="1" destOrd="0" parTransId="{7D8D5C1E-6782-4CFF-8CD4-690EED597FA1}" sibTransId="{832B46DF-2574-401E-9F69-F86A1B65B824}"/>
    <dgm:cxn modelId="{0208E037-7D2F-44FF-8EAE-6916A3A0A505}" srcId="{CB8DB234-5559-4701-B0E3-E93B42099065}" destId="{5D9C9D2A-C999-43FF-979D-314F0CF31A84}" srcOrd="0" destOrd="0" parTransId="{7AF2DD84-C996-4B72-A916-3E790F3E1D29}" sibTransId="{9E4100BB-E95D-4B41-BBAA-57AD8E1BAEF2}"/>
    <dgm:cxn modelId="{64C2E271-0387-4154-B70E-08E002D9473D}" type="presOf" srcId="{CB8DB234-5559-4701-B0E3-E93B42099065}" destId="{67ED47C6-21E9-4397-B4E5-74998413D2EE}" srcOrd="0" destOrd="0" presId="urn:microsoft.com/office/officeart/2005/8/layout/hierarchy2"/>
    <dgm:cxn modelId="{69C06478-BD84-4D39-960A-245CDD198FD9}" type="presOf" srcId="{E709B775-BB87-4038-ADBB-05219D0EFB30}" destId="{8717C378-D0F0-4D52-A1B5-E42B91D59983}" srcOrd="0" destOrd="0" presId="urn:microsoft.com/office/officeart/2005/8/layout/hierarchy2"/>
    <dgm:cxn modelId="{6B6D0B90-4BB0-4303-9C1A-A3B24B75DF43}" srcId="{E709B775-BB87-4038-ADBB-05219D0EFB30}" destId="{CB8DB234-5559-4701-B0E3-E93B42099065}" srcOrd="0" destOrd="0" parTransId="{74CD1DC3-A3F4-4580-9347-3D313F30C169}" sibTransId="{F3C6D77C-EC07-4CD6-A310-CC644EDF4574}"/>
    <dgm:cxn modelId="{60E17A90-1E29-455E-A111-11642939024A}" type="presOf" srcId="{E920A368-80EC-454B-8A6D-65281EFC67C5}" destId="{80EEE9F6-A50E-4D5D-A235-0D437E12794C}" srcOrd="0" destOrd="0" presId="urn:microsoft.com/office/officeart/2005/8/layout/hierarchy2"/>
    <dgm:cxn modelId="{D820209A-57AC-4740-BFF4-5025FE253AD9}" srcId="{E405A172-1536-445B-8F5A-D513D43D9225}" destId="{44431B81-EAA1-4078-9F8B-7A5AA462BD39}" srcOrd="0" destOrd="0" parTransId="{E920A368-80EC-454B-8A6D-65281EFC67C5}" sibTransId="{B5BA8A3F-EC41-4788-9658-FACAC4EB7CB7}"/>
    <dgm:cxn modelId="{FC6F3C9F-9CD9-40E2-B820-4BF0AD892371}" type="presOf" srcId="{5D9C9D2A-C999-43FF-979D-314F0CF31A84}" destId="{84B2E85E-61AB-483B-804A-659F02CFF9C8}" srcOrd="0" destOrd="0" presId="urn:microsoft.com/office/officeart/2005/8/layout/hierarchy2"/>
    <dgm:cxn modelId="{CE6C9EAE-2221-4ED4-ADD1-2C8645256604}" type="presOf" srcId="{E405A172-1536-445B-8F5A-D513D43D9225}" destId="{B27E07F9-158C-48B7-96AA-B5FAE5A7F60D}" srcOrd="0" destOrd="0" presId="urn:microsoft.com/office/officeart/2005/8/layout/hierarchy2"/>
    <dgm:cxn modelId="{E17B58B1-14F2-4954-B489-882292D67FC4}" type="presOf" srcId="{7AF2DD84-C996-4B72-A916-3E790F3E1D29}" destId="{54DC78F1-DE68-4B91-A850-F5B08BE75295}" srcOrd="1" destOrd="0" presId="urn:microsoft.com/office/officeart/2005/8/layout/hierarchy2"/>
    <dgm:cxn modelId="{21865DE4-737E-4B26-89F2-3D7672CA84DB}" type="presOf" srcId="{7AF2DD84-C996-4B72-A916-3E790F3E1D29}" destId="{76950C0F-A98D-4BD2-8494-38B32465B7F2}" srcOrd="0" destOrd="0" presId="urn:microsoft.com/office/officeart/2005/8/layout/hierarchy2"/>
    <dgm:cxn modelId="{C2CE311F-AF3C-4EDC-9257-7C804DFA78C2}" type="presParOf" srcId="{8717C378-D0F0-4D52-A1B5-E42B91D59983}" destId="{06B7F018-53B0-4172-BFB4-2F557EFB673C}" srcOrd="0" destOrd="0" presId="urn:microsoft.com/office/officeart/2005/8/layout/hierarchy2"/>
    <dgm:cxn modelId="{62C82134-4BA9-436B-B886-921661469E03}" type="presParOf" srcId="{06B7F018-53B0-4172-BFB4-2F557EFB673C}" destId="{67ED47C6-21E9-4397-B4E5-74998413D2EE}" srcOrd="0" destOrd="0" presId="urn:microsoft.com/office/officeart/2005/8/layout/hierarchy2"/>
    <dgm:cxn modelId="{18B3897B-3891-4B8A-B06A-80229F2050B5}" type="presParOf" srcId="{06B7F018-53B0-4172-BFB4-2F557EFB673C}" destId="{7C0C9002-C185-42F0-AC3D-9A9448958DD8}" srcOrd="1" destOrd="0" presId="urn:microsoft.com/office/officeart/2005/8/layout/hierarchy2"/>
    <dgm:cxn modelId="{2F097F33-E809-4C74-A704-FA04ED357F58}" type="presParOf" srcId="{7C0C9002-C185-42F0-AC3D-9A9448958DD8}" destId="{76950C0F-A98D-4BD2-8494-38B32465B7F2}" srcOrd="0" destOrd="0" presId="urn:microsoft.com/office/officeart/2005/8/layout/hierarchy2"/>
    <dgm:cxn modelId="{D791A9E5-E444-48E9-8F3C-67E9137244F3}" type="presParOf" srcId="{76950C0F-A98D-4BD2-8494-38B32465B7F2}" destId="{54DC78F1-DE68-4B91-A850-F5B08BE75295}" srcOrd="0" destOrd="0" presId="urn:microsoft.com/office/officeart/2005/8/layout/hierarchy2"/>
    <dgm:cxn modelId="{9C056E16-ABC0-43FE-94D9-FBB1CCDD4A3B}" type="presParOf" srcId="{7C0C9002-C185-42F0-AC3D-9A9448958DD8}" destId="{C3253126-C847-467B-BC90-8727E4ADA241}" srcOrd="1" destOrd="0" presId="urn:microsoft.com/office/officeart/2005/8/layout/hierarchy2"/>
    <dgm:cxn modelId="{BB76A987-5C30-4A08-9420-552F975CFDC0}" type="presParOf" srcId="{C3253126-C847-467B-BC90-8727E4ADA241}" destId="{84B2E85E-61AB-483B-804A-659F02CFF9C8}" srcOrd="0" destOrd="0" presId="urn:microsoft.com/office/officeart/2005/8/layout/hierarchy2"/>
    <dgm:cxn modelId="{31B1C66A-1835-480B-BB11-A2A57F3AE910}" type="presParOf" srcId="{C3253126-C847-467B-BC90-8727E4ADA241}" destId="{FBFD3B61-68F5-459B-A8E7-4E8C81E9EFA4}" srcOrd="1" destOrd="0" presId="urn:microsoft.com/office/officeart/2005/8/layout/hierarchy2"/>
    <dgm:cxn modelId="{524A7239-1A02-47A0-8398-A98C7469652B}" type="presParOf" srcId="{7C0C9002-C185-42F0-AC3D-9A9448958DD8}" destId="{DCA2C7E0-9A8C-43D7-BC49-69BF0CB6B35F}" srcOrd="2" destOrd="0" presId="urn:microsoft.com/office/officeart/2005/8/layout/hierarchy2"/>
    <dgm:cxn modelId="{8D26321A-FF91-4863-AD5B-BCCC564A458D}" type="presParOf" srcId="{DCA2C7E0-9A8C-43D7-BC49-69BF0CB6B35F}" destId="{017F1B2D-0BB9-41CB-8BD1-412C0D34B9C5}" srcOrd="0" destOrd="0" presId="urn:microsoft.com/office/officeart/2005/8/layout/hierarchy2"/>
    <dgm:cxn modelId="{0EF7BFB9-5AC3-4AA5-A255-DFC7DAB570D6}" type="presParOf" srcId="{7C0C9002-C185-42F0-AC3D-9A9448958DD8}" destId="{C39B82AE-143D-4807-8BF7-99166BE18E95}" srcOrd="3" destOrd="0" presId="urn:microsoft.com/office/officeart/2005/8/layout/hierarchy2"/>
    <dgm:cxn modelId="{5213D112-FCC3-476E-A10A-4ADA75E87D5B}" type="presParOf" srcId="{C39B82AE-143D-4807-8BF7-99166BE18E95}" destId="{B27E07F9-158C-48B7-96AA-B5FAE5A7F60D}" srcOrd="0" destOrd="0" presId="urn:microsoft.com/office/officeart/2005/8/layout/hierarchy2"/>
    <dgm:cxn modelId="{118015B4-AC2B-4F07-A23F-DEDE42B00E50}" type="presParOf" srcId="{C39B82AE-143D-4807-8BF7-99166BE18E95}" destId="{93400AE2-29BC-4145-8157-A8EBF6513B16}" srcOrd="1" destOrd="0" presId="urn:microsoft.com/office/officeart/2005/8/layout/hierarchy2"/>
    <dgm:cxn modelId="{DB6EC16F-7769-4528-AF87-8FCFD0027DDE}" type="presParOf" srcId="{93400AE2-29BC-4145-8157-A8EBF6513B16}" destId="{80EEE9F6-A50E-4D5D-A235-0D437E12794C}" srcOrd="0" destOrd="0" presId="urn:microsoft.com/office/officeart/2005/8/layout/hierarchy2"/>
    <dgm:cxn modelId="{388553D2-7BDF-4A61-A6A0-CB1CA78144A6}" type="presParOf" srcId="{80EEE9F6-A50E-4D5D-A235-0D437E12794C}" destId="{D1990921-2E3E-4E76-BF96-A40DF72BADBC}" srcOrd="0" destOrd="0" presId="urn:microsoft.com/office/officeart/2005/8/layout/hierarchy2"/>
    <dgm:cxn modelId="{37D37D81-C7D7-4471-A352-B762BDEE81A9}" type="presParOf" srcId="{93400AE2-29BC-4145-8157-A8EBF6513B16}" destId="{741A5620-F1C7-4633-BB63-0F27D45A2F49}" srcOrd="1" destOrd="0" presId="urn:microsoft.com/office/officeart/2005/8/layout/hierarchy2"/>
    <dgm:cxn modelId="{BF3524DD-6D7D-42EA-9E67-B52F3B2E88D6}" type="presParOf" srcId="{741A5620-F1C7-4633-BB63-0F27D45A2F49}" destId="{8D7F35AC-43DE-4EEF-AE29-489FF115F66E}" srcOrd="0" destOrd="0" presId="urn:microsoft.com/office/officeart/2005/8/layout/hierarchy2"/>
    <dgm:cxn modelId="{36C06D6C-567E-47D4-808D-C525B6727D46}" type="presParOf" srcId="{741A5620-F1C7-4633-BB63-0F27D45A2F49}" destId="{52EE6A7D-84D5-4798-97D0-B533E88220C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09B775-BB87-4038-ADBB-05219D0EFB3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CB8DB234-5559-4701-B0E3-E93B42099065}">
      <dgm:prSet phldrT="[Texto]"/>
      <dgm:spPr/>
      <dgm:t>
        <a:bodyPr/>
        <a:lstStyle/>
        <a:p>
          <a:r>
            <a:rPr lang="es-MX" dirty="0" err="1"/>
            <a:t>ObjectInputStream</a:t>
          </a:r>
          <a:endParaRPr lang="es-MX" dirty="0"/>
        </a:p>
      </dgm:t>
    </dgm:pt>
    <dgm:pt modelId="{74CD1DC3-A3F4-4580-9347-3D313F30C169}" type="parTrans" cxnId="{6B6D0B90-4BB0-4303-9C1A-A3B24B75DF43}">
      <dgm:prSet/>
      <dgm:spPr/>
      <dgm:t>
        <a:bodyPr/>
        <a:lstStyle/>
        <a:p>
          <a:endParaRPr lang="es-MX"/>
        </a:p>
      </dgm:t>
    </dgm:pt>
    <dgm:pt modelId="{F3C6D77C-EC07-4CD6-A310-CC644EDF4574}" type="sibTrans" cxnId="{6B6D0B90-4BB0-4303-9C1A-A3B24B75DF43}">
      <dgm:prSet/>
      <dgm:spPr/>
      <dgm:t>
        <a:bodyPr/>
        <a:lstStyle/>
        <a:p>
          <a:endParaRPr lang="es-MX"/>
        </a:p>
      </dgm:t>
    </dgm:pt>
    <dgm:pt modelId="{5D9C9D2A-C999-43FF-979D-314F0CF31A84}">
      <dgm:prSet phldrT="[Texto]"/>
      <dgm:spPr/>
      <dgm:t>
        <a:bodyPr/>
        <a:lstStyle/>
        <a:p>
          <a:r>
            <a:rPr lang="es-MX" dirty="0"/>
            <a:t>&lt;&lt;&lt;interface&gt;&gt;&gt; </a:t>
          </a:r>
          <a:r>
            <a:rPr lang="es-MX" dirty="0" err="1"/>
            <a:t>ObjectStreamConstants</a:t>
          </a:r>
          <a:endParaRPr lang="es-MX" dirty="0"/>
        </a:p>
      </dgm:t>
    </dgm:pt>
    <dgm:pt modelId="{7AF2DD84-C996-4B72-A916-3E790F3E1D29}" type="parTrans" cxnId="{0208E037-7D2F-44FF-8EAE-6916A3A0A505}">
      <dgm:prSet/>
      <dgm:spPr>
        <a:ln>
          <a:prstDash val="sysDash"/>
          <a:headEnd type="none" w="lg" len="lg"/>
          <a:tailEnd type="triangle" w="lg" len="lg"/>
        </a:ln>
      </dgm:spPr>
      <dgm:t>
        <a:bodyPr/>
        <a:lstStyle/>
        <a:p>
          <a:endParaRPr lang="es-MX"/>
        </a:p>
      </dgm:t>
    </dgm:pt>
    <dgm:pt modelId="{9E4100BB-E95D-4B41-BBAA-57AD8E1BAEF2}" type="sibTrans" cxnId="{0208E037-7D2F-44FF-8EAE-6916A3A0A505}">
      <dgm:prSet/>
      <dgm:spPr/>
      <dgm:t>
        <a:bodyPr/>
        <a:lstStyle/>
        <a:p>
          <a:endParaRPr lang="es-MX"/>
        </a:p>
      </dgm:t>
    </dgm:pt>
    <dgm:pt modelId="{E405A172-1536-445B-8F5A-D513D43D9225}">
      <dgm:prSet phldrT="[Texto]"/>
      <dgm:spPr/>
      <dgm:t>
        <a:bodyPr/>
        <a:lstStyle/>
        <a:p>
          <a:r>
            <a:rPr lang="es-MX" dirty="0"/>
            <a:t>&lt;&lt;interface&gt;&gt; </a:t>
          </a:r>
          <a:r>
            <a:rPr lang="es-MX" dirty="0" err="1"/>
            <a:t>ObjectInput</a:t>
          </a:r>
          <a:endParaRPr lang="es-MX" dirty="0"/>
        </a:p>
      </dgm:t>
    </dgm:pt>
    <dgm:pt modelId="{7D8D5C1E-6782-4CFF-8CD4-690EED597FA1}" type="parTrans" cxnId="{ECF2A81D-E4C9-42BA-85C4-2A080DDC6313}">
      <dgm:prSet/>
      <dgm:spPr>
        <a:ln>
          <a:prstDash val="sysDash"/>
          <a:headEnd type="none" w="lg" len="lg"/>
          <a:tailEnd type="triangle" w="lg" len="lg"/>
        </a:ln>
      </dgm:spPr>
      <dgm:t>
        <a:bodyPr/>
        <a:lstStyle/>
        <a:p>
          <a:endParaRPr lang="es-MX"/>
        </a:p>
      </dgm:t>
    </dgm:pt>
    <dgm:pt modelId="{832B46DF-2574-401E-9F69-F86A1B65B824}" type="sibTrans" cxnId="{ECF2A81D-E4C9-42BA-85C4-2A080DDC6313}">
      <dgm:prSet/>
      <dgm:spPr/>
      <dgm:t>
        <a:bodyPr/>
        <a:lstStyle/>
        <a:p>
          <a:endParaRPr lang="es-MX"/>
        </a:p>
      </dgm:t>
    </dgm:pt>
    <dgm:pt modelId="{44431B81-EAA1-4078-9F8B-7A5AA462BD39}">
      <dgm:prSet phldrT="[Texto]"/>
      <dgm:spPr/>
      <dgm:t>
        <a:bodyPr/>
        <a:lstStyle/>
        <a:p>
          <a:r>
            <a:rPr lang="es-MX" dirty="0"/>
            <a:t>&lt;&lt;interface&gt;&gt; </a:t>
          </a:r>
          <a:r>
            <a:rPr lang="es-MX" dirty="0" err="1"/>
            <a:t>DataInput</a:t>
          </a:r>
          <a:endParaRPr lang="es-MX" dirty="0"/>
        </a:p>
      </dgm:t>
    </dgm:pt>
    <dgm:pt modelId="{E920A368-80EC-454B-8A6D-65281EFC67C5}" type="parTrans" cxnId="{D820209A-57AC-4740-BFF4-5025FE253AD9}">
      <dgm:prSet/>
      <dgm:spPr>
        <a:ln>
          <a:headEnd type="none" w="lg" len="lg"/>
          <a:tailEnd type="triangle" w="lg" len="lg"/>
        </a:ln>
      </dgm:spPr>
      <dgm:t>
        <a:bodyPr/>
        <a:lstStyle/>
        <a:p>
          <a:endParaRPr lang="es-MX"/>
        </a:p>
      </dgm:t>
    </dgm:pt>
    <dgm:pt modelId="{B5BA8A3F-EC41-4788-9658-FACAC4EB7CB7}" type="sibTrans" cxnId="{D820209A-57AC-4740-BFF4-5025FE253AD9}">
      <dgm:prSet/>
      <dgm:spPr/>
      <dgm:t>
        <a:bodyPr/>
        <a:lstStyle/>
        <a:p>
          <a:endParaRPr lang="es-MX"/>
        </a:p>
      </dgm:t>
    </dgm:pt>
    <dgm:pt modelId="{8717C378-D0F0-4D52-A1B5-E42B91D59983}" type="pres">
      <dgm:prSet presAssocID="{E709B775-BB87-4038-ADBB-05219D0EFB3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B7F018-53B0-4172-BFB4-2F557EFB673C}" type="pres">
      <dgm:prSet presAssocID="{CB8DB234-5559-4701-B0E3-E93B42099065}" presName="root1" presStyleCnt="0"/>
      <dgm:spPr/>
    </dgm:pt>
    <dgm:pt modelId="{67ED47C6-21E9-4397-B4E5-74998413D2EE}" type="pres">
      <dgm:prSet presAssocID="{CB8DB234-5559-4701-B0E3-E93B42099065}" presName="LevelOneTextNode" presStyleLbl="node0" presStyleIdx="0" presStyleCnt="1">
        <dgm:presLayoutVars>
          <dgm:chPref val="3"/>
        </dgm:presLayoutVars>
      </dgm:prSet>
      <dgm:spPr/>
    </dgm:pt>
    <dgm:pt modelId="{7C0C9002-C185-42F0-AC3D-9A9448958DD8}" type="pres">
      <dgm:prSet presAssocID="{CB8DB234-5559-4701-B0E3-E93B42099065}" presName="level2hierChild" presStyleCnt="0"/>
      <dgm:spPr/>
    </dgm:pt>
    <dgm:pt modelId="{76950C0F-A98D-4BD2-8494-38B32465B7F2}" type="pres">
      <dgm:prSet presAssocID="{7AF2DD84-C996-4B72-A916-3E790F3E1D29}" presName="conn2-1" presStyleLbl="parChTrans1D2" presStyleIdx="0" presStyleCnt="2"/>
      <dgm:spPr/>
    </dgm:pt>
    <dgm:pt modelId="{54DC78F1-DE68-4B91-A850-F5B08BE75295}" type="pres">
      <dgm:prSet presAssocID="{7AF2DD84-C996-4B72-A916-3E790F3E1D29}" presName="connTx" presStyleLbl="parChTrans1D2" presStyleIdx="0" presStyleCnt="2"/>
      <dgm:spPr/>
    </dgm:pt>
    <dgm:pt modelId="{C3253126-C847-467B-BC90-8727E4ADA241}" type="pres">
      <dgm:prSet presAssocID="{5D9C9D2A-C999-43FF-979D-314F0CF31A84}" presName="root2" presStyleCnt="0"/>
      <dgm:spPr/>
    </dgm:pt>
    <dgm:pt modelId="{84B2E85E-61AB-483B-804A-659F02CFF9C8}" type="pres">
      <dgm:prSet presAssocID="{5D9C9D2A-C999-43FF-979D-314F0CF31A84}" presName="LevelTwoTextNode" presStyleLbl="node2" presStyleIdx="0" presStyleCnt="2">
        <dgm:presLayoutVars>
          <dgm:chPref val="3"/>
        </dgm:presLayoutVars>
      </dgm:prSet>
      <dgm:spPr/>
    </dgm:pt>
    <dgm:pt modelId="{FBFD3B61-68F5-459B-A8E7-4E8C81E9EFA4}" type="pres">
      <dgm:prSet presAssocID="{5D9C9D2A-C999-43FF-979D-314F0CF31A84}" presName="level3hierChild" presStyleCnt="0"/>
      <dgm:spPr/>
    </dgm:pt>
    <dgm:pt modelId="{DCA2C7E0-9A8C-43D7-BC49-69BF0CB6B35F}" type="pres">
      <dgm:prSet presAssocID="{7D8D5C1E-6782-4CFF-8CD4-690EED597FA1}" presName="conn2-1" presStyleLbl="parChTrans1D2" presStyleIdx="1" presStyleCnt="2"/>
      <dgm:spPr/>
    </dgm:pt>
    <dgm:pt modelId="{017F1B2D-0BB9-41CB-8BD1-412C0D34B9C5}" type="pres">
      <dgm:prSet presAssocID="{7D8D5C1E-6782-4CFF-8CD4-690EED597FA1}" presName="connTx" presStyleLbl="parChTrans1D2" presStyleIdx="1" presStyleCnt="2"/>
      <dgm:spPr/>
    </dgm:pt>
    <dgm:pt modelId="{C39B82AE-143D-4807-8BF7-99166BE18E95}" type="pres">
      <dgm:prSet presAssocID="{E405A172-1536-445B-8F5A-D513D43D9225}" presName="root2" presStyleCnt="0"/>
      <dgm:spPr/>
    </dgm:pt>
    <dgm:pt modelId="{B27E07F9-158C-48B7-96AA-B5FAE5A7F60D}" type="pres">
      <dgm:prSet presAssocID="{E405A172-1536-445B-8F5A-D513D43D9225}" presName="LevelTwoTextNode" presStyleLbl="node2" presStyleIdx="1" presStyleCnt="2">
        <dgm:presLayoutVars>
          <dgm:chPref val="3"/>
        </dgm:presLayoutVars>
      </dgm:prSet>
      <dgm:spPr/>
    </dgm:pt>
    <dgm:pt modelId="{93400AE2-29BC-4145-8157-A8EBF6513B16}" type="pres">
      <dgm:prSet presAssocID="{E405A172-1536-445B-8F5A-D513D43D9225}" presName="level3hierChild" presStyleCnt="0"/>
      <dgm:spPr/>
    </dgm:pt>
    <dgm:pt modelId="{80EEE9F6-A50E-4D5D-A235-0D437E12794C}" type="pres">
      <dgm:prSet presAssocID="{E920A368-80EC-454B-8A6D-65281EFC67C5}" presName="conn2-1" presStyleLbl="parChTrans1D3" presStyleIdx="0" presStyleCnt="1"/>
      <dgm:spPr/>
    </dgm:pt>
    <dgm:pt modelId="{D1990921-2E3E-4E76-BF96-A40DF72BADBC}" type="pres">
      <dgm:prSet presAssocID="{E920A368-80EC-454B-8A6D-65281EFC67C5}" presName="connTx" presStyleLbl="parChTrans1D3" presStyleIdx="0" presStyleCnt="1"/>
      <dgm:spPr/>
    </dgm:pt>
    <dgm:pt modelId="{741A5620-F1C7-4633-BB63-0F27D45A2F49}" type="pres">
      <dgm:prSet presAssocID="{44431B81-EAA1-4078-9F8B-7A5AA462BD39}" presName="root2" presStyleCnt="0"/>
      <dgm:spPr/>
    </dgm:pt>
    <dgm:pt modelId="{8D7F35AC-43DE-4EEF-AE29-489FF115F66E}" type="pres">
      <dgm:prSet presAssocID="{44431B81-EAA1-4078-9F8B-7A5AA462BD39}" presName="LevelTwoTextNode" presStyleLbl="node3" presStyleIdx="0" presStyleCnt="1">
        <dgm:presLayoutVars>
          <dgm:chPref val="3"/>
        </dgm:presLayoutVars>
      </dgm:prSet>
      <dgm:spPr/>
    </dgm:pt>
    <dgm:pt modelId="{52EE6A7D-84D5-4798-97D0-B533E88220CE}" type="pres">
      <dgm:prSet presAssocID="{44431B81-EAA1-4078-9F8B-7A5AA462BD39}" presName="level3hierChild" presStyleCnt="0"/>
      <dgm:spPr/>
    </dgm:pt>
  </dgm:ptLst>
  <dgm:cxnLst>
    <dgm:cxn modelId="{DAF67805-92D0-4F8D-B604-729D1ED96227}" type="presOf" srcId="{7D8D5C1E-6782-4CFF-8CD4-690EED597FA1}" destId="{017F1B2D-0BB9-41CB-8BD1-412C0D34B9C5}" srcOrd="1" destOrd="0" presId="urn:microsoft.com/office/officeart/2005/8/layout/hierarchy2"/>
    <dgm:cxn modelId="{1B36970A-8C3F-49A0-8E82-ED3BEF15EA50}" type="presOf" srcId="{7D8D5C1E-6782-4CFF-8CD4-690EED597FA1}" destId="{DCA2C7E0-9A8C-43D7-BC49-69BF0CB6B35F}" srcOrd="0" destOrd="0" presId="urn:microsoft.com/office/officeart/2005/8/layout/hierarchy2"/>
    <dgm:cxn modelId="{573A0A10-7799-4DDA-8A18-5CB5DC3FF67B}" type="presOf" srcId="{E920A368-80EC-454B-8A6D-65281EFC67C5}" destId="{D1990921-2E3E-4E76-BF96-A40DF72BADBC}" srcOrd="1" destOrd="0" presId="urn:microsoft.com/office/officeart/2005/8/layout/hierarchy2"/>
    <dgm:cxn modelId="{E7CAEF13-DCCB-4C70-9BC6-A656BF1408E4}" type="presOf" srcId="{44431B81-EAA1-4078-9F8B-7A5AA462BD39}" destId="{8D7F35AC-43DE-4EEF-AE29-489FF115F66E}" srcOrd="0" destOrd="0" presId="urn:microsoft.com/office/officeart/2005/8/layout/hierarchy2"/>
    <dgm:cxn modelId="{ECF2A81D-E4C9-42BA-85C4-2A080DDC6313}" srcId="{CB8DB234-5559-4701-B0E3-E93B42099065}" destId="{E405A172-1536-445B-8F5A-D513D43D9225}" srcOrd="1" destOrd="0" parTransId="{7D8D5C1E-6782-4CFF-8CD4-690EED597FA1}" sibTransId="{832B46DF-2574-401E-9F69-F86A1B65B824}"/>
    <dgm:cxn modelId="{0208E037-7D2F-44FF-8EAE-6916A3A0A505}" srcId="{CB8DB234-5559-4701-B0E3-E93B42099065}" destId="{5D9C9D2A-C999-43FF-979D-314F0CF31A84}" srcOrd="0" destOrd="0" parTransId="{7AF2DD84-C996-4B72-A916-3E790F3E1D29}" sibTransId="{9E4100BB-E95D-4B41-BBAA-57AD8E1BAEF2}"/>
    <dgm:cxn modelId="{64C2E271-0387-4154-B70E-08E002D9473D}" type="presOf" srcId="{CB8DB234-5559-4701-B0E3-E93B42099065}" destId="{67ED47C6-21E9-4397-B4E5-74998413D2EE}" srcOrd="0" destOrd="0" presId="urn:microsoft.com/office/officeart/2005/8/layout/hierarchy2"/>
    <dgm:cxn modelId="{69C06478-BD84-4D39-960A-245CDD198FD9}" type="presOf" srcId="{E709B775-BB87-4038-ADBB-05219D0EFB30}" destId="{8717C378-D0F0-4D52-A1B5-E42B91D59983}" srcOrd="0" destOrd="0" presId="urn:microsoft.com/office/officeart/2005/8/layout/hierarchy2"/>
    <dgm:cxn modelId="{6B6D0B90-4BB0-4303-9C1A-A3B24B75DF43}" srcId="{E709B775-BB87-4038-ADBB-05219D0EFB30}" destId="{CB8DB234-5559-4701-B0E3-E93B42099065}" srcOrd="0" destOrd="0" parTransId="{74CD1DC3-A3F4-4580-9347-3D313F30C169}" sibTransId="{F3C6D77C-EC07-4CD6-A310-CC644EDF4574}"/>
    <dgm:cxn modelId="{60E17A90-1E29-455E-A111-11642939024A}" type="presOf" srcId="{E920A368-80EC-454B-8A6D-65281EFC67C5}" destId="{80EEE9F6-A50E-4D5D-A235-0D437E12794C}" srcOrd="0" destOrd="0" presId="urn:microsoft.com/office/officeart/2005/8/layout/hierarchy2"/>
    <dgm:cxn modelId="{D820209A-57AC-4740-BFF4-5025FE253AD9}" srcId="{E405A172-1536-445B-8F5A-D513D43D9225}" destId="{44431B81-EAA1-4078-9F8B-7A5AA462BD39}" srcOrd="0" destOrd="0" parTransId="{E920A368-80EC-454B-8A6D-65281EFC67C5}" sibTransId="{B5BA8A3F-EC41-4788-9658-FACAC4EB7CB7}"/>
    <dgm:cxn modelId="{FC6F3C9F-9CD9-40E2-B820-4BF0AD892371}" type="presOf" srcId="{5D9C9D2A-C999-43FF-979D-314F0CF31A84}" destId="{84B2E85E-61AB-483B-804A-659F02CFF9C8}" srcOrd="0" destOrd="0" presId="urn:microsoft.com/office/officeart/2005/8/layout/hierarchy2"/>
    <dgm:cxn modelId="{CE6C9EAE-2221-4ED4-ADD1-2C8645256604}" type="presOf" srcId="{E405A172-1536-445B-8F5A-D513D43D9225}" destId="{B27E07F9-158C-48B7-96AA-B5FAE5A7F60D}" srcOrd="0" destOrd="0" presId="urn:microsoft.com/office/officeart/2005/8/layout/hierarchy2"/>
    <dgm:cxn modelId="{E17B58B1-14F2-4954-B489-882292D67FC4}" type="presOf" srcId="{7AF2DD84-C996-4B72-A916-3E790F3E1D29}" destId="{54DC78F1-DE68-4B91-A850-F5B08BE75295}" srcOrd="1" destOrd="0" presId="urn:microsoft.com/office/officeart/2005/8/layout/hierarchy2"/>
    <dgm:cxn modelId="{21865DE4-737E-4B26-89F2-3D7672CA84DB}" type="presOf" srcId="{7AF2DD84-C996-4B72-A916-3E790F3E1D29}" destId="{76950C0F-A98D-4BD2-8494-38B32465B7F2}" srcOrd="0" destOrd="0" presId="urn:microsoft.com/office/officeart/2005/8/layout/hierarchy2"/>
    <dgm:cxn modelId="{C2CE311F-AF3C-4EDC-9257-7C804DFA78C2}" type="presParOf" srcId="{8717C378-D0F0-4D52-A1B5-E42B91D59983}" destId="{06B7F018-53B0-4172-BFB4-2F557EFB673C}" srcOrd="0" destOrd="0" presId="urn:microsoft.com/office/officeart/2005/8/layout/hierarchy2"/>
    <dgm:cxn modelId="{62C82134-4BA9-436B-B886-921661469E03}" type="presParOf" srcId="{06B7F018-53B0-4172-BFB4-2F557EFB673C}" destId="{67ED47C6-21E9-4397-B4E5-74998413D2EE}" srcOrd="0" destOrd="0" presId="urn:microsoft.com/office/officeart/2005/8/layout/hierarchy2"/>
    <dgm:cxn modelId="{18B3897B-3891-4B8A-B06A-80229F2050B5}" type="presParOf" srcId="{06B7F018-53B0-4172-BFB4-2F557EFB673C}" destId="{7C0C9002-C185-42F0-AC3D-9A9448958DD8}" srcOrd="1" destOrd="0" presId="urn:microsoft.com/office/officeart/2005/8/layout/hierarchy2"/>
    <dgm:cxn modelId="{2F097F33-E809-4C74-A704-FA04ED357F58}" type="presParOf" srcId="{7C0C9002-C185-42F0-AC3D-9A9448958DD8}" destId="{76950C0F-A98D-4BD2-8494-38B32465B7F2}" srcOrd="0" destOrd="0" presId="urn:microsoft.com/office/officeart/2005/8/layout/hierarchy2"/>
    <dgm:cxn modelId="{D791A9E5-E444-48E9-8F3C-67E9137244F3}" type="presParOf" srcId="{76950C0F-A98D-4BD2-8494-38B32465B7F2}" destId="{54DC78F1-DE68-4B91-A850-F5B08BE75295}" srcOrd="0" destOrd="0" presId="urn:microsoft.com/office/officeart/2005/8/layout/hierarchy2"/>
    <dgm:cxn modelId="{9C056E16-ABC0-43FE-94D9-FBB1CCDD4A3B}" type="presParOf" srcId="{7C0C9002-C185-42F0-AC3D-9A9448958DD8}" destId="{C3253126-C847-467B-BC90-8727E4ADA241}" srcOrd="1" destOrd="0" presId="urn:microsoft.com/office/officeart/2005/8/layout/hierarchy2"/>
    <dgm:cxn modelId="{BB76A987-5C30-4A08-9420-552F975CFDC0}" type="presParOf" srcId="{C3253126-C847-467B-BC90-8727E4ADA241}" destId="{84B2E85E-61AB-483B-804A-659F02CFF9C8}" srcOrd="0" destOrd="0" presId="urn:microsoft.com/office/officeart/2005/8/layout/hierarchy2"/>
    <dgm:cxn modelId="{31B1C66A-1835-480B-BB11-A2A57F3AE910}" type="presParOf" srcId="{C3253126-C847-467B-BC90-8727E4ADA241}" destId="{FBFD3B61-68F5-459B-A8E7-4E8C81E9EFA4}" srcOrd="1" destOrd="0" presId="urn:microsoft.com/office/officeart/2005/8/layout/hierarchy2"/>
    <dgm:cxn modelId="{524A7239-1A02-47A0-8398-A98C7469652B}" type="presParOf" srcId="{7C0C9002-C185-42F0-AC3D-9A9448958DD8}" destId="{DCA2C7E0-9A8C-43D7-BC49-69BF0CB6B35F}" srcOrd="2" destOrd="0" presId="urn:microsoft.com/office/officeart/2005/8/layout/hierarchy2"/>
    <dgm:cxn modelId="{8D26321A-FF91-4863-AD5B-BCCC564A458D}" type="presParOf" srcId="{DCA2C7E0-9A8C-43D7-BC49-69BF0CB6B35F}" destId="{017F1B2D-0BB9-41CB-8BD1-412C0D34B9C5}" srcOrd="0" destOrd="0" presId="urn:microsoft.com/office/officeart/2005/8/layout/hierarchy2"/>
    <dgm:cxn modelId="{0EF7BFB9-5AC3-4AA5-A255-DFC7DAB570D6}" type="presParOf" srcId="{7C0C9002-C185-42F0-AC3D-9A9448958DD8}" destId="{C39B82AE-143D-4807-8BF7-99166BE18E95}" srcOrd="3" destOrd="0" presId="urn:microsoft.com/office/officeart/2005/8/layout/hierarchy2"/>
    <dgm:cxn modelId="{5213D112-FCC3-476E-A10A-4ADA75E87D5B}" type="presParOf" srcId="{C39B82AE-143D-4807-8BF7-99166BE18E95}" destId="{B27E07F9-158C-48B7-96AA-B5FAE5A7F60D}" srcOrd="0" destOrd="0" presId="urn:microsoft.com/office/officeart/2005/8/layout/hierarchy2"/>
    <dgm:cxn modelId="{118015B4-AC2B-4F07-A23F-DEDE42B00E50}" type="presParOf" srcId="{C39B82AE-143D-4807-8BF7-99166BE18E95}" destId="{93400AE2-29BC-4145-8157-A8EBF6513B16}" srcOrd="1" destOrd="0" presId="urn:microsoft.com/office/officeart/2005/8/layout/hierarchy2"/>
    <dgm:cxn modelId="{DB6EC16F-7769-4528-AF87-8FCFD0027DDE}" type="presParOf" srcId="{93400AE2-29BC-4145-8157-A8EBF6513B16}" destId="{80EEE9F6-A50E-4D5D-A235-0D437E12794C}" srcOrd="0" destOrd="0" presId="urn:microsoft.com/office/officeart/2005/8/layout/hierarchy2"/>
    <dgm:cxn modelId="{388553D2-7BDF-4A61-A6A0-CB1CA78144A6}" type="presParOf" srcId="{80EEE9F6-A50E-4D5D-A235-0D437E12794C}" destId="{D1990921-2E3E-4E76-BF96-A40DF72BADBC}" srcOrd="0" destOrd="0" presId="urn:microsoft.com/office/officeart/2005/8/layout/hierarchy2"/>
    <dgm:cxn modelId="{37D37D81-C7D7-4471-A352-B762BDEE81A9}" type="presParOf" srcId="{93400AE2-29BC-4145-8157-A8EBF6513B16}" destId="{741A5620-F1C7-4633-BB63-0F27D45A2F49}" srcOrd="1" destOrd="0" presId="urn:microsoft.com/office/officeart/2005/8/layout/hierarchy2"/>
    <dgm:cxn modelId="{BF3524DD-6D7D-42EA-9E67-B52F3B2E88D6}" type="presParOf" srcId="{741A5620-F1C7-4633-BB63-0F27D45A2F49}" destId="{8D7F35AC-43DE-4EEF-AE29-489FF115F66E}" srcOrd="0" destOrd="0" presId="urn:microsoft.com/office/officeart/2005/8/layout/hierarchy2"/>
    <dgm:cxn modelId="{36C06D6C-567E-47D4-808D-C525B6727D46}" type="presParOf" srcId="{741A5620-F1C7-4633-BB63-0F27D45A2F49}" destId="{52EE6A7D-84D5-4798-97D0-B533E88220C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D47C6-21E9-4397-B4E5-74998413D2EE}">
      <dsp:nvSpPr>
        <dsp:cNvPr id="0" name=""/>
        <dsp:cNvSpPr/>
      </dsp:nvSpPr>
      <dsp:spPr>
        <a:xfrm>
          <a:off x="579" y="1854768"/>
          <a:ext cx="1797949" cy="89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 err="1"/>
            <a:t>ObjectOutputStream</a:t>
          </a:r>
          <a:endParaRPr lang="es-MX" sz="1400" kern="1200" dirty="0"/>
        </a:p>
      </dsp:txBody>
      <dsp:txXfrm>
        <a:off x="26909" y="1881098"/>
        <a:ext cx="1745289" cy="846314"/>
      </dsp:txXfrm>
    </dsp:sp>
    <dsp:sp modelId="{76950C0F-A98D-4BD2-8494-38B32465B7F2}">
      <dsp:nvSpPr>
        <dsp:cNvPr id="0" name=""/>
        <dsp:cNvSpPr/>
      </dsp:nvSpPr>
      <dsp:spPr>
        <a:xfrm rot="19457599">
          <a:off x="1715283" y="2028244"/>
          <a:ext cx="885672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885672" y="17556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ash"/>
          <a:headEnd type="none" w="lg" len="lg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135977" y="2023658"/>
        <a:ext cx="44283" cy="44283"/>
      </dsp:txXfrm>
    </dsp:sp>
    <dsp:sp modelId="{84B2E85E-61AB-483B-804A-659F02CFF9C8}">
      <dsp:nvSpPr>
        <dsp:cNvPr id="0" name=""/>
        <dsp:cNvSpPr/>
      </dsp:nvSpPr>
      <dsp:spPr>
        <a:xfrm>
          <a:off x="2517709" y="1337858"/>
          <a:ext cx="1797949" cy="89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&lt;&lt;&lt;interface&gt;&gt;&gt; </a:t>
          </a:r>
          <a:r>
            <a:rPr lang="es-MX" sz="1400" kern="1200" dirty="0" err="1"/>
            <a:t>ObjectStreamConstants</a:t>
          </a:r>
          <a:endParaRPr lang="es-MX" sz="1400" kern="1200" dirty="0"/>
        </a:p>
      </dsp:txBody>
      <dsp:txXfrm>
        <a:off x="2544039" y="1364188"/>
        <a:ext cx="1745289" cy="846314"/>
      </dsp:txXfrm>
    </dsp:sp>
    <dsp:sp modelId="{DCA2C7E0-9A8C-43D7-BC49-69BF0CB6B35F}">
      <dsp:nvSpPr>
        <dsp:cNvPr id="0" name=""/>
        <dsp:cNvSpPr/>
      </dsp:nvSpPr>
      <dsp:spPr>
        <a:xfrm rot="2142401">
          <a:off x="1715283" y="2545155"/>
          <a:ext cx="885672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885672" y="17556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ash"/>
          <a:headEnd type="none" w="lg" len="lg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135977" y="2540569"/>
        <a:ext cx="44283" cy="44283"/>
      </dsp:txXfrm>
    </dsp:sp>
    <dsp:sp modelId="{B27E07F9-158C-48B7-96AA-B5FAE5A7F60D}">
      <dsp:nvSpPr>
        <dsp:cNvPr id="0" name=""/>
        <dsp:cNvSpPr/>
      </dsp:nvSpPr>
      <dsp:spPr>
        <a:xfrm>
          <a:off x="2517709" y="2371679"/>
          <a:ext cx="1797949" cy="89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&lt;&lt;interface&gt;&gt; </a:t>
          </a:r>
          <a:r>
            <a:rPr lang="es-MX" sz="1400" kern="1200" dirty="0" err="1"/>
            <a:t>ObjectOutput</a:t>
          </a:r>
          <a:endParaRPr lang="es-MX" sz="1400" kern="1200" dirty="0"/>
        </a:p>
      </dsp:txBody>
      <dsp:txXfrm>
        <a:off x="2544039" y="2398009"/>
        <a:ext cx="1745289" cy="846314"/>
      </dsp:txXfrm>
    </dsp:sp>
    <dsp:sp modelId="{80EEE9F6-A50E-4D5D-A235-0D437E12794C}">
      <dsp:nvSpPr>
        <dsp:cNvPr id="0" name=""/>
        <dsp:cNvSpPr/>
      </dsp:nvSpPr>
      <dsp:spPr>
        <a:xfrm>
          <a:off x="4315659" y="2803610"/>
          <a:ext cx="719179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719179" y="17556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none" w="lg" len="lg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657269" y="2803187"/>
        <a:ext cx="35958" cy="35958"/>
      </dsp:txXfrm>
    </dsp:sp>
    <dsp:sp modelId="{8D7F35AC-43DE-4EEF-AE29-489FF115F66E}">
      <dsp:nvSpPr>
        <dsp:cNvPr id="0" name=""/>
        <dsp:cNvSpPr/>
      </dsp:nvSpPr>
      <dsp:spPr>
        <a:xfrm>
          <a:off x="5034839" y="2371679"/>
          <a:ext cx="1797949" cy="89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&lt;&lt;interface&gt;&gt; </a:t>
          </a:r>
          <a:r>
            <a:rPr lang="es-MX" sz="1400" kern="1200" dirty="0" err="1"/>
            <a:t>DataOutput</a:t>
          </a:r>
          <a:endParaRPr lang="es-MX" sz="1400" kern="1200" dirty="0"/>
        </a:p>
      </dsp:txBody>
      <dsp:txXfrm>
        <a:off x="5061169" y="2398009"/>
        <a:ext cx="1745289" cy="846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D47C6-21E9-4397-B4E5-74998413D2EE}">
      <dsp:nvSpPr>
        <dsp:cNvPr id="0" name=""/>
        <dsp:cNvSpPr/>
      </dsp:nvSpPr>
      <dsp:spPr>
        <a:xfrm>
          <a:off x="579" y="1854768"/>
          <a:ext cx="1797949" cy="89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 err="1"/>
            <a:t>ObjectInputStream</a:t>
          </a:r>
          <a:endParaRPr lang="es-MX" sz="1400" kern="1200" dirty="0"/>
        </a:p>
      </dsp:txBody>
      <dsp:txXfrm>
        <a:off x="26909" y="1881098"/>
        <a:ext cx="1745289" cy="846314"/>
      </dsp:txXfrm>
    </dsp:sp>
    <dsp:sp modelId="{76950C0F-A98D-4BD2-8494-38B32465B7F2}">
      <dsp:nvSpPr>
        <dsp:cNvPr id="0" name=""/>
        <dsp:cNvSpPr/>
      </dsp:nvSpPr>
      <dsp:spPr>
        <a:xfrm rot="19457599">
          <a:off x="1715283" y="2028244"/>
          <a:ext cx="885672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885672" y="17556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ash"/>
          <a:headEnd type="none" w="lg" len="lg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135977" y="2023658"/>
        <a:ext cx="44283" cy="44283"/>
      </dsp:txXfrm>
    </dsp:sp>
    <dsp:sp modelId="{84B2E85E-61AB-483B-804A-659F02CFF9C8}">
      <dsp:nvSpPr>
        <dsp:cNvPr id="0" name=""/>
        <dsp:cNvSpPr/>
      </dsp:nvSpPr>
      <dsp:spPr>
        <a:xfrm>
          <a:off x="2517709" y="1337858"/>
          <a:ext cx="1797949" cy="89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&lt;&lt;&lt;interface&gt;&gt;&gt; </a:t>
          </a:r>
          <a:r>
            <a:rPr lang="es-MX" sz="1400" kern="1200" dirty="0" err="1"/>
            <a:t>ObjectStreamConstants</a:t>
          </a:r>
          <a:endParaRPr lang="es-MX" sz="1400" kern="1200" dirty="0"/>
        </a:p>
      </dsp:txBody>
      <dsp:txXfrm>
        <a:off x="2544039" y="1364188"/>
        <a:ext cx="1745289" cy="846314"/>
      </dsp:txXfrm>
    </dsp:sp>
    <dsp:sp modelId="{DCA2C7E0-9A8C-43D7-BC49-69BF0CB6B35F}">
      <dsp:nvSpPr>
        <dsp:cNvPr id="0" name=""/>
        <dsp:cNvSpPr/>
      </dsp:nvSpPr>
      <dsp:spPr>
        <a:xfrm rot="2142401">
          <a:off x="1715283" y="2545155"/>
          <a:ext cx="885672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885672" y="17556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ash"/>
          <a:headEnd type="none" w="lg" len="lg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135977" y="2540569"/>
        <a:ext cx="44283" cy="44283"/>
      </dsp:txXfrm>
    </dsp:sp>
    <dsp:sp modelId="{B27E07F9-158C-48B7-96AA-B5FAE5A7F60D}">
      <dsp:nvSpPr>
        <dsp:cNvPr id="0" name=""/>
        <dsp:cNvSpPr/>
      </dsp:nvSpPr>
      <dsp:spPr>
        <a:xfrm>
          <a:off x="2517709" y="2371679"/>
          <a:ext cx="1797949" cy="89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&lt;&lt;interface&gt;&gt; </a:t>
          </a:r>
          <a:r>
            <a:rPr lang="es-MX" sz="1400" kern="1200" dirty="0" err="1"/>
            <a:t>ObjectInput</a:t>
          </a:r>
          <a:endParaRPr lang="es-MX" sz="1400" kern="1200" dirty="0"/>
        </a:p>
      </dsp:txBody>
      <dsp:txXfrm>
        <a:off x="2544039" y="2398009"/>
        <a:ext cx="1745289" cy="846314"/>
      </dsp:txXfrm>
    </dsp:sp>
    <dsp:sp modelId="{80EEE9F6-A50E-4D5D-A235-0D437E12794C}">
      <dsp:nvSpPr>
        <dsp:cNvPr id="0" name=""/>
        <dsp:cNvSpPr/>
      </dsp:nvSpPr>
      <dsp:spPr>
        <a:xfrm>
          <a:off x="4315659" y="2803610"/>
          <a:ext cx="719179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719179" y="17556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none" w="lg" len="lg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657269" y="2803187"/>
        <a:ext cx="35958" cy="35958"/>
      </dsp:txXfrm>
    </dsp:sp>
    <dsp:sp modelId="{8D7F35AC-43DE-4EEF-AE29-489FF115F66E}">
      <dsp:nvSpPr>
        <dsp:cNvPr id="0" name=""/>
        <dsp:cNvSpPr/>
      </dsp:nvSpPr>
      <dsp:spPr>
        <a:xfrm>
          <a:off x="5034839" y="2371679"/>
          <a:ext cx="1797949" cy="89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&lt;&lt;interface&gt;&gt; </a:t>
          </a:r>
          <a:r>
            <a:rPr lang="es-MX" sz="1400" kern="1200" dirty="0" err="1"/>
            <a:t>DataInput</a:t>
          </a:r>
          <a:endParaRPr lang="es-MX" sz="1400" kern="1200" dirty="0"/>
        </a:p>
      </dsp:txBody>
      <dsp:txXfrm>
        <a:off x="5061169" y="2398009"/>
        <a:ext cx="1745289" cy="846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86E4E-D325-49F3-92DC-E1CBE11EDD3F}" type="datetimeFigureOut">
              <a:rPr lang="es-MX" smtClean="0"/>
              <a:t>27/02/2018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F575A-D191-4F87-AFF1-A013C752B4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30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27/02/2018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1.4 </a:t>
            </a:r>
            <a:r>
              <a:rPr lang="es-MX" dirty="0" err="1"/>
              <a:t>Serialización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951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/>
              <a:t>Datos serialización, clase usuario (2/2)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getNombre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 {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return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nombre;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getApaterno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 {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return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apaterno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getAmaterno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 {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return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amaterno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getPwd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 {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return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pwd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getEdad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 {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return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edad;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1242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Datos serialización, servidor (1/3)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>
                <a:latin typeface="MoolBoran" panose="020B0100010101010101" pitchFamily="34" charset="0"/>
                <a:cs typeface="MoolBoran" panose="020B0100010101010101" pitchFamily="34" charset="0"/>
              </a:rPr>
              <a:t>import java.net.*;</a:t>
            </a:r>
          </a:p>
          <a:p>
            <a:pPr marL="0" indent="0">
              <a:buNone/>
            </a:pPr>
            <a:r>
              <a:rPr lang="fr-FR" sz="2400" dirty="0">
                <a:latin typeface="MoolBoran" panose="020B0100010101010101" pitchFamily="34" charset="0"/>
                <a:cs typeface="MoolBoran" panose="020B0100010101010101" pitchFamily="34" charset="0"/>
              </a:rPr>
              <a:t>import java.io.*;</a:t>
            </a:r>
          </a:p>
          <a:p>
            <a:pPr marL="0" indent="0">
              <a:buNone/>
            </a:pPr>
            <a:endParaRPr lang="es-MX" sz="24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Servidor {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static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main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args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){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ObjectOutputStream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oos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null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ObjectInputStream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ois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=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null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try{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s = new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(9999);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("Servicio iniciado... Esperando cliente");</a:t>
            </a:r>
          </a:p>
          <a:p>
            <a:pPr marL="0" indent="0">
              <a:buNone/>
            </a:pPr>
            <a:endParaRPr lang="es-MX" sz="2400" dirty="0"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863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Datos serialización, servidor (2/3)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for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(;;){</a:t>
            </a:r>
          </a:p>
          <a:p>
            <a:pPr marL="0" indent="0"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Socket cl=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s.accept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("Cliente conectado desde "+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cl.getInetAddress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()+":"+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cl.getPort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oos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= new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ObjectOutputStream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cl.getOutputStream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ois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= new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ObjectInputStream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cl.getInputStream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Usuario u = (Usuario)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ois.readObject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("Objeto recibido.. Extrayendo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informacion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");</a:t>
            </a:r>
          </a:p>
          <a:p>
            <a:pPr marL="0" indent="0"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("Nombre = "+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u.getNombre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("Apellido Paterno = "+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u.getApaterno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("Apellido Materno = "+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u.getAmaterno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("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= "+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u.getPwd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("Edad = "+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u.getEdad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buNone/>
            </a:pPr>
            <a:endParaRPr lang="es-MX" sz="20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7506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Datos serialización, servidor (3/3)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("Devolviendo objeto...");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oos.writeObject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(u);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oos.flush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();            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}//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for</a:t>
            </a:r>
            <a:endParaRPr lang="es-MX" sz="18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}  catch(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Exception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e){  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e.printStackTrace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();  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}//catch    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}//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main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}//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endParaRPr lang="es-MX" sz="1800" dirty="0"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70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Datos serialización, cliente (1/3)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java.net.*;</a:t>
            </a:r>
          </a:p>
          <a:p>
            <a:pPr marL="0" indent="0"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java.io.*;</a:t>
            </a:r>
          </a:p>
          <a:p>
            <a:pPr marL="0" indent="0">
              <a:buNone/>
            </a:pPr>
            <a:endParaRPr lang="es-MX" sz="24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Cliente {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static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main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args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){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host= "127.0.0.1";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pto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 9999;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ObjectOutputStream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oos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null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ObjectInputStream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ois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null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96272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Datos serialización, cliente (2/3)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try{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Socket cl = new Socket(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host,pto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("Conexión establecida...");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oos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= new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ObjectOutputStream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cl.getOutputStream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ois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 new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ObjectInputStream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cl.getInputStream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Usuario u = new Usuario("Pepito", "Perez","Juarez","12345",20);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("Enviando objeto");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oos.writeObject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(u);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oos.flush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("Preparado para recibir respuesta...");     </a:t>
            </a:r>
            <a:r>
              <a:rPr lang="es-MX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9120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Datos serialización, cliente (3/3)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sz="2000" dirty="0"/>
              <a:t>        Usuario u2 = (Usuario)</a:t>
            </a:r>
            <a:r>
              <a:rPr lang="es-MX" sz="2000" dirty="0" err="1"/>
              <a:t>ois.readObject</a:t>
            </a:r>
            <a:r>
              <a:rPr lang="es-MX" sz="2000" dirty="0"/>
              <a:t>();</a:t>
            </a:r>
          </a:p>
          <a:p>
            <a:pPr marL="0" indent="0">
              <a:buNone/>
            </a:pPr>
            <a:r>
              <a:rPr lang="es-MX" sz="2000" dirty="0"/>
              <a:t>        </a:t>
            </a:r>
            <a:r>
              <a:rPr lang="es-MX" sz="2000" dirty="0" err="1"/>
              <a:t>System.out.println</a:t>
            </a:r>
            <a:r>
              <a:rPr lang="es-MX" sz="2000" dirty="0"/>
              <a:t>("Objeto recibido.. Extrayendo </a:t>
            </a:r>
            <a:r>
              <a:rPr lang="es-MX" sz="2000" dirty="0" err="1"/>
              <a:t>informacion</a:t>
            </a:r>
            <a:r>
              <a:rPr lang="es-MX" sz="2000" dirty="0"/>
              <a:t>");</a:t>
            </a:r>
          </a:p>
          <a:p>
            <a:pPr marL="0" indent="0">
              <a:buNone/>
            </a:pPr>
            <a:r>
              <a:rPr lang="es-MX" sz="2000" dirty="0"/>
              <a:t>        </a:t>
            </a:r>
            <a:r>
              <a:rPr lang="es-MX" sz="2000" dirty="0" err="1"/>
              <a:t>System.out.println</a:t>
            </a:r>
            <a:r>
              <a:rPr lang="es-MX" sz="2000" dirty="0"/>
              <a:t>("Nombre = "+u2.getNombre());</a:t>
            </a:r>
          </a:p>
          <a:p>
            <a:pPr marL="0" indent="0">
              <a:buNone/>
            </a:pPr>
            <a:r>
              <a:rPr lang="es-MX" sz="2000" dirty="0"/>
              <a:t>        </a:t>
            </a:r>
            <a:r>
              <a:rPr lang="es-MX" sz="2000" dirty="0" err="1"/>
              <a:t>System.out.println</a:t>
            </a:r>
            <a:r>
              <a:rPr lang="es-MX" sz="2000" dirty="0"/>
              <a:t>("Apellido Paterno = "+u2.getApaterno());</a:t>
            </a:r>
          </a:p>
          <a:p>
            <a:pPr marL="0" indent="0">
              <a:buNone/>
            </a:pPr>
            <a:r>
              <a:rPr lang="es-MX" sz="2000" dirty="0"/>
              <a:t>        </a:t>
            </a:r>
            <a:r>
              <a:rPr lang="es-MX" sz="2000" dirty="0" err="1"/>
              <a:t>System.out.println</a:t>
            </a:r>
            <a:r>
              <a:rPr lang="es-MX" sz="2000" dirty="0"/>
              <a:t>("Apellido Materno = "+u2.getAmaterno());</a:t>
            </a:r>
          </a:p>
          <a:p>
            <a:pPr marL="0" indent="0">
              <a:buNone/>
            </a:pPr>
            <a:r>
              <a:rPr lang="es-MX" sz="2000" dirty="0"/>
              <a:t>        </a:t>
            </a:r>
            <a:r>
              <a:rPr lang="es-MX" sz="2000" dirty="0" err="1"/>
              <a:t>System.out.println</a:t>
            </a:r>
            <a:r>
              <a:rPr lang="es-MX" sz="2000" dirty="0"/>
              <a:t>("</a:t>
            </a:r>
            <a:r>
              <a:rPr lang="es-MX" sz="2000" dirty="0" err="1"/>
              <a:t>Password</a:t>
            </a:r>
            <a:r>
              <a:rPr lang="es-MX" sz="2000" dirty="0"/>
              <a:t> = "+u2.getPwd());</a:t>
            </a:r>
          </a:p>
          <a:p>
            <a:pPr marL="0" indent="0">
              <a:buNone/>
            </a:pPr>
            <a:r>
              <a:rPr lang="es-MX" sz="2000" dirty="0"/>
              <a:t>        </a:t>
            </a:r>
            <a:r>
              <a:rPr lang="es-MX" sz="2000" dirty="0" err="1"/>
              <a:t>System.out.println</a:t>
            </a:r>
            <a:r>
              <a:rPr lang="es-MX" sz="2000" dirty="0"/>
              <a:t>("Edad = "+u2.getEdad());    </a:t>
            </a:r>
          </a:p>
          <a:p>
            <a:pPr marL="0" indent="0">
              <a:buNone/>
            </a:pPr>
            <a:r>
              <a:rPr lang="es-MX" sz="2000" dirty="0"/>
              <a:t>     }catch(</a:t>
            </a:r>
            <a:r>
              <a:rPr lang="es-MX" sz="2000" dirty="0" err="1"/>
              <a:t>Exception</a:t>
            </a:r>
            <a:r>
              <a:rPr lang="es-MX" sz="2000" dirty="0"/>
              <a:t> e){</a:t>
            </a:r>
          </a:p>
          <a:p>
            <a:pPr marL="0" indent="0">
              <a:buNone/>
            </a:pPr>
            <a:r>
              <a:rPr lang="es-MX" sz="2000" dirty="0"/>
              <a:t>         </a:t>
            </a:r>
            <a:r>
              <a:rPr lang="es-MX" sz="2000" dirty="0" err="1"/>
              <a:t>System.err.println</a:t>
            </a:r>
            <a:r>
              <a:rPr lang="es-MX" sz="2000" dirty="0"/>
              <a:t>(e);</a:t>
            </a:r>
          </a:p>
          <a:p>
            <a:pPr marL="0" indent="0">
              <a:buNone/>
            </a:pPr>
            <a:r>
              <a:rPr lang="es-MX" sz="2000" dirty="0"/>
              <a:t>     }//catch</a:t>
            </a:r>
          </a:p>
          <a:p>
            <a:pPr marL="0" indent="0">
              <a:buNone/>
            </a:pPr>
            <a:r>
              <a:rPr lang="es-MX" sz="2000" dirty="0"/>
              <a:t>    }//</a:t>
            </a:r>
            <a:r>
              <a:rPr lang="es-MX" sz="2000" dirty="0" err="1"/>
              <a:t>main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}//</a:t>
            </a:r>
            <a:r>
              <a:rPr lang="es-MX" sz="2000" dirty="0" err="1"/>
              <a:t>class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90525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Interfaz </a:t>
            </a:r>
            <a:r>
              <a:rPr lang="es-MX" dirty="0" err="1"/>
              <a:t>Externalizable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Extiende a </a:t>
            </a:r>
            <a:r>
              <a:rPr lang="es-MX" dirty="0" err="1">
                <a:cs typeface="MoolBoran" panose="020B0100010101010101" pitchFamily="34" charset="0"/>
              </a:rPr>
              <a:t>Serializable</a:t>
            </a:r>
            <a:r>
              <a:rPr lang="es-MX" sz="2400" dirty="0"/>
              <a:t> </a:t>
            </a:r>
            <a:r>
              <a:rPr lang="es-MX" dirty="0"/>
              <a:t>añadiendo dos métodos,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writeExternal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()</a:t>
            </a:r>
            <a:r>
              <a:rPr lang="es-MX" dirty="0"/>
              <a:t> y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readExternal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() </a:t>
            </a:r>
            <a:r>
              <a:rPr lang="es-MX" dirty="0"/>
              <a:t>que son llamados automáticamente durante la </a:t>
            </a:r>
            <a:r>
              <a:rPr lang="es-MX" dirty="0" err="1"/>
              <a:t>serialización</a:t>
            </a:r>
            <a:r>
              <a:rPr lang="es-MX" dirty="0"/>
              <a:t> y recuperación.</a:t>
            </a:r>
          </a:p>
          <a:p>
            <a:r>
              <a:rPr lang="es-MX" dirty="0"/>
              <a:t>Si un objeto implementa </a:t>
            </a:r>
            <a:r>
              <a:rPr lang="es-MX" dirty="0" err="1"/>
              <a:t>Externalizable</a:t>
            </a:r>
            <a:r>
              <a:rPr lang="es-MX" dirty="0"/>
              <a:t> no se serializa automáticamente nada y se debe especificar lo que se debe serializar con llamadas a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writeExternal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0695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s-MX" dirty="0"/>
              <a:t>Ejemplo </a:t>
            </a:r>
            <a:r>
              <a:rPr lang="es-MX" dirty="0" err="1"/>
              <a:t>DemoExternalizable</a:t>
            </a:r>
            <a:r>
              <a:rPr lang="es-MX" dirty="0"/>
              <a:t> (1/2)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67544" y="836712"/>
            <a:ext cx="403860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java.io.*;</a:t>
            </a:r>
          </a:p>
          <a:p>
            <a:pPr marL="0" indent="0">
              <a:buNone/>
            </a:pP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java.util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.*;</a:t>
            </a:r>
          </a:p>
          <a:p>
            <a:pPr marL="0" indent="0">
              <a:buNone/>
            </a:pPr>
            <a:endParaRPr lang="es-MX" sz="16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buNone/>
            </a:pP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Usuario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implements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Externalizable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{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private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usuario;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private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Usuario(){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("Creando usuario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vacio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");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Usuario(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u,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p){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("Creando usuario ("+u+","+p+")");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    usuario = u;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= p;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writeExternal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ObjectOutput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out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)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throws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IOException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{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("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Usuario.writeExternal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");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    //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Explicitamente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indicamos cuales son los atributos a almacenar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out.writeObject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(usuario);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644008" y="1268760"/>
            <a:ext cx="4038600" cy="514543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readExternal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ObjectInput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in) 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throws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IOException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ClassNotFoundException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{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("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Usuario.readExternal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");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    //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Explicitamente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indicamos cuales son los atributos a recuperar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    usuario = (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)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in.readObject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muestraUsuario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(){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cad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= "Usuario: "+usuario+"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: ";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if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(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==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null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)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cad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cad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+ "No disponible";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else</a:t>
            </a:r>
            <a:endParaRPr lang="es-MX" sz="38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cad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cad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+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cad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}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4251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s-MX" dirty="0"/>
              <a:t>Ejemplo </a:t>
            </a:r>
            <a:r>
              <a:rPr lang="es-MX" dirty="0" err="1"/>
              <a:t>DemoExternalizable</a:t>
            </a:r>
            <a:r>
              <a:rPr lang="es-MX" dirty="0"/>
              <a:t> (2/2)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038600" cy="5001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DemoExternalizable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{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static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main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args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)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throws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IOException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ClassNotFoundException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{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("Creando el objeto");</a:t>
            </a:r>
          </a:p>
          <a:p>
            <a:pPr marL="0" indent="0">
              <a:buNone/>
            </a:pPr>
            <a:endParaRPr lang="es-MX" sz="14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[] usuarios = {"A","B","C"};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passwords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={"1","2","3"};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ListaUsuarios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lp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= new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ListaUsuarios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(usuarios,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passwords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ObjectOutputStream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o = 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new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ObjectOutputStream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new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FileOutputStream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("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objetos.out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"));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o.writeObject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lp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o.close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140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("\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nRecuperando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objeto");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ObjectInputStream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in = 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new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ObjectInputStream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new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FileInputStream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("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objetos.out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"));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lp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= (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ListaUsuarios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)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in.readObject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lp.muestraUsuario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}</a:t>
            </a:r>
          </a:p>
          <a:p>
            <a:pPr marL="0" indent="0">
              <a:buNone/>
            </a:pPr>
            <a:endParaRPr lang="es-MX" sz="1400" dirty="0"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001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ListaUsuarios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implements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Serializable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{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private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LinkedList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lista = new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LinkedList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valor;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ListaUsuarios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[] usuarios,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passwords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){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for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i =0; i &lt;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usuarios.length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; i++)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lista.add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(new Usuario(usuarios[i],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passwords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[i]));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muestraUsuario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(){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ListIterator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li =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lista.listIterator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Usuario u;   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while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li.hasNext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()){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u = (Usuario)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li.next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u.muestraUsuario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}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}</a:t>
            </a:r>
          </a:p>
          <a:p>
            <a:pPr marL="0" indent="0">
              <a:buNone/>
            </a:pPr>
            <a:endParaRPr lang="es-MX" sz="1400" dirty="0"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5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Serialización</a:t>
            </a:r>
            <a:r>
              <a:rPr lang="es-MX" dirty="0"/>
              <a:t> de un objeto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Consiste en la codificación de un objeto en una secuencia de bits que represente el estado de dicho objeto.</a:t>
            </a:r>
          </a:p>
          <a:p>
            <a:r>
              <a:rPr lang="es-MX" dirty="0"/>
              <a:t>Dicha secuencia se puede almacenar en un archivo o enviar por un socket.</a:t>
            </a:r>
          </a:p>
          <a:p>
            <a:r>
              <a:rPr lang="es-MX" dirty="0"/>
              <a:t>Básicamente significa guardar los valores de sus campos en una secuencia de bits que pueda ser utilizada para reconstruir el objeto original</a:t>
            </a:r>
          </a:p>
        </p:txBody>
      </p:sp>
    </p:spTree>
    <p:extLst>
      <p:ext uri="{BB962C8B-B14F-4D97-AF65-F5344CB8AC3E}">
        <p14:creationId xmlns:p14="http://schemas.microsoft.com/office/powerpoint/2010/main" val="413894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Serialización</a:t>
            </a:r>
            <a:r>
              <a:rPr lang="es-MX" dirty="0"/>
              <a:t> de un objeto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63272" cy="2836911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Los datos primitivos de java son </a:t>
            </a:r>
            <a:r>
              <a:rPr lang="es-MX" i="1" dirty="0" err="1"/>
              <a:t>serializables</a:t>
            </a:r>
            <a:r>
              <a:rPr lang="es-MX" dirty="0"/>
              <a:t>.</a:t>
            </a:r>
          </a:p>
          <a:p>
            <a:r>
              <a:rPr lang="es-MX" dirty="0"/>
              <a:t>Para que un objeto sea </a:t>
            </a:r>
            <a:r>
              <a:rPr lang="es-MX" i="1" dirty="0" err="1"/>
              <a:t>serializable</a:t>
            </a:r>
            <a:r>
              <a:rPr lang="es-MX" dirty="0"/>
              <a:t> todos sus componentes deben serlo.</a:t>
            </a:r>
          </a:p>
          <a:p>
            <a:r>
              <a:rPr lang="es-MX" dirty="0"/>
              <a:t>Si el objeto tiene campos que son objetos, hay que serializarlos primero.</a:t>
            </a:r>
          </a:p>
          <a:p>
            <a:r>
              <a:rPr lang="es-MX" dirty="0"/>
              <a:t>Se introdujo en java para soportar la invocación a objetos remotos (RMI)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sz="half" idx="2"/>
          </p:nvPr>
        </p:nvSpPr>
        <p:spPr>
          <a:xfrm>
            <a:off x="755576" y="4797152"/>
            <a:ext cx="7931224" cy="1329011"/>
          </a:xfrm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6350">
            <a:bevelT prst="relaxedInset"/>
            <a:bevelB prst="relaxedInset"/>
          </a:sp3d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/>
              <a:t>Si bien el estándar C pone algunas restricciones a los tamaños de los tipos de datos básicos , no todos tienen el mismo tamaño en las distintas plataformas.</a:t>
            </a:r>
          </a:p>
        </p:txBody>
      </p:sp>
    </p:spTree>
    <p:extLst>
      <p:ext uri="{BB962C8B-B14F-4D97-AF65-F5344CB8AC3E}">
        <p14:creationId xmlns:p14="http://schemas.microsoft.com/office/powerpoint/2010/main" val="274546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Serialización</a:t>
            </a:r>
            <a:r>
              <a:rPr lang="es-MX" dirty="0"/>
              <a:t> de un objeto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no se quiere que un atributo sea </a:t>
            </a:r>
            <a:r>
              <a:rPr lang="es-MX" dirty="0" err="1"/>
              <a:t>serializable</a:t>
            </a:r>
            <a:r>
              <a:rPr lang="es-MX" dirty="0"/>
              <a:t> se marca como transitorio (</a:t>
            </a:r>
            <a:r>
              <a:rPr lang="es-MX" i="1" dirty="0" err="1"/>
              <a:t>transient</a:t>
            </a:r>
            <a:r>
              <a:rPr lang="es-MX" dirty="0"/>
              <a:t>). En el otro extremo del socket recibirá el valor de default, dependiendo del tipo.</a:t>
            </a:r>
          </a:p>
          <a:p>
            <a:r>
              <a:rPr lang="es-MX" dirty="0"/>
              <a:t>Para que un objeto sea </a:t>
            </a:r>
            <a:r>
              <a:rPr lang="es-MX" dirty="0" err="1"/>
              <a:t>serializable</a:t>
            </a:r>
            <a:r>
              <a:rPr lang="es-MX" dirty="0"/>
              <a:t>, se debe de marcar para ello con la interfaz </a:t>
            </a:r>
            <a:r>
              <a:rPr lang="es-MX" i="1" dirty="0" err="1"/>
              <a:t>java.io.Serializable</a:t>
            </a:r>
            <a:r>
              <a:rPr lang="es-MX" i="1" dirty="0"/>
              <a:t>.</a:t>
            </a:r>
            <a:endParaRPr lang="es-MX" dirty="0"/>
          </a:p>
          <a:p>
            <a:r>
              <a:rPr lang="es-MX" dirty="0"/>
              <a:t>No define métodos </a:t>
            </a:r>
          </a:p>
        </p:txBody>
      </p:sp>
    </p:spTree>
    <p:extLst>
      <p:ext uri="{BB962C8B-B14F-4D97-AF65-F5344CB8AC3E}">
        <p14:creationId xmlns:p14="http://schemas.microsoft.com/office/powerpoint/2010/main" val="191201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Serialización</a:t>
            </a:r>
            <a:r>
              <a:rPr lang="es-MX" dirty="0"/>
              <a:t> de un objeto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>
            <a:normAutofit fontScale="92500"/>
          </a:bodyPr>
          <a:lstStyle/>
          <a:p>
            <a:r>
              <a:rPr lang="es-MX" dirty="0"/>
              <a:t>Objetos comunes como </a:t>
            </a:r>
            <a:r>
              <a:rPr lang="es-MX" i="1" dirty="0" err="1"/>
              <a:t>String</a:t>
            </a:r>
            <a:r>
              <a:rPr lang="es-MX" i="1" dirty="0"/>
              <a:t>, Vector o </a:t>
            </a:r>
            <a:r>
              <a:rPr lang="es-MX" i="1" dirty="0" err="1"/>
              <a:t>ArrayList</a:t>
            </a:r>
            <a:r>
              <a:rPr lang="es-MX" i="1" dirty="0"/>
              <a:t> </a:t>
            </a:r>
            <a:r>
              <a:rPr lang="es-MX" dirty="0"/>
              <a:t>implementan </a:t>
            </a:r>
            <a:r>
              <a:rPr lang="es-MX" i="1" dirty="0" err="1"/>
              <a:t>Serializable</a:t>
            </a:r>
            <a:endParaRPr lang="es-MX" i="1" dirty="0"/>
          </a:p>
          <a:p>
            <a:r>
              <a:rPr lang="es-MX" dirty="0"/>
              <a:t>Se pueden serializar y reconstruir posteriormente.</a:t>
            </a:r>
          </a:p>
          <a:p>
            <a:r>
              <a:rPr lang="es-MX" dirty="0"/>
              <a:t>Los objetos </a:t>
            </a:r>
            <a:r>
              <a:rPr lang="es-MX" dirty="0" err="1"/>
              <a:t>serializables</a:t>
            </a:r>
            <a:r>
              <a:rPr lang="es-MX" dirty="0"/>
              <a:t> son aquellos que implementen la interfaz </a:t>
            </a:r>
            <a:r>
              <a:rPr lang="es-MX" i="1" dirty="0" err="1"/>
              <a:t>Serializable</a:t>
            </a:r>
            <a:r>
              <a:rPr lang="es-MX" i="1" dirty="0"/>
              <a:t> </a:t>
            </a:r>
            <a:r>
              <a:rPr lang="es-MX" dirty="0"/>
              <a:t>o </a:t>
            </a:r>
            <a:r>
              <a:rPr lang="es-MX" i="1" dirty="0" err="1"/>
              <a:t>Externalizable</a:t>
            </a:r>
            <a:endParaRPr lang="es-MX" i="1" dirty="0"/>
          </a:p>
          <a:p>
            <a:r>
              <a:rPr lang="es-MX" dirty="0"/>
              <a:t>Para que un objeto sea </a:t>
            </a:r>
            <a:r>
              <a:rPr lang="es-MX" dirty="0" err="1"/>
              <a:t>serializable</a:t>
            </a:r>
            <a:r>
              <a:rPr lang="es-MX" dirty="0"/>
              <a:t> solo hay que declararlo:</a:t>
            </a:r>
          </a:p>
          <a:p>
            <a:pPr marL="800100" lvl="2" indent="0">
              <a:buNone/>
            </a:pPr>
            <a:r>
              <a:rPr lang="es-MX" sz="30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3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0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sz="3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000" dirty="0" err="1">
                <a:latin typeface="MoolBoran" panose="020B0100010101010101" pitchFamily="34" charset="0"/>
                <a:cs typeface="MoolBoran" panose="020B0100010101010101" pitchFamily="34" charset="0"/>
              </a:rPr>
              <a:t>MiClase</a:t>
            </a:r>
            <a:r>
              <a:rPr lang="es-MX" sz="3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000" dirty="0" err="1">
                <a:latin typeface="MoolBoran" panose="020B0100010101010101" pitchFamily="34" charset="0"/>
                <a:cs typeface="MoolBoran" panose="020B0100010101010101" pitchFamily="34" charset="0"/>
              </a:rPr>
              <a:t>implements</a:t>
            </a:r>
            <a:r>
              <a:rPr lang="es-MX" sz="3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000" dirty="0" err="1">
                <a:latin typeface="MoolBoran" panose="020B0100010101010101" pitchFamily="34" charset="0"/>
                <a:cs typeface="MoolBoran" panose="020B0100010101010101" pitchFamily="34" charset="0"/>
              </a:rPr>
              <a:t>java.io.Serializable</a:t>
            </a:r>
            <a:endParaRPr lang="es-MX" sz="3000" dirty="0"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6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Flujos para entrada y salida de objetos </a:t>
            </a:r>
            <a:r>
              <a:rPr lang="es-MX" dirty="0" err="1"/>
              <a:t>serializables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La </a:t>
            </a:r>
            <a:r>
              <a:rPr lang="es-MX" dirty="0" err="1"/>
              <a:t>serialización</a:t>
            </a:r>
            <a:r>
              <a:rPr lang="es-MX" dirty="0"/>
              <a:t> está orientada a bytes por lo tanto se usan flujos que estén en la jerarquía  de </a:t>
            </a:r>
            <a:r>
              <a:rPr lang="es-MX" i="1" dirty="0" err="1"/>
              <a:t>InputStream</a:t>
            </a:r>
            <a:r>
              <a:rPr lang="es-MX" dirty="0"/>
              <a:t> u </a:t>
            </a:r>
            <a:r>
              <a:rPr lang="es-MX" i="1" dirty="0" err="1"/>
              <a:t>OutputStream</a:t>
            </a:r>
            <a:endParaRPr lang="es-MX" i="1" dirty="0"/>
          </a:p>
          <a:p>
            <a:r>
              <a:rPr lang="es-MX" dirty="0"/>
              <a:t>Para serializar un objeto es necesario crear algún objeto del tipo </a:t>
            </a:r>
            <a:r>
              <a:rPr lang="es-MX" i="1" dirty="0" err="1"/>
              <a:t>OutputStream</a:t>
            </a:r>
            <a:r>
              <a:rPr lang="es-MX" dirty="0"/>
              <a:t> que se le pasara al constructor </a:t>
            </a:r>
            <a:r>
              <a:rPr lang="es-MX" i="1" dirty="0" err="1"/>
              <a:t>ObjetOutputStream</a:t>
            </a:r>
            <a:r>
              <a:rPr lang="es-MX" dirty="0"/>
              <a:t>. A continuación se puede llamar a </a:t>
            </a:r>
            <a:r>
              <a:rPr lang="es-MX" sz="4200" dirty="0" err="1">
                <a:latin typeface="MoolBoran" panose="020B0100010101010101" pitchFamily="34" charset="0"/>
                <a:cs typeface="MoolBoran" panose="020B0100010101010101" pitchFamily="34" charset="0"/>
              </a:rPr>
              <a:t>writeObjet</a:t>
            </a:r>
            <a:r>
              <a:rPr lang="es-MX" sz="4200" dirty="0">
                <a:latin typeface="MoolBoran" panose="020B0100010101010101" pitchFamily="34" charset="0"/>
                <a:cs typeface="MoolBoran" panose="020B0100010101010101" pitchFamily="34" charset="0"/>
              </a:rPr>
              <a:t>()</a:t>
            </a:r>
            <a:r>
              <a:rPr lang="es-MX" dirty="0"/>
              <a:t> para serializar el objeto</a:t>
            </a:r>
          </a:p>
          <a:p>
            <a:r>
              <a:rPr lang="es-MX" dirty="0"/>
              <a:t>Para recuperar el objeto es necesario crear algún objeto del tipo </a:t>
            </a:r>
            <a:r>
              <a:rPr lang="es-MX" i="1" dirty="0" err="1"/>
              <a:t>InputStream</a:t>
            </a:r>
            <a:r>
              <a:rPr lang="es-MX" dirty="0"/>
              <a:t> que se le pasará al constructor </a:t>
            </a:r>
            <a:r>
              <a:rPr lang="es-MX" i="1" dirty="0" err="1"/>
              <a:t>ObjetInputSream</a:t>
            </a:r>
            <a:r>
              <a:rPr lang="es-MX" dirty="0"/>
              <a:t>. A continuación se puede llamar a </a:t>
            </a:r>
            <a:r>
              <a:rPr lang="es-MX" i="1" dirty="0" err="1"/>
              <a:t>readObjet</a:t>
            </a:r>
            <a:r>
              <a:rPr lang="es-MX" dirty="0"/>
              <a:t>() para leer el objeto.</a:t>
            </a:r>
          </a:p>
        </p:txBody>
      </p:sp>
    </p:spTree>
    <p:extLst>
      <p:ext uri="{BB962C8B-B14F-4D97-AF65-F5344CB8AC3E}">
        <p14:creationId xmlns:p14="http://schemas.microsoft.com/office/powerpoint/2010/main" val="202076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Jerarquía para la </a:t>
            </a:r>
            <a:r>
              <a:rPr lang="es-MX" dirty="0" err="1"/>
              <a:t>serialización</a:t>
            </a:r>
            <a:endParaRPr lang="es-MX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D7A2681-6A36-4D73-A677-30C12CF86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5234861"/>
              </p:ext>
            </p:extLst>
          </p:nvPr>
        </p:nvGraphicFramePr>
        <p:xfrm>
          <a:off x="878589" y="1417638"/>
          <a:ext cx="6833369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17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Jerarquía para la recuperación de objetos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440EB14-8123-4B70-A3A7-97309FCAA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5772637"/>
              </p:ext>
            </p:extLst>
          </p:nvPr>
        </p:nvGraphicFramePr>
        <p:xfrm>
          <a:off x="1155315" y="1556792"/>
          <a:ext cx="6833369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62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MX" dirty="0"/>
              <a:t>Datos </a:t>
            </a:r>
            <a:r>
              <a:rPr lang="es-MX" dirty="0" err="1"/>
              <a:t>serialización</a:t>
            </a:r>
            <a:r>
              <a:rPr lang="es-MX" dirty="0"/>
              <a:t>, clase usuario (1/2)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java.io.Serializable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endParaRPr lang="es-MX" sz="18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buNone/>
            </a:pP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Usuario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implements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Serializable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{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nombre;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apaterno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amaterno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transient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pwd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edad;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Usuario(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nombre,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apaterno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amaterno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pwd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edad) {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this.nombre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= nombre;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this.apaterno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apaterno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this.amaterno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amaterno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this.pwd =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pwd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this.edad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= edad;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09624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1635</Words>
  <Application>Microsoft Office PowerPoint</Application>
  <PresentationFormat>Presentación en pantalla (4:3)</PresentationFormat>
  <Paragraphs>217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MoolBoran</vt:lpstr>
      <vt:lpstr>Tema de Office</vt:lpstr>
      <vt:lpstr>1.4 Serialización</vt:lpstr>
      <vt:lpstr>Serialización de un objeto</vt:lpstr>
      <vt:lpstr>Serialización de un objeto</vt:lpstr>
      <vt:lpstr>Serialización de un objeto</vt:lpstr>
      <vt:lpstr>Serialización de un objeto</vt:lpstr>
      <vt:lpstr>Flujos para entrada y salida de objetos serializables</vt:lpstr>
      <vt:lpstr>Jerarquía para la serialización</vt:lpstr>
      <vt:lpstr>Jerarquía para la recuperación de objetos</vt:lpstr>
      <vt:lpstr>Datos serialización, clase usuario (1/2)</vt:lpstr>
      <vt:lpstr>Datos serialización, clase usuario (2/2)</vt:lpstr>
      <vt:lpstr>Datos serialización, servidor (1/3)</vt:lpstr>
      <vt:lpstr>Datos serialización, servidor (2/3)</vt:lpstr>
      <vt:lpstr>Datos serialización, servidor (3/3)</vt:lpstr>
      <vt:lpstr>Datos serialización, cliente (1/3)</vt:lpstr>
      <vt:lpstr>Datos serialización, cliente (2/3)</vt:lpstr>
      <vt:lpstr>Datos serialización, cliente (3/3)</vt:lpstr>
      <vt:lpstr>Interfaz Externalizable</vt:lpstr>
      <vt:lpstr>Ejemplo DemoExternalizable (1/2)</vt:lpstr>
      <vt:lpstr>Ejemplo DemoExternalizable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para comunicación en red</dc:title>
  <dc:creator>escom</dc:creator>
  <cp:lastModifiedBy>Ricardo Mtz</cp:lastModifiedBy>
  <cp:revision>114</cp:revision>
  <dcterms:created xsi:type="dcterms:W3CDTF">2016-02-10T18:39:47Z</dcterms:created>
  <dcterms:modified xsi:type="dcterms:W3CDTF">2018-02-27T16:13:01Z</dcterms:modified>
</cp:coreProperties>
</file>