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  <p:sldId id="264" r:id="rId10"/>
    <p:sldId id="266" r:id="rId11"/>
    <p:sldId id="268" r:id="rId12"/>
    <p:sldId id="269" r:id="rId13"/>
    <p:sldId id="274" r:id="rId14"/>
    <p:sldId id="275" r:id="rId15"/>
    <p:sldId id="276" r:id="rId16"/>
    <p:sldId id="277" r:id="rId17"/>
    <p:sldId id="270" r:id="rId18"/>
    <p:sldId id="271" r:id="rId19"/>
    <p:sldId id="267" r:id="rId20"/>
    <p:sldId id="272" r:id="rId21"/>
    <p:sldId id="273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B8761-6C87-45D4-91FA-DEDDAEE5548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459568-32D2-4D0B-AFB3-DE0654C38C7B}">
      <dgm:prSet phldrT="[Texto]"/>
      <dgm:spPr/>
      <dgm:t>
        <a:bodyPr/>
        <a:lstStyle/>
        <a:p>
          <a:r>
            <a:rPr lang="es-MX" dirty="0" smtClean="0"/>
            <a:t>Socket</a:t>
          </a:r>
          <a:endParaRPr lang="es-MX" dirty="0"/>
        </a:p>
      </dgm:t>
    </dgm:pt>
    <dgm:pt modelId="{6278D76E-AB3E-4977-ACAD-4C9210EAC95E}" type="parTrans" cxnId="{832C3BF7-FDD1-496B-867A-BB0F6CFA1527}">
      <dgm:prSet/>
      <dgm:spPr/>
      <dgm:t>
        <a:bodyPr/>
        <a:lstStyle/>
        <a:p>
          <a:endParaRPr lang="es-MX"/>
        </a:p>
      </dgm:t>
    </dgm:pt>
    <dgm:pt modelId="{AE829A04-8814-4BEF-9B38-9EC040E22A36}" type="sibTrans" cxnId="{832C3BF7-FDD1-496B-867A-BB0F6CFA1527}">
      <dgm:prSet/>
      <dgm:spPr/>
      <dgm:t>
        <a:bodyPr/>
        <a:lstStyle/>
        <a:p>
          <a:endParaRPr lang="es-MX"/>
        </a:p>
      </dgm:t>
    </dgm:pt>
    <dgm:pt modelId="{36C18D9A-2957-4A2F-BE1C-76D58A200564}">
      <dgm:prSet phldrT="[Texto]"/>
      <dgm:spPr/>
      <dgm:t>
        <a:bodyPr/>
        <a:lstStyle/>
        <a:p>
          <a:r>
            <a:rPr lang="es-MX" dirty="0" err="1" smtClean="0"/>
            <a:t>Bind</a:t>
          </a:r>
          <a:endParaRPr lang="es-MX" dirty="0"/>
        </a:p>
      </dgm:t>
    </dgm:pt>
    <dgm:pt modelId="{4506D6D8-7293-46F2-8A70-0D55CC8F771F}" type="parTrans" cxnId="{8CD7DC34-5A8D-4A4F-82F7-5934235A008C}">
      <dgm:prSet/>
      <dgm:spPr/>
      <dgm:t>
        <a:bodyPr/>
        <a:lstStyle/>
        <a:p>
          <a:endParaRPr lang="es-MX"/>
        </a:p>
      </dgm:t>
    </dgm:pt>
    <dgm:pt modelId="{49AE0A4C-C570-4715-BE7A-CEBFAB0BF279}" type="sibTrans" cxnId="{8CD7DC34-5A8D-4A4F-82F7-5934235A008C}">
      <dgm:prSet/>
      <dgm:spPr/>
      <dgm:t>
        <a:bodyPr/>
        <a:lstStyle/>
        <a:p>
          <a:endParaRPr lang="es-MX"/>
        </a:p>
      </dgm:t>
    </dgm:pt>
    <dgm:pt modelId="{D278C23B-D6E9-49F0-A24E-004BCAC0DC6C}">
      <dgm:prSet phldrT="[Texto]"/>
      <dgm:spPr/>
      <dgm:t>
        <a:bodyPr/>
        <a:lstStyle/>
        <a:p>
          <a:r>
            <a:rPr lang="es-MX" dirty="0" err="1" smtClean="0"/>
            <a:t>Sendto</a:t>
          </a:r>
          <a:r>
            <a:rPr lang="es-MX" dirty="0" smtClean="0"/>
            <a:t>/</a:t>
          </a:r>
          <a:r>
            <a:rPr lang="es-MX" dirty="0" err="1" smtClean="0"/>
            <a:t>recvto</a:t>
          </a:r>
          <a:endParaRPr lang="es-MX" dirty="0"/>
        </a:p>
      </dgm:t>
    </dgm:pt>
    <dgm:pt modelId="{C70BD339-B406-40AE-AB52-F6F13B75C9E2}" type="parTrans" cxnId="{BF70BBE2-BBCB-4998-A37A-6B376EF8751A}">
      <dgm:prSet/>
      <dgm:spPr/>
      <dgm:t>
        <a:bodyPr/>
        <a:lstStyle/>
        <a:p>
          <a:endParaRPr lang="es-MX"/>
        </a:p>
      </dgm:t>
    </dgm:pt>
    <dgm:pt modelId="{4BF9AB76-5395-439E-ADCC-C6B583D12F79}" type="sibTrans" cxnId="{BF70BBE2-BBCB-4998-A37A-6B376EF8751A}">
      <dgm:prSet/>
      <dgm:spPr/>
      <dgm:t>
        <a:bodyPr/>
        <a:lstStyle/>
        <a:p>
          <a:endParaRPr lang="es-MX"/>
        </a:p>
      </dgm:t>
    </dgm:pt>
    <dgm:pt modelId="{997FC88B-FC43-4257-8CFC-08B3AE45EB05}">
      <dgm:prSet phldrT="[Texto]"/>
      <dgm:spPr/>
      <dgm:t>
        <a:bodyPr/>
        <a:lstStyle/>
        <a:p>
          <a:r>
            <a:rPr lang="es-MX" dirty="0" err="1" smtClean="0"/>
            <a:t>Shutdown</a:t>
          </a:r>
          <a:endParaRPr lang="es-MX" dirty="0"/>
        </a:p>
      </dgm:t>
    </dgm:pt>
    <dgm:pt modelId="{9487167D-35EB-4443-B8B2-5E008F63199E}" type="parTrans" cxnId="{B8F3A2F7-7A93-4857-8726-111D8698BBC0}">
      <dgm:prSet/>
      <dgm:spPr/>
      <dgm:t>
        <a:bodyPr/>
        <a:lstStyle/>
        <a:p>
          <a:endParaRPr lang="es-MX"/>
        </a:p>
      </dgm:t>
    </dgm:pt>
    <dgm:pt modelId="{C7160580-B90D-4062-9B8A-EBF45389D63B}" type="sibTrans" cxnId="{B8F3A2F7-7A93-4857-8726-111D8698BBC0}">
      <dgm:prSet/>
      <dgm:spPr/>
      <dgm:t>
        <a:bodyPr/>
        <a:lstStyle/>
        <a:p>
          <a:endParaRPr lang="es-MX"/>
        </a:p>
      </dgm:t>
    </dgm:pt>
    <dgm:pt modelId="{81356B73-066F-47F2-92BB-42A8F2099C88}">
      <dgm:prSet phldrT="[Texto]"/>
      <dgm:spPr/>
      <dgm:t>
        <a:bodyPr/>
        <a:lstStyle/>
        <a:p>
          <a:r>
            <a:rPr lang="es-MX" dirty="0" err="1" smtClean="0"/>
            <a:t>Close</a:t>
          </a:r>
          <a:endParaRPr lang="es-MX" dirty="0"/>
        </a:p>
      </dgm:t>
    </dgm:pt>
    <dgm:pt modelId="{D212581B-EEC0-4D36-9C81-4BAFBCC125D5}" type="parTrans" cxnId="{4CE0C3B7-FF20-4E15-8A3B-3EC598C2D495}">
      <dgm:prSet/>
      <dgm:spPr/>
      <dgm:t>
        <a:bodyPr/>
        <a:lstStyle/>
        <a:p>
          <a:endParaRPr lang="es-MX"/>
        </a:p>
      </dgm:t>
    </dgm:pt>
    <dgm:pt modelId="{4DB120D6-7F6A-49CB-BB3B-C2E2F96320B5}" type="sibTrans" cxnId="{4CE0C3B7-FF20-4E15-8A3B-3EC598C2D495}">
      <dgm:prSet/>
      <dgm:spPr/>
      <dgm:t>
        <a:bodyPr/>
        <a:lstStyle/>
        <a:p>
          <a:endParaRPr lang="es-MX"/>
        </a:p>
      </dgm:t>
    </dgm:pt>
    <dgm:pt modelId="{05ED9019-0DE4-495F-9F25-10DF8EB431EF}" type="pres">
      <dgm:prSet presAssocID="{D5FB8761-6C87-45D4-91FA-DEDDAEE5548D}" presName="linearFlow" presStyleCnt="0">
        <dgm:presLayoutVars>
          <dgm:resizeHandles val="exact"/>
        </dgm:presLayoutVars>
      </dgm:prSet>
      <dgm:spPr/>
    </dgm:pt>
    <dgm:pt modelId="{2E07106C-93F4-4B7D-BFDE-DF003B6B20C3}" type="pres">
      <dgm:prSet presAssocID="{10459568-32D2-4D0B-AFB3-DE0654C38C7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373D13A-3D27-4D8B-8426-83F3AB467636}" type="pres">
      <dgm:prSet presAssocID="{AE829A04-8814-4BEF-9B38-9EC040E22A36}" presName="sibTrans" presStyleLbl="sibTrans2D1" presStyleIdx="0" presStyleCnt="4"/>
      <dgm:spPr/>
      <dgm:t>
        <a:bodyPr/>
        <a:lstStyle/>
        <a:p>
          <a:endParaRPr lang="es-MX"/>
        </a:p>
      </dgm:t>
    </dgm:pt>
    <dgm:pt modelId="{00475837-9E7E-40B9-BAD1-B3C8D01B33B8}" type="pres">
      <dgm:prSet presAssocID="{AE829A04-8814-4BEF-9B38-9EC040E22A36}" presName="connectorText" presStyleLbl="sibTrans2D1" presStyleIdx="0" presStyleCnt="4"/>
      <dgm:spPr/>
      <dgm:t>
        <a:bodyPr/>
        <a:lstStyle/>
        <a:p>
          <a:endParaRPr lang="es-MX"/>
        </a:p>
      </dgm:t>
    </dgm:pt>
    <dgm:pt modelId="{304F7CF1-E08F-4332-A188-B54B182D1586}" type="pres">
      <dgm:prSet presAssocID="{36C18D9A-2957-4A2F-BE1C-76D58A20056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7E85677-0CE4-4AAD-BFCF-47698745C17D}" type="pres">
      <dgm:prSet presAssocID="{49AE0A4C-C570-4715-BE7A-CEBFAB0BF279}" presName="sibTrans" presStyleLbl="sibTrans2D1" presStyleIdx="1" presStyleCnt="4"/>
      <dgm:spPr/>
      <dgm:t>
        <a:bodyPr/>
        <a:lstStyle/>
        <a:p>
          <a:endParaRPr lang="es-MX"/>
        </a:p>
      </dgm:t>
    </dgm:pt>
    <dgm:pt modelId="{3607E148-1452-460A-9E39-5E59717BB78D}" type="pres">
      <dgm:prSet presAssocID="{49AE0A4C-C570-4715-BE7A-CEBFAB0BF279}" presName="connectorText" presStyleLbl="sibTrans2D1" presStyleIdx="1" presStyleCnt="4"/>
      <dgm:spPr/>
      <dgm:t>
        <a:bodyPr/>
        <a:lstStyle/>
        <a:p>
          <a:endParaRPr lang="es-MX"/>
        </a:p>
      </dgm:t>
    </dgm:pt>
    <dgm:pt modelId="{F0C844B6-4157-4DA2-8E03-3FFC6C4020E6}" type="pres">
      <dgm:prSet presAssocID="{D278C23B-D6E9-49F0-A24E-004BCAC0DC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D30216C-FE7B-4D90-8FA6-F9F013538296}" type="pres">
      <dgm:prSet presAssocID="{4BF9AB76-5395-439E-ADCC-C6B583D12F79}" presName="sibTrans" presStyleLbl="sibTrans2D1" presStyleIdx="2" presStyleCnt="4"/>
      <dgm:spPr/>
      <dgm:t>
        <a:bodyPr/>
        <a:lstStyle/>
        <a:p>
          <a:endParaRPr lang="es-MX"/>
        </a:p>
      </dgm:t>
    </dgm:pt>
    <dgm:pt modelId="{A94ED647-C185-43AD-A297-681D4155498C}" type="pres">
      <dgm:prSet presAssocID="{4BF9AB76-5395-439E-ADCC-C6B583D12F79}" presName="connectorText" presStyleLbl="sibTrans2D1" presStyleIdx="2" presStyleCnt="4"/>
      <dgm:spPr/>
      <dgm:t>
        <a:bodyPr/>
        <a:lstStyle/>
        <a:p>
          <a:endParaRPr lang="es-MX"/>
        </a:p>
      </dgm:t>
    </dgm:pt>
    <dgm:pt modelId="{ABCB7F93-371F-4665-858C-31E90247D3F0}" type="pres">
      <dgm:prSet presAssocID="{997FC88B-FC43-4257-8CFC-08B3AE45EB0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C03F7D6-1D5A-464C-9650-19ACF140E6FF}" type="pres">
      <dgm:prSet presAssocID="{C7160580-B90D-4062-9B8A-EBF45389D63B}" presName="sibTrans" presStyleLbl="sibTrans2D1" presStyleIdx="3" presStyleCnt="4"/>
      <dgm:spPr/>
      <dgm:t>
        <a:bodyPr/>
        <a:lstStyle/>
        <a:p>
          <a:endParaRPr lang="es-MX"/>
        </a:p>
      </dgm:t>
    </dgm:pt>
    <dgm:pt modelId="{2C03A139-1728-4704-AF7C-6F12F6671CF1}" type="pres">
      <dgm:prSet presAssocID="{C7160580-B90D-4062-9B8A-EBF45389D63B}" presName="connectorText" presStyleLbl="sibTrans2D1" presStyleIdx="3" presStyleCnt="4"/>
      <dgm:spPr/>
      <dgm:t>
        <a:bodyPr/>
        <a:lstStyle/>
        <a:p>
          <a:endParaRPr lang="es-MX"/>
        </a:p>
      </dgm:t>
    </dgm:pt>
    <dgm:pt modelId="{72F2DEAC-5B36-4502-9246-E0677776CCCF}" type="pres">
      <dgm:prSet presAssocID="{81356B73-066F-47F2-92BB-42A8F2099C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F6C7D6A-870D-424B-94CF-6C55194889BF}" type="presOf" srcId="{49AE0A4C-C570-4715-BE7A-CEBFAB0BF279}" destId="{57E85677-0CE4-4AAD-BFCF-47698745C17D}" srcOrd="0" destOrd="0" presId="urn:microsoft.com/office/officeart/2005/8/layout/process2"/>
    <dgm:cxn modelId="{763EBA29-BA08-44FD-BF30-915BFFA3EE0B}" type="presOf" srcId="{49AE0A4C-C570-4715-BE7A-CEBFAB0BF279}" destId="{3607E148-1452-460A-9E39-5E59717BB78D}" srcOrd="1" destOrd="0" presId="urn:microsoft.com/office/officeart/2005/8/layout/process2"/>
    <dgm:cxn modelId="{788BBB60-F452-470B-BEFF-E397CD0DD122}" type="presOf" srcId="{AE829A04-8814-4BEF-9B38-9EC040E22A36}" destId="{00475837-9E7E-40B9-BAD1-B3C8D01B33B8}" srcOrd="1" destOrd="0" presId="urn:microsoft.com/office/officeart/2005/8/layout/process2"/>
    <dgm:cxn modelId="{340F66B4-6839-4796-9CD0-A096A170F03E}" type="presOf" srcId="{4BF9AB76-5395-439E-ADCC-C6B583D12F79}" destId="{8D30216C-FE7B-4D90-8FA6-F9F013538296}" srcOrd="0" destOrd="0" presId="urn:microsoft.com/office/officeart/2005/8/layout/process2"/>
    <dgm:cxn modelId="{AE06909F-5317-4149-954C-A8F4CAE03F84}" type="presOf" srcId="{997FC88B-FC43-4257-8CFC-08B3AE45EB05}" destId="{ABCB7F93-371F-4665-858C-31E90247D3F0}" srcOrd="0" destOrd="0" presId="urn:microsoft.com/office/officeart/2005/8/layout/process2"/>
    <dgm:cxn modelId="{87675098-8638-42A2-A6B4-3D7CE836B6B0}" type="presOf" srcId="{81356B73-066F-47F2-92BB-42A8F2099C88}" destId="{72F2DEAC-5B36-4502-9246-E0677776CCCF}" srcOrd="0" destOrd="0" presId="urn:microsoft.com/office/officeart/2005/8/layout/process2"/>
    <dgm:cxn modelId="{E2081ACE-4711-4920-A9AC-21E9C4281F11}" type="presOf" srcId="{AE829A04-8814-4BEF-9B38-9EC040E22A36}" destId="{4373D13A-3D27-4D8B-8426-83F3AB467636}" srcOrd="0" destOrd="0" presId="urn:microsoft.com/office/officeart/2005/8/layout/process2"/>
    <dgm:cxn modelId="{BF70BBE2-BBCB-4998-A37A-6B376EF8751A}" srcId="{D5FB8761-6C87-45D4-91FA-DEDDAEE5548D}" destId="{D278C23B-D6E9-49F0-A24E-004BCAC0DC6C}" srcOrd="2" destOrd="0" parTransId="{C70BD339-B406-40AE-AB52-F6F13B75C9E2}" sibTransId="{4BF9AB76-5395-439E-ADCC-C6B583D12F79}"/>
    <dgm:cxn modelId="{9789032E-37EF-4DA8-A943-B78453B34DC2}" type="presOf" srcId="{4BF9AB76-5395-439E-ADCC-C6B583D12F79}" destId="{A94ED647-C185-43AD-A297-681D4155498C}" srcOrd="1" destOrd="0" presId="urn:microsoft.com/office/officeart/2005/8/layout/process2"/>
    <dgm:cxn modelId="{B8F3A2F7-7A93-4857-8726-111D8698BBC0}" srcId="{D5FB8761-6C87-45D4-91FA-DEDDAEE5548D}" destId="{997FC88B-FC43-4257-8CFC-08B3AE45EB05}" srcOrd="3" destOrd="0" parTransId="{9487167D-35EB-4443-B8B2-5E008F63199E}" sibTransId="{C7160580-B90D-4062-9B8A-EBF45389D63B}"/>
    <dgm:cxn modelId="{428C3794-5EF2-4740-994E-CA464E33966F}" type="presOf" srcId="{10459568-32D2-4D0B-AFB3-DE0654C38C7B}" destId="{2E07106C-93F4-4B7D-BFDE-DF003B6B20C3}" srcOrd="0" destOrd="0" presId="urn:microsoft.com/office/officeart/2005/8/layout/process2"/>
    <dgm:cxn modelId="{832C3BF7-FDD1-496B-867A-BB0F6CFA1527}" srcId="{D5FB8761-6C87-45D4-91FA-DEDDAEE5548D}" destId="{10459568-32D2-4D0B-AFB3-DE0654C38C7B}" srcOrd="0" destOrd="0" parTransId="{6278D76E-AB3E-4977-ACAD-4C9210EAC95E}" sibTransId="{AE829A04-8814-4BEF-9B38-9EC040E22A36}"/>
    <dgm:cxn modelId="{449001DA-2CD9-4A59-AAAB-9784D2B23A4C}" type="presOf" srcId="{36C18D9A-2957-4A2F-BE1C-76D58A200564}" destId="{304F7CF1-E08F-4332-A188-B54B182D1586}" srcOrd="0" destOrd="0" presId="urn:microsoft.com/office/officeart/2005/8/layout/process2"/>
    <dgm:cxn modelId="{0DF89B68-2F44-4801-B868-114FA4299F47}" type="presOf" srcId="{D278C23B-D6E9-49F0-A24E-004BCAC0DC6C}" destId="{F0C844B6-4157-4DA2-8E03-3FFC6C4020E6}" srcOrd="0" destOrd="0" presId="urn:microsoft.com/office/officeart/2005/8/layout/process2"/>
    <dgm:cxn modelId="{4CE0C3B7-FF20-4E15-8A3B-3EC598C2D495}" srcId="{D5FB8761-6C87-45D4-91FA-DEDDAEE5548D}" destId="{81356B73-066F-47F2-92BB-42A8F2099C88}" srcOrd="4" destOrd="0" parTransId="{D212581B-EEC0-4D36-9C81-4BAFBCC125D5}" sibTransId="{4DB120D6-7F6A-49CB-BB3B-C2E2F96320B5}"/>
    <dgm:cxn modelId="{5595817A-0352-471E-B013-19CDB715A6F9}" type="presOf" srcId="{C7160580-B90D-4062-9B8A-EBF45389D63B}" destId="{EC03F7D6-1D5A-464C-9650-19ACF140E6FF}" srcOrd="0" destOrd="0" presId="urn:microsoft.com/office/officeart/2005/8/layout/process2"/>
    <dgm:cxn modelId="{8CD7DC34-5A8D-4A4F-82F7-5934235A008C}" srcId="{D5FB8761-6C87-45D4-91FA-DEDDAEE5548D}" destId="{36C18D9A-2957-4A2F-BE1C-76D58A200564}" srcOrd="1" destOrd="0" parTransId="{4506D6D8-7293-46F2-8A70-0D55CC8F771F}" sibTransId="{49AE0A4C-C570-4715-BE7A-CEBFAB0BF279}"/>
    <dgm:cxn modelId="{CD8CD24E-5BCE-4420-ADAF-648BDCA2EBAB}" type="presOf" srcId="{D5FB8761-6C87-45D4-91FA-DEDDAEE5548D}" destId="{05ED9019-0DE4-495F-9F25-10DF8EB431EF}" srcOrd="0" destOrd="0" presId="urn:microsoft.com/office/officeart/2005/8/layout/process2"/>
    <dgm:cxn modelId="{F93F8444-00F5-433E-8672-DA41B7FEF3AF}" type="presOf" srcId="{C7160580-B90D-4062-9B8A-EBF45389D63B}" destId="{2C03A139-1728-4704-AF7C-6F12F6671CF1}" srcOrd="1" destOrd="0" presId="urn:microsoft.com/office/officeart/2005/8/layout/process2"/>
    <dgm:cxn modelId="{85E8F463-6932-43F5-A671-50A80E7E67FD}" type="presParOf" srcId="{05ED9019-0DE4-495F-9F25-10DF8EB431EF}" destId="{2E07106C-93F4-4B7D-BFDE-DF003B6B20C3}" srcOrd="0" destOrd="0" presId="urn:microsoft.com/office/officeart/2005/8/layout/process2"/>
    <dgm:cxn modelId="{674CE1AF-A280-4094-A33D-E3D45C97F8A6}" type="presParOf" srcId="{05ED9019-0DE4-495F-9F25-10DF8EB431EF}" destId="{4373D13A-3D27-4D8B-8426-83F3AB467636}" srcOrd="1" destOrd="0" presId="urn:microsoft.com/office/officeart/2005/8/layout/process2"/>
    <dgm:cxn modelId="{03E80B5C-0B08-492A-888E-A6A3F36D61E5}" type="presParOf" srcId="{4373D13A-3D27-4D8B-8426-83F3AB467636}" destId="{00475837-9E7E-40B9-BAD1-B3C8D01B33B8}" srcOrd="0" destOrd="0" presId="urn:microsoft.com/office/officeart/2005/8/layout/process2"/>
    <dgm:cxn modelId="{E5F54481-6F32-4E9A-A9E8-AC4A53F1F703}" type="presParOf" srcId="{05ED9019-0DE4-495F-9F25-10DF8EB431EF}" destId="{304F7CF1-E08F-4332-A188-B54B182D1586}" srcOrd="2" destOrd="0" presId="urn:microsoft.com/office/officeart/2005/8/layout/process2"/>
    <dgm:cxn modelId="{5FA90428-B43E-4D1D-9CCE-45847F6E3F4C}" type="presParOf" srcId="{05ED9019-0DE4-495F-9F25-10DF8EB431EF}" destId="{57E85677-0CE4-4AAD-BFCF-47698745C17D}" srcOrd="3" destOrd="0" presId="urn:microsoft.com/office/officeart/2005/8/layout/process2"/>
    <dgm:cxn modelId="{4DA2CDC3-FE46-4E1A-B7CD-A3D561602112}" type="presParOf" srcId="{57E85677-0CE4-4AAD-BFCF-47698745C17D}" destId="{3607E148-1452-460A-9E39-5E59717BB78D}" srcOrd="0" destOrd="0" presId="urn:microsoft.com/office/officeart/2005/8/layout/process2"/>
    <dgm:cxn modelId="{DE792035-D976-47B3-9E27-5045438583E2}" type="presParOf" srcId="{05ED9019-0DE4-495F-9F25-10DF8EB431EF}" destId="{F0C844B6-4157-4DA2-8E03-3FFC6C4020E6}" srcOrd="4" destOrd="0" presId="urn:microsoft.com/office/officeart/2005/8/layout/process2"/>
    <dgm:cxn modelId="{81740D54-996D-4C38-A11F-3F85AF031C94}" type="presParOf" srcId="{05ED9019-0DE4-495F-9F25-10DF8EB431EF}" destId="{8D30216C-FE7B-4D90-8FA6-F9F013538296}" srcOrd="5" destOrd="0" presId="urn:microsoft.com/office/officeart/2005/8/layout/process2"/>
    <dgm:cxn modelId="{DD367E09-4E8F-45E3-80B4-8B2ED48AE380}" type="presParOf" srcId="{8D30216C-FE7B-4D90-8FA6-F9F013538296}" destId="{A94ED647-C185-43AD-A297-681D4155498C}" srcOrd="0" destOrd="0" presId="urn:microsoft.com/office/officeart/2005/8/layout/process2"/>
    <dgm:cxn modelId="{E0768F03-6482-498B-990F-D6EB9BAEFC88}" type="presParOf" srcId="{05ED9019-0DE4-495F-9F25-10DF8EB431EF}" destId="{ABCB7F93-371F-4665-858C-31E90247D3F0}" srcOrd="6" destOrd="0" presId="urn:microsoft.com/office/officeart/2005/8/layout/process2"/>
    <dgm:cxn modelId="{A923D9DE-C720-47B6-BC59-ADB7E3663CF7}" type="presParOf" srcId="{05ED9019-0DE4-495F-9F25-10DF8EB431EF}" destId="{EC03F7D6-1D5A-464C-9650-19ACF140E6FF}" srcOrd="7" destOrd="0" presId="urn:microsoft.com/office/officeart/2005/8/layout/process2"/>
    <dgm:cxn modelId="{F481F656-A3FB-4761-BAF0-1154ED2E6193}" type="presParOf" srcId="{EC03F7D6-1D5A-464C-9650-19ACF140E6FF}" destId="{2C03A139-1728-4704-AF7C-6F12F6671CF1}" srcOrd="0" destOrd="0" presId="urn:microsoft.com/office/officeart/2005/8/layout/process2"/>
    <dgm:cxn modelId="{BFBC1E3C-6017-40AC-B547-E92BA14C896B}" type="presParOf" srcId="{05ED9019-0DE4-495F-9F25-10DF8EB431EF}" destId="{72F2DEAC-5B36-4502-9246-E0677776CCC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B8761-6C87-45D4-91FA-DEDDAEE5548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459568-32D2-4D0B-AFB3-DE0654C38C7B}">
      <dgm:prSet phldrT="[Texto]"/>
      <dgm:spPr/>
      <dgm:t>
        <a:bodyPr/>
        <a:lstStyle/>
        <a:p>
          <a:r>
            <a:rPr lang="es-MX" dirty="0" err="1" smtClean="0"/>
            <a:t>Connect</a:t>
          </a:r>
          <a:endParaRPr lang="es-MX" dirty="0"/>
        </a:p>
      </dgm:t>
    </dgm:pt>
    <dgm:pt modelId="{6278D76E-AB3E-4977-ACAD-4C9210EAC95E}" type="parTrans" cxnId="{832C3BF7-FDD1-496B-867A-BB0F6CFA1527}">
      <dgm:prSet/>
      <dgm:spPr/>
      <dgm:t>
        <a:bodyPr/>
        <a:lstStyle/>
        <a:p>
          <a:endParaRPr lang="es-MX"/>
        </a:p>
      </dgm:t>
    </dgm:pt>
    <dgm:pt modelId="{AE829A04-8814-4BEF-9B38-9EC040E22A36}" type="sibTrans" cxnId="{832C3BF7-FDD1-496B-867A-BB0F6CFA1527}">
      <dgm:prSet/>
      <dgm:spPr/>
      <dgm:t>
        <a:bodyPr/>
        <a:lstStyle/>
        <a:p>
          <a:endParaRPr lang="es-MX"/>
        </a:p>
      </dgm:t>
    </dgm:pt>
    <dgm:pt modelId="{D278C23B-D6E9-49F0-A24E-004BCAC0DC6C}">
      <dgm:prSet phldrT="[Texto]"/>
      <dgm:spPr/>
      <dgm:t>
        <a:bodyPr/>
        <a:lstStyle/>
        <a:p>
          <a:r>
            <a:rPr lang="es-MX" dirty="0" err="1" smtClean="0"/>
            <a:t>Send</a:t>
          </a:r>
          <a:r>
            <a:rPr lang="es-MX" dirty="0" smtClean="0"/>
            <a:t>/</a:t>
          </a:r>
          <a:r>
            <a:rPr lang="es-MX" dirty="0" err="1" smtClean="0"/>
            <a:t>recv</a:t>
          </a:r>
          <a:endParaRPr lang="es-MX" dirty="0"/>
        </a:p>
      </dgm:t>
    </dgm:pt>
    <dgm:pt modelId="{C70BD339-B406-40AE-AB52-F6F13B75C9E2}" type="parTrans" cxnId="{BF70BBE2-BBCB-4998-A37A-6B376EF8751A}">
      <dgm:prSet/>
      <dgm:spPr/>
      <dgm:t>
        <a:bodyPr/>
        <a:lstStyle/>
        <a:p>
          <a:endParaRPr lang="es-MX"/>
        </a:p>
      </dgm:t>
    </dgm:pt>
    <dgm:pt modelId="{4BF9AB76-5395-439E-ADCC-C6B583D12F79}" type="sibTrans" cxnId="{BF70BBE2-BBCB-4998-A37A-6B376EF8751A}">
      <dgm:prSet/>
      <dgm:spPr/>
      <dgm:t>
        <a:bodyPr/>
        <a:lstStyle/>
        <a:p>
          <a:endParaRPr lang="es-MX"/>
        </a:p>
      </dgm:t>
    </dgm:pt>
    <dgm:pt modelId="{05ED9019-0DE4-495F-9F25-10DF8EB431EF}" type="pres">
      <dgm:prSet presAssocID="{D5FB8761-6C87-45D4-91FA-DEDDAEE5548D}" presName="linearFlow" presStyleCnt="0">
        <dgm:presLayoutVars>
          <dgm:resizeHandles val="exact"/>
        </dgm:presLayoutVars>
      </dgm:prSet>
      <dgm:spPr/>
    </dgm:pt>
    <dgm:pt modelId="{2E07106C-93F4-4B7D-BFDE-DF003B6B20C3}" type="pres">
      <dgm:prSet presAssocID="{10459568-32D2-4D0B-AFB3-DE0654C38C7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373D13A-3D27-4D8B-8426-83F3AB467636}" type="pres">
      <dgm:prSet presAssocID="{AE829A04-8814-4BEF-9B38-9EC040E22A36}" presName="sibTrans" presStyleLbl="sibTrans2D1" presStyleIdx="0" presStyleCnt="1"/>
      <dgm:spPr/>
      <dgm:t>
        <a:bodyPr/>
        <a:lstStyle/>
        <a:p>
          <a:endParaRPr lang="es-MX"/>
        </a:p>
      </dgm:t>
    </dgm:pt>
    <dgm:pt modelId="{00475837-9E7E-40B9-BAD1-B3C8D01B33B8}" type="pres">
      <dgm:prSet presAssocID="{AE829A04-8814-4BEF-9B38-9EC040E22A36}" presName="connectorText" presStyleLbl="sibTrans2D1" presStyleIdx="0" presStyleCnt="1"/>
      <dgm:spPr/>
      <dgm:t>
        <a:bodyPr/>
        <a:lstStyle/>
        <a:p>
          <a:endParaRPr lang="es-MX"/>
        </a:p>
      </dgm:t>
    </dgm:pt>
    <dgm:pt modelId="{F0C844B6-4157-4DA2-8E03-3FFC6C4020E6}" type="pres">
      <dgm:prSet presAssocID="{D278C23B-D6E9-49F0-A24E-004BCAC0DC6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F8587D8-789D-4CEB-A0D5-1B492E8DD296}" type="presOf" srcId="{D278C23B-D6E9-49F0-A24E-004BCAC0DC6C}" destId="{F0C844B6-4157-4DA2-8E03-3FFC6C4020E6}" srcOrd="0" destOrd="0" presId="urn:microsoft.com/office/officeart/2005/8/layout/process2"/>
    <dgm:cxn modelId="{876B7D44-E1FF-4EFE-8DFC-7D0CD943702C}" type="presOf" srcId="{AE829A04-8814-4BEF-9B38-9EC040E22A36}" destId="{00475837-9E7E-40B9-BAD1-B3C8D01B33B8}" srcOrd="1" destOrd="0" presId="urn:microsoft.com/office/officeart/2005/8/layout/process2"/>
    <dgm:cxn modelId="{22A2C98C-348F-4691-AEFC-60A9B1EA88A3}" type="presOf" srcId="{D5FB8761-6C87-45D4-91FA-DEDDAEE5548D}" destId="{05ED9019-0DE4-495F-9F25-10DF8EB431EF}" srcOrd="0" destOrd="0" presId="urn:microsoft.com/office/officeart/2005/8/layout/process2"/>
    <dgm:cxn modelId="{9FB963B5-BB1B-4B67-B238-8100308D8941}" type="presOf" srcId="{AE829A04-8814-4BEF-9B38-9EC040E22A36}" destId="{4373D13A-3D27-4D8B-8426-83F3AB467636}" srcOrd="0" destOrd="0" presId="urn:microsoft.com/office/officeart/2005/8/layout/process2"/>
    <dgm:cxn modelId="{832C3BF7-FDD1-496B-867A-BB0F6CFA1527}" srcId="{D5FB8761-6C87-45D4-91FA-DEDDAEE5548D}" destId="{10459568-32D2-4D0B-AFB3-DE0654C38C7B}" srcOrd="0" destOrd="0" parTransId="{6278D76E-AB3E-4977-ACAD-4C9210EAC95E}" sibTransId="{AE829A04-8814-4BEF-9B38-9EC040E22A36}"/>
    <dgm:cxn modelId="{BF70BBE2-BBCB-4998-A37A-6B376EF8751A}" srcId="{D5FB8761-6C87-45D4-91FA-DEDDAEE5548D}" destId="{D278C23B-D6E9-49F0-A24E-004BCAC0DC6C}" srcOrd="1" destOrd="0" parTransId="{C70BD339-B406-40AE-AB52-F6F13B75C9E2}" sibTransId="{4BF9AB76-5395-439E-ADCC-C6B583D12F79}"/>
    <dgm:cxn modelId="{9BE16BA8-B747-4669-A4AD-7539988D4727}" type="presOf" srcId="{10459568-32D2-4D0B-AFB3-DE0654C38C7B}" destId="{2E07106C-93F4-4B7D-BFDE-DF003B6B20C3}" srcOrd="0" destOrd="0" presId="urn:microsoft.com/office/officeart/2005/8/layout/process2"/>
    <dgm:cxn modelId="{7A83EF2F-E88A-40A5-836D-34AF4BCE7E3C}" type="presParOf" srcId="{05ED9019-0DE4-495F-9F25-10DF8EB431EF}" destId="{2E07106C-93F4-4B7D-BFDE-DF003B6B20C3}" srcOrd="0" destOrd="0" presId="urn:microsoft.com/office/officeart/2005/8/layout/process2"/>
    <dgm:cxn modelId="{E9E13CB4-BB95-4DCC-A87A-5864D3748007}" type="presParOf" srcId="{05ED9019-0DE4-495F-9F25-10DF8EB431EF}" destId="{4373D13A-3D27-4D8B-8426-83F3AB467636}" srcOrd="1" destOrd="0" presId="urn:microsoft.com/office/officeart/2005/8/layout/process2"/>
    <dgm:cxn modelId="{4B7E573C-A932-434A-8C47-8A51CED13FA2}" type="presParOf" srcId="{4373D13A-3D27-4D8B-8426-83F3AB467636}" destId="{00475837-9E7E-40B9-BAD1-B3C8D01B33B8}" srcOrd="0" destOrd="0" presId="urn:microsoft.com/office/officeart/2005/8/layout/process2"/>
    <dgm:cxn modelId="{DBE79795-AA8B-4687-A673-6AC4ACC0A5FC}" type="presParOf" srcId="{05ED9019-0DE4-495F-9F25-10DF8EB431EF}" destId="{F0C844B6-4157-4DA2-8E03-3FFC6C4020E6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FB8761-6C87-45D4-91FA-DEDDAEE5548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459568-32D2-4D0B-AFB3-DE0654C38C7B}">
      <dgm:prSet phldrT="[Texto]"/>
      <dgm:spPr/>
      <dgm:t>
        <a:bodyPr/>
        <a:lstStyle/>
        <a:p>
          <a:r>
            <a:rPr lang="es-MX" dirty="0" smtClean="0"/>
            <a:t>Socket</a:t>
          </a:r>
          <a:endParaRPr lang="es-MX" dirty="0"/>
        </a:p>
      </dgm:t>
    </dgm:pt>
    <dgm:pt modelId="{6278D76E-AB3E-4977-ACAD-4C9210EAC95E}" type="parTrans" cxnId="{832C3BF7-FDD1-496B-867A-BB0F6CFA1527}">
      <dgm:prSet/>
      <dgm:spPr/>
      <dgm:t>
        <a:bodyPr/>
        <a:lstStyle/>
        <a:p>
          <a:endParaRPr lang="es-MX"/>
        </a:p>
      </dgm:t>
    </dgm:pt>
    <dgm:pt modelId="{AE829A04-8814-4BEF-9B38-9EC040E22A36}" type="sibTrans" cxnId="{832C3BF7-FDD1-496B-867A-BB0F6CFA1527}">
      <dgm:prSet/>
      <dgm:spPr/>
      <dgm:t>
        <a:bodyPr/>
        <a:lstStyle/>
        <a:p>
          <a:endParaRPr lang="es-MX"/>
        </a:p>
      </dgm:t>
    </dgm:pt>
    <dgm:pt modelId="{36C18D9A-2957-4A2F-BE1C-76D58A200564}">
      <dgm:prSet phldrT="[Texto]"/>
      <dgm:spPr/>
      <dgm:t>
        <a:bodyPr/>
        <a:lstStyle/>
        <a:p>
          <a:r>
            <a:rPr lang="es-MX" dirty="0" err="1" smtClean="0"/>
            <a:t>Sendto</a:t>
          </a:r>
          <a:r>
            <a:rPr lang="es-MX" dirty="0" smtClean="0"/>
            <a:t>/</a:t>
          </a:r>
          <a:r>
            <a:rPr lang="es-MX" dirty="0" err="1" smtClean="0"/>
            <a:t>recvto</a:t>
          </a:r>
          <a:endParaRPr lang="es-MX" dirty="0"/>
        </a:p>
      </dgm:t>
    </dgm:pt>
    <dgm:pt modelId="{4506D6D8-7293-46F2-8A70-0D55CC8F771F}" type="parTrans" cxnId="{8CD7DC34-5A8D-4A4F-82F7-5934235A008C}">
      <dgm:prSet/>
      <dgm:spPr/>
      <dgm:t>
        <a:bodyPr/>
        <a:lstStyle/>
        <a:p>
          <a:endParaRPr lang="es-MX"/>
        </a:p>
      </dgm:t>
    </dgm:pt>
    <dgm:pt modelId="{49AE0A4C-C570-4715-BE7A-CEBFAB0BF279}" type="sibTrans" cxnId="{8CD7DC34-5A8D-4A4F-82F7-5934235A008C}">
      <dgm:prSet/>
      <dgm:spPr/>
      <dgm:t>
        <a:bodyPr/>
        <a:lstStyle/>
        <a:p>
          <a:endParaRPr lang="es-MX"/>
        </a:p>
      </dgm:t>
    </dgm:pt>
    <dgm:pt modelId="{997FC88B-FC43-4257-8CFC-08B3AE45EB05}">
      <dgm:prSet phldrT="[Texto]"/>
      <dgm:spPr/>
      <dgm:t>
        <a:bodyPr/>
        <a:lstStyle/>
        <a:p>
          <a:r>
            <a:rPr lang="es-MX" dirty="0" err="1" smtClean="0"/>
            <a:t>Shutdown</a:t>
          </a:r>
          <a:endParaRPr lang="es-MX" dirty="0"/>
        </a:p>
      </dgm:t>
    </dgm:pt>
    <dgm:pt modelId="{9487167D-35EB-4443-B8B2-5E008F63199E}" type="parTrans" cxnId="{B8F3A2F7-7A93-4857-8726-111D8698BBC0}">
      <dgm:prSet/>
      <dgm:spPr/>
      <dgm:t>
        <a:bodyPr/>
        <a:lstStyle/>
        <a:p>
          <a:endParaRPr lang="es-MX"/>
        </a:p>
      </dgm:t>
    </dgm:pt>
    <dgm:pt modelId="{C7160580-B90D-4062-9B8A-EBF45389D63B}" type="sibTrans" cxnId="{B8F3A2F7-7A93-4857-8726-111D8698BBC0}">
      <dgm:prSet/>
      <dgm:spPr/>
      <dgm:t>
        <a:bodyPr/>
        <a:lstStyle/>
        <a:p>
          <a:endParaRPr lang="es-MX"/>
        </a:p>
      </dgm:t>
    </dgm:pt>
    <dgm:pt modelId="{81356B73-066F-47F2-92BB-42A8F2099C88}">
      <dgm:prSet phldrT="[Texto]"/>
      <dgm:spPr/>
      <dgm:t>
        <a:bodyPr/>
        <a:lstStyle/>
        <a:p>
          <a:r>
            <a:rPr lang="es-MX" dirty="0" err="1" smtClean="0"/>
            <a:t>Close</a:t>
          </a:r>
          <a:endParaRPr lang="es-MX" dirty="0"/>
        </a:p>
      </dgm:t>
    </dgm:pt>
    <dgm:pt modelId="{D212581B-EEC0-4D36-9C81-4BAFBCC125D5}" type="parTrans" cxnId="{4CE0C3B7-FF20-4E15-8A3B-3EC598C2D495}">
      <dgm:prSet/>
      <dgm:spPr/>
      <dgm:t>
        <a:bodyPr/>
        <a:lstStyle/>
        <a:p>
          <a:endParaRPr lang="es-MX"/>
        </a:p>
      </dgm:t>
    </dgm:pt>
    <dgm:pt modelId="{4DB120D6-7F6A-49CB-BB3B-C2E2F96320B5}" type="sibTrans" cxnId="{4CE0C3B7-FF20-4E15-8A3B-3EC598C2D495}">
      <dgm:prSet/>
      <dgm:spPr/>
      <dgm:t>
        <a:bodyPr/>
        <a:lstStyle/>
        <a:p>
          <a:endParaRPr lang="es-MX"/>
        </a:p>
      </dgm:t>
    </dgm:pt>
    <dgm:pt modelId="{05ED9019-0DE4-495F-9F25-10DF8EB431EF}" type="pres">
      <dgm:prSet presAssocID="{D5FB8761-6C87-45D4-91FA-DEDDAEE5548D}" presName="linearFlow" presStyleCnt="0">
        <dgm:presLayoutVars>
          <dgm:resizeHandles val="exact"/>
        </dgm:presLayoutVars>
      </dgm:prSet>
      <dgm:spPr/>
    </dgm:pt>
    <dgm:pt modelId="{2E07106C-93F4-4B7D-BFDE-DF003B6B20C3}" type="pres">
      <dgm:prSet presAssocID="{10459568-32D2-4D0B-AFB3-DE0654C38C7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373D13A-3D27-4D8B-8426-83F3AB467636}" type="pres">
      <dgm:prSet presAssocID="{AE829A04-8814-4BEF-9B38-9EC040E22A36}" presName="sibTrans" presStyleLbl="sibTrans2D1" presStyleIdx="0" presStyleCnt="3"/>
      <dgm:spPr/>
      <dgm:t>
        <a:bodyPr/>
        <a:lstStyle/>
        <a:p>
          <a:endParaRPr lang="es-MX"/>
        </a:p>
      </dgm:t>
    </dgm:pt>
    <dgm:pt modelId="{00475837-9E7E-40B9-BAD1-B3C8D01B33B8}" type="pres">
      <dgm:prSet presAssocID="{AE829A04-8814-4BEF-9B38-9EC040E22A36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304F7CF1-E08F-4332-A188-B54B182D1586}" type="pres">
      <dgm:prSet presAssocID="{36C18D9A-2957-4A2F-BE1C-76D58A2005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7E85677-0CE4-4AAD-BFCF-47698745C17D}" type="pres">
      <dgm:prSet presAssocID="{49AE0A4C-C570-4715-BE7A-CEBFAB0BF279}" presName="sibTrans" presStyleLbl="sibTrans2D1" presStyleIdx="1" presStyleCnt="3"/>
      <dgm:spPr/>
      <dgm:t>
        <a:bodyPr/>
        <a:lstStyle/>
        <a:p>
          <a:endParaRPr lang="es-MX"/>
        </a:p>
      </dgm:t>
    </dgm:pt>
    <dgm:pt modelId="{3607E148-1452-460A-9E39-5E59717BB78D}" type="pres">
      <dgm:prSet presAssocID="{49AE0A4C-C570-4715-BE7A-CEBFAB0BF279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ABCB7F93-371F-4665-858C-31E90247D3F0}" type="pres">
      <dgm:prSet presAssocID="{997FC88B-FC43-4257-8CFC-08B3AE45EB0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C03F7D6-1D5A-464C-9650-19ACF140E6FF}" type="pres">
      <dgm:prSet presAssocID="{C7160580-B90D-4062-9B8A-EBF45389D63B}" presName="sibTrans" presStyleLbl="sibTrans2D1" presStyleIdx="2" presStyleCnt="3"/>
      <dgm:spPr/>
      <dgm:t>
        <a:bodyPr/>
        <a:lstStyle/>
        <a:p>
          <a:endParaRPr lang="es-MX"/>
        </a:p>
      </dgm:t>
    </dgm:pt>
    <dgm:pt modelId="{2C03A139-1728-4704-AF7C-6F12F6671CF1}" type="pres">
      <dgm:prSet presAssocID="{C7160580-B90D-4062-9B8A-EBF45389D63B}" presName="connectorText" presStyleLbl="sibTrans2D1" presStyleIdx="2" presStyleCnt="3"/>
      <dgm:spPr/>
      <dgm:t>
        <a:bodyPr/>
        <a:lstStyle/>
        <a:p>
          <a:endParaRPr lang="es-MX"/>
        </a:p>
      </dgm:t>
    </dgm:pt>
    <dgm:pt modelId="{72F2DEAC-5B36-4502-9246-E0677776CCCF}" type="pres">
      <dgm:prSet presAssocID="{81356B73-066F-47F2-92BB-42A8F2099C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513B002-419B-4F59-B5C6-60A4AFC5E897}" type="presOf" srcId="{81356B73-066F-47F2-92BB-42A8F2099C88}" destId="{72F2DEAC-5B36-4502-9246-E0677776CCCF}" srcOrd="0" destOrd="0" presId="urn:microsoft.com/office/officeart/2005/8/layout/process2"/>
    <dgm:cxn modelId="{85C48D31-C92D-46D3-B128-3FCE01D5529D}" type="presOf" srcId="{997FC88B-FC43-4257-8CFC-08B3AE45EB05}" destId="{ABCB7F93-371F-4665-858C-31E90247D3F0}" srcOrd="0" destOrd="0" presId="urn:microsoft.com/office/officeart/2005/8/layout/process2"/>
    <dgm:cxn modelId="{D2C05D9B-C5FF-4E9E-AEB2-FABFCCA3680C}" type="presOf" srcId="{10459568-32D2-4D0B-AFB3-DE0654C38C7B}" destId="{2E07106C-93F4-4B7D-BFDE-DF003B6B20C3}" srcOrd="0" destOrd="0" presId="urn:microsoft.com/office/officeart/2005/8/layout/process2"/>
    <dgm:cxn modelId="{30AEF63A-310C-4C7B-A860-E6483A29A5AC}" type="presOf" srcId="{D5FB8761-6C87-45D4-91FA-DEDDAEE5548D}" destId="{05ED9019-0DE4-495F-9F25-10DF8EB431EF}" srcOrd="0" destOrd="0" presId="urn:microsoft.com/office/officeart/2005/8/layout/process2"/>
    <dgm:cxn modelId="{D18B163B-DDB2-41EE-A378-1112378C9694}" type="presOf" srcId="{AE829A04-8814-4BEF-9B38-9EC040E22A36}" destId="{00475837-9E7E-40B9-BAD1-B3C8D01B33B8}" srcOrd="1" destOrd="0" presId="urn:microsoft.com/office/officeart/2005/8/layout/process2"/>
    <dgm:cxn modelId="{4C761D5A-3536-49DC-A629-2CD12314DA90}" type="presOf" srcId="{49AE0A4C-C570-4715-BE7A-CEBFAB0BF279}" destId="{3607E148-1452-460A-9E39-5E59717BB78D}" srcOrd="1" destOrd="0" presId="urn:microsoft.com/office/officeart/2005/8/layout/process2"/>
    <dgm:cxn modelId="{B8F3A2F7-7A93-4857-8726-111D8698BBC0}" srcId="{D5FB8761-6C87-45D4-91FA-DEDDAEE5548D}" destId="{997FC88B-FC43-4257-8CFC-08B3AE45EB05}" srcOrd="2" destOrd="0" parTransId="{9487167D-35EB-4443-B8B2-5E008F63199E}" sibTransId="{C7160580-B90D-4062-9B8A-EBF45389D63B}"/>
    <dgm:cxn modelId="{69F80EA3-C5F4-49EC-9AAF-4CDA325AC230}" type="presOf" srcId="{C7160580-B90D-4062-9B8A-EBF45389D63B}" destId="{EC03F7D6-1D5A-464C-9650-19ACF140E6FF}" srcOrd="0" destOrd="0" presId="urn:microsoft.com/office/officeart/2005/8/layout/process2"/>
    <dgm:cxn modelId="{832C3BF7-FDD1-496B-867A-BB0F6CFA1527}" srcId="{D5FB8761-6C87-45D4-91FA-DEDDAEE5548D}" destId="{10459568-32D2-4D0B-AFB3-DE0654C38C7B}" srcOrd="0" destOrd="0" parTransId="{6278D76E-AB3E-4977-ACAD-4C9210EAC95E}" sibTransId="{AE829A04-8814-4BEF-9B38-9EC040E22A36}"/>
    <dgm:cxn modelId="{48413BD0-1A49-4DD4-A1AE-5ED3ADD60155}" type="presOf" srcId="{AE829A04-8814-4BEF-9B38-9EC040E22A36}" destId="{4373D13A-3D27-4D8B-8426-83F3AB467636}" srcOrd="0" destOrd="0" presId="urn:microsoft.com/office/officeart/2005/8/layout/process2"/>
    <dgm:cxn modelId="{E8A02046-7BF9-4B1C-A742-35E2A895B25F}" type="presOf" srcId="{C7160580-B90D-4062-9B8A-EBF45389D63B}" destId="{2C03A139-1728-4704-AF7C-6F12F6671CF1}" srcOrd="1" destOrd="0" presId="urn:microsoft.com/office/officeart/2005/8/layout/process2"/>
    <dgm:cxn modelId="{4CE0C3B7-FF20-4E15-8A3B-3EC598C2D495}" srcId="{D5FB8761-6C87-45D4-91FA-DEDDAEE5548D}" destId="{81356B73-066F-47F2-92BB-42A8F2099C88}" srcOrd="3" destOrd="0" parTransId="{D212581B-EEC0-4D36-9C81-4BAFBCC125D5}" sibTransId="{4DB120D6-7F6A-49CB-BB3B-C2E2F96320B5}"/>
    <dgm:cxn modelId="{56825D5C-73BB-4B08-A7CE-F2AE56252773}" type="presOf" srcId="{49AE0A4C-C570-4715-BE7A-CEBFAB0BF279}" destId="{57E85677-0CE4-4AAD-BFCF-47698745C17D}" srcOrd="0" destOrd="0" presId="urn:microsoft.com/office/officeart/2005/8/layout/process2"/>
    <dgm:cxn modelId="{0653A683-8BBF-4A2D-A56F-D4E11E0DDCBA}" type="presOf" srcId="{36C18D9A-2957-4A2F-BE1C-76D58A200564}" destId="{304F7CF1-E08F-4332-A188-B54B182D1586}" srcOrd="0" destOrd="0" presId="urn:microsoft.com/office/officeart/2005/8/layout/process2"/>
    <dgm:cxn modelId="{8CD7DC34-5A8D-4A4F-82F7-5934235A008C}" srcId="{D5FB8761-6C87-45D4-91FA-DEDDAEE5548D}" destId="{36C18D9A-2957-4A2F-BE1C-76D58A200564}" srcOrd="1" destOrd="0" parTransId="{4506D6D8-7293-46F2-8A70-0D55CC8F771F}" sibTransId="{49AE0A4C-C570-4715-BE7A-CEBFAB0BF279}"/>
    <dgm:cxn modelId="{C151940B-98CE-4844-AC0B-EE86255C7F43}" type="presParOf" srcId="{05ED9019-0DE4-495F-9F25-10DF8EB431EF}" destId="{2E07106C-93F4-4B7D-BFDE-DF003B6B20C3}" srcOrd="0" destOrd="0" presId="urn:microsoft.com/office/officeart/2005/8/layout/process2"/>
    <dgm:cxn modelId="{3DA573CD-03BB-41C7-87EB-A5DD282DC799}" type="presParOf" srcId="{05ED9019-0DE4-495F-9F25-10DF8EB431EF}" destId="{4373D13A-3D27-4D8B-8426-83F3AB467636}" srcOrd="1" destOrd="0" presId="urn:microsoft.com/office/officeart/2005/8/layout/process2"/>
    <dgm:cxn modelId="{8F3FE594-5071-4B5A-882A-B6183F003B47}" type="presParOf" srcId="{4373D13A-3D27-4D8B-8426-83F3AB467636}" destId="{00475837-9E7E-40B9-BAD1-B3C8D01B33B8}" srcOrd="0" destOrd="0" presId="urn:microsoft.com/office/officeart/2005/8/layout/process2"/>
    <dgm:cxn modelId="{801D821E-E962-4FF8-9DEA-10381594D89B}" type="presParOf" srcId="{05ED9019-0DE4-495F-9F25-10DF8EB431EF}" destId="{304F7CF1-E08F-4332-A188-B54B182D1586}" srcOrd="2" destOrd="0" presId="urn:microsoft.com/office/officeart/2005/8/layout/process2"/>
    <dgm:cxn modelId="{EA46396C-622B-480F-811E-32D67F707145}" type="presParOf" srcId="{05ED9019-0DE4-495F-9F25-10DF8EB431EF}" destId="{57E85677-0CE4-4AAD-BFCF-47698745C17D}" srcOrd="3" destOrd="0" presId="urn:microsoft.com/office/officeart/2005/8/layout/process2"/>
    <dgm:cxn modelId="{63F0E2C6-9E2F-4037-B8BE-4960E4940457}" type="presParOf" srcId="{57E85677-0CE4-4AAD-BFCF-47698745C17D}" destId="{3607E148-1452-460A-9E39-5E59717BB78D}" srcOrd="0" destOrd="0" presId="urn:microsoft.com/office/officeart/2005/8/layout/process2"/>
    <dgm:cxn modelId="{55597A50-D065-422E-9141-A59C15937B27}" type="presParOf" srcId="{05ED9019-0DE4-495F-9F25-10DF8EB431EF}" destId="{ABCB7F93-371F-4665-858C-31E90247D3F0}" srcOrd="4" destOrd="0" presId="urn:microsoft.com/office/officeart/2005/8/layout/process2"/>
    <dgm:cxn modelId="{6AE88913-70D3-4EE3-81C3-C367F0FE11FF}" type="presParOf" srcId="{05ED9019-0DE4-495F-9F25-10DF8EB431EF}" destId="{EC03F7D6-1D5A-464C-9650-19ACF140E6FF}" srcOrd="5" destOrd="0" presId="urn:microsoft.com/office/officeart/2005/8/layout/process2"/>
    <dgm:cxn modelId="{9A3EF759-0CE3-49A3-813B-9B8A7DCFF352}" type="presParOf" srcId="{EC03F7D6-1D5A-464C-9650-19ACF140E6FF}" destId="{2C03A139-1728-4704-AF7C-6F12F6671CF1}" srcOrd="0" destOrd="0" presId="urn:microsoft.com/office/officeart/2005/8/layout/process2"/>
    <dgm:cxn modelId="{7C5543EE-0CFA-492D-81AE-DDF567584433}" type="presParOf" srcId="{05ED9019-0DE4-495F-9F25-10DF8EB431EF}" destId="{72F2DEAC-5B36-4502-9246-E0677776CCC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FB8761-6C87-45D4-91FA-DEDDAEE5548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459568-32D2-4D0B-AFB3-DE0654C38C7B}">
      <dgm:prSet phldrT="[Texto]"/>
      <dgm:spPr/>
      <dgm:t>
        <a:bodyPr/>
        <a:lstStyle/>
        <a:p>
          <a:r>
            <a:rPr lang="es-MX" dirty="0" err="1" smtClean="0"/>
            <a:t>Connect</a:t>
          </a:r>
          <a:endParaRPr lang="es-MX" dirty="0"/>
        </a:p>
      </dgm:t>
    </dgm:pt>
    <dgm:pt modelId="{6278D76E-AB3E-4977-ACAD-4C9210EAC95E}" type="parTrans" cxnId="{832C3BF7-FDD1-496B-867A-BB0F6CFA1527}">
      <dgm:prSet/>
      <dgm:spPr/>
      <dgm:t>
        <a:bodyPr/>
        <a:lstStyle/>
        <a:p>
          <a:endParaRPr lang="es-MX"/>
        </a:p>
      </dgm:t>
    </dgm:pt>
    <dgm:pt modelId="{AE829A04-8814-4BEF-9B38-9EC040E22A36}" type="sibTrans" cxnId="{832C3BF7-FDD1-496B-867A-BB0F6CFA1527}">
      <dgm:prSet/>
      <dgm:spPr/>
      <dgm:t>
        <a:bodyPr/>
        <a:lstStyle/>
        <a:p>
          <a:endParaRPr lang="es-MX"/>
        </a:p>
      </dgm:t>
    </dgm:pt>
    <dgm:pt modelId="{D278C23B-D6E9-49F0-A24E-004BCAC0DC6C}">
      <dgm:prSet phldrT="[Texto]"/>
      <dgm:spPr/>
      <dgm:t>
        <a:bodyPr/>
        <a:lstStyle/>
        <a:p>
          <a:r>
            <a:rPr lang="es-MX" dirty="0" err="1" smtClean="0"/>
            <a:t>Send</a:t>
          </a:r>
          <a:r>
            <a:rPr lang="es-MX" dirty="0" smtClean="0"/>
            <a:t>/</a:t>
          </a:r>
          <a:r>
            <a:rPr lang="es-MX" dirty="0" err="1" smtClean="0"/>
            <a:t>recv</a:t>
          </a:r>
          <a:endParaRPr lang="es-MX" dirty="0"/>
        </a:p>
      </dgm:t>
    </dgm:pt>
    <dgm:pt modelId="{C70BD339-B406-40AE-AB52-F6F13B75C9E2}" type="parTrans" cxnId="{BF70BBE2-BBCB-4998-A37A-6B376EF8751A}">
      <dgm:prSet/>
      <dgm:spPr/>
      <dgm:t>
        <a:bodyPr/>
        <a:lstStyle/>
        <a:p>
          <a:endParaRPr lang="es-MX"/>
        </a:p>
      </dgm:t>
    </dgm:pt>
    <dgm:pt modelId="{4BF9AB76-5395-439E-ADCC-C6B583D12F79}" type="sibTrans" cxnId="{BF70BBE2-BBCB-4998-A37A-6B376EF8751A}">
      <dgm:prSet/>
      <dgm:spPr/>
      <dgm:t>
        <a:bodyPr/>
        <a:lstStyle/>
        <a:p>
          <a:endParaRPr lang="es-MX"/>
        </a:p>
      </dgm:t>
    </dgm:pt>
    <dgm:pt modelId="{05ED9019-0DE4-495F-9F25-10DF8EB431EF}" type="pres">
      <dgm:prSet presAssocID="{D5FB8761-6C87-45D4-91FA-DEDDAEE5548D}" presName="linearFlow" presStyleCnt="0">
        <dgm:presLayoutVars>
          <dgm:resizeHandles val="exact"/>
        </dgm:presLayoutVars>
      </dgm:prSet>
      <dgm:spPr/>
    </dgm:pt>
    <dgm:pt modelId="{2E07106C-93F4-4B7D-BFDE-DF003B6B20C3}" type="pres">
      <dgm:prSet presAssocID="{10459568-32D2-4D0B-AFB3-DE0654C38C7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373D13A-3D27-4D8B-8426-83F3AB467636}" type="pres">
      <dgm:prSet presAssocID="{AE829A04-8814-4BEF-9B38-9EC040E22A36}" presName="sibTrans" presStyleLbl="sibTrans2D1" presStyleIdx="0" presStyleCnt="1"/>
      <dgm:spPr/>
      <dgm:t>
        <a:bodyPr/>
        <a:lstStyle/>
        <a:p>
          <a:endParaRPr lang="es-MX"/>
        </a:p>
      </dgm:t>
    </dgm:pt>
    <dgm:pt modelId="{00475837-9E7E-40B9-BAD1-B3C8D01B33B8}" type="pres">
      <dgm:prSet presAssocID="{AE829A04-8814-4BEF-9B38-9EC040E22A36}" presName="connectorText" presStyleLbl="sibTrans2D1" presStyleIdx="0" presStyleCnt="1"/>
      <dgm:spPr/>
      <dgm:t>
        <a:bodyPr/>
        <a:lstStyle/>
        <a:p>
          <a:endParaRPr lang="es-MX"/>
        </a:p>
      </dgm:t>
    </dgm:pt>
    <dgm:pt modelId="{F0C844B6-4157-4DA2-8E03-3FFC6C4020E6}" type="pres">
      <dgm:prSet presAssocID="{D278C23B-D6E9-49F0-A24E-004BCAC0DC6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33A3C5C-7729-4103-AFD7-30ECD9CFAA20}" type="presOf" srcId="{AE829A04-8814-4BEF-9B38-9EC040E22A36}" destId="{00475837-9E7E-40B9-BAD1-B3C8D01B33B8}" srcOrd="1" destOrd="0" presId="urn:microsoft.com/office/officeart/2005/8/layout/process2"/>
    <dgm:cxn modelId="{553DD775-68B4-455B-AD43-6FE23405D69A}" type="presOf" srcId="{10459568-32D2-4D0B-AFB3-DE0654C38C7B}" destId="{2E07106C-93F4-4B7D-BFDE-DF003B6B20C3}" srcOrd="0" destOrd="0" presId="urn:microsoft.com/office/officeart/2005/8/layout/process2"/>
    <dgm:cxn modelId="{72ED3A24-AB1A-4EBC-8BC7-E00299C606E7}" type="presOf" srcId="{D5FB8761-6C87-45D4-91FA-DEDDAEE5548D}" destId="{05ED9019-0DE4-495F-9F25-10DF8EB431EF}" srcOrd="0" destOrd="0" presId="urn:microsoft.com/office/officeart/2005/8/layout/process2"/>
    <dgm:cxn modelId="{F7B91F95-4D15-4283-B99A-89E9131E413E}" type="presOf" srcId="{AE829A04-8814-4BEF-9B38-9EC040E22A36}" destId="{4373D13A-3D27-4D8B-8426-83F3AB467636}" srcOrd="0" destOrd="0" presId="urn:microsoft.com/office/officeart/2005/8/layout/process2"/>
    <dgm:cxn modelId="{832C3BF7-FDD1-496B-867A-BB0F6CFA1527}" srcId="{D5FB8761-6C87-45D4-91FA-DEDDAEE5548D}" destId="{10459568-32D2-4D0B-AFB3-DE0654C38C7B}" srcOrd="0" destOrd="0" parTransId="{6278D76E-AB3E-4977-ACAD-4C9210EAC95E}" sibTransId="{AE829A04-8814-4BEF-9B38-9EC040E22A36}"/>
    <dgm:cxn modelId="{86567CBE-8912-46C9-A076-A470ED8BA928}" type="presOf" srcId="{D278C23B-D6E9-49F0-A24E-004BCAC0DC6C}" destId="{F0C844B6-4157-4DA2-8E03-3FFC6C4020E6}" srcOrd="0" destOrd="0" presId="urn:microsoft.com/office/officeart/2005/8/layout/process2"/>
    <dgm:cxn modelId="{BF70BBE2-BBCB-4998-A37A-6B376EF8751A}" srcId="{D5FB8761-6C87-45D4-91FA-DEDDAEE5548D}" destId="{D278C23B-D6E9-49F0-A24E-004BCAC0DC6C}" srcOrd="1" destOrd="0" parTransId="{C70BD339-B406-40AE-AB52-F6F13B75C9E2}" sibTransId="{4BF9AB76-5395-439E-ADCC-C6B583D12F79}"/>
    <dgm:cxn modelId="{8E7F476C-BF80-48DF-A370-19B88626D22E}" type="presParOf" srcId="{05ED9019-0DE4-495F-9F25-10DF8EB431EF}" destId="{2E07106C-93F4-4B7D-BFDE-DF003B6B20C3}" srcOrd="0" destOrd="0" presId="urn:microsoft.com/office/officeart/2005/8/layout/process2"/>
    <dgm:cxn modelId="{F2D95892-1EA7-4837-856B-E6E365314D5C}" type="presParOf" srcId="{05ED9019-0DE4-495F-9F25-10DF8EB431EF}" destId="{4373D13A-3D27-4D8B-8426-83F3AB467636}" srcOrd="1" destOrd="0" presId="urn:microsoft.com/office/officeart/2005/8/layout/process2"/>
    <dgm:cxn modelId="{B64AE3D6-C181-400F-A723-00C545D0DD25}" type="presParOf" srcId="{4373D13A-3D27-4D8B-8426-83F3AB467636}" destId="{00475837-9E7E-40B9-BAD1-B3C8D01B33B8}" srcOrd="0" destOrd="0" presId="urn:microsoft.com/office/officeart/2005/8/layout/process2"/>
    <dgm:cxn modelId="{B9B67F1A-011B-4B0E-A1AB-3838F6F4B9AB}" type="presParOf" srcId="{05ED9019-0DE4-495F-9F25-10DF8EB431EF}" destId="{F0C844B6-4157-4DA2-8E03-3FFC6C4020E6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B8761-6C87-45D4-91FA-DEDDAEE5548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459568-32D2-4D0B-AFB3-DE0654C38C7B}">
      <dgm:prSet phldrT="[Texto]"/>
      <dgm:spPr/>
      <dgm:t>
        <a:bodyPr/>
        <a:lstStyle/>
        <a:p>
          <a:r>
            <a:rPr lang="es-MX" dirty="0" err="1" smtClean="0"/>
            <a:t>bind</a:t>
          </a:r>
          <a:endParaRPr lang="es-MX" dirty="0"/>
        </a:p>
      </dgm:t>
    </dgm:pt>
    <dgm:pt modelId="{6278D76E-AB3E-4977-ACAD-4C9210EAC95E}" type="parTrans" cxnId="{832C3BF7-FDD1-496B-867A-BB0F6CFA1527}">
      <dgm:prSet/>
      <dgm:spPr/>
      <dgm:t>
        <a:bodyPr/>
        <a:lstStyle/>
        <a:p>
          <a:endParaRPr lang="es-MX"/>
        </a:p>
      </dgm:t>
    </dgm:pt>
    <dgm:pt modelId="{AE829A04-8814-4BEF-9B38-9EC040E22A36}" type="sibTrans" cxnId="{832C3BF7-FDD1-496B-867A-BB0F6CFA1527}">
      <dgm:prSet/>
      <dgm:spPr/>
      <dgm:t>
        <a:bodyPr/>
        <a:lstStyle/>
        <a:p>
          <a:endParaRPr lang="es-MX"/>
        </a:p>
      </dgm:t>
    </dgm:pt>
    <dgm:pt modelId="{05ED9019-0DE4-495F-9F25-10DF8EB431EF}" type="pres">
      <dgm:prSet presAssocID="{D5FB8761-6C87-45D4-91FA-DEDDAEE5548D}" presName="linearFlow" presStyleCnt="0">
        <dgm:presLayoutVars>
          <dgm:resizeHandles val="exact"/>
        </dgm:presLayoutVars>
      </dgm:prSet>
      <dgm:spPr/>
    </dgm:pt>
    <dgm:pt modelId="{2E07106C-93F4-4B7D-BFDE-DF003B6B20C3}" type="pres">
      <dgm:prSet presAssocID="{10459568-32D2-4D0B-AFB3-DE0654C38C7B}" presName="node" presStyleLbl="node1" presStyleIdx="0" presStyleCnt="1" custLinFactNeighborX="-4545" custLinFactNeighborY="-64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F483A21-047C-46B8-974E-CF3601D8EC99}" type="presOf" srcId="{D5FB8761-6C87-45D4-91FA-DEDDAEE5548D}" destId="{05ED9019-0DE4-495F-9F25-10DF8EB431EF}" srcOrd="0" destOrd="0" presId="urn:microsoft.com/office/officeart/2005/8/layout/process2"/>
    <dgm:cxn modelId="{832C3BF7-FDD1-496B-867A-BB0F6CFA1527}" srcId="{D5FB8761-6C87-45D4-91FA-DEDDAEE5548D}" destId="{10459568-32D2-4D0B-AFB3-DE0654C38C7B}" srcOrd="0" destOrd="0" parTransId="{6278D76E-AB3E-4977-ACAD-4C9210EAC95E}" sibTransId="{AE829A04-8814-4BEF-9B38-9EC040E22A36}"/>
    <dgm:cxn modelId="{8B9A0D9C-8494-4EEE-A574-971CE0BD4E1A}" type="presOf" srcId="{10459568-32D2-4D0B-AFB3-DE0654C38C7B}" destId="{2E07106C-93F4-4B7D-BFDE-DF003B6B20C3}" srcOrd="0" destOrd="0" presId="urn:microsoft.com/office/officeart/2005/8/layout/process2"/>
    <dgm:cxn modelId="{BC27DE7E-FC74-4ED2-A4A6-F4ACBA1C0CBC}" type="presParOf" srcId="{05ED9019-0DE4-495F-9F25-10DF8EB431EF}" destId="{2E07106C-93F4-4B7D-BFDE-DF003B6B20C3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7106C-93F4-4B7D-BFDE-DF003B6B20C3}">
      <dsp:nvSpPr>
        <dsp:cNvPr id="0" name=""/>
        <dsp:cNvSpPr/>
      </dsp:nvSpPr>
      <dsp:spPr>
        <a:xfrm>
          <a:off x="1117850" y="552"/>
          <a:ext cx="1519059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Socket</a:t>
          </a:r>
          <a:endParaRPr lang="es-MX" sz="1800" kern="1200" dirty="0"/>
        </a:p>
      </dsp:txBody>
      <dsp:txXfrm>
        <a:off x="1136783" y="19485"/>
        <a:ext cx="1481193" cy="608542"/>
      </dsp:txXfrm>
    </dsp:sp>
    <dsp:sp modelId="{4373D13A-3D27-4D8B-8426-83F3AB467636}">
      <dsp:nvSpPr>
        <dsp:cNvPr id="0" name=""/>
        <dsp:cNvSpPr/>
      </dsp:nvSpPr>
      <dsp:spPr>
        <a:xfrm rot="5400000">
          <a:off x="1756178" y="663120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 rot="-5400000">
        <a:off x="1790116" y="687360"/>
        <a:ext cx="174529" cy="169682"/>
      </dsp:txXfrm>
    </dsp:sp>
    <dsp:sp modelId="{304F7CF1-E08F-4332-A188-B54B182D1586}">
      <dsp:nvSpPr>
        <dsp:cNvPr id="0" name=""/>
        <dsp:cNvSpPr/>
      </dsp:nvSpPr>
      <dsp:spPr>
        <a:xfrm>
          <a:off x="1117850" y="970164"/>
          <a:ext cx="1519059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Bind</a:t>
          </a:r>
          <a:endParaRPr lang="es-MX" sz="1800" kern="1200" dirty="0"/>
        </a:p>
      </dsp:txBody>
      <dsp:txXfrm>
        <a:off x="1136783" y="989097"/>
        <a:ext cx="1481193" cy="608542"/>
      </dsp:txXfrm>
    </dsp:sp>
    <dsp:sp modelId="{57E85677-0CE4-4AAD-BFCF-47698745C17D}">
      <dsp:nvSpPr>
        <dsp:cNvPr id="0" name=""/>
        <dsp:cNvSpPr/>
      </dsp:nvSpPr>
      <dsp:spPr>
        <a:xfrm rot="5400000">
          <a:off x="1756178" y="1632733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 rot="-5400000">
        <a:off x="1790116" y="1656973"/>
        <a:ext cx="174529" cy="169682"/>
      </dsp:txXfrm>
    </dsp:sp>
    <dsp:sp modelId="{F0C844B6-4157-4DA2-8E03-3FFC6C4020E6}">
      <dsp:nvSpPr>
        <dsp:cNvPr id="0" name=""/>
        <dsp:cNvSpPr/>
      </dsp:nvSpPr>
      <dsp:spPr>
        <a:xfrm>
          <a:off x="1117850" y="1939777"/>
          <a:ext cx="1519059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Sendto</a:t>
          </a:r>
          <a:r>
            <a:rPr lang="es-MX" sz="1800" kern="1200" dirty="0" smtClean="0"/>
            <a:t>/</a:t>
          </a:r>
          <a:r>
            <a:rPr lang="es-MX" sz="1800" kern="1200" dirty="0" err="1" smtClean="0"/>
            <a:t>recvto</a:t>
          </a:r>
          <a:endParaRPr lang="es-MX" sz="1800" kern="1200" dirty="0"/>
        </a:p>
      </dsp:txBody>
      <dsp:txXfrm>
        <a:off x="1136783" y="1958710"/>
        <a:ext cx="1481193" cy="608542"/>
      </dsp:txXfrm>
    </dsp:sp>
    <dsp:sp modelId="{8D30216C-FE7B-4D90-8FA6-F9F013538296}">
      <dsp:nvSpPr>
        <dsp:cNvPr id="0" name=""/>
        <dsp:cNvSpPr/>
      </dsp:nvSpPr>
      <dsp:spPr>
        <a:xfrm rot="5400000">
          <a:off x="1756178" y="2602345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 rot="-5400000">
        <a:off x="1790116" y="2626585"/>
        <a:ext cx="174529" cy="169682"/>
      </dsp:txXfrm>
    </dsp:sp>
    <dsp:sp modelId="{ABCB7F93-371F-4665-858C-31E90247D3F0}">
      <dsp:nvSpPr>
        <dsp:cNvPr id="0" name=""/>
        <dsp:cNvSpPr/>
      </dsp:nvSpPr>
      <dsp:spPr>
        <a:xfrm>
          <a:off x="1117850" y="2909389"/>
          <a:ext cx="1519059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Shutdown</a:t>
          </a:r>
          <a:endParaRPr lang="es-MX" sz="1800" kern="1200" dirty="0"/>
        </a:p>
      </dsp:txBody>
      <dsp:txXfrm>
        <a:off x="1136783" y="2928322"/>
        <a:ext cx="1481193" cy="608542"/>
      </dsp:txXfrm>
    </dsp:sp>
    <dsp:sp modelId="{EC03F7D6-1D5A-464C-9650-19ACF140E6FF}">
      <dsp:nvSpPr>
        <dsp:cNvPr id="0" name=""/>
        <dsp:cNvSpPr/>
      </dsp:nvSpPr>
      <dsp:spPr>
        <a:xfrm rot="5400000">
          <a:off x="1756178" y="3571958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kern="1200"/>
        </a:p>
      </dsp:txBody>
      <dsp:txXfrm rot="-5400000">
        <a:off x="1790116" y="3596198"/>
        <a:ext cx="174529" cy="169682"/>
      </dsp:txXfrm>
    </dsp:sp>
    <dsp:sp modelId="{72F2DEAC-5B36-4502-9246-E0677776CCCF}">
      <dsp:nvSpPr>
        <dsp:cNvPr id="0" name=""/>
        <dsp:cNvSpPr/>
      </dsp:nvSpPr>
      <dsp:spPr>
        <a:xfrm>
          <a:off x="1117850" y="3879002"/>
          <a:ext cx="1519059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Close</a:t>
          </a:r>
          <a:endParaRPr lang="es-MX" sz="1800" kern="1200" dirty="0"/>
        </a:p>
      </dsp:txBody>
      <dsp:txXfrm>
        <a:off x="1136783" y="3897935"/>
        <a:ext cx="1481193" cy="608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7106C-93F4-4B7D-BFDE-DF003B6B20C3}">
      <dsp:nvSpPr>
        <dsp:cNvPr id="0" name=""/>
        <dsp:cNvSpPr/>
      </dsp:nvSpPr>
      <dsp:spPr>
        <a:xfrm>
          <a:off x="722649" y="174"/>
          <a:ext cx="1146989" cy="571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Connect</a:t>
          </a:r>
          <a:endParaRPr lang="es-MX" sz="1800" kern="1200" dirty="0"/>
        </a:p>
      </dsp:txBody>
      <dsp:txXfrm>
        <a:off x="739394" y="16919"/>
        <a:ext cx="1113499" cy="538217"/>
      </dsp:txXfrm>
    </dsp:sp>
    <dsp:sp modelId="{4373D13A-3D27-4D8B-8426-83F3AB467636}">
      <dsp:nvSpPr>
        <dsp:cNvPr id="0" name=""/>
        <dsp:cNvSpPr/>
      </dsp:nvSpPr>
      <dsp:spPr>
        <a:xfrm rot="5400000">
          <a:off x="1188948" y="586175"/>
          <a:ext cx="214390" cy="257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000" kern="1200"/>
        </a:p>
      </dsp:txBody>
      <dsp:txXfrm rot="-5400000">
        <a:off x="1218964" y="607614"/>
        <a:ext cx="154360" cy="150073"/>
      </dsp:txXfrm>
    </dsp:sp>
    <dsp:sp modelId="{F0C844B6-4157-4DA2-8E03-3FFC6C4020E6}">
      <dsp:nvSpPr>
        <dsp:cNvPr id="0" name=""/>
        <dsp:cNvSpPr/>
      </dsp:nvSpPr>
      <dsp:spPr>
        <a:xfrm>
          <a:off x="722649" y="857736"/>
          <a:ext cx="1146989" cy="571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Send</a:t>
          </a:r>
          <a:r>
            <a:rPr lang="es-MX" sz="1800" kern="1200" dirty="0" smtClean="0"/>
            <a:t>/</a:t>
          </a:r>
          <a:r>
            <a:rPr lang="es-MX" sz="1800" kern="1200" dirty="0" err="1" smtClean="0"/>
            <a:t>recv</a:t>
          </a:r>
          <a:endParaRPr lang="es-MX" sz="1800" kern="1200" dirty="0"/>
        </a:p>
      </dsp:txBody>
      <dsp:txXfrm>
        <a:off x="739394" y="874481"/>
        <a:ext cx="1113499" cy="538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7106C-93F4-4B7D-BFDE-DF003B6B20C3}">
      <dsp:nvSpPr>
        <dsp:cNvPr id="0" name=""/>
        <dsp:cNvSpPr/>
      </dsp:nvSpPr>
      <dsp:spPr>
        <a:xfrm>
          <a:off x="1109231" y="2209"/>
          <a:ext cx="1536297" cy="82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Socket</a:t>
          </a:r>
          <a:endParaRPr lang="es-MX" sz="1800" kern="1200" dirty="0"/>
        </a:p>
      </dsp:txBody>
      <dsp:txXfrm>
        <a:off x="1133309" y="26287"/>
        <a:ext cx="1488141" cy="773942"/>
      </dsp:txXfrm>
    </dsp:sp>
    <dsp:sp modelId="{4373D13A-3D27-4D8B-8426-83F3AB467636}">
      <dsp:nvSpPr>
        <dsp:cNvPr id="0" name=""/>
        <dsp:cNvSpPr/>
      </dsp:nvSpPr>
      <dsp:spPr>
        <a:xfrm rot="5400000">
          <a:off x="1723236" y="844861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 rot="-5400000">
        <a:off x="1766397" y="875689"/>
        <a:ext cx="221966" cy="215801"/>
      </dsp:txXfrm>
    </dsp:sp>
    <dsp:sp modelId="{304F7CF1-E08F-4332-A188-B54B182D1586}">
      <dsp:nvSpPr>
        <dsp:cNvPr id="0" name=""/>
        <dsp:cNvSpPr/>
      </dsp:nvSpPr>
      <dsp:spPr>
        <a:xfrm>
          <a:off x="1109231" y="1235358"/>
          <a:ext cx="1536297" cy="82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Sendto</a:t>
          </a:r>
          <a:r>
            <a:rPr lang="es-MX" sz="1800" kern="1200" dirty="0" smtClean="0"/>
            <a:t>/</a:t>
          </a:r>
          <a:r>
            <a:rPr lang="es-MX" sz="1800" kern="1200" dirty="0" err="1" smtClean="0"/>
            <a:t>recvto</a:t>
          </a:r>
          <a:endParaRPr lang="es-MX" sz="1800" kern="1200" dirty="0"/>
        </a:p>
      </dsp:txBody>
      <dsp:txXfrm>
        <a:off x="1133309" y="1259436"/>
        <a:ext cx="1488141" cy="773942"/>
      </dsp:txXfrm>
    </dsp:sp>
    <dsp:sp modelId="{57E85677-0CE4-4AAD-BFCF-47698745C17D}">
      <dsp:nvSpPr>
        <dsp:cNvPr id="0" name=""/>
        <dsp:cNvSpPr/>
      </dsp:nvSpPr>
      <dsp:spPr>
        <a:xfrm rot="5400000">
          <a:off x="1723236" y="2078009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 rot="-5400000">
        <a:off x="1766397" y="2108837"/>
        <a:ext cx="221966" cy="215801"/>
      </dsp:txXfrm>
    </dsp:sp>
    <dsp:sp modelId="{ABCB7F93-371F-4665-858C-31E90247D3F0}">
      <dsp:nvSpPr>
        <dsp:cNvPr id="0" name=""/>
        <dsp:cNvSpPr/>
      </dsp:nvSpPr>
      <dsp:spPr>
        <a:xfrm>
          <a:off x="1109231" y="2468506"/>
          <a:ext cx="1536297" cy="82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Shutdown</a:t>
          </a:r>
          <a:endParaRPr lang="es-MX" sz="1800" kern="1200" dirty="0"/>
        </a:p>
      </dsp:txBody>
      <dsp:txXfrm>
        <a:off x="1133309" y="2492584"/>
        <a:ext cx="1488141" cy="773942"/>
      </dsp:txXfrm>
    </dsp:sp>
    <dsp:sp modelId="{EC03F7D6-1D5A-464C-9650-19ACF140E6FF}">
      <dsp:nvSpPr>
        <dsp:cNvPr id="0" name=""/>
        <dsp:cNvSpPr/>
      </dsp:nvSpPr>
      <dsp:spPr>
        <a:xfrm rot="5400000">
          <a:off x="1723236" y="3311157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 rot="-5400000">
        <a:off x="1766397" y="3341985"/>
        <a:ext cx="221966" cy="215801"/>
      </dsp:txXfrm>
    </dsp:sp>
    <dsp:sp modelId="{72F2DEAC-5B36-4502-9246-E0677776CCCF}">
      <dsp:nvSpPr>
        <dsp:cNvPr id="0" name=""/>
        <dsp:cNvSpPr/>
      </dsp:nvSpPr>
      <dsp:spPr>
        <a:xfrm>
          <a:off x="1109231" y="3701654"/>
          <a:ext cx="1536297" cy="82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Close</a:t>
          </a:r>
          <a:endParaRPr lang="es-MX" sz="1800" kern="1200" dirty="0"/>
        </a:p>
      </dsp:txBody>
      <dsp:txXfrm>
        <a:off x="1133309" y="3725732"/>
        <a:ext cx="1488141" cy="773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7106C-93F4-4B7D-BFDE-DF003B6B20C3}">
      <dsp:nvSpPr>
        <dsp:cNvPr id="0" name=""/>
        <dsp:cNvSpPr/>
      </dsp:nvSpPr>
      <dsp:spPr>
        <a:xfrm>
          <a:off x="722649" y="174"/>
          <a:ext cx="1146989" cy="571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Connect</a:t>
          </a:r>
          <a:endParaRPr lang="es-MX" sz="1800" kern="1200" dirty="0"/>
        </a:p>
      </dsp:txBody>
      <dsp:txXfrm>
        <a:off x="739394" y="16919"/>
        <a:ext cx="1113499" cy="538217"/>
      </dsp:txXfrm>
    </dsp:sp>
    <dsp:sp modelId="{4373D13A-3D27-4D8B-8426-83F3AB467636}">
      <dsp:nvSpPr>
        <dsp:cNvPr id="0" name=""/>
        <dsp:cNvSpPr/>
      </dsp:nvSpPr>
      <dsp:spPr>
        <a:xfrm rot="5400000">
          <a:off x="1188948" y="586175"/>
          <a:ext cx="214390" cy="257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000" kern="1200"/>
        </a:p>
      </dsp:txBody>
      <dsp:txXfrm rot="-5400000">
        <a:off x="1218964" y="607614"/>
        <a:ext cx="154360" cy="150073"/>
      </dsp:txXfrm>
    </dsp:sp>
    <dsp:sp modelId="{F0C844B6-4157-4DA2-8E03-3FFC6C4020E6}">
      <dsp:nvSpPr>
        <dsp:cNvPr id="0" name=""/>
        <dsp:cNvSpPr/>
      </dsp:nvSpPr>
      <dsp:spPr>
        <a:xfrm>
          <a:off x="722649" y="857736"/>
          <a:ext cx="1146989" cy="571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Send</a:t>
          </a:r>
          <a:r>
            <a:rPr lang="es-MX" sz="1800" kern="1200" dirty="0" smtClean="0"/>
            <a:t>/</a:t>
          </a:r>
          <a:r>
            <a:rPr lang="es-MX" sz="1800" kern="1200" dirty="0" err="1" smtClean="0"/>
            <a:t>recv</a:t>
          </a:r>
          <a:endParaRPr lang="es-MX" sz="1800" kern="1200" dirty="0"/>
        </a:p>
      </dsp:txBody>
      <dsp:txXfrm>
        <a:off x="739394" y="874481"/>
        <a:ext cx="1113499" cy="5382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7106C-93F4-4B7D-BFDE-DF003B6B20C3}">
      <dsp:nvSpPr>
        <dsp:cNvPr id="0" name=""/>
        <dsp:cNvSpPr/>
      </dsp:nvSpPr>
      <dsp:spPr>
        <a:xfrm>
          <a:off x="360039" y="0"/>
          <a:ext cx="1484712" cy="824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 err="1" smtClean="0"/>
            <a:t>bind</a:t>
          </a:r>
          <a:endParaRPr lang="es-MX" sz="3500" kern="1200" dirty="0"/>
        </a:p>
      </dsp:txBody>
      <dsp:txXfrm>
        <a:off x="384198" y="24159"/>
        <a:ext cx="1436394" cy="776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74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43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86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51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81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43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20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01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22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7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4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14AA-D1EA-4059-A1F2-913F93FEE43D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75E0-837C-49A8-B9E4-1E7F8202C4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3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et/SocketAddress.html" TargetMode="External"/><Relationship Id="rId3" Type="http://schemas.openxmlformats.org/officeDocument/2006/relationships/hyperlink" Target="https://docs.oracle.com/javase/8/docs/api/java/net/DatagramPacket.html#DatagramPacket-byte:A-int-java.net.InetAddress-int-" TargetMode="External"/><Relationship Id="rId7" Type="http://schemas.openxmlformats.org/officeDocument/2006/relationships/hyperlink" Target="https://docs.oracle.com/javase/8/docs/api/java/net/DatagramPacket.html#DatagramPacket-byte:A-int-int-java.net.SocketAddress-" TargetMode="External"/><Relationship Id="rId2" Type="http://schemas.openxmlformats.org/officeDocument/2006/relationships/hyperlink" Target="https://docs.oracle.com/javase/8/docs/api/java/net/DatagramPacket.html#DatagramPacket-byte:A-int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net/DatagramPacket.html#DatagramPacket-byte:A-int-int-java.net.InetAddress-int-" TargetMode="External"/><Relationship Id="rId5" Type="http://schemas.openxmlformats.org/officeDocument/2006/relationships/hyperlink" Target="https://docs.oracle.com/javase/8/docs/api/java/net/DatagramPacket.html#DatagramPacket-byte:A-int-int-" TargetMode="External"/><Relationship Id="rId4" Type="http://schemas.openxmlformats.org/officeDocument/2006/relationships/hyperlink" Target="https://docs.oracle.com/javase/8/docs/api/java/net/InetAddress.html" TargetMode="External"/><Relationship Id="rId9" Type="http://schemas.openxmlformats.org/officeDocument/2006/relationships/hyperlink" Target="https://docs.oracle.com/javase/8/docs/api/java/net/DatagramPacket.html#DatagramPacket-byte:A-int-java.net.SocketAddress-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et/DatagramSocket.html#DatagramSocket-java.net.SocketAddress-" TargetMode="External"/><Relationship Id="rId3" Type="http://schemas.openxmlformats.org/officeDocument/2006/relationships/hyperlink" Target="https://docs.oracle.com/javase/8/docs/api/java/net/DatagramSocket.html#DatagramSocket-java.net.DatagramSocketImpl-" TargetMode="External"/><Relationship Id="rId7" Type="http://schemas.openxmlformats.org/officeDocument/2006/relationships/hyperlink" Target="https://docs.oracle.com/javase/8/docs/api/java/net/InetAddress.html" TargetMode="External"/><Relationship Id="rId2" Type="http://schemas.openxmlformats.org/officeDocument/2006/relationships/hyperlink" Target="https://docs.oracle.com/javase/8/docs/api/java/net/DatagramSocket.html#DatagramSocket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net/DatagramSocket.html#DatagramSocket-int-java.net.InetAddress-" TargetMode="External"/><Relationship Id="rId5" Type="http://schemas.openxmlformats.org/officeDocument/2006/relationships/hyperlink" Target="https://docs.oracle.com/javase/8/docs/api/java/net/DatagramSocket.html#DatagramSocket-int-" TargetMode="External"/><Relationship Id="rId4" Type="http://schemas.openxmlformats.org/officeDocument/2006/relationships/hyperlink" Target="https://docs.oracle.com/javase/8/docs/api/java/net/DatagramSocketImpl.html" TargetMode="External"/><Relationship Id="rId9" Type="http://schemas.openxmlformats.org/officeDocument/2006/relationships/hyperlink" Target="https://docs.oracle.com/javase/8/docs/api/java/net/SocketAddres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Socket de datagrama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8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Modificar el programa para que envié y reciba mensajes entre el cliente y el servidor.</a:t>
            </a:r>
          </a:p>
          <a:p>
            <a:r>
              <a:rPr lang="es-MX" dirty="0" smtClean="0"/>
              <a:t>Considerar los mensajes muy grandes. </a:t>
            </a:r>
            <a:r>
              <a:rPr lang="es-MX" smtClean="0"/>
              <a:t>Se </a:t>
            </a:r>
            <a:r>
              <a:rPr lang="es-MX" dirty="0" smtClean="0"/>
              <a:t>deben de enviar en varios paquetes.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44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Datos primitivos, servidor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/>
              <a:t>import</a:t>
            </a:r>
            <a:r>
              <a:rPr lang="es-MX" sz="1400" dirty="0"/>
              <a:t> java.net.*;</a:t>
            </a:r>
          </a:p>
          <a:p>
            <a:pPr marL="0" indent="0">
              <a:buNone/>
            </a:pPr>
            <a:r>
              <a:rPr lang="es-MX" sz="1400" dirty="0" err="1"/>
              <a:t>import</a:t>
            </a:r>
            <a:r>
              <a:rPr lang="es-MX" sz="1400" dirty="0"/>
              <a:t> java.io.*;</a:t>
            </a:r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</a:t>
            </a:r>
            <a:r>
              <a:rPr lang="es-MX" sz="1400" dirty="0" err="1"/>
              <a:t>SPrimD</a:t>
            </a:r>
            <a:r>
              <a:rPr lang="es-MX" sz="1400" dirty="0"/>
              <a:t> {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static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[] </a:t>
            </a:r>
            <a:r>
              <a:rPr lang="es-MX" sz="1400" dirty="0" err="1"/>
              <a:t>args</a:t>
            </a:r>
            <a:r>
              <a:rPr lang="es-MX" sz="1400" dirty="0"/>
              <a:t>){</a:t>
            </a:r>
          </a:p>
          <a:p>
            <a:pPr marL="0" indent="0">
              <a:buNone/>
            </a:pPr>
            <a:r>
              <a:rPr lang="es-MX" sz="1400" dirty="0"/>
              <a:t>        try{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DatagramSocket</a:t>
            </a:r>
            <a:r>
              <a:rPr lang="es-MX" sz="1400" dirty="0"/>
              <a:t> s = new </a:t>
            </a:r>
            <a:r>
              <a:rPr lang="es-MX" sz="1400" dirty="0" err="1"/>
              <a:t>DatagramSocket</a:t>
            </a:r>
            <a:r>
              <a:rPr lang="es-MX" sz="1400" dirty="0"/>
              <a:t>(2000);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("Servidor iniciado, esperando cliente");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for</a:t>
            </a:r>
            <a:r>
              <a:rPr lang="es-MX" sz="1400" dirty="0"/>
              <a:t>(;;){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DatagramPacket</a:t>
            </a:r>
            <a:r>
              <a:rPr lang="es-MX" sz="1400" dirty="0"/>
              <a:t> p = new </a:t>
            </a:r>
            <a:r>
              <a:rPr lang="es-MX" sz="1400" dirty="0" err="1"/>
              <a:t>DatagramPacket</a:t>
            </a:r>
            <a:r>
              <a:rPr lang="es-MX" sz="1400" dirty="0"/>
              <a:t>(new byte[2000],2000);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s.receive</a:t>
            </a:r>
            <a:r>
              <a:rPr lang="es-MX" sz="1400" dirty="0"/>
              <a:t>(p);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System.out.println</a:t>
            </a:r>
            <a:r>
              <a:rPr lang="es-MX" sz="1400" dirty="0"/>
              <a:t>("Datagrama recibido desde"+</a:t>
            </a:r>
            <a:r>
              <a:rPr lang="es-MX" sz="1400" dirty="0" err="1"/>
              <a:t>p.getAddress</a:t>
            </a:r>
            <a:r>
              <a:rPr lang="es-MX" sz="1400" dirty="0"/>
              <a:t>()+":"+</a:t>
            </a:r>
            <a:r>
              <a:rPr lang="es-MX" sz="1400" dirty="0" err="1"/>
              <a:t>p.getPort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DataInputStream</a:t>
            </a:r>
            <a:r>
              <a:rPr lang="es-MX" sz="1400" dirty="0"/>
              <a:t> </a:t>
            </a:r>
            <a:r>
              <a:rPr lang="es-MX" sz="1400" dirty="0" err="1"/>
              <a:t>dis</a:t>
            </a:r>
            <a:r>
              <a:rPr lang="es-MX" sz="1400" dirty="0"/>
              <a:t> = new </a:t>
            </a:r>
            <a:r>
              <a:rPr lang="es-MX" sz="1400" dirty="0" err="1"/>
              <a:t>DataInputStream</a:t>
            </a:r>
            <a:r>
              <a:rPr lang="es-MX" sz="1400" dirty="0"/>
              <a:t>(new </a:t>
            </a:r>
            <a:r>
              <a:rPr lang="es-MX" sz="1400" dirty="0" err="1"/>
              <a:t>ByteArrayInputStream</a:t>
            </a:r>
            <a:r>
              <a:rPr lang="es-MX" sz="1400" dirty="0"/>
              <a:t>(</a:t>
            </a:r>
            <a:r>
              <a:rPr lang="es-MX" sz="1400" dirty="0" err="1"/>
              <a:t>p.getData</a:t>
            </a:r>
            <a:r>
              <a:rPr lang="es-MX" sz="1400" dirty="0"/>
              <a:t>()));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int</a:t>
            </a:r>
            <a:r>
              <a:rPr lang="es-MX" sz="1400" dirty="0"/>
              <a:t> x = </a:t>
            </a:r>
            <a:r>
              <a:rPr lang="es-MX" sz="1400" dirty="0" err="1"/>
              <a:t>dis.readInt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float</a:t>
            </a:r>
            <a:r>
              <a:rPr lang="es-MX" sz="1400" dirty="0"/>
              <a:t> f = </a:t>
            </a:r>
            <a:r>
              <a:rPr lang="es-MX" sz="1400" dirty="0" err="1"/>
              <a:t>dis.readFloat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long</a:t>
            </a:r>
            <a:r>
              <a:rPr lang="es-MX" sz="1400" dirty="0"/>
              <a:t> z = </a:t>
            </a:r>
            <a:r>
              <a:rPr lang="es-MX" sz="1400" dirty="0" err="1"/>
              <a:t>dis.readLong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System.out.println</a:t>
            </a:r>
            <a:r>
              <a:rPr lang="es-MX" sz="1400" dirty="0"/>
              <a:t>("\n\</a:t>
            </a:r>
            <a:r>
              <a:rPr lang="es-MX" sz="1400" dirty="0" err="1"/>
              <a:t>nEntero</a:t>
            </a:r>
            <a:r>
              <a:rPr lang="es-MX" sz="1400" dirty="0"/>
              <a:t>:"+ x + " Flotante:"+f+" Entero largo:"+z);</a:t>
            </a:r>
          </a:p>
          <a:p>
            <a:pPr marL="0" indent="0">
              <a:buNone/>
            </a:pPr>
            <a:r>
              <a:rPr lang="es-MX" sz="1400" dirty="0"/>
              <a:t>            }//</a:t>
            </a:r>
            <a:r>
              <a:rPr lang="es-MX" sz="1400" dirty="0" err="1"/>
              <a:t>for</a:t>
            </a:r>
            <a:endParaRPr lang="es-MX" sz="1400" dirty="0"/>
          </a:p>
          <a:p>
            <a:pPr marL="0" indent="0">
              <a:buNone/>
            </a:pPr>
            <a:r>
              <a:rPr lang="es-MX" sz="1400" dirty="0"/>
              <a:t>            //</a:t>
            </a:r>
            <a:r>
              <a:rPr lang="es-MX" sz="1400" dirty="0" err="1"/>
              <a:t>s.close</a:t>
            </a:r>
            <a:r>
              <a:rPr lang="es-MX" sz="1400" dirty="0"/>
              <a:t>()</a:t>
            </a:r>
          </a:p>
          <a:p>
            <a:pPr marL="0" indent="0">
              <a:buNone/>
            </a:pPr>
            <a:r>
              <a:rPr lang="es-MX" sz="1400" dirty="0"/>
              <a:t>        }catch(</a:t>
            </a:r>
            <a:r>
              <a:rPr lang="es-MX" sz="1400" dirty="0" err="1"/>
              <a:t>Exception</a:t>
            </a:r>
            <a:r>
              <a:rPr lang="es-MX" sz="1400" dirty="0"/>
              <a:t> e){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e.printStackTrace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}//catch</a:t>
            </a:r>
          </a:p>
          <a:p>
            <a:pPr marL="0" indent="0">
              <a:buNone/>
            </a:pPr>
            <a:r>
              <a:rPr lang="es-MX" sz="1400" dirty="0"/>
              <a:t>    }//</a:t>
            </a:r>
            <a:r>
              <a:rPr lang="es-MX" sz="1400" dirty="0" err="1"/>
              <a:t>main</a:t>
            </a:r>
            <a:endParaRPr lang="es-MX" sz="1400" dirty="0"/>
          </a:p>
          <a:p>
            <a:pPr marL="0" indent="0">
              <a:buNone/>
            </a:pPr>
            <a:r>
              <a:rPr lang="es-MX" sz="1400" dirty="0"/>
              <a:t>}</a:t>
            </a:r>
          </a:p>
          <a:p>
            <a:pPr marL="0" indent="0">
              <a:buNone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14265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Datos primitivos, cliente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/>
              <a:t>import</a:t>
            </a:r>
            <a:r>
              <a:rPr lang="es-MX" sz="1400" dirty="0"/>
              <a:t> java.net.*;</a:t>
            </a:r>
          </a:p>
          <a:p>
            <a:pPr marL="0" indent="0">
              <a:buNone/>
            </a:pPr>
            <a:r>
              <a:rPr lang="es-MX" sz="1400" dirty="0" err="1"/>
              <a:t>import</a:t>
            </a:r>
            <a:r>
              <a:rPr lang="es-MX" sz="1400" dirty="0"/>
              <a:t> java.io</a:t>
            </a:r>
            <a:r>
              <a:rPr lang="es-MX" sz="1400" dirty="0" smtClean="0"/>
              <a:t>.*;</a:t>
            </a:r>
            <a:endParaRPr lang="es-MX" sz="1400" dirty="0"/>
          </a:p>
          <a:p>
            <a:pPr marL="0" indent="0">
              <a:buNone/>
            </a:pP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</a:t>
            </a:r>
            <a:r>
              <a:rPr lang="es-MX" sz="1400" dirty="0" err="1"/>
              <a:t>CPrimD</a:t>
            </a:r>
            <a:r>
              <a:rPr lang="es-MX" sz="1400" dirty="0"/>
              <a:t> {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static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[] </a:t>
            </a:r>
            <a:r>
              <a:rPr lang="es-MX" sz="1400" dirty="0" err="1"/>
              <a:t>args</a:t>
            </a:r>
            <a:r>
              <a:rPr lang="es-MX" sz="1400" dirty="0"/>
              <a:t>){</a:t>
            </a:r>
          </a:p>
          <a:p>
            <a:pPr marL="0" indent="0">
              <a:buNone/>
            </a:pPr>
            <a:r>
              <a:rPr lang="es-MX" sz="1400" dirty="0"/>
              <a:t>        try{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int</a:t>
            </a:r>
            <a:r>
              <a:rPr lang="es-MX" sz="1400" dirty="0"/>
              <a:t> </a:t>
            </a:r>
            <a:r>
              <a:rPr lang="es-MX" sz="1400" dirty="0" err="1"/>
              <a:t>pto</a:t>
            </a:r>
            <a:r>
              <a:rPr lang="es-MX" sz="1400" dirty="0"/>
              <a:t> = 2000;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InetAddress</a:t>
            </a:r>
            <a:r>
              <a:rPr lang="es-MX" sz="1400" dirty="0"/>
              <a:t> </a:t>
            </a:r>
            <a:r>
              <a:rPr lang="es-MX" sz="1400" dirty="0" err="1"/>
              <a:t>dst</a:t>
            </a:r>
            <a:r>
              <a:rPr lang="es-MX" sz="1400" dirty="0"/>
              <a:t> = </a:t>
            </a:r>
            <a:r>
              <a:rPr lang="es-MX" sz="1400" dirty="0" err="1"/>
              <a:t>InetAddress.getByName</a:t>
            </a:r>
            <a:r>
              <a:rPr lang="es-MX" sz="1400" dirty="0"/>
              <a:t>("127.0.0.1");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DatagramSocket</a:t>
            </a:r>
            <a:r>
              <a:rPr lang="es-MX" sz="1400" dirty="0"/>
              <a:t> cl = new </a:t>
            </a:r>
            <a:r>
              <a:rPr lang="es-MX" sz="1400" dirty="0" err="1"/>
              <a:t>DatagramSocket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ByteArrayOutputStream</a:t>
            </a:r>
            <a:r>
              <a:rPr lang="es-MX" sz="1400" dirty="0"/>
              <a:t> </a:t>
            </a:r>
            <a:r>
              <a:rPr lang="es-MX" sz="1400" dirty="0" err="1"/>
              <a:t>baos</a:t>
            </a:r>
            <a:r>
              <a:rPr lang="es-MX" sz="1400" dirty="0"/>
              <a:t> = new </a:t>
            </a:r>
            <a:r>
              <a:rPr lang="es-MX" sz="1400" dirty="0" err="1"/>
              <a:t>ByteArrayOutputStream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DataOutputStream</a:t>
            </a:r>
            <a:r>
              <a:rPr lang="es-MX" sz="1400" dirty="0"/>
              <a:t> dos = new </a:t>
            </a:r>
            <a:r>
              <a:rPr lang="es-MX" sz="1400" dirty="0" err="1"/>
              <a:t>DataOutputStream</a:t>
            </a:r>
            <a:r>
              <a:rPr lang="es-MX" sz="1400" dirty="0"/>
              <a:t>(</a:t>
            </a:r>
            <a:r>
              <a:rPr lang="es-MX" sz="1400" dirty="0" err="1"/>
              <a:t>baos</a:t>
            </a:r>
            <a:r>
              <a:rPr lang="es-MX" sz="1400" dirty="0"/>
              <a:t>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dos.writeInt</a:t>
            </a:r>
            <a:r>
              <a:rPr lang="es-MX" sz="1400" dirty="0"/>
              <a:t>(4);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dos.flush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dos.writeFloat</a:t>
            </a:r>
            <a:r>
              <a:rPr lang="es-MX" sz="1400" dirty="0"/>
              <a:t>(4.1f);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dos.flush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dos.writeLong</a:t>
            </a:r>
            <a:r>
              <a:rPr lang="es-MX" sz="1400" dirty="0"/>
              <a:t>(72);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dos.flush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byte[] b = </a:t>
            </a:r>
            <a:r>
              <a:rPr lang="es-MX" sz="1400" dirty="0" err="1"/>
              <a:t>baos.toByteArray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DatagramPacket</a:t>
            </a:r>
            <a:r>
              <a:rPr lang="es-MX" sz="1400" dirty="0"/>
              <a:t> p = new </a:t>
            </a:r>
            <a:r>
              <a:rPr lang="es-MX" sz="1400" dirty="0" err="1"/>
              <a:t>DatagramPacket</a:t>
            </a:r>
            <a:r>
              <a:rPr lang="es-MX" sz="1400" dirty="0"/>
              <a:t>(</a:t>
            </a:r>
            <a:r>
              <a:rPr lang="es-MX" sz="1400" dirty="0" err="1"/>
              <a:t>b,b.length,dst,pto</a:t>
            </a:r>
            <a:r>
              <a:rPr lang="es-MX" sz="1400" dirty="0"/>
              <a:t>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cl.send</a:t>
            </a:r>
            <a:r>
              <a:rPr lang="es-MX" sz="1400" dirty="0"/>
              <a:t>(p);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cl.close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}catch(</a:t>
            </a:r>
            <a:r>
              <a:rPr lang="es-MX" sz="1400" dirty="0" err="1"/>
              <a:t>Exception</a:t>
            </a:r>
            <a:r>
              <a:rPr lang="es-MX" sz="1400" dirty="0"/>
              <a:t> e){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e.printStackTrace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}//catch</a:t>
            </a:r>
          </a:p>
          <a:p>
            <a:pPr marL="0" indent="0">
              <a:buNone/>
            </a:pPr>
            <a:r>
              <a:rPr lang="es-MX" sz="1400" dirty="0"/>
              <a:t>    }//</a:t>
            </a:r>
            <a:r>
              <a:rPr lang="es-MX" sz="1400" dirty="0" err="1"/>
              <a:t>main</a:t>
            </a:r>
            <a:endParaRPr lang="es-MX" sz="1400" dirty="0"/>
          </a:p>
          <a:p>
            <a:pPr marL="0" indent="0">
              <a:buNone/>
            </a:pPr>
            <a:r>
              <a:rPr lang="es-MX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087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Serialización</a:t>
            </a:r>
            <a:r>
              <a:rPr lang="es-MX" dirty="0"/>
              <a:t> </a:t>
            </a:r>
            <a:r>
              <a:rPr lang="es-MX" dirty="0" smtClean="0"/>
              <a:t>de un objeto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Consiste en la codificación de un objeto en una secuencia de bits que represente el estado de dicho objeto.</a:t>
            </a:r>
          </a:p>
          <a:p>
            <a:r>
              <a:rPr lang="es-MX" dirty="0" smtClean="0"/>
              <a:t>Dicha secuencia se puede almacenar en un archivo o enviar por un socket.</a:t>
            </a:r>
          </a:p>
          <a:p>
            <a:r>
              <a:rPr lang="es-MX" dirty="0" smtClean="0"/>
              <a:t>Básicamente significa guardar los valores de sus campos en una secuencia de bits.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737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Serialización</a:t>
            </a:r>
            <a:r>
              <a:rPr lang="es-MX" dirty="0" smtClean="0"/>
              <a:t> de un objeto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datos primitivos de java son </a:t>
            </a:r>
            <a:r>
              <a:rPr lang="es-MX" dirty="0" err="1" smtClean="0"/>
              <a:t>serializables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Por su propia naturaleza en C todos sus componentes son </a:t>
            </a:r>
            <a:r>
              <a:rPr lang="es-MX" dirty="0" err="1" smtClean="0"/>
              <a:t>serializables</a:t>
            </a:r>
            <a:r>
              <a:rPr lang="es-MX" dirty="0" smtClean="0"/>
              <a:t> de forma transparente.</a:t>
            </a:r>
          </a:p>
          <a:p>
            <a:r>
              <a:rPr lang="es-MX" dirty="0" smtClean="0"/>
              <a:t>Para que un objeto sea </a:t>
            </a:r>
            <a:r>
              <a:rPr lang="es-MX" dirty="0" err="1" smtClean="0"/>
              <a:t>serializable</a:t>
            </a:r>
            <a:r>
              <a:rPr lang="es-MX" dirty="0" smtClean="0"/>
              <a:t> todos sus componentes deben serlo.</a:t>
            </a:r>
          </a:p>
          <a:p>
            <a:r>
              <a:rPr lang="es-MX" dirty="0" smtClean="0"/>
              <a:t>Si el objeto tiene campos que son objetos, hay que serializarlos primero.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95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Serialización</a:t>
            </a:r>
            <a:r>
              <a:rPr lang="es-MX" dirty="0" smtClean="0"/>
              <a:t> de un objeto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 no se quiere que un atributo sea </a:t>
            </a:r>
            <a:r>
              <a:rPr lang="es-MX" dirty="0" err="1" smtClean="0"/>
              <a:t>serializable</a:t>
            </a:r>
            <a:r>
              <a:rPr lang="es-MX" dirty="0" smtClean="0"/>
              <a:t> se marca como transitorio (</a:t>
            </a:r>
            <a:r>
              <a:rPr lang="es-MX" i="1" dirty="0" err="1" smtClean="0"/>
              <a:t>transient</a:t>
            </a:r>
            <a:r>
              <a:rPr lang="es-MX" dirty="0" smtClean="0"/>
              <a:t>). En el otro extremo del socket recibirá el valor de default, dependiendo del tipo.</a:t>
            </a:r>
          </a:p>
          <a:p>
            <a:r>
              <a:rPr lang="es-MX" dirty="0" smtClean="0"/>
              <a:t>Para que un objeto sea </a:t>
            </a:r>
            <a:r>
              <a:rPr lang="es-MX" dirty="0" err="1" smtClean="0"/>
              <a:t>serializable</a:t>
            </a:r>
            <a:r>
              <a:rPr lang="es-MX" dirty="0" smtClean="0"/>
              <a:t>, se debe de marcar para ello con la interfaz </a:t>
            </a:r>
            <a:r>
              <a:rPr lang="es-MX" i="1" dirty="0" err="1" smtClean="0"/>
              <a:t>java.io.Serializable</a:t>
            </a:r>
            <a:r>
              <a:rPr lang="es-MX" i="1" dirty="0" smtClean="0"/>
              <a:t>.</a:t>
            </a:r>
            <a:endParaRPr lang="es-MX" dirty="0" smtClean="0"/>
          </a:p>
          <a:p>
            <a:r>
              <a:rPr lang="es-MX" dirty="0" smtClean="0"/>
              <a:t>No define métodos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795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Serialización</a:t>
            </a:r>
            <a:r>
              <a:rPr lang="es-MX" dirty="0" smtClean="0"/>
              <a:t> de un objeto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r>
              <a:rPr lang="es-MX" dirty="0" smtClean="0"/>
              <a:t>Objetos comunes como </a:t>
            </a:r>
            <a:r>
              <a:rPr lang="es-MX" dirty="0" err="1" smtClean="0"/>
              <a:t>String</a:t>
            </a:r>
            <a:r>
              <a:rPr lang="es-MX" dirty="0" smtClean="0"/>
              <a:t>, Vector o </a:t>
            </a:r>
            <a:r>
              <a:rPr lang="es-MX" dirty="0" err="1" smtClean="0"/>
              <a:t>ArrayList</a:t>
            </a:r>
            <a:r>
              <a:rPr lang="es-MX" dirty="0" smtClean="0"/>
              <a:t> implementan </a:t>
            </a:r>
            <a:r>
              <a:rPr lang="es-MX" dirty="0" err="1" smtClean="0"/>
              <a:t>Serializable</a:t>
            </a:r>
            <a:endParaRPr lang="es-MX" dirty="0" smtClean="0"/>
          </a:p>
          <a:p>
            <a:r>
              <a:rPr lang="es-MX" dirty="0" smtClean="0"/>
              <a:t>Se pueden serializar y reconstruir posteriormente.</a:t>
            </a:r>
          </a:p>
          <a:p>
            <a:r>
              <a:rPr lang="es-MX" dirty="0" smtClean="0"/>
              <a:t>Para que un objeto sea </a:t>
            </a:r>
            <a:r>
              <a:rPr lang="es-MX" dirty="0" err="1" smtClean="0"/>
              <a:t>serializable</a:t>
            </a:r>
            <a:r>
              <a:rPr lang="es-MX" dirty="0" smtClean="0"/>
              <a:t> solo hay que declararlo:</a:t>
            </a:r>
          </a:p>
          <a:p>
            <a:pPr marL="0" indent="0">
              <a:buNone/>
            </a:pPr>
            <a:r>
              <a:rPr lang="es-MX" i="1" dirty="0" err="1" smtClean="0"/>
              <a:t>public</a:t>
            </a:r>
            <a:r>
              <a:rPr lang="es-MX" i="1" dirty="0" smtClean="0"/>
              <a:t> </a:t>
            </a:r>
            <a:r>
              <a:rPr lang="es-MX" i="1" dirty="0" err="1" smtClean="0"/>
              <a:t>class</a:t>
            </a:r>
            <a:r>
              <a:rPr lang="es-MX" i="1" dirty="0" smtClean="0"/>
              <a:t> </a:t>
            </a:r>
            <a:r>
              <a:rPr lang="es-MX" i="1" dirty="0" err="1" smtClean="0"/>
              <a:t>MiClase</a:t>
            </a:r>
            <a:r>
              <a:rPr lang="es-MX" i="1" dirty="0" smtClean="0"/>
              <a:t> </a:t>
            </a:r>
            <a:r>
              <a:rPr lang="es-MX" i="1" dirty="0" err="1" smtClean="0"/>
              <a:t>implements</a:t>
            </a:r>
            <a:r>
              <a:rPr lang="es-MX" i="1" dirty="0" smtClean="0"/>
              <a:t> </a:t>
            </a:r>
            <a:r>
              <a:rPr lang="es-MX" i="1" dirty="0" err="1" smtClean="0"/>
              <a:t>java.io.Serializable</a:t>
            </a:r>
            <a:endParaRPr lang="es-MX" i="1" dirty="0" smtClean="0"/>
          </a:p>
        </p:txBody>
      </p:sp>
    </p:spTree>
    <p:extLst>
      <p:ext uri="{BB962C8B-B14F-4D97-AF65-F5344CB8AC3E}">
        <p14:creationId xmlns:p14="http://schemas.microsoft.com/office/powerpoint/2010/main" val="4221951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Datos </a:t>
            </a:r>
            <a:r>
              <a:rPr lang="es-MX" dirty="0" err="1" smtClean="0"/>
              <a:t>serialización</a:t>
            </a:r>
            <a:r>
              <a:rPr lang="es-MX" dirty="0" smtClean="0"/>
              <a:t>, clase usuario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/>
              <a:t>import</a:t>
            </a:r>
            <a:r>
              <a:rPr lang="es-MX" sz="1800" dirty="0"/>
              <a:t> </a:t>
            </a:r>
            <a:r>
              <a:rPr lang="es-MX" sz="1800" dirty="0" err="1"/>
              <a:t>java.io.Serializable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 err="1"/>
              <a:t>public</a:t>
            </a:r>
            <a:r>
              <a:rPr lang="es-MX" sz="1800" dirty="0"/>
              <a:t> </a:t>
            </a:r>
            <a:r>
              <a:rPr lang="es-MX" sz="1800" dirty="0" err="1"/>
              <a:t>class</a:t>
            </a:r>
            <a:r>
              <a:rPr lang="es-MX" sz="1800" dirty="0"/>
              <a:t> Usuario </a:t>
            </a:r>
            <a:r>
              <a:rPr lang="es-MX" sz="1800" dirty="0" err="1"/>
              <a:t>implements</a:t>
            </a:r>
            <a:r>
              <a:rPr lang="es-MX" sz="1800" dirty="0"/>
              <a:t> </a:t>
            </a:r>
            <a:r>
              <a:rPr lang="es-MX" sz="1800" dirty="0" err="1"/>
              <a:t>Serializable</a:t>
            </a:r>
            <a:r>
              <a:rPr lang="es-MX" sz="1800" dirty="0"/>
              <a:t> {</a:t>
            </a:r>
          </a:p>
          <a:p>
            <a:pPr marL="0" indent="0">
              <a:buNone/>
            </a:pPr>
            <a:r>
              <a:rPr lang="es-MX" sz="1800" dirty="0"/>
              <a:t>    </a:t>
            </a:r>
            <a:r>
              <a:rPr lang="es-MX" sz="1800" dirty="0" err="1"/>
              <a:t>String</a:t>
            </a:r>
            <a:r>
              <a:rPr lang="es-MX" sz="1800" dirty="0"/>
              <a:t> nombre;</a:t>
            </a:r>
          </a:p>
          <a:p>
            <a:pPr marL="0" indent="0">
              <a:buNone/>
            </a:pPr>
            <a:r>
              <a:rPr lang="es-MX" sz="1800" dirty="0"/>
              <a:t>    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apaterno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r>
              <a:rPr lang="es-MX" sz="1800" dirty="0"/>
              <a:t>    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amaterno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r>
              <a:rPr lang="es-MX" sz="1800" dirty="0"/>
              <a:t>    </a:t>
            </a:r>
            <a:r>
              <a:rPr lang="es-MX" sz="1800" dirty="0" err="1"/>
              <a:t>transient</a:t>
            </a:r>
            <a:r>
              <a:rPr lang="es-MX" sz="1800" dirty="0"/>
              <a:t> 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pwd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r>
              <a:rPr lang="es-MX" sz="1800" dirty="0"/>
              <a:t>    </a:t>
            </a:r>
            <a:r>
              <a:rPr lang="es-MX" sz="1800" dirty="0" err="1"/>
              <a:t>int</a:t>
            </a:r>
            <a:r>
              <a:rPr lang="es-MX" sz="1800" dirty="0"/>
              <a:t> edad;</a:t>
            </a:r>
          </a:p>
          <a:p>
            <a:pPr marL="0" indent="0">
              <a:buNone/>
            </a:pPr>
            <a:r>
              <a:rPr lang="es-MX" sz="1800" dirty="0"/>
              <a:t>    </a:t>
            </a:r>
          </a:p>
          <a:p>
            <a:pPr marL="0" indent="0">
              <a:buNone/>
            </a:pPr>
            <a:r>
              <a:rPr lang="es-MX" sz="1800" dirty="0"/>
              <a:t>    </a:t>
            </a:r>
            <a:r>
              <a:rPr lang="es-MX" sz="1800" dirty="0" err="1"/>
              <a:t>public</a:t>
            </a:r>
            <a:r>
              <a:rPr lang="es-MX" sz="1800" dirty="0"/>
              <a:t> Usuario(</a:t>
            </a:r>
            <a:r>
              <a:rPr lang="es-MX" sz="1800" dirty="0" err="1"/>
              <a:t>String</a:t>
            </a:r>
            <a:r>
              <a:rPr lang="es-MX" sz="1800" dirty="0"/>
              <a:t> nombre, 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apaterno</a:t>
            </a:r>
            <a:r>
              <a:rPr lang="es-MX" sz="1800" dirty="0"/>
              <a:t>, 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amaterno</a:t>
            </a:r>
            <a:r>
              <a:rPr lang="es-MX" sz="1800" dirty="0"/>
              <a:t>, 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pwd</a:t>
            </a:r>
            <a:r>
              <a:rPr lang="es-MX" sz="1800" dirty="0"/>
              <a:t>, </a:t>
            </a:r>
            <a:r>
              <a:rPr lang="es-MX" sz="1800" dirty="0" err="1"/>
              <a:t>int</a:t>
            </a:r>
            <a:r>
              <a:rPr lang="es-MX" sz="1800" dirty="0"/>
              <a:t> edad) {</a:t>
            </a:r>
          </a:p>
          <a:p>
            <a:pPr marL="0" indent="0">
              <a:buNone/>
            </a:pPr>
            <a:r>
              <a:rPr lang="es-MX" sz="1800" dirty="0"/>
              <a:t>        </a:t>
            </a:r>
            <a:r>
              <a:rPr lang="es-MX" sz="1800" dirty="0" err="1"/>
              <a:t>this.nombre</a:t>
            </a:r>
            <a:r>
              <a:rPr lang="es-MX" sz="1800" dirty="0"/>
              <a:t> = nombre;</a:t>
            </a:r>
          </a:p>
          <a:p>
            <a:pPr marL="0" indent="0">
              <a:buNone/>
            </a:pPr>
            <a:r>
              <a:rPr lang="es-MX" sz="1800" dirty="0"/>
              <a:t>        </a:t>
            </a:r>
            <a:r>
              <a:rPr lang="es-MX" sz="1800" dirty="0" err="1"/>
              <a:t>this.apaterno</a:t>
            </a:r>
            <a:r>
              <a:rPr lang="es-MX" sz="1800" dirty="0"/>
              <a:t> = </a:t>
            </a:r>
            <a:r>
              <a:rPr lang="es-MX" sz="1800" dirty="0" err="1"/>
              <a:t>apaterno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r>
              <a:rPr lang="es-MX" sz="1800" dirty="0"/>
              <a:t>        </a:t>
            </a:r>
            <a:r>
              <a:rPr lang="es-MX" sz="1800" dirty="0" err="1"/>
              <a:t>this.amaterno</a:t>
            </a:r>
            <a:r>
              <a:rPr lang="es-MX" sz="1800" dirty="0"/>
              <a:t> = </a:t>
            </a:r>
            <a:r>
              <a:rPr lang="es-MX" sz="1800" dirty="0" err="1"/>
              <a:t>amaterno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r>
              <a:rPr lang="es-MX" sz="1800" dirty="0"/>
              <a:t>        this.pwd = </a:t>
            </a:r>
            <a:r>
              <a:rPr lang="es-MX" sz="1800" dirty="0" err="1"/>
              <a:t>pwd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r>
              <a:rPr lang="es-MX" sz="1800" dirty="0"/>
              <a:t>        </a:t>
            </a:r>
            <a:r>
              <a:rPr lang="es-MX" sz="1800" dirty="0" err="1"/>
              <a:t>this.edad</a:t>
            </a:r>
            <a:r>
              <a:rPr lang="es-MX" sz="1800" dirty="0"/>
              <a:t> = edad;</a:t>
            </a:r>
          </a:p>
          <a:p>
            <a:pPr marL="0" indent="0">
              <a:buNone/>
            </a:pPr>
            <a:r>
              <a:rPr lang="es-MX" sz="1800" dirty="0"/>
              <a:t>    </a:t>
            </a:r>
            <a:r>
              <a:rPr lang="es-MX" sz="1800" dirty="0" smtClean="0"/>
              <a:t>}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2138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Datos </a:t>
            </a:r>
            <a:r>
              <a:rPr lang="es-MX" dirty="0" err="1" smtClean="0"/>
              <a:t>serialización</a:t>
            </a:r>
            <a:r>
              <a:rPr lang="es-MX" dirty="0" smtClean="0"/>
              <a:t>, clase usuario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4114800" cy="5760640"/>
          </a:xfrm>
          <a:ln>
            <a:solidFill>
              <a:schemeClr val="accent1"/>
            </a:solidFill>
          </a:ln>
        </p:spPr>
        <p:txBody>
          <a:bodyPr numCol="1" spcCol="72000">
            <a:noAutofit/>
          </a:bodyPr>
          <a:lstStyle/>
          <a:p>
            <a:pPr marL="0" indent="0">
              <a:buNone/>
            </a:pP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/>
              <a:t>String</a:t>
            </a:r>
            <a:r>
              <a:rPr lang="es-MX" sz="1400" dirty="0"/>
              <a:t> </a:t>
            </a:r>
            <a:r>
              <a:rPr lang="es-MX" sz="1400" dirty="0" err="1"/>
              <a:t>getNombre</a:t>
            </a:r>
            <a:r>
              <a:rPr lang="es-MX" sz="1400" dirty="0"/>
              <a:t>() {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return</a:t>
            </a:r>
            <a:r>
              <a:rPr lang="es-MX" sz="1400" dirty="0"/>
              <a:t> nombre;</a:t>
            </a:r>
          </a:p>
          <a:p>
            <a:pPr marL="0" indent="0">
              <a:buNone/>
            </a:pPr>
            <a:r>
              <a:rPr lang="es-MX" sz="1400" dirty="0"/>
              <a:t>    }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String</a:t>
            </a:r>
            <a:r>
              <a:rPr lang="es-MX" sz="1400" dirty="0"/>
              <a:t> </a:t>
            </a:r>
            <a:r>
              <a:rPr lang="es-MX" sz="1400" dirty="0" err="1"/>
              <a:t>getApaterno</a:t>
            </a:r>
            <a:r>
              <a:rPr lang="es-MX" sz="1400" dirty="0"/>
              <a:t>() {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return</a:t>
            </a:r>
            <a:r>
              <a:rPr lang="es-MX" sz="1400" dirty="0"/>
              <a:t> </a:t>
            </a:r>
            <a:r>
              <a:rPr lang="es-MX" sz="1400" dirty="0" err="1"/>
              <a:t>apaterno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r>
              <a:rPr lang="es-MX" sz="1400" dirty="0"/>
              <a:t>    }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String</a:t>
            </a:r>
            <a:r>
              <a:rPr lang="es-MX" sz="1400" dirty="0"/>
              <a:t> </a:t>
            </a:r>
            <a:r>
              <a:rPr lang="es-MX" sz="1400" dirty="0" err="1"/>
              <a:t>getAmaterno</a:t>
            </a:r>
            <a:r>
              <a:rPr lang="es-MX" sz="1400" dirty="0"/>
              <a:t>() {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return</a:t>
            </a:r>
            <a:r>
              <a:rPr lang="es-MX" sz="1400" dirty="0"/>
              <a:t> </a:t>
            </a:r>
            <a:r>
              <a:rPr lang="es-MX" sz="1400" dirty="0" err="1"/>
              <a:t>amaterno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r>
              <a:rPr lang="es-MX" sz="1400" dirty="0"/>
              <a:t>    }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String</a:t>
            </a:r>
            <a:r>
              <a:rPr lang="es-MX" sz="1400" dirty="0"/>
              <a:t> </a:t>
            </a:r>
            <a:r>
              <a:rPr lang="es-MX" sz="1400" dirty="0" err="1"/>
              <a:t>getPwd</a:t>
            </a:r>
            <a:r>
              <a:rPr lang="es-MX" sz="1400" dirty="0"/>
              <a:t>() {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return</a:t>
            </a:r>
            <a:r>
              <a:rPr lang="es-MX" sz="1400" dirty="0"/>
              <a:t> </a:t>
            </a:r>
            <a:r>
              <a:rPr lang="es-MX" sz="1400" dirty="0" err="1"/>
              <a:t>pwd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r>
              <a:rPr lang="es-MX" sz="1400" dirty="0"/>
              <a:t>    }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int</a:t>
            </a:r>
            <a:r>
              <a:rPr lang="es-MX" sz="1400" dirty="0"/>
              <a:t> </a:t>
            </a:r>
            <a:r>
              <a:rPr lang="es-MX" sz="1400" dirty="0" err="1"/>
              <a:t>getEdad</a:t>
            </a:r>
            <a:r>
              <a:rPr lang="es-MX" sz="1400" dirty="0"/>
              <a:t>() {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return</a:t>
            </a:r>
            <a:r>
              <a:rPr lang="es-MX" sz="1400" dirty="0"/>
              <a:t> edad;</a:t>
            </a:r>
          </a:p>
          <a:p>
            <a:pPr marL="0" indent="0">
              <a:buNone/>
            </a:pPr>
            <a:r>
              <a:rPr lang="es-MX" sz="1400" dirty="0"/>
              <a:t>    }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setNombre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 nombre) {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this.nombre</a:t>
            </a:r>
            <a:r>
              <a:rPr lang="es-MX" sz="1400" dirty="0"/>
              <a:t> = nombre;</a:t>
            </a:r>
          </a:p>
          <a:p>
            <a:pPr marL="0" indent="0">
              <a:buNone/>
            </a:pPr>
            <a:r>
              <a:rPr lang="es-MX" sz="1400" dirty="0"/>
              <a:t>    }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setApaterno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 </a:t>
            </a:r>
            <a:r>
              <a:rPr lang="es-MX" sz="1400" dirty="0" err="1"/>
              <a:t>apaterno</a:t>
            </a:r>
            <a:r>
              <a:rPr lang="es-MX" sz="1400" dirty="0"/>
              <a:t>) {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this.apaterno</a:t>
            </a:r>
            <a:r>
              <a:rPr lang="es-MX" sz="1400" dirty="0"/>
              <a:t> = </a:t>
            </a:r>
            <a:r>
              <a:rPr lang="es-MX" sz="1400" dirty="0" err="1"/>
              <a:t>apaterno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smtClean="0"/>
              <a:t>}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724400" y="908720"/>
            <a:ext cx="4114800" cy="57606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spcCol="72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    </a:t>
            </a: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 smtClean="0"/>
              <a:t>void</a:t>
            </a:r>
            <a:r>
              <a:rPr lang="es-MX" sz="1400" dirty="0" smtClean="0"/>
              <a:t> </a:t>
            </a:r>
            <a:r>
              <a:rPr lang="es-MX" sz="1400" dirty="0" err="1" smtClean="0"/>
              <a:t>setAmaterno</a:t>
            </a:r>
            <a:r>
              <a:rPr lang="es-MX" sz="1400" dirty="0" smtClean="0"/>
              <a:t>(</a:t>
            </a:r>
            <a:r>
              <a:rPr lang="es-MX" sz="1400" dirty="0" err="1" smtClean="0"/>
              <a:t>String</a:t>
            </a:r>
            <a:r>
              <a:rPr lang="es-MX" sz="1400" dirty="0" smtClean="0"/>
              <a:t> </a:t>
            </a:r>
            <a:r>
              <a:rPr lang="es-MX" sz="1400" dirty="0" err="1" smtClean="0"/>
              <a:t>amaterno</a:t>
            </a:r>
            <a:r>
              <a:rPr lang="es-MX" sz="1400" dirty="0" smtClean="0"/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        </a:t>
            </a:r>
            <a:r>
              <a:rPr lang="es-MX" sz="1400" dirty="0" err="1" smtClean="0"/>
              <a:t>this.amaterno</a:t>
            </a:r>
            <a:r>
              <a:rPr lang="es-MX" sz="1400" dirty="0" smtClean="0"/>
              <a:t> = </a:t>
            </a:r>
            <a:r>
              <a:rPr lang="es-MX" sz="1400" dirty="0" err="1" smtClean="0"/>
              <a:t>amaterno</a:t>
            </a:r>
            <a:r>
              <a:rPr lang="es-MX" sz="1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    </a:t>
            </a: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 smtClean="0"/>
              <a:t>void</a:t>
            </a:r>
            <a:r>
              <a:rPr lang="es-MX" sz="1400" dirty="0" smtClean="0"/>
              <a:t> </a:t>
            </a:r>
            <a:r>
              <a:rPr lang="es-MX" sz="1400" dirty="0" err="1" smtClean="0"/>
              <a:t>setPwd</a:t>
            </a:r>
            <a:r>
              <a:rPr lang="es-MX" sz="1400" dirty="0" smtClean="0"/>
              <a:t>(</a:t>
            </a:r>
            <a:r>
              <a:rPr lang="es-MX" sz="1400" dirty="0" err="1" smtClean="0"/>
              <a:t>String</a:t>
            </a:r>
            <a:r>
              <a:rPr lang="es-MX" sz="1400" dirty="0" smtClean="0"/>
              <a:t> </a:t>
            </a:r>
            <a:r>
              <a:rPr lang="es-MX" sz="1400" dirty="0" err="1" smtClean="0"/>
              <a:t>pwd</a:t>
            </a:r>
            <a:r>
              <a:rPr lang="es-MX" sz="1400" dirty="0" smtClean="0"/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        this.pwd = </a:t>
            </a:r>
            <a:r>
              <a:rPr lang="es-MX" sz="1400" dirty="0" err="1" smtClean="0"/>
              <a:t>pwd</a:t>
            </a:r>
            <a:r>
              <a:rPr lang="es-MX" sz="1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    </a:t>
            </a: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 smtClean="0"/>
              <a:t>void</a:t>
            </a:r>
            <a:r>
              <a:rPr lang="es-MX" sz="1400" dirty="0" smtClean="0"/>
              <a:t> </a:t>
            </a:r>
            <a:r>
              <a:rPr lang="es-MX" sz="1400" dirty="0" err="1" smtClean="0"/>
              <a:t>setEdad</a:t>
            </a:r>
            <a:r>
              <a:rPr lang="es-MX" sz="1400" dirty="0" smtClean="0"/>
              <a:t>(</a:t>
            </a:r>
            <a:r>
              <a:rPr lang="es-MX" sz="1400" dirty="0" err="1" smtClean="0"/>
              <a:t>int</a:t>
            </a:r>
            <a:r>
              <a:rPr lang="es-MX" sz="1400" dirty="0" smtClean="0"/>
              <a:t> edad)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        </a:t>
            </a:r>
            <a:r>
              <a:rPr lang="es-MX" sz="1400" dirty="0" err="1" smtClean="0"/>
              <a:t>this.edad</a:t>
            </a:r>
            <a:r>
              <a:rPr lang="es-MX" sz="1400" dirty="0" smtClean="0"/>
              <a:t> = edad;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 smtClean="0"/>
              <a:t>}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50859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Datos </a:t>
            </a:r>
            <a:r>
              <a:rPr lang="es-MX" dirty="0" err="1" smtClean="0"/>
              <a:t>serialización</a:t>
            </a:r>
            <a:r>
              <a:rPr lang="es-MX" dirty="0" smtClean="0"/>
              <a:t>, servidor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/>
              <a:t>class</a:t>
            </a:r>
            <a:r>
              <a:rPr lang="es-MX" sz="1400" dirty="0"/>
              <a:t> Servidor {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static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[] </a:t>
            </a:r>
            <a:r>
              <a:rPr lang="es-MX" sz="1400" dirty="0" err="1"/>
              <a:t>args</a:t>
            </a:r>
            <a:r>
              <a:rPr lang="es-MX" sz="1400" dirty="0"/>
              <a:t>){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ObjectOutputStream</a:t>
            </a:r>
            <a:r>
              <a:rPr lang="es-MX" sz="1400" dirty="0"/>
              <a:t> </a:t>
            </a:r>
            <a:r>
              <a:rPr lang="es-MX" sz="1400" dirty="0" err="1"/>
              <a:t>oos</a:t>
            </a:r>
            <a:r>
              <a:rPr lang="es-MX" sz="1400" dirty="0"/>
              <a:t> = </a:t>
            </a:r>
            <a:r>
              <a:rPr lang="es-MX" sz="1400" dirty="0" err="1"/>
              <a:t>null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ObjectInputStream</a:t>
            </a:r>
            <a:r>
              <a:rPr lang="es-MX" sz="1400" dirty="0"/>
              <a:t> </a:t>
            </a:r>
            <a:r>
              <a:rPr lang="es-MX" sz="1400" dirty="0" err="1"/>
              <a:t>ois</a:t>
            </a:r>
            <a:r>
              <a:rPr lang="es-MX" sz="1400" dirty="0"/>
              <a:t>= </a:t>
            </a:r>
            <a:r>
              <a:rPr lang="es-MX" sz="1400" dirty="0" err="1"/>
              <a:t>null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r>
              <a:rPr lang="es-MX" sz="1400" dirty="0"/>
              <a:t>      try{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ServerSocket</a:t>
            </a:r>
            <a:r>
              <a:rPr lang="es-MX" sz="1400" dirty="0"/>
              <a:t> s = new </a:t>
            </a:r>
            <a:r>
              <a:rPr lang="es-MX" sz="1400" dirty="0" err="1"/>
              <a:t>ServerSocket</a:t>
            </a:r>
            <a:r>
              <a:rPr lang="es-MX" sz="1400" dirty="0"/>
              <a:t>(9999);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System.out.println</a:t>
            </a:r>
            <a:r>
              <a:rPr lang="es-MX" sz="1400" dirty="0"/>
              <a:t>("Servicio iniciado... Esperando cliente");</a:t>
            </a:r>
          </a:p>
          <a:p>
            <a:pPr marL="0" indent="0">
              <a:buNone/>
            </a:pPr>
            <a:r>
              <a:rPr lang="es-MX" sz="1400" dirty="0"/>
              <a:t>        </a:t>
            </a:r>
            <a:r>
              <a:rPr lang="es-MX" sz="1400" dirty="0" err="1"/>
              <a:t>for</a:t>
            </a:r>
            <a:r>
              <a:rPr lang="es-MX" sz="1400" dirty="0"/>
              <a:t>(;;){</a:t>
            </a:r>
          </a:p>
          <a:p>
            <a:pPr marL="0" indent="0">
              <a:buNone/>
            </a:pPr>
            <a:r>
              <a:rPr lang="es-MX" sz="1400" dirty="0"/>
              <a:t>            Socket cl= </a:t>
            </a:r>
            <a:r>
              <a:rPr lang="es-MX" sz="1400" dirty="0" err="1"/>
              <a:t>s.accept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("Cliente conectado desde "+</a:t>
            </a:r>
            <a:r>
              <a:rPr lang="es-MX" sz="1400" dirty="0" err="1"/>
              <a:t>cl.getInetAddress</a:t>
            </a:r>
            <a:r>
              <a:rPr lang="es-MX" sz="1400" dirty="0"/>
              <a:t>()+":"+</a:t>
            </a:r>
            <a:r>
              <a:rPr lang="es-MX" sz="1400" dirty="0" err="1"/>
              <a:t>cl.getPort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oos</a:t>
            </a:r>
            <a:r>
              <a:rPr lang="es-MX" sz="1400" dirty="0"/>
              <a:t>= new </a:t>
            </a:r>
            <a:r>
              <a:rPr lang="es-MX" sz="1400" dirty="0" err="1"/>
              <a:t>ObjectOutputStream</a:t>
            </a:r>
            <a:r>
              <a:rPr lang="es-MX" sz="1400" dirty="0"/>
              <a:t>(</a:t>
            </a:r>
            <a:r>
              <a:rPr lang="es-MX" sz="1400" dirty="0" err="1"/>
              <a:t>cl.getOutputStream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ois</a:t>
            </a:r>
            <a:r>
              <a:rPr lang="es-MX" sz="1400" dirty="0"/>
              <a:t> = new </a:t>
            </a:r>
            <a:r>
              <a:rPr lang="es-MX" sz="1400" dirty="0" err="1"/>
              <a:t>ObjectInputStream</a:t>
            </a:r>
            <a:r>
              <a:rPr lang="es-MX" sz="1400" dirty="0"/>
              <a:t>(</a:t>
            </a:r>
            <a:r>
              <a:rPr lang="es-MX" sz="1400" dirty="0" err="1"/>
              <a:t>cl.getInputStream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Usuario u = (Usuario)</a:t>
            </a:r>
            <a:r>
              <a:rPr lang="es-MX" sz="1400" dirty="0" err="1"/>
              <a:t>ois.readObject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("Objeto recibido.. Extrayendo </a:t>
            </a:r>
            <a:r>
              <a:rPr lang="es-MX" sz="1400" dirty="0" err="1"/>
              <a:t>informacion</a:t>
            </a:r>
            <a:r>
              <a:rPr lang="es-MX" sz="1400" dirty="0"/>
              <a:t>");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("Nombre = "+</a:t>
            </a:r>
            <a:r>
              <a:rPr lang="es-MX" sz="1400" dirty="0" err="1"/>
              <a:t>u.getNombre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("Apellido Paterno = "+</a:t>
            </a:r>
            <a:r>
              <a:rPr lang="es-MX" sz="1400" dirty="0" err="1"/>
              <a:t>u.getApaterno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("Apellido Materno = "+</a:t>
            </a:r>
            <a:r>
              <a:rPr lang="es-MX" sz="1400" dirty="0" err="1"/>
              <a:t>u.getAmaterno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</a:t>
            </a:r>
            <a:r>
              <a:rPr lang="es-MX" sz="1400" dirty="0" err="1"/>
              <a:t>Password</a:t>
            </a:r>
            <a:r>
              <a:rPr lang="es-MX" sz="1400" dirty="0"/>
              <a:t> = "+</a:t>
            </a:r>
            <a:r>
              <a:rPr lang="es-MX" sz="1400" dirty="0" err="1"/>
              <a:t>u.getPwd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("Edad = "+</a:t>
            </a:r>
            <a:r>
              <a:rPr lang="es-MX" sz="1400" dirty="0" err="1"/>
              <a:t>u.getEdad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("Devolviendo objeto...");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oos.writeObject</a:t>
            </a:r>
            <a:r>
              <a:rPr lang="es-MX" sz="1400" dirty="0"/>
              <a:t>(u);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oos.flush</a:t>
            </a:r>
            <a:r>
              <a:rPr lang="es-MX" sz="1400" dirty="0" smtClean="0"/>
              <a:t>();            </a:t>
            </a:r>
            <a:endParaRPr lang="es-MX" sz="1400" dirty="0"/>
          </a:p>
          <a:p>
            <a:pPr marL="0" indent="0">
              <a:buNone/>
            </a:pPr>
            <a:r>
              <a:rPr lang="es-MX" sz="1400" dirty="0"/>
              <a:t>        }//</a:t>
            </a:r>
            <a:r>
              <a:rPr lang="es-MX" sz="1400" dirty="0" err="1" smtClean="0"/>
              <a:t>for</a:t>
            </a:r>
            <a:endParaRPr lang="es-MX" sz="1400" dirty="0"/>
          </a:p>
          <a:p>
            <a:pPr marL="0" indent="0">
              <a:buNone/>
            </a:pPr>
            <a:r>
              <a:rPr lang="es-MX" sz="1400" dirty="0"/>
              <a:t>      }  catch(</a:t>
            </a:r>
            <a:r>
              <a:rPr lang="es-MX" sz="1400" dirty="0" err="1"/>
              <a:t>Exception</a:t>
            </a:r>
            <a:r>
              <a:rPr lang="es-MX" sz="1400" dirty="0"/>
              <a:t> e</a:t>
            </a:r>
            <a:r>
              <a:rPr lang="es-MX" sz="1400" dirty="0" smtClean="0"/>
              <a:t>){  </a:t>
            </a:r>
            <a:r>
              <a:rPr lang="es-MX" sz="1400" dirty="0" err="1" smtClean="0"/>
              <a:t>e.printStackTrace</a:t>
            </a:r>
            <a:r>
              <a:rPr lang="es-MX" sz="1400" dirty="0" smtClean="0"/>
              <a:t>();  </a:t>
            </a:r>
            <a:r>
              <a:rPr lang="es-MX" sz="1400" dirty="0"/>
              <a:t>}//</a:t>
            </a:r>
            <a:r>
              <a:rPr lang="es-MX" sz="1400" dirty="0" smtClean="0"/>
              <a:t>catch    </a:t>
            </a:r>
            <a:r>
              <a:rPr lang="es-MX" sz="1400" dirty="0"/>
              <a:t>}//</a:t>
            </a:r>
            <a:r>
              <a:rPr lang="es-MX" sz="1400" dirty="0" err="1" smtClean="0"/>
              <a:t>main</a:t>
            </a:r>
            <a:r>
              <a:rPr lang="es-MX" sz="1400" dirty="0" smtClean="0"/>
              <a:t>   }//</a:t>
            </a:r>
            <a:r>
              <a:rPr lang="es-MX" sz="1400" dirty="0" err="1"/>
              <a:t>class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59276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516235"/>
              </p:ext>
            </p:extLst>
          </p:nvPr>
        </p:nvGraphicFramePr>
        <p:xfrm>
          <a:off x="1475656" y="1484784"/>
          <a:ext cx="375476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Servidor</a:t>
            </a:r>
            <a:endParaRPr lang="es-MX" dirty="0"/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358557"/>
              </p:ext>
            </p:extLst>
          </p:nvPr>
        </p:nvGraphicFramePr>
        <p:xfrm>
          <a:off x="4716016" y="3068960"/>
          <a:ext cx="2592288" cy="142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5 Abrir llave"/>
          <p:cNvSpPr/>
          <p:nvPr/>
        </p:nvSpPr>
        <p:spPr>
          <a:xfrm>
            <a:off x="4572000" y="3068960"/>
            <a:ext cx="576064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5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Datos </a:t>
            </a:r>
            <a:r>
              <a:rPr lang="es-MX" dirty="0" err="1" smtClean="0"/>
              <a:t>serialización</a:t>
            </a:r>
            <a:r>
              <a:rPr lang="es-MX" dirty="0" smtClean="0"/>
              <a:t>, cliente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 smtClean="0"/>
              <a:t>import</a:t>
            </a:r>
            <a:r>
              <a:rPr lang="es-MX" sz="1800" dirty="0" smtClean="0"/>
              <a:t> java.net.*;</a:t>
            </a:r>
          </a:p>
          <a:p>
            <a:pPr marL="0" indent="0">
              <a:buNone/>
            </a:pPr>
            <a:r>
              <a:rPr lang="es-MX" sz="1800" dirty="0" err="1" smtClean="0"/>
              <a:t>import</a:t>
            </a:r>
            <a:r>
              <a:rPr lang="es-MX" sz="1800" dirty="0" smtClean="0"/>
              <a:t> java.io.*;</a:t>
            </a:r>
          </a:p>
          <a:p>
            <a:pPr marL="0" indent="0">
              <a:buNone/>
            </a:pPr>
            <a:endParaRPr lang="es-MX" sz="1800" dirty="0" smtClean="0"/>
          </a:p>
          <a:p>
            <a:pPr marL="0" indent="0">
              <a:buNone/>
            </a:pP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/>
              <a:t>class</a:t>
            </a:r>
            <a:r>
              <a:rPr lang="es-MX" sz="1800" dirty="0"/>
              <a:t> Cliente {</a:t>
            </a:r>
          </a:p>
          <a:p>
            <a:pPr marL="0" indent="0">
              <a:buNone/>
            </a:pPr>
            <a:r>
              <a:rPr lang="es-MX" sz="1800" dirty="0"/>
              <a:t>    </a:t>
            </a:r>
            <a:r>
              <a:rPr lang="es-MX" sz="1800" dirty="0" err="1"/>
              <a:t>public</a:t>
            </a:r>
            <a:r>
              <a:rPr lang="es-MX" sz="1800" dirty="0"/>
              <a:t> </a:t>
            </a:r>
            <a:r>
              <a:rPr lang="es-MX" sz="1800" dirty="0" err="1"/>
              <a:t>static</a:t>
            </a:r>
            <a:r>
              <a:rPr lang="es-MX" sz="1800" dirty="0"/>
              <a:t> </a:t>
            </a:r>
            <a:r>
              <a:rPr lang="es-MX" sz="1800" dirty="0" err="1"/>
              <a:t>void</a:t>
            </a:r>
            <a:r>
              <a:rPr lang="es-MX" sz="1800" dirty="0"/>
              <a:t> </a:t>
            </a:r>
            <a:r>
              <a:rPr lang="es-MX" sz="1800" dirty="0" err="1"/>
              <a:t>main</a:t>
            </a:r>
            <a:r>
              <a:rPr lang="es-MX" sz="1800" dirty="0"/>
              <a:t>(</a:t>
            </a:r>
            <a:r>
              <a:rPr lang="es-MX" sz="1800" dirty="0" err="1"/>
              <a:t>String</a:t>
            </a:r>
            <a:r>
              <a:rPr lang="es-MX" sz="1800" dirty="0"/>
              <a:t>[] </a:t>
            </a:r>
            <a:r>
              <a:rPr lang="es-MX" sz="1800" dirty="0" err="1"/>
              <a:t>args</a:t>
            </a:r>
            <a:r>
              <a:rPr lang="es-MX" sz="1800" dirty="0"/>
              <a:t>){</a:t>
            </a:r>
          </a:p>
          <a:p>
            <a:pPr marL="0" indent="0">
              <a:buNone/>
            </a:pPr>
            <a:r>
              <a:rPr lang="es-MX" sz="1800" dirty="0"/>
              <a:t>     </a:t>
            </a:r>
            <a:r>
              <a:rPr lang="es-MX" sz="1800" dirty="0" err="1"/>
              <a:t>String</a:t>
            </a:r>
            <a:r>
              <a:rPr lang="es-MX" sz="1800" dirty="0"/>
              <a:t> host= "127.0.0.1";</a:t>
            </a:r>
          </a:p>
          <a:p>
            <a:pPr marL="0" indent="0">
              <a:buNone/>
            </a:pPr>
            <a:r>
              <a:rPr lang="es-MX" sz="1800" dirty="0"/>
              <a:t>     </a:t>
            </a:r>
            <a:r>
              <a:rPr lang="es-MX" sz="1800" dirty="0" err="1"/>
              <a:t>int</a:t>
            </a:r>
            <a:r>
              <a:rPr lang="es-MX" sz="1800" dirty="0"/>
              <a:t> </a:t>
            </a:r>
            <a:r>
              <a:rPr lang="es-MX" sz="1800" dirty="0" err="1"/>
              <a:t>pto</a:t>
            </a:r>
            <a:r>
              <a:rPr lang="es-MX" sz="1800" dirty="0"/>
              <a:t> = 9999;</a:t>
            </a:r>
          </a:p>
          <a:p>
            <a:pPr marL="0" indent="0">
              <a:buNone/>
            </a:pPr>
            <a:r>
              <a:rPr lang="es-MX" sz="1800" dirty="0"/>
              <a:t>     </a:t>
            </a:r>
            <a:r>
              <a:rPr lang="es-MX" sz="1800" dirty="0" err="1"/>
              <a:t>ObjectOutputStream</a:t>
            </a:r>
            <a:r>
              <a:rPr lang="es-MX" sz="1800" dirty="0"/>
              <a:t> </a:t>
            </a:r>
            <a:r>
              <a:rPr lang="es-MX" sz="1800" dirty="0" err="1"/>
              <a:t>oos</a:t>
            </a:r>
            <a:r>
              <a:rPr lang="es-MX" sz="1800" dirty="0"/>
              <a:t> = </a:t>
            </a:r>
            <a:r>
              <a:rPr lang="es-MX" sz="1800" dirty="0" err="1"/>
              <a:t>null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r>
              <a:rPr lang="es-MX" sz="1800" dirty="0"/>
              <a:t>     </a:t>
            </a:r>
            <a:r>
              <a:rPr lang="es-MX" sz="1800" dirty="0" err="1"/>
              <a:t>ObjectInputStream</a:t>
            </a:r>
            <a:r>
              <a:rPr lang="es-MX" sz="1800" dirty="0"/>
              <a:t> </a:t>
            </a:r>
            <a:r>
              <a:rPr lang="es-MX" sz="1800" dirty="0" err="1"/>
              <a:t>ois</a:t>
            </a:r>
            <a:r>
              <a:rPr lang="es-MX" sz="1800" dirty="0"/>
              <a:t> = </a:t>
            </a:r>
            <a:r>
              <a:rPr lang="es-MX" sz="1800" dirty="0" err="1"/>
              <a:t>null</a:t>
            </a:r>
            <a:r>
              <a:rPr lang="es-MX" sz="1800" dirty="0"/>
              <a:t>;</a:t>
            </a:r>
          </a:p>
          <a:p>
            <a:pPr marL="0" indent="0">
              <a:buNone/>
            </a:pPr>
            <a:r>
              <a:rPr lang="es-MX" sz="1800" dirty="0"/>
              <a:t>     try{</a:t>
            </a:r>
          </a:p>
          <a:p>
            <a:pPr marL="0" indent="0">
              <a:buNone/>
            </a:pPr>
            <a:r>
              <a:rPr lang="es-MX" sz="1800" dirty="0"/>
              <a:t>         Socket cl = new Socket(</a:t>
            </a:r>
            <a:r>
              <a:rPr lang="es-MX" sz="1800" dirty="0" err="1"/>
              <a:t>host,pto</a:t>
            </a:r>
            <a:r>
              <a:rPr lang="es-MX" sz="1800" dirty="0"/>
              <a:t>);</a:t>
            </a:r>
          </a:p>
          <a:p>
            <a:pPr marL="0" indent="0">
              <a:buNone/>
            </a:pPr>
            <a:r>
              <a:rPr lang="es-MX" sz="1800" dirty="0"/>
              <a:t>         </a:t>
            </a:r>
            <a:r>
              <a:rPr lang="es-MX" sz="1800" dirty="0" err="1"/>
              <a:t>System.out.println</a:t>
            </a:r>
            <a:r>
              <a:rPr lang="es-MX" sz="1800" dirty="0"/>
              <a:t>("ConexiÃ³n establecida...");</a:t>
            </a:r>
          </a:p>
          <a:p>
            <a:pPr marL="0" indent="0">
              <a:buNone/>
            </a:pPr>
            <a:r>
              <a:rPr lang="es-MX" sz="1800" dirty="0"/>
              <a:t>         </a:t>
            </a:r>
            <a:r>
              <a:rPr lang="es-MX" sz="1800" dirty="0" err="1"/>
              <a:t>oos</a:t>
            </a:r>
            <a:r>
              <a:rPr lang="es-MX" sz="1800" dirty="0"/>
              <a:t>= new </a:t>
            </a:r>
            <a:r>
              <a:rPr lang="es-MX" sz="1800" dirty="0" err="1"/>
              <a:t>ObjectOutputStream</a:t>
            </a:r>
            <a:r>
              <a:rPr lang="es-MX" sz="1800" dirty="0"/>
              <a:t>(</a:t>
            </a:r>
            <a:r>
              <a:rPr lang="es-MX" sz="1800" dirty="0" err="1"/>
              <a:t>cl.getOutputStream</a:t>
            </a:r>
            <a:r>
              <a:rPr lang="es-MX" sz="1800" dirty="0"/>
              <a:t>());</a:t>
            </a:r>
          </a:p>
          <a:p>
            <a:pPr marL="0" indent="0">
              <a:buNone/>
            </a:pPr>
            <a:r>
              <a:rPr lang="es-MX" sz="1800" dirty="0"/>
              <a:t>         </a:t>
            </a:r>
            <a:r>
              <a:rPr lang="es-MX" sz="1800" dirty="0" err="1"/>
              <a:t>ois</a:t>
            </a:r>
            <a:r>
              <a:rPr lang="es-MX" sz="1800" dirty="0"/>
              <a:t> = new </a:t>
            </a:r>
            <a:r>
              <a:rPr lang="es-MX" sz="1800" dirty="0" err="1"/>
              <a:t>ObjectInputStream</a:t>
            </a:r>
            <a:r>
              <a:rPr lang="es-MX" sz="1800" dirty="0"/>
              <a:t>(</a:t>
            </a:r>
            <a:r>
              <a:rPr lang="es-MX" sz="1800" dirty="0" err="1"/>
              <a:t>cl.getInputStream</a:t>
            </a:r>
            <a:r>
              <a:rPr lang="es-MX" sz="1800" dirty="0"/>
              <a:t>());</a:t>
            </a:r>
          </a:p>
          <a:p>
            <a:pPr marL="0" indent="0">
              <a:buNone/>
            </a:pPr>
            <a:r>
              <a:rPr lang="es-MX" sz="1800" dirty="0"/>
              <a:t>         Usuario u = new Usuario("Pepito", "Perez","Juarez","12345",20);</a:t>
            </a:r>
          </a:p>
          <a:p>
            <a:pPr marL="0" indent="0">
              <a:buNone/>
            </a:pPr>
            <a:r>
              <a:rPr lang="es-MX" sz="1800" dirty="0"/>
              <a:t>         </a:t>
            </a:r>
            <a:r>
              <a:rPr lang="es-MX" sz="1800" dirty="0" err="1"/>
              <a:t>System.out.println</a:t>
            </a:r>
            <a:r>
              <a:rPr lang="es-MX" sz="1800" dirty="0"/>
              <a:t>("Enviando objeto");</a:t>
            </a:r>
          </a:p>
          <a:p>
            <a:pPr marL="0" indent="0">
              <a:buNone/>
            </a:pPr>
            <a:r>
              <a:rPr lang="es-MX" sz="1800" dirty="0"/>
              <a:t>         </a:t>
            </a:r>
            <a:r>
              <a:rPr lang="es-MX" sz="1800" dirty="0" err="1"/>
              <a:t>oos.writeObject</a:t>
            </a:r>
            <a:r>
              <a:rPr lang="es-MX" sz="1800" dirty="0"/>
              <a:t>(u);</a:t>
            </a:r>
          </a:p>
          <a:p>
            <a:pPr marL="0" indent="0">
              <a:buNone/>
            </a:pPr>
            <a:r>
              <a:rPr lang="es-MX" sz="1800" dirty="0"/>
              <a:t>         </a:t>
            </a:r>
            <a:r>
              <a:rPr lang="es-MX" sz="1800" dirty="0" err="1"/>
              <a:t>oos.flush</a:t>
            </a:r>
            <a:r>
              <a:rPr lang="es-MX" sz="1800" dirty="0"/>
              <a:t>();</a:t>
            </a:r>
          </a:p>
          <a:p>
            <a:pPr marL="0" indent="0">
              <a:buNone/>
            </a:pPr>
            <a:r>
              <a:rPr lang="es-MX" sz="1800" dirty="0"/>
              <a:t>         </a:t>
            </a:r>
            <a:r>
              <a:rPr lang="es-MX" sz="1800" dirty="0" err="1"/>
              <a:t>System.out.println</a:t>
            </a:r>
            <a:r>
              <a:rPr lang="es-MX" sz="1800" dirty="0"/>
              <a:t>("Preparado para recibir respuesta</a:t>
            </a:r>
            <a:r>
              <a:rPr lang="es-MX" sz="1800" dirty="0" smtClean="0"/>
              <a:t>...");       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77965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Datos </a:t>
            </a:r>
            <a:r>
              <a:rPr lang="es-MX" dirty="0" err="1" smtClean="0"/>
              <a:t>serialización</a:t>
            </a:r>
            <a:r>
              <a:rPr lang="es-MX" dirty="0" smtClean="0"/>
              <a:t>, cliente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 smtClean="0"/>
              <a:t>        Usuario </a:t>
            </a:r>
            <a:r>
              <a:rPr lang="es-MX" sz="2000" dirty="0"/>
              <a:t>u2 = (Usuario)</a:t>
            </a:r>
            <a:r>
              <a:rPr lang="es-MX" sz="2000" dirty="0" err="1"/>
              <a:t>ois.readObject</a:t>
            </a:r>
            <a:r>
              <a:rPr lang="es-MX" sz="2000" dirty="0"/>
              <a:t>();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("Objeto recibido.. Extrayendo </a:t>
            </a:r>
            <a:r>
              <a:rPr lang="es-MX" sz="2000" dirty="0" err="1"/>
              <a:t>informacion</a:t>
            </a:r>
            <a:r>
              <a:rPr lang="es-MX" sz="2000" dirty="0"/>
              <a:t>");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("Nombre = "+u2.getNombre());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("Apellido Paterno = "+u2.getApaterno());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("Apellido Materno = "+u2.getAmaterno());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</a:t>
            </a:r>
            <a:r>
              <a:rPr lang="es-MX" sz="2000" dirty="0" err="1"/>
              <a:t>Password</a:t>
            </a:r>
            <a:r>
              <a:rPr lang="es-MX" sz="2000" dirty="0"/>
              <a:t> = "+u2.getPwd());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("Edad = "+u2.getEdad</a:t>
            </a:r>
            <a:r>
              <a:rPr lang="es-MX" sz="2000" dirty="0" smtClean="0"/>
              <a:t>());    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}catch(</a:t>
            </a:r>
            <a:r>
              <a:rPr lang="es-MX" sz="2000" dirty="0" err="1"/>
              <a:t>Exception</a:t>
            </a:r>
            <a:r>
              <a:rPr lang="es-MX" sz="2000" dirty="0"/>
              <a:t> e){</a:t>
            </a:r>
          </a:p>
          <a:p>
            <a:pPr marL="0" indent="0">
              <a:buNone/>
            </a:pPr>
            <a:r>
              <a:rPr lang="es-MX" sz="2000" dirty="0"/>
              <a:t>         </a:t>
            </a:r>
            <a:r>
              <a:rPr lang="es-MX" sz="2000" dirty="0" err="1"/>
              <a:t>System.err.println</a:t>
            </a:r>
            <a:r>
              <a:rPr lang="es-MX" sz="2000" dirty="0"/>
              <a:t>(e);</a:t>
            </a:r>
          </a:p>
          <a:p>
            <a:pPr marL="0" indent="0">
              <a:buNone/>
            </a:pPr>
            <a:r>
              <a:rPr lang="es-MX" sz="2000" dirty="0"/>
              <a:t>     }//catch</a:t>
            </a:r>
          </a:p>
          <a:p>
            <a:pPr marL="0" indent="0">
              <a:buNone/>
            </a:pPr>
            <a:r>
              <a:rPr lang="es-MX" sz="2000" dirty="0"/>
              <a:t>    }//</a:t>
            </a:r>
            <a:r>
              <a:rPr lang="es-MX" sz="2000" dirty="0" err="1"/>
              <a:t>main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}//</a:t>
            </a:r>
            <a:r>
              <a:rPr lang="es-MX" sz="2000" dirty="0" err="1"/>
              <a:t>class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45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463223"/>
              </p:ext>
            </p:extLst>
          </p:nvPr>
        </p:nvGraphicFramePr>
        <p:xfrm>
          <a:off x="2699792" y="1630817"/>
          <a:ext cx="375476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940690"/>
              </p:ext>
            </p:extLst>
          </p:nvPr>
        </p:nvGraphicFramePr>
        <p:xfrm>
          <a:off x="5831944" y="2494913"/>
          <a:ext cx="2592288" cy="142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5 Abrir llave"/>
          <p:cNvSpPr/>
          <p:nvPr/>
        </p:nvSpPr>
        <p:spPr>
          <a:xfrm>
            <a:off x="5796136" y="2494913"/>
            <a:ext cx="576064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116962"/>
              </p:ext>
            </p:extLst>
          </p:nvPr>
        </p:nvGraphicFramePr>
        <p:xfrm>
          <a:off x="1224136" y="2390154"/>
          <a:ext cx="2339752" cy="8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8 Flecha derecha"/>
          <p:cNvSpPr/>
          <p:nvPr/>
        </p:nvSpPr>
        <p:spPr>
          <a:xfrm>
            <a:off x="3384376" y="2624286"/>
            <a:ext cx="288032" cy="38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9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DatagramPacket</a:t>
            </a:r>
            <a:endParaRPr lang="es-MX" dirty="0" smtClean="0"/>
          </a:p>
          <a:p>
            <a:pPr lvl="1"/>
            <a:r>
              <a:rPr lang="es-MX" dirty="0" smtClean="0"/>
              <a:t>Representa un paquete no orientado a conexión</a:t>
            </a:r>
          </a:p>
          <a:p>
            <a:r>
              <a:rPr lang="es-MX" dirty="0" err="1" smtClean="0"/>
              <a:t>DatagramSocket</a:t>
            </a:r>
            <a:endParaRPr lang="es-MX" dirty="0" smtClean="0"/>
          </a:p>
          <a:p>
            <a:pPr lvl="1"/>
            <a:r>
              <a:rPr lang="es-MX" dirty="0" smtClean="0"/>
              <a:t>Es el socket no orientado a conexión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00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Constructores </a:t>
            </a:r>
            <a:r>
              <a:rPr lang="es-MX" dirty="0" err="1" smtClean="0"/>
              <a:t>DatagramPacket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064942"/>
              </p:ext>
            </p:extLst>
          </p:nvPr>
        </p:nvGraphicFramePr>
        <p:xfrm>
          <a:off x="894017" y="1600200"/>
          <a:ext cx="7355966" cy="4229682"/>
        </p:xfrm>
        <a:graphic>
          <a:graphicData uri="http://schemas.openxmlformats.org/drawingml/2006/table">
            <a:tbl>
              <a:tblPr/>
              <a:tblGrid>
                <a:gridCol w="7355966"/>
              </a:tblGrid>
              <a:tr h="541481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2"/>
                        </a:rPr>
                        <a:t>DatagramPacket</a:t>
                      </a:r>
                      <a:r>
                        <a:rPr lang="en-US" sz="1600" dirty="0"/>
                        <a:t>(byte[] </a:t>
                      </a:r>
                      <a:r>
                        <a:rPr lang="en-US" sz="1600" dirty="0" err="1"/>
                        <a:t>buf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length</a:t>
                      </a:r>
                      <a:r>
                        <a:rPr lang="en-US" sz="1600" dirty="0" smtClean="0"/>
                        <a:t>) </a:t>
                      </a:r>
                      <a:r>
                        <a:rPr lang="en-US" sz="1600" dirty="0" err="1" smtClean="0"/>
                        <a:t>Crea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DatagramPacket</a:t>
                      </a:r>
                      <a:r>
                        <a:rPr lang="en-US" sz="1600" baseline="0" dirty="0" smtClean="0"/>
                        <a:t> para </a:t>
                      </a:r>
                      <a:r>
                        <a:rPr lang="en-US" sz="1600" baseline="0" dirty="0" err="1" smtClean="0"/>
                        <a:t>recibir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paquetes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longitud</a:t>
                      </a:r>
                      <a:r>
                        <a:rPr lang="en-US" sz="1600" baseline="0" dirty="0" smtClean="0"/>
                        <a:t> length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5542" marR="25542" marT="25542" marB="2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6680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3"/>
                        </a:rPr>
                        <a:t>DatagramPacket</a:t>
                      </a:r>
                      <a:r>
                        <a:rPr lang="en-US" sz="1600" dirty="0"/>
                        <a:t>(byte[] </a:t>
                      </a:r>
                      <a:r>
                        <a:rPr lang="en-US" sz="1600" dirty="0" err="1"/>
                        <a:t>buf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length, </a:t>
                      </a:r>
                      <a:r>
                        <a:rPr lang="en-US" sz="1600" dirty="0" err="1">
                          <a:hlinkClick r:id="rId4" tooltip="class in java.net"/>
                        </a:rPr>
                        <a:t>InetAddress</a:t>
                      </a:r>
                      <a:r>
                        <a:rPr lang="en-US" sz="1600" dirty="0"/>
                        <a:t> address,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port) </a:t>
                      </a:r>
                      <a:r>
                        <a:rPr lang="en-US" sz="1600" dirty="0" err="1" smtClean="0"/>
                        <a:t>Crea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DatagramPacket</a:t>
                      </a:r>
                      <a:r>
                        <a:rPr lang="en-US" sz="1600" baseline="0" dirty="0" smtClean="0"/>
                        <a:t> para </a:t>
                      </a:r>
                      <a:r>
                        <a:rPr lang="en-US" sz="1600" baseline="0" dirty="0" err="1" smtClean="0"/>
                        <a:t>enviar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paquetes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longitud</a:t>
                      </a:r>
                      <a:r>
                        <a:rPr lang="en-US" sz="1600" baseline="0" dirty="0" smtClean="0"/>
                        <a:t> length, a </a:t>
                      </a:r>
                      <a:r>
                        <a:rPr lang="en-US" sz="1600" baseline="0" dirty="0" err="1" smtClean="0"/>
                        <a:t>una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dirección</a:t>
                      </a:r>
                      <a:r>
                        <a:rPr lang="en-US" sz="1600" baseline="0" dirty="0" smtClean="0"/>
                        <a:t> y </a:t>
                      </a:r>
                      <a:r>
                        <a:rPr lang="en-US" sz="1600" baseline="0" dirty="0" err="1" smtClean="0"/>
                        <a:t>puerto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específico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 marL="25542" marR="25542" marT="25542" marB="2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481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5"/>
                        </a:rPr>
                        <a:t>DatagramPacket</a:t>
                      </a:r>
                      <a:r>
                        <a:rPr lang="en-US" sz="1600" dirty="0"/>
                        <a:t>(byte[] </a:t>
                      </a:r>
                      <a:r>
                        <a:rPr lang="en-US" sz="1600" dirty="0" err="1"/>
                        <a:t>buf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offset,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length) </a:t>
                      </a:r>
                      <a:r>
                        <a:rPr lang="en-US" sz="1600" dirty="0" err="1" smtClean="0"/>
                        <a:t>Crea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DatagramPacket</a:t>
                      </a:r>
                      <a:r>
                        <a:rPr lang="en-US" sz="1600" baseline="0" dirty="0" smtClean="0"/>
                        <a:t> para </a:t>
                      </a:r>
                      <a:r>
                        <a:rPr lang="en-US" sz="1600" baseline="0" dirty="0" err="1" smtClean="0"/>
                        <a:t>recibir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paquetes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longitud</a:t>
                      </a:r>
                      <a:r>
                        <a:rPr lang="en-US" sz="1600" baseline="0" dirty="0" smtClean="0"/>
                        <a:t> length, </a:t>
                      </a:r>
                      <a:r>
                        <a:rPr lang="en-US" sz="1600" baseline="0" dirty="0" err="1" smtClean="0"/>
                        <a:t>especificando</a:t>
                      </a:r>
                      <a:r>
                        <a:rPr lang="en-US" sz="1600" baseline="0" dirty="0" smtClean="0"/>
                        <a:t> un </a:t>
                      </a:r>
                      <a:r>
                        <a:rPr lang="en-US" sz="1600" baseline="0" dirty="0" err="1" smtClean="0"/>
                        <a:t>corrimiento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en</a:t>
                      </a:r>
                      <a:r>
                        <a:rPr lang="en-US" sz="1600" baseline="0" dirty="0" smtClean="0"/>
                        <a:t> el buffer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5542" marR="25542" marT="25542" marB="2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6680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6"/>
                        </a:rPr>
                        <a:t>DatagramPacket</a:t>
                      </a:r>
                      <a:r>
                        <a:rPr lang="en-US" sz="1600" dirty="0"/>
                        <a:t>(byte[] </a:t>
                      </a:r>
                      <a:r>
                        <a:rPr lang="en-US" sz="1600" dirty="0" err="1"/>
                        <a:t>buf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offset,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length, </a:t>
                      </a:r>
                      <a:r>
                        <a:rPr lang="en-US" sz="1600" dirty="0" err="1">
                          <a:hlinkClick r:id="rId4" tooltip="class in java.net"/>
                        </a:rPr>
                        <a:t>InetAddress</a:t>
                      </a:r>
                      <a:r>
                        <a:rPr lang="en-US" sz="1600" dirty="0"/>
                        <a:t> address,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port) </a:t>
                      </a:r>
                      <a:r>
                        <a:rPr lang="en-US" sz="1600" dirty="0" err="1" smtClean="0"/>
                        <a:t>Crea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DatagramPacket</a:t>
                      </a:r>
                      <a:r>
                        <a:rPr lang="en-US" sz="1600" baseline="0" dirty="0" smtClean="0"/>
                        <a:t> para </a:t>
                      </a:r>
                      <a:r>
                        <a:rPr lang="en-US" sz="1600" baseline="0" dirty="0" err="1" smtClean="0"/>
                        <a:t>enviar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paquetes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longitud</a:t>
                      </a:r>
                      <a:r>
                        <a:rPr lang="en-US" sz="1600" baseline="0" dirty="0" smtClean="0"/>
                        <a:t> length, </a:t>
                      </a:r>
                      <a:r>
                        <a:rPr lang="en-US" sz="1600" baseline="0" dirty="0" err="1" smtClean="0"/>
                        <a:t>especificando</a:t>
                      </a:r>
                      <a:r>
                        <a:rPr lang="en-US" sz="1600" baseline="0" dirty="0" smtClean="0"/>
                        <a:t> un </a:t>
                      </a:r>
                      <a:r>
                        <a:rPr lang="en-US" sz="1600" baseline="0" dirty="0" err="1" smtClean="0"/>
                        <a:t>corrimiento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en</a:t>
                      </a:r>
                      <a:r>
                        <a:rPr lang="en-US" sz="1600" baseline="0" dirty="0" smtClean="0"/>
                        <a:t> el buffer, </a:t>
                      </a:r>
                      <a:r>
                        <a:rPr lang="en-US" sz="1600" baseline="0" dirty="0" err="1" smtClean="0"/>
                        <a:t>una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dirección</a:t>
                      </a:r>
                      <a:r>
                        <a:rPr lang="en-US" sz="1600" baseline="0" dirty="0" smtClean="0"/>
                        <a:t> y un </a:t>
                      </a:r>
                      <a:r>
                        <a:rPr lang="en-US" sz="1600" baseline="0" dirty="0" err="1" smtClean="0"/>
                        <a:t>número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puerto</a:t>
                      </a:r>
                      <a:endParaRPr lang="en-US" sz="1600" dirty="0"/>
                    </a:p>
                  </a:txBody>
                  <a:tcPr marL="25542" marR="25542" marT="25542" marB="2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6680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7"/>
                        </a:rPr>
                        <a:t>DatagramPacket</a:t>
                      </a:r>
                      <a:r>
                        <a:rPr lang="en-US" sz="1600" dirty="0"/>
                        <a:t>(byte[] </a:t>
                      </a:r>
                      <a:r>
                        <a:rPr lang="en-US" sz="1600" dirty="0" err="1"/>
                        <a:t>buf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offset,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length, </a:t>
                      </a:r>
                      <a:r>
                        <a:rPr lang="en-US" sz="1600" dirty="0" err="1">
                          <a:hlinkClick r:id="rId8" tooltip="class in java.net"/>
                        </a:rPr>
                        <a:t>SocketAddress</a:t>
                      </a:r>
                      <a:r>
                        <a:rPr lang="en-US" sz="1600" dirty="0"/>
                        <a:t> address) </a:t>
                      </a:r>
                      <a:r>
                        <a:rPr lang="en-US" sz="1600" dirty="0" smtClean="0"/>
                        <a:t>) </a:t>
                      </a:r>
                      <a:r>
                        <a:rPr lang="en-US" sz="1600" dirty="0" err="1" smtClean="0"/>
                        <a:t>Crea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DatagramPacket</a:t>
                      </a:r>
                      <a:r>
                        <a:rPr lang="en-US" sz="1600" baseline="0" dirty="0" smtClean="0"/>
                        <a:t> para </a:t>
                      </a:r>
                      <a:r>
                        <a:rPr lang="en-US" sz="1600" baseline="0" dirty="0" err="1" smtClean="0"/>
                        <a:t>enviar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paquetes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longitud</a:t>
                      </a:r>
                      <a:r>
                        <a:rPr lang="en-US" sz="1600" baseline="0" dirty="0" smtClean="0"/>
                        <a:t> length, </a:t>
                      </a:r>
                      <a:r>
                        <a:rPr lang="en-US" sz="1600" baseline="0" dirty="0" err="1" smtClean="0"/>
                        <a:t>especificando</a:t>
                      </a:r>
                      <a:r>
                        <a:rPr lang="en-US" sz="1600" baseline="0" dirty="0" smtClean="0"/>
                        <a:t> un </a:t>
                      </a:r>
                      <a:r>
                        <a:rPr lang="en-US" sz="1600" baseline="0" dirty="0" err="1" smtClean="0"/>
                        <a:t>corrimiento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en</a:t>
                      </a:r>
                      <a:r>
                        <a:rPr lang="en-US" sz="1600" baseline="0" dirty="0" smtClean="0"/>
                        <a:t> el buffer, </a:t>
                      </a:r>
                      <a:r>
                        <a:rPr lang="en-US" sz="1600" baseline="0" dirty="0" err="1" smtClean="0"/>
                        <a:t>una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dirección</a:t>
                      </a:r>
                      <a:r>
                        <a:rPr lang="en-US" sz="1600" baseline="0" dirty="0" smtClean="0"/>
                        <a:t> y un </a:t>
                      </a:r>
                      <a:r>
                        <a:rPr lang="en-US" sz="1600" baseline="0" dirty="0" err="1" smtClean="0"/>
                        <a:t>número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puerto</a:t>
                      </a:r>
                      <a:endParaRPr lang="en-US" sz="1600" dirty="0"/>
                    </a:p>
                  </a:txBody>
                  <a:tcPr marL="25542" marR="25542" marT="25542" marB="2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6680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9"/>
                        </a:rPr>
                        <a:t>DatagramPacket</a:t>
                      </a:r>
                      <a:r>
                        <a:rPr lang="en-US" sz="1600" dirty="0"/>
                        <a:t>(byte[] </a:t>
                      </a:r>
                      <a:r>
                        <a:rPr lang="en-US" sz="1600" dirty="0" err="1"/>
                        <a:t>buf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 length, </a:t>
                      </a:r>
                      <a:r>
                        <a:rPr lang="en-US" sz="1600" dirty="0" err="1">
                          <a:hlinkClick r:id="rId8" tooltip="class in java.net"/>
                        </a:rPr>
                        <a:t>SocketAddress</a:t>
                      </a:r>
                      <a:r>
                        <a:rPr lang="en-US" sz="1600" dirty="0"/>
                        <a:t> address) </a:t>
                      </a:r>
                      <a:r>
                        <a:rPr lang="en-US" sz="1600" dirty="0" smtClean="0"/>
                        <a:t>) </a:t>
                      </a:r>
                      <a:r>
                        <a:rPr lang="en-US" sz="1600" dirty="0" err="1" smtClean="0"/>
                        <a:t>Crea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DatagramPacket</a:t>
                      </a:r>
                      <a:r>
                        <a:rPr lang="en-US" sz="1600" baseline="0" dirty="0" smtClean="0"/>
                        <a:t> para </a:t>
                      </a:r>
                      <a:r>
                        <a:rPr lang="en-US" sz="1600" baseline="0" dirty="0" err="1" smtClean="0"/>
                        <a:t>enviar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paquetes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longitud</a:t>
                      </a:r>
                      <a:r>
                        <a:rPr lang="en-US" sz="1600" baseline="0" dirty="0" smtClean="0"/>
                        <a:t> length, a </a:t>
                      </a:r>
                      <a:r>
                        <a:rPr lang="en-US" sz="1600" baseline="0" dirty="0" err="1" smtClean="0"/>
                        <a:t>una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dirección</a:t>
                      </a:r>
                      <a:r>
                        <a:rPr lang="en-US" sz="1600" baseline="0" dirty="0" smtClean="0"/>
                        <a:t> y </a:t>
                      </a:r>
                      <a:r>
                        <a:rPr lang="en-US" sz="1600" baseline="0" dirty="0" err="1" smtClean="0"/>
                        <a:t>puerto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específico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 marL="25542" marR="25542" marT="25542" marB="2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6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</a:t>
            </a:r>
            <a:r>
              <a:rPr lang="es-MX" dirty="0" err="1" smtClean="0"/>
              <a:t>DatagramPacket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getAddres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getAddres</a:t>
            </a:r>
            <a:r>
              <a:rPr lang="es-MX" dirty="0" smtClean="0"/>
              <a:t>(</a:t>
            </a:r>
            <a:r>
              <a:rPr lang="es-MX" dirty="0" err="1" smtClean="0"/>
              <a:t>InetAddres</a:t>
            </a:r>
            <a:r>
              <a:rPr lang="es-MX" dirty="0" smtClean="0"/>
              <a:t> d)</a:t>
            </a:r>
          </a:p>
          <a:p>
            <a:r>
              <a:rPr lang="es-MX" dirty="0" err="1" smtClean="0"/>
              <a:t>getPort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getPort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p)</a:t>
            </a:r>
          </a:p>
          <a:p>
            <a:r>
              <a:rPr lang="es-MX" dirty="0" err="1" smtClean="0"/>
              <a:t>getData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getData</a:t>
            </a:r>
            <a:r>
              <a:rPr lang="es-MX" dirty="0" smtClean="0"/>
              <a:t>(byte b)</a:t>
            </a:r>
          </a:p>
        </p:txBody>
      </p:sp>
    </p:spTree>
    <p:extLst>
      <p:ext uri="{BB962C8B-B14F-4D97-AF65-F5344CB8AC3E}">
        <p14:creationId xmlns:p14="http://schemas.microsoft.com/office/powerpoint/2010/main" val="6703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 </a:t>
            </a:r>
            <a:r>
              <a:rPr lang="es-MX" dirty="0" err="1" smtClean="0"/>
              <a:t>DatagraSocket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588138"/>
              </p:ext>
            </p:extLst>
          </p:nvPr>
        </p:nvGraphicFramePr>
        <p:xfrm>
          <a:off x="457200" y="1800066"/>
          <a:ext cx="8003232" cy="3429133"/>
        </p:xfrm>
        <a:graphic>
          <a:graphicData uri="http://schemas.openxmlformats.org/drawingml/2006/table">
            <a:tbl>
              <a:tblPr/>
              <a:tblGrid>
                <a:gridCol w="8003232"/>
              </a:tblGrid>
              <a:tr h="65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hlinkClick r:id="rId2"/>
                        </a:rPr>
                        <a:t>DatagramSocket</a:t>
                      </a:r>
                      <a:r>
                        <a:rPr lang="en-US" dirty="0" smtClean="0"/>
                        <a:t>() </a:t>
                      </a:r>
                      <a:r>
                        <a:rPr lang="en-US" dirty="0" err="1" smtClean="0"/>
                        <a:t>Crea</a:t>
                      </a:r>
                      <a:r>
                        <a:rPr lang="en-US" dirty="0" smtClean="0"/>
                        <a:t> un socket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datagrama</a:t>
                      </a:r>
                      <a:r>
                        <a:rPr lang="en-US" baseline="0" dirty="0" smtClean="0"/>
                        <a:t> y lo </a:t>
                      </a:r>
                      <a:r>
                        <a:rPr lang="en-US" baseline="0" dirty="0" err="1" smtClean="0"/>
                        <a:t>liga</a:t>
                      </a:r>
                      <a:r>
                        <a:rPr lang="en-US" baseline="0" dirty="0" smtClean="0"/>
                        <a:t>  a </a:t>
                      </a:r>
                      <a:r>
                        <a:rPr lang="en-US" baseline="0" dirty="0" err="1" smtClean="0"/>
                        <a:t>algún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puerto</a:t>
                      </a:r>
                      <a:r>
                        <a:rPr lang="en-US" baseline="0" dirty="0" smtClean="0"/>
                        <a:t> de la </a:t>
                      </a:r>
                      <a:r>
                        <a:rPr lang="en-US" baseline="0" dirty="0" err="1" smtClean="0"/>
                        <a:t>computadora</a:t>
                      </a:r>
                      <a:r>
                        <a:rPr lang="en-US" baseline="0" dirty="0" smtClean="0"/>
                        <a:t> local</a:t>
                      </a:r>
                      <a:endParaRPr lang="en-US" dirty="0" smtClean="0"/>
                    </a:p>
                  </a:txBody>
                  <a:tcPr>
                    <a:lnL>
                      <a:noFill/>
                    </a:lnL>
                  </a:tcPr>
                </a:tc>
              </a:tr>
              <a:tr h="904258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DatagramSocket</a:t>
                      </a:r>
                      <a:r>
                        <a:rPr lang="en-US" dirty="0"/>
                        <a:t>(</a:t>
                      </a:r>
                      <a:r>
                        <a:rPr lang="en-US" dirty="0" err="1">
                          <a:hlinkClick r:id="rId4" tooltip="class in java.net"/>
                        </a:rPr>
                        <a:t>DatagramSocketImpl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impl</a:t>
                      </a:r>
                      <a:r>
                        <a:rPr lang="en-US" dirty="0"/>
                        <a:t>) </a:t>
                      </a:r>
                      <a:r>
                        <a:rPr lang="en-US" dirty="0" err="1" smtClean="0"/>
                        <a:t>Crea</a:t>
                      </a:r>
                      <a:r>
                        <a:rPr lang="en-US" dirty="0" smtClean="0"/>
                        <a:t> un socket no </a:t>
                      </a:r>
                      <a:r>
                        <a:rPr lang="en-US" dirty="0" err="1" smtClean="0"/>
                        <a:t>relacionado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ningún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puerto</a:t>
                      </a:r>
                      <a:r>
                        <a:rPr lang="en-US" baseline="0" dirty="0" smtClean="0"/>
                        <a:t> con las </a:t>
                      </a:r>
                      <a:r>
                        <a:rPr lang="en-US" baseline="0" dirty="0" err="1" smtClean="0"/>
                        <a:t>especificaciones</a:t>
                      </a:r>
                      <a:r>
                        <a:rPr lang="en-US" baseline="0" dirty="0" smtClean="0"/>
                        <a:t> del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/>
                        <a:t>DatagramSocketImpl</a:t>
                      </a:r>
                      <a:r>
                        <a:rPr lang="en-US" dirty="0"/>
                        <a:t>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622411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DatagramSocket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port) </a:t>
                      </a:r>
                      <a:r>
                        <a:rPr lang="en-US" dirty="0" err="1" smtClean="0"/>
                        <a:t>Crea</a:t>
                      </a:r>
                      <a:r>
                        <a:rPr lang="en-US" dirty="0" smtClean="0"/>
                        <a:t> un socket de </a:t>
                      </a:r>
                      <a:r>
                        <a:rPr lang="en-US" dirty="0" err="1" smtClean="0"/>
                        <a:t>datagrama</a:t>
                      </a:r>
                      <a:r>
                        <a:rPr lang="en-US" dirty="0" smtClean="0"/>
                        <a:t> y lo </a:t>
                      </a:r>
                      <a:r>
                        <a:rPr lang="en-US" dirty="0" err="1" smtClean="0"/>
                        <a:t>liga</a:t>
                      </a:r>
                      <a:r>
                        <a:rPr lang="en-US" dirty="0" smtClean="0"/>
                        <a:t> a un </a:t>
                      </a:r>
                      <a:r>
                        <a:rPr lang="en-US" dirty="0" err="1" smtClean="0"/>
                        <a:t>puerto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específico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411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DatagramSocket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port, </a:t>
                      </a:r>
                      <a:r>
                        <a:rPr lang="en-US" dirty="0" err="1">
                          <a:hlinkClick r:id="rId7" tooltip="class in java.net"/>
                        </a:rPr>
                        <a:t>InetAddress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laddr</a:t>
                      </a:r>
                      <a:r>
                        <a:rPr lang="en-US" dirty="0"/>
                        <a:t>) </a:t>
                      </a:r>
                      <a:r>
                        <a:rPr lang="en-US" dirty="0" err="1" smtClean="0"/>
                        <a:t>Crea</a:t>
                      </a:r>
                      <a:r>
                        <a:rPr lang="en-US" dirty="0" smtClean="0"/>
                        <a:t> un socket de </a:t>
                      </a:r>
                      <a:r>
                        <a:rPr lang="en-US" dirty="0" err="1" smtClean="0"/>
                        <a:t>datagrama</a:t>
                      </a:r>
                      <a:r>
                        <a:rPr lang="en-US" dirty="0" smtClean="0"/>
                        <a:t> y lo </a:t>
                      </a:r>
                      <a:r>
                        <a:rPr lang="en-US" dirty="0" err="1" smtClean="0"/>
                        <a:t>liga</a:t>
                      </a:r>
                      <a:r>
                        <a:rPr lang="en-US" dirty="0" smtClean="0"/>
                        <a:t> a un </a:t>
                      </a:r>
                      <a:r>
                        <a:rPr lang="en-US" dirty="0" err="1" smtClean="0"/>
                        <a:t>puerto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específico</a:t>
                      </a:r>
                      <a:r>
                        <a:rPr lang="en-US" baseline="0" dirty="0" smtClean="0"/>
                        <a:t> y a </a:t>
                      </a:r>
                      <a:r>
                        <a:rPr lang="en-US" baseline="0" dirty="0" err="1" smtClean="0"/>
                        <a:t>una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dirección</a:t>
                      </a:r>
                      <a:r>
                        <a:rPr lang="en-US" baseline="0" dirty="0" smtClean="0"/>
                        <a:t> IP </a:t>
                      </a:r>
                      <a:r>
                        <a:rPr lang="en-US" baseline="0" dirty="0" err="1" smtClean="0"/>
                        <a:t>específica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411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DatagramSocket</a:t>
                      </a:r>
                      <a:r>
                        <a:rPr lang="en-US" dirty="0"/>
                        <a:t>(</a:t>
                      </a:r>
                      <a:r>
                        <a:rPr lang="en-US" dirty="0" err="1">
                          <a:hlinkClick r:id="rId9" tooltip="class in java.net"/>
                        </a:rPr>
                        <a:t>SocketAddress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bindaddr</a:t>
                      </a:r>
                      <a:r>
                        <a:rPr lang="en-US" dirty="0"/>
                        <a:t>) </a:t>
                      </a:r>
                      <a:r>
                        <a:rPr lang="en-US" dirty="0" err="1" smtClean="0"/>
                        <a:t>Crea</a:t>
                      </a:r>
                      <a:r>
                        <a:rPr lang="en-US" dirty="0" smtClean="0"/>
                        <a:t> un socket de </a:t>
                      </a:r>
                      <a:r>
                        <a:rPr lang="en-US" dirty="0" err="1" smtClean="0"/>
                        <a:t>datagrama</a:t>
                      </a:r>
                      <a:r>
                        <a:rPr lang="en-US" dirty="0" smtClean="0"/>
                        <a:t> y lo </a:t>
                      </a:r>
                      <a:r>
                        <a:rPr lang="en-US" dirty="0" err="1" smtClean="0"/>
                        <a:t>liga</a:t>
                      </a:r>
                      <a:r>
                        <a:rPr lang="en-US" dirty="0" smtClean="0"/>
                        <a:t> al </a:t>
                      </a:r>
                      <a:r>
                        <a:rPr lang="en-US" dirty="0" err="1" smtClean="0"/>
                        <a:t>SocketAddress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específico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MX" dirty="0" smtClean="0"/>
              <a:t>Servidor echo con </a:t>
            </a:r>
            <a:r>
              <a:rPr lang="es-MX" dirty="0" err="1" smtClean="0"/>
              <a:t>DatagramSocket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980728"/>
            <a:ext cx="6984776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 smtClean="0"/>
              <a:t>import</a:t>
            </a:r>
            <a:r>
              <a:rPr lang="es-MX" sz="1400" dirty="0" smtClean="0"/>
              <a:t> java.net.*;</a:t>
            </a:r>
          </a:p>
          <a:p>
            <a:pPr marL="0" indent="0">
              <a:buNone/>
            </a:pPr>
            <a:r>
              <a:rPr lang="es-MX" sz="1400" dirty="0" err="1" smtClean="0"/>
              <a:t>import</a:t>
            </a:r>
            <a:r>
              <a:rPr lang="es-MX" sz="1400" dirty="0" smtClean="0"/>
              <a:t> java.io.*;</a:t>
            </a:r>
          </a:p>
          <a:p>
            <a:pPr marL="0" indent="0">
              <a:buNone/>
            </a:pPr>
            <a:endParaRPr lang="es-MX" sz="1400" dirty="0" smtClean="0"/>
          </a:p>
          <a:p>
            <a:pPr marL="0" indent="0">
              <a:buNone/>
            </a:pP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 smtClean="0"/>
              <a:t>class</a:t>
            </a:r>
            <a:r>
              <a:rPr lang="es-MX" sz="1400" dirty="0" smtClean="0"/>
              <a:t> </a:t>
            </a:r>
            <a:r>
              <a:rPr lang="es-MX" sz="1400" dirty="0" err="1" smtClean="0"/>
              <a:t>SHolaD</a:t>
            </a:r>
            <a:r>
              <a:rPr lang="es-MX" sz="1400" dirty="0" smtClean="0"/>
              <a:t> {</a:t>
            </a:r>
          </a:p>
          <a:p>
            <a:pPr marL="0" indent="0">
              <a:buNone/>
            </a:pPr>
            <a:r>
              <a:rPr lang="es-MX" sz="1400" dirty="0" smtClean="0"/>
              <a:t>    </a:t>
            </a: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 smtClean="0"/>
              <a:t>static</a:t>
            </a:r>
            <a:r>
              <a:rPr lang="es-MX" sz="1400" dirty="0" smtClean="0"/>
              <a:t> </a:t>
            </a:r>
            <a:r>
              <a:rPr lang="es-MX" sz="1400" dirty="0" err="1" smtClean="0"/>
              <a:t>void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(</a:t>
            </a:r>
            <a:r>
              <a:rPr lang="es-MX" sz="1400" dirty="0" err="1" smtClean="0"/>
              <a:t>String</a:t>
            </a:r>
            <a:r>
              <a:rPr lang="es-MX" sz="1400" dirty="0" smtClean="0"/>
              <a:t>[] </a:t>
            </a:r>
            <a:r>
              <a:rPr lang="es-MX" sz="1400" dirty="0" err="1" smtClean="0"/>
              <a:t>args</a:t>
            </a:r>
            <a:r>
              <a:rPr lang="es-MX" sz="1400" dirty="0" smtClean="0"/>
              <a:t>){</a:t>
            </a:r>
          </a:p>
          <a:p>
            <a:pPr marL="0" indent="0">
              <a:buNone/>
            </a:pPr>
            <a:r>
              <a:rPr lang="es-MX" sz="1400" dirty="0" smtClean="0"/>
              <a:t>        try{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DatagramSocket</a:t>
            </a:r>
            <a:r>
              <a:rPr lang="es-MX" sz="1400" dirty="0" smtClean="0"/>
              <a:t> s = new </a:t>
            </a:r>
            <a:r>
              <a:rPr lang="es-MX" sz="1400" dirty="0" err="1" smtClean="0"/>
              <a:t>DatagramSocket</a:t>
            </a:r>
            <a:r>
              <a:rPr lang="es-MX" sz="1400" dirty="0" smtClean="0"/>
              <a:t>(2000);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System.out.println</a:t>
            </a:r>
            <a:r>
              <a:rPr lang="es-MX" sz="1400" dirty="0" smtClean="0"/>
              <a:t>("Servidor iniciado, esperando cliente");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for</a:t>
            </a:r>
            <a:r>
              <a:rPr lang="es-MX" sz="1400" dirty="0" smtClean="0"/>
              <a:t>(;;){</a:t>
            </a:r>
          </a:p>
          <a:p>
            <a:pPr marL="0" indent="0">
              <a:buNone/>
            </a:pPr>
            <a:r>
              <a:rPr lang="es-MX" sz="1400" dirty="0" smtClean="0"/>
              <a:t>                </a:t>
            </a:r>
            <a:r>
              <a:rPr lang="es-MX" sz="1400" dirty="0" err="1" smtClean="0"/>
              <a:t>DatagramPacket</a:t>
            </a:r>
            <a:r>
              <a:rPr lang="es-MX" sz="1400" dirty="0" smtClean="0"/>
              <a:t> p = new </a:t>
            </a:r>
            <a:r>
              <a:rPr lang="es-MX" sz="1400" dirty="0" err="1" smtClean="0"/>
              <a:t>DatagramPacket</a:t>
            </a:r>
            <a:r>
              <a:rPr lang="es-MX" sz="1400" dirty="0" smtClean="0"/>
              <a:t>(new byte[2000],2000);</a:t>
            </a:r>
          </a:p>
          <a:p>
            <a:pPr marL="0" indent="0">
              <a:buNone/>
            </a:pPr>
            <a:r>
              <a:rPr lang="es-MX" sz="1400" dirty="0" smtClean="0"/>
              <a:t>                </a:t>
            </a:r>
            <a:r>
              <a:rPr lang="es-MX" sz="1400" dirty="0" err="1" smtClean="0"/>
              <a:t>s.receive</a:t>
            </a:r>
            <a:r>
              <a:rPr lang="es-MX" sz="1400" dirty="0" smtClean="0"/>
              <a:t>(p);</a:t>
            </a:r>
          </a:p>
          <a:p>
            <a:pPr marL="0" indent="0">
              <a:buNone/>
            </a:pPr>
            <a:r>
              <a:rPr lang="es-MX" sz="1400" dirty="0" smtClean="0"/>
              <a:t>                </a:t>
            </a:r>
            <a:r>
              <a:rPr lang="es-MX" sz="1400" dirty="0" err="1" smtClean="0"/>
              <a:t>System.out.println</a:t>
            </a:r>
            <a:r>
              <a:rPr lang="es-MX" sz="1400" dirty="0" smtClean="0"/>
              <a:t>("Datagrama recibido desde"+</a:t>
            </a:r>
            <a:r>
              <a:rPr lang="es-MX" sz="1400" dirty="0" err="1" smtClean="0"/>
              <a:t>p.getAddress</a:t>
            </a:r>
            <a:r>
              <a:rPr lang="es-MX" sz="1400" dirty="0" smtClean="0"/>
              <a:t>()+":"+</a:t>
            </a:r>
            <a:r>
              <a:rPr lang="es-MX" sz="1400" dirty="0" err="1" smtClean="0"/>
              <a:t>p.getPort</a:t>
            </a:r>
            <a:r>
              <a:rPr lang="es-MX" sz="1400" dirty="0" smtClean="0"/>
              <a:t>());</a:t>
            </a:r>
          </a:p>
          <a:p>
            <a:pPr marL="0" indent="0">
              <a:buNone/>
            </a:pPr>
            <a:r>
              <a:rPr lang="es-MX" sz="1400" dirty="0" smtClean="0"/>
              <a:t>                </a:t>
            </a:r>
            <a:r>
              <a:rPr lang="es-MX" sz="1400" dirty="0" err="1" smtClean="0"/>
              <a:t>String</a:t>
            </a:r>
            <a:r>
              <a:rPr lang="es-MX" sz="1400" dirty="0" smtClean="0"/>
              <a:t> </a:t>
            </a:r>
            <a:r>
              <a:rPr lang="es-MX" sz="1400" dirty="0" err="1" smtClean="0"/>
              <a:t>msj</a:t>
            </a:r>
            <a:r>
              <a:rPr lang="es-MX" sz="1400" dirty="0" smtClean="0"/>
              <a:t> = new </a:t>
            </a:r>
            <a:r>
              <a:rPr lang="es-MX" sz="1400" dirty="0" err="1" smtClean="0"/>
              <a:t>String</a:t>
            </a:r>
            <a:r>
              <a:rPr lang="es-MX" sz="1400" dirty="0" smtClean="0"/>
              <a:t>(</a:t>
            </a:r>
            <a:r>
              <a:rPr lang="es-MX" sz="1400" dirty="0" err="1" smtClean="0"/>
              <a:t>p.getData</a:t>
            </a:r>
            <a:r>
              <a:rPr lang="es-MX" sz="1400" dirty="0" smtClean="0"/>
              <a:t>(),0,p.getLength());</a:t>
            </a:r>
          </a:p>
          <a:p>
            <a:pPr marL="0" indent="0">
              <a:buNone/>
            </a:pPr>
            <a:r>
              <a:rPr lang="es-MX" sz="1400" dirty="0" smtClean="0"/>
              <a:t>                </a:t>
            </a:r>
            <a:r>
              <a:rPr lang="es-MX" sz="1400" dirty="0" err="1" smtClean="0"/>
              <a:t>System.out.println</a:t>
            </a:r>
            <a:r>
              <a:rPr lang="es-MX" sz="1400" dirty="0" smtClean="0"/>
              <a:t>("Con el mensaje:"+ </a:t>
            </a:r>
            <a:r>
              <a:rPr lang="es-MX" sz="1400" dirty="0" err="1" smtClean="0"/>
              <a:t>msj</a:t>
            </a:r>
            <a:r>
              <a:rPr lang="es-MX" sz="1400" dirty="0" smtClean="0"/>
              <a:t>);</a:t>
            </a:r>
          </a:p>
          <a:p>
            <a:pPr marL="0" indent="0">
              <a:buNone/>
            </a:pPr>
            <a:r>
              <a:rPr lang="es-MX" sz="1400" dirty="0" smtClean="0"/>
              <a:t>            }//</a:t>
            </a:r>
            <a:r>
              <a:rPr lang="es-MX" sz="1400" dirty="0" err="1" smtClean="0"/>
              <a:t>for</a:t>
            </a:r>
            <a:endParaRPr lang="es-MX" sz="1400" dirty="0" smtClean="0"/>
          </a:p>
          <a:p>
            <a:pPr marL="0" indent="0">
              <a:buNone/>
            </a:pPr>
            <a:r>
              <a:rPr lang="es-MX" sz="1400" dirty="0" smtClean="0"/>
              <a:t>            //</a:t>
            </a:r>
            <a:r>
              <a:rPr lang="es-MX" sz="1400" dirty="0" err="1" smtClean="0"/>
              <a:t>s.close</a:t>
            </a:r>
            <a:r>
              <a:rPr lang="es-MX" sz="1400" dirty="0" smtClean="0"/>
              <a:t>()</a:t>
            </a:r>
          </a:p>
          <a:p>
            <a:pPr marL="0" indent="0">
              <a:buNone/>
            </a:pPr>
            <a:r>
              <a:rPr lang="es-MX" sz="1400" dirty="0" smtClean="0"/>
              <a:t>        }catch(</a:t>
            </a:r>
            <a:r>
              <a:rPr lang="es-MX" sz="1400" dirty="0" err="1" smtClean="0"/>
              <a:t>Exception</a:t>
            </a:r>
            <a:r>
              <a:rPr lang="es-MX" sz="1400" dirty="0" smtClean="0"/>
              <a:t> e){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e.printStackTrace</a:t>
            </a:r>
            <a:r>
              <a:rPr lang="es-MX" sz="1400" dirty="0" smtClean="0"/>
              <a:t>();</a:t>
            </a:r>
          </a:p>
          <a:p>
            <a:pPr marL="0" indent="0">
              <a:buNone/>
            </a:pPr>
            <a:r>
              <a:rPr lang="es-MX" sz="1400" dirty="0" smtClean="0"/>
              <a:t>        }//catch</a:t>
            </a:r>
          </a:p>
          <a:p>
            <a:pPr marL="0" indent="0">
              <a:buNone/>
            </a:pPr>
            <a:r>
              <a:rPr lang="es-MX" sz="1400" dirty="0" smtClean="0"/>
              <a:t>    }//</a:t>
            </a:r>
            <a:r>
              <a:rPr lang="es-MX" sz="1400" dirty="0" err="1" smtClean="0"/>
              <a:t>main</a:t>
            </a:r>
            <a:endParaRPr lang="es-MX" sz="1400" dirty="0" smtClean="0"/>
          </a:p>
          <a:p>
            <a:pPr marL="0" indent="0">
              <a:buNone/>
            </a:pPr>
            <a:r>
              <a:rPr lang="es-MX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6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Cliente echo con </a:t>
            </a:r>
            <a:r>
              <a:rPr lang="es-MX" dirty="0" err="1" smtClean="0"/>
              <a:t>datagramSocket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980728"/>
            <a:ext cx="7272808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 smtClean="0"/>
              <a:t>import</a:t>
            </a:r>
            <a:r>
              <a:rPr lang="es-MX" sz="1400" dirty="0" smtClean="0"/>
              <a:t> java.net.*;</a:t>
            </a:r>
          </a:p>
          <a:p>
            <a:pPr marL="0" indent="0">
              <a:buNone/>
            </a:pPr>
            <a:r>
              <a:rPr lang="es-MX" sz="1400" dirty="0" err="1" smtClean="0"/>
              <a:t>import</a:t>
            </a:r>
            <a:r>
              <a:rPr lang="es-MX" sz="1400" dirty="0" smtClean="0"/>
              <a:t> java.io.*;</a:t>
            </a:r>
          </a:p>
          <a:p>
            <a:pPr marL="0" indent="0">
              <a:buNone/>
            </a:pPr>
            <a:endParaRPr lang="es-MX" sz="1400" dirty="0" smtClean="0"/>
          </a:p>
          <a:p>
            <a:pPr marL="0" indent="0">
              <a:buNone/>
            </a:pP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 smtClean="0"/>
              <a:t>class</a:t>
            </a:r>
            <a:r>
              <a:rPr lang="es-MX" sz="1400" dirty="0" smtClean="0"/>
              <a:t> </a:t>
            </a:r>
            <a:r>
              <a:rPr lang="es-MX" sz="1400" dirty="0" err="1" smtClean="0"/>
              <a:t>CHolaD</a:t>
            </a:r>
            <a:r>
              <a:rPr lang="es-MX" sz="1400" dirty="0" smtClean="0"/>
              <a:t> {</a:t>
            </a:r>
          </a:p>
          <a:p>
            <a:pPr marL="0" indent="0">
              <a:buNone/>
            </a:pPr>
            <a:r>
              <a:rPr lang="es-MX" sz="1400" dirty="0" smtClean="0"/>
              <a:t>    </a:t>
            </a: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 smtClean="0"/>
              <a:t>static</a:t>
            </a:r>
            <a:r>
              <a:rPr lang="es-MX" sz="1400" dirty="0" smtClean="0"/>
              <a:t> </a:t>
            </a:r>
            <a:r>
              <a:rPr lang="es-MX" sz="1400" dirty="0" err="1" smtClean="0"/>
              <a:t>void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(</a:t>
            </a:r>
            <a:r>
              <a:rPr lang="es-MX" sz="1400" dirty="0" err="1" smtClean="0"/>
              <a:t>String</a:t>
            </a:r>
            <a:r>
              <a:rPr lang="es-MX" sz="1400" dirty="0" smtClean="0"/>
              <a:t>[] </a:t>
            </a:r>
            <a:r>
              <a:rPr lang="es-MX" sz="1400" dirty="0" err="1" smtClean="0"/>
              <a:t>args</a:t>
            </a:r>
            <a:r>
              <a:rPr lang="es-MX" sz="1400" dirty="0" smtClean="0"/>
              <a:t>){</a:t>
            </a:r>
          </a:p>
          <a:p>
            <a:pPr marL="0" indent="0">
              <a:buNone/>
            </a:pPr>
            <a:r>
              <a:rPr lang="es-MX" sz="1400" dirty="0" smtClean="0"/>
              <a:t>        try{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DatagramSocket</a:t>
            </a:r>
            <a:r>
              <a:rPr lang="es-MX" sz="1400" dirty="0" smtClean="0"/>
              <a:t> cl = new </a:t>
            </a:r>
            <a:r>
              <a:rPr lang="es-MX" sz="1400" dirty="0" err="1" smtClean="0"/>
              <a:t>DatagramSocket</a:t>
            </a:r>
            <a:r>
              <a:rPr lang="es-MX" sz="1400" dirty="0" smtClean="0"/>
              <a:t>();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System.out.print</a:t>
            </a:r>
            <a:r>
              <a:rPr lang="es-MX" sz="1400" dirty="0" smtClean="0"/>
              <a:t>("Cliente iniciado, escriba un mensaje de saludo:");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BufferedReader</a:t>
            </a:r>
            <a:r>
              <a:rPr lang="es-MX" sz="1400" dirty="0" smtClean="0"/>
              <a:t> </a:t>
            </a:r>
            <a:r>
              <a:rPr lang="es-MX" sz="1400" dirty="0" err="1" smtClean="0"/>
              <a:t>br</a:t>
            </a:r>
            <a:r>
              <a:rPr lang="es-MX" sz="1400" dirty="0" smtClean="0"/>
              <a:t> = new </a:t>
            </a:r>
            <a:r>
              <a:rPr lang="es-MX" sz="1400" dirty="0" err="1" smtClean="0"/>
              <a:t>BufferedReader</a:t>
            </a:r>
            <a:r>
              <a:rPr lang="es-MX" sz="1400" dirty="0" smtClean="0"/>
              <a:t>(new </a:t>
            </a:r>
            <a:r>
              <a:rPr lang="es-MX" sz="1400" dirty="0" err="1" smtClean="0"/>
              <a:t>InputStreamReader</a:t>
            </a:r>
            <a:r>
              <a:rPr lang="es-MX" sz="1400" dirty="0" smtClean="0"/>
              <a:t>(System.in));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String</a:t>
            </a:r>
            <a:r>
              <a:rPr lang="es-MX" sz="1400" dirty="0" smtClean="0"/>
              <a:t> mensaje = </a:t>
            </a:r>
            <a:r>
              <a:rPr lang="es-MX" sz="1400" dirty="0" err="1" smtClean="0"/>
              <a:t>br.readLine</a:t>
            </a:r>
            <a:r>
              <a:rPr lang="es-MX" sz="1400" dirty="0" smtClean="0"/>
              <a:t>();</a:t>
            </a:r>
          </a:p>
          <a:p>
            <a:pPr marL="0" indent="0">
              <a:buNone/>
            </a:pPr>
            <a:r>
              <a:rPr lang="es-MX" sz="1400" dirty="0" smtClean="0"/>
              <a:t>            byte[] b = </a:t>
            </a:r>
            <a:r>
              <a:rPr lang="es-MX" sz="1400" dirty="0" err="1" smtClean="0"/>
              <a:t>mensaje.getBytes</a:t>
            </a:r>
            <a:r>
              <a:rPr lang="es-MX" sz="1400" dirty="0" smtClean="0"/>
              <a:t>();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String</a:t>
            </a:r>
            <a:r>
              <a:rPr lang="es-MX" sz="1400" dirty="0" smtClean="0"/>
              <a:t> </a:t>
            </a:r>
            <a:r>
              <a:rPr lang="es-MX" sz="1400" dirty="0" err="1" smtClean="0"/>
              <a:t>dst</a:t>
            </a:r>
            <a:r>
              <a:rPr lang="es-MX" sz="1400" dirty="0" smtClean="0"/>
              <a:t> = "127.0.0.1";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int</a:t>
            </a:r>
            <a:r>
              <a:rPr lang="es-MX" sz="1400" dirty="0" smtClean="0"/>
              <a:t> </a:t>
            </a:r>
            <a:r>
              <a:rPr lang="es-MX" sz="1400" dirty="0" err="1" smtClean="0"/>
              <a:t>pto</a:t>
            </a:r>
            <a:r>
              <a:rPr lang="es-MX" sz="1400" dirty="0" smtClean="0"/>
              <a:t> = 2000;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DatagramPacket</a:t>
            </a:r>
            <a:r>
              <a:rPr lang="es-MX" sz="1400" dirty="0" smtClean="0"/>
              <a:t> p = new </a:t>
            </a:r>
            <a:r>
              <a:rPr lang="es-MX" sz="1400" dirty="0" err="1" smtClean="0"/>
              <a:t>DatagramPacket</a:t>
            </a:r>
            <a:r>
              <a:rPr lang="es-MX" sz="1400" dirty="0" smtClean="0"/>
              <a:t>(</a:t>
            </a:r>
            <a:r>
              <a:rPr lang="es-MX" sz="1400" dirty="0" err="1" smtClean="0"/>
              <a:t>b,b.length,InetAddress.getByName</a:t>
            </a:r>
            <a:r>
              <a:rPr lang="es-MX" sz="1400" dirty="0" smtClean="0"/>
              <a:t>(</a:t>
            </a:r>
            <a:r>
              <a:rPr lang="es-MX" sz="1400" dirty="0" err="1" smtClean="0"/>
              <a:t>dst</a:t>
            </a:r>
            <a:r>
              <a:rPr lang="es-MX" sz="1400" dirty="0" smtClean="0"/>
              <a:t>),</a:t>
            </a:r>
            <a:r>
              <a:rPr lang="es-MX" sz="1400" dirty="0" err="1" smtClean="0"/>
              <a:t>pto</a:t>
            </a:r>
            <a:r>
              <a:rPr lang="es-MX" sz="1400" dirty="0" smtClean="0"/>
              <a:t>);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cl.send</a:t>
            </a:r>
            <a:r>
              <a:rPr lang="es-MX" sz="1400" dirty="0" smtClean="0"/>
              <a:t>(p);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cl.close</a:t>
            </a:r>
            <a:r>
              <a:rPr lang="es-MX" sz="1400" dirty="0" smtClean="0"/>
              <a:t>();</a:t>
            </a:r>
          </a:p>
          <a:p>
            <a:pPr marL="0" indent="0">
              <a:buNone/>
            </a:pPr>
            <a:r>
              <a:rPr lang="es-MX" sz="1400" dirty="0" smtClean="0"/>
              <a:t>        }catch(</a:t>
            </a:r>
            <a:r>
              <a:rPr lang="es-MX" sz="1400" dirty="0" err="1" smtClean="0"/>
              <a:t>Exception</a:t>
            </a:r>
            <a:r>
              <a:rPr lang="es-MX" sz="1400" dirty="0" smtClean="0"/>
              <a:t> e){</a:t>
            </a:r>
          </a:p>
          <a:p>
            <a:pPr marL="0" indent="0">
              <a:buNone/>
            </a:pPr>
            <a:r>
              <a:rPr lang="es-MX" sz="1400" dirty="0" smtClean="0"/>
              <a:t>            </a:t>
            </a:r>
            <a:r>
              <a:rPr lang="es-MX" sz="1400" dirty="0" err="1" smtClean="0"/>
              <a:t>e.printStackTrace</a:t>
            </a:r>
            <a:r>
              <a:rPr lang="es-MX" sz="1400" dirty="0" smtClean="0"/>
              <a:t>();</a:t>
            </a:r>
          </a:p>
          <a:p>
            <a:pPr marL="0" indent="0">
              <a:buNone/>
            </a:pPr>
            <a:r>
              <a:rPr lang="es-MX" sz="1400" dirty="0" smtClean="0"/>
              <a:t>        }//catch</a:t>
            </a:r>
          </a:p>
          <a:p>
            <a:pPr marL="0" indent="0">
              <a:buNone/>
            </a:pPr>
            <a:r>
              <a:rPr lang="es-MX" sz="1400" dirty="0" smtClean="0"/>
              <a:t>    }//</a:t>
            </a:r>
            <a:r>
              <a:rPr lang="es-MX" sz="1400" dirty="0" err="1" smtClean="0"/>
              <a:t>main</a:t>
            </a:r>
            <a:endParaRPr lang="es-MX" sz="1400" dirty="0" smtClean="0"/>
          </a:p>
          <a:p>
            <a:pPr marL="0" indent="0">
              <a:buNone/>
            </a:pPr>
            <a:r>
              <a:rPr lang="es-MX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4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1366</Words>
  <Application>Microsoft Office PowerPoint</Application>
  <PresentationFormat>Presentación en pantalla (4:3)</PresentationFormat>
  <Paragraphs>265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Socket de datagrama</vt:lpstr>
      <vt:lpstr>Servidor</vt:lpstr>
      <vt:lpstr>Cliente</vt:lpstr>
      <vt:lpstr>Clases</vt:lpstr>
      <vt:lpstr>Constructores DatagramPacket</vt:lpstr>
      <vt:lpstr>Métodos DatagramPacket</vt:lpstr>
      <vt:lpstr>Constructor DatagraSocket</vt:lpstr>
      <vt:lpstr>Servidor echo con DatagramSocket</vt:lpstr>
      <vt:lpstr>Cliente echo con datagramSocket</vt:lpstr>
      <vt:lpstr>Ejercicio</vt:lpstr>
      <vt:lpstr>Datos primitivos, servidor</vt:lpstr>
      <vt:lpstr>Datos primitivos, cliente</vt:lpstr>
      <vt:lpstr>Serialización de un objeto</vt:lpstr>
      <vt:lpstr>Serialización de un objeto</vt:lpstr>
      <vt:lpstr>Serialización de un objeto</vt:lpstr>
      <vt:lpstr>Serialización de un objeto</vt:lpstr>
      <vt:lpstr>Datos serialización, clase usuario (1/2)</vt:lpstr>
      <vt:lpstr>Datos serialización, clase usuario (2/2)</vt:lpstr>
      <vt:lpstr>Datos serialización, servidor</vt:lpstr>
      <vt:lpstr>Datos serialización, cliente (1/2)</vt:lpstr>
      <vt:lpstr>Datos serialización, cliente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de datagrama</dc:title>
  <dc:creator>escom</dc:creator>
  <cp:lastModifiedBy>escom</cp:lastModifiedBy>
  <cp:revision>12</cp:revision>
  <dcterms:created xsi:type="dcterms:W3CDTF">2016-02-23T14:32:51Z</dcterms:created>
  <dcterms:modified xsi:type="dcterms:W3CDTF">2016-02-24T15:37:11Z</dcterms:modified>
</cp:coreProperties>
</file>