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48" r:id="rId4"/>
    <p:sldId id="257" r:id="rId5"/>
    <p:sldId id="258" r:id="rId6"/>
    <p:sldId id="259" r:id="rId7"/>
    <p:sldId id="329" r:id="rId8"/>
    <p:sldId id="260" r:id="rId9"/>
    <p:sldId id="263" r:id="rId10"/>
    <p:sldId id="261" r:id="rId11"/>
    <p:sldId id="265" r:id="rId12"/>
    <p:sldId id="349" r:id="rId13"/>
    <p:sldId id="262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2" r:id="rId60"/>
    <p:sldId id="330" r:id="rId61"/>
    <p:sldId id="331" r:id="rId62"/>
    <p:sldId id="332" r:id="rId63"/>
    <p:sldId id="333" r:id="rId64"/>
    <p:sldId id="313" r:id="rId65"/>
    <p:sldId id="314" r:id="rId66"/>
    <p:sldId id="31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16" r:id="rId76"/>
    <p:sldId id="317" r:id="rId77"/>
    <p:sldId id="318" r:id="rId78"/>
    <p:sldId id="334" r:id="rId79"/>
    <p:sldId id="344" r:id="rId80"/>
    <p:sldId id="335" r:id="rId81"/>
    <p:sldId id="345" r:id="rId82"/>
    <p:sldId id="346" r:id="rId83"/>
    <p:sldId id="347" r:id="rId84"/>
    <p:sldId id="328" r:id="rId85"/>
    <p:sldId id="319" r:id="rId86"/>
    <p:sldId id="320" r:id="rId87"/>
    <p:sldId id="321" r:id="rId88"/>
    <p:sldId id="322" r:id="rId89"/>
    <p:sldId id="323" r:id="rId90"/>
    <p:sldId id="324" r:id="rId91"/>
    <p:sldId id="325" r:id="rId92"/>
    <p:sldId id="326" r:id="rId93"/>
    <p:sldId id="327" r:id="rId94"/>
    <p:sldId id="350" r:id="rId95"/>
    <p:sldId id="351" r:id="rId96"/>
    <p:sldId id="352" r:id="rId97"/>
    <p:sldId id="353" r:id="rId98"/>
    <p:sldId id="354" r:id="rId99"/>
    <p:sldId id="355" r:id="rId10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E864C60-CD28-450D-AF65-3972CFEFD6BA}">
          <p14:sldIdLst>
            <p14:sldId id="256"/>
          </p14:sldIdLst>
        </p14:section>
        <p14:section name="5.1 Llamadas a procedimientos remotos" id="{91CF667A-6BB6-4144-8610-3961B21FC617}">
          <p14:sldIdLst>
            <p14:sldId id="311"/>
          </p14:sldIdLst>
        </p14:section>
        <p14:section name="5.1.1 Introducción" id="{D324C4C8-DE58-47C7-B0A9-57C444530A46}">
          <p14:sldIdLst>
            <p14:sldId id="348"/>
            <p14:sldId id="257"/>
            <p14:sldId id="258"/>
            <p14:sldId id="259"/>
            <p14:sldId id="329"/>
            <p14:sldId id="260"/>
            <p14:sldId id="263"/>
            <p14:sldId id="261"/>
            <p14:sldId id="265"/>
          </p14:sldIdLst>
        </p14:section>
        <p14:section name="5.1.2 Descripción general del protocolo RPC" id="{B86FD18A-271B-4C06-A567-7D629BCE17CC}">
          <p14:sldIdLst>
            <p14:sldId id="349"/>
            <p14:sldId id="262"/>
            <p14:sldId id="264"/>
            <p14:sldId id="266"/>
          </p14:sldIdLst>
        </p14:section>
        <p14:section name="5.1.3 Nivel intermedio de RPC" id="{1BFFECD1-5076-4CE2-8C30-495DD2F5FFF9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5.1.4 Uso de RPCs con RPGEN como compilación de protocolos" id="{3630CBD0-CA39-4F58-AED7-B3A951A1E134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5.1.5 Servicio de directorios remotos" id="{AA874AA7-336A-4996-A747-6796FC418F6E}">
          <p14:sldIdLst>
            <p14:sldId id="312"/>
            <p14:sldId id="330"/>
            <p14:sldId id="331"/>
            <p14:sldId id="332"/>
            <p14:sldId id="333"/>
          </p14:sldIdLst>
        </p14:section>
        <p14:section name="5.2 Java RMI (Remote Method Invocation)" id="{179FE0AB-2DA7-4ADE-9D3F-D815B586110E}">
          <p14:sldIdLst>
            <p14:sldId id="313"/>
            <p14:sldId id="314"/>
            <p14:sldId id="31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16"/>
            <p14:sldId id="317"/>
            <p14:sldId id="318"/>
          </p14:sldIdLst>
        </p14:section>
        <p14:section name="5.2.1 Implementación de Skeleton" id="{E8D2787A-8ADB-4919-AB52-8815DFBCDFB8}">
          <p14:sldIdLst>
            <p14:sldId id="334"/>
            <p14:sldId id="344"/>
          </p14:sldIdLst>
        </p14:section>
        <p14:section name="5.2.2 Implementación de Stub" id="{3C06C1B2-29C9-4768-8AD3-87D01BF24E78}">
          <p14:sldIdLst>
            <p14:sldId id="335"/>
            <p14:sldId id="345"/>
            <p14:sldId id="346"/>
            <p14:sldId id="347"/>
          </p14:sldIdLst>
        </p14:section>
        <p14:section name="5.2.3 RMIRegistry" id="{AC43E3F6-0DC4-4205-AF17-3211F023EB20}">
          <p14:sldIdLst>
            <p14:sldId id="32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50"/>
            <p14:sldId id="351"/>
            <p14:sldId id="352"/>
            <p14:sldId id="353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27B5EBEF-4081-40F6-A1E4-4A1E4D365339}"/>
    <pc:docChg chg="custSel modSld">
      <pc:chgData name="Ricardo Mtz" userId="28b94b4c2cc33072" providerId="LiveId" clId="{27B5EBEF-4081-40F6-A1E4-4A1E4D365339}" dt="2018-05-08T11:38:10.162" v="3" actId="20577"/>
      <pc:docMkLst>
        <pc:docMk/>
      </pc:docMkLst>
      <pc:sldChg chg="modSp">
        <pc:chgData name="Ricardo Mtz" userId="28b94b4c2cc33072" providerId="LiveId" clId="{27B5EBEF-4081-40F6-A1E4-4A1E4D365339}" dt="2018-05-08T11:30:13.195" v="2" actId="12"/>
        <pc:sldMkLst>
          <pc:docMk/>
          <pc:sldMk cId="1598200810" sldId="260"/>
        </pc:sldMkLst>
        <pc:spChg chg="mod">
          <ac:chgData name="Ricardo Mtz" userId="28b94b4c2cc33072" providerId="LiveId" clId="{27B5EBEF-4081-40F6-A1E4-4A1E4D365339}" dt="2018-05-08T11:30:13.195" v="2" actId="12"/>
          <ac:spMkLst>
            <pc:docMk/>
            <pc:sldMk cId="1598200810" sldId="260"/>
            <ac:spMk id="3" creationId="{00000000-0000-0000-0000-000000000000}"/>
          </ac:spMkLst>
        </pc:spChg>
      </pc:sldChg>
      <pc:sldChg chg="modSp">
        <pc:chgData name="Ricardo Mtz" userId="28b94b4c2cc33072" providerId="LiveId" clId="{27B5EBEF-4081-40F6-A1E4-4A1E4D365339}" dt="2018-05-08T11:38:10.162" v="3" actId="20577"/>
        <pc:sldMkLst>
          <pc:docMk/>
          <pc:sldMk cId="1903742570" sldId="286"/>
        </pc:sldMkLst>
        <pc:spChg chg="mod">
          <ac:chgData name="Ricardo Mtz" userId="28b94b4c2cc33072" providerId="LiveId" clId="{27B5EBEF-4081-40F6-A1E4-4A1E4D365339}" dt="2018-05-08T11:38:10.162" v="3" actId="20577"/>
          <ac:spMkLst>
            <pc:docMk/>
            <pc:sldMk cId="1903742570" sldId="286"/>
            <ac:spMk id="3" creationId="{00000000-0000-0000-0000-000000000000}"/>
          </ac:spMkLst>
        </pc:spChg>
      </pc:sldChg>
    </pc:docChg>
  </pc:docChgLst>
  <pc:docChgLst>
    <pc:chgData name="Ricardo Mtz" userId="28b94b4c2cc33072" providerId="LiveId" clId="{0463DF6D-3E44-45AA-84CF-68638224A649}"/>
    <pc:docChg chg="undo custSel addSld delSld modSld modSection">
      <pc:chgData name="Ricardo Mtz" userId="28b94b4c2cc33072" providerId="LiveId" clId="{0463DF6D-3E44-45AA-84CF-68638224A649}" dt="2018-02-26T18:15:21.287" v="8623" actId="20577"/>
      <pc:docMkLst>
        <pc:docMk/>
      </pc:docMkLst>
      <pc:sldChg chg="modSp">
        <pc:chgData name="Ricardo Mtz" userId="28b94b4c2cc33072" providerId="LiveId" clId="{0463DF6D-3E44-45AA-84CF-68638224A649}" dt="2018-02-23T16:22:38.486" v="8233" actId="20577"/>
        <pc:sldMkLst>
          <pc:docMk/>
          <pc:sldMk cId="1069270772" sldId="256"/>
        </pc:sldMkLst>
        <pc:spChg chg="mod">
          <ac:chgData name="Ricardo Mtz" userId="28b94b4c2cc33072" providerId="LiveId" clId="{0463DF6D-3E44-45AA-84CF-68638224A649}" dt="2018-02-23T16:22:38.486" v="8233" actId="20577"/>
          <ac:spMkLst>
            <pc:docMk/>
            <pc:sldMk cId="1069270772" sldId="256"/>
            <ac:spMk id="2" creationId="{00000000-0000-0000-0000-000000000000}"/>
          </ac:spMkLst>
        </pc:spChg>
        <pc:spChg chg="mod">
          <ac:chgData name="Ricardo Mtz" userId="28b94b4c2cc33072" providerId="LiveId" clId="{0463DF6D-3E44-45AA-84CF-68638224A649}" dt="2018-02-23T16:18:44.214" v="8116" actId="20577"/>
          <ac:spMkLst>
            <pc:docMk/>
            <pc:sldMk cId="1069270772" sldId="256"/>
            <ac:spMk id="3" creationId="{00000000-0000-0000-0000-000000000000}"/>
          </ac:spMkLst>
        </pc:spChg>
      </pc:sldChg>
      <pc:sldChg chg="addSp delSp modSp">
        <pc:chgData name="Ricardo Mtz" userId="28b94b4c2cc33072" providerId="LiveId" clId="{0463DF6D-3E44-45AA-84CF-68638224A649}" dt="2018-02-22T19:09:23.964" v="370" actId="1076"/>
        <pc:sldMkLst>
          <pc:docMk/>
          <pc:sldMk cId="452686086" sldId="257"/>
        </pc:sldMkLst>
        <pc:spChg chg="add del mod">
          <ac:chgData name="Ricardo Mtz" userId="28b94b4c2cc33072" providerId="LiveId" clId="{0463DF6D-3E44-45AA-84CF-68638224A649}" dt="2018-02-22T18:58:48.147" v="4" actId="478"/>
          <ac:spMkLst>
            <pc:docMk/>
            <pc:sldMk cId="452686086" sldId="257"/>
            <ac:spMk id="3" creationId="{F927ED93-A931-4065-B93F-ECF72F5483CC}"/>
          </ac:spMkLst>
        </pc:spChg>
        <pc:spChg chg="add mod">
          <ac:chgData name="Ricardo Mtz" userId="28b94b4c2cc33072" providerId="LiveId" clId="{0463DF6D-3E44-45AA-84CF-68638224A649}" dt="2018-02-22T19:09:18.983" v="369" actId="1076"/>
          <ac:spMkLst>
            <pc:docMk/>
            <pc:sldMk cId="452686086" sldId="257"/>
            <ac:spMk id="5" creationId="{8F14E6DF-F146-4B3F-9C7A-382511DD38A0}"/>
          </ac:spMkLst>
        </pc:spChg>
        <pc:spChg chg="add mod">
          <ac:chgData name="Ricardo Mtz" userId="28b94b4c2cc33072" providerId="LiveId" clId="{0463DF6D-3E44-45AA-84CF-68638224A649}" dt="2018-02-22T19:09:18.983" v="369" actId="1076"/>
          <ac:spMkLst>
            <pc:docMk/>
            <pc:sldMk cId="452686086" sldId="257"/>
            <ac:spMk id="6" creationId="{57673471-60CA-4577-8908-11B3F71846E6}"/>
          </ac:spMkLst>
        </pc:spChg>
        <pc:spChg chg="add mod">
          <ac:chgData name="Ricardo Mtz" userId="28b94b4c2cc33072" providerId="LiveId" clId="{0463DF6D-3E44-45AA-84CF-68638224A649}" dt="2018-02-22T19:09:18.983" v="369" actId="1076"/>
          <ac:spMkLst>
            <pc:docMk/>
            <pc:sldMk cId="452686086" sldId="257"/>
            <ac:spMk id="7" creationId="{D5BA7322-049E-4D89-AB93-9A2FC734DA74}"/>
          </ac:spMkLst>
        </pc:spChg>
        <pc:spChg chg="add del">
          <ac:chgData name="Ricardo Mtz" userId="28b94b4c2cc33072" providerId="LiveId" clId="{0463DF6D-3E44-45AA-84CF-68638224A649}" dt="2018-02-22T19:02:16.376" v="111" actId="1076"/>
          <ac:spMkLst>
            <pc:docMk/>
            <pc:sldMk cId="452686086" sldId="257"/>
            <ac:spMk id="8" creationId="{1CFB96B2-2F88-4CB1-B7CE-FDC8012C9A45}"/>
          </ac:spMkLst>
        </pc:spChg>
        <pc:spChg chg="add mod">
          <ac:chgData name="Ricardo Mtz" userId="28b94b4c2cc33072" providerId="LiveId" clId="{0463DF6D-3E44-45AA-84CF-68638224A649}" dt="2018-02-22T19:09:18.983" v="369" actId="1076"/>
          <ac:spMkLst>
            <pc:docMk/>
            <pc:sldMk cId="452686086" sldId="257"/>
            <ac:spMk id="9" creationId="{098D19A8-4D8A-4925-B028-D34F1E39A9F0}"/>
          </ac:spMkLst>
        </pc:spChg>
        <pc:spChg chg="add mod">
          <ac:chgData name="Ricardo Mtz" userId="28b94b4c2cc33072" providerId="LiveId" clId="{0463DF6D-3E44-45AA-84CF-68638224A649}" dt="2018-02-22T19:09:18.983" v="369" actId="1076"/>
          <ac:spMkLst>
            <pc:docMk/>
            <pc:sldMk cId="452686086" sldId="257"/>
            <ac:spMk id="23" creationId="{9F927C5C-B2F6-48A0-A241-FE519848B4D0}"/>
          </ac:spMkLst>
        </pc:spChg>
        <pc:spChg chg="add mod">
          <ac:chgData name="Ricardo Mtz" userId="28b94b4c2cc33072" providerId="LiveId" clId="{0463DF6D-3E44-45AA-84CF-68638224A649}" dt="2018-02-22T19:09:18.983" v="369" actId="1076"/>
          <ac:spMkLst>
            <pc:docMk/>
            <pc:sldMk cId="452686086" sldId="257"/>
            <ac:spMk id="24" creationId="{8A55EE6F-459A-4017-AB57-125AE1EE8DF2}"/>
          </ac:spMkLst>
        </pc:spChg>
        <pc:spChg chg="add mod">
          <ac:chgData name="Ricardo Mtz" userId="28b94b4c2cc33072" providerId="LiveId" clId="{0463DF6D-3E44-45AA-84CF-68638224A649}" dt="2018-02-22T19:09:18.983" v="369" actId="1076"/>
          <ac:spMkLst>
            <pc:docMk/>
            <pc:sldMk cId="452686086" sldId="257"/>
            <ac:spMk id="25" creationId="{E5557099-3548-421C-89DF-2C9B014E5552}"/>
          </ac:spMkLst>
        </pc:spChg>
        <pc:spChg chg="add mod">
          <ac:chgData name="Ricardo Mtz" userId="28b94b4c2cc33072" providerId="LiveId" clId="{0463DF6D-3E44-45AA-84CF-68638224A649}" dt="2018-02-22T19:09:18.983" v="369" actId="1076"/>
          <ac:spMkLst>
            <pc:docMk/>
            <pc:sldMk cId="452686086" sldId="257"/>
            <ac:spMk id="26" creationId="{4D4BE456-F08C-4DDA-8FFF-827DA600E0F0}"/>
          </ac:spMkLst>
        </pc:spChg>
        <pc:spChg chg="add mod">
          <ac:chgData name="Ricardo Mtz" userId="28b94b4c2cc33072" providerId="LiveId" clId="{0463DF6D-3E44-45AA-84CF-68638224A649}" dt="2018-02-22T19:09:18.983" v="369" actId="1076"/>
          <ac:spMkLst>
            <pc:docMk/>
            <pc:sldMk cId="452686086" sldId="257"/>
            <ac:spMk id="27" creationId="{22C30EF8-6224-4F25-9A7A-0EBF9BA00404}"/>
          </ac:spMkLst>
        </pc:spChg>
        <pc:spChg chg="add mod">
          <ac:chgData name="Ricardo Mtz" userId="28b94b4c2cc33072" providerId="LiveId" clId="{0463DF6D-3E44-45AA-84CF-68638224A649}" dt="2018-02-22T19:09:23.964" v="370" actId="1076"/>
          <ac:spMkLst>
            <pc:docMk/>
            <pc:sldMk cId="452686086" sldId="257"/>
            <ac:spMk id="28" creationId="{7C4CDA78-C53A-483A-95FE-E130A3B10B21}"/>
          </ac:spMkLst>
        </pc:spChg>
        <pc:spChg chg="add del mod">
          <ac:chgData name="Ricardo Mtz" userId="28b94b4c2cc33072" providerId="LiveId" clId="{0463DF6D-3E44-45AA-84CF-68638224A649}" dt="2018-02-22T19:09:07.531" v="368" actId="1076"/>
          <ac:spMkLst>
            <pc:docMk/>
            <pc:sldMk cId="452686086" sldId="257"/>
            <ac:spMk id="30" creationId="{6FE4CB59-1F38-4DE5-A4EC-3369177753F4}"/>
          </ac:spMkLst>
        </pc:spChg>
        <pc:picChg chg="del mod">
          <ac:chgData name="Ricardo Mtz" userId="28b94b4c2cc33072" providerId="LiveId" clId="{0463DF6D-3E44-45AA-84CF-68638224A649}" dt="2018-02-22T19:09:03.334" v="367" actId="478"/>
          <ac:picMkLst>
            <pc:docMk/>
            <pc:sldMk cId="452686086" sldId="257"/>
            <ac:picMk id="4" creationId="{00000000-0000-0000-0000-000000000000}"/>
          </ac:picMkLst>
        </pc:picChg>
        <pc:cxnChg chg="add mod">
          <ac:chgData name="Ricardo Mtz" userId="28b94b4c2cc33072" providerId="LiveId" clId="{0463DF6D-3E44-45AA-84CF-68638224A649}" dt="2018-02-22T19:09:18.983" v="369" actId="1076"/>
          <ac:cxnSpMkLst>
            <pc:docMk/>
            <pc:sldMk cId="452686086" sldId="257"/>
            <ac:cxnSpMk id="11" creationId="{AB234415-4AB0-4352-A9A9-02281EE20538}"/>
          </ac:cxnSpMkLst>
        </pc:cxnChg>
        <pc:cxnChg chg="add mod">
          <ac:chgData name="Ricardo Mtz" userId="28b94b4c2cc33072" providerId="LiveId" clId="{0463DF6D-3E44-45AA-84CF-68638224A649}" dt="2018-02-22T19:09:18.983" v="369" actId="1076"/>
          <ac:cxnSpMkLst>
            <pc:docMk/>
            <pc:sldMk cId="452686086" sldId="257"/>
            <ac:cxnSpMk id="12" creationId="{1B90F95E-B8B0-4CC8-A4E3-B98E18832377}"/>
          </ac:cxnSpMkLst>
        </pc:cxnChg>
        <pc:cxnChg chg="add mod">
          <ac:chgData name="Ricardo Mtz" userId="28b94b4c2cc33072" providerId="LiveId" clId="{0463DF6D-3E44-45AA-84CF-68638224A649}" dt="2018-02-22T19:09:18.983" v="369" actId="1076"/>
          <ac:cxnSpMkLst>
            <pc:docMk/>
            <pc:sldMk cId="452686086" sldId="257"/>
            <ac:cxnSpMk id="16" creationId="{70424932-21FC-4184-8B2F-FC251F3E09A1}"/>
          </ac:cxnSpMkLst>
        </pc:cxnChg>
        <pc:cxnChg chg="add mod">
          <ac:chgData name="Ricardo Mtz" userId="28b94b4c2cc33072" providerId="LiveId" clId="{0463DF6D-3E44-45AA-84CF-68638224A649}" dt="2018-02-22T19:09:18.983" v="369" actId="1076"/>
          <ac:cxnSpMkLst>
            <pc:docMk/>
            <pc:sldMk cId="452686086" sldId="257"/>
            <ac:cxnSpMk id="20" creationId="{71224E43-D836-4863-9ADB-08A00A1DFBF6}"/>
          </ac:cxnSpMkLst>
        </pc:cxnChg>
      </pc:sldChg>
      <pc:sldChg chg="modSp">
        <pc:chgData name="Ricardo Mtz" userId="28b94b4c2cc33072" providerId="LiveId" clId="{0463DF6D-3E44-45AA-84CF-68638224A649}" dt="2018-02-26T18:15:21.287" v="8623" actId="20577"/>
        <pc:sldMkLst>
          <pc:docMk/>
          <pc:sldMk cId="3469185182" sldId="265"/>
        </pc:sldMkLst>
        <pc:spChg chg="mod">
          <ac:chgData name="Ricardo Mtz" userId="28b94b4c2cc33072" providerId="LiveId" clId="{0463DF6D-3E44-45AA-84CF-68638224A649}" dt="2018-02-26T18:15:21.287" v="8623" actId="20577"/>
          <ac:spMkLst>
            <pc:docMk/>
            <pc:sldMk cId="3469185182" sldId="265"/>
            <ac:spMk id="3" creationId="{00000000-0000-0000-0000-000000000000}"/>
          </ac:spMkLst>
        </pc:spChg>
      </pc:sldChg>
      <pc:sldChg chg="modSp">
        <pc:chgData name="Ricardo Mtz" userId="28b94b4c2cc33072" providerId="LiveId" clId="{0463DF6D-3E44-45AA-84CF-68638224A649}" dt="2018-02-23T16:21:14.671" v="8222" actId="20577"/>
        <pc:sldMkLst>
          <pc:docMk/>
          <pc:sldMk cId="2153984456" sldId="267"/>
        </pc:sldMkLst>
        <pc:spChg chg="mod">
          <ac:chgData name="Ricardo Mtz" userId="28b94b4c2cc33072" providerId="LiveId" clId="{0463DF6D-3E44-45AA-84CF-68638224A649}" dt="2018-02-23T16:21:14.671" v="8222" actId="20577"/>
          <ac:spMkLst>
            <pc:docMk/>
            <pc:sldMk cId="2153984456" sldId="267"/>
            <ac:spMk id="2" creationId="{00000000-0000-0000-0000-000000000000}"/>
          </ac:spMkLst>
        </pc:spChg>
      </pc:sldChg>
      <pc:sldChg chg="addSp delSp modSp">
        <pc:chgData name="Ricardo Mtz" userId="28b94b4c2cc33072" providerId="LiveId" clId="{0463DF6D-3E44-45AA-84CF-68638224A649}" dt="2018-02-22T19:38:02.508" v="1010" actId="1076"/>
        <pc:sldMkLst>
          <pc:docMk/>
          <pc:sldMk cId="2644080013" sldId="280"/>
        </pc:sldMkLst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3" creationId="{51C901EF-A5E6-4009-B325-C43B4289EA70}"/>
          </ac:spMkLst>
        </pc:spChg>
        <pc:spChg chg="add del mod or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5" creationId="{ABFE0C29-A54C-4D03-9ADC-BDECA4D7B253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6" creationId="{11A84062-A415-4A9A-9A5B-04E0D23E4FCD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7" creationId="{F42A6F6F-8C94-4075-9DB8-699618E72613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8" creationId="{A181742D-E267-43F5-862F-3B17599AA0B9}"/>
          </ac:spMkLst>
        </pc:spChg>
        <pc:spChg chg="add del mod">
          <ac:chgData name="Ricardo Mtz" userId="28b94b4c2cc33072" providerId="LiveId" clId="{0463DF6D-3E44-45AA-84CF-68638224A649}" dt="2018-02-22T19:21:15.279" v="695" actId="1076"/>
          <ac:spMkLst>
            <pc:docMk/>
            <pc:sldMk cId="2644080013" sldId="280"/>
            <ac:spMk id="20" creationId="{443EF44D-1AE4-404C-AFDC-393E31C4C01E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21" creationId="{DBC11216-DCA7-4079-9925-69EFEC3485FA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22" creationId="{3D505F40-BCB2-4027-8E5A-9E5930492E5F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23" creationId="{F54B0CC2-D5C5-4B64-818B-02DFFCB14F1C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24" creationId="{EB998A00-6CC3-4F8F-944A-F1870C229E4E}"/>
          </ac:spMkLst>
        </pc:spChg>
        <pc:spChg chg="add del mod">
          <ac:chgData name="Ricardo Mtz" userId="28b94b4c2cc33072" providerId="LiveId" clId="{0463DF6D-3E44-45AA-84CF-68638224A649}" dt="2018-02-22T19:22:17.247" v="712" actId="478"/>
          <ac:spMkLst>
            <pc:docMk/>
            <pc:sldMk cId="2644080013" sldId="280"/>
            <ac:spMk id="25" creationId="{86EFDAA9-C270-4D6E-B334-08062A5FFFD7}"/>
          </ac:spMkLst>
        </pc:spChg>
        <pc:spChg chg="add del mod">
          <ac:chgData name="Ricardo Mtz" userId="28b94b4c2cc33072" providerId="LiveId" clId="{0463DF6D-3E44-45AA-84CF-68638224A649}" dt="2018-02-22T19:22:15.194" v="711" actId="478"/>
          <ac:spMkLst>
            <pc:docMk/>
            <pc:sldMk cId="2644080013" sldId="280"/>
            <ac:spMk id="26" creationId="{2FA56D91-CD63-4358-92AA-F863D3B65D78}"/>
          </ac:spMkLst>
        </pc:spChg>
        <pc:spChg chg="add del mod">
          <ac:chgData name="Ricardo Mtz" userId="28b94b4c2cc33072" providerId="LiveId" clId="{0463DF6D-3E44-45AA-84CF-68638224A649}" dt="2018-02-22T19:22:12.709" v="710" actId="478"/>
          <ac:spMkLst>
            <pc:docMk/>
            <pc:sldMk cId="2644080013" sldId="280"/>
            <ac:spMk id="27" creationId="{1781A7B9-C2F6-4096-BB52-D25346C22048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30" creationId="{833DFC81-9C6F-4519-A036-139502C85638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31" creationId="{106014EE-B314-4B35-87E9-DB166A8D6C1A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32" creationId="{2857E558-A072-41B3-946E-6A31AEB5538D}"/>
          </ac:spMkLst>
        </pc:spChg>
        <pc:spChg chg="add del">
          <ac:chgData name="Ricardo Mtz" userId="28b94b4c2cc33072" providerId="LiveId" clId="{0463DF6D-3E44-45AA-84CF-68638224A649}" dt="2018-02-22T19:27:15.440" v="862" actId="1076"/>
          <ac:spMkLst>
            <pc:docMk/>
            <pc:sldMk cId="2644080013" sldId="280"/>
            <ac:spMk id="33" creationId="{D03BB1C8-9030-4BDF-8300-E898949B7684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34" creationId="{AB1596D5-6BB0-4023-9946-2565039F5F6C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35" creationId="{15946A6D-0E99-49EF-96E0-05081EBA2509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36" creationId="{E68FB51E-5ED3-49F3-8789-5B8CA3AB521B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37" creationId="{066745EA-DAD6-4997-99A7-4FCD44DCFEF1}"/>
          </ac:spMkLst>
        </pc:spChg>
        <pc:spChg chg="add del mod or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50" creationId="{55C19216-B966-4725-A60C-75965861374E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54" creationId="{2B0ECC6E-CE48-44ED-8183-D68EB88A8651}"/>
          </ac:spMkLst>
        </pc:spChg>
        <pc:spChg chg="add del mo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55" creationId="{B4373EEB-7E15-4E3B-B8A6-2FD65CACAC5D}"/>
          </ac:spMkLst>
        </pc:spChg>
        <pc:spChg chg="add del mod ord">
          <ac:chgData name="Ricardo Mtz" userId="28b94b4c2cc33072" providerId="LiveId" clId="{0463DF6D-3E44-45AA-84CF-68638224A649}" dt="2018-02-22T19:37:55.893" v="1008" actId="1076"/>
          <ac:spMkLst>
            <pc:docMk/>
            <pc:sldMk cId="2644080013" sldId="280"/>
            <ac:spMk id="56" creationId="{4A975BC9-1202-419F-8D76-F88CC3174273}"/>
          </ac:spMkLst>
        </pc:spChg>
        <pc:spChg chg="add del mod">
          <ac:chgData name="Ricardo Mtz" userId="28b94b4c2cc33072" providerId="LiveId" clId="{0463DF6D-3E44-45AA-84CF-68638224A649}" dt="2018-02-22T19:36:04.487" v="986" actId="1076"/>
          <ac:spMkLst>
            <pc:docMk/>
            <pc:sldMk cId="2644080013" sldId="280"/>
            <ac:spMk id="58" creationId="{122D39E8-CBA9-4305-9D93-BD84C88562E7}"/>
          </ac:spMkLst>
        </pc:spChg>
        <pc:picChg chg="del mod ord">
          <ac:chgData name="Ricardo Mtz" userId="28b94b4c2cc33072" providerId="LiveId" clId="{0463DF6D-3E44-45AA-84CF-68638224A649}" dt="2018-02-22T19:36:00.167" v="985" actId="478"/>
          <ac:picMkLst>
            <pc:docMk/>
            <pc:sldMk cId="2644080013" sldId="280"/>
            <ac:picMk id="4" creationId="{00000000-0000-0000-0000-000000000000}"/>
          </ac:picMkLst>
        </pc:picChg>
        <pc:picChg chg="add del mod ord">
          <ac:chgData name="Ricardo Mtz" userId="28b94b4c2cc33072" providerId="LiveId" clId="{0463DF6D-3E44-45AA-84CF-68638224A649}" dt="2018-02-22T19:37:55.893" v="1008" actId="1076"/>
          <ac:picMkLst>
            <pc:docMk/>
            <pc:sldMk cId="2644080013" sldId="280"/>
            <ac:picMk id="28" creationId="{957171A5-4BE1-4862-AEBC-B5DBADB3C71B}"/>
          </ac:picMkLst>
        </pc:picChg>
        <pc:picChg chg="add del mod">
          <ac:chgData name="Ricardo Mtz" userId="28b94b4c2cc33072" providerId="LiveId" clId="{0463DF6D-3E44-45AA-84CF-68638224A649}" dt="2018-02-22T19:37:55.893" v="1008" actId="1076"/>
          <ac:picMkLst>
            <pc:docMk/>
            <pc:sldMk cId="2644080013" sldId="280"/>
            <ac:picMk id="29" creationId="{1F56EDF8-C685-40F1-896E-46C8549DE1C6}"/>
          </ac:picMkLst>
        </pc:picChg>
        <pc:picChg chg="add del">
          <ac:chgData name="Ricardo Mtz" userId="28b94b4c2cc33072" providerId="LiveId" clId="{0463DF6D-3E44-45AA-84CF-68638224A649}" dt="2018-02-22T19:36:20.085" v="989" actId="1076"/>
          <ac:picMkLst>
            <pc:docMk/>
            <pc:sldMk cId="2644080013" sldId="280"/>
            <ac:picMk id="59" creationId="{1A7B9F6E-0784-4D88-B79B-E2706D44B472}"/>
          </ac:picMkLst>
        </pc:picChg>
        <pc:picChg chg="add mod">
          <ac:chgData name="Ricardo Mtz" userId="28b94b4c2cc33072" providerId="LiveId" clId="{0463DF6D-3E44-45AA-84CF-68638224A649}" dt="2018-02-22T19:38:02.508" v="1010" actId="1076"/>
          <ac:picMkLst>
            <pc:docMk/>
            <pc:sldMk cId="2644080013" sldId="280"/>
            <ac:picMk id="60" creationId="{51352CA3-CC75-4B23-8170-32B6A953D999}"/>
          </ac:picMkLst>
        </pc:picChg>
        <pc:cxnChg chg="add del mod">
          <ac:chgData name="Ricardo Mtz" userId="28b94b4c2cc33072" providerId="LiveId" clId="{0463DF6D-3E44-45AA-84CF-68638224A649}" dt="2018-02-22T19:37:55.893" v="1008" actId="1076"/>
          <ac:cxnSpMkLst>
            <pc:docMk/>
            <pc:sldMk cId="2644080013" sldId="280"/>
            <ac:cxnSpMk id="10" creationId="{4D1411AE-ED0A-47DF-A24C-FA7D11D9FB3A}"/>
          </ac:cxnSpMkLst>
        </pc:cxnChg>
        <pc:cxnChg chg="add del mod">
          <ac:chgData name="Ricardo Mtz" userId="28b94b4c2cc33072" providerId="LiveId" clId="{0463DF6D-3E44-45AA-84CF-68638224A649}" dt="2018-02-22T19:37:55.893" v="1008" actId="1076"/>
          <ac:cxnSpMkLst>
            <pc:docMk/>
            <pc:sldMk cId="2644080013" sldId="280"/>
            <ac:cxnSpMk id="11" creationId="{0288A65D-ABF9-40A3-BE82-292D134003F7}"/>
          </ac:cxnSpMkLst>
        </pc:cxnChg>
        <pc:cxnChg chg="add del mod">
          <ac:chgData name="Ricardo Mtz" userId="28b94b4c2cc33072" providerId="LiveId" clId="{0463DF6D-3E44-45AA-84CF-68638224A649}" dt="2018-02-22T19:37:55.893" v="1008" actId="1076"/>
          <ac:cxnSpMkLst>
            <pc:docMk/>
            <pc:sldMk cId="2644080013" sldId="280"/>
            <ac:cxnSpMk id="14" creationId="{98C6C360-1700-4F59-A4CD-357B6021483C}"/>
          </ac:cxnSpMkLst>
        </pc:cxnChg>
        <pc:cxnChg chg="add del mod">
          <ac:chgData name="Ricardo Mtz" userId="28b94b4c2cc33072" providerId="LiveId" clId="{0463DF6D-3E44-45AA-84CF-68638224A649}" dt="2018-02-22T19:37:55.893" v="1008" actId="1076"/>
          <ac:cxnSpMkLst>
            <pc:docMk/>
            <pc:sldMk cId="2644080013" sldId="280"/>
            <ac:cxnSpMk id="17" creationId="{467C301D-17B6-45B4-86AB-84C74D1D1FD0}"/>
          </ac:cxnSpMkLst>
        </pc:cxnChg>
        <pc:cxnChg chg="add del mod">
          <ac:chgData name="Ricardo Mtz" userId="28b94b4c2cc33072" providerId="LiveId" clId="{0463DF6D-3E44-45AA-84CF-68638224A649}" dt="2018-02-22T19:37:55.893" v="1008" actId="1076"/>
          <ac:cxnSpMkLst>
            <pc:docMk/>
            <pc:sldMk cId="2644080013" sldId="280"/>
            <ac:cxnSpMk id="38" creationId="{80F88A93-9CF7-410E-A3D8-10A9BA5C085B}"/>
          </ac:cxnSpMkLst>
        </pc:cxnChg>
        <pc:cxnChg chg="add del mod">
          <ac:chgData name="Ricardo Mtz" userId="28b94b4c2cc33072" providerId="LiveId" clId="{0463DF6D-3E44-45AA-84CF-68638224A649}" dt="2018-02-22T19:37:55.893" v="1008" actId="1076"/>
          <ac:cxnSpMkLst>
            <pc:docMk/>
            <pc:sldMk cId="2644080013" sldId="280"/>
            <ac:cxnSpMk id="39" creationId="{71B71D41-C674-4F1A-90BC-AD2682FBFC05}"/>
          </ac:cxnSpMkLst>
        </pc:cxnChg>
        <pc:cxnChg chg="add del mod">
          <ac:chgData name="Ricardo Mtz" userId="28b94b4c2cc33072" providerId="LiveId" clId="{0463DF6D-3E44-45AA-84CF-68638224A649}" dt="2018-02-22T19:37:55.893" v="1008" actId="1076"/>
          <ac:cxnSpMkLst>
            <pc:docMk/>
            <pc:sldMk cId="2644080013" sldId="280"/>
            <ac:cxnSpMk id="46" creationId="{3DB2D44D-FC5D-4E2E-884A-74CC18D65786}"/>
          </ac:cxnSpMkLst>
        </pc:cxnChg>
        <pc:cxnChg chg="add del mod">
          <ac:chgData name="Ricardo Mtz" userId="28b94b4c2cc33072" providerId="LiveId" clId="{0463DF6D-3E44-45AA-84CF-68638224A649}" dt="2018-02-22T19:37:55.893" v="1008" actId="1076"/>
          <ac:cxnSpMkLst>
            <pc:docMk/>
            <pc:sldMk cId="2644080013" sldId="280"/>
            <ac:cxnSpMk id="47" creationId="{2DDFA75B-7168-4192-85A6-557F2DF333D6}"/>
          </ac:cxnSpMkLst>
        </pc:cxnChg>
        <pc:cxnChg chg="add del mod">
          <ac:chgData name="Ricardo Mtz" userId="28b94b4c2cc33072" providerId="LiveId" clId="{0463DF6D-3E44-45AA-84CF-68638224A649}" dt="2018-02-22T19:33:04.389" v="947" actId="478"/>
          <ac:cxnSpMkLst>
            <pc:docMk/>
            <pc:sldMk cId="2644080013" sldId="280"/>
            <ac:cxnSpMk id="52" creationId="{C7F99520-2F23-4134-B628-E04C37166A23}"/>
          </ac:cxnSpMkLst>
        </pc:cxnChg>
      </pc:sldChg>
      <pc:sldChg chg="addSp delSp modSp">
        <pc:chgData name="Ricardo Mtz" userId="28b94b4c2cc33072" providerId="LiveId" clId="{0463DF6D-3E44-45AA-84CF-68638224A649}" dt="2018-02-22T20:13:47.400" v="1350" actId="1076"/>
        <pc:sldMkLst>
          <pc:docMk/>
          <pc:sldMk cId="391023735" sldId="281"/>
        </pc:sldMkLst>
        <pc:spChg chg="add del mod">
          <ac:chgData name="Ricardo Mtz" userId="28b94b4c2cc33072" providerId="LiveId" clId="{0463DF6D-3E44-45AA-84CF-68638224A649}" dt="2018-02-22T20:13:41.961" v="1348" actId="1076"/>
          <ac:spMkLst>
            <pc:docMk/>
            <pc:sldMk cId="391023735" sldId="281"/>
            <ac:spMk id="3" creationId="{33877D63-59C5-43D5-AA05-7D2AAB21EFE1}"/>
          </ac:spMkLst>
        </pc:spChg>
        <pc:spChg chg="add del mod">
          <ac:chgData name="Ricardo Mtz" userId="28b94b4c2cc33072" providerId="LiveId" clId="{0463DF6D-3E44-45AA-84CF-68638224A649}" dt="2018-02-22T20:13:41.961" v="1348" actId="1076"/>
          <ac:spMkLst>
            <pc:docMk/>
            <pc:sldMk cId="391023735" sldId="281"/>
            <ac:spMk id="5" creationId="{7E36EF80-5A13-4654-944A-0A318B03E6D9}"/>
          </ac:spMkLst>
        </pc:spChg>
        <pc:spChg chg="add del mod">
          <ac:chgData name="Ricardo Mtz" userId="28b94b4c2cc33072" providerId="LiveId" clId="{0463DF6D-3E44-45AA-84CF-68638224A649}" dt="2018-02-22T19:59:24.939" v="1049" actId="1076"/>
          <ac:spMkLst>
            <pc:docMk/>
            <pc:sldMk cId="391023735" sldId="281"/>
            <ac:spMk id="6" creationId="{FAB8EDD6-64F3-4D51-8D57-5EFF3BF69B9C}"/>
          </ac:spMkLst>
        </pc:spChg>
        <pc:spChg chg="add del mod">
          <ac:chgData name="Ricardo Mtz" userId="28b94b4c2cc33072" providerId="LiveId" clId="{0463DF6D-3E44-45AA-84CF-68638224A649}" dt="2018-02-22T19:59:37.490" v="1055" actId="478"/>
          <ac:spMkLst>
            <pc:docMk/>
            <pc:sldMk cId="391023735" sldId="281"/>
            <ac:spMk id="7" creationId="{A126ED84-99B8-4E38-8E66-659884111A96}"/>
          </ac:spMkLst>
        </pc:spChg>
        <pc:spChg chg="add del mod">
          <ac:chgData name="Ricardo Mtz" userId="28b94b4c2cc33072" providerId="LiveId" clId="{0463DF6D-3E44-45AA-84CF-68638224A649}" dt="2018-02-22T20:01:20.758" v="1092" actId="1076"/>
          <ac:spMkLst>
            <pc:docMk/>
            <pc:sldMk cId="391023735" sldId="281"/>
            <ac:spMk id="8" creationId="{0BF71E7B-15B6-4E51-A0A7-E401E476B5B3}"/>
          </ac:spMkLst>
        </pc:spChg>
        <pc:spChg chg="add del mod">
          <ac:chgData name="Ricardo Mtz" userId="28b94b4c2cc33072" providerId="LiveId" clId="{0463DF6D-3E44-45AA-84CF-68638224A649}" dt="2018-02-22T20:13:41.961" v="1348" actId="1076"/>
          <ac:spMkLst>
            <pc:docMk/>
            <pc:sldMk cId="391023735" sldId="281"/>
            <ac:spMk id="9" creationId="{C349FDAB-868B-45BD-A5FD-89ECFD850FA9}"/>
          </ac:spMkLst>
        </pc:spChg>
        <pc:spChg chg="add del mod">
          <ac:chgData name="Ricardo Mtz" userId="28b94b4c2cc33072" providerId="LiveId" clId="{0463DF6D-3E44-45AA-84CF-68638224A649}" dt="2018-02-22T20:13:41.961" v="1348" actId="1076"/>
          <ac:spMkLst>
            <pc:docMk/>
            <pc:sldMk cId="391023735" sldId="281"/>
            <ac:spMk id="10" creationId="{E52EBB5F-1BF4-4A46-959E-233F0FA0D635}"/>
          </ac:spMkLst>
        </pc:spChg>
        <pc:spChg chg="add del mod">
          <ac:chgData name="Ricardo Mtz" userId="28b94b4c2cc33072" providerId="LiveId" clId="{0463DF6D-3E44-45AA-84CF-68638224A649}" dt="2018-02-22T20:13:41.961" v="1348" actId="1076"/>
          <ac:spMkLst>
            <pc:docMk/>
            <pc:sldMk cId="391023735" sldId="281"/>
            <ac:spMk id="11" creationId="{E089B21E-F46D-42EE-A315-53995B2C0A92}"/>
          </ac:spMkLst>
        </pc:spChg>
        <pc:spChg chg="add del mod">
          <ac:chgData name="Ricardo Mtz" userId="28b94b4c2cc33072" providerId="LiveId" clId="{0463DF6D-3E44-45AA-84CF-68638224A649}" dt="2018-02-22T20:04:48.949" v="1131" actId="1076"/>
          <ac:spMkLst>
            <pc:docMk/>
            <pc:sldMk cId="391023735" sldId="281"/>
            <ac:spMk id="12" creationId="{DCA4F162-07E4-4AD2-BD3F-8D8517CC6547}"/>
          </ac:spMkLst>
        </pc:spChg>
        <pc:spChg chg="add del mod">
          <ac:chgData name="Ricardo Mtz" userId="28b94b4c2cc33072" providerId="LiveId" clId="{0463DF6D-3E44-45AA-84CF-68638224A649}" dt="2018-02-22T20:13:41.961" v="1348" actId="1076"/>
          <ac:spMkLst>
            <pc:docMk/>
            <pc:sldMk cId="391023735" sldId="281"/>
            <ac:spMk id="13" creationId="{E1E6399C-67DC-4B88-B47E-148D235BB37D}"/>
          </ac:spMkLst>
        </pc:spChg>
        <pc:spChg chg="add del mod">
          <ac:chgData name="Ricardo Mtz" userId="28b94b4c2cc33072" providerId="LiveId" clId="{0463DF6D-3E44-45AA-84CF-68638224A649}" dt="2018-02-22T20:13:41.961" v="1348" actId="1076"/>
          <ac:spMkLst>
            <pc:docMk/>
            <pc:sldMk cId="391023735" sldId="281"/>
            <ac:spMk id="14" creationId="{C294127C-7659-4A61-83A9-1D25CCD82B39}"/>
          </ac:spMkLst>
        </pc:spChg>
        <pc:spChg chg="add del mod">
          <ac:chgData name="Ricardo Mtz" userId="28b94b4c2cc33072" providerId="LiveId" clId="{0463DF6D-3E44-45AA-84CF-68638224A649}" dt="2018-02-22T20:13:41.961" v="1348" actId="1076"/>
          <ac:spMkLst>
            <pc:docMk/>
            <pc:sldMk cId="391023735" sldId="281"/>
            <ac:spMk id="15" creationId="{AF3AC054-5B01-4954-88D4-D792822CC18D}"/>
          </ac:spMkLst>
        </pc:spChg>
        <pc:spChg chg="add del mod">
          <ac:chgData name="Ricardo Mtz" userId="28b94b4c2cc33072" providerId="LiveId" clId="{0463DF6D-3E44-45AA-84CF-68638224A649}" dt="2018-02-22T20:13:41.961" v="1348" actId="1076"/>
          <ac:spMkLst>
            <pc:docMk/>
            <pc:sldMk cId="391023735" sldId="281"/>
            <ac:spMk id="16" creationId="{93FF6A15-B9BF-4E84-ADB0-CD24A02426B0}"/>
          </ac:spMkLst>
        </pc:spChg>
        <pc:spChg chg="add del mod">
          <ac:chgData name="Ricardo Mtz" userId="28b94b4c2cc33072" providerId="LiveId" clId="{0463DF6D-3E44-45AA-84CF-68638224A649}" dt="2018-02-22T20:13:41.961" v="1348" actId="1076"/>
          <ac:spMkLst>
            <pc:docMk/>
            <pc:sldMk cId="391023735" sldId="281"/>
            <ac:spMk id="17" creationId="{DE233935-78F5-49F9-AAD3-46E1D88A55E0}"/>
          </ac:spMkLst>
        </pc:spChg>
        <pc:spChg chg="add del mod">
          <ac:chgData name="Ricardo Mtz" userId="28b94b4c2cc33072" providerId="LiveId" clId="{0463DF6D-3E44-45AA-84CF-68638224A649}" dt="2018-02-22T20:13:41.961" v="1348" actId="1076"/>
          <ac:spMkLst>
            <pc:docMk/>
            <pc:sldMk cId="391023735" sldId="281"/>
            <ac:spMk id="18" creationId="{1F95154D-4ED3-484E-BA7F-7470107ECD3F}"/>
          </ac:spMkLst>
        </pc:spChg>
        <pc:spChg chg="add del mod">
          <ac:chgData name="Ricardo Mtz" userId="28b94b4c2cc33072" providerId="LiveId" clId="{0463DF6D-3E44-45AA-84CF-68638224A649}" dt="2018-02-22T20:13:41.961" v="1348" actId="1076"/>
          <ac:spMkLst>
            <pc:docMk/>
            <pc:sldMk cId="391023735" sldId="281"/>
            <ac:spMk id="19" creationId="{831D449C-6227-410C-89F0-D8B40E1C4916}"/>
          </ac:spMkLst>
        </pc:spChg>
        <pc:spChg chg="add del mod">
          <ac:chgData name="Ricardo Mtz" userId="28b94b4c2cc33072" providerId="LiveId" clId="{0463DF6D-3E44-45AA-84CF-68638224A649}" dt="2018-02-22T20:13:41.961" v="1348" actId="1076"/>
          <ac:spMkLst>
            <pc:docMk/>
            <pc:sldMk cId="391023735" sldId="281"/>
            <ac:spMk id="20" creationId="{0BFA7263-D2E5-45DF-AEB9-BC21334491D7}"/>
          </ac:spMkLst>
        </pc:spChg>
        <pc:spChg chg="add del mod">
          <ac:chgData name="Ricardo Mtz" userId="28b94b4c2cc33072" providerId="LiveId" clId="{0463DF6D-3E44-45AA-84CF-68638224A649}" dt="2018-02-22T20:13:35.209" v="1347" actId="1076"/>
          <ac:spMkLst>
            <pc:docMk/>
            <pc:sldMk cId="391023735" sldId="281"/>
            <ac:spMk id="61" creationId="{B72EC3DB-8CFE-4433-B109-6BC866BB6B8A}"/>
          </ac:spMkLst>
        </pc:spChg>
        <pc:picChg chg="del mod">
          <ac:chgData name="Ricardo Mtz" userId="28b94b4c2cc33072" providerId="LiveId" clId="{0463DF6D-3E44-45AA-84CF-68638224A649}" dt="2018-02-22T20:13:31.192" v="1346" actId="478"/>
          <ac:picMkLst>
            <pc:docMk/>
            <pc:sldMk cId="391023735" sldId="281"/>
            <ac:picMk id="4" creationId="{00000000-0000-0000-0000-000000000000}"/>
          </ac:picMkLst>
        </pc:picChg>
        <pc:picChg chg="add mod">
          <ac:chgData name="Ricardo Mtz" userId="28b94b4c2cc33072" providerId="LiveId" clId="{0463DF6D-3E44-45AA-84CF-68638224A649}" dt="2018-02-22T20:13:47.400" v="1350" actId="1076"/>
          <ac:picMkLst>
            <pc:docMk/>
            <pc:sldMk cId="391023735" sldId="281"/>
            <ac:picMk id="62" creationId="{BCF28F1F-B69D-49A0-83DD-E1A3186A64F3}"/>
          </ac:picMkLst>
        </pc:picChg>
        <pc:cxnChg chg="add del mod">
          <ac:chgData name="Ricardo Mtz" userId="28b94b4c2cc33072" providerId="LiveId" clId="{0463DF6D-3E44-45AA-84CF-68638224A649}" dt="2018-02-22T20:13:41.961" v="1348" actId="1076"/>
          <ac:cxnSpMkLst>
            <pc:docMk/>
            <pc:sldMk cId="391023735" sldId="281"/>
            <ac:cxnSpMk id="22" creationId="{9271E24A-6FBE-45B9-B9FA-953750510AC3}"/>
          </ac:cxnSpMkLst>
        </pc:cxnChg>
        <pc:cxnChg chg="add del mod">
          <ac:chgData name="Ricardo Mtz" userId="28b94b4c2cc33072" providerId="LiveId" clId="{0463DF6D-3E44-45AA-84CF-68638224A649}" dt="2018-02-22T20:13:41.961" v="1348" actId="1076"/>
          <ac:cxnSpMkLst>
            <pc:docMk/>
            <pc:sldMk cId="391023735" sldId="281"/>
            <ac:cxnSpMk id="23" creationId="{D7E5E0A6-9C4E-4409-8CD9-EB65B1660357}"/>
          </ac:cxnSpMkLst>
        </pc:cxnChg>
        <pc:cxnChg chg="add del mod">
          <ac:chgData name="Ricardo Mtz" userId="28b94b4c2cc33072" providerId="LiveId" clId="{0463DF6D-3E44-45AA-84CF-68638224A649}" dt="2018-02-22T20:13:41.961" v="1348" actId="1076"/>
          <ac:cxnSpMkLst>
            <pc:docMk/>
            <pc:sldMk cId="391023735" sldId="281"/>
            <ac:cxnSpMk id="26" creationId="{88D6D741-B73B-4D8F-92DE-F0D79C0DD097}"/>
          </ac:cxnSpMkLst>
        </pc:cxnChg>
        <pc:cxnChg chg="add del mod">
          <ac:chgData name="Ricardo Mtz" userId="28b94b4c2cc33072" providerId="LiveId" clId="{0463DF6D-3E44-45AA-84CF-68638224A649}" dt="2018-02-22T20:13:41.961" v="1348" actId="1076"/>
          <ac:cxnSpMkLst>
            <pc:docMk/>
            <pc:sldMk cId="391023735" sldId="281"/>
            <ac:cxnSpMk id="27" creationId="{C47C9B04-90B7-43A5-950C-0E2061100410}"/>
          </ac:cxnSpMkLst>
        </pc:cxnChg>
        <pc:cxnChg chg="add del mod">
          <ac:chgData name="Ricardo Mtz" userId="28b94b4c2cc33072" providerId="LiveId" clId="{0463DF6D-3E44-45AA-84CF-68638224A649}" dt="2018-02-22T20:13:41.961" v="1348" actId="1076"/>
          <ac:cxnSpMkLst>
            <pc:docMk/>
            <pc:sldMk cId="391023735" sldId="281"/>
            <ac:cxnSpMk id="30" creationId="{8A4F78AC-2886-463A-8B7A-E788DBDFB79E}"/>
          </ac:cxnSpMkLst>
        </pc:cxnChg>
        <pc:cxnChg chg="add del mod">
          <ac:chgData name="Ricardo Mtz" userId="28b94b4c2cc33072" providerId="LiveId" clId="{0463DF6D-3E44-45AA-84CF-68638224A649}" dt="2018-02-22T20:13:41.961" v="1348" actId="1076"/>
          <ac:cxnSpMkLst>
            <pc:docMk/>
            <pc:sldMk cId="391023735" sldId="281"/>
            <ac:cxnSpMk id="34" creationId="{5BB762F8-C6FF-430B-8722-D3541B3D8827}"/>
          </ac:cxnSpMkLst>
        </pc:cxnChg>
        <pc:cxnChg chg="add del mod">
          <ac:chgData name="Ricardo Mtz" userId="28b94b4c2cc33072" providerId="LiveId" clId="{0463DF6D-3E44-45AA-84CF-68638224A649}" dt="2018-02-22T20:13:41.961" v="1348" actId="1076"/>
          <ac:cxnSpMkLst>
            <pc:docMk/>
            <pc:sldMk cId="391023735" sldId="281"/>
            <ac:cxnSpMk id="41" creationId="{CCB5028C-174A-4259-AD74-EA42F65CF116}"/>
          </ac:cxnSpMkLst>
        </pc:cxnChg>
        <pc:cxnChg chg="add del mod">
          <ac:chgData name="Ricardo Mtz" userId="28b94b4c2cc33072" providerId="LiveId" clId="{0463DF6D-3E44-45AA-84CF-68638224A649}" dt="2018-02-22T20:13:41.961" v="1348" actId="1076"/>
          <ac:cxnSpMkLst>
            <pc:docMk/>
            <pc:sldMk cId="391023735" sldId="281"/>
            <ac:cxnSpMk id="46" creationId="{D1BA4DCF-8647-42EB-8C45-6FE5FC882326}"/>
          </ac:cxnSpMkLst>
        </pc:cxnChg>
        <pc:cxnChg chg="add del mod">
          <ac:chgData name="Ricardo Mtz" userId="28b94b4c2cc33072" providerId="LiveId" clId="{0463DF6D-3E44-45AA-84CF-68638224A649}" dt="2018-02-22T20:13:41.961" v="1348" actId="1076"/>
          <ac:cxnSpMkLst>
            <pc:docMk/>
            <pc:sldMk cId="391023735" sldId="281"/>
            <ac:cxnSpMk id="49" creationId="{8AFF07AE-E52F-459E-99D5-6B8155E480C6}"/>
          </ac:cxnSpMkLst>
        </pc:cxnChg>
        <pc:cxnChg chg="add del mod">
          <ac:chgData name="Ricardo Mtz" userId="28b94b4c2cc33072" providerId="LiveId" clId="{0463DF6D-3E44-45AA-84CF-68638224A649}" dt="2018-02-22T20:13:41.961" v="1348" actId="1076"/>
          <ac:cxnSpMkLst>
            <pc:docMk/>
            <pc:sldMk cId="391023735" sldId="281"/>
            <ac:cxnSpMk id="52" creationId="{0F1CF5E4-1006-4BCB-A0F6-83D09C38EF65}"/>
          </ac:cxnSpMkLst>
        </pc:cxnChg>
        <pc:cxnChg chg="add del mod">
          <ac:chgData name="Ricardo Mtz" userId="28b94b4c2cc33072" providerId="LiveId" clId="{0463DF6D-3E44-45AA-84CF-68638224A649}" dt="2018-02-22T20:13:41.961" v="1348" actId="1076"/>
          <ac:cxnSpMkLst>
            <pc:docMk/>
            <pc:sldMk cId="391023735" sldId="281"/>
            <ac:cxnSpMk id="55" creationId="{EC5D69A8-4103-4131-889D-4DB3B0A6F3B9}"/>
          </ac:cxnSpMkLst>
        </pc:cxnChg>
        <pc:cxnChg chg="add del mod">
          <ac:chgData name="Ricardo Mtz" userId="28b94b4c2cc33072" providerId="LiveId" clId="{0463DF6D-3E44-45AA-84CF-68638224A649}" dt="2018-02-22T20:13:41.961" v="1348" actId="1076"/>
          <ac:cxnSpMkLst>
            <pc:docMk/>
            <pc:sldMk cId="391023735" sldId="281"/>
            <ac:cxnSpMk id="57" creationId="{75F3816F-923F-4538-8DCF-75BA68C2FBFE}"/>
          </ac:cxnSpMkLst>
        </pc:cxnChg>
      </pc:sldChg>
      <pc:sldChg chg="addSp delSp modSp">
        <pc:chgData name="Ricardo Mtz" userId="28b94b4c2cc33072" providerId="LiveId" clId="{0463DF6D-3E44-45AA-84CF-68638224A649}" dt="2018-02-22T21:29:16.144" v="1618" actId="1076"/>
        <pc:sldMkLst>
          <pc:docMk/>
          <pc:sldMk cId="1777300902" sldId="287"/>
        </pc:sldMkLst>
        <pc:spChg chg="add mod">
          <ac:chgData name="Ricardo Mtz" userId="28b94b4c2cc33072" providerId="LiveId" clId="{0463DF6D-3E44-45AA-84CF-68638224A649}" dt="2018-02-22T21:19:43.827" v="1371" actId="14100"/>
          <ac:spMkLst>
            <pc:docMk/>
            <pc:sldMk cId="1777300902" sldId="287"/>
            <ac:spMk id="5" creationId="{FE6C796F-346F-4B6F-9E85-4BAD2711F65C}"/>
          </ac:spMkLst>
        </pc:spChg>
        <pc:spChg chg="add mod">
          <ac:chgData name="Ricardo Mtz" userId="28b94b4c2cc33072" providerId="LiveId" clId="{0463DF6D-3E44-45AA-84CF-68638224A649}" dt="2018-02-22T21:26:01.810" v="1538" actId="1076"/>
          <ac:spMkLst>
            <pc:docMk/>
            <pc:sldMk cId="1777300902" sldId="287"/>
            <ac:spMk id="6" creationId="{7066CA80-12A4-4819-9D04-726C7510A295}"/>
          </ac:spMkLst>
        </pc:spChg>
        <pc:spChg chg="add mod">
          <ac:chgData name="Ricardo Mtz" userId="28b94b4c2cc33072" providerId="LiveId" clId="{0463DF6D-3E44-45AA-84CF-68638224A649}" dt="2018-02-22T21:23:52.520" v="1461" actId="20577"/>
          <ac:spMkLst>
            <pc:docMk/>
            <pc:sldMk cId="1777300902" sldId="287"/>
            <ac:spMk id="7" creationId="{E2FEB5CA-9DAC-4D67-9656-75A1E691B66D}"/>
          </ac:spMkLst>
        </pc:spChg>
        <pc:spChg chg="add mod">
          <ac:chgData name="Ricardo Mtz" userId="28b94b4c2cc33072" providerId="LiveId" clId="{0463DF6D-3E44-45AA-84CF-68638224A649}" dt="2018-02-22T21:25:45.210" v="1535" actId="1076"/>
          <ac:spMkLst>
            <pc:docMk/>
            <pc:sldMk cId="1777300902" sldId="287"/>
            <ac:spMk id="8" creationId="{9AA4CED5-732D-4B6A-A520-291D439297E3}"/>
          </ac:spMkLst>
        </pc:spChg>
        <pc:spChg chg="add del mod">
          <ac:chgData name="Ricardo Mtz" userId="28b94b4c2cc33072" providerId="LiveId" clId="{0463DF6D-3E44-45AA-84CF-68638224A649}" dt="2018-02-22T21:25:35.740" v="1532" actId="14100"/>
          <ac:spMkLst>
            <pc:docMk/>
            <pc:sldMk cId="1777300902" sldId="287"/>
            <ac:spMk id="9" creationId="{BFBBF9F4-6D8E-4BA0-BCC0-01DF89D17B4F}"/>
          </ac:spMkLst>
        </pc:spChg>
        <pc:spChg chg="add del">
          <ac:chgData name="Ricardo Mtz" userId="28b94b4c2cc33072" providerId="LiveId" clId="{0463DF6D-3E44-45AA-84CF-68638224A649}" dt="2018-02-22T21:23:16.285" v="1431" actId="478"/>
          <ac:spMkLst>
            <pc:docMk/>
            <pc:sldMk cId="1777300902" sldId="287"/>
            <ac:spMk id="10" creationId="{1989FC6C-156E-413E-8A9A-7968F3FF0A1B}"/>
          </ac:spMkLst>
        </pc:spChg>
        <pc:spChg chg="add del">
          <ac:chgData name="Ricardo Mtz" userId="28b94b4c2cc33072" providerId="LiveId" clId="{0463DF6D-3E44-45AA-84CF-68638224A649}" dt="2018-02-22T21:23:12.342" v="1430" actId="478"/>
          <ac:spMkLst>
            <pc:docMk/>
            <pc:sldMk cId="1777300902" sldId="287"/>
            <ac:spMk id="11" creationId="{FC95155E-FFD6-46D5-8F3F-40E915B42E68}"/>
          </ac:spMkLst>
        </pc:spChg>
        <pc:spChg chg="add mod">
          <ac:chgData name="Ricardo Mtz" userId="28b94b4c2cc33072" providerId="LiveId" clId="{0463DF6D-3E44-45AA-84CF-68638224A649}" dt="2018-02-22T21:27:08.079" v="1585" actId="403"/>
          <ac:spMkLst>
            <pc:docMk/>
            <pc:sldMk cId="1777300902" sldId="287"/>
            <ac:spMk id="12" creationId="{9156202F-8530-4538-9AD7-22BA1AAC69BF}"/>
          </ac:spMkLst>
        </pc:spChg>
        <pc:spChg chg="add mod">
          <ac:chgData name="Ricardo Mtz" userId="28b94b4c2cc33072" providerId="LiveId" clId="{0463DF6D-3E44-45AA-84CF-68638224A649}" dt="2018-02-22T21:27:04.168" v="1584" actId="403"/>
          <ac:spMkLst>
            <pc:docMk/>
            <pc:sldMk cId="1777300902" sldId="287"/>
            <ac:spMk id="13" creationId="{6B796CE1-EE57-42F7-8EE7-EAA28128E8BB}"/>
          </ac:spMkLst>
        </pc:spChg>
        <pc:spChg chg="add mod">
          <ac:chgData name="Ricardo Mtz" userId="28b94b4c2cc33072" providerId="LiveId" clId="{0463DF6D-3E44-45AA-84CF-68638224A649}" dt="2018-02-22T21:23:05.290" v="1429" actId="20577"/>
          <ac:spMkLst>
            <pc:docMk/>
            <pc:sldMk cId="1777300902" sldId="287"/>
            <ac:spMk id="14" creationId="{F38EC592-31B7-44EF-B1A2-F86949BF4188}"/>
          </ac:spMkLst>
        </pc:spChg>
        <pc:spChg chg="add mod">
          <ac:chgData name="Ricardo Mtz" userId="28b94b4c2cc33072" providerId="LiveId" clId="{0463DF6D-3E44-45AA-84CF-68638224A649}" dt="2018-02-22T21:23:01.444" v="1427" actId="20577"/>
          <ac:spMkLst>
            <pc:docMk/>
            <pc:sldMk cId="1777300902" sldId="287"/>
            <ac:spMk id="15" creationId="{61440FA5-A080-4E65-970F-EE454B02D48C}"/>
          </ac:spMkLst>
        </pc:spChg>
        <pc:spChg chg="add mod">
          <ac:chgData name="Ricardo Mtz" userId="28b94b4c2cc33072" providerId="LiveId" clId="{0463DF6D-3E44-45AA-84CF-68638224A649}" dt="2018-02-22T21:29:16.144" v="1618" actId="1076"/>
          <ac:spMkLst>
            <pc:docMk/>
            <pc:sldMk cId="1777300902" sldId="287"/>
            <ac:spMk id="16" creationId="{8919D204-1CE2-438E-9BFB-99D6015D6105}"/>
          </ac:spMkLst>
        </pc:spChg>
        <pc:spChg chg="add mod">
          <ac:chgData name="Ricardo Mtz" userId="28b94b4c2cc33072" providerId="LiveId" clId="{0463DF6D-3E44-45AA-84CF-68638224A649}" dt="2018-02-22T21:28:43.572" v="1611" actId="1076"/>
          <ac:spMkLst>
            <pc:docMk/>
            <pc:sldMk cId="1777300902" sldId="287"/>
            <ac:spMk id="17" creationId="{45871A98-4A2A-44DB-A3EF-9F1F6CAF759D}"/>
          </ac:spMkLst>
        </pc:spChg>
        <pc:spChg chg="add mod">
          <ac:chgData name="Ricardo Mtz" userId="28b94b4c2cc33072" providerId="LiveId" clId="{0463DF6D-3E44-45AA-84CF-68638224A649}" dt="2018-02-22T21:25:51.084" v="1536" actId="1076"/>
          <ac:spMkLst>
            <pc:docMk/>
            <pc:sldMk cId="1777300902" sldId="287"/>
            <ac:spMk id="35" creationId="{8B63F11F-7D96-4FDB-828A-EC705F9C28B9}"/>
          </ac:spMkLst>
        </pc:spChg>
        <pc:spChg chg="add del">
          <ac:chgData name="Ricardo Mtz" userId="28b94b4c2cc33072" providerId="LiveId" clId="{0463DF6D-3E44-45AA-84CF-68638224A649}" dt="2018-02-22T21:26:07.367" v="1540" actId="1076"/>
          <ac:spMkLst>
            <pc:docMk/>
            <pc:sldMk cId="1777300902" sldId="287"/>
            <ac:spMk id="53" creationId="{B5C1AE2D-31DA-474D-B6BC-A0804BEB7291}"/>
          </ac:spMkLst>
        </pc:spChg>
        <pc:spChg chg="add del mod">
          <ac:chgData name="Ricardo Mtz" userId="28b94b4c2cc33072" providerId="LiveId" clId="{0463DF6D-3E44-45AA-84CF-68638224A649}" dt="2018-02-22T21:28:57.798" v="1613" actId="1076"/>
          <ac:spMkLst>
            <pc:docMk/>
            <pc:sldMk cId="1777300902" sldId="287"/>
            <ac:spMk id="82" creationId="{6BE6225E-6695-48E2-B4BD-AC1B5A33872F}"/>
          </ac:spMkLst>
        </pc:spChg>
        <pc:picChg chg="del mod">
          <ac:chgData name="Ricardo Mtz" userId="28b94b4c2cc33072" providerId="LiveId" clId="{0463DF6D-3E44-45AA-84CF-68638224A649}" dt="2018-02-22T21:28:47.786" v="1612" actId="478"/>
          <ac:picMkLst>
            <pc:docMk/>
            <pc:sldMk cId="1777300902" sldId="287"/>
            <ac:picMk id="4" creationId="{00000000-0000-0000-0000-000000000000}"/>
          </ac:picMkLst>
        </pc:picChg>
        <pc:cxnChg chg="add mod">
          <ac:chgData name="Ricardo Mtz" userId="28b94b4c2cc33072" providerId="LiveId" clId="{0463DF6D-3E44-45AA-84CF-68638224A649}" dt="2018-02-22T21:28:07.629" v="1600" actId="14100"/>
          <ac:cxnSpMkLst>
            <pc:docMk/>
            <pc:sldMk cId="1777300902" sldId="287"/>
            <ac:cxnSpMk id="18" creationId="{F7E317B8-C927-4FFB-B3FA-9C3BCD3CABBD}"/>
          </ac:cxnSpMkLst>
        </pc:cxnChg>
        <pc:cxnChg chg="add mod">
          <ac:chgData name="Ricardo Mtz" userId="28b94b4c2cc33072" providerId="LiveId" clId="{0463DF6D-3E44-45AA-84CF-68638224A649}" dt="2018-02-22T21:28:43.572" v="1611" actId="1076"/>
          <ac:cxnSpMkLst>
            <pc:docMk/>
            <pc:sldMk cId="1777300902" sldId="287"/>
            <ac:cxnSpMk id="19" creationId="{62779459-6573-455F-BD8E-59F128353BAF}"/>
          </ac:cxnSpMkLst>
        </pc:cxnChg>
        <pc:cxnChg chg="add mod">
          <ac:chgData name="Ricardo Mtz" userId="28b94b4c2cc33072" providerId="LiveId" clId="{0463DF6D-3E44-45AA-84CF-68638224A649}" dt="2018-02-22T21:29:16.144" v="1618" actId="1076"/>
          <ac:cxnSpMkLst>
            <pc:docMk/>
            <pc:sldMk cId="1777300902" sldId="287"/>
            <ac:cxnSpMk id="20" creationId="{E0D57095-525F-41F3-8DA6-96D74F72FF2E}"/>
          </ac:cxnSpMkLst>
        </pc:cxnChg>
        <pc:cxnChg chg="add del mod">
          <ac:chgData name="Ricardo Mtz" userId="28b94b4c2cc33072" providerId="LiveId" clId="{0463DF6D-3E44-45AA-84CF-68638224A649}" dt="2018-02-22T21:23:21.340" v="1433" actId="478"/>
          <ac:cxnSpMkLst>
            <pc:docMk/>
            <pc:sldMk cId="1777300902" sldId="287"/>
            <ac:cxnSpMk id="21" creationId="{D85CA304-34B1-4723-A9B0-762701CD221D}"/>
          </ac:cxnSpMkLst>
        </pc:cxnChg>
        <pc:cxnChg chg="add del mod">
          <ac:chgData name="Ricardo Mtz" userId="28b94b4c2cc33072" providerId="LiveId" clId="{0463DF6D-3E44-45AA-84CF-68638224A649}" dt="2018-02-22T21:23:19.010" v="1432" actId="478"/>
          <ac:cxnSpMkLst>
            <pc:docMk/>
            <pc:sldMk cId="1777300902" sldId="287"/>
            <ac:cxnSpMk id="22" creationId="{9406B0E3-E113-4A86-947D-F96820E39DBC}"/>
          </ac:cxnSpMkLst>
        </pc:cxnChg>
        <pc:cxnChg chg="add mod">
          <ac:chgData name="Ricardo Mtz" userId="28b94b4c2cc33072" providerId="LiveId" clId="{0463DF6D-3E44-45AA-84CF-68638224A649}" dt="2018-02-22T21:28:03.772" v="1599" actId="14100"/>
          <ac:cxnSpMkLst>
            <pc:docMk/>
            <pc:sldMk cId="1777300902" sldId="287"/>
            <ac:cxnSpMk id="23" creationId="{A8CFB13B-046F-4685-BFC4-142F40C5ECE9}"/>
          </ac:cxnSpMkLst>
        </pc:cxnChg>
        <pc:cxnChg chg="add mod">
          <ac:chgData name="Ricardo Mtz" userId="28b94b4c2cc33072" providerId="LiveId" clId="{0463DF6D-3E44-45AA-84CF-68638224A649}" dt="2018-02-22T21:26:01.810" v="1538" actId="1076"/>
          <ac:cxnSpMkLst>
            <pc:docMk/>
            <pc:sldMk cId="1777300902" sldId="287"/>
            <ac:cxnSpMk id="24" creationId="{AE1C9968-655A-44D3-8454-1F8901DDF4A2}"/>
          </ac:cxnSpMkLst>
        </pc:cxnChg>
        <pc:cxnChg chg="add mod">
          <ac:chgData name="Ricardo Mtz" userId="28b94b4c2cc33072" providerId="LiveId" clId="{0463DF6D-3E44-45AA-84CF-68638224A649}" dt="2018-02-22T21:26:01.810" v="1538" actId="1076"/>
          <ac:cxnSpMkLst>
            <pc:docMk/>
            <pc:sldMk cId="1777300902" sldId="287"/>
            <ac:cxnSpMk id="25" creationId="{19F1A1E6-549A-4253-91DA-94A8C7BD83E7}"/>
          </ac:cxnSpMkLst>
        </pc:cxnChg>
        <pc:cxnChg chg="add mod">
          <ac:chgData name="Ricardo Mtz" userId="28b94b4c2cc33072" providerId="LiveId" clId="{0463DF6D-3E44-45AA-84CF-68638224A649}" dt="2018-02-22T21:26:01.810" v="1538" actId="1076"/>
          <ac:cxnSpMkLst>
            <pc:docMk/>
            <pc:sldMk cId="1777300902" sldId="287"/>
            <ac:cxnSpMk id="26" creationId="{8355A87A-F983-45D1-9D2F-AADBFFFAD363}"/>
          </ac:cxnSpMkLst>
        </pc:cxnChg>
        <pc:cxnChg chg="add mod">
          <ac:chgData name="Ricardo Mtz" userId="28b94b4c2cc33072" providerId="LiveId" clId="{0463DF6D-3E44-45AA-84CF-68638224A649}" dt="2018-02-22T21:26:01.810" v="1538" actId="1076"/>
          <ac:cxnSpMkLst>
            <pc:docMk/>
            <pc:sldMk cId="1777300902" sldId="287"/>
            <ac:cxnSpMk id="27" creationId="{3E6F6303-E297-42D8-99AE-B743BE0B5A9C}"/>
          </ac:cxnSpMkLst>
        </pc:cxnChg>
        <pc:cxnChg chg="add del mod">
          <ac:chgData name="Ricardo Mtz" userId="28b94b4c2cc33072" providerId="LiveId" clId="{0463DF6D-3E44-45AA-84CF-68638224A649}" dt="2018-02-22T21:23:26.564" v="1435" actId="478"/>
          <ac:cxnSpMkLst>
            <pc:docMk/>
            <pc:sldMk cId="1777300902" sldId="287"/>
            <ac:cxnSpMk id="28" creationId="{2AE096BC-5714-4D32-A5ED-4AE6F433CE01}"/>
          </ac:cxnSpMkLst>
        </pc:cxnChg>
        <pc:cxnChg chg="add del mod">
          <ac:chgData name="Ricardo Mtz" userId="28b94b4c2cc33072" providerId="LiveId" clId="{0463DF6D-3E44-45AA-84CF-68638224A649}" dt="2018-02-22T21:23:24.081" v="1434" actId="478"/>
          <ac:cxnSpMkLst>
            <pc:docMk/>
            <pc:sldMk cId="1777300902" sldId="287"/>
            <ac:cxnSpMk id="29" creationId="{30F847F8-1BD3-4E29-A10A-07DC5235DC18}"/>
          </ac:cxnSpMkLst>
        </pc:cxnChg>
        <pc:cxnChg chg="add mod">
          <ac:chgData name="Ricardo Mtz" userId="28b94b4c2cc33072" providerId="LiveId" clId="{0463DF6D-3E44-45AA-84CF-68638224A649}" dt="2018-02-22T21:26:14.940" v="1543" actId="14100"/>
          <ac:cxnSpMkLst>
            <pc:docMk/>
            <pc:sldMk cId="1777300902" sldId="287"/>
            <ac:cxnSpMk id="54" creationId="{57DCB88C-5CC1-4F98-9335-0B91DD75B96A}"/>
          </ac:cxnSpMkLst>
        </pc:cxnChg>
        <pc:cxnChg chg="add mod">
          <ac:chgData name="Ricardo Mtz" userId="28b94b4c2cc33072" providerId="LiveId" clId="{0463DF6D-3E44-45AA-84CF-68638224A649}" dt="2018-02-22T21:27:29.437" v="1589" actId="14100"/>
          <ac:cxnSpMkLst>
            <pc:docMk/>
            <pc:sldMk cId="1777300902" sldId="287"/>
            <ac:cxnSpMk id="57" creationId="{9C6705F2-51B3-4FBE-B1BF-948B30469BE5}"/>
          </ac:cxnSpMkLst>
        </pc:cxnChg>
        <pc:cxnChg chg="add mod">
          <ac:chgData name="Ricardo Mtz" userId="28b94b4c2cc33072" providerId="LiveId" clId="{0463DF6D-3E44-45AA-84CF-68638224A649}" dt="2018-02-22T21:27:43.610" v="1593" actId="14100"/>
          <ac:cxnSpMkLst>
            <pc:docMk/>
            <pc:sldMk cId="1777300902" sldId="287"/>
            <ac:cxnSpMk id="60" creationId="{3A646C67-4CD7-49FF-8F88-58F680F5A2DD}"/>
          </ac:cxnSpMkLst>
        </pc:cxnChg>
        <pc:cxnChg chg="add mod">
          <ac:chgData name="Ricardo Mtz" userId="28b94b4c2cc33072" providerId="LiveId" clId="{0463DF6D-3E44-45AA-84CF-68638224A649}" dt="2018-02-22T21:27:52.930" v="1596" actId="14100"/>
          <ac:cxnSpMkLst>
            <pc:docMk/>
            <pc:sldMk cId="1777300902" sldId="287"/>
            <ac:cxnSpMk id="64" creationId="{AAF84654-CF6B-4990-9671-B74CD5467615}"/>
          </ac:cxnSpMkLst>
        </pc:cxnChg>
        <pc:cxnChg chg="add mod">
          <ac:chgData name="Ricardo Mtz" userId="28b94b4c2cc33072" providerId="LiveId" clId="{0463DF6D-3E44-45AA-84CF-68638224A649}" dt="2018-02-22T21:28:16.363" v="1603" actId="14100"/>
          <ac:cxnSpMkLst>
            <pc:docMk/>
            <pc:sldMk cId="1777300902" sldId="287"/>
            <ac:cxnSpMk id="70" creationId="{D63CA77F-3738-4D78-BA1F-4D57EC7E20E7}"/>
          </ac:cxnSpMkLst>
        </pc:cxnChg>
        <pc:cxnChg chg="add mod">
          <ac:chgData name="Ricardo Mtz" userId="28b94b4c2cc33072" providerId="LiveId" clId="{0463DF6D-3E44-45AA-84CF-68638224A649}" dt="2018-02-22T21:28:35.711" v="1610" actId="14100"/>
          <ac:cxnSpMkLst>
            <pc:docMk/>
            <pc:sldMk cId="1777300902" sldId="287"/>
            <ac:cxnSpMk id="73" creationId="{97546092-300B-41D9-9E93-7BE042BB4CEC}"/>
          </ac:cxnSpMkLst>
        </pc:cxnChg>
        <pc:cxnChg chg="add mod">
          <ac:chgData name="Ricardo Mtz" userId="28b94b4c2cc33072" providerId="LiveId" clId="{0463DF6D-3E44-45AA-84CF-68638224A649}" dt="2018-02-22T21:28:30.369" v="1609" actId="14100"/>
          <ac:cxnSpMkLst>
            <pc:docMk/>
            <pc:sldMk cId="1777300902" sldId="287"/>
            <ac:cxnSpMk id="76" creationId="{726A7940-BA98-454F-9FF1-2D416C1C4601}"/>
          </ac:cxnSpMkLst>
        </pc:cxnChg>
      </pc:sldChg>
      <pc:sldChg chg="modSp">
        <pc:chgData name="Ricardo Mtz" userId="28b94b4c2cc33072" providerId="LiveId" clId="{0463DF6D-3E44-45AA-84CF-68638224A649}" dt="2018-02-23T16:32:50.226" v="8234" actId="20577"/>
        <pc:sldMkLst>
          <pc:docMk/>
          <pc:sldMk cId="1306662884" sldId="290"/>
        </pc:sldMkLst>
        <pc:spChg chg="mod">
          <ac:chgData name="Ricardo Mtz" userId="28b94b4c2cc33072" providerId="LiveId" clId="{0463DF6D-3E44-45AA-84CF-68638224A649}" dt="2018-02-23T16:32:50.226" v="8234" actId="20577"/>
          <ac:spMkLst>
            <pc:docMk/>
            <pc:sldMk cId="1306662884" sldId="290"/>
            <ac:spMk id="3" creationId="{00000000-0000-0000-0000-000000000000}"/>
          </ac:spMkLst>
        </pc:spChg>
      </pc:sldChg>
      <pc:sldChg chg="modSp">
        <pc:chgData name="Ricardo Mtz" userId="28b94b4c2cc33072" providerId="LiveId" clId="{0463DF6D-3E44-45AA-84CF-68638224A649}" dt="2018-02-22T21:29:42.479" v="1620" actId="12"/>
        <pc:sldMkLst>
          <pc:docMk/>
          <pc:sldMk cId="780755005" sldId="297"/>
        </pc:sldMkLst>
        <pc:spChg chg="mod">
          <ac:chgData name="Ricardo Mtz" userId="28b94b4c2cc33072" providerId="LiveId" clId="{0463DF6D-3E44-45AA-84CF-68638224A649}" dt="2018-02-22T21:29:42.479" v="1620" actId="12"/>
          <ac:spMkLst>
            <pc:docMk/>
            <pc:sldMk cId="780755005" sldId="297"/>
            <ac:spMk id="3" creationId="{00000000-0000-0000-0000-000000000000}"/>
          </ac:spMkLst>
        </pc:spChg>
      </pc:sldChg>
      <pc:sldChg chg="modSp">
        <pc:chgData name="Ricardo Mtz" userId="28b94b4c2cc33072" providerId="LiveId" clId="{0463DF6D-3E44-45AA-84CF-68638224A649}" dt="2018-02-23T16:19:01.660" v="8122" actId="20577"/>
        <pc:sldMkLst>
          <pc:docMk/>
          <pc:sldMk cId="3279988868" sldId="311"/>
        </pc:sldMkLst>
        <pc:spChg chg="mod">
          <ac:chgData name="Ricardo Mtz" userId="28b94b4c2cc33072" providerId="LiveId" clId="{0463DF6D-3E44-45AA-84CF-68638224A649}" dt="2018-02-23T16:19:01.660" v="8122" actId="20577"/>
          <ac:spMkLst>
            <pc:docMk/>
            <pc:sldMk cId="3279988868" sldId="311"/>
            <ac:spMk id="4" creationId="{C1782AB5-BF6C-42AF-A858-FFBB1E431A77}"/>
          </ac:spMkLst>
        </pc:spChg>
      </pc:sldChg>
      <pc:sldChg chg="addSp delSp modSp">
        <pc:chgData name="Ricardo Mtz" userId="28b94b4c2cc33072" providerId="LiveId" clId="{0463DF6D-3E44-45AA-84CF-68638224A649}" dt="2018-02-22T22:06:08.751" v="3264" actId="1076"/>
        <pc:sldMkLst>
          <pc:docMk/>
          <pc:sldMk cId="991765191" sldId="315"/>
        </pc:sldMkLst>
        <pc:spChg chg="add mod">
          <ac:chgData name="Ricardo Mtz" userId="28b94b4c2cc33072" providerId="LiveId" clId="{0463DF6D-3E44-45AA-84CF-68638224A649}" dt="2018-02-22T22:06:08.751" v="3264" actId="1076"/>
          <ac:spMkLst>
            <pc:docMk/>
            <pc:sldMk cId="991765191" sldId="315"/>
            <ac:spMk id="3" creationId="{1A29CB35-1F93-4C7B-B474-CA30B1A6B54C}"/>
          </ac:spMkLst>
        </pc:spChg>
        <pc:spChg chg="add mod">
          <ac:chgData name="Ricardo Mtz" userId="28b94b4c2cc33072" providerId="LiveId" clId="{0463DF6D-3E44-45AA-84CF-68638224A649}" dt="2018-02-22T22:06:08.751" v="3264" actId="1076"/>
          <ac:spMkLst>
            <pc:docMk/>
            <pc:sldMk cId="991765191" sldId="315"/>
            <ac:spMk id="4" creationId="{775BCB4F-1278-4178-B21C-C27F5848F430}"/>
          </ac:spMkLst>
        </pc:spChg>
        <pc:spChg chg="add del mod">
          <ac:chgData name="Ricardo Mtz" userId="28b94b4c2cc33072" providerId="LiveId" clId="{0463DF6D-3E44-45AA-84CF-68638224A649}" dt="2018-02-22T22:01:01.834" v="3126" actId="478"/>
          <ac:spMkLst>
            <pc:docMk/>
            <pc:sldMk cId="991765191" sldId="315"/>
            <ac:spMk id="5" creationId="{49AECFCC-55DF-488A-99E5-C1FFB36B62F5}"/>
          </ac:spMkLst>
        </pc:spChg>
        <pc:spChg chg="add mod">
          <ac:chgData name="Ricardo Mtz" userId="28b94b4c2cc33072" providerId="LiveId" clId="{0463DF6D-3E44-45AA-84CF-68638224A649}" dt="2018-02-22T22:06:08.751" v="3264" actId="1076"/>
          <ac:spMkLst>
            <pc:docMk/>
            <pc:sldMk cId="991765191" sldId="315"/>
            <ac:spMk id="6" creationId="{10D8F2DA-7240-49E3-88BD-21D8974067A6}"/>
          </ac:spMkLst>
        </pc:spChg>
        <pc:spChg chg="add mod">
          <ac:chgData name="Ricardo Mtz" userId="28b94b4c2cc33072" providerId="LiveId" clId="{0463DF6D-3E44-45AA-84CF-68638224A649}" dt="2018-02-22T22:06:08.751" v="3264" actId="1076"/>
          <ac:spMkLst>
            <pc:docMk/>
            <pc:sldMk cId="991765191" sldId="315"/>
            <ac:spMk id="7" creationId="{7217543D-F37B-4355-B83D-F12D9AA2CFAA}"/>
          </ac:spMkLst>
        </pc:spChg>
        <pc:spChg chg="add mod">
          <ac:chgData name="Ricardo Mtz" userId="28b94b4c2cc33072" providerId="LiveId" clId="{0463DF6D-3E44-45AA-84CF-68638224A649}" dt="2018-02-22T22:06:08.751" v="3264" actId="1076"/>
          <ac:spMkLst>
            <pc:docMk/>
            <pc:sldMk cId="991765191" sldId="315"/>
            <ac:spMk id="11" creationId="{11A30690-B91D-42E2-ABBE-568D18FC4FC2}"/>
          </ac:spMkLst>
        </pc:spChg>
        <pc:spChg chg="add mod">
          <ac:chgData name="Ricardo Mtz" userId="28b94b4c2cc33072" providerId="LiveId" clId="{0463DF6D-3E44-45AA-84CF-68638224A649}" dt="2018-02-22T22:06:08.751" v="3264" actId="1076"/>
          <ac:spMkLst>
            <pc:docMk/>
            <pc:sldMk cId="991765191" sldId="315"/>
            <ac:spMk id="12" creationId="{B2C43A9A-24B2-4D9C-879F-066A752F8F34}"/>
          </ac:spMkLst>
        </pc:spChg>
        <pc:spChg chg="add mod">
          <ac:chgData name="Ricardo Mtz" userId="28b94b4c2cc33072" providerId="LiveId" clId="{0463DF6D-3E44-45AA-84CF-68638224A649}" dt="2018-02-22T22:06:08.751" v="3264" actId="1076"/>
          <ac:spMkLst>
            <pc:docMk/>
            <pc:sldMk cId="991765191" sldId="315"/>
            <ac:spMk id="13" creationId="{ECF0B42E-144A-44C1-A0FB-B0B6F8703F15}"/>
          </ac:spMkLst>
        </pc:spChg>
        <pc:spChg chg="add mod">
          <ac:chgData name="Ricardo Mtz" userId="28b94b4c2cc33072" providerId="LiveId" clId="{0463DF6D-3E44-45AA-84CF-68638224A649}" dt="2018-02-22T22:06:08.751" v="3264" actId="1076"/>
          <ac:spMkLst>
            <pc:docMk/>
            <pc:sldMk cId="991765191" sldId="315"/>
            <ac:spMk id="14" creationId="{AA37B5FB-7230-4748-A22D-3385C3C07080}"/>
          </ac:spMkLst>
        </pc:spChg>
        <pc:picChg chg="del mod">
          <ac:chgData name="Ricardo Mtz" userId="28b94b4c2cc33072" providerId="LiveId" clId="{0463DF6D-3E44-45AA-84CF-68638224A649}" dt="2018-02-22T22:05:56.911" v="3262" actId="478"/>
          <ac:picMkLst>
            <pc:docMk/>
            <pc:sldMk cId="991765191" sldId="315"/>
            <ac:picMk id="1026" creationId="{00000000-0000-0000-0000-000000000000}"/>
          </ac:picMkLst>
        </pc:picChg>
        <pc:cxnChg chg="add mod">
          <ac:chgData name="Ricardo Mtz" userId="28b94b4c2cc33072" providerId="LiveId" clId="{0463DF6D-3E44-45AA-84CF-68638224A649}" dt="2018-02-22T22:06:08.751" v="3264" actId="1076"/>
          <ac:cxnSpMkLst>
            <pc:docMk/>
            <pc:sldMk cId="991765191" sldId="315"/>
            <ac:cxnSpMk id="9" creationId="{20472F2A-58BB-4C3F-A91F-3E27BA58CBFF}"/>
          </ac:cxnSpMkLst>
        </pc:cxnChg>
        <pc:cxnChg chg="add del mod">
          <ac:chgData name="Ricardo Mtz" userId="28b94b4c2cc33072" providerId="LiveId" clId="{0463DF6D-3E44-45AA-84CF-68638224A649}" dt="2018-02-22T22:04:36.186" v="3220" actId="478"/>
          <ac:cxnSpMkLst>
            <pc:docMk/>
            <pc:sldMk cId="991765191" sldId="315"/>
            <ac:cxnSpMk id="15" creationId="{F142AF79-EA08-47D4-B666-1AAB03888A39}"/>
          </ac:cxnSpMkLst>
        </pc:cxnChg>
        <pc:cxnChg chg="add mod">
          <ac:chgData name="Ricardo Mtz" userId="28b94b4c2cc33072" providerId="LiveId" clId="{0463DF6D-3E44-45AA-84CF-68638224A649}" dt="2018-02-22T22:06:08.751" v="3264" actId="1076"/>
          <ac:cxnSpMkLst>
            <pc:docMk/>
            <pc:sldMk cId="991765191" sldId="315"/>
            <ac:cxnSpMk id="16" creationId="{4C0F1C0E-4418-457E-9669-FACE280063C4}"/>
          </ac:cxnSpMkLst>
        </pc:cxnChg>
      </pc:sldChg>
      <pc:sldChg chg="modSp">
        <pc:chgData name="Ricardo Mtz" userId="28b94b4c2cc33072" providerId="LiveId" clId="{0463DF6D-3E44-45AA-84CF-68638224A649}" dt="2018-02-22T23:16:53.058" v="7999" actId="20577"/>
        <pc:sldMkLst>
          <pc:docMk/>
          <pc:sldMk cId="2195525298" sldId="320"/>
        </pc:sldMkLst>
        <pc:spChg chg="mod">
          <ac:chgData name="Ricardo Mtz" userId="28b94b4c2cc33072" providerId="LiveId" clId="{0463DF6D-3E44-45AA-84CF-68638224A649}" dt="2018-02-22T23:16:53.058" v="7999" actId="20577"/>
          <ac:spMkLst>
            <pc:docMk/>
            <pc:sldMk cId="2195525298" sldId="320"/>
            <ac:spMk id="3" creationId="{00000000-0000-0000-0000-000000000000}"/>
          </ac:spMkLst>
        </pc:spChg>
      </pc:sldChg>
      <pc:sldChg chg="addSp delSp modSp">
        <pc:chgData name="Ricardo Mtz" userId="28b94b4c2cc33072" providerId="LiveId" clId="{0463DF6D-3E44-45AA-84CF-68638224A649}" dt="2018-02-22T23:20:10.979" v="8062" actId="14100"/>
        <pc:sldMkLst>
          <pc:docMk/>
          <pc:sldMk cId="3457903142" sldId="321"/>
        </pc:sldMkLst>
        <pc:spChg chg="add mod">
          <ac:chgData name="Ricardo Mtz" userId="28b94b4c2cc33072" providerId="LiveId" clId="{0463DF6D-3E44-45AA-84CF-68638224A649}" dt="2018-02-22T23:19:46.767" v="8058" actId="1076"/>
          <ac:spMkLst>
            <pc:docMk/>
            <pc:sldMk cId="3457903142" sldId="321"/>
            <ac:spMk id="4" creationId="{5FC974E8-7782-4D9E-B92D-059DB61BCD31}"/>
          </ac:spMkLst>
        </pc:spChg>
        <pc:spChg chg="add mod">
          <ac:chgData name="Ricardo Mtz" userId="28b94b4c2cc33072" providerId="LiveId" clId="{0463DF6D-3E44-45AA-84CF-68638224A649}" dt="2018-02-22T23:19:46.767" v="8058" actId="1076"/>
          <ac:spMkLst>
            <pc:docMk/>
            <pc:sldMk cId="3457903142" sldId="321"/>
            <ac:spMk id="5" creationId="{A49CD50C-2EB1-4A09-B9A6-1070ABDA11E6}"/>
          </ac:spMkLst>
        </pc:spChg>
        <pc:spChg chg="add mod">
          <ac:chgData name="Ricardo Mtz" userId="28b94b4c2cc33072" providerId="LiveId" clId="{0463DF6D-3E44-45AA-84CF-68638224A649}" dt="2018-02-22T23:19:46.767" v="8058" actId="1076"/>
          <ac:spMkLst>
            <pc:docMk/>
            <pc:sldMk cId="3457903142" sldId="321"/>
            <ac:spMk id="6" creationId="{10D598B1-7DB2-481B-ABC4-CFDE5557B601}"/>
          </ac:spMkLst>
        </pc:spChg>
        <pc:spChg chg="add mod">
          <ac:chgData name="Ricardo Mtz" userId="28b94b4c2cc33072" providerId="LiveId" clId="{0463DF6D-3E44-45AA-84CF-68638224A649}" dt="2018-02-22T23:19:46.767" v="8058" actId="1076"/>
          <ac:spMkLst>
            <pc:docMk/>
            <pc:sldMk cId="3457903142" sldId="321"/>
            <ac:spMk id="7" creationId="{1C124F2B-8082-4869-B740-164C70180924}"/>
          </ac:spMkLst>
        </pc:spChg>
        <pc:spChg chg="add mod">
          <ac:chgData name="Ricardo Mtz" userId="28b94b4c2cc33072" providerId="LiveId" clId="{0463DF6D-3E44-45AA-84CF-68638224A649}" dt="2018-02-22T23:19:52.890" v="8059" actId="14100"/>
          <ac:spMkLst>
            <pc:docMk/>
            <pc:sldMk cId="3457903142" sldId="321"/>
            <ac:spMk id="9" creationId="{2E4A8DDC-7445-413C-8021-DD6F4591A8C0}"/>
          </ac:spMkLst>
        </pc:spChg>
        <pc:spChg chg="add mod">
          <ac:chgData name="Ricardo Mtz" userId="28b94b4c2cc33072" providerId="LiveId" clId="{0463DF6D-3E44-45AA-84CF-68638224A649}" dt="2018-02-22T23:19:46.767" v="8058" actId="1076"/>
          <ac:spMkLst>
            <pc:docMk/>
            <pc:sldMk cId="3457903142" sldId="321"/>
            <ac:spMk id="10" creationId="{D9E49C6C-AF67-42A4-BFF3-CD078CB932BC}"/>
          </ac:spMkLst>
        </pc:spChg>
        <pc:spChg chg="add mod">
          <ac:chgData name="Ricardo Mtz" userId="28b94b4c2cc33072" providerId="LiveId" clId="{0463DF6D-3E44-45AA-84CF-68638224A649}" dt="2018-02-22T23:19:46.767" v="8058" actId="1076"/>
          <ac:spMkLst>
            <pc:docMk/>
            <pc:sldMk cId="3457903142" sldId="321"/>
            <ac:spMk id="11" creationId="{ABE62A12-8C7B-4695-B054-AD6E82CE1F7C}"/>
          </ac:spMkLst>
        </pc:spChg>
        <pc:spChg chg="add mod">
          <ac:chgData name="Ricardo Mtz" userId="28b94b4c2cc33072" providerId="LiveId" clId="{0463DF6D-3E44-45AA-84CF-68638224A649}" dt="2018-02-22T23:19:46.767" v="8058" actId="1076"/>
          <ac:spMkLst>
            <pc:docMk/>
            <pc:sldMk cId="3457903142" sldId="321"/>
            <ac:spMk id="12" creationId="{F5713288-6CBE-4343-A5DD-EE9476CCBA56}"/>
          </ac:spMkLst>
        </pc:spChg>
        <pc:spChg chg="add mod">
          <ac:chgData name="Ricardo Mtz" userId="28b94b4c2cc33072" providerId="LiveId" clId="{0463DF6D-3E44-45AA-84CF-68638224A649}" dt="2018-02-22T23:19:58.164" v="8060" actId="1076"/>
          <ac:spMkLst>
            <pc:docMk/>
            <pc:sldMk cId="3457903142" sldId="321"/>
            <ac:spMk id="14" creationId="{AF74BA4F-B71F-4808-9219-6759D11F5778}"/>
          </ac:spMkLst>
        </pc:spChg>
        <pc:picChg chg="del mod">
          <ac:chgData name="Ricardo Mtz" userId="28b94b4c2cc33072" providerId="LiveId" clId="{0463DF6D-3E44-45AA-84CF-68638224A649}" dt="2018-02-22T23:19:33.719" v="8057" actId="478"/>
          <ac:picMkLst>
            <pc:docMk/>
            <pc:sldMk cId="3457903142" sldId="321"/>
            <ac:picMk id="2050" creationId="{00000000-0000-0000-0000-000000000000}"/>
          </ac:picMkLst>
        </pc:picChg>
        <pc:cxnChg chg="add mod">
          <ac:chgData name="Ricardo Mtz" userId="28b94b4c2cc33072" providerId="LiveId" clId="{0463DF6D-3E44-45AA-84CF-68638224A649}" dt="2018-02-22T23:19:46.767" v="8058" actId="1076"/>
          <ac:cxnSpMkLst>
            <pc:docMk/>
            <pc:sldMk cId="3457903142" sldId="321"/>
            <ac:cxnSpMk id="8" creationId="{12A6D4FB-16DC-4A30-BEAB-EC5996C22D73}"/>
          </ac:cxnSpMkLst>
        </pc:cxnChg>
        <pc:cxnChg chg="add mod">
          <ac:chgData name="Ricardo Mtz" userId="28b94b4c2cc33072" providerId="LiveId" clId="{0463DF6D-3E44-45AA-84CF-68638224A649}" dt="2018-02-22T23:19:46.767" v="8058" actId="1076"/>
          <ac:cxnSpMkLst>
            <pc:docMk/>
            <pc:sldMk cId="3457903142" sldId="321"/>
            <ac:cxnSpMk id="13" creationId="{FACFFB40-AF78-41D3-AE3F-086F3DD8CD36}"/>
          </ac:cxnSpMkLst>
        </pc:cxnChg>
        <pc:cxnChg chg="add mod">
          <ac:chgData name="Ricardo Mtz" userId="28b94b4c2cc33072" providerId="LiveId" clId="{0463DF6D-3E44-45AA-84CF-68638224A649}" dt="2018-02-22T23:20:10.979" v="8062" actId="14100"/>
          <ac:cxnSpMkLst>
            <pc:docMk/>
            <pc:sldMk cId="3457903142" sldId="321"/>
            <ac:cxnSpMk id="15" creationId="{044ED64C-949F-4949-BAE0-AA03A53A6A43}"/>
          </ac:cxnSpMkLst>
        </pc:cxnChg>
        <pc:cxnChg chg="add mod">
          <ac:chgData name="Ricardo Mtz" userId="28b94b4c2cc33072" providerId="LiveId" clId="{0463DF6D-3E44-45AA-84CF-68638224A649}" dt="2018-02-22T23:20:05.189" v="8061" actId="14100"/>
          <ac:cxnSpMkLst>
            <pc:docMk/>
            <pc:sldMk cId="3457903142" sldId="321"/>
            <ac:cxnSpMk id="18" creationId="{D2BAAF18-1283-4AB5-A194-7102EB3691B6}"/>
          </ac:cxnSpMkLst>
        </pc:cxnChg>
      </pc:sldChg>
      <pc:sldChg chg="add">
        <pc:chgData name="Ricardo Mtz" userId="28b94b4c2cc33072" providerId="LiveId" clId="{0463DF6D-3E44-45AA-84CF-68638224A649}" dt="2018-02-22T19:09:45.004" v="371" actId="14100"/>
        <pc:sldMkLst>
          <pc:docMk/>
          <pc:sldMk cId="875271636" sldId="329"/>
        </pc:sldMkLst>
      </pc:sldChg>
      <pc:sldChg chg="modSp add">
        <pc:chgData name="Ricardo Mtz" userId="28b94b4c2cc33072" providerId="LiveId" clId="{0463DF6D-3E44-45AA-84CF-68638224A649}" dt="2018-02-22T21:51:46.960" v="2363" actId="20577"/>
        <pc:sldMkLst>
          <pc:docMk/>
          <pc:sldMk cId="3418697115" sldId="330"/>
        </pc:sldMkLst>
        <pc:spChg chg="mod">
          <ac:chgData name="Ricardo Mtz" userId="28b94b4c2cc33072" providerId="LiveId" clId="{0463DF6D-3E44-45AA-84CF-68638224A649}" dt="2018-02-22T21:45:23.152" v="1657" actId="20577"/>
          <ac:spMkLst>
            <pc:docMk/>
            <pc:sldMk cId="3418697115" sldId="330"/>
            <ac:spMk id="2" creationId="{544B2C71-BFFF-41B7-96C2-822F1E8CCCB6}"/>
          </ac:spMkLst>
        </pc:spChg>
        <pc:spChg chg="mod">
          <ac:chgData name="Ricardo Mtz" userId="28b94b4c2cc33072" providerId="LiveId" clId="{0463DF6D-3E44-45AA-84CF-68638224A649}" dt="2018-02-22T21:51:46.960" v="2363" actId="20577"/>
          <ac:spMkLst>
            <pc:docMk/>
            <pc:sldMk cId="3418697115" sldId="330"/>
            <ac:spMk id="3" creationId="{ABE81F2F-39E0-48EC-AB79-371AD62CCD5D}"/>
          </ac:spMkLst>
        </pc:spChg>
      </pc:sldChg>
      <pc:sldChg chg="add">
        <pc:chgData name="Ricardo Mtz" userId="28b94b4c2cc33072" providerId="LiveId" clId="{0463DF6D-3E44-45AA-84CF-68638224A649}" dt="2018-02-22T21:47:08.209" v="1929" actId="14100"/>
        <pc:sldMkLst>
          <pc:docMk/>
          <pc:sldMk cId="1464678093" sldId="331"/>
        </pc:sldMkLst>
      </pc:sldChg>
      <pc:sldChg chg="modSp add">
        <pc:chgData name="Ricardo Mtz" userId="28b94b4c2cc33072" providerId="LiveId" clId="{0463DF6D-3E44-45AA-84CF-68638224A649}" dt="2018-02-22T21:54:40.819" v="2742" actId="14"/>
        <pc:sldMkLst>
          <pc:docMk/>
          <pc:sldMk cId="1295812999" sldId="332"/>
        </pc:sldMkLst>
        <pc:spChg chg="mod">
          <ac:chgData name="Ricardo Mtz" userId="28b94b4c2cc33072" providerId="LiveId" clId="{0463DF6D-3E44-45AA-84CF-68638224A649}" dt="2018-02-22T21:52:10.209" v="2379" actId="20577"/>
          <ac:spMkLst>
            <pc:docMk/>
            <pc:sldMk cId="1295812999" sldId="332"/>
            <ac:spMk id="2" creationId="{96644A90-52BF-4A59-BE1F-35D1537246A4}"/>
          </ac:spMkLst>
        </pc:spChg>
        <pc:spChg chg="mod">
          <ac:chgData name="Ricardo Mtz" userId="28b94b4c2cc33072" providerId="LiveId" clId="{0463DF6D-3E44-45AA-84CF-68638224A649}" dt="2018-02-22T21:54:40.819" v="2742" actId="14"/>
          <ac:spMkLst>
            <pc:docMk/>
            <pc:sldMk cId="1295812999" sldId="332"/>
            <ac:spMk id="3" creationId="{280D4862-8955-4451-938E-2C9996A4D0CE}"/>
          </ac:spMkLst>
        </pc:spChg>
      </pc:sldChg>
      <pc:sldChg chg="modSp add">
        <pc:chgData name="Ricardo Mtz" userId="28b94b4c2cc33072" providerId="LiveId" clId="{0463DF6D-3E44-45AA-84CF-68638224A649}" dt="2018-02-22T21:58:41.299" v="3080" actId="20577"/>
        <pc:sldMkLst>
          <pc:docMk/>
          <pc:sldMk cId="159808114" sldId="333"/>
        </pc:sldMkLst>
        <pc:spChg chg="mod">
          <ac:chgData name="Ricardo Mtz" userId="28b94b4c2cc33072" providerId="LiveId" clId="{0463DF6D-3E44-45AA-84CF-68638224A649}" dt="2018-02-22T21:54:58.289" v="2759" actId="20577"/>
          <ac:spMkLst>
            <pc:docMk/>
            <pc:sldMk cId="159808114" sldId="333"/>
            <ac:spMk id="2" creationId="{0E57DB0D-B547-4E5A-99BE-108CCD440265}"/>
          </ac:spMkLst>
        </pc:spChg>
        <pc:spChg chg="mod">
          <ac:chgData name="Ricardo Mtz" userId="28b94b4c2cc33072" providerId="LiveId" clId="{0463DF6D-3E44-45AA-84CF-68638224A649}" dt="2018-02-22T21:58:41.299" v="3080" actId="20577"/>
          <ac:spMkLst>
            <pc:docMk/>
            <pc:sldMk cId="159808114" sldId="333"/>
            <ac:spMk id="3" creationId="{BA7376AC-F08F-4C45-8078-E0C7AE6C9A19}"/>
          </ac:spMkLst>
        </pc:spChg>
      </pc:sldChg>
      <pc:sldChg chg="addSp delSp modSp add">
        <pc:chgData name="Ricardo Mtz" userId="28b94b4c2cc33072" providerId="LiveId" clId="{0463DF6D-3E44-45AA-84CF-68638224A649}" dt="2018-02-22T22:07:41.301" v="3311" actId="14100"/>
        <pc:sldMkLst>
          <pc:docMk/>
          <pc:sldMk cId="1108600907" sldId="334"/>
        </pc:sldMkLst>
        <pc:spChg chg="mod">
          <ac:chgData name="Ricardo Mtz" userId="28b94b4c2cc33072" providerId="LiveId" clId="{0463DF6D-3E44-45AA-84CF-68638224A649}" dt="2018-02-22T22:07:31.462" v="3309" actId="20577"/>
          <ac:spMkLst>
            <pc:docMk/>
            <pc:sldMk cId="1108600907" sldId="334"/>
            <ac:spMk id="2" creationId="{DB2D5297-77C7-43E2-A0F7-09C16DFDD6B8}"/>
          </ac:spMkLst>
        </pc:spChg>
        <pc:spChg chg="add del">
          <ac:chgData name="Ricardo Mtz" userId="28b94b4c2cc33072" providerId="LiveId" clId="{0463DF6D-3E44-45AA-84CF-68638224A649}" dt="2018-02-22T22:07:41.301" v="3311" actId="14100"/>
          <ac:spMkLst>
            <pc:docMk/>
            <pc:sldMk cId="1108600907" sldId="334"/>
            <ac:spMk id="4" creationId="{7423ECDB-8BB4-4618-B4B5-E71761C030F5}"/>
          </ac:spMkLst>
        </pc:spChg>
        <pc:spChg chg="add del">
          <ac:chgData name="Ricardo Mtz" userId="28b94b4c2cc33072" providerId="LiveId" clId="{0463DF6D-3E44-45AA-84CF-68638224A649}" dt="2018-02-22T22:07:41.301" v="3311" actId="14100"/>
          <ac:spMkLst>
            <pc:docMk/>
            <pc:sldMk cId="1108600907" sldId="334"/>
            <ac:spMk id="5" creationId="{8A738932-A9B9-46EB-8C4F-46B4D5E79E33}"/>
          </ac:spMkLst>
        </pc:spChg>
        <pc:spChg chg="add del">
          <ac:chgData name="Ricardo Mtz" userId="28b94b4c2cc33072" providerId="LiveId" clId="{0463DF6D-3E44-45AA-84CF-68638224A649}" dt="2018-02-22T22:07:41.301" v="3311" actId="14100"/>
          <ac:spMkLst>
            <pc:docMk/>
            <pc:sldMk cId="1108600907" sldId="334"/>
            <ac:spMk id="6" creationId="{A4E5150E-B200-49AA-A353-1F2C026D0CC9}"/>
          </ac:spMkLst>
        </pc:spChg>
        <pc:spChg chg="add del">
          <ac:chgData name="Ricardo Mtz" userId="28b94b4c2cc33072" providerId="LiveId" clId="{0463DF6D-3E44-45AA-84CF-68638224A649}" dt="2018-02-22T22:07:41.301" v="3311" actId="14100"/>
          <ac:spMkLst>
            <pc:docMk/>
            <pc:sldMk cId="1108600907" sldId="334"/>
            <ac:spMk id="7" creationId="{F808179F-6AD5-470E-B049-6DEDA3807AC8}"/>
          </ac:spMkLst>
        </pc:spChg>
        <pc:cxnChg chg="add del">
          <ac:chgData name="Ricardo Mtz" userId="28b94b4c2cc33072" providerId="LiveId" clId="{0463DF6D-3E44-45AA-84CF-68638224A649}" dt="2018-02-22T22:07:41.301" v="3311" actId="14100"/>
          <ac:cxnSpMkLst>
            <pc:docMk/>
            <pc:sldMk cId="1108600907" sldId="334"/>
            <ac:cxnSpMk id="8" creationId="{EB9B3B45-637F-47C5-A967-AD397C631D2D}"/>
          </ac:cxnSpMkLst>
        </pc:cxnChg>
      </pc:sldChg>
      <pc:sldChg chg="modSp add">
        <pc:chgData name="Ricardo Mtz" userId="28b94b4c2cc33072" providerId="LiveId" clId="{0463DF6D-3E44-45AA-84CF-68638224A649}" dt="2018-02-22T22:08:02.804" v="3326" actId="20577"/>
        <pc:sldMkLst>
          <pc:docMk/>
          <pc:sldMk cId="4213291221" sldId="335"/>
        </pc:sldMkLst>
        <pc:spChg chg="mod">
          <ac:chgData name="Ricardo Mtz" userId="28b94b4c2cc33072" providerId="LiveId" clId="{0463DF6D-3E44-45AA-84CF-68638224A649}" dt="2018-02-22T22:08:02.804" v="3326" actId="20577"/>
          <ac:spMkLst>
            <pc:docMk/>
            <pc:sldMk cId="4213291221" sldId="335"/>
            <ac:spMk id="2" creationId="{DB2D5297-77C7-43E2-A0F7-09C16DFDD6B8}"/>
          </ac:spMkLst>
        </pc:spChg>
      </pc:sldChg>
      <pc:sldChg chg="addSp delSp modSp add">
        <pc:chgData name="Ricardo Mtz" userId="28b94b4c2cc33072" providerId="LiveId" clId="{0463DF6D-3E44-45AA-84CF-68638224A649}" dt="2018-02-22T22:16:42.047" v="3488" actId="20577"/>
        <pc:sldMkLst>
          <pc:docMk/>
          <pc:sldMk cId="3040251929" sldId="336"/>
        </pc:sldMkLst>
        <pc:spChg chg="mod">
          <ac:chgData name="Ricardo Mtz" userId="28b94b4c2cc33072" providerId="LiveId" clId="{0463DF6D-3E44-45AA-84CF-68638224A649}" dt="2018-02-22T22:11:55.048" v="3358" actId="20577"/>
          <ac:spMkLst>
            <pc:docMk/>
            <pc:sldMk cId="3040251929" sldId="336"/>
            <ac:spMk id="2" creationId="{2905D417-983D-45E3-A0F4-63ECD7CA3A69}"/>
          </ac:spMkLst>
        </pc:spChg>
        <pc:spChg chg="add del">
          <ac:chgData name="Ricardo Mtz" userId="28b94b4c2cc33072" providerId="LiveId" clId="{0463DF6D-3E44-45AA-84CF-68638224A649}" dt="2018-02-22T22:14:46.825" v="3403" actId="1032"/>
          <ac:spMkLst>
            <pc:docMk/>
            <pc:sldMk cId="3040251929" sldId="336"/>
            <ac:spMk id="3" creationId="{CB4E41D5-811A-4881-B2A3-4AA14F03E9FF}"/>
          </ac:spMkLst>
        </pc:spChg>
        <pc:graphicFrameChg chg="add del mod">
          <ac:chgData name="Ricardo Mtz" userId="28b94b4c2cc33072" providerId="LiveId" clId="{0463DF6D-3E44-45AA-84CF-68638224A649}" dt="2018-02-22T22:14:16.043" v="3402" actId="1032"/>
          <ac:graphicFrameMkLst>
            <pc:docMk/>
            <pc:sldMk cId="3040251929" sldId="336"/>
            <ac:graphicFrameMk id="4" creationId="{2DC0EF5D-F2E6-4E67-843F-CBE335BE5F9D}"/>
          </ac:graphicFrameMkLst>
        </pc:graphicFrameChg>
        <pc:graphicFrameChg chg="add mod">
          <ac:chgData name="Ricardo Mtz" userId="28b94b4c2cc33072" providerId="LiveId" clId="{0463DF6D-3E44-45AA-84CF-68638224A649}" dt="2018-02-22T22:16:42.047" v="3488" actId="20577"/>
          <ac:graphicFrameMkLst>
            <pc:docMk/>
            <pc:sldMk cId="3040251929" sldId="336"/>
            <ac:graphicFrameMk id="5" creationId="{D359974A-35D2-417E-B50D-C23603C543B6}"/>
          </ac:graphicFrameMkLst>
        </pc:graphicFrameChg>
      </pc:sldChg>
      <pc:sldChg chg="modSp add">
        <pc:chgData name="Ricardo Mtz" userId="28b94b4c2cc33072" providerId="LiveId" clId="{0463DF6D-3E44-45AA-84CF-68638224A649}" dt="2018-02-22T22:20:18.811" v="3881" actId="20577"/>
        <pc:sldMkLst>
          <pc:docMk/>
          <pc:sldMk cId="1172195134" sldId="337"/>
        </pc:sldMkLst>
        <pc:spChg chg="mod">
          <ac:chgData name="Ricardo Mtz" userId="28b94b4c2cc33072" providerId="LiveId" clId="{0463DF6D-3E44-45AA-84CF-68638224A649}" dt="2018-02-22T22:17:48.419" v="3497" actId="20577"/>
          <ac:spMkLst>
            <pc:docMk/>
            <pc:sldMk cId="1172195134" sldId="337"/>
            <ac:spMk id="2" creationId="{8FDE3712-E83E-4CCC-BBB7-8C83C851CCE6}"/>
          </ac:spMkLst>
        </pc:spChg>
        <pc:spChg chg="mod">
          <ac:chgData name="Ricardo Mtz" userId="28b94b4c2cc33072" providerId="LiveId" clId="{0463DF6D-3E44-45AA-84CF-68638224A649}" dt="2018-02-22T22:20:18.811" v="3881" actId="20577"/>
          <ac:spMkLst>
            <pc:docMk/>
            <pc:sldMk cId="1172195134" sldId="337"/>
            <ac:spMk id="3" creationId="{5B68439E-F68B-404B-840D-D97F633C1484}"/>
          </ac:spMkLst>
        </pc:spChg>
      </pc:sldChg>
      <pc:sldChg chg="modSp add">
        <pc:chgData name="Ricardo Mtz" userId="28b94b4c2cc33072" providerId="LiveId" clId="{0463DF6D-3E44-45AA-84CF-68638224A649}" dt="2018-02-22T22:22:47.134" v="4254" actId="20577"/>
        <pc:sldMkLst>
          <pc:docMk/>
          <pc:sldMk cId="2174544007" sldId="338"/>
        </pc:sldMkLst>
        <pc:spChg chg="mod">
          <ac:chgData name="Ricardo Mtz" userId="28b94b4c2cc33072" providerId="LiveId" clId="{0463DF6D-3E44-45AA-84CF-68638224A649}" dt="2018-02-22T22:20:32.571" v="3896" actId="20577"/>
          <ac:spMkLst>
            <pc:docMk/>
            <pc:sldMk cId="2174544007" sldId="338"/>
            <ac:spMk id="2" creationId="{2C7A7605-0038-47CA-B9C0-769D490509B7}"/>
          </ac:spMkLst>
        </pc:spChg>
        <pc:spChg chg="mod">
          <ac:chgData name="Ricardo Mtz" userId="28b94b4c2cc33072" providerId="LiveId" clId="{0463DF6D-3E44-45AA-84CF-68638224A649}" dt="2018-02-22T22:22:47.134" v="4254" actId="20577"/>
          <ac:spMkLst>
            <pc:docMk/>
            <pc:sldMk cId="2174544007" sldId="338"/>
            <ac:spMk id="3" creationId="{57B2ADFE-C143-4E35-854C-0AD6957954EF}"/>
          </ac:spMkLst>
        </pc:spChg>
      </pc:sldChg>
      <pc:sldChg chg="modSp add">
        <pc:chgData name="Ricardo Mtz" userId="28b94b4c2cc33072" providerId="LiveId" clId="{0463DF6D-3E44-45AA-84CF-68638224A649}" dt="2018-02-23T16:33:29.177" v="8235" actId="20577"/>
        <pc:sldMkLst>
          <pc:docMk/>
          <pc:sldMk cId="2235350787" sldId="339"/>
        </pc:sldMkLst>
        <pc:spChg chg="mod">
          <ac:chgData name="Ricardo Mtz" userId="28b94b4c2cc33072" providerId="LiveId" clId="{0463DF6D-3E44-45AA-84CF-68638224A649}" dt="2018-02-22T22:23:02.261" v="4270" actId="20577"/>
          <ac:spMkLst>
            <pc:docMk/>
            <pc:sldMk cId="2235350787" sldId="339"/>
            <ac:spMk id="2" creationId="{3EE14F87-A08E-4596-BAD5-F421DC80FF93}"/>
          </ac:spMkLst>
        </pc:spChg>
        <pc:spChg chg="mod">
          <ac:chgData name="Ricardo Mtz" userId="28b94b4c2cc33072" providerId="LiveId" clId="{0463DF6D-3E44-45AA-84CF-68638224A649}" dt="2018-02-23T16:33:29.177" v="8235" actId="20577"/>
          <ac:spMkLst>
            <pc:docMk/>
            <pc:sldMk cId="2235350787" sldId="339"/>
            <ac:spMk id="3" creationId="{EDECB2B8-FAB0-4190-AAF8-22CDDAF5C004}"/>
          </ac:spMkLst>
        </pc:spChg>
      </pc:sldChg>
      <pc:sldChg chg="modSp add">
        <pc:chgData name="Ricardo Mtz" userId="28b94b4c2cc33072" providerId="LiveId" clId="{0463DF6D-3E44-45AA-84CF-68638224A649}" dt="2018-02-22T22:28:54.144" v="5032" actId="27636"/>
        <pc:sldMkLst>
          <pc:docMk/>
          <pc:sldMk cId="1158876565" sldId="340"/>
        </pc:sldMkLst>
        <pc:spChg chg="mod">
          <ac:chgData name="Ricardo Mtz" userId="28b94b4c2cc33072" providerId="LiveId" clId="{0463DF6D-3E44-45AA-84CF-68638224A649}" dt="2018-02-22T22:24:59.869" v="4540" actId="20577"/>
          <ac:spMkLst>
            <pc:docMk/>
            <pc:sldMk cId="1158876565" sldId="340"/>
            <ac:spMk id="2" creationId="{503722F5-C302-4BCB-A6A5-169F7A9103B3}"/>
          </ac:spMkLst>
        </pc:spChg>
        <pc:spChg chg="mod">
          <ac:chgData name="Ricardo Mtz" userId="28b94b4c2cc33072" providerId="LiveId" clId="{0463DF6D-3E44-45AA-84CF-68638224A649}" dt="2018-02-22T22:28:54.144" v="5032" actId="27636"/>
          <ac:spMkLst>
            <pc:docMk/>
            <pc:sldMk cId="1158876565" sldId="340"/>
            <ac:spMk id="3" creationId="{06504029-E29D-44B6-ABA2-F0E9F5252BF6}"/>
          </ac:spMkLst>
        </pc:spChg>
      </pc:sldChg>
      <pc:sldChg chg="modSp add">
        <pc:chgData name="Ricardo Mtz" userId="28b94b4c2cc33072" providerId="LiveId" clId="{0463DF6D-3E44-45AA-84CF-68638224A649}" dt="2018-02-22T22:31:45.277" v="5515" actId="20577"/>
        <pc:sldMkLst>
          <pc:docMk/>
          <pc:sldMk cId="3929359791" sldId="341"/>
        </pc:sldMkLst>
        <pc:spChg chg="mod">
          <ac:chgData name="Ricardo Mtz" userId="28b94b4c2cc33072" providerId="LiveId" clId="{0463DF6D-3E44-45AA-84CF-68638224A649}" dt="2018-02-22T22:29:08.266" v="5040" actId="20577"/>
          <ac:spMkLst>
            <pc:docMk/>
            <pc:sldMk cId="3929359791" sldId="341"/>
            <ac:spMk id="2" creationId="{9D1F0BD9-16D4-41AF-AD4A-637762FCEF60}"/>
          </ac:spMkLst>
        </pc:spChg>
        <pc:spChg chg="mod">
          <ac:chgData name="Ricardo Mtz" userId="28b94b4c2cc33072" providerId="LiveId" clId="{0463DF6D-3E44-45AA-84CF-68638224A649}" dt="2018-02-22T22:31:45.277" v="5515" actId="20577"/>
          <ac:spMkLst>
            <pc:docMk/>
            <pc:sldMk cId="3929359791" sldId="341"/>
            <ac:spMk id="3" creationId="{C29A072D-D86F-4878-87D1-0ED2612BBD1A}"/>
          </ac:spMkLst>
        </pc:spChg>
      </pc:sldChg>
      <pc:sldChg chg="modSp add">
        <pc:chgData name="Ricardo Mtz" userId="28b94b4c2cc33072" providerId="LiveId" clId="{0463DF6D-3E44-45AA-84CF-68638224A649}" dt="2018-02-22T22:36:00.421" v="6021" actId="20577"/>
        <pc:sldMkLst>
          <pc:docMk/>
          <pc:sldMk cId="2008001060" sldId="342"/>
        </pc:sldMkLst>
        <pc:spChg chg="mod">
          <ac:chgData name="Ricardo Mtz" userId="28b94b4c2cc33072" providerId="LiveId" clId="{0463DF6D-3E44-45AA-84CF-68638224A649}" dt="2018-02-22T22:32:34.068" v="5539" actId="20577"/>
          <ac:spMkLst>
            <pc:docMk/>
            <pc:sldMk cId="2008001060" sldId="342"/>
            <ac:spMk id="2" creationId="{E068124A-909D-482F-98EE-408F4C22E877}"/>
          </ac:spMkLst>
        </pc:spChg>
        <pc:spChg chg="mod">
          <ac:chgData name="Ricardo Mtz" userId="28b94b4c2cc33072" providerId="LiveId" clId="{0463DF6D-3E44-45AA-84CF-68638224A649}" dt="2018-02-22T22:36:00.421" v="6021" actId="20577"/>
          <ac:spMkLst>
            <pc:docMk/>
            <pc:sldMk cId="2008001060" sldId="342"/>
            <ac:spMk id="3" creationId="{D1C73CF4-B2F5-483A-B61C-CAB011FC4AF2}"/>
          </ac:spMkLst>
        </pc:spChg>
      </pc:sldChg>
      <pc:sldChg chg="addSp delSp modSp add">
        <pc:chgData name="Ricardo Mtz" userId="28b94b4c2cc33072" providerId="LiveId" clId="{0463DF6D-3E44-45AA-84CF-68638224A649}" dt="2018-02-22T22:55:41.928" v="6452" actId="20577"/>
        <pc:sldMkLst>
          <pc:docMk/>
          <pc:sldMk cId="3710504433" sldId="343"/>
        </pc:sldMkLst>
        <pc:spChg chg="del">
          <ac:chgData name="Ricardo Mtz" userId="28b94b4c2cc33072" providerId="LiveId" clId="{0463DF6D-3E44-45AA-84CF-68638224A649}" dt="2018-02-22T22:43:12.896" v="6023" actId="20577"/>
          <ac:spMkLst>
            <pc:docMk/>
            <pc:sldMk cId="3710504433" sldId="343"/>
            <ac:spMk id="2" creationId="{128AD89B-671B-40C5-AED6-F54D1B210AB0}"/>
          </ac:spMkLst>
        </pc:spChg>
        <pc:spChg chg="del">
          <ac:chgData name="Ricardo Mtz" userId="28b94b4c2cc33072" providerId="LiveId" clId="{0463DF6D-3E44-45AA-84CF-68638224A649}" dt="2018-02-22T22:43:12.896" v="6023" actId="20577"/>
          <ac:spMkLst>
            <pc:docMk/>
            <pc:sldMk cId="3710504433" sldId="343"/>
            <ac:spMk id="3" creationId="{5F02B127-D58F-42D2-A5A1-9C68A46314BC}"/>
          </ac:spMkLst>
        </pc:spChg>
        <pc:spChg chg="add mod">
          <ac:chgData name="Ricardo Mtz" userId="28b94b4c2cc33072" providerId="LiveId" clId="{0463DF6D-3E44-45AA-84CF-68638224A649}" dt="2018-02-22T22:43:29.239" v="6066" actId="20577"/>
          <ac:spMkLst>
            <pc:docMk/>
            <pc:sldMk cId="3710504433" sldId="343"/>
            <ac:spMk id="4" creationId="{5F442044-2544-4E0D-AC6D-28561733EFF3}"/>
          </ac:spMkLst>
        </pc:spChg>
        <pc:spChg chg="add mod">
          <ac:chgData name="Ricardo Mtz" userId="28b94b4c2cc33072" providerId="LiveId" clId="{0463DF6D-3E44-45AA-84CF-68638224A649}" dt="2018-02-22T22:49:55.932" v="6256" actId="1076"/>
          <ac:spMkLst>
            <pc:docMk/>
            <pc:sldMk cId="3710504433" sldId="343"/>
            <ac:spMk id="5" creationId="{58BF4139-EB8C-490B-9C85-254F448D063F}"/>
          </ac:spMkLst>
        </pc:spChg>
        <pc:spChg chg="add mod">
          <ac:chgData name="Ricardo Mtz" userId="28b94b4c2cc33072" providerId="LiveId" clId="{0463DF6D-3E44-45AA-84CF-68638224A649}" dt="2018-02-22T22:49:55.932" v="6256" actId="1076"/>
          <ac:spMkLst>
            <pc:docMk/>
            <pc:sldMk cId="3710504433" sldId="343"/>
            <ac:spMk id="6" creationId="{29A14536-B674-4FD4-BEC2-35C1E3C131D8}"/>
          </ac:spMkLst>
        </pc:spChg>
        <pc:spChg chg="add del">
          <ac:chgData name="Ricardo Mtz" userId="28b94b4c2cc33072" providerId="LiveId" clId="{0463DF6D-3E44-45AA-84CF-68638224A649}" dt="2018-02-22T22:44:26.741" v="6069" actId="478"/>
          <ac:spMkLst>
            <pc:docMk/>
            <pc:sldMk cId="3710504433" sldId="343"/>
            <ac:spMk id="7" creationId="{F4ED979E-1139-4306-83E9-E5D8A4F32B48}"/>
          </ac:spMkLst>
        </pc:spChg>
        <pc:spChg chg="add del">
          <ac:chgData name="Ricardo Mtz" userId="28b94b4c2cc33072" providerId="LiveId" clId="{0463DF6D-3E44-45AA-84CF-68638224A649}" dt="2018-02-22T22:45:51.826" v="6117" actId="478"/>
          <ac:spMkLst>
            <pc:docMk/>
            <pc:sldMk cId="3710504433" sldId="343"/>
            <ac:spMk id="8" creationId="{E733A904-8065-4054-A1C7-D3C775D4DBEC}"/>
          </ac:spMkLst>
        </pc:spChg>
        <pc:spChg chg="add mod">
          <ac:chgData name="Ricardo Mtz" userId="28b94b4c2cc33072" providerId="LiveId" clId="{0463DF6D-3E44-45AA-84CF-68638224A649}" dt="2018-02-22T22:53:14.094" v="6315" actId="14100"/>
          <ac:spMkLst>
            <pc:docMk/>
            <pc:sldMk cId="3710504433" sldId="343"/>
            <ac:spMk id="10" creationId="{3E598165-EE4F-4A98-95D7-5302DB859D9A}"/>
          </ac:spMkLst>
        </pc:spChg>
        <pc:spChg chg="add mod">
          <ac:chgData name="Ricardo Mtz" userId="28b94b4c2cc33072" providerId="LiveId" clId="{0463DF6D-3E44-45AA-84CF-68638224A649}" dt="2018-02-22T22:49:55.932" v="6256" actId="1076"/>
          <ac:spMkLst>
            <pc:docMk/>
            <pc:sldMk cId="3710504433" sldId="343"/>
            <ac:spMk id="11" creationId="{C1F651E4-8CF1-4089-8AED-AAE797E13EE5}"/>
          </ac:spMkLst>
        </pc:spChg>
        <pc:spChg chg="add del">
          <ac:chgData name="Ricardo Mtz" userId="28b94b4c2cc33072" providerId="LiveId" clId="{0463DF6D-3E44-45AA-84CF-68638224A649}" dt="2018-02-22T22:45:54.610" v="6118" actId="478"/>
          <ac:spMkLst>
            <pc:docMk/>
            <pc:sldMk cId="3710504433" sldId="343"/>
            <ac:spMk id="12" creationId="{0A0BA40F-FAA9-4B47-ACAA-9707750698EE}"/>
          </ac:spMkLst>
        </pc:spChg>
        <pc:spChg chg="add del mod">
          <ac:chgData name="Ricardo Mtz" userId="28b94b4c2cc33072" providerId="LiveId" clId="{0463DF6D-3E44-45AA-84CF-68638224A649}" dt="2018-02-22T22:45:58.121" v="6119" actId="478"/>
          <ac:spMkLst>
            <pc:docMk/>
            <pc:sldMk cId="3710504433" sldId="343"/>
            <ac:spMk id="13" creationId="{D6111411-2055-4D20-A5C7-214ED284E1FD}"/>
          </ac:spMkLst>
        </pc:spChg>
        <pc:spChg chg="add mod">
          <ac:chgData name="Ricardo Mtz" userId="28b94b4c2cc33072" providerId="LiveId" clId="{0463DF6D-3E44-45AA-84CF-68638224A649}" dt="2018-02-22T22:49:55.932" v="6256" actId="1076"/>
          <ac:spMkLst>
            <pc:docMk/>
            <pc:sldMk cId="3710504433" sldId="343"/>
            <ac:spMk id="15" creationId="{3EB4427D-D464-40A6-820E-BA9FCCF68492}"/>
          </ac:spMkLst>
        </pc:spChg>
        <pc:spChg chg="add mod">
          <ac:chgData name="Ricardo Mtz" userId="28b94b4c2cc33072" providerId="LiveId" clId="{0463DF6D-3E44-45AA-84CF-68638224A649}" dt="2018-02-22T22:53:31.081" v="6319" actId="14100"/>
          <ac:spMkLst>
            <pc:docMk/>
            <pc:sldMk cId="3710504433" sldId="343"/>
            <ac:spMk id="16" creationId="{85E2B86D-6A7E-4664-8E86-89365FA00C40}"/>
          </ac:spMkLst>
        </pc:spChg>
        <pc:spChg chg="add mod">
          <ac:chgData name="Ricardo Mtz" userId="28b94b4c2cc33072" providerId="LiveId" clId="{0463DF6D-3E44-45AA-84CF-68638224A649}" dt="2018-02-22T22:52:39.964" v="6305" actId="1076"/>
          <ac:spMkLst>
            <pc:docMk/>
            <pc:sldMk cId="3710504433" sldId="343"/>
            <ac:spMk id="20" creationId="{1086778C-0DE8-46D6-8877-2F0C6D9369AF}"/>
          </ac:spMkLst>
        </pc:spChg>
        <pc:spChg chg="add mod">
          <ac:chgData name="Ricardo Mtz" userId="28b94b4c2cc33072" providerId="LiveId" clId="{0463DF6D-3E44-45AA-84CF-68638224A649}" dt="2018-02-22T22:49:55.932" v="6256" actId="1076"/>
          <ac:spMkLst>
            <pc:docMk/>
            <pc:sldMk cId="3710504433" sldId="343"/>
            <ac:spMk id="21" creationId="{C6ED5DFF-795E-4A35-A3F8-E650CDD8497E}"/>
          </ac:spMkLst>
        </pc:spChg>
        <pc:spChg chg="add mod">
          <ac:chgData name="Ricardo Mtz" userId="28b94b4c2cc33072" providerId="LiveId" clId="{0463DF6D-3E44-45AA-84CF-68638224A649}" dt="2018-02-22T22:50:36.511" v="6283" actId="1076"/>
          <ac:spMkLst>
            <pc:docMk/>
            <pc:sldMk cId="3710504433" sldId="343"/>
            <ac:spMk id="22" creationId="{189EC41C-A3A9-4A59-8103-A557D7CE0143}"/>
          </ac:spMkLst>
        </pc:spChg>
        <pc:spChg chg="add mod">
          <ac:chgData name="Ricardo Mtz" userId="28b94b4c2cc33072" providerId="LiveId" clId="{0463DF6D-3E44-45AA-84CF-68638224A649}" dt="2018-02-22T22:54:06.184" v="6340" actId="1076"/>
          <ac:spMkLst>
            <pc:docMk/>
            <pc:sldMk cId="3710504433" sldId="343"/>
            <ac:spMk id="50" creationId="{3C577FF2-1F2C-43D0-81CE-A082D6E81456}"/>
          </ac:spMkLst>
        </pc:spChg>
        <pc:spChg chg="add mod">
          <ac:chgData name="Ricardo Mtz" userId="28b94b4c2cc33072" providerId="LiveId" clId="{0463DF6D-3E44-45AA-84CF-68638224A649}" dt="2018-02-22T22:54:28.359" v="6364" actId="14100"/>
          <ac:spMkLst>
            <pc:docMk/>
            <pc:sldMk cId="3710504433" sldId="343"/>
            <ac:spMk id="51" creationId="{43328064-91C9-4009-A0EF-58B1DA4318B6}"/>
          </ac:spMkLst>
        </pc:spChg>
        <pc:spChg chg="add mod">
          <ac:chgData name="Ricardo Mtz" userId="28b94b4c2cc33072" providerId="LiveId" clId="{0463DF6D-3E44-45AA-84CF-68638224A649}" dt="2018-02-22T22:55:00.371" v="6399" actId="20577"/>
          <ac:spMkLst>
            <pc:docMk/>
            <pc:sldMk cId="3710504433" sldId="343"/>
            <ac:spMk id="52" creationId="{074DA562-A341-4AC6-A1A8-B005B06A6E01}"/>
          </ac:spMkLst>
        </pc:spChg>
        <pc:spChg chg="add mod">
          <ac:chgData name="Ricardo Mtz" userId="28b94b4c2cc33072" providerId="LiveId" clId="{0463DF6D-3E44-45AA-84CF-68638224A649}" dt="2018-02-22T22:55:29.056" v="6441" actId="14100"/>
          <ac:spMkLst>
            <pc:docMk/>
            <pc:sldMk cId="3710504433" sldId="343"/>
            <ac:spMk id="53" creationId="{616FE4C9-4C55-4B9D-B27D-7D797A9CE3DB}"/>
          </ac:spMkLst>
        </pc:spChg>
        <pc:spChg chg="add mod">
          <ac:chgData name="Ricardo Mtz" userId="28b94b4c2cc33072" providerId="LiveId" clId="{0463DF6D-3E44-45AA-84CF-68638224A649}" dt="2018-02-22T22:55:41.928" v="6452" actId="20577"/>
          <ac:spMkLst>
            <pc:docMk/>
            <pc:sldMk cId="3710504433" sldId="343"/>
            <ac:spMk id="54" creationId="{7F86A96E-A55F-49AF-9B41-47D599D4D2EE}"/>
          </ac:spMkLst>
        </pc:spChg>
        <pc:cxnChg chg="add del">
          <ac:chgData name="Ricardo Mtz" userId="28b94b4c2cc33072" providerId="LiveId" clId="{0463DF6D-3E44-45AA-84CF-68638224A649}" dt="2018-02-22T22:45:49.458" v="6116" actId="478"/>
          <ac:cxnSpMkLst>
            <pc:docMk/>
            <pc:sldMk cId="3710504433" sldId="343"/>
            <ac:cxnSpMk id="9" creationId="{BF4A97C8-B3BA-4886-9EE7-54DD0D73F0C8}"/>
          </ac:cxnSpMkLst>
        </pc:cxnChg>
        <pc:cxnChg chg="add mod">
          <ac:chgData name="Ricardo Mtz" userId="28b94b4c2cc33072" providerId="LiveId" clId="{0463DF6D-3E44-45AA-84CF-68638224A649}" dt="2018-02-22T22:53:22.203" v="6317" actId="14100"/>
          <ac:cxnSpMkLst>
            <pc:docMk/>
            <pc:sldMk cId="3710504433" sldId="343"/>
            <ac:cxnSpMk id="14" creationId="{08FB7D55-DCC3-406D-B2F7-DE3A247195EC}"/>
          </ac:cxnSpMkLst>
        </pc:cxnChg>
        <pc:cxnChg chg="add mod">
          <ac:chgData name="Ricardo Mtz" userId="28b94b4c2cc33072" providerId="LiveId" clId="{0463DF6D-3E44-45AA-84CF-68638224A649}" dt="2018-02-22T22:53:25.133" v="6318" actId="14100"/>
          <ac:cxnSpMkLst>
            <pc:docMk/>
            <pc:sldMk cId="3710504433" sldId="343"/>
            <ac:cxnSpMk id="23" creationId="{E949A52B-1823-41B3-B16C-AA139B70863D}"/>
          </ac:cxnSpMkLst>
        </pc:cxnChg>
        <pc:cxnChg chg="add mod">
          <ac:chgData name="Ricardo Mtz" userId="28b94b4c2cc33072" providerId="LiveId" clId="{0463DF6D-3E44-45AA-84CF-68638224A649}" dt="2018-02-22T22:51:19.560" v="6292" actId="14100"/>
          <ac:cxnSpMkLst>
            <pc:docMk/>
            <pc:sldMk cId="3710504433" sldId="343"/>
            <ac:cxnSpMk id="27" creationId="{84D751A4-1F5C-4F31-BFF3-4834A7625A6E}"/>
          </ac:cxnSpMkLst>
        </pc:cxnChg>
        <pc:cxnChg chg="add mod">
          <ac:chgData name="Ricardo Mtz" userId="28b94b4c2cc33072" providerId="LiveId" clId="{0463DF6D-3E44-45AA-84CF-68638224A649}" dt="2018-02-22T22:52:51.290" v="6308" actId="14100"/>
          <ac:cxnSpMkLst>
            <pc:docMk/>
            <pc:sldMk cId="3710504433" sldId="343"/>
            <ac:cxnSpMk id="30" creationId="{B93D9181-1458-47BD-81A9-3548DEC9A289}"/>
          </ac:cxnSpMkLst>
        </pc:cxnChg>
        <pc:cxnChg chg="add mod">
          <ac:chgData name="Ricardo Mtz" userId="28b94b4c2cc33072" providerId="LiveId" clId="{0463DF6D-3E44-45AA-84CF-68638224A649}" dt="2018-02-22T22:52:47.444" v="6307" actId="14100"/>
          <ac:cxnSpMkLst>
            <pc:docMk/>
            <pc:sldMk cId="3710504433" sldId="343"/>
            <ac:cxnSpMk id="33" creationId="{4CB6B157-2262-42B4-A9AE-46B314CE60B0}"/>
          </ac:cxnSpMkLst>
        </pc:cxnChg>
        <pc:cxnChg chg="add mod">
          <ac:chgData name="Ricardo Mtz" userId="28b94b4c2cc33072" providerId="LiveId" clId="{0463DF6D-3E44-45AA-84CF-68638224A649}" dt="2018-02-22T22:52:55.947" v="6309" actId="692"/>
          <ac:cxnSpMkLst>
            <pc:docMk/>
            <pc:sldMk cId="3710504433" sldId="343"/>
            <ac:cxnSpMk id="39" creationId="{6327CBA7-7C6B-4521-9A1C-0BB07DDD684F}"/>
          </ac:cxnSpMkLst>
        </pc:cxnChg>
        <pc:cxnChg chg="add mod">
          <ac:chgData name="Ricardo Mtz" userId="28b94b4c2cc33072" providerId="LiveId" clId="{0463DF6D-3E44-45AA-84CF-68638224A649}" dt="2018-02-22T22:52:59.651" v="6311" actId="571"/>
          <ac:cxnSpMkLst>
            <pc:docMk/>
            <pc:sldMk cId="3710504433" sldId="343"/>
            <ac:cxnSpMk id="44" creationId="{573C08D4-9BCD-4D68-9D11-6927FE093E24}"/>
          </ac:cxnSpMkLst>
        </pc:cxnChg>
        <pc:cxnChg chg="add mod">
          <ac:chgData name="Ricardo Mtz" userId="28b94b4c2cc33072" providerId="LiveId" clId="{0463DF6D-3E44-45AA-84CF-68638224A649}" dt="2018-02-22T22:53:34.129" v="6320" actId="14100"/>
          <ac:cxnSpMkLst>
            <pc:docMk/>
            <pc:sldMk cId="3710504433" sldId="343"/>
            <ac:cxnSpMk id="45" creationId="{94DEB5E2-0BF9-40D8-BBC1-40511F1DC27E}"/>
          </ac:cxnSpMkLst>
        </pc:cxnChg>
      </pc:sldChg>
      <pc:sldChg chg="addSp delSp modSp add">
        <pc:chgData name="Ricardo Mtz" userId="28b94b4c2cc33072" providerId="LiveId" clId="{0463DF6D-3E44-45AA-84CF-68638224A649}" dt="2018-02-22T23:08:10.005" v="6811" actId="20577"/>
        <pc:sldMkLst>
          <pc:docMk/>
          <pc:sldMk cId="515274763" sldId="344"/>
        </pc:sldMkLst>
        <pc:spChg chg="del">
          <ac:chgData name="Ricardo Mtz" userId="28b94b4c2cc33072" providerId="LiveId" clId="{0463DF6D-3E44-45AA-84CF-68638224A649}" dt="2018-02-22T23:06:19.424" v="6454" actId="20577"/>
          <ac:spMkLst>
            <pc:docMk/>
            <pc:sldMk cId="515274763" sldId="344"/>
            <ac:spMk id="2" creationId="{BA184509-E343-4294-89E9-BF8C8C68966F}"/>
          </ac:spMkLst>
        </pc:spChg>
        <pc:spChg chg="del">
          <ac:chgData name="Ricardo Mtz" userId="28b94b4c2cc33072" providerId="LiveId" clId="{0463DF6D-3E44-45AA-84CF-68638224A649}" dt="2018-02-22T23:06:19.424" v="6454" actId="20577"/>
          <ac:spMkLst>
            <pc:docMk/>
            <pc:sldMk cId="515274763" sldId="344"/>
            <ac:spMk id="3" creationId="{2D0487A4-35A8-48D4-950C-EF542756C792}"/>
          </ac:spMkLst>
        </pc:spChg>
        <pc:spChg chg="add mod">
          <ac:chgData name="Ricardo Mtz" userId="28b94b4c2cc33072" providerId="LiveId" clId="{0463DF6D-3E44-45AA-84CF-68638224A649}" dt="2018-02-22T23:06:22.465" v="6462" actId="20577"/>
          <ac:spMkLst>
            <pc:docMk/>
            <pc:sldMk cId="515274763" sldId="344"/>
            <ac:spMk id="4" creationId="{84E82717-3E46-4C13-B3E4-29AEEA6033D8}"/>
          </ac:spMkLst>
        </pc:spChg>
        <pc:spChg chg="add mod">
          <ac:chgData name="Ricardo Mtz" userId="28b94b4c2cc33072" providerId="LiveId" clId="{0463DF6D-3E44-45AA-84CF-68638224A649}" dt="2018-02-22T23:08:10.005" v="6811" actId="20577"/>
          <ac:spMkLst>
            <pc:docMk/>
            <pc:sldMk cId="515274763" sldId="344"/>
            <ac:spMk id="5" creationId="{B368AD88-BA04-48FC-87FC-2E2BA4456B72}"/>
          </ac:spMkLst>
        </pc:spChg>
      </pc:sldChg>
      <pc:sldChg chg="addSp delSp modSp add">
        <pc:chgData name="Ricardo Mtz" userId="28b94b4c2cc33072" providerId="LiveId" clId="{0463DF6D-3E44-45AA-84CF-68638224A649}" dt="2018-02-22T23:16:07.502" v="7988" actId="313"/>
        <pc:sldMkLst>
          <pc:docMk/>
          <pc:sldMk cId="3814538264" sldId="345"/>
        </pc:sldMkLst>
        <pc:spChg chg="del">
          <ac:chgData name="Ricardo Mtz" userId="28b94b4c2cc33072" providerId="LiveId" clId="{0463DF6D-3E44-45AA-84CF-68638224A649}" dt="2018-02-22T23:11:24.380" v="7117" actId="313"/>
          <ac:spMkLst>
            <pc:docMk/>
            <pc:sldMk cId="3814538264" sldId="345"/>
            <ac:spMk id="2" creationId="{09E9CB00-64DC-4785-84D6-816631BA9967}"/>
          </ac:spMkLst>
        </pc:spChg>
        <pc:spChg chg="del">
          <ac:chgData name="Ricardo Mtz" userId="28b94b4c2cc33072" providerId="LiveId" clId="{0463DF6D-3E44-45AA-84CF-68638224A649}" dt="2018-02-22T23:11:24.380" v="7117" actId="313"/>
          <ac:spMkLst>
            <pc:docMk/>
            <pc:sldMk cId="3814538264" sldId="345"/>
            <ac:spMk id="3" creationId="{FF059DBF-61ED-4807-9F32-332910FE0852}"/>
          </ac:spMkLst>
        </pc:spChg>
        <pc:spChg chg="add mod">
          <ac:chgData name="Ricardo Mtz" userId="28b94b4c2cc33072" providerId="LiveId" clId="{0463DF6D-3E44-45AA-84CF-68638224A649}" dt="2018-02-22T23:11:27.512" v="7121" actId="20577"/>
          <ac:spMkLst>
            <pc:docMk/>
            <pc:sldMk cId="3814538264" sldId="345"/>
            <ac:spMk id="4" creationId="{93532AAA-5FD6-4D47-8D76-C1CB43702A86}"/>
          </ac:spMkLst>
        </pc:spChg>
        <pc:spChg chg="add mod">
          <ac:chgData name="Ricardo Mtz" userId="28b94b4c2cc33072" providerId="LiveId" clId="{0463DF6D-3E44-45AA-84CF-68638224A649}" dt="2018-02-22T23:16:07.502" v="7988" actId="313"/>
          <ac:spMkLst>
            <pc:docMk/>
            <pc:sldMk cId="3814538264" sldId="345"/>
            <ac:spMk id="5" creationId="{455AC990-A7C1-4B23-96F8-F759763E1729}"/>
          </ac:spMkLst>
        </pc:spChg>
      </pc:sldChg>
      <pc:sldChg chg="modSp add">
        <pc:chgData name="Ricardo Mtz" userId="28b94b4c2cc33072" providerId="LiveId" clId="{0463DF6D-3E44-45AA-84CF-68638224A649}" dt="2018-02-22T23:13:49.223" v="7563" actId="20577"/>
        <pc:sldMkLst>
          <pc:docMk/>
          <pc:sldMk cId="457801870" sldId="346"/>
        </pc:sldMkLst>
        <pc:spChg chg="mod">
          <ac:chgData name="Ricardo Mtz" userId="28b94b4c2cc33072" providerId="LiveId" clId="{0463DF6D-3E44-45AA-84CF-68638224A649}" dt="2018-02-22T23:13:49.223" v="7563" actId="20577"/>
          <ac:spMkLst>
            <pc:docMk/>
            <pc:sldMk cId="457801870" sldId="346"/>
            <ac:spMk id="3" creationId="{B41907CA-C90F-4128-B0DD-F5F5305300D6}"/>
          </ac:spMkLst>
        </pc:spChg>
      </pc:sldChg>
      <pc:sldChg chg="modSp add">
        <pc:chgData name="Ricardo Mtz" userId="28b94b4c2cc33072" providerId="LiveId" clId="{0463DF6D-3E44-45AA-84CF-68638224A649}" dt="2018-02-22T23:15:35.734" v="7908" actId="20577"/>
        <pc:sldMkLst>
          <pc:docMk/>
          <pc:sldMk cId="1012952818" sldId="347"/>
        </pc:sldMkLst>
        <pc:spChg chg="mod">
          <ac:chgData name="Ricardo Mtz" userId="28b94b4c2cc33072" providerId="LiveId" clId="{0463DF6D-3E44-45AA-84CF-68638224A649}" dt="2018-02-22T23:14:00.387" v="7581" actId="20577"/>
          <ac:spMkLst>
            <pc:docMk/>
            <pc:sldMk cId="1012952818" sldId="347"/>
            <ac:spMk id="2" creationId="{FD23BDD2-4951-4876-897F-E5918C8DBBD1}"/>
          </ac:spMkLst>
        </pc:spChg>
        <pc:spChg chg="mod">
          <ac:chgData name="Ricardo Mtz" userId="28b94b4c2cc33072" providerId="LiveId" clId="{0463DF6D-3E44-45AA-84CF-68638224A649}" dt="2018-02-22T23:15:35.734" v="7908" actId="20577"/>
          <ac:spMkLst>
            <pc:docMk/>
            <pc:sldMk cId="1012952818" sldId="347"/>
            <ac:spMk id="3" creationId="{EA49B719-943D-4AD1-B6F6-30954F0998AC}"/>
          </ac:spMkLst>
        </pc:spChg>
      </pc:sldChg>
      <pc:sldChg chg="modSp add">
        <pc:chgData name="Ricardo Mtz" userId="28b94b4c2cc33072" providerId="LiveId" clId="{0463DF6D-3E44-45AA-84CF-68638224A649}" dt="2018-02-23T16:19:50.742" v="8149" actId="20577"/>
        <pc:sldMkLst>
          <pc:docMk/>
          <pc:sldMk cId="3957379541" sldId="348"/>
        </pc:sldMkLst>
        <pc:spChg chg="mod">
          <ac:chgData name="Ricardo Mtz" userId="28b94b4c2cc33072" providerId="LiveId" clId="{0463DF6D-3E44-45AA-84CF-68638224A649}" dt="2018-02-23T16:19:50.742" v="8149" actId="20577"/>
          <ac:spMkLst>
            <pc:docMk/>
            <pc:sldMk cId="3957379541" sldId="348"/>
            <ac:spMk id="2" creationId="{0378B3D0-CBC3-4AAF-825B-027B26C93B69}"/>
          </ac:spMkLst>
        </pc:spChg>
      </pc:sldChg>
      <pc:sldChg chg="modSp add">
        <pc:chgData name="Ricardo Mtz" userId="28b94b4c2cc33072" providerId="LiveId" clId="{0463DF6D-3E44-45AA-84CF-68638224A649}" dt="2018-02-23T16:20:31.287" v="8193" actId="20577"/>
        <pc:sldMkLst>
          <pc:docMk/>
          <pc:sldMk cId="1668992650" sldId="349"/>
        </pc:sldMkLst>
        <pc:spChg chg="mod">
          <ac:chgData name="Ricardo Mtz" userId="28b94b4c2cc33072" providerId="LiveId" clId="{0463DF6D-3E44-45AA-84CF-68638224A649}" dt="2018-02-23T16:20:31.287" v="8193" actId="20577"/>
          <ac:spMkLst>
            <pc:docMk/>
            <pc:sldMk cId="1668992650" sldId="349"/>
            <ac:spMk id="2" creationId="{4F03ED01-37E7-4CAC-A290-F2E00CC8DF6A}"/>
          </ac:spMkLst>
        </pc:spChg>
      </pc:sldChg>
      <pc:sldChg chg="modSp add">
        <pc:chgData name="Ricardo Mtz" userId="28b94b4c2cc33072" providerId="LiveId" clId="{0463DF6D-3E44-45AA-84CF-68638224A649}" dt="2018-02-23T16:46:11.840" v="8423" actId="20577"/>
        <pc:sldMkLst>
          <pc:docMk/>
          <pc:sldMk cId="2712505195" sldId="350"/>
        </pc:sldMkLst>
        <pc:spChg chg="mod">
          <ac:chgData name="Ricardo Mtz" userId="28b94b4c2cc33072" providerId="LiveId" clId="{0463DF6D-3E44-45AA-84CF-68638224A649}" dt="2018-02-23T16:42:31.476" v="8243" actId="20577"/>
          <ac:spMkLst>
            <pc:docMk/>
            <pc:sldMk cId="2712505195" sldId="350"/>
            <ac:spMk id="2" creationId="{20547253-173C-4C89-9063-E321F6DE6674}"/>
          </ac:spMkLst>
        </pc:spChg>
        <pc:spChg chg="mod">
          <ac:chgData name="Ricardo Mtz" userId="28b94b4c2cc33072" providerId="LiveId" clId="{0463DF6D-3E44-45AA-84CF-68638224A649}" dt="2018-02-23T16:46:11.840" v="8423" actId="20577"/>
          <ac:spMkLst>
            <pc:docMk/>
            <pc:sldMk cId="2712505195" sldId="350"/>
            <ac:spMk id="3" creationId="{60DDDAC9-7958-4CF6-A3A4-325DBDABD249}"/>
          </ac:spMkLst>
        </pc:spChg>
      </pc:sldChg>
      <pc:sldChg chg="modSp add">
        <pc:chgData name="Ricardo Mtz" userId="28b94b4c2cc33072" providerId="LiveId" clId="{0463DF6D-3E44-45AA-84CF-68638224A649}" dt="2018-02-23T16:50:43.560" v="8450" actId="27636"/>
        <pc:sldMkLst>
          <pc:docMk/>
          <pc:sldMk cId="1104326886" sldId="351"/>
        </pc:sldMkLst>
        <pc:spChg chg="mod">
          <ac:chgData name="Ricardo Mtz" userId="28b94b4c2cc33072" providerId="LiveId" clId="{0463DF6D-3E44-45AA-84CF-68638224A649}" dt="2018-02-23T16:50:37.132" v="8447" actId="1076"/>
          <ac:spMkLst>
            <pc:docMk/>
            <pc:sldMk cId="1104326886" sldId="351"/>
            <ac:spMk id="2" creationId="{4243BFB0-B960-4934-841C-57820C88C4B1}"/>
          </ac:spMkLst>
        </pc:spChg>
        <pc:spChg chg="mod">
          <ac:chgData name="Ricardo Mtz" userId="28b94b4c2cc33072" providerId="LiveId" clId="{0463DF6D-3E44-45AA-84CF-68638224A649}" dt="2018-02-23T16:50:43.560" v="8450" actId="27636"/>
          <ac:spMkLst>
            <pc:docMk/>
            <pc:sldMk cId="1104326886" sldId="351"/>
            <ac:spMk id="3" creationId="{74573598-A99F-420C-9D3B-C0A653327290}"/>
          </ac:spMkLst>
        </pc:spChg>
      </pc:sldChg>
      <pc:sldChg chg="modSp add">
        <pc:chgData name="Ricardo Mtz" userId="28b94b4c2cc33072" providerId="LiveId" clId="{0463DF6D-3E44-45AA-84CF-68638224A649}" dt="2018-02-23T16:51:44.320" v="8486" actId="27636"/>
        <pc:sldMkLst>
          <pc:docMk/>
          <pc:sldMk cId="3548576710" sldId="352"/>
        </pc:sldMkLst>
        <pc:spChg chg="mod">
          <ac:chgData name="Ricardo Mtz" userId="28b94b4c2cc33072" providerId="LiveId" clId="{0463DF6D-3E44-45AA-84CF-68638224A649}" dt="2018-02-23T16:51:30.710" v="8479" actId="20577"/>
          <ac:spMkLst>
            <pc:docMk/>
            <pc:sldMk cId="3548576710" sldId="352"/>
            <ac:spMk id="2" creationId="{71945A53-23D1-4431-84B3-8F5369AC3A21}"/>
          </ac:spMkLst>
        </pc:spChg>
        <pc:spChg chg="mod">
          <ac:chgData name="Ricardo Mtz" userId="28b94b4c2cc33072" providerId="LiveId" clId="{0463DF6D-3E44-45AA-84CF-68638224A649}" dt="2018-02-23T16:51:44.320" v="8486" actId="27636"/>
          <ac:spMkLst>
            <pc:docMk/>
            <pc:sldMk cId="3548576710" sldId="352"/>
            <ac:spMk id="3" creationId="{9D25CA5E-CEE6-47F8-891B-03124828F08E}"/>
          </ac:spMkLst>
        </pc:spChg>
      </pc:sldChg>
      <pc:sldChg chg="modSp add">
        <pc:chgData name="Ricardo Mtz" userId="28b94b4c2cc33072" providerId="LiveId" clId="{0463DF6D-3E44-45AA-84CF-68638224A649}" dt="2018-02-23T16:52:00.167" v="8493" actId="20577"/>
        <pc:sldMkLst>
          <pc:docMk/>
          <pc:sldMk cId="229892163" sldId="353"/>
        </pc:sldMkLst>
        <pc:spChg chg="mod">
          <ac:chgData name="Ricardo Mtz" userId="28b94b4c2cc33072" providerId="LiveId" clId="{0463DF6D-3E44-45AA-84CF-68638224A649}" dt="2018-02-23T16:52:00.167" v="8493" actId="20577"/>
          <ac:spMkLst>
            <pc:docMk/>
            <pc:sldMk cId="229892163" sldId="353"/>
            <ac:spMk id="2" creationId="{71945A53-23D1-4431-84B3-8F5369AC3A21}"/>
          </ac:spMkLst>
        </pc:spChg>
        <pc:spChg chg="mod">
          <ac:chgData name="Ricardo Mtz" userId="28b94b4c2cc33072" providerId="LiveId" clId="{0463DF6D-3E44-45AA-84CF-68638224A649}" dt="2018-02-23T16:51:54.899" v="8491" actId="27636"/>
          <ac:spMkLst>
            <pc:docMk/>
            <pc:sldMk cId="229892163" sldId="353"/>
            <ac:spMk id="3" creationId="{9D25CA5E-CEE6-47F8-891B-03124828F08E}"/>
          </ac:spMkLst>
        </pc:spChg>
      </pc:sldChg>
      <pc:sldChg chg="modSp add">
        <pc:chgData name="Ricardo Mtz" userId="28b94b4c2cc33072" providerId="LiveId" clId="{0463DF6D-3E44-45AA-84CF-68638224A649}" dt="2018-02-23T16:52:32.733" v="8509" actId="20577"/>
        <pc:sldMkLst>
          <pc:docMk/>
          <pc:sldMk cId="4202542116" sldId="354"/>
        </pc:sldMkLst>
        <pc:spChg chg="mod">
          <ac:chgData name="Ricardo Mtz" userId="28b94b4c2cc33072" providerId="LiveId" clId="{0463DF6D-3E44-45AA-84CF-68638224A649}" dt="2018-02-23T16:52:29.705" v="8507" actId="20577"/>
          <ac:spMkLst>
            <pc:docMk/>
            <pc:sldMk cId="4202542116" sldId="354"/>
            <ac:spMk id="2" creationId="{53E1E18B-D9DF-4065-84E9-CF0F6D08DBB8}"/>
          </ac:spMkLst>
        </pc:spChg>
        <pc:spChg chg="mod">
          <ac:chgData name="Ricardo Mtz" userId="28b94b4c2cc33072" providerId="LiveId" clId="{0463DF6D-3E44-45AA-84CF-68638224A649}" dt="2018-02-23T16:52:32.733" v="8509" actId="20577"/>
          <ac:spMkLst>
            <pc:docMk/>
            <pc:sldMk cId="4202542116" sldId="354"/>
            <ac:spMk id="3" creationId="{057CE630-64A0-4141-B3D6-BAAAD3BA37EF}"/>
          </ac:spMkLst>
        </pc:spChg>
      </pc:sldChg>
      <pc:sldChg chg="modSp add">
        <pc:chgData name="Ricardo Mtz" userId="28b94b4c2cc33072" providerId="LiveId" clId="{0463DF6D-3E44-45AA-84CF-68638224A649}" dt="2018-02-23T16:53:12.715" v="8622" actId="20577"/>
        <pc:sldMkLst>
          <pc:docMk/>
          <pc:sldMk cId="544794932" sldId="355"/>
        </pc:sldMkLst>
        <pc:spChg chg="mod">
          <ac:chgData name="Ricardo Mtz" userId="28b94b4c2cc33072" providerId="LiveId" clId="{0463DF6D-3E44-45AA-84CF-68638224A649}" dt="2018-02-23T16:52:49.223" v="8515" actId="20577"/>
          <ac:spMkLst>
            <pc:docMk/>
            <pc:sldMk cId="544794932" sldId="355"/>
            <ac:spMk id="2" creationId="{29CCC8CC-550D-4CBD-8815-76C96F8F1533}"/>
          </ac:spMkLst>
        </pc:spChg>
        <pc:spChg chg="mod">
          <ac:chgData name="Ricardo Mtz" userId="28b94b4c2cc33072" providerId="LiveId" clId="{0463DF6D-3E44-45AA-84CF-68638224A649}" dt="2018-02-23T16:53:12.715" v="8622" actId="20577"/>
          <ac:spMkLst>
            <pc:docMk/>
            <pc:sldMk cId="544794932" sldId="355"/>
            <ac:spMk id="3" creationId="{FAD5C29F-3C5A-40E9-9B32-38E084D9A2E4}"/>
          </ac:spMkLst>
        </pc:spChg>
      </pc:sldChg>
    </pc:docChg>
  </pc:docChgLst>
  <pc:docChgLst>
    <pc:chgData name="Ricardo Mtz" userId="28b94b4c2cc33072" providerId="LiveId" clId="{4C8139C7-4238-4EE1-9474-505A237B3560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57161-7E50-4DCA-A6EC-61A60AB9E67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14E60E5-E30A-407E-A1A4-FE8AFCDE36F7}">
      <dgm:prSet phldrT="[Texto]"/>
      <dgm:spPr/>
      <dgm:t>
        <a:bodyPr/>
        <a:lstStyle/>
        <a:p>
          <a:r>
            <a:rPr lang="es-MX" dirty="0"/>
            <a:t>Interfaz</a:t>
          </a:r>
        </a:p>
      </dgm:t>
    </dgm:pt>
    <dgm:pt modelId="{469C4230-00BE-416D-A9D9-DD10EEC39E39}" type="parTrans" cxnId="{D1695EB8-53F6-41C4-ACDE-3E6B201CDDD5}">
      <dgm:prSet/>
      <dgm:spPr/>
      <dgm:t>
        <a:bodyPr/>
        <a:lstStyle/>
        <a:p>
          <a:endParaRPr lang="es-MX"/>
        </a:p>
      </dgm:t>
    </dgm:pt>
    <dgm:pt modelId="{2BF30720-541B-4B58-8081-03055E7048F0}" type="sibTrans" cxnId="{D1695EB8-53F6-41C4-ACDE-3E6B201CDDD5}">
      <dgm:prSet/>
      <dgm:spPr/>
      <dgm:t>
        <a:bodyPr/>
        <a:lstStyle/>
        <a:p>
          <a:endParaRPr lang="es-MX"/>
        </a:p>
      </dgm:t>
    </dgm:pt>
    <dgm:pt modelId="{9649A4C1-53AE-4269-BF85-DFB8ABF6531C}">
      <dgm:prSet phldrT="[Texto]"/>
      <dgm:spPr/>
      <dgm:t>
        <a:bodyPr/>
        <a:lstStyle/>
        <a:p>
          <a:r>
            <a:rPr lang="es-MX" dirty="0"/>
            <a:t>Implementación</a:t>
          </a:r>
        </a:p>
      </dgm:t>
    </dgm:pt>
    <dgm:pt modelId="{02B9E0B8-14C3-4661-B96A-5D75C01ABB79}" type="parTrans" cxnId="{EE5FF13D-883F-4145-8371-B022B9B315D8}">
      <dgm:prSet/>
      <dgm:spPr/>
      <dgm:t>
        <a:bodyPr/>
        <a:lstStyle/>
        <a:p>
          <a:endParaRPr lang="es-MX"/>
        </a:p>
      </dgm:t>
    </dgm:pt>
    <dgm:pt modelId="{12FE709C-6900-4D71-93DA-15EB5DE5E31F}" type="sibTrans" cxnId="{EE5FF13D-883F-4145-8371-B022B9B315D8}">
      <dgm:prSet/>
      <dgm:spPr/>
      <dgm:t>
        <a:bodyPr/>
        <a:lstStyle/>
        <a:p>
          <a:endParaRPr lang="es-MX"/>
        </a:p>
      </dgm:t>
    </dgm:pt>
    <dgm:pt modelId="{9EC4FED0-6177-41D8-99B3-11C012CF740D}">
      <dgm:prSet phldrT="[Texto]"/>
      <dgm:spPr/>
      <dgm:t>
        <a:bodyPr/>
        <a:lstStyle/>
        <a:p>
          <a:r>
            <a:rPr lang="es-MX" dirty="0"/>
            <a:t>Servidor</a:t>
          </a:r>
        </a:p>
      </dgm:t>
    </dgm:pt>
    <dgm:pt modelId="{07303452-429D-4650-974F-8F0711113DB1}" type="parTrans" cxnId="{7C015394-86E0-461B-9F5E-1F5AEC96CC70}">
      <dgm:prSet/>
      <dgm:spPr/>
      <dgm:t>
        <a:bodyPr/>
        <a:lstStyle/>
        <a:p>
          <a:endParaRPr lang="es-MX"/>
        </a:p>
      </dgm:t>
    </dgm:pt>
    <dgm:pt modelId="{C03488F9-D626-41B2-AB65-A67248D07F07}" type="sibTrans" cxnId="{7C015394-86E0-461B-9F5E-1F5AEC96CC70}">
      <dgm:prSet/>
      <dgm:spPr/>
      <dgm:t>
        <a:bodyPr/>
        <a:lstStyle/>
        <a:p>
          <a:endParaRPr lang="es-MX"/>
        </a:p>
      </dgm:t>
    </dgm:pt>
    <dgm:pt modelId="{742F91C7-9D3F-4322-8F2D-23A2FCAD0720}">
      <dgm:prSet phldrT="[Texto]"/>
      <dgm:spPr/>
      <dgm:t>
        <a:bodyPr/>
        <a:lstStyle/>
        <a:p>
          <a:r>
            <a:rPr lang="es-MX" dirty="0"/>
            <a:t>Servidor de nombres RMI</a:t>
          </a:r>
        </a:p>
      </dgm:t>
    </dgm:pt>
    <dgm:pt modelId="{AC9CB3ED-855E-4BE3-ADA7-32280D55429F}" type="parTrans" cxnId="{2953F980-6BEC-4BA0-B8C4-F3689DD1D32F}">
      <dgm:prSet/>
      <dgm:spPr/>
      <dgm:t>
        <a:bodyPr/>
        <a:lstStyle/>
        <a:p>
          <a:endParaRPr lang="es-MX"/>
        </a:p>
      </dgm:t>
    </dgm:pt>
    <dgm:pt modelId="{040C4936-B19E-4362-AABA-5946575C47E3}" type="sibTrans" cxnId="{2953F980-6BEC-4BA0-B8C4-F3689DD1D32F}">
      <dgm:prSet/>
      <dgm:spPr/>
      <dgm:t>
        <a:bodyPr/>
        <a:lstStyle/>
        <a:p>
          <a:endParaRPr lang="es-MX"/>
        </a:p>
      </dgm:t>
    </dgm:pt>
    <dgm:pt modelId="{7A170533-467D-4F57-B387-75693D579A89}">
      <dgm:prSet phldrT="[Texto]"/>
      <dgm:spPr/>
      <dgm:t>
        <a:bodyPr/>
        <a:lstStyle/>
        <a:p>
          <a:r>
            <a:rPr lang="es-MX" dirty="0"/>
            <a:t>Cliente</a:t>
          </a:r>
        </a:p>
      </dgm:t>
    </dgm:pt>
    <dgm:pt modelId="{AF3139C7-A1AC-4311-9F51-369FF50489A2}" type="parTrans" cxnId="{49A0AB8D-A641-4FD5-9791-68AC76F638F0}">
      <dgm:prSet/>
      <dgm:spPr/>
      <dgm:t>
        <a:bodyPr/>
        <a:lstStyle/>
        <a:p>
          <a:endParaRPr lang="es-MX"/>
        </a:p>
      </dgm:t>
    </dgm:pt>
    <dgm:pt modelId="{B9682550-34AC-48DD-8B7A-E951A681AAB0}" type="sibTrans" cxnId="{49A0AB8D-A641-4FD5-9791-68AC76F638F0}">
      <dgm:prSet/>
      <dgm:spPr/>
      <dgm:t>
        <a:bodyPr/>
        <a:lstStyle/>
        <a:p>
          <a:endParaRPr lang="es-MX"/>
        </a:p>
      </dgm:t>
    </dgm:pt>
    <dgm:pt modelId="{392FE21E-B769-4A81-B0C3-340307B3ABBB}">
      <dgm:prSet phldrT="[Texto]"/>
      <dgm:spPr/>
      <dgm:t>
        <a:bodyPr/>
        <a:lstStyle/>
        <a:p>
          <a:r>
            <a:rPr lang="es-MX" dirty="0" err="1"/>
            <a:t>Stub</a:t>
          </a:r>
          <a:endParaRPr lang="es-MX" dirty="0"/>
        </a:p>
      </dgm:t>
    </dgm:pt>
    <dgm:pt modelId="{D4E841D0-2BB0-49F6-BCBB-4AE5F0DA8E1D}" type="parTrans" cxnId="{DC1A180A-FADF-4E86-8B7E-80393B98DC7C}">
      <dgm:prSet/>
      <dgm:spPr/>
      <dgm:t>
        <a:bodyPr/>
        <a:lstStyle/>
        <a:p>
          <a:endParaRPr lang="es-MX"/>
        </a:p>
      </dgm:t>
    </dgm:pt>
    <dgm:pt modelId="{B5C8CDFC-DD88-4965-AA32-637CEC3A25EC}" type="sibTrans" cxnId="{DC1A180A-FADF-4E86-8B7E-80393B98DC7C}">
      <dgm:prSet/>
      <dgm:spPr/>
      <dgm:t>
        <a:bodyPr/>
        <a:lstStyle/>
        <a:p>
          <a:endParaRPr lang="es-MX"/>
        </a:p>
      </dgm:t>
    </dgm:pt>
    <dgm:pt modelId="{0DD46BE8-D781-4A24-8292-761470E6838E}">
      <dgm:prSet phldrT="[Texto]"/>
      <dgm:spPr/>
      <dgm:t>
        <a:bodyPr/>
        <a:lstStyle/>
        <a:p>
          <a:r>
            <a:rPr lang="es-MX" dirty="0" err="1"/>
            <a:t>Skeleton</a:t>
          </a:r>
          <a:endParaRPr lang="es-MX" dirty="0"/>
        </a:p>
      </dgm:t>
    </dgm:pt>
    <dgm:pt modelId="{93B629C9-E118-490C-80B9-973F5206D071}" type="parTrans" cxnId="{B4B2B421-6EB8-4C7E-A854-70A53DA26296}">
      <dgm:prSet/>
      <dgm:spPr/>
      <dgm:t>
        <a:bodyPr/>
        <a:lstStyle/>
        <a:p>
          <a:endParaRPr lang="es-MX"/>
        </a:p>
      </dgm:t>
    </dgm:pt>
    <dgm:pt modelId="{F968C6D6-F52E-47A3-9837-4479852EBCBB}" type="sibTrans" cxnId="{B4B2B421-6EB8-4C7E-A854-70A53DA26296}">
      <dgm:prSet/>
      <dgm:spPr/>
      <dgm:t>
        <a:bodyPr/>
        <a:lstStyle/>
        <a:p>
          <a:endParaRPr lang="es-MX"/>
        </a:p>
      </dgm:t>
    </dgm:pt>
    <dgm:pt modelId="{43E0C8D4-1ED8-4FB2-AA71-5755910CFC09}" type="pres">
      <dgm:prSet presAssocID="{2CB57161-7E50-4DCA-A6EC-61A60AB9E675}" presName="linear" presStyleCnt="0">
        <dgm:presLayoutVars>
          <dgm:dir/>
          <dgm:animLvl val="lvl"/>
          <dgm:resizeHandles val="exact"/>
        </dgm:presLayoutVars>
      </dgm:prSet>
      <dgm:spPr/>
    </dgm:pt>
    <dgm:pt modelId="{C0E52AE9-1E32-491B-B56B-A2A5F0F1AC1D}" type="pres">
      <dgm:prSet presAssocID="{A14E60E5-E30A-407E-A1A4-FE8AFCDE36F7}" presName="parentLin" presStyleCnt="0"/>
      <dgm:spPr/>
    </dgm:pt>
    <dgm:pt modelId="{AEECDF01-6CB4-4DC8-89FF-A9D2A0487344}" type="pres">
      <dgm:prSet presAssocID="{A14E60E5-E30A-407E-A1A4-FE8AFCDE36F7}" presName="parentLeftMargin" presStyleLbl="node1" presStyleIdx="0" presStyleCnt="5"/>
      <dgm:spPr/>
    </dgm:pt>
    <dgm:pt modelId="{4573AABF-072F-4A3D-A341-E740F4830522}" type="pres">
      <dgm:prSet presAssocID="{A14E60E5-E30A-407E-A1A4-FE8AFCDE36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DEDB385-F5CF-4B9C-9B79-2E5D8BC8C92C}" type="pres">
      <dgm:prSet presAssocID="{A14E60E5-E30A-407E-A1A4-FE8AFCDE36F7}" presName="negativeSpace" presStyleCnt="0"/>
      <dgm:spPr/>
    </dgm:pt>
    <dgm:pt modelId="{E646D329-E951-4A82-AB9D-DCC7502F0AF3}" type="pres">
      <dgm:prSet presAssocID="{A14E60E5-E30A-407E-A1A4-FE8AFCDE36F7}" presName="childText" presStyleLbl="conFgAcc1" presStyleIdx="0" presStyleCnt="5">
        <dgm:presLayoutVars>
          <dgm:bulletEnabled val="1"/>
        </dgm:presLayoutVars>
      </dgm:prSet>
      <dgm:spPr/>
    </dgm:pt>
    <dgm:pt modelId="{5AA90F2F-ED7E-4712-83BE-621EE394451B}" type="pres">
      <dgm:prSet presAssocID="{2BF30720-541B-4B58-8081-03055E7048F0}" presName="spaceBetweenRectangles" presStyleCnt="0"/>
      <dgm:spPr/>
    </dgm:pt>
    <dgm:pt modelId="{61C8D4FE-3FF7-4129-B717-BC59D34F9E80}" type="pres">
      <dgm:prSet presAssocID="{9649A4C1-53AE-4269-BF85-DFB8ABF6531C}" presName="parentLin" presStyleCnt="0"/>
      <dgm:spPr/>
    </dgm:pt>
    <dgm:pt modelId="{17BC4A59-6F7F-48AC-9D72-0144DF1EA157}" type="pres">
      <dgm:prSet presAssocID="{9649A4C1-53AE-4269-BF85-DFB8ABF6531C}" presName="parentLeftMargin" presStyleLbl="node1" presStyleIdx="0" presStyleCnt="5"/>
      <dgm:spPr/>
    </dgm:pt>
    <dgm:pt modelId="{E03E64E8-F315-4599-A943-5F4E14B9C23C}" type="pres">
      <dgm:prSet presAssocID="{9649A4C1-53AE-4269-BF85-DFB8ABF6531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1C8F369-4826-4913-B1F7-630415DBBED1}" type="pres">
      <dgm:prSet presAssocID="{9649A4C1-53AE-4269-BF85-DFB8ABF6531C}" presName="negativeSpace" presStyleCnt="0"/>
      <dgm:spPr/>
    </dgm:pt>
    <dgm:pt modelId="{4C041CF1-7563-49DB-B445-BF0E1A916912}" type="pres">
      <dgm:prSet presAssocID="{9649A4C1-53AE-4269-BF85-DFB8ABF6531C}" presName="childText" presStyleLbl="conFgAcc1" presStyleIdx="1" presStyleCnt="5">
        <dgm:presLayoutVars>
          <dgm:bulletEnabled val="1"/>
        </dgm:presLayoutVars>
      </dgm:prSet>
      <dgm:spPr/>
    </dgm:pt>
    <dgm:pt modelId="{987C91AF-FBB5-4F0F-AA29-2A35DC3ABFDC}" type="pres">
      <dgm:prSet presAssocID="{12FE709C-6900-4D71-93DA-15EB5DE5E31F}" presName="spaceBetweenRectangles" presStyleCnt="0"/>
      <dgm:spPr/>
    </dgm:pt>
    <dgm:pt modelId="{EAC3EDB6-389F-4FCA-A5DA-6797F81FB13C}" type="pres">
      <dgm:prSet presAssocID="{9EC4FED0-6177-41D8-99B3-11C012CF740D}" presName="parentLin" presStyleCnt="0"/>
      <dgm:spPr/>
    </dgm:pt>
    <dgm:pt modelId="{95AA6DD4-9543-4552-8430-A2149ABC56D7}" type="pres">
      <dgm:prSet presAssocID="{9EC4FED0-6177-41D8-99B3-11C012CF740D}" presName="parentLeftMargin" presStyleLbl="node1" presStyleIdx="1" presStyleCnt="5"/>
      <dgm:spPr/>
    </dgm:pt>
    <dgm:pt modelId="{CCCBEA69-686C-4B13-9C25-B14409DCE712}" type="pres">
      <dgm:prSet presAssocID="{9EC4FED0-6177-41D8-99B3-11C012CF740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9704C4E-F0B3-49C5-A000-2D9AE8206D42}" type="pres">
      <dgm:prSet presAssocID="{9EC4FED0-6177-41D8-99B3-11C012CF740D}" presName="negativeSpace" presStyleCnt="0"/>
      <dgm:spPr/>
    </dgm:pt>
    <dgm:pt modelId="{A9E2D0DA-BE59-46BF-9BB1-D12B9AA5C1C8}" type="pres">
      <dgm:prSet presAssocID="{9EC4FED0-6177-41D8-99B3-11C012CF740D}" presName="childText" presStyleLbl="conFgAcc1" presStyleIdx="2" presStyleCnt="5">
        <dgm:presLayoutVars>
          <dgm:bulletEnabled val="1"/>
        </dgm:presLayoutVars>
      </dgm:prSet>
      <dgm:spPr/>
    </dgm:pt>
    <dgm:pt modelId="{CE04C31C-6B0B-484B-AD31-C9701D31540A}" type="pres">
      <dgm:prSet presAssocID="{C03488F9-D626-41B2-AB65-A67248D07F07}" presName="spaceBetweenRectangles" presStyleCnt="0"/>
      <dgm:spPr/>
    </dgm:pt>
    <dgm:pt modelId="{7C014E19-5624-4FAD-BCF7-E7EAD53440E9}" type="pres">
      <dgm:prSet presAssocID="{7A170533-467D-4F57-B387-75693D579A89}" presName="parentLin" presStyleCnt="0"/>
      <dgm:spPr/>
    </dgm:pt>
    <dgm:pt modelId="{DB736FEB-6B5E-4359-A792-DB6CC2F76DEF}" type="pres">
      <dgm:prSet presAssocID="{7A170533-467D-4F57-B387-75693D579A89}" presName="parentLeftMargin" presStyleLbl="node1" presStyleIdx="2" presStyleCnt="5"/>
      <dgm:spPr/>
    </dgm:pt>
    <dgm:pt modelId="{5DC65357-529B-4079-8FAC-1BC4AF6CFAEF}" type="pres">
      <dgm:prSet presAssocID="{7A170533-467D-4F57-B387-75693D579A8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4B162E7-9E8D-4D92-8A38-2BFF36858B36}" type="pres">
      <dgm:prSet presAssocID="{7A170533-467D-4F57-B387-75693D579A89}" presName="negativeSpace" presStyleCnt="0"/>
      <dgm:spPr/>
    </dgm:pt>
    <dgm:pt modelId="{68F39348-EE00-480F-8598-3EA611B4C493}" type="pres">
      <dgm:prSet presAssocID="{7A170533-467D-4F57-B387-75693D579A89}" presName="childText" presStyleLbl="conFgAcc1" presStyleIdx="3" presStyleCnt="5">
        <dgm:presLayoutVars>
          <dgm:bulletEnabled val="1"/>
        </dgm:presLayoutVars>
      </dgm:prSet>
      <dgm:spPr/>
    </dgm:pt>
    <dgm:pt modelId="{D3DA4C15-9706-473D-9162-D4E2DD84FA40}" type="pres">
      <dgm:prSet presAssocID="{B9682550-34AC-48DD-8B7A-E951A681AAB0}" presName="spaceBetweenRectangles" presStyleCnt="0"/>
      <dgm:spPr/>
    </dgm:pt>
    <dgm:pt modelId="{42BC6088-0000-4DE5-BE42-6BF69DFB0AB3}" type="pres">
      <dgm:prSet presAssocID="{742F91C7-9D3F-4322-8F2D-23A2FCAD0720}" presName="parentLin" presStyleCnt="0"/>
      <dgm:spPr/>
    </dgm:pt>
    <dgm:pt modelId="{C290ADAF-1244-46EA-9F1E-81A15172FC0E}" type="pres">
      <dgm:prSet presAssocID="{742F91C7-9D3F-4322-8F2D-23A2FCAD0720}" presName="parentLeftMargin" presStyleLbl="node1" presStyleIdx="3" presStyleCnt="5"/>
      <dgm:spPr/>
    </dgm:pt>
    <dgm:pt modelId="{587B8CE7-8000-4C26-905B-FD0FFE8ED550}" type="pres">
      <dgm:prSet presAssocID="{742F91C7-9D3F-4322-8F2D-23A2FCAD072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1538072-30EE-4E99-A660-2D5ED9D55A54}" type="pres">
      <dgm:prSet presAssocID="{742F91C7-9D3F-4322-8F2D-23A2FCAD0720}" presName="negativeSpace" presStyleCnt="0"/>
      <dgm:spPr/>
    </dgm:pt>
    <dgm:pt modelId="{18B26238-60C4-496F-B25E-1DC491615F32}" type="pres">
      <dgm:prSet presAssocID="{742F91C7-9D3F-4322-8F2D-23A2FCAD072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2948E06-2FCF-4EFD-AF7B-7AC8A52DC0F2}" type="presOf" srcId="{742F91C7-9D3F-4322-8F2D-23A2FCAD0720}" destId="{587B8CE7-8000-4C26-905B-FD0FFE8ED550}" srcOrd="1" destOrd="0" presId="urn:microsoft.com/office/officeart/2005/8/layout/list1"/>
    <dgm:cxn modelId="{DC1A180A-FADF-4E86-8B7E-80393B98DC7C}" srcId="{9649A4C1-53AE-4269-BF85-DFB8ABF6531C}" destId="{392FE21E-B769-4A81-B0C3-340307B3ABBB}" srcOrd="0" destOrd="0" parTransId="{D4E841D0-2BB0-49F6-BCBB-4AE5F0DA8E1D}" sibTransId="{B5C8CDFC-DD88-4965-AA32-637CEC3A25EC}"/>
    <dgm:cxn modelId="{9DC4C514-DF97-4854-B42D-4228DBF33BFE}" type="presOf" srcId="{2CB57161-7E50-4DCA-A6EC-61A60AB9E675}" destId="{43E0C8D4-1ED8-4FB2-AA71-5755910CFC09}" srcOrd="0" destOrd="0" presId="urn:microsoft.com/office/officeart/2005/8/layout/list1"/>
    <dgm:cxn modelId="{06734D1A-B649-4D86-9E2E-32745EE20894}" type="presOf" srcId="{A14E60E5-E30A-407E-A1A4-FE8AFCDE36F7}" destId="{4573AABF-072F-4A3D-A341-E740F4830522}" srcOrd="1" destOrd="0" presId="urn:microsoft.com/office/officeart/2005/8/layout/list1"/>
    <dgm:cxn modelId="{0E20C81E-2FAB-4505-9C07-A107D4F15E68}" type="presOf" srcId="{742F91C7-9D3F-4322-8F2D-23A2FCAD0720}" destId="{C290ADAF-1244-46EA-9F1E-81A15172FC0E}" srcOrd="0" destOrd="0" presId="urn:microsoft.com/office/officeart/2005/8/layout/list1"/>
    <dgm:cxn modelId="{B4B2B421-6EB8-4C7E-A854-70A53DA26296}" srcId="{9649A4C1-53AE-4269-BF85-DFB8ABF6531C}" destId="{0DD46BE8-D781-4A24-8292-761470E6838E}" srcOrd="1" destOrd="0" parTransId="{93B629C9-E118-490C-80B9-973F5206D071}" sibTransId="{F968C6D6-F52E-47A3-9837-4479852EBCBB}"/>
    <dgm:cxn modelId="{5A26E022-999B-4B18-9ED2-9338315C0B34}" type="presOf" srcId="{9649A4C1-53AE-4269-BF85-DFB8ABF6531C}" destId="{E03E64E8-F315-4599-A943-5F4E14B9C23C}" srcOrd="1" destOrd="0" presId="urn:microsoft.com/office/officeart/2005/8/layout/list1"/>
    <dgm:cxn modelId="{EE5FF13D-883F-4145-8371-B022B9B315D8}" srcId="{2CB57161-7E50-4DCA-A6EC-61A60AB9E675}" destId="{9649A4C1-53AE-4269-BF85-DFB8ABF6531C}" srcOrd="1" destOrd="0" parTransId="{02B9E0B8-14C3-4661-B96A-5D75C01ABB79}" sibTransId="{12FE709C-6900-4D71-93DA-15EB5DE5E31F}"/>
    <dgm:cxn modelId="{026AED46-C1E0-4CD4-90FC-7EF4C5FA5D74}" type="presOf" srcId="{392FE21E-B769-4A81-B0C3-340307B3ABBB}" destId="{4C041CF1-7563-49DB-B445-BF0E1A916912}" srcOrd="0" destOrd="0" presId="urn:microsoft.com/office/officeart/2005/8/layout/list1"/>
    <dgm:cxn modelId="{59BBC84A-34A4-458A-8DF7-74071883E6C4}" type="presOf" srcId="{7A170533-467D-4F57-B387-75693D579A89}" destId="{DB736FEB-6B5E-4359-A792-DB6CC2F76DEF}" srcOrd="0" destOrd="0" presId="urn:microsoft.com/office/officeart/2005/8/layout/list1"/>
    <dgm:cxn modelId="{4FFB1B4C-4189-4993-B782-03ABCCAB70AE}" type="presOf" srcId="{9649A4C1-53AE-4269-BF85-DFB8ABF6531C}" destId="{17BC4A59-6F7F-48AC-9D72-0144DF1EA157}" srcOrd="0" destOrd="0" presId="urn:microsoft.com/office/officeart/2005/8/layout/list1"/>
    <dgm:cxn modelId="{FCA3AA4D-9D7B-4D1C-9EC0-AED1284BFE7C}" type="presOf" srcId="{7A170533-467D-4F57-B387-75693D579A89}" destId="{5DC65357-529B-4079-8FAC-1BC4AF6CFAEF}" srcOrd="1" destOrd="0" presId="urn:microsoft.com/office/officeart/2005/8/layout/list1"/>
    <dgm:cxn modelId="{EB774876-4F9B-4666-95FF-418C395FDD85}" type="presOf" srcId="{0DD46BE8-D781-4A24-8292-761470E6838E}" destId="{4C041CF1-7563-49DB-B445-BF0E1A916912}" srcOrd="0" destOrd="1" presId="urn:microsoft.com/office/officeart/2005/8/layout/list1"/>
    <dgm:cxn modelId="{2953F980-6BEC-4BA0-B8C4-F3689DD1D32F}" srcId="{2CB57161-7E50-4DCA-A6EC-61A60AB9E675}" destId="{742F91C7-9D3F-4322-8F2D-23A2FCAD0720}" srcOrd="4" destOrd="0" parTransId="{AC9CB3ED-855E-4BE3-ADA7-32280D55429F}" sibTransId="{040C4936-B19E-4362-AABA-5946575C47E3}"/>
    <dgm:cxn modelId="{49A0AB8D-A641-4FD5-9791-68AC76F638F0}" srcId="{2CB57161-7E50-4DCA-A6EC-61A60AB9E675}" destId="{7A170533-467D-4F57-B387-75693D579A89}" srcOrd="3" destOrd="0" parTransId="{AF3139C7-A1AC-4311-9F51-369FF50489A2}" sibTransId="{B9682550-34AC-48DD-8B7A-E951A681AAB0}"/>
    <dgm:cxn modelId="{7C015394-86E0-461B-9F5E-1F5AEC96CC70}" srcId="{2CB57161-7E50-4DCA-A6EC-61A60AB9E675}" destId="{9EC4FED0-6177-41D8-99B3-11C012CF740D}" srcOrd="2" destOrd="0" parTransId="{07303452-429D-4650-974F-8F0711113DB1}" sibTransId="{C03488F9-D626-41B2-AB65-A67248D07F07}"/>
    <dgm:cxn modelId="{8B0B37B7-AB18-4FEB-A7A6-F8BCC894F730}" type="presOf" srcId="{9EC4FED0-6177-41D8-99B3-11C012CF740D}" destId="{95AA6DD4-9543-4552-8430-A2149ABC56D7}" srcOrd="0" destOrd="0" presId="urn:microsoft.com/office/officeart/2005/8/layout/list1"/>
    <dgm:cxn modelId="{D1695EB8-53F6-41C4-ACDE-3E6B201CDDD5}" srcId="{2CB57161-7E50-4DCA-A6EC-61A60AB9E675}" destId="{A14E60E5-E30A-407E-A1A4-FE8AFCDE36F7}" srcOrd="0" destOrd="0" parTransId="{469C4230-00BE-416D-A9D9-DD10EEC39E39}" sibTransId="{2BF30720-541B-4B58-8081-03055E7048F0}"/>
    <dgm:cxn modelId="{866A17CA-0E33-4ACE-BC4F-153305BB5BFB}" type="presOf" srcId="{A14E60E5-E30A-407E-A1A4-FE8AFCDE36F7}" destId="{AEECDF01-6CB4-4DC8-89FF-A9D2A0487344}" srcOrd="0" destOrd="0" presId="urn:microsoft.com/office/officeart/2005/8/layout/list1"/>
    <dgm:cxn modelId="{E78456CB-DBF2-46CB-9E00-85D93B025705}" type="presOf" srcId="{9EC4FED0-6177-41D8-99B3-11C012CF740D}" destId="{CCCBEA69-686C-4B13-9C25-B14409DCE712}" srcOrd="1" destOrd="0" presId="urn:microsoft.com/office/officeart/2005/8/layout/list1"/>
    <dgm:cxn modelId="{7E8D6E9D-7C16-40C6-A21B-48F87747A83E}" type="presParOf" srcId="{43E0C8D4-1ED8-4FB2-AA71-5755910CFC09}" destId="{C0E52AE9-1E32-491B-B56B-A2A5F0F1AC1D}" srcOrd="0" destOrd="0" presId="urn:microsoft.com/office/officeart/2005/8/layout/list1"/>
    <dgm:cxn modelId="{2F75311D-3D42-425C-B594-CC17D51FA00A}" type="presParOf" srcId="{C0E52AE9-1E32-491B-B56B-A2A5F0F1AC1D}" destId="{AEECDF01-6CB4-4DC8-89FF-A9D2A0487344}" srcOrd="0" destOrd="0" presId="urn:microsoft.com/office/officeart/2005/8/layout/list1"/>
    <dgm:cxn modelId="{7EEE70CD-85CA-42FB-81FC-45B9089F139E}" type="presParOf" srcId="{C0E52AE9-1E32-491B-B56B-A2A5F0F1AC1D}" destId="{4573AABF-072F-4A3D-A341-E740F4830522}" srcOrd="1" destOrd="0" presId="urn:microsoft.com/office/officeart/2005/8/layout/list1"/>
    <dgm:cxn modelId="{C09531C8-4811-4275-B335-C7D9D92E3170}" type="presParOf" srcId="{43E0C8D4-1ED8-4FB2-AA71-5755910CFC09}" destId="{7DEDB385-F5CF-4B9C-9B79-2E5D8BC8C92C}" srcOrd="1" destOrd="0" presId="urn:microsoft.com/office/officeart/2005/8/layout/list1"/>
    <dgm:cxn modelId="{C85B421D-EED3-4029-B989-392D1203F414}" type="presParOf" srcId="{43E0C8D4-1ED8-4FB2-AA71-5755910CFC09}" destId="{E646D329-E951-4A82-AB9D-DCC7502F0AF3}" srcOrd="2" destOrd="0" presId="urn:microsoft.com/office/officeart/2005/8/layout/list1"/>
    <dgm:cxn modelId="{36D5BFC4-A002-4297-8EF3-E43B44AE3077}" type="presParOf" srcId="{43E0C8D4-1ED8-4FB2-AA71-5755910CFC09}" destId="{5AA90F2F-ED7E-4712-83BE-621EE394451B}" srcOrd="3" destOrd="0" presId="urn:microsoft.com/office/officeart/2005/8/layout/list1"/>
    <dgm:cxn modelId="{55FCC2F2-2DC6-4D89-A6B9-3C73ADBBAAC0}" type="presParOf" srcId="{43E0C8D4-1ED8-4FB2-AA71-5755910CFC09}" destId="{61C8D4FE-3FF7-4129-B717-BC59D34F9E80}" srcOrd="4" destOrd="0" presId="urn:microsoft.com/office/officeart/2005/8/layout/list1"/>
    <dgm:cxn modelId="{77455BF0-070C-4201-8B01-92C354DDF840}" type="presParOf" srcId="{61C8D4FE-3FF7-4129-B717-BC59D34F9E80}" destId="{17BC4A59-6F7F-48AC-9D72-0144DF1EA157}" srcOrd="0" destOrd="0" presId="urn:microsoft.com/office/officeart/2005/8/layout/list1"/>
    <dgm:cxn modelId="{DAC4D244-B32A-4739-8E10-E556EFEE8281}" type="presParOf" srcId="{61C8D4FE-3FF7-4129-B717-BC59D34F9E80}" destId="{E03E64E8-F315-4599-A943-5F4E14B9C23C}" srcOrd="1" destOrd="0" presId="urn:microsoft.com/office/officeart/2005/8/layout/list1"/>
    <dgm:cxn modelId="{6CE0CC5F-76BC-4861-93DA-EF410FCE6410}" type="presParOf" srcId="{43E0C8D4-1ED8-4FB2-AA71-5755910CFC09}" destId="{31C8F369-4826-4913-B1F7-630415DBBED1}" srcOrd="5" destOrd="0" presId="urn:microsoft.com/office/officeart/2005/8/layout/list1"/>
    <dgm:cxn modelId="{9A484E3A-8145-4C1F-854E-50114F24A5FF}" type="presParOf" srcId="{43E0C8D4-1ED8-4FB2-AA71-5755910CFC09}" destId="{4C041CF1-7563-49DB-B445-BF0E1A916912}" srcOrd="6" destOrd="0" presId="urn:microsoft.com/office/officeart/2005/8/layout/list1"/>
    <dgm:cxn modelId="{31DACB12-307E-4707-BFAE-3A4DD4B44805}" type="presParOf" srcId="{43E0C8D4-1ED8-4FB2-AA71-5755910CFC09}" destId="{987C91AF-FBB5-4F0F-AA29-2A35DC3ABFDC}" srcOrd="7" destOrd="0" presId="urn:microsoft.com/office/officeart/2005/8/layout/list1"/>
    <dgm:cxn modelId="{4BCA48AF-FCCA-438E-AEB8-C4F0D1056567}" type="presParOf" srcId="{43E0C8D4-1ED8-4FB2-AA71-5755910CFC09}" destId="{EAC3EDB6-389F-4FCA-A5DA-6797F81FB13C}" srcOrd="8" destOrd="0" presId="urn:microsoft.com/office/officeart/2005/8/layout/list1"/>
    <dgm:cxn modelId="{FF06752D-6894-4675-BDC4-889203EE3598}" type="presParOf" srcId="{EAC3EDB6-389F-4FCA-A5DA-6797F81FB13C}" destId="{95AA6DD4-9543-4552-8430-A2149ABC56D7}" srcOrd="0" destOrd="0" presId="urn:microsoft.com/office/officeart/2005/8/layout/list1"/>
    <dgm:cxn modelId="{8F003272-CA59-4C5C-8639-CF677628869C}" type="presParOf" srcId="{EAC3EDB6-389F-4FCA-A5DA-6797F81FB13C}" destId="{CCCBEA69-686C-4B13-9C25-B14409DCE712}" srcOrd="1" destOrd="0" presId="urn:microsoft.com/office/officeart/2005/8/layout/list1"/>
    <dgm:cxn modelId="{AFB483C1-1C8A-41B2-8413-3C768AE00218}" type="presParOf" srcId="{43E0C8D4-1ED8-4FB2-AA71-5755910CFC09}" destId="{89704C4E-F0B3-49C5-A000-2D9AE8206D42}" srcOrd="9" destOrd="0" presId="urn:microsoft.com/office/officeart/2005/8/layout/list1"/>
    <dgm:cxn modelId="{0C42F5F2-5B66-44D8-8BA1-9A613B891F3B}" type="presParOf" srcId="{43E0C8D4-1ED8-4FB2-AA71-5755910CFC09}" destId="{A9E2D0DA-BE59-46BF-9BB1-D12B9AA5C1C8}" srcOrd="10" destOrd="0" presId="urn:microsoft.com/office/officeart/2005/8/layout/list1"/>
    <dgm:cxn modelId="{7D830CB1-29F5-4122-8021-47E0E9A64C5D}" type="presParOf" srcId="{43E0C8D4-1ED8-4FB2-AA71-5755910CFC09}" destId="{CE04C31C-6B0B-484B-AD31-C9701D31540A}" srcOrd="11" destOrd="0" presId="urn:microsoft.com/office/officeart/2005/8/layout/list1"/>
    <dgm:cxn modelId="{F4EC81AD-23DB-40C4-A47E-F3135690CBC5}" type="presParOf" srcId="{43E0C8D4-1ED8-4FB2-AA71-5755910CFC09}" destId="{7C014E19-5624-4FAD-BCF7-E7EAD53440E9}" srcOrd="12" destOrd="0" presId="urn:microsoft.com/office/officeart/2005/8/layout/list1"/>
    <dgm:cxn modelId="{C430A1E2-9A92-43F1-8743-9FB493B6FCF0}" type="presParOf" srcId="{7C014E19-5624-4FAD-BCF7-E7EAD53440E9}" destId="{DB736FEB-6B5E-4359-A792-DB6CC2F76DEF}" srcOrd="0" destOrd="0" presId="urn:microsoft.com/office/officeart/2005/8/layout/list1"/>
    <dgm:cxn modelId="{514A00B1-241F-4747-B2E2-71AD2E18F22A}" type="presParOf" srcId="{7C014E19-5624-4FAD-BCF7-E7EAD53440E9}" destId="{5DC65357-529B-4079-8FAC-1BC4AF6CFAEF}" srcOrd="1" destOrd="0" presId="urn:microsoft.com/office/officeart/2005/8/layout/list1"/>
    <dgm:cxn modelId="{6106B382-4D73-400B-AF30-A3DC0DB5DE5A}" type="presParOf" srcId="{43E0C8D4-1ED8-4FB2-AA71-5755910CFC09}" destId="{34B162E7-9E8D-4D92-8A38-2BFF36858B36}" srcOrd="13" destOrd="0" presId="urn:microsoft.com/office/officeart/2005/8/layout/list1"/>
    <dgm:cxn modelId="{88BDE403-66B3-4928-82EA-F65F0D19D9F2}" type="presParOf" srcId="{43E0C8D4-1ED8-4FB2-AA71-5755910CFC09}" destId="{68F39348-EE00-480F-8598-3EA611B4C493}" srcOrd="14" destOrd="0" presId="urn:microsoft.com/office/officeart/2005/8/layout/list1"/>
    <dgm:cxn modelId="{84B7E5CD-1582-465F-AAA8-53A78379C5C1}" type="presParOf" srcId="{43E0C8D4-1ED8-4FB2-AA71-5755910CFC09}" destId="{D3DA4C15-9706-473D-9162-D4E2DD84FA40}" srcOrd="15" destOrd="0" presId="urn:microsoft.com/office/officeart/2005/8/layout/list1"/>
    <dgm:cxn modelId="{C1F3D903-BC74-47AD-9835-40A2C5E7F7DB}" type="presParOf" srcId="{43E0C8D4-1ED8-4FB2-AA71-5755910CFC09}" destId="{42BC6088-0000-4DE5-BE42-6BF69DFB0AB3}" srcOrd="16" destOrd="0" presId="urn:microsoft.com/office/officeart/2005/8/layout/list1"/>
    <dgm:cxn modelId="{940410CA-7D75-418D-AD5A-3F98E66CC5F0}" type="presParOf" srcId="{42BC6088-0000-4DE5-BE42-6BF69DFB0AB3}" destId="{C290ADAF-1244-46EA-9F1E-81A15172FC0E}" srcOrd="0" destOrd="0" presId="urn:microsoft.com/office/officeart/2005/8/layout/list1"/>
    <dgm:cxn modelId="{4917701F-4185-481D-B3DC-41C9A8BD4DBA}" type="presParOf" srcId="{42BC6088-0000-4DE5-BE42-6BF69DFB0AB3}" destId="{587B8CE7-8000-4C26-905B-FD0FFE8ED550}" srcOrd="1" destOrd="0" presId="urn:microsoft.com/office/officeart/2005/8/layout/list1"/>
    <dgm:cxn modelId="{6CB3B6ED-D3CC-44C5-891A-3274B729B90D}" type="presParOf" srcId="{43E0C8D4-1ED8-4FB2-AA71-5755910CFC09}" destId="{31538072-30EE-4E99-A660-2D5ED9D55A54}" srcOrd="17" destOrd="0" presId="urn:microsoft.com/office/officeart/2005/8/layout/list1"/>
    <dgm:cxn modelId="{2DB37F19-43A2-486A-BBBE-95E317974CDA}" type="presParOf" srcId="{43E0C8D4-1ED8-4FB2-AA71-5755910CFC09}" destId="{18B26238-60C4-496F-B25E-1DC491615F3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6D329-E951-4A82-AB9D-DCC7502F0AF3}">
      <dsp:nvSpPr>
        <dsp:cNvPr id="0" name=""/>
        <dsp:cNvSpPr/>
      </dsp:nvSpPr>
      <dsp:spPr>
        <a:xfrm>
          <a:off x="0" y="350863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3AABF-072F-4A3D-A341-E740F4830522}">
      <dsp:nvSpPr>
        <dsp:cNvPr id="0" name=""/>
        <dsp:cNvSpPr/>
      </dsp:nvSpPr>
      <dsp:spPr>
        <a:xfrm>
          <a:off x="411480" y="99943"/>
          <a:ext cx="57607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Interfaz</a:t>
          </a:r>
        </a:p>
      </dsp:txBody>
      <dsp:txXfrm>
        <a:off x="435978" y="124441"/>
        <a:ext cx="5711724" cy="452844"/>
      </dsp:txXfrm>
    </dsp:sp>
    <dsp:sp modelId="{4C041CF1-7563-49DB-B445-BF0E1A916912}">
      <dsp:nvSpPr>
        <dsp:cNvPr id="0" name=""/>
        <dsp:cNvSpPr/>
      </dsp:nvSpPr>
      <dsp:spPr>
        <a:xfrm>
          <a:off x="0" y="1121983"/>
          <a:ext cx="8229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 err="1"/>
            <a:t>Stub</a:t>
          </a:r>
          <a:endParaRPr lang="es-MX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 err="1"/>
            <a:t>Skeleton</a:t>
          </a:r>
          <a:endParaRPr lang="es-MX" sz="1700" kern="1200" dirty="0"/>
        </a:p>
      </dsp:txBody>
      <dsp:txXfrm>
        <a:off x="0" y="1121983"/>
        <a:ext cx="8229600" cy="990675"/>
      </dsp:txXfrm>
    </dsp:sp>
    <dsp:sp modelId="{E03E64E8-F315-4599-A943-5F4E14B9C23C}">
      <dsp:nvSpPr>
        <dsp:cNvPr id="0" name=""/>
        <dsp:cNvSpPr/>
      </dsp:nvSpPr>
      <dsp:spPr>
        <a:xfrm>
          <a:off x="411480" y="871063"/>
          <a:ext cx="57607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Implementación</a:t>
          </a:r>
        </a:p>
      </dsp:txBody>
      <dsp:txXfrm>
        <a:off x="435978" y="895561"/>
        <a:ext cx="5711724" cy="452844"/>
      </dsp:txXfrm>
    </dsp:sp>
    <dsp:sp modelId="{A9E2D0DA-BE59-46BF-9BB1-D12B9AA5C1C8}">
      <dsp:nvSpPr>
        <dsp:cNvPr id="0" name=""/>
        <dsp:cNvSpPr/>
      </dsp:nvSpPr>
      <dsp:spPr>
        <a:xfrm>
          <a:off x="0" y="2455379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BEA69-686C-4B13-9C25-B14409DCE712}">
      <dsp:nvSpPr>
        <dsp:cNvPr id="0" name=""/>
        <dsp:cNvSpPr/>
      </dsp:nvSpPr>
      <dsp:spPr>
        <a:xfrm>
          <a:off x="411480" y="2204459"/>
          <a:ext cx="57607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Servidor</a:t>
          </a:r>
        </a:p>
      </dsp:txBody>
      <dsp:txXfrm>
        <a:off x="435978" y="2228957"/>
        <a:ext cx="5711724" cy="452844"/>
      </dsp:txXfrm>
    </dsp:sp>
    <dsp:sp modelId="{68F39348-EE00-480F-8598-3EA611B4C493}">
      <dsp:nvSpPr>
        <dsp:cNvPr id="0" name=""/>
        <dsp:cNvSpPr/>
      </dsp:nvSpPr>
      <dsp:spPr>
        <a:xfrm>
          <a:off x="0" y="3226499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65357-529B-4079-8FAC-1BC4AF6CFAEF}">
      <dsp:nvSpPr>
        <dsp:cNvPr id="0" name=""/>
        <dsp:cNvSpPr/>
      </dsp:nvSpPr>
      <dsp:spPr>
        <a:xfrm>
          <a:off x="411480" y="2975579"/>
          <a:ext cx="57607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Cliente</a:t>
          </a:r>
        </a:p>
      </dsp:txBody>
      <dsp:txXfrm>
        <a:off x="435978" y="3000077"/>
        <a:ext cx="5711724" cy="452844"/>
      </dsp:txXfrm>
    </dsp:sp>
    <dsp:sp modelId="{18B26238-60C4-496F-B25E-1DC491615F32}">
      <dsp:nvSpPr>
        <dsp:cNvPr id="0" name=""/>
        <dsp:cNvSpPr/>
      </dsp:nvSpPr>
      <dsp:spPr>
        <a:xfrm>
          <a:off x="0" y="3997619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B8CE7-8000-4C26-905B-FD0FFE8ED550}">
      <dsp:nvSpPr>
        <dsp:cNvPr id="0" name=""/>
        <dsp:cNvSpPr/>
      </dsp:nvSpPr>
      <dsp:spPr>
        <a:xfrm>
          <a:off x="411480" y="3746699"/>
          <a:ext cx="57607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Servidor de nombres RMI</a:t>
          </a:r>
        </a:p>
      </dsp:txBody>
      <dsp:txXfrm>
        <a:off x="435978" y="3771197"/>
        <a:ext cx="57117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59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58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58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04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75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04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08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37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33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655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BFC0-AF26-4695-B7AB-F06AFA2357CA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393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BFC0-AF26-4695-B7AB-F06AFA2357CA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82F5-BA78-4683-9982-D1E61F7725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1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technotes/guides/security/PolicyFiles.html" TargetMode="External"/><Relationship Id="rId2" Type="http://schemas.openxmlformats.org/officeDocument/2006/relationships/hyperlink" Target="http://docs.oracle.com/javase/7/docs/technotes/guides/security/permissions.htm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Unidad temática V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Interfaces alternativas de comunicación en red</a:t>
            </a:r>
          </a:p>
        </p:txBody>
      </p:sp>
    </p:spTree>
    <p:extLst>
      <p:ext uri="{BB962C8B-B14F-4D97-AF65-F5344CB8AC3E}">
        <p14:creationId xmlns:p14="http://schemas.microsoft.com/office/powerpoint/2010/main" val="106927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Características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Gestiona los diálogos petición-respuesta</a:t>
            </a:r>
          </a:p>
          <a:p>
            <a:r>
              <a:rPr lang="es-MX" dirty="0"/>
              <a:t>Controla la </a:t>
            </a:r>
            <a:r>
              <a:rPr lang="es-MX" dirty="0" err="1"/>
              <a:t>serialización</a:t>
            </a:r>
            <a:r>
              <a:rPr lang="es-MX" dirty="0"/>
              <a:t> y el formato de los datos</a:t>
            </a:r>
          </a:p>
          <a:p>
            <a:r>
              <a:rPr lang="es-MX" dirty="0"/>
              <a:t>Gestiona la interfaz de comunicación</a:t>
            </a:r>
          </a:p>
          <a:p>
            <a:r>
              <a:rPr lang="es-MX" dirty="0"/>
              <a:t>En orientación a objetos se le conoce como RMI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704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Algunos tipos de RPC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ONC-RPC (Open Network Computing) de </a:t>
            </a:r>
            <a:r>
              <a:rPr lang="es-MX" dirty="0" err="1"/>
              <a:t>sun</a:t>
            </a:r>
            <a:r>
              <a:rPr lang="es-MX" dirty="0"/>
              <a:t>, usado en el entorno UNIX, infraestructura usada por NFS (servidor de sistema de ficheros) y NIS (servicio de directorios)</a:t>
            </a:r>
          </a:p>
          <a:p>
            <a:r>
              <a:rPr lang="es-MX" dirty="0"/>
              <a:t>DCE/RPC (</a:t>
            </a:r>
            <a:r>
              <a:rPr lang="es-MX" dirty="0" err="1"/>
              <a:t>Distributed</a:t>
            </a:r>
            <a:r>
              <a:rPr lang="es-MX" dirty="0"/>
              <a:t> Computing </a:t>
            </a:r>
            <a:r>
              <a:rPr lang="es-MX" dirty="0" err="1"/>
              <a:t>Enviroment</a:t>
            </a:r>
            <a:r>
              <a:rPr lang="es-MX" dirty="0"/>
              <a:t> RPC) definido por la Open Software </a:t>
            </a:r>
            <a:r>
              <a:rPr lang="es-MX" dirty="0" err="1"/>
              <a:t>Foundation</a:t>
            </a:r>
            <a:endParaRPr lang="es-MX" dirty="0"/>
          </a:p>
          <a:p>
            <a:r>
              <a:rPr lang="es-MX" dirty="0"/>
              <a:t>Java-RMI (</a:t>
            </a:r>
            <a:r>
              <a:rPr lang="es-MX" dirty="0" err="1"/>
              <a:t>Remote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Invocation</a:t>
            </a:r>
            <a:r>
              <a:rPr lang="es-MX" dirty="0"/>
              <a:t>) invocación a métodos remotos en java</a:t>
            </a:r>
          </a:p>
          <a:p>
            <a:r>
              <a:rPr lang="es-MX" dirty="0"/>
              <a:t>CORBA (</a:t>
            </a:r>
            <a:r>
              <a:rPr lang="es-MX" dirty="0" err="1"/>
              <a:t>Common</a:t>
            </a:r>
            <a:r>
              <a:rPr lang="es-MX" dirty="0"/>
              <a:t> 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Requesting</a:t>
            </a:r>
            <a:r>
              <a:rPr lang="es-MX" dirty="0"/>
              <a:t> </a:t>
            </a:r>
            <a:r>
              <a:rPr lang="es-MX" dirty="0" err="1"/>
              <a:t>Broker</a:t>
            </a:r>
            <a:r>
              <a:rPr lang="es-MX" dirty="0"/>
              <a:t> </a:t>
            </a:r>
            <a:r>
              <a:rPr lang="es-MX" dirty="0" err="1"/>
              <a:t>Architecture</a:t>
            </a:r>
            <a:r>
              <a:rPr lang="es-MX" dirty="0"/>
              <a:t>) soporta invocación a objetos remotos para varios lenguajes orientados a objetos</a:t>
            </a:r>
          </a:p>
          <a:p>
            <a:r>
              <a:rPr lang="es-MX" dirty="0"/>
              <a:t>SOAP (Simple </a:t>
            </a:r>
            <a:r>
              <a:rPr lang="es-MX" dirty="0" err="1"/>
              <a:t>Object</a:t>
            </a:r>
            <a:r>
              <a:rPr lang="es-MX" dirty="0"/>
              <a:t> Access </a:t>
            </a:r>
            <a:r>
              <a:rPr lang="es-MX" dirty="0" err="1"/>
              <a:t>Protocol</a:t>
            </a:r>
            <a:r>
              <a:rPr lang="es-MX" dirty="0"/>
              <a:t>) Protocolo para el intercambio de datos usando XML</a:t>
            </a:r>
          </a:p>
          <a:p>
            <a:r>
              <a:rPr lang="es-MX" dirty="0"/>
              <a:t>.NET </a:t>
            </a:r>
            <a:r>
              <a:rPr lang="es-MX" dirty="0" err="1"/>
              <a:t>remoting</a:t>
            </a:r>
            <a:r>
              <a:rPr lang="es-MX" dirty="0"/>
              <a:t> infraestructura de invocación remota de .NET</a:t>
            </a:r>
          </a:p>
        </p:txBody>
      </p:sp>
    </p:spTree>
    <p:extLst>
      <p:ext uri="{BB962C8B-B14F-4D97-AF65-F5344CB8AC3E}">
        <p14:creationId xmlns:p14="http://schemas.microsoft.com/office/powerpoint/2010/main" val="346918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3ED01-37E7-4CAC-A290-F2E00CC8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5.1.2 Descripción general del protocolo RPC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25FD76-EBB0-4DEF-8FE7-675600124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99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RPC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Genera el código usado en tareas comunes</a:t>
            </a:r>
          </a:p>
          <a:p>
            <a:r>
              <a:rPr lang="es-MX" dirty="0"/>
              <a:t>Ofrece el entorno y los componentes para dar soporte a la infraestructura</a:t>
            </a:r>
          </a:p>
          <a:p>
            <a:r>
              <a:rPr lang="es-MX" dirty="0"/>
              <a:t>El proceso llamado mediante RPC se ejecuta en una computadora diferente</a:t>
            </a:r>
          </a:p>
          <a:p>
            <a:r>
              <a:rPr lang="es-MX" dirty="0"/>
              <a:t>Ofrece la ilusión de que la llamada remota se ejecuta como si fuera una llamada local</a:t>
            </a:r>
          </a:p>
        </p:txBody>
      </p:sp>
    </p:spTree>
    <p:extLst>
      <p:ext uri="{BB962C8B-B14F-4D97-AF65-F5344CB8AC3E}">
        <p14:creationId xmlns:p14="http://schemas.microsoft.com/office/powerpoint/2010/main" val="307080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Cliente:</a:t>
            </a:r>
          </a:p>
          <a:p>
            <a:pPr lvl="1"/>
            <a:r>
              <a:rPr lang="es-MX" dirty="0"/>
              <a:t>El proceso realiza la llamada a una función</a:t>
            </a:r>
          </a:p>
          <a:p>
            <a:pPr lvl="1"/>
            <a:r>
              <a:rPr lang="es-MX" dirty="0"/>
              <a:t>La llamada empaqueta el ID de la función junto con sus argumentos y los envía al servidor</a:t>
            </a:r>
          </a:p>
          <a:p>
            <a:pPr lvl="1"/>
            <a:r>
              <a:rPr lang="es-MX" dirty="0"/>
              <a:t>Espera el resultado</a:t>
            </a:r>
          </a:p>
          <a:p>
            <a:r>
              <a:rPr lang="es-MX" dirty="0"/>
              <a:t>Servidor:</a:t>
            </a:r>
          </a:p>
          <a:p>
            <a:pPr lvl="1"/>
            <a:r>
              <a:rPr lang="es-MX" dirty="0"/>
              <a:t>Recibe mensaje con ID de la función y argumentos</a:t>
            </a:r>
          </a:p>
          <a:p>
            <a:pPr lvl="1"/>
            <a:r>
              <a:rPr lang="es-MX" dirty="0"/>
              <a:t>Se invoca la función en el servidor</a:t>
            </a:r>
          </a:p>
          <a:p>
            <a:pPr lvl="1"/>
            <a:r>
              <a:rPr lang="es-MX" dirty="0"/>
              <a:t>El resultado se empaqueta en un mensaje y se envía al cliente</a:t>
            </a:r>
          </a:p>
        </p:txBody>
      </p:sp>
    </p:spTree>
    <p:extLst>
      <p:ext uri="{BB962C8B-B14F-4D97-AF65-F5344CB8AC3E}">
        <p14:creationId xmlns:p14="http://schemas.microsoft.com/office/powerpoint/2010/main" val="423675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Diferencias con llamadas a procedimientos locales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Manejo de errores</a:t>
            </a:r>
          </a:p>
          <a:p>
            <a:pPr lvl="1"/>
            <a:r>
              <a:rPr lang="es-MX" dirty="0"/>
              <a:t>Puede haber errores en la comunicación</a:t>
            </a:r>
          </a:p>
          <a:p>
            <a:pPr lvl="1"/>
            <a:r>
              <a:rPr lang="es-MX" dirty="0"/>
              <a:t>Deben de manejarse por el cliente</a:t>
            </a:r>
          </a:p>
          <a:p>
            <a:r>
              <a:rPr lang="es-MX" dirty="0"/>
              <a:t>Acceso a datos comunes a los procesos locales</a:t>
            </a:r>
          </a:p>
          <a:p>
            <a:pPr lvl="1"/>
            <a:r>
              <a:rPr lang="es-MX" dirty="0"/>
              <a:t>El servidor no tiene acceso a variables globales</a:t>
            </a:r>
          </a:p>
          <a:p>
            <a:pPr lvl="1"/>
            <a:r>
              <a:rPr lang="es-MX" dirty="0"/>
              <a:t>No hay acceso al espacio de memoria:</a:t>
            </a:r>
          </a:p>
          <a:p>
            <a:pPr lvl="2"/>
            <a:r>
              <a:rPr lang="es-MX" dirty="0"/>
              <a:t>No se pueden usar punteros</a:t>
            </a:r>
          </a:p>
          <a:p>
            <a:pPr lvl="2"/>
            <a:r>
              <a:rPr lang="es-MX" dirty="0"/>
              <a:t>Los parámetros se pasan por valor, no por referencia</a:t>
            </a:r>
          </a:p>
          <a:p>
            <a:pPr lvl="1"/>
            <a:r>
              <a:rPr lang="es-MX" dirty="0"/>
              <a:t>RPC obliga a un mayor nivel de encapsulamiento</a:t>
            </a:r>
          </a:p>
          <a:p>
            <a:r>
              <a:rPr lang="es-MX" dirty="0"/>
              <a:t>El rendimiento es menor </a:t>
            </a:r>
          </a:p>
          <a:p>
            <a:r>
              <a:rPr lang="es-MX" dirty="0"/>
              <a:t>En algunos entornos no se permiten estructuras complejas</a:t>
            </a:r>
          </a:p>
          <a:p>
            <a:r>
              <a:rPr lang="es-MX" dirty="0"/>
              <a:t>Los procedimientos locales usan la semántica “exactamente una vez”, es decir, son fiables</a:t>
            </a:r>
          </a:p>
          <a:p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327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5.1.3 Nivel intermedio de RPC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98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Comportamiento ante fallos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RPC no es posible esperar indefinidamente a que un proceso regrese el resultado</a:t>
            </a:r>
          </a:p>
          <a:p>
            <a:r>
              <a:rPr lang="es-MX" dirty="0"/>
              <a:t>La ejecución del proceso llamado se puede detener por algún error en el servidor </a:t>
            </a:r>
          </a:p>
          <a:p>
            <a:r>
              <a:rPr lang="es-MX" dirty="0"/>
              <a:t>También se puede detener por errores internos en el cálculo del proceso</a:t>
            </a:r>
          </a:p>
          <a:p>
            <a:r>
              <a:rPr lang="es-MX" dirty="0"/>
              <a:t>Pueden ocurrir errores en la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96960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Comportamiento ante fallos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cliente no puede saber el motivo del fallo</a:t>
            </a:r>
          </a:p>
          <a:p>
            <a:r>
              <a:rPr lang="es-MX" dirty="0"/>
              <a:t>Dependiendo de la semántica se puede volver a pedir la ejecución del procedimiento o no</a:t>
            </a:r>
          </a:p>
          <a:p>
            <a:r>
              <a:rPr lang="es-MX" dirty="0"/>
              <a:t>La forma de gestionar los fallos define la semántica efectiva de las llamadas remotas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529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Semántica de las llamadas RPC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Tal vez, se ejecuta una vez o ninguna</a:t>
            </a:r>
          </a:p>
          <a:p>
            <a:r>
              <a:rPr lang="es-MX" dirty="0"/>
              <a:t>Al menos una vez, el procedimiento se ejecuta una o más veces</a:t>
            </a:r>
          </a:p>
          <a:p>
            <a:r>
              <a:rPr lang="es-MX" dirty="0"/>
              <a:t>Como máximo una vez, el procedimiento se ejecuta exactamente una vez o nunca llega a ejecutarse</a:t>
            </a:r>
          </a:p>
        </p:txBody>
      </p:sp>
    </p:spTree>
    <p:extLst>
      <p:ext uri="{BB962C8B-B14F-4D97-AF65-F5344CB8AC3E}">
        <p14:creationId xmlns:p14="http://schemas.microsoft.com/office/powerpoint/2010/main" val="351831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1782AB5-BF6C-42AF-A858-FFBB1E43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5.1 Llamadas a procedimientos remotos (RPC)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F65CE7-A861-4038-AAB3-B445BFB1D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98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Tal-vez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El cliente puede recibir una respuesta o ninguna</a:t>
            </a:r>
          </a:p>
          <a:p>
            <a:r>
              <a:rPr lang="es-MX" dirty="0"/>
              <a:t>Funcionamiento:</a:t>
            </a:r>
          </a:p>
          <a:p>
            <a:pPr lvl="1"/>
            <a:r>
              <a:rPr lang="es-MX" dirty="0"/>
              <a:t>Se envía la petición y se espera un tiempo para la respuesta</a:t>
            </a:r>
          </a:p>
          <a:p>
            <a:pPr lvl="1"/>
            <a:r>
              <a:rPr lang="es-MX" dirty="0"/>
              <a:t>Si no llega la respuesta se continua con la ejecución</a:t>
            </a:r>
          </a:p>
          <a:p>
            <a:pPr lvl="1"/>
            <a:r>
              <a:rPr lang="es-MX" dirty="0"/>
              <a:t>El cliente no tiene retroalimentación en caso de fallo</a:t>
            </a:r>
          </a:p>
          <a:p>
            <a:r>
              <a:rPr lang="es-MX" dirty="0"/>
              <a:t>Sólo admisible en aplicaciones que pueden funcionar con perdida de peticiones </a:t>
            </a:r>
          </a:p>
        </p:txBody>
      </p:sp>
    </p:spTree>
    <p:extLst>
      <p:ext uri="{BB962C8B-B14F-4D97-AF65-F5344CB8AC3E}">
        <p14:creationId xmlns:p14="http://schemas.microsoft.com/office/powerpoint/2010/main" val="1471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Al-menos-una-vez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El cliente puede recibir una o mas respuestas</a:t>
            </a:r>
          </a:p>
          <a:p>
            <a:r>
              <a:rPr lang="es-MX" dirty="0"/>
              <a:t>Funcionamiento:</a:t>
            </a:r>
          </a:p>
          <a:p>
            <a:pPr lvl="1"/>
            <a:r>
              <a:rPr lang="es-MX" dirty="0"/>
              <a:t>El cliente envía la petición y espera un tiempo</a:t>
            </a:r>
          </a:p>
          <a:p>
            <a:pPr lvl="1"/>
            <a:r>
              <a:rPr lang="es-MX" dirty="0"/>
              <a:t>Si no llega respuesta o un reconocimiento dentro del tiempo de espera, reenvía la petición</a:t>
            </a:r>
          </a:p>
          <a:p>
            <a:pPr lvl="1"/>
            <a:r>
              <a:rPr lang="es-MX" dirty="0"/>
              <a:t>El servidor no filtra peticiones repetidas por lo que el procedimiento remoto se puede ejecutar varias veces</a:t>
            </a:r>
          </a:p>
          <a:p>
            <a:pPr lvl="1"/>
            <a:r>
              <a:rPr lang="es-MX" dirty="0"/>
              <a:t>El cliente puede recibir varias respuestas</a:t>
            </a:r>
          </a:p>
          <a:p>
            <a:r>
              <a:rPr lang="es-MX" dirty="0"/>
              <a:t>Solo funciona con aplicaciones que permiten procesos idempotente (repetible)</a:t>
            </a:r>
          </a:p>
          <a:p>
            <a:pPr lvl="1"/>
            <a:r>
              <a:rPr lang="es-MX" dirty="0"/>
              <a:t>Una operación es idempotente si se puede ejecutar varias veces obteniendo el mismo resultado</a:t>
            </a:r>
          </a:p>
          <a:p>
            <a:pPr lvl="1"/>
            <a:r>
              <a:rPr lang="es-MX" dirty="0"/>
              <a:t>En ocasiones una operación no idempotente se puede ejecutar como una operación que si lo sea</a:t>
            </a:r>
          </a:p>
        </p:txBody>
      </p:sp>
    </p:spTree>
    <p:extLst>
      <p:ext uri="{BB962C8B-B14F-4D97-AF65-F5344CB8AC3E}">
        <p14:creationId xmlns:p14="http://schemas.microsoft.com/office/powerpoint/2010/main" val="280634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Como-máximo-una-vez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El cliente recibe una respuesta o una indicación de que el proceso no se ejecuto</a:t>
            </a:r>
          </a:p>
          <a:p>
            <a:r>
              <a:rPr lang="es-MX" dirty="0"/>
              <a:t>Funcionamiento:</a:t>
            </a:r>
          </a:p>
          <a:p>
            <a:pPr lvl="1"/>
            <a:r>
              <a:rPr lang="es-MX" dirty="0"/>
              <a:t>El cliente envía una petición y espera un tiempo</a:t>
            </a:r>
          </a:p>
          <a:p>
            <a:pPr lvl="1"/>
            <a:r>
              <a:rPr lang="es-MX" dirty="0"/>
              <a:t>Si no lleva respuesta o un reconocimiento dentro del tiempo definido repite la petición</a:t>
            </a:r>
          </a:p>
          <a:p>
            <a:pPr lvl="1"/>
            <a:r>
              <a:rPr lang="es-MX" dirty="0"/>
              <a:t>El servidor filtra las peticiones duplicadas y guarda historial con las respuestas enviadas </a:t>
            </a:r>
          </a:p>
          <a:p>
            <a:pPr lvl="2"/>
            <a:r>
              <a:rPr lang="es-MX" dirty="0"/>
              <a:t>Por tanto el servidor tiene memoria </a:t>
            </a:r>
          </a:p>
          <a:p>
            <a:pPr lvl="1"/>
            <a:r>
              <a:rPr lang="es-MX" dirty="0"/>
              <a:t>El cliente recibe una respuesta o un mensaje de error</a:t>
            </a:r>
          </a:p>
          <a:p>
            <a:r>
              <a:rPr lang="es-MX" dirty="0"/>
              <a:t>Es la semántica mas parecida a sólo-una-vez en presencia de fallos</a:t>
            </a:r>
          </a:p>
        </p:txBody>
      </p:sp>
    </p:spTree>
    <p:extLst>
      <p:ext uri="{BB962C8B-B14F-4D97-AF65-F5344CB8AC3E}">
        <p14:creationId xmlns:p14="http://schemas.microsoft.com/office/powerpoint/2010/main" val="408623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Componentes e implementación de RPC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Para lograr el objetivo de que las llamadas remotas funcionen lo mas parecido a las llamadas locales debe de existir una infraestructura que permita la transparencia en las invocaciones remotas</a:t>
            </a:r>
          </a:p>
          <a:p>
            <a:r>
              <a:rPr lang="es-MX" dirty="0"/>
              <a:t>Para las tareas complementarias como empaqueta de datos o comunicación un entorno RPC debe ofrecer:</a:t>
            </a:r>
          </a:p>
          <a:p>
            <a:pPr lvl="1"/>
            <a:r>
              <a:rPr lang="es-MX" dirty="0"/>
              <a:t>Código adicional para soportar la llamada remota (normalmente generado de forma automática)</a:t>
            </a:r>
          </a:p>
          <a:p>
            <a:pPr lvl="1"/>
            <a:r>
              <a:rPr lang="es-MX" dirty="0"/>
              <a:t>Librerías complementarias para soportar la ejecución de RCP</a:t>
            </a:r>
          </a:p>
        </p:txBody>
      </p:sp>
    </p:spTree>
    <p:extLst>
      <p:ext uri="{BB962C8B-B14F-4D97-AF65-F5344CB8AC3E}">
        <p14:creationId xmlns:p14="http://schemas.microsoft.com/office/powerpoint/2010/main" val="1042444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de RPC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Se maneja el concepto de resguardos que realizan el papel del cliente (</a:t>
            </a:r>
            <a:r>
              <a:rPr lang="es-MX" dirty="0" err="1"/>
              <a:t>stub</a:t>
            </a:r>
            <a:r>
              <a:rPr lang="es-MX" dirty="0"/>
              <a:t>) y del servidor (</a:t>
            </a:r>
            <a:r>
              <a:rPr lang="es-MX" dirty="0" err="1"/>
              <a:t>skeleton</a:t>
            </a:r>
            <a:r>
              <a:rPr lang="es-MX" dirty="0"/>
              <a:t>)</a:t>
            </a:r>
          </a:p>
          <a:p>
            <a:r>
              <a:rPr lang="es-MX" dirty="0"/>
              <a:t>Proporciona transparencia en la comunicación remota</a:t>
            </a:r>
          </a:p>
          <a:p>
            <a:r>
              <a:rPr lang="es-MX" dirty="0"/>
              <a:t>Se generan automáticamente en base a la interfaz definida para el procedimiento remoto</a:t>
            </a:r>
          </a:p>
          <a:p>
            <a:r>
              <a:rPr lang="es-MX" dirty="0"/>
              <a:t>El programador sólo tiene que programar el código del procedimiento remoto (servidor) y el código que hace la llamada remota (cliente)</a:t>
            </a:r>
          </a:p>
        </p:txBody>
      </p:sp>
    </p:spTree>
    <p:extLst>
      <p:ext uri="{BB962C8B-B14F-4D97-AF65-F5344CB8AC3E}">
        <p14:creationId xmlns:p14="http://schemas.microsoft.com/office/powerpoint/2010/main" val="296002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Resguardo del cliente (</a:t>
            </a:r>
            <a:r>
              <a:rPr lang="es-MX" dirty="0" err="1"/>
              <a:t>stub</a:t>
            </a:r>
            <a:r>
              <a:rPr lang="es-MX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Conjunto de funciones que se enlazan con la aplicación cliente y que ofrecen la misma API que el servidor</a:t>
            </a:r>
          </a:p>
          <a:p>
            <a:r>
              <a:rPr lang="es-MX" dirty="0"/>
              <a:t>Las tareas a realizar son:</a:t>
            </a:r>
          </a:p>
          <a:p>
            <a:pPr lvl="1"/>
            <a:r>
              <a:rPr lang="es-MX" dirty="0"/>
              <a:t>Localizar al servidor</a:t>
            </a:r>
          </a:p>
          <a:p>
            <a:pPr lvl="1"/>
            <a:r>
              <a:rPr lang="es-MX" dirty="0"/>
              <a:t>Empaquetado del id del proceso y sus parámetros</a:t>
            </a:r>
          </a:p>
          <a:p>
            <a:pPr lvl="1"/>
            <a:r>
              <a:rPr lang="es-MX" dirty="0"/>
              <a:t>Envío del mensaje al servidor</a:t>
            </a:r>
          </a:p>
          <a:p>
            <a:pPr lvl="1"/>
            <a:r>
              <a:rPr lang="es-MX" dirty="0"/>
              <a:t>Espera de la recepción de la respuesta</a:t>
            </a:r>
          </a:p>
          <a:p>
            <a:pPr lvl="1"/>
            <a:r>
              <a:rPr lang="es-MX" dirty="0"/>
              <a:t>Extracción de resultados y su devolución como una función normal</a:t>
            </a:r>
          </a:p>
        </p:txBody>
      </p:sp>
    </p:spTree>
    <p:extLst>
      <p:ext uri="{BB962C8B-B14F-4D97-AF65-F5344CB8AC3E}">
        <p14:creationId xmlns:p14="http://schemas.microsoft.com/office/powerpoint/2010/main" val="1949815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Resguardo del servidor (</a:t>
            </a:r>
            <a:r>
              <a:rPr lang="es-MX" dirty="0" err="1"/>
              <a:t>skeleton</a:t>
            </a:r>
            <a:r>
              <a:rPr lang="es-MX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Programa que se enlaza en el servidor con la biblioteca de funciones del servicio</a:t>
            </a:r>
          </a:p>
          <a:p>
            <a:r>
              <a:rPr lang="es-MX" dirty="0"/>
              <a:t>Las tareas a realizar son:</a:t>
            </a:r>
          </a:p>
          <a:p>
            <a:pPr lvl="1"/>
            <a:r>
              <a:rPr lang="es-MX" dirty="0"/>
              <a:t>Registra el servicio</a:t>
            </a:r>
          </a:p>
          <a:p>
            <a:pPr lvl="1"/>
            <a:r>
              <a:rPr lang="es-MX" dirty="0"/>
              <a:t>Ejecuta lazo infinito en espera de solicitudes</a:t>
            </a:r>
          </a:p>
          <a:p>
            <a:pPr lvl="1"/>
            <a:r>
              <a:rPr lang="es-MX" dirty="0"/>
              <a:t>Recibe la petición</a:t>
            </a:r>
          </a:p>
          <a:p>
            <a:pPr lvl="1"/>
            <a:r>
              <a:rPr lang="es-MX" dirty="0"/>
              <a:t>Si el servidor es concurrente crea hilos de servicio</a:t>
            </a:r>
          </a:p>
          <a:p>
            <a:pPr lvl="1"/>
            <a:r>
              <a:rPr lang="es-MX" dirty="0"/>
              <a:t>Desempaqueta el mensaje</a:t>
            </a:r>
          </a:p>
          <a:p>
            <a:pPr lvl="1"/>
            <a:r>
              <a:rPr lang="es-MX" dirty="0"/>
              <a:t>Determina la función a invocar</a:t>
            </a:r>
          </a:p>
          <a:p>
            <a:pPr lvl="1"/>
            <a:r>
              <a:rPr lang="es-MX" dirty="0"/>
              <a:t>Invoca la función con sus argumentos</a:t>
            </a:r>
          </a:p>
          <a:p>
            <a:pPr lvl="1"/>
            <a:r>
              <a:rPr lang="es-MX" dirty="0"/>
              <a:t>Empaqueta los resultados</a:t>
            </a:r>
          </a:p>
          <a:p>
            <a:pPr lvl="1"/>
            <a:r>
              <a:rPr lang="es-MX" dirty="0"/>
              <a:t>Envía el mensaje al resguardo del cliente</a:t>
            </a:r>
          </a:p>
        </p:txBody>
      </p:sp>
    </p:spTree>
    <p:extLst>
      <p:ext uri="{BB962C8B-B14F-4D97-AF65-F5344CB8AC3E}">
        <p14:creationId xmlns:p14="http://schemas.microsoft.com/office/powerpoint/2010/main" val="3383126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elementos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Servicio de </a:t>
            </a:r>
            <a:r>
              <a:rPr lang="es-MX" dirty="0" err="1"/>
              <a:t>binding</a:t>
            </a:r>
            <a:r>
              <a:rPr lang="es-MX" dirty="0"/>
              <a:t>, responsable de la transparencia en la localización</a:t>
            </a:r>
          </a:p>
          <a:p>
            <a:pPr lvl="1"/>
            <a:r>
              <a:rPr lang="es-MX" dirty="0"/>
              <a:t>Gestiona la asociación entre el proceso y su versión con su localización</a:t>
            </a:r>
          </a:p>
          <a:p>
            <a:pPr lvl="1"/>
            <a:r>
              <a:rPr lang="es-MX" dirty="0"/>
              <a:t>Realiza la búsqueda de </a:t>
            </a:r>
            <a:r>
              <a:rPr lang="es-MX" dirty="0" err="1"/>
              <a:t>skeleton</a:t>
            </a:r>
            <a:r>
              <a:rPr lang="es-MX" dirty="0"/>
              <a:t> en su implementación</a:t>
            </a:r>
          </a:p>
          <a:p>
            <a:r>
              <a:rPr lang="es-MX" dirty="0"/>
              <a:t>Compilador de interfaces, a partir de la interfaz del procedimiento remoto, genera el código del </a:t>
            </a:r>
            <a:r>
              <a:rPr lang="es-MX" dirty="0" err="1"/>
              <a:t>stub</a:t>
            </a:r>
            <a:r>
              <a:rPr lang="es-MX" dirty="0"/>
              <a:t> y del </a:t>
            </a:r>
            <a:r>
              <a:rPr lang="es-MX" dirty="0" err="1"/>
              <a:t>skeleton</a:t>
            </a:r>
            <a:endParaRPr lang="es-MX" dirty="0"/>
          </a:p>
          <a:p>
            <a:pPr lvl="1"/>
            <a:r>
              <a:rPr lang="es-MX" dirty="0"/>
              <a:t>Los resguardos solo dependen de la interfaz del procedimiento</a:t>
            </a:r>
          </a:p>
        </p:txBody>
      </p:sp>
    </p:spTree>
    <p:extLst>
      <p:ext uri="{BB962C8B-B14F-4D97-AF65-F5344CB8AC3E}">
        <p14:creationId xmlns:p14="http://schemas.microsoft.com/office/powerpoint/2010/main" val="560787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Interfaz de procedimiento remoto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Define los argumentos de entrada y el dato devuelto por el procedimiento</a:t>
            </a:r>
          </a:p>
          <a:p>
            <a:r>
              <a:rPr lang="es-MX" dirty="0"/>
              <a:t>Específica como será la </a:t>
            </a:r>
            <a:r>
              <a:rPr lang="es-MX" dirty="0" err="1"/>
              <a:t>serialización</a:t>
            </a:r>
            <a:endParaRPr lang="es-MX" dirty="0"/>
          </a:p>
          <a:p>
            <a:r>
              <a:rPr lang="es-MX" dirty="0"/>
              <a:t>Opcionalmente da información para localizar el procedimiento mediante el número de versión</a:t>
            </a:r>
          </a:p>
          <a:p>
            <a:r>
              <a:rPr lang="es-MX" dirty="0"/>
              <a:t>Pueden agruparse dependiendo del lenguaje en el que se implemente:</a:t>
            </a:r>
          </a:p>
          <a:p>
            <a:pPr lvl="1"/>
            <a:r>
              <a:rPr lang="es-MX" dirty="0"/>
              <a:t>Usan el mismo lenguaje donde se implementara</a:t>
            </a:r>
          </a:p>
          <a:p>
            <a:pPr lvl="2"/>
            <a:r>
              <a:rPr lang="es-MX" dirty="0"/>
              <a:t>Por ejemplo Java-RMI usa java</a:t>
            </a:r>
          </a:p>
          <a:p>
            <a:pPr lvl="1"/>
            <a:r>
              <a:rPr lang="es-MX" dirty="0"/>
              <a:t>Usan un lenguaje de definición independiente del de programación</a:t>
            </a:r>
          </a:p>
          <a:p>
            <a:pPr lvl="2"/>
            <a:r>
              <a:rPr lang="es-MX" dirty="0"/>
              <a:t>El compilador IDL hace la traducción al lenguaje de implementación</a:t>
            </a:r>
          </a:p>
          <a:p>
            <a:pPr lvl="2"/>
            <a:r>
              <a:rPr lang="es-MX" dirty="0"/>
              <a:t>Ejemplos: XDR usado en </a:t>
            </a:r>
            <a:r>
              <a:rPr lang="es-MX" dirty="0" err="1"/>
              <a:t>Sun</a:t>
            </a:r>
            <a:r>
              <a:rPr lang="es-MX" dirty="0"/>
              <a:t>-RPC, CORBA-IDL, WSDL en servidores web</a:t>
            </a:r>
          </a:p>
        </p:txBody>
      </p:sp>
    </p:spTree>
    <p:extLst>
      <p:ext uri="{BB962C8B-B14F-4D97-AF65-F5344CB8AC3E}">
        <p14:creationId xmlns:p14="http://schemas.microsoft.com/office/powerpoint/2010/main" val="2320679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51352CA3-CC75-4B23-8170-32B6A953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7" y="1047714"/>
            <a:ext cx="8596105" cy="55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8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8B3D0-CBC3-4AAF-825B-027B26C9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5.1.1 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AFCBC2-EE53-42EB-9D3D-CFD3347D6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7379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Compilador de la interfaz</a:t>
            </a:r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BCF28F1F-B69D-49A0-83DD-E1A3186A6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8" y="1844824"/>
            <a:ext cx="8163252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3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5.1.4 Uso de </a:t>
            </a:r>
            <a:r>
              <a:rPr lang="es-MX" dirty="0" err="1"/>
              <a:t>RPCs</a:t>
            </a:r>
            <a:r>
              <a:rPr lang="es-MX" dirty="0"/>
              <a:t> con RPGEN como compilación de protocolos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6224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Sun</a:t>
            </a:r>
            <a:r>
              <a:rPr lang="es-MX" dirty="0"/>
              <a:t>-RPC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Originalmente definido por </a:t>
            </a:r>
            <a:r>
              <a:rPr lang="es-MX" dirty="0" err="1"/>
              <a:t>Sun</a:t>
            </a:r>
            <a:r>
              <a:rPr lang="es-MX" dirty="0"/>
              <a:t> Microsystems dentro del sistema de manejo de archivos NFS (Network File </a:t>
            </a:r>
            <a:r>
              <a:rPr lang="es-MX" dirty="0" err="1"/>
              <a:t>System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Disponible en múltiples plataformas</a:t>
            </a:r>
          </a:p>
          <a:p>
            <a:pPr lvl="1"/>
            <a:r>
              <a:rPr lang="es-MX" dirty="0"/>
              <a:t>Llamado ONC-RPC (Open Network Computing)</a:t>
            </a:r>
          </a:p>
          <a:p>
            <a:pPr lvl="1"/>
            <a:r>
              <a:rPr lang="es-MX" dirty="0"/>
              <a:t>Definido en los RFC:</a:t>
            </a:r>
          </a:p>
          <a:p>
            <a:pPr lvl="2"/>
            <a:r>
              <a:rPr lang="es-MX" dirty="0"/>
              <a:t>1831 especificación del mecanismo de funcionamiento</a:t>
            </a:r>
          </a:p>
          <a:p>
            <a:pPr lvl="2"/>
            <a:r>
              <a:rPr lang="es-MX" dirty="0"/>
              <a:t>1832 especificación del lenguaje XDR</a:t>
            </a:r>
          </a:p>
          <a:p>
            <a:r>
              <a:rPr lang="es-MX" dirty="0"/>
              <a:t>Sigue el esquema general de llamadas remotas con pequeñas modificaciones y limitaciones</a:t>
            </a:r>
          </a:p>
        </p:txBody>
      </p:sp>
    </p:spTree>
    <p:extLst>
      <p:ext uri="{BB962C8B-B14F-4D97-AF65-F5344CB8AC3E}">
        <p14:creationId xmlns:p14="http://schemas.microsoft.com/office/powerpoint/2010/main" val="1035259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XDR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Sun</a:t>
            </a:r>
            <a:r>
              <a:rPr lang="es-MX" dirty="0"/>
              <a:t> RPC usa XDR (</a:t>
            </a:r>
            <a:r>
              <a:rPr lang="es-MX" dirty="0" err="1"/>
              <a:t>eXternal</a:t>
            </a:r>
            <a:r>
              <a:rPr lang="es-MX" dirty="0"/>
              <a:t> Data </a:t>
            </a:r>
            <a:r>
              <a:rPr lang="es-MX" dirty="0" err="1"/>
              <a:t>Representation</a:t>
            </a:r>
            <a:r>
              <a:rPr lang="es-MX" dirty="0"/>
              <a:t>)</a:t>
            </a:r>
          </a:p>
          <a:p>
            <a:r>
              <a:rPr lang="es-MX" dirty="0"/>
              <a:t>XDR especifica como serializar los datos intercambiados ente </a:t>
            </a:r>
            <a:r>
              <a:rPr lang="es-MX" dirty="0" err="1"/>
              <a:t>stub</a:t>
            </a:r>
            <a:r>
              <a:rPr lang="es-MX" dirty="0"/>
              <a:t> y </a:t>
            </a:r>
            <a:r>
              <a:rPr lang="es-MX" dirty="0" err="1"/>
              <a:t>skeleton</a:t>
            </a:r>
            <a:r>
              <a:rPr lang="es-MX" dirty="0"/>
              <a:t> independiente de la arquitectura</a:t>
            </a:r>
          </a:p>
          <a:p>
            <a:r>
              <a:rPr lang="es-MX" dirty="0"/>
              <a:t>Se usa para definir el tipo y la estructura de los argumentos y valores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2852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Emplea como lenguaje IDL (Interface </a:t>
            </a:r>
            <a:r>
              <a:rPr lang="es-MX" dirty="0" err="1"/>
              <a:t>Definition</a:t>
            </a:r>
            <a:r>
              <a:rPr lang="es-MX" dirty="0"/>
              <a:t> </a:t>
            </a:r>
            <a:r>
              <a:rPr lang="es-MX" dirty="0" err="1"/>
              <a:t>Lenguage</a:t>
            </a:r>
            <a:r>
              <a:rPr lang="es-MX" dirty="0"/>
              <a:t>), una ampliación de XDR que permite definir procedimientos</a:t>
            </a:r>
          </a:p>
          <a:p>
            <a:r>
              <a:rPr lang="es-MX" dirty="0"/>
              <a:t>Permite identificar procedimientos y sus versiones</a:t>
            </a:r>
          </a:p>
          <a:p>
            <a:r>
              <a:rPr lang="es-MX" dirty="0"/>
              <a:t>Especifica argumentos de entrada y salida </a:t>
            </a:r>
          </a:p>
          <a:p>
            <a:r>
              <a:rPr lang="es-MX" dirty="0"/>
              <a:t>Incluye un compilador para XDR llamado </a:t>
            </a:r>
            <a:r>
              <a:rPr lang="es-MX" dirty="0" err="1"/>
              <a:t>rpcgen</a:t>
            </a:r>
            <a:endParaRPr lang="es-MX" dirty="0"/>
          </a:p>
          <a:p>
            <a:pPr lvl="1"/>
            <a:r>
              <a:rPr lang="es-MX" dirty="0"/>
              <a:t>Genera código para </a:t>
            </a:r>
            <a:r>
              <a:rPr lang="es-MX" dirty="0" err="1"/>
              <a:t>stub</a:t>
            </a:r>
            <a:r>
              <a:rPr lang="es-MX" dirty="0"/>
              <a:t> y </a:t>
            </a:r>
            <a:r>
              <a:rPr lang="es-MX" dirty="0" err="1"/>
              <a:t>skeleton</a:t>
            </a:r>
            <a:r>
              <a:rPr lang="es-MX" dirty="0"/>
              <a:t> a partir de la especificación de los procedimientos remotos</a:t>
            </a:r>
          </a:p>
          <a:p>
            <a:pPr lvl="1"/>
            <a:r>
              <a:rPr lang="es-MX" dirty="0"/>
              <a:t>Genera código para serializar los datos en formato XDR</a:t>
            </a:r>
          </a:p>
        </p:txBody>
      </p:sp>
    </p:spTree>
    <p:extLst>
      <p:ext uri="{BB962C8B-B14F-4D97-AF65-F5344CB8AC3E}">
        <p14:creationId xmlns:p14="http://schemas.microsoft.com/office/powerpoint/2010/main" val="1991478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Port </a:t>
            </a:r>
            <a:r>
              <a:rPr lang="es-MX" dirty="0" err="1"/>
              <a:t>mapper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Proceso responsable de la localización  de los procedimientos remotos</a:t>
            </a:r>
          </a:p>
          <a:p>
            <a:r>
              <a:rPr lang="es-MX" dirty="0"/>
              <a:t>Es responsable de las tareas de registro y </a:t>
            </a:r>
            <a:r>
              <a:rPr lang="es-MX" dirty="0" err="1"/>
              <a:t>binding</a:t>
            </a:r>
            <a:endParaRPr lang="es-MX" dirty="0"/>
          </a:p>
          <a:p>
            <a:r>
              <a:rPr lang="es-MX" dirty="0"/>
              <a:t>Los servidores lo usan para registrar los procedimientos remotos que exportan</a:t>
            </a:r>
          </a:p>
          <a:p>
            <a:r>
              <a:rPr lang="es-MX" dirty="0"/>
              <a:t>Escucha en el puerto 111 y re-direcciona las peticiones de acceso  a procedimientos a sus respectivos puertos de escucha</a:t>
            </a:r>
          </a:p>
        </p:txBody>
      </p:sp>
    </p:spTree>
    <p:extLst>
      <p:ext uri="{BB962C8B-B14F-4D97-AF65-F5344CB8AC3E}">
        <p14:creationId xmlns:p14="http://schemas.microsoft.com/office/powerpoint/2010/main" val="1903742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Esquema de </a:t>
            </a:r>
            <a:r>
              <a:rPr lang="es-MX" dirty="0" err="1"/>
              <a:t>stub</a:t>
            </a:r>
            <a:r>
              <a:rPr lang="es-MX" dirty="0"/>
              <a:t> y </a:t>
            </a:r>
            <a:r>
              <a:rPr lang="es-MX" dirty="0" err="1"/>
              <a:t>skeleton</a:t>
            </a:r>
            <a:r>
              <a:rPr lang="es-MX" dirty="0"/>
              <a:t> a partir de XDR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6C796F-346F-4B6F-9E85-4BAD2711F65C}"/>
              </a:ext>
            </a:extLst>
          </p:cNvPr>
          <p:cNvSpPr txBox="1"/>
          <p:nvPr/>
        </p:nvSpPr>
        <p:spPr>
          <a:xfrm>
            <a:off x="457200" y="1635437"/>
            <a:ext cx="1522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Calculadora.x</a:t>
            </a:r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066CA80-12A4-4819-9D04-726C7510A295}"/>
              </a:ext>
            </a:extLst>
          </p:cNvPr>
          <p:cNvSpPr/>
          <p:nvPr/>
        </p:nvSpPr>
        <p:spPr>
          <a:xfrm>
            <a:off x="530008" y="3216421"/>
            <a:ext cx="1296144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tx1"/>
                </a:solidFill>
              </a:rPr>
              <a:t>rpcgen</a:t>
            </a:r>
            <a:endParaRPr lang="es-MX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FEB5CA-9DAC-4D67-9656-75A1E691B66D}"/>
              </a:ext>
            </a:extLst>
          </p:cNvPr>
          <p:cNvSpPr txBox="1"/>
          <p:nvPr/>
        </p:nvSpPr>
        <p:spPr>
          <a:xfrm>
            <a:off x="2305366" y="2410522"/>
            <a:ext cx="189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calculadora_clnt.c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A4CED5-732D-4B6A-A520-291D439297E3}"/>
              </a:ext>
            </a:extLst>
          </p:cNvPr>
          <p:cNvSpPr txBox="1"/>
          <p:nvPr/>
        </p:nvSpPr>
        <p:spPr>
          <a:xfrm>
            <a:off x="2286229" y="3157397"/>
            <a:ext cx="189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calculadora.h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BBF9F4-6D8E-4BA0-BCC0-01DF89D17B4F}"/>
              </a:ext>
            </a:extLst>
          </p:cNvPr>
          <p:cNvSpPr txBox="1"/>
          <p:nvPr/>
        </p:nvSpPr>
        <p:spPr>
          <a:xfrm>
            <a:off x="2233754" y="3904273"/>
            <a:ext cx="1968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Calculadora_xdr.c</a:t>
            </a:r>
            <a:endParaRPr lang="es-MX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156202F-8530-4538-9AD7-22BA1AAC69BF}"/>
              </a:ext>
            </a:extLst>
          </p:cNvPr>
          <p:cNvSpPr/>
          <p:nvPr/>
        </p:nvSpPr>
        <p:spPr>
          <a:xfrm>
            <a:off x="5961868" y="2558767"/>
            <a:ext cx="1296144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err="1">
                <a:solidFill>
                  <a:schemeClr val="tx1"/>
                </a:solidFill>
              </a:rPr>
              <a:t>gcc</a:t>
            </a:r>
            <a:endParaRPr lang="es-MX" sz="28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B796CE1-EE57-42F7-8EE7-EAA28128E8BB}"/>
              </a:ext>
            </a:extLst>
          </p:cNvPr>
          <p:cNvSpPr/>
          <p:nvPr/>
        </p:nvSpPr>
        <p:spPr>
          <a:xfrm>
            <a:off x="5961868" y="4172105"/>
            <a:ext cx="1296144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err="1">
                <a:solidFill>
                  <a:schemeClr val="tx1"/>
                </a:solidFill>
              </a:rPr>
              <a:t>gcc</a:t>
            </a:r>
            <a:endParaRPr lang="es-MX" sz="32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38EC592-31B7-44EF-B1A2-F86949BF4188}"/>
              </a:ext>
            </a:extLst>
          </p:cNvPr>
          <p:cNvSpPr/>
          <p:nvPr/>
        </p:nvSpPr>
        <p:spPr>
          <a:xfrm>
            <a:off x="4312552" y="5229200"/>
            <a:ext cx="1296143" cy="5232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servidor.c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1440FA5-A080-4E65-970F-EE454B02D48C}"/>
              </a:ext>
            </a:extLst>
          </p:cNvPr>
          <p:cNvSpPr/>
          <p:nvPr/>
        </p:nvSpPr>
        <p:spPr>
          <a:xfrm>
            <a:off x="4202124" y="1630643"/>
            <a:ext cx="1296143" cy="5232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cliente.c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919D204-1CE2-438E-9BFB-99D6015D6105}"/>
              </a:ext>
            </a:extLst>
          </p:cNvPr>
          <p:cNvSpPr txBox="1"/>
          <p:nvPr/>
        </p:nvSpPr>
        <p:spPr>
          <a:xfrm>
            <a:off x="7721613" y="2800922"/>
            <a:ext cx="10756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cliente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5871A98-4A2A-44DB-A3EF-9F1F6CAF759D}"/>
              </a:ext>
            </a:extLst>
          </p:cNvPr>
          <p:cNvSpPr txBox="1"/>
          <p:nvPr/>
        </p:nvSpPr>
        <p:spPr>
          <a:xfrm>
            <a:off x="7758039" y="4423459"/>
            <a:ext cx="10756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servidor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7E317B8-C927-4FFB-B3FA-9C3BCD3CABBD}"/>
              </a:ext>
            </a:extLst>
          </p:cNvPr>
          <p:cNvCxnSpPr>
            <a:cxnSpLocks/>
            <a:stCxn id="14" idx="3"/>
            <a:endCxn id="13" idx="4"/>
          </p:cNvCxnSpPr>
          <p:nvPr/>
        </p:nvCxnSpPr>
        <p:spPr>
          <a:xfrm flipV="1">
            <a:off x="5608695" y="4964193"/>
            <a:ext cx="1001245" cy="52661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2779459-6573-455F-BD8E-59F128353BAF}"/>
              </a:ext>
            </a:extLst>
          </p:cNvPr>
          <p:cNvCxnSpPr>
            <a:cxnSpLocks/>
            <a:stCxn id="13" idx="6"/>
            <a:endCxn id="17" idx="1"/>
          </p:cNvCxnSpPr>
          <p:nvPr/>
        </p:nvCxnSpPr>
        <p:spPr>
          <a:xfrm>
            <a:off x="7258012" y="4568149"/>
            <a:ext cx="500027" cy="919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0D57095-525F-41F3-8DA6-96D74F72FF2E}"/>
              </a:ext>
            </a:extLst>
          </p:cNvPr>
          <p:cNvCxnSpPr>
            <a:cxnSpLocks/>
            <a:stCxn id="12" idx="6"/>
            <a:endCxn id="16" idx="1"/>
          </p:cNvCxnSpPr>
          <p:nvPr/>
        </p:nvCxnSpPr>
        <p:spPr>
          <a:xfrm>
            <a:off x="7258012" y="2954811"/>
            <a:ext cx="4636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8CFB13B-046F-4685-BFC4-142F40C5ECE9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>
            <a:off x="5498267" y="1892253"/>
            <a:ext cx="1111673" cy="66651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E1C9968-655A-44D3-8454-1F8901DDF4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178080" y="2004769"/>
            <a:ext cx="40376" cy="121165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9F1A1E6-549A-4253-91DA-94A8C7BD83E7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1636336" y="3892510"/>
            <a:ext cx="597418" cy="19642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355A87A-F983-45D1-9D2F-AADBFFFAD363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 flipV="1">
            <a:off x="1636336" y="2595188"/>
            <a:ext cx="669030" cy="73723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E6F6303-E297-42D8-99AE-B743BE0B5A9C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1826152" y="3342063"/>
            <a:ext cx="460077" cy="27040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B63F11F-7D96-4FDB-828A-EC705F9C28B9}"/>
              </a:ext>
            </a:extLst>
          </p:cNvPr>
          <p:cNvSpPr txBox="1"/>
          <p:nvPr/>
        </p:nvSpPr>
        <p:spPr>
          <a:xfrm>
            <a:off x="2216389" y="4653744"/>
            <a:ext cx="1968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Calculadora_svc.c</a:t>
            </a:r>
            <a:endParaRPr lang="es-MX" dirty="0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57DCB88C-5CC1-4F98-9335-0B91DD75B96A}"/>
              </a:ext>
            </a:extLst>
          </p:cNvPr>
          <p:cNvCxnSpPr>
            <a:cxnSpLocks/>
            <a:stCxn id="6" idx="4"/>
            <a:endCxn id="35" idx="1"/>
          </p:cNvCxnSpPr>
          <p:nvPr/>
        </p:nvCxnSpPr>
        <p:spPr>
          <a:xfrm>
            <a:off x="1178080" y="4008509"/>
            <a:ext cx="1038309" cy="82990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9C6705F2-51B3-4FBE-B1BF-948B30469BE5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 flipV="1">
            <a:off x="4182986" y="2954811"/>
            <a:ext cx="1778882" cy="38725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3A646C67-4CD7-49FF-8F88-58F680F5A2DD}"/>
              </a:ext>
            </a:extLst>
          </p:cNvPr>
          <p:cNvCxnSpPr>
            <a:cxnSpLocks/>
            <a:stCxn id="9" idx="3"/>
            <a:endCxn id="12" idx="3"/>
          </p:cNvCxnSpPr>
          <p:nvPr/>
        </p:nvCxnSpPr>
        <p:spPr>
          <a:xfrm flipV="1">
            <a:off x="4202123" y="3234856"/>
            <a:ext cx="1949561" cy="85408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AAF84654-CF6B-4990-9671-B74CD5467615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202123" y="2595188"/>
            <a:ext cx="1949561" cy="79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D63CA77F-3738-4D78-BA1F-4D57EC7E20E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182986" y="3342063"/>
            <a:ext cx="1968698" cy="94604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97546092-300B-41D9-9E93-7BE042BB4CEC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>
            <a:off x="4202123" y="4088939"/>
            <a:ext cx="1759745" cy="47921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726A7940-BA98-454F-9FF1-2D416C1C460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184758" y="4818118"/>
            <a:ext cx="1869345" cy="2029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00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Definición de interfaces</a:t>
            </a:r>
          </a:p>
          <a:p>
            <a:pPr lvl="1"/>
            <a:r>
              <a:rPr lang="es-MX" dirty="0"/>
              <a:t>Se especifica la interfaz de los procedimientos en notación XDR</a:t>
            </a:r>
          </a:p>
          <a:p>
            <a:pPr lvl="2"/>
            <a:r>
              <a:rPr lang="es-MX" dirty="0"/>
              <a:t>Por convención se usa extensión .x (</a:t>
            </a:r>
            <a:r>
              <a:rPr lang="es-MX" dirty="0" err="1"/>
              <a:t>calculadora.x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Contenido:</a:t>
            </a:r>
          </a:p>
          <a:p>
            <a:pPr lvl="2"/>
            <a:r>
              <a:rPr lang="es-MX" dirty="0" err="1"/>
              <a:t>Sun</a:t>
            </a:r>
            <a:r>
              <a:rPr lang="es-MX" dirty="0"/>
              <a:t> puede usar estructuras arbitrarias como argumentos y resultados</a:t>
            </a:r>
          </a:p>
          <a:p>
            <a:pPr lvl="2"/>
            <a:r>
              <a:rPr lang="es-MX" dirty="0"/>
              <a:t>XDR define como se serializan</a:t>
            </a:r>
          </a:p>
          <a:p>
            <a:pPr lvl="2"/>
            <a:r>
              <a:rPr lang="es-MX" dirty="0"/>
              <a:t>Sintaxis similar a C pero con diferencias</a:t>
            </a:r>
          </a:p>
          <a:p>
            <a:pPr lvl="1"/>
            <a:r>
              <a:rPr lang="es-MX" dirty="0"/>
              <a:t>XDR ofrece notación para definir</a:t>
            </a:r>
          </a:p>
          <a:p>
            <a:pPr lvl="2"/>
            <a:r>
              <a:rPr lang="es-MX" dirty="0"/>
              <a:t>Constantes (</a:t>
            </a:r>
            <a:r>
              <a:rPr lang="es-MX" dirty="0" err="1"/>
              <a:t>const</a:t>
            </a:r>
            <a:r>
              <a:rPr lang="es-MX" dirty="0"/>
              <a:t>)</a:t>
            </a:r>
          </a:p>
          <a:p>
            <a:pPr lvl="2"/>
            <a:r>
              <a:rPr lang="es-MX" dirty="0"/>
              <a:t>Definición de tipos (</a:t>
            </a:r>
            <a:r>
              <a:rPr lang="es-MX" dirty="0" err="1"/>
              <a:t>typedef</a:t>
            </a:r>
            <a:r>
              <a:rPr lang="es-MX" dirty="0"/>
              <a:t>)</a:t>
            </a:r>
          </a:p>
          <a:p>
            <a:pPr lvl="2"/>
            <a:r>
              <a:rPr lang="es-MX" dirty="0"/>
              <a:t>Vectores de tamaño constante o variable (</a:t>
            </a:r>
            <a:r>
              <a:rPr lang="es-MX" dirty="0" err="1"/>
              <a:t>int</a:t>
            </a:r>
            <a:r>
              <a:rPr lang="es-MX" dirty="0"/>
              <a:t> datos[TAMANO] o (</a:t>
            </a:r>
            <a:r>
              <a:rPr lang="es-MX" dirty="0" err="1"/>
              <a:t>int</a:t>
            </a:r>
            <a:r>
              <a:rPr lang="es-MX" dirty="0"/>
              <a:t> datos&lt;&gt;)</a:t>
            </a:r>
          </a:p>
          <a:p>
            <a:pPr lvl="2"/>
            <a:r>
              <a:rPr lang="es-MX" dirty="0"/>
              <a:t>Estructuras y uniones (</a:t>
            </a:r>
            <a:r>
              <a:rPr lang="es-MX" dirty="0" err="1"/>
              <a:t>struct</a:t>
            </a:r>
            <a:r>
              <a:rPr lang="es-MX" dirty="0"/>
              <a:t> y </a:t>
            </a:r>
            <a:r>
              <a:rPr lang="es-MX" dirty="0" err="1"/>
              <a:t>union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0882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Definición de la interfaz de procedimientos</a:t>
            </a:r>
          </a:p>
          <a:p>
            <a:r>
              <a:rPr lang="es-MX" dirty="0"/>
              <a:t>Los procedimientos remotos se agrupan en programas y versiones</a:t>
            </a:r>
          </a:p>
          <a:p>
            <a:r>
              <a:rPr lang="es-MX" dirty="0"/>
              <a:t>Cada programa tiene un nombre y un identificador</a:t>
            </a:r>
          </a:p>
          <a:p>
            <a:pPr lvl="1"/>
            <a:r>
              <a:rPr lang="es-MX" dirty="0"/>
              <a:t>0x00000000 – 0x1FFFFFFF: Definido por </a:t>
            </a:r>
            <a:r>
              <a:rPr lang="es-MX" dirty="0" err="1"/>
              <a:t>Sun</a:t>
            </a:r>
            <a:r>
              <a:rPr lang="es-MX" dirty="0"/>
              <a:t> (</a:t>
            </a:r>
            <a:r>
              <a:rPr lang="es-MX" dirty="0" err="1"/>
              <a:t>popmapper</a:t>
            </a:r>
            <a:r>
              <a:rPr lang="es-MX" dirty="0"/>
              <a:t>, NFS, NIS, etc.)</a:t>
            </a:r>
          </a:p>
          <a:p>
            <a:pPr lvl="1"/>
            <a:r>
              <a:rPr lang="es-MX" dirty="0"/>
              <a:t>0x20000000 – 0x3FFFFFFF: Definidos por el usuario</a:t>
            </a:r>
          </a:p>
          <a:p>
            <a:pPr lvl="1"/>
            <a:r>
              <a:rPr lang="es-MX" dirty="0"/>
              <a:t>0x40000000 – 0xFFFFFFFF: Reservado</a:t>
            </a:r>
          </a:p>
          <a:p>
            <a:r>
              <a:rPr lang="es-MX" dirty="0"/>
              <a:t>Cada programa tiene al menos una versión </a:t>
            </a:r>
          </a:p>
          <a:p>
            <a:r>
              <a:rPr lang="es-MX" dirty="0"/>
              <a:t>Para cada procedimiento se define su prototipo y se asigna un identificador numérico</a:t>
            </a:r>
          </a:p>
        </p:txBody>
      </p:sp>
    </p:spTree>
    <p:extLst>
      <p:ext uri="{BB962C8B-B14F-4D97-AF65-F5344CB8AC3E}">
        <p14:creationId xmlns:p14="http://schemas.microsoft.com/office/powerpoint/2010/main" val="1306662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Definición de procedimientos remotos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Internamente cada procedimiento se define con:</a:t>
            </a:r>
          </a:p>
          <a:p>
            <a:pPr lvl="1"/>
            <a:r>
              <a:rPr lang="es-MX" dirty="0"/>
              <a:t>Nombre de programa</a:t>
            </a:r>
          </a:p>
          <a:p>
            <a:pPr lvl="1"/>
            <a:r>
              <a:rPr lang="es-MX" dirty="0"/>
              <a:t>Número de versión</a:t>
            </a:r>
          </a:p>
          <a:p>
            <a:pPr lvl="1"/>
            <a:r>
              <a:rPr lang="es-MX" dirty="0"/>
              <a:t>Número de procedimiento</a:t>
            </a:r>
          </a:p>
          <a:p>
            <a:r>
              <a:rPr lang="es-MX" dirty="0" err="1"/>
              <a:t>Sun</a:t>
            </a:r>
            <a:r>
              <a:rPr lang="es-MX" dirty="0"/>
              <a:t> solo permite procedimientos con un solo parámetro, para pasar mas parámetros se debe usar una estructura</a:t>
            </a:r>
          </a:p>
          <a:p>
            <a:r>
              <a:rPr lang="es-MX" dirty="0"/>
              <a:t>Los parámetros de salida se devuelven con un único resultado</a:t>
            </a:r>
          </a:p>
          <a:p>
            <a:r>
              <a:rPr lang="es-MX" dirty="0"/>
              <a:t>Los parámetros que no sean de tipo básico se deben de definir usando XDR</a:t>
            </a:r>
          </a:p>
          <a:p>
            <a:r>
              <a:rPr lang="es-MX" dirty="0"/>
              <a:t>En versiones mas recientes de </a:t>
            </a:r>
            <a:r>
              <a:rPr lang="es-MX" dirty="0" err="1"/>
              <a:t>Sun</a:t>
            </a:r>
            <a:r>
              <a:rPr lang="es-MX" dirty="0"/>
              <a:t>-RPC se permiten mas parámetros pero no se usan por compatibilidad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41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Abstracción de la comunicación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14E6DF-F146-4B3F-9C7A-382511DD38A0}"/>
              </a:ext>
            </a:extLst>
          </p:cNvPr>
          <p:cNvSpPr txBox="1"/>
          <p:nvPr/>
        </p:nvSpPr>
        <p:spPr>
          <a:xfrm>
            <a:off x="1403648" y="1772816"/>
            <a:ext cx="2376264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  <a:p>
            <a:r>
              <a:rPr lang="es-MX" dirty="0" err="1"/>
              <a:t>send</a:t>
            </a:r>
            <a:r>
              <a:rPr lang="es-MX" dirty="0"/>
              <a:t> (</a:t>
            </a:r>
            <a:r>
              <a:rPr lang="es-MX" dirty="0" err="1"/>
              <a:t>msg</a:t>
            </a:r>
            <a:r>
              <a:rPr lang="es-MX" dirty="0"/>
              <a:t>)</a:t>
            </a:r>
          </a:p>
          <a:p>
            <a:r>
              <a:rPr lang="es-MX" dirty="0"/>
              <a:t>…</a:t>
            </a:r>
          </a:p>
          <a:p>
            <a:r>
              <a:rPr lang="es-MX" dirty="0" err="1"/>
              <a:t>receive</a:t>
            </a:r>
            <a:r>
              <a:rPr lang="es-MX" dirty="0"/>
              <a:t>(</a:t>
            </a:r>
            <a:r>
              <a:rPr lang="es-MX" dirty="0" err="1"/>
              <a:t>rpy</a:t>
            </a:r>
            <a:r>
              <a:rPr lang="es-MX" dirty="0"/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673471-60CA-4577-8908-11B3F71846E6}"/>
              </a:ext>
            </a:extLst>
          </p:cNvPr>
          <p:cNvSpPr txBox="1"/>
          <p:nvPr/>
        </p:nvSpPr>
        <p:spPr>
          <a:xfrm>
            <a:off x="5256078" y="1772816"/>
            <a:ext cx="2376264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  <a:p>
            <a:r>
              <a:rPr lang="es-MX" dirty="0" err="1"/>
              <a:t>receive</a:t>
            </a:r>
            <a:r>
              <a:rPr lang="es-MX" dirty="0"/>
              <a:t> (</a:t>
            </a:r>
            <a:r>
              <a:rPr lang="es-MX" dirty="0" err="1"/>
              <a:t>msg</a:t>
            </a:r>
            <a:r>
              <a:rPr lang="es-MX" dirty="0"/>
              <a:t>)</a:t>
            </a:r>
          </a:p>
          <a:p>
            <a:r>
              <a:rPr lang="es-MX" dirty="0"/>
              <a:t>…</a:t>
            </a:r>
          </a:p>
          <a:p>
            <a:r>
              <a:rPr lang="es-MX" dirty="0" err="1"/>
              <a:t>send</a:t>
            </a:r>
            <a:r>
              <a:rPr lang="es-MX" dirty="0"/>
              <a:t>(</a:t>
            </a:r>
            <a:r>
              <a:rPr lang="es-MX" dirty="0" err="1"/>
              <a:t>rpy</a:t>
            </a:r>
            <a:r>
              <a:rPr lang="es-MX" dirty="0"/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BA7322-049E-4D89-AB93-9A2FC734DA74}"/>
              </a:ext>
            </a:extLst>
          </p:cNvPr>
          <p:cNvSpPr txBox="1"/>
          <p:nvPr/>
        </p:nvSpPr>
        <p:spPr>
          <a:xfrm>
            <a:off x="1403648" y="4689045"/>
            <a:ext cx="2376264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  <a:p>
            <a:r>
              <a:rPr lang="es-MX" dirty="0"/>
              <a:t>…</a:t>
            </a:r>
          </a:p>
          <a:p>
            <a:r>
              <a:rPr lang="es-MX" dirty="0"/>
              <a:t>x = buscar(1556);</a:t>
            </a:r>
          </a:p>
          <a:p>
            <a:r>
              <a:rPr lang="es-MX" dirty="0"/>
              <a:t>…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8D19A8-4D8A-4925-B028-D34F1E39A9F0}"/>
              </a:ext>
            </a:extLst>
          </p:cNvPr>
          <p:cNvSpPr txBox="1"/>
          <p:nvPr/>
        </p:nvSpPr>
        <p:spPr>
          <a:xfrm>
            <a:off x="5260990" y="4412047"/>
            <a:ext cx="2556282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Int</a:t>
            </a:r>
            <a:r>
              <a:rPr lang="es-MX" dirty="0"/>
              <a:t> buscar 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cod</a:t>
            </a:r>
            <a:r>
              <a:rPr lang="es-MX" dirty="0"/>
              <a:t>)</a:t>
            </a:r>
          </a:p>
          <a:p>
            <a:r>
              <a:rPr lang="es-MX" dirty="0"/>
              <a:t>{</a:t>
            </a:r>
          </a:p>
          <a:p>
            <a:r>
              <a:rPr lang="es-MX" dirty="0"/>
              <a:t>   …</a:t>
            </a:r>
          </a:p>
          <a:p>
            <a:r>
              <a:rPr lang="es-MX" dirty="0"/>
              <a:t>   …</a:t>
            </a:r>
          </a:p>
          <a:p>
            <a:r>
              <a:rPr lang="es-MX" dirty="0"/>
              <a:t>   </a:t>
            </a:r>
            <a:r>
              <a:rPr lang="es-MX" dirty="0" err="1"/>
              <a:t>return</a:t>
            </a:r>
            <a:r>
              <a:rPr lang="es-MX" dirty="0"/>
              <a:t> val;</a:t>
            </a:r>
          </a:p>
          <a:p>
            <a:r>
              <a:rPr lang="es-MX" dirty="0"/>
              <a:t>}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B234415-4AB0-4352-A9A9-02281EE20538}"/>
              </a:ext>
            </a:extLst>
          </p:cNvPr>
          <p:cNvCxnSpPr>
            <a:cxnSpLocks/>
          </p:cNvCxnSpPr>
          <p:nvPr/>
        </p:nvCxnSpPr>
        <p:spPr>
          <a:xfrm>
            <a:off x="2744180" y="2221825"/>
            <a:ext cx="251189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B90F95E-B8B0-4CC8-A4E3-B98E18832377}"/>
              </a:ext>
            </a:extLst>
          </p:cNvPr>
          <p:cNvCxnSpPr>
            <a:cxnSpLocks/>
          </p:cNvCxnSpPr>
          <p:nvPr/>
        </p:nvCxnSpPr>
        <p:spPr>
          <a:xfrm flipV="1">
            <a:off x="3275856" y="4689045"/>
            <a:ext cx="1980222" cy="60016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0424932-21FC-4184-8B2F-FC251F3E09A1}"/>
              </a:ext>
            </a:extLst>
          </p:cNvPr>
          <p:cNvCxnSpPr>
            <a:cxnSpLocks/>
          </p:cNvCxnSpPr>
          <p:nvPr/>
        </p:nvCxnSpPr>
        <p:spPr>
          <a:xfrm flipH="1">
            <a:off x="2744180" y="2819559"/>
            <a:ext cx="24038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1224E43-D836-4863-9ADB-08A00A1DFBF6}"/>
              </a:ext>
            </a:extLst>
          </p:cNvPr>
          <p:cNvCxnSpPr>
            <a:cxnSpLocks/>
          </p:cNvCxnSpPr>
          <p:nvPr/>
        </p:nvCxnSpPr>
        <p:spPr>
          <a:xfrm flipH="1" flipV="1">
            <a:off x="3275856" y="5492167"/>
            <a:ext cx="2132622" cy="22073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F927C5C-B2F6-48A0-A241-FE519848B4D0}"/>
              </a:ext>
            </a:extLst>
          </p:cNvPr>
          <p:cNvSpPr txBox="1"/>
          <p:nvPr/>
        </p:nvSpPr>
        <p:spPr>
          <a:xfrm>
            <a:off x="1904134" y="4002791"/>
            <a:ext cx="137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Cliente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55EE6F-459A-4017-AB57-125AE1EE8DF2}"/>
              </a:ext>
            </a:extLst>
          </p:cNvPr>
          <p:cNvSpPr txBox="1"/>
          <p:nvPr/>
        </p:nvSpPr>
        <p:spPr>
          <a:xfrm>
            <a:off x="1859259" y="1192179"/>
            <a:ext cx="137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Cliente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5557099-3548-421C-89DF-2C9B014E5552}"/>
              </a:ext>
            </a:extLst>
          </p:cNvPr>
          <p:cNvSpPr txBox="1"/>
          <p:nvPr/>
        </p:nvSpPr>
        <p:spPr>
          <a:xfrm>
            <a:off x="5730863" y="3780255"/>
            <a:ext cx="1616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Servidor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D4BE456-F08C-4DDA-8FFF-827DA600E0F0}"/>
              </a:ext>
            </a:extLst>
          </p:cNvPr>
          <p:cNvSpPr txBox="1"/>
          <p:nvPr/>
        </p:nvSpPr>
        <p:spPr>
          <a:xfrm>
            <a:off x="5730864" y="1219575"/>
            <a:ext cx="1616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Servidor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2C30EF8-6224-4F25-9A7A-0EBF9BA00404}"/>
              </a:ext>
            </a:extLst>
          </p:cNvPr>
          <p:cNvSpPr txBox="1"/>
          <p:nvPr/>
        </p:nvSpPr>
        <p:spPr>
          <a:xfrm>
            <a:off x="1580036" y="3132270"/>
            <a:ext cx="383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Paso de mensajes (visión de bajo nivel)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C4CDA78-C53A-483A-95FE-E130A3B10B21}"/>
              </a:ext>
            </a:extLst>
          </p:cNvPr>
          <p:cNvSpPr txBox="1"/>
          <p:nvPr/>
        </p:nvSpPr>
        <p:spPr>
          <a:xfrm>
            <a:off x="1549485" y="6249346"/>
            <a:ext cx="594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Llamadas a procedimientos remotos (visión de nivel superior)</a:t>
            </a:r>
          </a:p>
        </p:txBody>
      </p:sp>
    </p:spTree>
    <p:extLst>
      <p:ext uri="{BB962C8B-B14F-4D97-AF65-F5344CB8AC3E}">
        <p14:creationId xmlns:p14="http://schemas.microsoft.com/office/powerpoint/2010/main" val="452686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</a:t>
            </a:r>
            <a:r>
              <a:rPr lang="es-MX" dirty="0" err="1"/>
              <a:t>calculadora.x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err="1"/>
              <a:t>struct</a:t>
            </a:r>
            <a:r>
              <a:rPr lang="es-MX" dirty="0"/>
              <a:t> entrada 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int</a:t>
            </a:r>
            <a:r>
              <a:rPr lang="es-MX" dirty="0"/>
              <a:t> arg1;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int</a:t>
            </a:r>
            <a:r>
              <a:rPr lang="es-MX" dirty="0"/>
              <a:t> arg2;</a:t>
            </a:r>
          </a:p>
          <a:p>
            <a:pPr marL="0" indent="0">
              <a:buNone/>
            </a:pPr>
            <a:r>
              <a:rPr lang="es-MX" dirty="0"/>
              <a:t>};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program</a:t>
            </a:r>
            <a:r>
              <a:rPr lang="es-MX" dirty="0"/>
              <a:t> CALCULADORA 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version</a:t>
            </a:r>
            <a:r>
              <a:rPr lang="es-MX" dirty="0"/>
              <a:t> CALCULADORA_VER {</a:t>
            </a:r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/>
              <a:t>int</a:t>
            </a:r>
            <a:r>
              <a:rPr lang="es-MX" dirty="0"/>
              <a:t> sumar(entrada) = 1;</a:t>
            </a:r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/>
              <a:t>int</a:t>
            </a:r>
            <a:r>
              <a:rPr lang="es-MX" dirty="0"/>
              <a:t> restar(entrada) = 2;</a:t>
            </a:r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/>
              <a:t>int</a:t>
            </a:r>
            <a:r>
              <a:rPr lang="es-MX" dirty="0"/>
              <a:t> multiplicar(entrada) = 3;</a:t>
            </a:r>
          </a:p>
          <a:p>
            <a:pPr marL="0" indent="0">
              <a:buNone/>
            </a:pPr>
            <a:r>
              <a:rPr lang="es-MX" dirty="0"/>
              <a:t>		</a:t>
            </a:r>
            <a:r>
              <a:rPr lang="es-MX" dirty="0" err="1"/>
              <a:t>int</a:t>
            </a:r>
            <a:r>
              <a:rPr lang="es-MX" dirty="0"/>
              <a:t> dividir(entrada) = 4;</a:t>
            </a:r>
          </a:p>
          <a:p>
            <a:pPr marL="0" indent="0">
              <a:buNone/>
            </a:pPr>
            <a:r>
              <a:rPr lang="es-MX" dirty="0"/>
              <a:t>	} = 1;</a:t>
            </a:r>
          </a:p>
          <a:p>
            <a:pPr marL="0" indent="0">
              <a:buNone/>
            </a:pPr>
            <a:r>
              <a:rPr lang="es-MX" dirty="0"/>
              <a:t>} = 0x30000001;</a:t>
            </a:r>
          </a:p>
        </p:txBody>
      </p:sp>
    </p:spTree>
    <p:extLst>
      <p:ext uri="{BB962C8B-B14F-4D97-AF65-F5344CB8AC3E}">
        <p14:creationId xmlns:p14="http://schemas.microsoft.com/office/powerpoint/2010/main" val="1073235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Compilación de interfaces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rpcgen</a:t>
            </a:r>
            <a:r>
              <a:rPr lang="es-MX" dirty="0"/>
              <a:t> es el compilador de interfaces (compilador IDL)</a:t>
            </a:r>
          </a:p>
          <a:p>
            <a:r>
              <a:rPr lang="es-MX" dirty="0"/>
              <a:t>Transforma la especificación XDR en archivos de C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8189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Archivos generados por </a:t>
            </a:r>
            <a:r>
              <a:rPr lang="es-MX" dirty="0" err="1"/>
              <a:t>rpcgen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Código del </a:t>
            </a:r>
            <a:r>
              <a:rPr lang="es-MX" dirty="0" err="1"/>
              <a:t>stub</a:t>
            </a:r>
            <a:r>
              <a:rPr lang="es-MX" dirty="0"/>
              <a:t> del cliente (</a:t>
            </a:r>
            <a:r>
              <a:rPr lang="es-MX" dirty="0" err="1"/>
              <a:t>fichero_client.c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Funciones en C para ser llamadas desde el cliente</a:t>
            </a:r>
          </a:p>
          <a:p>
            <a:r>
              <a:rPr lang="es-MX" dirty="0"/>
              <a:t>Código del </a:t>
            </a:r>
            <a:r>
              <a:rPr lang="es-MX" dirty="0" err="1"/>
              <a:t>skeleton</a:t>
            </a:r>
            <a:r>
              <a:rPr lang="es-MX" dirty="0"/>
              <a:t> del servidor (</a:t>
            </a:r>
            <a:r>
              <a:rPr lang="es-MX" dirty="0" err="1"/>
              <a:t>fichero_server.c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Incluye un procedimiento </a:t>
            </a:r>
            <a:r>
              <a:rPr lang="es-MX" dirty="0" err="1"/>
              <a:t>main</a:t>
            </a:r>
            <a:r>
              <a:rPr lang="es-MX" dirty="0"/>
              <a:t>() desde el que se realiza el registro del procedimiento en </a:t>
            </a:r>
            <a:r>
              <a:rPr lang="es-MX" dirty="0" err="1"/>
              <a:t>port</a:t>
            </a:r>
            <a:r>
              <a:rPr lang="es-MX" dirty="0"/>
              <a:t> </a:t>
            </a:r>
            <a:r>
              <a:rPr lang="es-MX" dirty="0" err="1"/>
              <a:t>mapper</a:t>
            </a:r>
            <a:endParaRPr lang="es-MX" dirty="0"/>
          </a:p>
          <a:p>
            <a:pPr lvl="1"/>
            <a:r>
              <a:rPr lang="es-MX" dirty="0"/>
              <a:t>Realiza las llamadas reales  a la implementación del método remoto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9071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Archivos generados por </a:t>
            </a:r>
            <a:r>
              <a:rPr lang="es-MX" dirty="0" err="1"/>
              <a:t>rpcgen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Código para la </a:t>
            </a:r>
            <a:r>
              <a:rPr lang="es-MX" dirty="0" err="1"/>
              <a:t>serialización</a:t>
            </a:r>
            <a:r>
              <a:rPr lang="es-MX" dirty="0"/>
              <a:t>  de los tipos XDR definidos (</a:t>
            </a:r>
            <a:r>
              <a:rPr lang="es-MX" dirty="0" err="1"/>
              <a:t>fichero_xdr.c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Solo se genera si se han definido tipos de datos complejos</a:t>
            </a:r>
          </a:p>
          <a:p>
            <a:r>
              <a:rPr lang="es-MX" dirty="0"/>
              <a:t>Archivo de cabecera de los tipos  y declaración de prototipos (</a:t>
            </a:r>
            <a:r>
              <a:rPr lang="es-MX" dirty="0" err="1"/>
              <a:t>fichero.h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Deberá de incluirse en los ficheros que implementen el código  de los clientes y del servidor</a:t>
            </a:r>
          </a:p>
          <a:p>
            <a:pPr lvl="1"/>
            <a:r>
              <a:rPr lang="es-MX" dirty="0"/>
              <a:t>Contiene:</a:t>
            </a:r>
          </a:p>
          <a:p>
            <a:pPr lvl="2"/>
            <a:r>
              <a:rPr lang="es-MX" dirty="0"/>
              <a:t>Definición de los tipos XDR definidos en el archivo .x</a:t>
            </a:r>
          </a:p>
          <a:p>
            <a:pPr lvl="2"/>
            <a:r>
              <a:rPr lang="es-MX" dirty="0"/>
              <a:t>Prototipo de las funciones del cliente y del servidor</a:t>
            </a:r>
          </a:p>
        </p:txBody>
      </p:sp>
    </p:spTree>
    <p:extLst>
      <p:ext uri="{BB962C8B-B14F-4D97-AF65-F5344CB8AC3E}">
        <p14:creationId xmlns:p14="http://schemas.microsoft.com/office/powerpoint/2010/main" val="647155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rpcgen</a:t>
            </a:r>
            <a:r>
              <a:rPr lang="es-MX" dirty="0"/>
              <a:t> –N Usa la nueva versión de SUN-RPC</a:t>
            </a:r>
          </a:p>
          <a:p>
            <a:r>
              <a:rPr lang="es-MX" dirty="0" err="1"/>
              <a:t>rpcgen</a:t>
            </a:r>
            <a:r>
              <a:rPr lang="es-MX" dirty="0"/>
              <a:t> –</a:t>
            </a:r>
            <a:r>
              <a:rPr lang="es-MX" dirty="0" err="1"/>
              <a:t>Ss</a:t>
            </a:r>
            <a:r>
              <a:rPr lang="es-MX" dirty="0"/>
              <a:t> genera una implementación </a:t>
            </a:r>
            <a:r>
              <a:rPr lang="es-MX" dirty="0" err="1"/>
              <a:t>vacia</a:t>
            </a:r>
            <a:r>
              <a:rPr lang="es-MX" dirty="0"/>
              <a:t> (útil como punto de partida para el servidor)</a:t>
            </a:r>
          </a:p>
          <a:p>
            <a:r>
              <a:rPr lang="es-MX" dirty="0" err="1"/>
              <a:t>rpcgen</a:t>
            </a:r>
            <a:r>
              <a:rPr lang="es-MX" dirty="0"/>
              <a:t> –Sc genera un código para un cliente por defecto (lo mismo que el anterior pero para el cliente)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4522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$</a:t>
            </a:r>
            <a:r>
              <a:rPr lang="es-MX" dirty="0" err="1"/>
              <a:t>rpcgen</a:t>
            </a:r>
            <a:r>
              <a:rPr lang="es-MX" dirty="0"/>
              <a:t> </a:t>
            </a:r>
            <a:r>
              <a:rPr lang="es-MX" dirty="0" err="1"/>
              <a:t>calculadora.x</a:t>
            </a:r>
            <a:endParaRPr lang="es-MX" dirty="0"/>
          </a:p>
          <a:p>
            <a:r>
              <a:rPr lang="es-MX" dirty="0"/>
              <a:t>Generara los siguientes archivos:</a:t>
            </a:r>
          </a:p>
          <a:p>
            <a:pPr lvl="1"/>
            <a:r>
              <a:rPr lang="es-MX" dirty="0" err="1"/>
              <a:t>calculadora_clnt.c</a:t>
            </a:r>
            <a:r>
              <a:rPr lang="es-MX" dirty="0"/>
              <a:t>  Código del cliente</a:t>
            </a:r>
          </a:p>
          <a:p>
            <a:pPr lvl="1"/>
            <a:r>
              <a:rPr lang="es-MX" dirty="0" err="1"/>
              <a:t>calculadora_srv.c</a:t>
            </a:r>
            <a:r>
              <a:rPr lang="es-MX" dirty="0"/>
              <a:t>  Código del servidor</a:t>
            </a:r>
          </a:p>
          <a:p>
            <a:pPr lvl="1"/>
            <a:r>
              <a:rPr lang="es-MX" dirty="0" err="1"/>
              <a:t>calculadora_xdr.c</a:t>
            </a:r>
            <a:r>
              <a:rPr lang="es-MX" dirty="0"/>
              <a:t>  Código para serializar</a:t>
            </a:r>
          </a:p>
          <a:p>
            <a:pPr lvl="1"/>
            <a:r>
              <a:rPr lang="es-MX" dirty="0" err="1"/>
              <a:t>calculadora.h</a:t>
            </a:r>
            <a:r>
              <a:rPr lang="es-MX" dirty="0"/>
              <a:t>   fichero de cabecera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0755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 del cliente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El programa cliente se genera desde cero o a partir del modelo ofrecido</a:t>
            </a:r>
          </a:p>
          <a:p>
            <a:r>
              <a:rPr lang="es-MX" dirty="0"/>
              <a:t>Debe incluir el fichero de cabecera .h</a:t>
            </a:r>
          </a:p>
          <a:p>
            <a:r>
              <a:rPr lang="es-MX" dirty="0"/>
              <a:t>Para importar la interfaz remota se debe conocer :</a:t>
            </a:r>
          </a:p>
          <a:p>
            <a:pPr lvl="1"/>
            <a:r>
              <a:rPr lang="es-MX" dirty="0"/>
              <a:t>Nombre o dirección del servidor</a:t>
            </a:r>
          </a:p>
          <a:p>
            <a:pPr lvl="1"/>
            <a:r>
              <a:rPr lang="es-MX" dirty="0"/>
              <a:t>Número de programa</a:t>
            </a:r>
          </a:p>
          <a:p>
            <a:pPr lvl="1"/>
            <a:r>
              <a:rPr lang="es-MX" dirty="0"/>
              <a:t>Número de versión</a:t>
            </a:r>
          </a:p>
          <a:p>
            <a:r>
              <a:rPr lang="es-MX" dirty="0"/>
              <a:t>El cliente no establece conexión directa con el procedimiento remoto (</a:t>
            </a:r>
            <a:r>
              <a:rPr lang="es-MX" dirty="0" err="1"/>
              <a:t>skeleton</a:t>
            </a:r>
            <a:r>
              <a:rPr lang="es-MX" dirty="0"/>
              <a:t>) se hace mediante </a:t>
            </a:r>
            <a:r>
              <a:rPr lang="es-MX" dirty="0" err="1"/>
              <a:t>port</a:t>
            </a:r>
            <a:r>
              <a:rPr lang="es-MX" dirty="0"/>
              <a:t> </a:t>
            </a:r>
            <a:r>
              <a:rPr lang="es-MX" dirty="0" err="1"/>
              <a:t>maper</a:t>
            </a:r>
            <a:endParaRPr lang="es-MX" dirty="0"/>
          </a:p>
          <a:p>
            <a:pPr lvl="1"/>
            <a:r>
              <a:rPr lang="es-MX" dirty="0"/>
              <a:t>Port </a:t>
            </a:r>
            <a:r>
              <a:rPr lang="es-MX" dirty="0" err="1"/>
              <a:t>maper</a:t>
            </a:r>
            <a:r>
              <a:rPr lang="es-MX" dirty="0"/>
              <a:t> se encarga de establecer la transparencia de comunicación</a:t>
            </a:r>
          </a:p>
          <a:p>
            <a:pPr lvl="1"/>
            <a:r>
              <a:rPr lang="es-MX" dirty="0"/>
              <a:t>Asocia un puerto local al conjunto de procedimientos remotos</a:t>
            </a:r>
          </a:p>
        </p:txBody>
      </p:sp>
    </p:spTree>
    <p:extLst>
      <p:ext uri="{BB962C8B-B14F-4D97-AF65-F5344CB8AC3E}">
        <p14:creationId xmlns:p14="http://schemas.microsoft.com/office/powerpoint/2010/main" val="2949138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Establecimiento de la conexión:</a:t>
            </a:r>
          </a:p>
          <a:p>
            <a:pPr lvl="1"/>
            <a:r>
              <a:rPr lang="es-MX" dirty="0"/>
              <a:t>CLIENT *</a:t>
            </a:r>
            <a:r>
              <a:rPr lang="es-MX" dirty="0" err="1"/>
              <a:t>clnt_create</a:t>
            </a:r>
            <a:r>
              <a:rPr lang="es-MX" dirty="0"/>
              <a:t>(</a:t>
            </a:r>
            <a:r>
              <a:rPr lang="es-MX" dirty="0" err="1"/>
              <a:t>char</a:t>
            </a:r>
            <a:r>
              <a:rPr lang="es-MX" dirty="0"/>
              <a:t> *host, </a:t>
            </a:r>
            <a:r>
              <a:rPr lang="es-MX" dirty="0" err="1"/>
              <a:t>long</a:t>
            </a:r>
            <a:r>
              <a:rPr lang="es-MX" dirty="0"/>
              <a:t> </a:t>
            </a:r>
            <a:r>
              <a:rPr lang="es-MX" dirty="0" err="1"/>
              <a:t>prog</a:t>
            </a:r>
            <a:r>
              <a:rPr lang="es-MX" dirty="0"/>
              <a:t>,</a:t>
            </a:r>
          </a:p>
          <a:p>
            <a:pPr marL="457200" lvl="1" indent="0">
              <a:buNone/>
            </a:pPr>
            <a:r>
              <a:rPr lang="es-MX" dirty="0"/>
              <a:t>		</a:t>
            </a:r>
            <a:r>
              <a:rPr lang="es-MX" dirty="0" err="1"/>
              <a:t>long</a:t>
            </a:r>
            <a:r>
              <a:rPr lang="es-MX" dirty="0"/>
              <a:t> </a:t>
            </a:r>
            <a:r>
              <a:rPr lang="es-MX" dirty="0" err="1"/>
              <a:t>vers</a:t>
            </a:r>
            <a:r>
              <a:rPr lang="es-MX" dirty="0"/>
              <a:t>, </a:t>
            </a:r>
            <a:r>
              <a:rPr lang="es-MX" dirty="0" err="1"/>
              <a:t>char</a:t>
            </a:r>
            <a:r>
              <a:rPr lang="es-MX" dirty="0"/>
              <a:t> * </a:t>
            </a:r>
            <a:r>
              <a:rPr lang="es-MX" dirty="0" err="1"/>
              <a:t>proto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Recibe:</a:t>
            </a:r>
          </a:p>
          <a:p>
            <a:pPr lvl="2"/>
            <a:r>
              <a:rPr lang="es-MX" dirty="0"/>
              <a:t>Nombre del programa</a:t>
            </a:r>
          </a:p>
          <a:p>
            <a:pPr lvl="2"/>
            <a:r>
              <a:rPr lang="es-MX" dirty="0"/>
              <a:t>Número de versión</a:t>
            </a:r>
          </a:p>
          <a:p>
            <a:pPr lvl="2"/>
            <a:r>
              <a:rPr lang="es-MX" dirty="0"/>
              <a:t>Protocolo (TCP, UDP o ambas)</a:t>
            </a:r>
          </a:p>
          <a:p>
            <a:pPr lvl="1"/>
            <a:r>
              <a:rPr lang="es-MX" dirty="0"/>
              <a:t>Contacta con </a:t>
            </a:r>
            <a:r>
              <a:rPr lang="es-MX" dirty="0" err="1"/>
              <a:t>port</a:t>
            </a:r>
            <a:r>
              <a:rPr lang="es-MX" dirty="0"/>
              <a:t> </a:t>
            </a:r>
            <a:r>
              <a:rPr lang="es-MX" dirty="0" err="1"/>
              <a:t>maper</a:t>
            </a:r>
            <a:r>
              <a:rPr lang="es-MX" dirty="0"/>
              <a:t> remoto y devuelve </a:t>
            </a:r>
            <a:r>
              <a:rPr lang="es-MX" dirty="0" err="1"/>
              <a:t>handle</a:t>
            </a:r>
            <a:r>
              <a:rPr lang="es-MX" dirty="0"/>
              <a:t> del </a:t>
            </a:r>
            <a:r>
              <a:rPr lang="es-MX" dirty="0" err="1"/>
              <a:t>stub</a:t>
            </a:r>
            <a:r>
              <a:rPr lang="es-MX" dirty="0"/>
              <a:t> del cliente</a:t>
            </a:r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7051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MX" dirty="0"/>
              <a:t>Llamada al procedimiento remoto mediante </a:t>
            </a:r>
            <a:r>
              <a:rPr lang="es-MX" dirty="0" err="1"/>
              <a:t>stub</a:t>
            </a:r>
            <a:endParaRPr lang="es-MX" dirty="0"/>
          </a:p>
          <a:p>
            <a:pPr lvl="1"/>
            <a:r>
              <a:rPr lang="es-MX" dirty="0"/>
              <a:t>Los </a:t>
            </a:r>
            <a:r>
              <a:rPr lang="es-MX" dirty="0" err="1"/>
              <a:t>stubs</a:t>
            </a:r>
            <a:r>
              <a:rPr lang="es-MX" dirty="0"/>
              <a:t> se encargan de hacer el llamado mediante:</a:t>
            </a:r>
          </a:p>
          <a:p>
            <a:pPr lvl="2"/>
            <a:r>
              <a:rPr lang="es-MX" dirty="0"/>
              <a:t>Nombre de la función </a:t>
            </a:r>
            <a:r>
              <a:rPr lang="es-MX" dirty="0" err="1"/>
              <a:t>stub</a:t>
            </a:r>
            <a:r>
              <a:rPr lang="es-MX" dirty="0"/>
              <a:t>:</a:t>
            </a:r>
          </a:p>
          <a:p>
            <a:pPr lvl="3"/>
            <a:r>
              <a:rPr lang="es-MX" dirty="0"/>
              <a:t>[</a:t>
            </a:r>
            <a:r>
              <a:rPr lang="es-MX" dirty="0" err="1"/>
              <a:t>Nombre_procedimiento</a:t>
            </a:r>
            <a:r>
              <a:rPr lang="es-MX" dirty="0"/>
              <a:t>]_[Versión] (…)</a:t>
            </a:r>
          </a:p>
          <a:p>
            <a:pPr lvl="2"/>
            <a:r>
              <a:rPr lang="es-MX" dirty="0"/>
              <a:t>Recibe 2 argumentos :</a:t>
            </a:r>
          </a:p>
          <a:p>
            <a:pPr lvl="3"/>
            <a:r>
              <a:rPr lang="es-MX" dirty="0"/>
              <a:t>Puntero del parámetro de entrada</a:t>
            </a:r>
          </a:p>
          <a:p>
            <a:pPr lvl="3"/>
            <a:r>
              <a:rPr lang="es-MX" dirty="0"/>
              <a:t>Manejador del cliente (CLIENT *)</a:t>
            </a:r>
          </a:p>
          <a:p>
            <a:pPr lvl="2"/>
            <a:r>
              <a:rPr lang="es-MX" dirty="0"/>
              <a:t>Devuelve un resultado:</a:t>
            </a:r>
          </a:p>
          <a:p>
            <a:pPr lvl="3"/>
            <a:r>
              <a:rPr lang="es-MX" dirty="0"/>
              <a:t>Puntero al valor devuelto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s-MX" dirty="0"/>
              <a:t>Liberación del manejador </a:t>
            </a:r>
          </a:p>
          <a:p>
            <a:pPr marL="914400" lvl="1" indent="-514350"/>
            <a:r>
              <a:rPr lang="es-MX" dirty="0" err="1"/>
              <a:t>clnt_destroy</a:t>
            </a:r>
            <a:r>
              <a:rPr lang="es-MX" dirty="0"/>
              <a:t>(CLIENT * </a:t>
            </a:r>
            <a:r>
              <a:rPr lang="es-MX" dirty="0" err="1"/>
              <a:t>clnt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806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Esquema general del cliente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Incluir declaraciones de constantes y tipos</a:t>
            </a:r>
          </a:p>
          <a:p>
            <a:pPr marL="914400" lvl="1" indent="-514350"/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“</a:t>
            </a:r>
            <a:r>
              <a:rPr lang="es-MX" dirty="0" err="1"/>
              <a:t>calculadora.h</a:t>
            </a:r>
            <a:r>
              <a:rPr lang="es-MX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Crear la referencia al </a:t>
            </a:r>
            <a:r>
              <a:rPr lang="es-MX" dirty="0" err="1"/>
              <a:t>stub</a:t>
            </a:r>
            <a:r>
              <a:rPr lang="es-MX" dirty="0"/>
              <a:t> </a:t>
            </a:r>
          </a:p>
          <a:p>
            <a:pPr marL="400050" lvl="1" indent="0">
              <a:buNone/>
            </a:pPr>
            <a:r>
              <a:rPr lang="es-MX" dirty="0"/>
              <a:t>CLIENT *</a:t>
            </a:r>
            <a:r>
              <a:rPr lang="es-MX" dirty="0" err="1"/>
              <a:t>clnt</a:t>
            </a:r>
            <a:r>
              <a:rPr lang="es-MX" dirty="0"/>
              <a:t>;</a:t>
            </a:r>
          </a:p>
          <a:p>
            <a:pPr marL="400050" lvl="1" indent="0">
              <a:buNone/>
            </a:pPr>
            <a:r>
              <a:rPr lang="es-MX" dirty="0" err="1"/>
              <a:t>clnt</a:t>
            </a:r>
            <a:r>
              <a:rPr lang="es-MX" dirty="0"/>
              <a:t> = </a:t>
            </a:r>
            <a:r>
              <a:rPr lang="es-MX" dirty="0" err="1"/>
              <a:t>clnt_create</a:t>
            </a:r>
            <a:r>
              <a:rPr lang="es-MX" dirty="0"/>
              <a:t>(host, CALCULADORA, </a:t>
            </a:r>
          </a:p>
          <a:p>
            <a:pPr marL="400050" lvl="1" indent="0">
              <a:buNone/>
            </a:pPr>
            <a:r>
              <a:rPr lang="es-MX" dirty="0"/>
              <a:t>				CALCULADORA_VER, “</a:t>
            </a:r>
            <a:r>
              <a:rPr lang="es-MX" dirty="0" err="1"/>
              <a:t>tcp</a:t>
            </a:r>
            <a:r>
              <a:rPr lang="es-MX" dirty="0"/>
              <a:t>”);</a:t>
            </a:r>
          </a:p>
          <a:p>
            <a:pPr marL="400050" lvl="1" indent="0">
              <a:buNone/>
            </a:pP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clnt</a:t>
            </a:r>
            <a:r>
              <a:rPr lang="es-MX" dirty="0"/>
              <a:t> == NULL){</a:t>
            </a:r>
          </a:p>
          <a:p>
            <a:pPr marL="400050" lvl="1" indent="0">
              <a:buNone/>
            </a:pPr>
            <a:r>
              <a:rPr lang="es-MX" dirty="0"/>
              <a:t>	</a:t>
            </a:r>
            <a:r>
              <a:rPr lang="es-MX" dirty="0" err="1"/>
              <a:t>clnt_pcreateerror</a:t>
            </a:r>
            <a:r>
              <a:rPr lang="es-MX" dirty="0"/>
              <a:t>(host);</a:t>
            </a:r>
          </a:p>
          <a:p>
            <a:pPr marL="400050" lvl="1" indent="0">
              <a:buNone/>
            </a:pPr>
            <a:r>
              <a:rPr lang="es-MX" dirty="0"/>
              <a:t>	</a:t>
            </a:r>
            <a:r>
              <a:rPr lang="es-MX" dirty="0" err="1"/>
              <a:t>exit</a:t>
            </a:r>
            <a:r>
              <a:rPr lang="es-MX" dirty="0"/>
              <a:t>(1);</a:t>
            </a:r>
          </a:p>
          <a:p>
            <a:pPr marL="400050" lvl="1" indent="0">
              <a:buNone/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328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1975 Xerox, se presentan las primeras ideas</a:t>
            </a:r>
          </a:p>
          <a:p>
            <a:r>
              <a:rPr lang="es-MX" dirty="0"/>
              <a:t>1981 Primer sistema de RPC Courier</a:t>
            </a:r>
          </a:p>
          <a:p>
            <a:r>
              <a:rPr lang="es-MX" dirty="0"/>
              <a:t>1984 Articulo elemental sobre el tema de </a:t>
            </a:r>
            <a:r>
              <a:rPr lang="es-MX" dirty="0" err="1"/>
              <a:t>Birriel</a:t>
            </a:r>
            <a:r>
              <a:rPr lang="es-MX" dirty="0"/>
              <a:t> y Nelson</a:t>
            </a:r>
          </a:p>
          <a:p>
            <a:r>
              <a:rPr lang="es-MX" dirty="0"/>
              <a:t>1985 </a:t>
            </a:r>
            <a:r>
              <a:rPr lang="es-MX" dirty="0" err="1"/>
              <a:t>Sun</a:t>
            </a:r>
            <a:r>
              <a:rPr lang="es-MX" dirty="0"/>
              <a:t>: Open </a:t>
            </a:r>
            <a:r>
              <a:rPr lang="es-MX" dirty="0" err="1"/>
              <a:t>network</a:t>
            </a:r>
            <a:r>
              <a:rPr lang="es-MX" dirty="0"/>
              <a:t> </a:t>
            </a:r>
            <a:r>
              <a:rPr lang="es-MX" dirty="0" err="1"/>
              <a:t>computing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RPC de </a:t>
            </a:r>
            <a:r>
              <a:rPr lang="es-MX" dirty="0" err="1"/>
              <a:t>Sun</a:t>
            </a:r>
            <a:r>
              <a:rPr lang="es-MX" dirty="0"/>
              <a:t>/ONC es la base para varios servicios</a:t>
            </a:r>
          </a:p>
          <a:p>
            <a:r>
              <a:rPr lang="es-MX" dirty="0"/>
              <a:t>A partir de allí surgen otros sistemas como:</a:t>
            </a:r>
          </a:p>
          <a:p>
            <a:pPr lvl="1"/>
            <a:r>
              <a:rPr lang="es-MX" dirty="0" err="1"/>
              <a:t>Apollo</a:t>
            </a:r>
            <a:r>
              <a:rPr lang="es-MX" dirty="0"/>
              <a:t> crea NCA y es comprado por HP</a:t>
            </a:r>
          </a:p>
          <a:p>
            <a:pPr lvl="1"/>
            <a:r>
              <a:rPr lang="es-MX" dirty="0"/>
              <a:t>DCE creado por un grupo </a:t>
            </a:r>
            <a:r>
              <a:rPr lang="es-MX" dirty="0" err="1"/>
              <a:t>abrierto</a:t>
            </a:r>
            <a:r>
              <a:rPr lang="es-MX" dirty="0"/>
              <a:t> basado en NCA</a:t>
            </a:r>
          </a:p>
          <a:p>
            <a:pPr lvl="1"/>
            <a:r>
              <a:rPr lang="es-MX" dirty="0"/>
              <a:t>RPC de </a:t>
            </a:r>
            <a:r>
              <a:rPr lang="es-MX" dirty="0" err="1"/>
              <a:t>microsoft</a:t>
            </a:r>
            <a:r>
              <a:rPr lang="es-MX" dirty="0"/>
              <a:t> basado en DCE</a:t>
            </a:r>
          </a:p>
        </p:txBody>
      </p:sp>
    </p:spTree>
    <p:extLst>
      <p:ext uri="{BB962C8B-B14F-4D97-AF65-F5344CB8AC3E}">
        <p14:creationId xmlns:p14="http://schemas.microsoft.com/office/powerpoint/2010/main" val="4266189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Esquema general del cliente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MX" dirty="0"/>
              <a:t>Establecer parámetros y llamar a “</a:t>
            </a:r>
            <a:r>
              <a:rPr lang="es-MX" dirty="0" err="1"/>
              <a:t>procedimiento_versión</a:t>
            </a:r>
            <a:r>
              <a:rPr lang="es-MX" dirty="0"/>
              <a:t>”</a:t>
            </a:r>
          </a:p>
          <a:p>
            <a:pPr marL="400050" lvl="1" indent="0">
              <a:buNone/>
            </a:pPr>
            <a:r>
              <a:rPr lang="es-MX" dirty="0"/>
              <a:t>entrada </a:t>
            </a:r>
            <a:r>
              <a:rPr lang="es-MX" dirty="0" err="1"/>
              <a:t>param</a:t>
            </a:r>
            <a:endParaRPr lang="es-MX" dirty="0"/>
          </a:p>
          <a:p>
            <a:pPr marL="400050" lvl="1" indent="0">
              <a:buNone/>
            </a:pPr>
            <a:r>
              <a:rPr lang="es-MX" dirty="0"/>
              <a:t>param.arg1 = 10;</a:t>
            </a:r>
          </a:p>
          <a:p>
            <a:pPr marL="400050" lvl="1" indent="0">
              <a:buNone/>
            </a:pPr>
            <a:r>
              <a:rPr lang="es-MX" dirty="0"/>
              <a:t>param.arg2 = 10;</a:t>
            </a:r>
          </a:p>
          <a:p>
            <a:pPr marL="400050" lvl="1" indent="0">
              <a:buNone/>
            </a:pPr>
            <a:r>
              <a:rPr lang="es-MX" dirty="0"/>
              <a:t>resultado = sumar_1(&amp;</a:t>
            </a:r>
            <a:r>
              <a:rPr lang="es-MX" dirty="0" err="1"/>
              <a:t>param</a:t>
            </a:r>
            <a:r>
              <a:rPr lang="es-MX" dirty="0"/>
              <a:t>, </a:t>
            </a:r>
            <a:r>
              <a:rPr lang="es-MX" dirty="0" err="1"/>
              <a:t>clnt</a:t>
            </a:r>
            <a:r>
              <a:rPr lang="es-MX" dirty="0"/>
              <a:t>);</a:t>
            </a:r>
          </a:p>
          <a:p>
            <a:pPr marL="400050" lvl="1" indent="0">
              <a:buNone/>
            </a:pPr>
            <a:r>
              <a:rPr lang="es-MX" dirty="0" err="1"/>
              <a:t>If</a:t>
            </a:r>
            <a:r>
              <a:rPr lang="es-MX" dirty="0"/>
              <a:t>(resultado == (</a:t>
            </a:r>
            <a:r>
              <a:rPr lang="es-MX" dirty="0" err="1"/>
              <a:t>int</a:t>
            </a:r>
            <a:r>
              <a:rPr lang="es-MX" dirty="0"/>
              <a:t> *)NULL){</a:t>
            </a:r>
          </a:p>
          <a:p>
            <a:pPr marL="400050" lvl="1" indent="0">
              <a:buNone/>
            </a:pPr>
            <a:r>
              <a:rPr lang="es-MX" dirty="0"/>
              <a:t>	</a:t>
            </a:r>
            <a:r>
              <a:rPr lang="es-MX" dirty="0" err="1"/>
              <a:t>clnt_perror</a:t>
            </a:r>
            <a:r>
              <a:rPr lang="es-MX" dirty="0"/>
              <a:t>(</a:t>
            </a:r>
            <a:r>
              <a:rPr lang="es-MX" dirty="0" err="1"/>
              <a:t>clnt</a:t>
            </a:r>
            <a:r>
              <a:rPr lang="es-MX" dirty="0"/>
              <a:t>, “fallo en la llamada a sumar_1”);</a:t>
            </a:r>
          </a:p>
          <a:p>
            <a:pPr marL="400050" lvl="1" indent="0">
              <a:buNone/>
            </a:pPr>
            <a:r>
              <a:rPr lang="es-MX" dirty="0"/>
              <a:t>}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MX" dirty="0"/>
              <a:t>Liberar la referencia al </a:t>
            </a:r>
            <a:r>
              <a:rPr lang="es-MX" dirty="0" err="1"/>
              <a:t>stub</a:t>
            </a:r>
            <a:endParaRPr lang="es-MX" dirty="0"/>
          </a:p>
          <a:p>
            <a:pPr marL="400050" lvl="1" indent="0">
              <a:buNone/>
            </a:pPr>
            <a:r>
              <a:rPr lang="es-MX" dirty="0" err="1"/>
              <a:t>clnt_destroy</a:t>
            </a:r>
            <a:r>
              <a:rPr lang="es-MX" dirty="0"/>
              <a:t>(</a:t>
            </a:r>
            <a:r>
              <a:rPr lang="es-MX" dirty="0" err="1"/>
              <a:t>clnt</a:t>
            </a:r>
            <a:r>
              <a:rPr lang="es-MX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3616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Implementación de los procesos remotos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La implementación de los procesos remotos se puede crear desde cero o a partir de los modelos generados</a:t>
            </a:r>
          </a:p>
          <a:p>
            <a:r>
              <a:rPr lang="es-MX" dirty="0"/>
              <a:t>Debe de incluir el archivo de cabecera .h</a:t>
            </a:r>
          </a:p>
          <a:p>
            <a:r>
              <a:rPr lang="es-MX" dirty="0"/>
              <a:t>La función a implementar será llamada por el </a:t>
            </a:r>
            <a:r>
              <a:rPr lang="es-MX" dirty="0" err="1"/>
              <a:t>skeleton</a:t>
            </a:r>
            <a:r>
              <a:rPr lang="es-MX" dirty="0"/>
              <a:t> generado por </a:t>
            </a:r>
            <a:r>
              <a:rPr lang="es-MX" dirty="0" err="1"/>
              <a:t>rpcgen</a:t>
            </a:r>
            <a:r>
              <a:rPr lang="es-MX" dirty="0"/>
              <a:t>  cuando se invoque al procedimiento remoto</a:t>
            </a:r>
          </a:p>
          <a:p>
            <a:r>
              <a:rPr lang="es-MX" dirty="0"/>
              <a:t>Prototipo de la función a implementar:</a:t>
            </a:r>
          </a:p>
          <a:p>
            <a:pPr lvl="1"/>
            <a:r>
              <a:rPr lang="es-MX" dirty="0"/>
              <a:t>Nombre: [</a:t>
            </a:r>
            <a:r>
              <a:rPr lang="es-MX" dirty="0" err="1"/>
              <a:t>Nombre_proced</a:t>
            </a:r>
            <a:r>
              <a:rPr lang="es-MX" dirty="0"/>
              <a:t>]_[Versión]_</a:t>
            </a:r>
            <a:r>
              <a:rPr lang="es-MX" dirty="0" err="1"/>
              <a:t>svc</a:t>
            </a:r>
            <a:r>
              <a:rPr lang="es-MX" dirty="0"/>
              <a:t> (…)</a:t>
            </a:r>
          </a:p>
          <a:p>
            <a:r>
              <a:rPr lang="es-MX" dirty="0"/>
              <a:t>Recibe dos argumentos de entrada:</a:t>
            </a:r>
          </a:p>
          <a:p>
            <a:pPr lvl="1"/>
            <a:r>
              <a:rPr lang="es-MX" dirty="0"/>
              <a:t>Puntero al argumento de entrada</a:t>
            </a:r>
          </a:p>
          <a:p>
            <a:pPr lvl="1"/>
            <a:r>
              <a:rPr lang="es-MX" dirty="0"/>
              <a:t>Puntero a una estructura </a:t>
            </a:r>
            <a:r>
              <a:rPr lang="es-MX" dirty="0" err="1"/>
              <a:t>struct</a:t>
            </a:r>
            <a:r>
              <a:rPr lang="es-MX" dirty="0"/>
              <a:t> </a:t>
            </a:r>
            <a:r>
              <a:rPr lang="es-MX" dirty="0" err="1"/>
              <a:t>svc_req</a:t>
            </a:r>
            <a:r>
              <a:rPr lang="es-MX" dirty="0"/>
              <a:t> con información sobre la petición recibida</a:t>
            </a:r>
          </a:p>
          <a:p>
            <a:r>
              <a:rPr lang="es-MX" dirty="0"/>
              <a:t>La función tiene 1 valor de retorno, el puntero al tipo de dato de retorno</a:t>
            </a:r>
          </a:p>
          <a:p>
            <a:r>
              <a:rPr lang="es-MX" dirty="0"/>
              <a:t>La variable sobre la que se escribe el resultado debe declararse como </a:t>
            </a:r>
            <a:r>
              <a:rPr lang="es-MX" dirty="0" err="1"/>
              <a:t>static</a:t>
            </a:r>
            <a:r>
              <a:rPr lang="es-MX" dirty="0"/>
              <a:t> para no perder el valor una vez salido de la función</a:t>
            </a:r>
          </a:p>
        </p:txBody>
      </p:sp>
    </p:spTree>
    <p:extLst>
      <p:ext uri="{BB962C8B-B14F-4D97-AF65-F5344CB8AC3E}">
        <p14:creationId xmlns:p14="http://schemas.microsoft.com/office/powerpoint/2010/main" val="20103396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función en el servidor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#</a:t>
            </a:r>
            <a:r>
              <a:rPr lang="es-MX" sz="2400" dirty="0" err="1"/>
              <a:t>include</a:t>
            </a:r>
            <a:r>
              <a:rPr lang="es-MX" sz="2400" dirty="0"/>
              <a:t> “</a:t>
            </a:r>
            <a:r>
              <a:rPr lang="es-MX" sz="2400" dirty="0" err="1"/>
              <a:t>calculadora.h</a:t>
            </a:r>
            <a:r>
              <a:rPr lang="es-MX" sz="2400" dirty="0"/>
              <a:t>”</a:t>
            </a:r>
          </a:p>
          <a:p>
            <a:pPr marL="0" indent="0">
              <a:buNone/>
            </a:pPr>
            <a:r>
              <a:rPr lang="es-MX" sz="4000" b="1" dirty="0"/>
              <a:t>…</a:t>
            </a:r>
          </a:p>
          <a:p>
            <a:pPr marL="0" indent="0">
              <a:buNone/>
            </a:pPr>
            <a:r>
              <a:rPr lang="es-MX" sz="2400" dirty="0" err="1"/>
              <a:t>int</a:t>
            </a:r>
            <a:r>
              <a:rPr lang="es-MX" sz="2400" dirty="0"/>
              <a:t> *suma_1_svc(entrada *</a:t>
            </a:r>
            <a:r>
              <a:rPr lang="es-MX" sz="2400" dirty="0" err="1"/>
              <a:t>argp</a:t>
            </a:r>
            <a:r>
              <a:rPr lang="es-MX" sz="2400" dirty="0"/>
              <a:t>, </a:t>
            </a:r>
            <a:r>
              <a:rPr lang="es-MX" sz="2400" dirty="0" err="1"/>
              <a:t>struct</a:t>
            </a:r>
            <a:r>
              <a:rPr lang="es-MX" sz="2400" dirty="0"/>
              <a:t> </a:t>
            </a:r>
            <a:r>
              <a:rPr lang="es-MX" sz="2400" dirty="0" err="1"/>
              <a:t>svc_req</a:t>
            </a:r>
            <a:r>
              <a:rPr lang="es-MX" sz="2400" dirty="0"/>
              <a:t> *</a:t>
            </a:r>
            <a:r>
              <a:rPr lang="es-MX" sz="2400" dirty="0" err="1"/>
              <a:t>rpstp</a:t>
            </a:r>
            <a:r>
              <a:rPr lang="es-MX" sz="2400" dirty="0"/>
              <a:t>){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static</a:t>
            </a:r>
            <a:r>
              <a:rPr lang="es-MX" sz="2400" dirty="0"/>
              <a:t> </a:t>
            </a:r>
            <a:r>
              <a:rPr lang="es-MX" sz="2400" dirty="0" err="1"/>
              <a:t>int</a:t>
            </a:r>
            <a:r>
              <a:rPr lang="es-MX" sz="2400" dirty="0"/>
              <a:t> resultado;</a:t>
            </a:r>
          </a:p>
          <a:p>
            <a:pPr marL="0" indent="0">
              <a:buNone/>
            </a:pPr>
            <a:r>
              <a:rPr lang="es-MX" sz="2400" dirty="0"/>
              <a:t>	resultado = entrada-&gt;arg1 + entrada-&gt;arg2;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return</a:t>
            </a:r>
            <a:r>
              <a:rPr lang="es-MX" sz="2400" dirty="0"/>
              <a:t> &amp;resultado;</a:t>
            </a:r>
          </a:p>
          <a:p>
            <a:pPr marL="0" indent="0">
              <a:buNone/>
            </a:pPr>
            <a:r>
              <a:rPr lang="es-MX" sz="2400" dirty="0"/>
              <a:t>}</a:t>
            </a:r>
          </a:p>
          <a:p>
            <a:pPr marL="0" indent="0">
              <a:buNone/>
            </a:pPr>
            <a:r>
              <a:rPr lang="es-MX" sz="4000" b="1" dirty="0"/>
              <a:t>…</a:t>
            </a:r>
          </a:p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4177535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Funcionamiento del </a:t>
            </a:r>
            <a:r>
              <a:rPr lang="es-MX" dirty="0" err="1"/>
              <a:t>stub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Generado automáticamente por </a:t>
            </a:r>
            <a:r>
              <a:rPr lang="es-MX" dirty="0" err="1"/>
              <a:t>rpcgen</a:t>
            </a:r>
            <a:endParaRPr lang="es-MX" dirty="0"/>
          </a:p>
          <a:p>
            <a:r>
              <a:rPr lang="es-MX" dirty="0"/>
              <a:t>Ofrece a los clientes una función del tipo [</a:t>
            </a:r>
            <a:r>
              <a:rPr lang="es-MX" dirty="0" err="1"/>
              <a:t>Nombre_procedim</a:t>
            </a:r>
            <a:r>
              <a:rPr lang="es-MX" dirty="0"/>
              <a:t>]_[Versión] como interfaz</a:t>
            </a:r>
          </a:p>
          <a:p>
            <a:r>
              <a:rPr lang="es-MX" dirty="0"/>
              <a:t>Cada función en </a:t>
            </a:r>
            <a:r>
              <a:rPr lang="es-MX" dirty="0" err="1"/>
              <a:t>stub</a:t>
            </a:r>
            <a:r>
              <a:rPr lang="es-MX" dirty="0"/>
              <a:t> realiza la llamada remota mediante la llamada a </a:t>
            </a:r>
            <a:r>
              <a:rPr lang="es-MX" dirty="0" err="1"/>
              <a:t>clnt_call</a:t>
            </a:r>
            <a:r>
              <a:rPr lang="es-MX" dirty="0"/>
              <a:t>()</a:t>
            </a:r>
          </a:p>
          <a:p>
            <a:pPr lvl="1"/>
            <a:r>
              <a:rPr lang="es-MX" dirty="0"/>
              <a:t>Se encarga de llamar a las rutinas necesarias para el </a:t>
            </a:r>
            <a:r>
              <a:rPr lang="es-MX" dirty="0" err="1"/>
              <a:t>envio</a:t>
            </a:r>
            <a:endParaRPr lang="es-MX" dirty="0"/>
          </a:p>
          <a:p>
            <a:pPr lvl="1"/>
            <a:r>
              <a:rPr lang="es-MX" dirty="0" err="1"/>
              <a:t>clnt_call</a:t>
            </a:r>
            <a:r>
              <a:rPr lang="es-MX" dirty="0"/>
              <a:t>(</a:t>
            </a:r>
            <a:r>
              <a:rPr lang="es-MX" dirty="0" err="1"/>
              <a:t>clnt,procnum,inproc</a:t>
            </a:r>
            <a:r>
              <a:rPr lang="es-MX" dirty="0"/>
              <a:t>, </a:t>
            </a:r>
            <a:r>
              <a:rPr lang="es-MX" dirty="0" err="1"/>
              <a:t>in,outproc,out,tout</a:t>
            </a:r>
            <a:r>
              <a:rPr lang="es-MX" dirty="0"/>
              <a:t>)</a:t>
            </a:r>
          </a:p>
          <a:p>
            <a:pPr lvl="2"/>
            <a:r>
              <a:rPr lang="es-MX" dirty="0"/>
              <a:t>CLIENT *</a:t>
            </a:r>
            <a:r>
              <a:rPr lang="es-MX" dirty="0" err="1"/>
              <a:t>clnt</a:t>
            </a:r>
            <a:r>
              <a:rPr lang="es-MX" dirty="0"/>
              <a:t>: manejador del cliente</a:t>
            </a:r>
          </a:p>
          <a:p>
            <a:pPr lvl="2"/>
            <a:r>
              <a:rPr lang="es-MX" dirty="0" err="1"/>
              <a:t>long</a:t>
            </a:r>
            <a:r>
              <a:rPr lang="es-MX" dirty="0"/>
              <a:t> </a:t>
            </a:r>
            <a:r>
              <a:rPr lang="es-MX" dirty="0" err="1"/>
              <a:t>procnum</a:t>
            </a:r>
            <a:r>
              <a:rPr lang="es-MX" dirty="0"/>
              <a:t>: identificador del procedimiento</a:t>
            </a:r>
          </a:p>
          <a:p>
            <a:pPr lvl="2"/>
            <a:r>
              <a:rPr lang="es-MX" dirty="0" err="1"/>
              <a:t>xdrproc_t</a:t>
            </a:r>
            <a:r>
              <a:rPr lang="es-MX" dirty="0"/>
              <a:t> </a:t>
            </a:r>
            <a:r>
              <a:rPr lang="es-MX" dirty="0" err="1"/>
              <a:t>inproc</a:t>
            </a:r>
            <a:r>
              <a:rPr lang="es-MX" dirty="0"/>
              <a:t>: puntero a la función XDR para serializar</a:t>
            </a:r>
          </a:p>
          <a:p>
            <a:pPr lvl="2"/>
            <a:r>
              <a:rPr lang="es-MX" dirty="0" err="1"/>
              <a:t>char</a:t>
            </a:r>
            <a:r>
              <a:rPr lang="es-MX" dirty="0"/>
              <a:t> *in: puntero al parámetro de entrada</a:t>
            </a:r>
          </a:p>
          <a:p>
            <a:pPr lvl="2"/>
            <a:r>
              <a:rPr lang="es-MX" dirty="0" err="1"/>
              <a:t>xdrproc_t</a:t>
            </a:r>
            <a:r>
              <a:rPr lang="es-MX" dirty="0"/>
              <a:t> </a:t>
            </a:r>
            <a:r>
              <a:rPr lang="es-MX" dirty="0" err="1"/>
              <a:t>outproc</a:t>
            </a:r>
            <a:r>
              <a:rPr lang="es-MX" dirty="0"/>
              <a:t>: puntero a la función XDR para des-serializar</a:t>
            </a:r>
          </a:p>
          <a:p>
            <a:pPr lvl="2"/>
            <a:r>
              <a:rPr lang="es-MX" dirty="0" err="1"/>
              <a:t>char</a:t>
            </a:r>
            <a:r>
              <a:rPr lang="es-MX" dirty="0"/>
              <a:t> *</a:t>
            </a:r>
            <a:r>
              <a:rPr lang="es-MX" dirty="0" err="1"/>
              <a:t>out</a:t>
            </a:r>
            <a:r>
              <a:rPr lang="es-MX" dirty="0"/>
              <a:t>: puntero al resultado</a:t>
            </a:r>
          </a:p>
          <a:p>
            <a:pPr lvl="2"/>
            <a:r>
              <a:rPr lang="es-MX" dirty="0" err="1"/>
              <a:t>struct</a:t>
            </a:r>
            <a:r>
              <a:rPr lang="es-MX" dirty="0"/>
              <a:t> </a:t>
            </a:r>
            <a:r>
              <a:rPr lang="es-MX" dirty="0" err="1"/>
              <a:t>timeval</a:t>
            </a:r>
            <a:r>
              <a:rPr lang="es-MX" dirty="0"/>
              <a:t> </a:t>
            </a:r>
            <a:r>
              <a:rPr lang="es-MX" dirty="0" err="1"/>
              <a:t>tout</a:t>
            </a:r>
            <a:r>
              <a:rPr lang="es-MX" dirty="0"/>
              <a:t>: estructura para el manejo del tiempo de espera</a:t>
            </a:r>
          </a:p>
        </p:txBody>
      </p:sp>
    </p:spTree>
    <p:extLst>
      <p:ext uri="{BB962C8B-B14F-4D97-AF65-F5344CB8AC3E}">
        <p14:creationId xmlns:p14="http://schemas.microsoft.com/office/powerpoint/2010/main" val="5387257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Implementación semántica</a:t>
            </a:r>
            <a:br>
              <a:rPr lang="es-MX" dirty="0"/>
            </a:br>
            <a:r>
              <a:rPr lang="es-MX" dirty="0"/>
              <a:t>al-menos-una-vez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Temporización entre reintentos</a:t>
            </a:r>
          </a:p>
          <a:p>
            <a:pPr lvl="1"/>
            <a:r>
              <a:rPr lang="es-MX" dirty="0"/>
              <a:t>Establecida al crear el manejador modificado con </a:t>
            </a:r>
            <a:r>
              <a:rPr lang="es-MX" dirty="0" err="1"/>
              <a:t>clnt_call</a:t>
            </a:r>
            <a:r>
              <a:rPr lang="es-MX" dirty="0"/>
              <a:t>()</a:t>
            </a:r>
          </a:p>
          <a:p>
            <a:pPr lvl="1"/>
            <a:r>
              <a:rPr lang="es-MX" dirty="0" err="1"/>
              <a:t>Número_reintentos</a:t>
            </a:r>
            <a:r>
              <a:rPr lang="es-MX" dirty="0"/>
              <a:t> = </a:t>
            </a:r>
            <a:r>
              <a:rPr lang="es-MX" dirty="0" err="1"/>
              <a:t>tiempo_total</a:t>
            </a:r>
            <a:r>
              <a:rPr lang="es-MX" dirty="0"/>
              <a:t>/</a:t>
            </a:r>
            <a:r>
              <a:rPr lang="es-MX" dirty="0" err="1"/>
              <a:t>temp_reinte</a:t>
            </a:r>
            <a:endParaRPr lang="es-MX" dirty="0"/>
          </a:p>
          <a:p>
            <a:pPr lvl="1"/>
            <a:r>
              <a:rPr lang="es-MX" dirty="0"/>
              <a:t>Si hay respuesta, resultado </a:t>
            </a:r>
          </a:p>
          <a:p>
            <a:pPr lvl="1"/>
            <a:r>
              <a:rPr lang="es-MX" dirty="0"/>
              <a:t>En caso contrario resultado = error</a:t>
            </a:r>
          </a:p>
          <a:p>
            <a:r>
              <a:rPr lang="es-MX" dirty="0"/>
              <a:t>Con UDP los resultados se limitan a 8KBytes</a:t>
            </a:r>
          </a:p>
        </p:txBody>
      </p:sp>
    </p:spTree>
    <p:extLst>
      <p:ext uri="{BB962C8B-B14F-4D97-AF65-F5344CB8AC3E}">
        <p14:creationId xmlns:p14="http://schemas.microsoft.com/office/powerpoint/2010/main" val="1215055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err="1"/>
              <a:t>int</a:t>
            </a:r>
            <a:r>
              <a:rPr lang="es-MX" sz="2400" dirty="0"/>
              <a:t> *suma_1(entrada *</a:t>
            </a:r>
            <a:r>
              <a:rPr lang="es-MX" sz="2400" dirty="0" err="1"/>
              <a:t>argp</a:t>
            </a:r>
            <a:r>
              <a:rPr lang="es-MX" sz="2400" dirty="0"/>
              <a:t>, CLIENT *</a:t>
            </a:r>
            <a:r>
              <a:rPr lang="es-MX" sz="2400" dirty="0" err="1"/>
              <a:t>clnt</a:t>
            </a:r>
            <a:r>
              <a:rPr lang="es-MX" sz="2400" dirty="0"/>
              <a:t>){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static</a:t>
            </a:r>
            <a:r>
              <a:rPr lang="es-MX" sz="2400" dirty="0"/>
              <a:t> </a:t>
            </a:r>
            <a:r>
              <a:rPr lang="es-MX" sz="2400" dirty="0" err="1"/>
              <a:t>int</a:t>
            </a:r>
            <a:r>
              <a:rPr lang="es-MX" sz="2400" dirty="0"/>
              <a:t> res;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memset</a:t>
            </a:r>
            <a:r>
              <a:rPr lang="es-MX" sz="2400" dirty="0"/>
              <a:t>((</a:t>
            </a:r>
            <a:r>
              <a:rPr lang="es-MX" sz="2400" dirty="0" err="1"/>
              <a:t>char</a:t>
            </a:r>
            <a:r>
              <a:rPr lang="es-MX" sz="2400" dirty="0"/>
              <a:t> *)&amp;res, 0,sizeof(res));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if</a:t>
            </a:r>
            <a:r>
              <a:rPr lang="es-MX" sz="2400" dirty="0"/>
              <a:t>(</a:t>
            </a:r>
            <a:r>
              <a:rPr lang="es-MX" sz="2400" dirty="0" err="1"/>
              <a:t>clnt_call</a:t>
            </a:r>
            <a:r>
              <a:rPr lang="es-MX" sz="2400" dirty="0"/>
              <a:t>(</a:t>
            </a:r>
            <a:r>
              <a:rPr lang="es-MX" sz="2400" dirty="0" err="1"/>
              <a:t>clnt</a:t>
            </a:r>
            <a:r>
              <a:rPr lang="es-MX" sz="2400" dirty="0"/>
              <a:t>, sumar,(</a:t>
            </a:r>
            <a:r>
              <a:rPr lang="es-MX" sz="2400" dirty="0" err="1"/>
              <a:t>xdrproc_t</a:t>
            </a:r>
            <a:r>
              <a:rPr lang="es-MX" sz="2400" dirty="0"/>
              <a:t>) </a:t>
            </a:r>
            <a:r>
              <a:rPr lang="es-MX" sz="2400" dirty="0" err="1"/>
              <a:t>xdr_entrada</a:t>
            </a:r>
            <a:r>
              <a:rPr lang="es-MX" sz="2400" dirty="0"/>
              <a:t>, </a:t>
            </a:r>
          </a:p>
          <a:p>
            <a:pPr marL="0" indent="0">
              <a:buNone/>
            </a:pPr>
            <a:r>
              <a:rPr lang="es-MX" sz="2400" dirty="0"/>
              <a:t>		(</a:t>
            </a:r>
            <a:r>
              <a:rPr lang="es-MX" sz="2400" dirty="0" err="1"/>
              <a:t>caddr_t</a:t>
            </a:r>
            <a:r>
              <a:rPr lang="es-MX" sz="2400" dirty="0"/>
              <a:t>) </a:t>
            </a:r>
            <a:r>
              <a:rPr lang="es-MX" sz="2400" dirty="0" err="1"/>
              <a:t>argp</a:t>
            </a:r>
            <a:r>
              <a:rPr lang="es-MX" sz="2400" dirty="0"/>
              <a:t>, (</a:t>
            </a:r>
            <a:r>
              <a:rPr lang="es-MX" sz="2400" dirty="0" err="1"/>
              <a:t>xdrproc_t</a:t>
            </a:r>
            <a:r>
              <a:rPr lang="es-MX" sz="2400" dirty="0"/>
              <a:t>) </a:t>
            </a:r>
            <a:r>
              <a:rPr lang="es-MX" sz="2400" dirty="0" err="1"/>
              <a:t>xdr_int</a:t>
            </a:r>
            <a:r>
              <a:rPr lang="es-MX" sz="2400" dirty="0"/>
              <a:t>, (</a:t>
            </a:r>
            <a:r>
              <a:rPr lang="es-MX" sz="2400" dirty="0" err="1"/>
              <a:t>caddr_t</a:t>
            </a:r>
            <a:r>
              <a:rPr lang="es-MX" sz="2400" dirty="0"/>
              <a:t>) &amp;res,</a:t>
            </a:r>
          </a:p>
          <a:p>
            <a:pPr marL="0" indent="0">
              <a:buNone/>
            </a:pPr>
            <a:r>
              <a:rPr lang="es-MX" sz="2400" dirty="0"/>
              <a:t>		TIMEOUT) != RPC_SUCCESS){</a:t>
            </a:r>
          </a:p>
          <a:p>
            <a:pPr marL="0" indent="0">
              <a:buNone/>
            </a:pPr>
            <a:r>
              <a:rPr lang="es-MX" sz="2400" dirty="0"/>
              <a:t>		</a:t>
            </a:r>
            <a:r>
              <a:rPr lang="es-MX" sz="2400" dirty="0" err="1"/>
              <a:t>return</a:t>
            </a:r>
            <a:r>
              <a:rPr lang="es-MX" sz="2400" dirty="0"/>
              <a:t> NULL;</a:t>
            </a:r>
          </a:p>
          <a:p>
            <a:pPr marL="0" indent="0">
              <a:buNone/>
            </a:pPr>
            <a:r>
              <a:rPr lang="es-MX" sz="2400" dirty="0"/>
              <a:t>	}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return</a:t>
            </a:r>
            <a:r>
              <a:rPr lang="es-MX" sz="2400" dirty="0"/>
              <a:t> (&amp;res);</a:t>
            </a:r>
          </a:p>
          <a:p>
            <a:pPr marL="0" indent="0">
              <a:buNone/>
            </a:pPr>
            <a:r>
              <a:rPr lang="es-MX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85778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 de </a:t>
            </a:r>
            <a:r>
              <a:rPr lang="es-MX" dirty="0" err="1"/>
              <a:t>skeleton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Generado automáticamente por </a:t>
            </a:r>
            <a:r>
              <a:rPr lang="es-MX" dirty="0" err="1"/>
              <a:t>rpcgen</a:t>
            </a:r>
            <a:endParaRPr lang="es-MX" dirty="0"/>
          </a:p>
          <a:p>
            <a:r>
              <a:rPr lang="es-MX" dirty="0"/>
              <a:t>Tiene dos componentes</a:t>
            </a:r>
          </a:p>
          <a:p>
            <a:pPr lvl="1"/>
            <a:r>
              <a:rPr lang="es-MX" dirty="0"/>
              <a:t>Programa principal, </a:t>
            </a:r>
            <a:r>
              <a:rPr lang="es-MX" dirty="0" err="1"/>
              <a:t>main</a:t>
            </a:r>
            <a:r>
              <a:rPr lang="es-MX" dirty="0"/>
              <a:t>()</a:t>
            </a:r>
          </a:p>
          <a:p>
            <a:pPr lvl="1"/>
            <a:r>
              <a:rPr lang="es-MX" dirty="0"/>
              <a:t>Procedimiento repartidor</a:t>
            </a:r>
          </a:p>
        </p:txBody>
      </p:sp>
    </p:spTree>
    <p:extLst>
      <p:ext uri="{BB962C8B-B14F-4D97-AF65-F5344CB8AC3E}">
        <p14:creationId xmlns:p14="http://schemas.microsoft.com/office/powerpoint/2010/main" val="2190181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main</a:t>
            </a:r>
            <a:r>
              <a:rPr lang="es-MX" dirty="0"/>
              <a:t>()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 socket para escuchar en un puerto al azar</a:t>
            </a:r>
          </a:p>
          <a:p>
            <a:pPr lvl="1"/>
            <a:r>
              <a:rPr lang="es-MX" dirty="0" err="1"/>
              <a:t>svccp_create</a:t>
            </a:r>
            <a:r>
              <a:rPr lang="es-MX" dirty="0"/>
              <a:t>()</a:t>
            </a:r>
          </a:p>
          <a:p>
            <a:pPr lvl="1"/>
            <a:r>
              <a:rPr lang="es-MX" dirty="0" err="1"/>
              <a:t>svcudp_create</a:t>
            </a:r>
            <a:r>
              <a:rPr lang="es-MX" dirty="0"/>
              <a:t>()</a:t>
            </a:r>
          </a:p>
          <a:p>
            <a:r>
              <a:rPr lang="es-MX" dirty="0"/>
              <a:t>Registra la interfaz en el </a:t>
            </a:r>
            <a:r>
              <a:rPr lang="es-MX" dirty="0" err="1"/>
              <a:t>port</a:t>
            </a:r>
            <a:r>
              <a:rPr lang="es-MX" dirty="0"/>
              <a:t> </a:t>
            </a:r>
            <a:r>
              <a:rPr lang="es-MX" dirty="0" err="1"/>
              <a:t>mapper</a:t>
            </a:r>
            <a:r>
              <a:rPr lang="es-MX" dirty="0"/>
              <a:t> local</a:t>
            </a:r>
          </a:p>
          <a:p>
            <a:pPr lvl="1"/>
            <a:r>
              <a:rPr lang="es-MX" dirty="0" err="1"/>
              <a:t>svc_register</a:t>
            </a:r>
            <a:r>
              <a:rPr lang="es-MX" dirty="0"/>
              <a:t>()</a:t>
            </a:r>
          </a:p>
          <a:p>
            <a:r>
              <a:rPr lang="es-MX" dirty="0"/>
              <a:t>Asocia el par número de programa, número de versión con el puerto de escucha</a:t>
            </a:r>
          </a:p>
          <a:p>
            <a:r>
              <a:rPr lang="es-MX" dirty="0"/>
              <a:t>Queda a la espera de peticiones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57299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repartidor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Recupera el mensaje de petición recibida por el </a:t>
            </a:r>
            <a:r>
              <a:rPr lang="es-MX" dirty="0" err="1"/>
              <a:t>stub</a:t>
            </a:r>
            <a:endParaRPr lang="es-MX" dirty="0"/>
          </a:p>
          <a:p>
            <a:r>
              <a:rPr lang="es-MX" dirty="0"/>
              <a:t>Extrae el número de procedimiento  invocado</a:t>
            </a:r>
          </a:p>
          <a:p>
            <a:r>
              <a:rPr lang="es-MX" dirty="0"/>
              <a:t>Des-serializa los argumentos recibidos</a:t>
            </a:r>
          </a:p>
          <a:p>
            <a:r>
              <a:rPr lang="es-MX" dirty="0"/>
              <a:t>Llama a la implementación del procedimiento</a:t>
            </a:r>
          </a:p>
          <a:p>
            <a:r>
              <a:rPr lang="es-MX" dirty="0"/>
              <a:t>Recibe el valor de retorno y lo serializa</a:t>
            </a:r>
          </a:p>
          <a:p>
            <a:r>
              <a:rPr lang="es-MX" dirty="0"/>
              <a:t>Envía el mensaje de respuesta al </a:t>
            </a:r>
            <a:r>
              <a:rPr lang="es-MX" dirty="0" err="1"/>
              <a:t>stub</a:t>
            </a:r>
            <a:r>
              <a:rPr lang="es-MX" dirty="0"/>
              <a:t> del cliente</a:t>
            </a:r>
          </a:p>
        </p:txBody>
      </p:sp>
    </p:spTree>
    <p:extLst>
      <p:ext uri="{BB962C8B-B14F-4D97-AF65-F5344CB8AC3E}">
        <p14:creationId xmlns:p14="http://schemas.microsoft.com/office/powerpoint/2010/main" val="3479145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9DB58-F5C8-4CC1-BC5C-96A80466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5.1.5 Servicio de directorios remotos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BC8C9B-72EC-4FD9-8422-64817DA30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71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En computación distribuida consiste en el llamado a un procedimiento que se ejecuta en una dirección diferente, normalmente otra computadora en red</a:t>
            </a:r>
          </a:p>
          <a:p>
            <a:r>
              <a:rPr lang="es-MX" dirty="0"/>
              <a:t>Es una configuración cliente-servidor implementada mediante el envió de un mensaje y la espera de una respuesta</a:t>
            </a:r>
          </a:p>
        </p:txBody>
      </p:sp>
    </p:spTree>
    <p:extLst>
      <p:ext uri="{BB962C8B-B14F-4D97-AF65-F5344CB8AC3E}">
        <p14:creationId xmlns:p14="http://schemas.microsoft.com/office/powerpoint/2010/main" val="26197691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B2C71-BFFF-41B7-96C2-822F1E8C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de directorio remoto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81F2F-39E0-48EC-AB79-371AD62C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que un equipo pueda montar y trabajar con un sistema de archivos de otro equipo como si fuera local</a:t>
            </a:r>
          </a:p>
          <a:p>
            <a:r>
              <a:rPr lang="es-MX" dirty="0"/>
              <a:t>No es realmente un sistema de archivos físico sino una capa de abstracción que, aplicada sobre cualquier sistema de archivos físico, permite su utilización de forma remota con otros equipos y usuarios</a:t>
            </a:r>
          </a:p>
        </p:txBody>
      </p:sp>
    </p:spTree>
    <p:extLst>
      <p:ext uri="{BB962C8B-B14F-4D97-AF65-F5344CB8AC3E}">
        <p14:creationId xmlns:p14="http://schemas.microsoft.com/office/powerpoint/2010/main" val="3418697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B2C71-BFFF-41B7-96C2-822F1E8C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de directorio remoto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81F2F-39E0-48EC-AB79-371AD62C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Almacenan y organizan información de usuarios y recursos de una red</a:t>
            </a:r>
          </a:p>
          <a:p>
            <a:r>
              <a:rPr lang="es-MX" dirty="0"/>
              <a:t>Consiste en una base de datos, navegación, búsqueda avanzada </a:t>
            </a:r>
          </a:p>
          <a:p>
            <a:pPr lvl="1"/>
            <a:r>
              <a:rPr lang="es-MX" dirty="0"/>
              <a:t>Lectura y escritura</a:t>
            </a:r>
          </a:p>
          <a:p>
            <a:r>
              <a:rPr lang="es-MX" dirty="0"/>
              <a:t>No maneja transacciones ni esquemas de vuelta a tras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46780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44A90-52BF-4A59-BE1F-35D15372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D4862-8955-4451-938E-2C9996A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Información de usuario</a:t>
            </a:r>
          </a:p>
          <a:p>
            <a:r>
              <a:rPr lang="es-MX" dirty="0"/>
              <a:t>Infraestructura compartida</a:t>
            </a:r>
          </a:p>
          <a:p>
            <a:pPr lvl="1"/>
            <a:r>
              <a:rPr lang="es-MX" dirty="0"/>
              <a:t>Nombre + conjunto de atributos</a:t>
            </a:r>
          </a:p>
          <a:p>
            <a:r>
              <a:rPr lang="es-MX" dirty="0"/>
              <a:t>Proporciona interfaz de acceso y autentificación</a:t>
            </a:r>
          </a:p>
          <a:p>
            <a:r>
              <a:rPr lang="es-MX" dirty="0"/>
              <a:t>Disponibilidad y fiabilidad</a:t>
            </a:r>
          </a:p>
          <a:p>
            <a:pPr lvl="1"/>
            <a:r>
              <a:rPr lang="es-MX" dirty="0"/>
              <a:t>Inconsistencias temporales</a:t>
            </a:r>
          </a:p>
          <a:p>
            <a:r>
              <a:rPr lang="es-MX" dirty="0"/>
              <a:t>Servicios a nivel global contra nivel local</a:t>
            </a:r>
          </a:p>
        </p:txBody>
      </p:sp>
    </p:spTree>
    <p:extLst>
      <p:ext uri="{BB962C8B-B14F-4D97-AF65-F5344CB8AC3E}">
        <p14:creationId xmlns:p14="http://schemas.microsoft.com/office/powerpoint/2010/main" val="1295812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7DB0D-B547-4E5A-99BE-108CCD44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376AC-F08F-4C45-8078-E0C7AE6C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NIS (Network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Sun</a:t>
            </a:r>
            <a:r>
              <a:rPr lang="es-MX" dirty="0"/>
              <a:t> </a:t>
            </a:r>
            <a:r>
              <a:rPr lang="es-MX" dirty="0" err="1"/>
              <a:t>Microsystem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Redes de entorno UNIX</a:t>
            </a:r>
          </a:p>
          <a:p>
            <a:pPr lvl="1"/>
            <a:r>
              <a:rPr lang="es-MX" dirty="0"/>
              <a:t>RPC</a:t>
            </a:r>
          </a:p>
          <a:p>
            <a:r>
              <a:rPr lang="es-MX" dirty="0" err="1"/>
              <a:t>eDirectory</a:t>
            </a:r>
            <a:r>
              <a:rPr lang="es-MX" dirty="0"/>
              <a:t> (NetWare </a:t>
            </a:r>
            <a:r>
              <a:rPr lang="es-MX" dirty="0" err="1"/>
              <a:t>Directory</a:t>
            </a:r>
            <a:r>
              <a:rPr lang="es-MX" dirty="0"/>
              <a:t> </a:t>
            </a:r>
            <a:r>
              <a:rPr lang="es-MX" dirty="0" err="1"/>
              <a:t>Services</a:t>
            </a:r>
            <a:r>
              <a:rPr lang="es-MX" dirty="0"/>
              <a:t> NDS)</a:t>
            </a:r>
          </a:p>
          <a:p>
            <a:pPr lvl="1"/>
            <a:r>
              <a:rPr lang="es-MX" dirty="0"/>
              <a:t>Novel compatible con X.500</a:t>
            </a:r>
          </a:p>
          <a:p>
            <a:pPr lvl="1"/>
            <a:r>
              <a:rPr lang="es-MX" dirty="0"/>
              <a:t>Arquitectura: Windows, NetWare, Linux</a:t>
            </a:r>
          </a:p>
          <a:p>
            <a:r>
              <a:rPr lang="es-MX" dirty="0"/>
              <a:t>Servicio de directorios </a:t>
            </a:r>
            <a:r>
              <a:rPr lang="es-MX" dirty="0" err="1"/>
              <a:t>RedHat</a:t>
            </a:r>
            <a:endParaRPr lang="es-MX" dirty="0"/>
          </a:p>
          <a:p>
            <a:pPr lvl="1"/>
            <a:r>
              <a:rPr lang="es-MX" dirty="0"/>
              <a:t>Parte del núcleo Fedora</a:t>
            </a:r>
          </a:p>
        </p:txBody>
      </p:sp>
    </p:spTree>
    <p:extLst>
      <p:ext uri="{BB962C8B-B14F-4D97-AF65-F5344CB8AC3E}">
        <p14:creationId xmlns:p14="http://schemas.microsoft.com/office/powerpoint/2010/main" val="1598081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D8394-4BA4-4D46-8E80-E89A422E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5.2 Java RMI (</a:t>
            </a:r>
            <a:r>
              <a:rPr lang="es-MX" dirty="0" err="1"/>
              <a:t>Remote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Invocation</a:t>
            </a:r>
            <a:r>
              <a:rPr lang="es-MX" dirty="0"/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3CF32E-11B5-411D-A497-F3EC9D3E6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95798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RMI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Permite a una aplicación o </a:t>
            </a:r>
            <a:r>
              <a:rPr lang="es-MX" dirty="0" err="1"/>
              <a:t>applet</a:t>
            </a:r>
            <a:r>
              <a:rPr lang="es-MX" dirty="0"/>
              <a:t> se comunique con objetos que están en máquinas remotas</a:t>
            </a:r>
          </a:p>
          <a:p>
            <a:r>
              <a:rPr lang="es-MX" dirty="0"/>
              <a:t>En lugar de crear un objeto el programa liga el objeto remoto con una representación local</a:t>
            </a:r>
          </a:p>
          <a:p>
            <a:pPr lvl="1"/>
            <a:r>
              <a:rPr lang="es-MX" dirty="0"/>
              <a:t>Los mensajes enviados al objeto se envían al </a:t>
            </a:r>
            <a:r>
              <a:rPr lang="es-MX" dirty="0" err="1"/>
              <a:t>stub</a:t>
            </a:r>
            <a:r>
              <a:rPr lang="es-MX" dirty="0"/>
              <a:t> local</a:t>
            </a:r>
          </a:p>
          <a:p>
            <a:pPr lvl="1"/>
            <a:r>
              <a:rPr lang="es-MX" dirty="0"/>
              <a:t>El </a:t>
            </a:r>
            <a:r>
              <a:rPr lang="es-MX" dirty="0" err="1"/>
              <a:t>stub</a:t>
            </a:r>
            <a:r>
              <a:rPr lang="es-MX" dirty="0"/>
              <a:t> los envía al objeto remoto e invoca a los métodos apropiados</a:t>
            </a:r>
          </a:p>
          <a:p>
            <a:pPr lvl="1"/>
            <a:r>
              <a:rPr lang="es-MX" dirty="0"/>
              <a:t>Espera la respuesta del objeto remoto , que lo remite al origen de la llamada</a:t>
            </a:r>
          </a:p>
        </p:txBody>
      </p:sp>
    </p:spTree>
    <p:extLst>
      <p:ext uri="{BB962C8B-B14F-4D97-AF65-F5344CB8AC3E}">
        <p14:creationId xmlns:p14="http://schemas.microsoft.com/office/powerpoint/2010/main" val="28332539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A29CB35-1F93-4C7B-B474-CA30B1A6B54C}"/>
              </a:ext>
            </a:extLst>
          </p:cNvPr>
          <p:cNvSpPr/>
          <p:nvPr/>
        </p:nvSpPr>
        <p:spPr>
          <a:xfrm>
            <a:off x="478540" y="1988840"/>
            <a:ext cx="3168352" cy="33843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5BCB4F-1278-4178-B21C-C27F5848F430}"/>
              </a:ext>
            </a:extLst>
          </p:cNvPr>
          <p:cNvSpPr txBox="1"/>
          <p:nvPr/>
        </p:nvSpPr>
        <p:spPr>
          <a:xfrm>
            <a:off x="1233579" y="2348880"/>
            <a:ext cx="16582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Computadora 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D8F2DA-7240-49E3-88BD-21D8974067A6}"/>
              </a:ext>
            </a:extLst>
          </p:cNvPr>
          <p:cNvSpPr/>
          <p:nvPr/>
        </p:nvSpPr>
        <p:spPr>
          <a:xfrm>
            <a:off x="982596" y="2833934"/>
            <a:ext cx="2160240" cy="2376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Programa</a:t>
            </a: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Cliente</a:t>
            </a: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r>
              <a:rPr lang="es-MX" sz="1600" dirty="0">
                <a:solidFill>
                  <a:schemeClr val="tx1"/>
                </a:solidFill>
              </a:rPr>
              <a:t>Mensaje</a:t>
            </a:r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217543D-F37B-4355-B83D-F12D9AA2CFAA}"/>
              </a:ext>
            </a:extLst>
          </p:cNvPr>
          <p:cNvSpPr/>
          <p:nvPr/>
        </p:nvSpPr>
        <p:spPr>
          <a:xfrm>
            <a:off x="2004711" y="4162016"/>
            <a:ext cx="936104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Stub</a:t>
            </a:r>
            <a:endParaRPr lang="es-MX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0472F2A-58BB-4C3F-A91F-3E27BA58CBFF}"/>
              </a:ext>
            </a:extLst>
          </p:cNvPr>
          <p:cNvCxnSpPr>
            <a:endCxn id="7" idx="2"/>
          </p:cNvCxnSpPr>
          <p:nvPr/>
        </p:nvCxnSpPr>
        <p:spPr>
          <a:xfrm>
            <a:off x="1233579" y="4540058"/>
            <a:ext cx="77113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1A30690-B91D-42E2-ABBE-568D18FC4FC2}"/>
              </a:ext>
            </a:extLst>
          </p:cNvPr>
          <p:cNvSpPr/>
          <p:nvPr/>
        </p:nvSpPr>
        <p:spPr>
          <a:xfrm>
            <a:off x="5196109" y="1988840"/>
            <a:ext cx="3168352" cy="33843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C43A9A-24B2-4D9C-879F-066A752F8F34}"/>
              </a:ext>
            </a:extLst>
          </p:cNvPr>
          <p:cNvSpPr txBox="1"/>
          <p:nvPr/>
        </p:nvSpPr>
        <p:spPr>
          <a:xfrm>
            <a:off x="5951148" y="2348880"/>
            <a:ext cx="16502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Computadora B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CF0B42E-144A-44C1-A0FB-B0B6F8703F15}"/>
              </a:ext>
            </a:extLst>
          </p:cNvPr>
          <p:cNvSpPr/>
          <p:nvPr/>
        </p:nvSpPr>
        <p:spPr>
          <a:xfrm>
            <a:off x="5700165" y="2833934"/>
            <a:ext cx="2160240" cy="2376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Programa</a:t>
            </a: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Servidor</a:t>
            </a: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A37B5FB-7230-4748-A22D-3385C3C07080}"/>
              </a:ext>
            </a:extLst>
          </p:cNvPr>
          <p:cNvSpPr/>
          <p:nvPr/>
        </p:nvSpPr>
        <p:spPr>
          <a:xfrm>
            <a:off x="5969404" y="4162016"/>
            <a:ext cx="1314938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Objeto</a:t>
            </a:r>
          </a:p>
          <a:p>
            <a:pPr algn="ctr"/>
            <a:r>
              <a:rPr lang="es-MX" dirty="0"/>
              <a:t>Remoto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C0F1C0E-4418-457E-9669-FACE280063C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940815" y="4540058"/>
            <a:ext cx="3010333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651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5D417-983D-45E3-A0F4-63ECD7CA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un programa RMI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359974A-35D2-417E-B50D-C23603C54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3137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02519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E3712-E83E-4CCC-BBB7-8C83C851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8439E-F68B-404B-840D-D97F633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Conjunto de métodos que serán implementados por el objeto remoto y que pueden ser accesibles por el cliente</a:t>
            </a:r>
          </a:p>
          <a:p>
            <a:pPr lvl="1"/>
            <a:r>
              <a:rPr lang="es-MX" dirty="0"/>
              <a:t>Especificación de los métodos y argumentos</a:t>
            </a:r>
          </a:p>
          <a:p>
            <a:pPr lvl="1"/>
            <a:r>
              <a:rPr lang="es-MX" b="1" dirty="0"/>
              <a:t>No </a:t>
            </a:r>
            <a:r>
              <a:rPr lang="es-MX" dirty="0"/>
              <a:t>se proporciona implementación </a:t>
            </a:r>
          </a:p>
          <a:p>
            <a:r>
              <a:rPr lang="es-MX" dirty="0"/>
              <a:t>La interfaz debe extender </a:t>
            </a:r>
            <a:r>
              <a:rPr lang="es-MX" dirty="0" err="1"/>
              <a:t>java.rmi.Remote</a:t>
            </a:r>
            <a:r>
              <a:rPr lang="es-MX" dirty="0"/>
              <a:t> y ser pública</a:t>
            </a:r>
          </a:p>
          <a:p>
            <a:r>
              <a:rPr lang="es-MX" dirty="0"/>
              <a:t>Todos los métodos declarados deben poder lanzar excepciones </a:t>
            </a:r>
            <a:r>
              <a:rPr lang="es-MX" dirty="0" err="1"/>
              <a:t>java.rmi.RemoteException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21951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A7605-0038-47CA-B9C0-769D4905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B2ADFE-C143-4E35-854C-0AD69579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Es una clase Java normal</a:t>
            </a:r>
          </a:p>
          <a:p>
            <a:pPr lvl="1"/>
            <a:r>
              <a:rPr lang="es-MX" dirty="0"/>
              <a:t>Extiende la clase </a:t>
            </a:r>
            <a:r>
              <a:rPr lang="es-MX" dirty="0" err="1"/>
              <a:t>java.rmi.server.UnicastRemoteObject</a:t>
            </a:r>
            <a:endParaRPr lang="es-MX" dirty="0"/>
          </a:p>
          <a:p>
            <a:pPr lvl="1"/>
            <a:r>
              <a:rPr lang="es-MX" dirty="0"/>
              <a:t>Implementa el Interfaz definido anteriormente</a:t>
            </a:r>
          </a:p>
          <a:p>
            <a:pPr lvl="2"/>
            <a:r>
              <a:rPr lang="es-MX" dirty="0"/>
              <a:t>Debe proporcional una implementación para todos los métodos</a:t>
            </a:r>
          </a:p>
          <a:p>
            <a:r>
              <a:rPr lang="es-MX" dirty="0"/>
              <a:t>En el constructor de esta clase hay que llamar al constructor de la clase </a:t>
            </a:r>
            <a:r>
              <a:rPr lang="es-MX" dirty="0" err="1"/>
              <a:t>UnicastRemoteObject</a:t>
            </a:r>
            <a:endParaRPr lang="es-MX" dirty="0"/>
          </a:p>
          <a:p>
            <a:pPr lvl="2"/>
            <a:r>
              <a:rPr lang="es-MX" dirty="0"/>
              <a:t>Se debe usar super()</a:t>
            </a:r>
          </a:p>
        </p:txBody>
      </p:sp>
    </p:spTree>
    <p:extLst>
      <p:ext uri="{BB962C8B-B14F-4D97-AF65-F5344CB8AC3E}">
        <p14:creationId xmlns:p14="http://schemas.microsoft.com/office/powerpoint/2010/main" val="217454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Abstracción de la comunicación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14E6DF-F146-4B3F-9C7A-382511DD38A0}"/>
              </a:ext>
            </a:extLst>
          </p:cNvPr>
          <p:cNvSpPr txBox="1"/>
          <p:nvPr/>
        </p:nvSpPr>
        <p:spPr>
          <a:xfrm>
            <a:off x="1403648" y="1772816"/>
            <a:ext cx="2376264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  <a:p>
            <a:r>
              <a:rPr lang="es-MX" dirty="0" err="1"/>
              <a:t>send</a:t>
            </a:r>
            <a:r>
              <a:rPr lang="es-MX" dirty="0"/>
              <a:t> (</a:t>
            </a:r>
            <a:r>
              <a:rPr lang="es-MX" dirty="0" err="1"/>
              <a:t>msg</a:t>
            </a:r>
            <a:r>
              <a:rPr lang="es-MX" dirty="0"/>
              <a:t>)</a:t>
            </a:r>
          </a:p>
          <a:p>
            <a:r>
              <a:rPr lang="es-MX" dirty="0"/>
              <a:t>…</a:t>
            </a:r>
          </a:p>
          <a:p>
            <a:r>
              <a:rPr lang="es-MX" dirty="0" err="1"/>
              <a:t>receive</a:t>
            </a:r>
            <a:r>
              <a:rPr lang="es-MX" dirty="0"/>
              <a:t>(</a:t>
            </a:r>
            <a:r>
              <a:rPr lang="es-MX" dirty="0" err="1"/>
              <a:t>rpy</a:t>
            </a:r>
            <a:r>
              <a:rPr lang="es-MX" dirty="0"/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673471-60CA-4577-8908-11B3F71846E6}"/>
              </a:ext>
            </a:extLst>
          </p:cNvPr>
          <p:cNvSpPr txBox="1"/>
          <p:nvPr/>
        </p:nvSpPr>
        <p:spPr>
          <a:xfrm>
            <a:off x="5256078" y="1772816"/>
            <a:ext cx="2376264" cy="12003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  <a:p>
            <a:r>
              <a:rPr lang="es-MX" dirty="0" err="1"/>
              <a:t>receive</a:t>
            </a:r>
            <a:r>
              <a:rPr lang="es-MX" dirty="0"/>
              <a:t> (</a:t>
            </a:r>
            <a:r>
              <a:rPr lang="es-MX" dirty="0" err="1"/>
              <a:t>msg</a:t>
            </a:r>
            <a:r>
              <a:rPr lang="es-MX" dirty="0"/>
              <a:t>)</a:t>
            </a:r>
          </a:p>
          <a:p>
            <a:r>
              <a:rPr lang="es-MX" dirty="0"/>
              <a:t>…</a:t>
            </a:r>
          </a:p>
          <a:p>
            <a:r>
              <a:rPr lang="es-MX" dirty="0" err="1"/>
              <a:t>send</a:t>
            </a:r>
            <a:r>
              <a:rPr lang="es-MX" dirty="0"/>
              <a:t>(</a:t>
            </a:r>
            <a:r>
              <a:rPr lang="es-MX" dirty="0" err="1"/>
              <a:t>rpy</a:t>
            </a:r>
            <a:r>
              <a:rPr lang="es-MX" dirty="0"/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BA7322-049E-4D89-AB93-9A2FC734DA74}"/>
              </a:ext>
            </a:extLst>
          </p:cNvPr>
          <p:cNvSpPr txBox="1"/>
          <p:nvPr/>
        </p:nvSpPr>
        <p:spPr>
          <a:xfrm>
            <a:off x="1403648" y="4689045"/>
            <a:ext cx="2376264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  <a:p>
            <a:r>
              <a:rPr lang="es-MX" dirty="0"/>
              <a:t>…</a:t>
            </a:r>
          </a:p>
          <a:p>
            <a:r>
              <a:rPr lang="es-MX" dirty="0"/>
              <a:t>x = buscar(1556);</a:t>
            </a:r>
          </a:p>
          <a:p>
            <a:r>
              <a:rPr lang="es-MX" dirty="0"/>
              <a:t>…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8D19A8-4D8A-4925-B028-D34F1E39A9F0}"/>
              </a:ext>
            </a:extLst>
          </p:cNvPr>
          <p:cNvSpPr txBox="1"/>
          <p:nvPr/>
        </p:nvSpPr>
        <p:spPr>
          <a:xfrm>
            <a:off x="5260990" y="4412047"/>
            <a:ext cx="2556282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Int</a:t>
            </a:r>
            <a:r>
              <a:rPr lang="es-MX" dirty="0"/>
              <a:t> buscar 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cod</a:t>
            </a:r>
            <a:r>
              <a:rPr lang="es-MX" dirty="0"/>
              <a:t>)</a:t>
            </a:r>
          </a:p>
          <a:p>
            <a:r>
              <a:rPr lang="es-MX" dirty="0"/>
              <a:t>{</a:t>
            </a:r>
          </a:p>
          <a:p>
            <a:r>
              <a:rPr lang="es-MX" dirty="0"/>
              <a:t>   …</a:t>
            </a:r>
          </a:p>
          <a:p>
            <a:r>
              <a:rPr lang="es-MX" dirty="0"/>
              <a:t>   …</a:t>
            </a:r>
          </a:p>
          <a:p>
            <a:r>
              <a:rPr lang="es-MX" dirty="0"/>
              <a:t>   </a:t>
            </a:r>
            <a:r>
              <a:rPr lang="es-MX" dirty="0" err="1"/>
              <a:t>return</a:t>
            </a:r>
            <a:r>
              <a:rPr lang="es-MX" dirty="0"/>
              <a:t> val;</a:t>
            </a:r>
          </a:p>
          <a:p>
            <a:r>
              <a:rPr lang="es-MX" dirty="0"/>
              <a:t>}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B234415-4AB0-4352-A9A9-02281EE20538}"/>
              </a:ext>
            </a:extLst>
          </p:cNvPr>
          <p:cNvCxnSpPr>
            <a:cxnSpLocks/>
          </p:cNvCxnSpPr>
          <p:nvPr/>
        </p:nvCxnSpPr>
        <p:spPr>
          <a:xfrm>
            <a:off x="2744180" y="2221825"/>
            <a:ext cx="251189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B90F95E-B8B0-4CC8-A4E3-B98E18832377}"/>
              </a:ext>
            </a:extLst>
          </p:cNvPr>
          <p:cNvCxnSpPr>
            <a:cxnSpLocks/>
          </p:cNvCxnSpPr>
          <p:nvPr/>
        </p:nvCxnSpPr>
        <p:spPr>
          <a:xfrm flipV="1">
            <a:off x="3275856" y="4689045"/>
            <a:ext cx="1980222" cy="60016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0424932-21FC-4184-8B2F-FC251F3E09A1}"/>
              </a:ext>
            </a:extLst>
          </p:cNvPr>
          <p:cNvCxnSpPr>
            <a:cxnSpLocks/>
          </p:cNvCxnSpPr>
          <p:nvPr/>
        </p:nvCxnSpPr>
        <p:spPr>
          <a:xfrm flipH="1">
            <a:off x="2744180" y="2819559"/>
            <a:ext cx="24038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1224E43-D836-4863-9ADB-08A00A1DFBF6}"/>
              </a:ext>
            </a:extLst>
          </p:cNvPr>
          <p:cNvCxnSpPr>
            <a:cxnSpLocks/>
          </p:cNvCxnSpPr>
          <p:nvPr/>
        </p:nvCxnSpPr>
        <p:spPr>
          <a:xfrm flipH="1" flipV="1">
            <a:off x="3275856" y="5492167"/>
            <a:ext cx="2132622" cy="22073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F927C5C-B2F6-48A0-A241-FE519848B4D0}"/>
              </a:ext>
            </a:extLst>
          </p:cNvPr>
          <p:cNvSpPr txBox="1"/>
          <p:nvPr/>
        </p:nvSpPr>
        <p:spPr>
          <a:xfrm>
            <a:off x="1904134" y="4002791"/>
            <a:ext cx="137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Cliente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55EE6F-459A-4017-AB57-125AE1EE8DF2}"/>
              </a:ext>
            </a:extLst>
          </p:cNvPr>
          <p:cNvSpPr txBox="1"/>
          <p:nvPr/>
        </p:nvSpPr>
        <p:spPr>
          <a:xfrm>
            <a:off x="1859259" y="1192179"/>
            <a:ext cx="137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Cliente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5557099-3548-421C-89DF-2C9B014E5552}"/>
              </a:ext>
            </a:extLst>
          </p:cNvPr>
          <p:cNvSpPr txBox="1"/>
          <p:nvPr/>
        </p:nvSpPr>
        <p:spPr>
          <a:xfrm>
            <a:off x="5730863" y="3780255"/>
            <a:ext cx="1616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Servidor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D4BE456-F08C-4DDA-8FFF-827DA600E0F0}"/>
              </a:ext>
            </a:extLst>
          </p:cNvPr>
          <p:cNvSpPr txBox="1"/>
          <p:nvPr/>
        </p:nvSpPr>
        <p:spPr>
          <a:xfrm>
            <a:off x="5730864" y="1219575"/>
            <a:ext cx="1616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Servidor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2C30EF8-6224-4F25-9A7A-0EBF9BA00404}"/>
              </a:ext>
            </a:extLst>
          </p:cNvPr>
          <p:cNvSpPr txBox="1"/>
          <p:nvPr/>
        </p:nvSpPr>
        <p:spPr>
          <a:xfrm>
            <a:off x="1580036" y="3132270"/>
            <a:ext cx="383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Paso de mensajes (visión de bajo nivel)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C4CDA78-C53A-483A-95FE-E130A3B10B21}"/>
              </a:ext>
            </a:extLst>
          </p:cNvPr>
          <p:cNvSpPr txBox="1"/>
          <p:nvPr/>
        </p:nvSpPr>
        <p:spPr>
          <a:xfrm>
            <a:off x="1549485" y="6249346"/>
            <a:ext cx="594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Llamadas a procedimientos remotos (visión de nivel superior)</a:t>
            </a:r>
          </a:p>
        </p:txBody>
      </p:sp>
    </p:spTree>
    <p:extLst>
      <p:ext uri="{BB962C8B-B14F-4D97-AF65-F5344CB8AC3E}">
        <p14:creationId xmlns:p14="http://schemas.microsoft.com/office/powerpoint/2010/main" val="8752716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14F87-A08E-4596-BAD5-F421DC80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Stub</a:t>
            </a:r>
            <a:r>
              <a:rPr lang="es-MX" dirty="0"/>
              <a:t> y </a:t>
            </a:r>
            <a:r>
              <a:rPr lang="es-MX" dirty="0" err="1"/>
              <a:t>Skeleton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ECB2B8-FAB0-4190-AAF8-22CDDAF5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clases intermedias que abstraen la comunicación entre cliente y servidor</a:t>
            </a:r>
          </a:p>
          <a:p>
            <a:r>
              <a:rPr lang="es-MX" dirty="0"/>
              <a:t>Implementan la misma interfaz que “Interfaz”</a:t>
            </a:r>
          </a:p>
          <a:p>
            <a:r>
              <a:rPr lang="es-MX" dirty="0" err="1"/>
              <a:t>Skeleton</a:t>
            </a:r>
            <a:r>
              <a:rPr lang="es-MX" dirty="0"/>
              <a:t> se crea automáticamente a partir de Java 1.2</a:t>
            </a:r>
          </a:p>
          <a:p>
            <a:r>
              <a:rPr lang="es-MX" dirty="0" err="1"/>
              <a:t>Stub</a:t>
            </a:r>
            <a:r>
              <a:rPr lang="es-MX" dirty="0"/>
              <a:t> se crea automáticamente  a partir de Java 5</a:t>
            </a:r>
          </a:p>
        </p:txBody>
      </p:sp>
    </p:spTree>
    <p:extLst>
      <p:ext uri="{BB962C8B-B14F-4D97-AF65-F5344CB8AC3E}">
        <p14:creationId xmlns:p14="http://schemas.microsoft.com/office/powerpoint/2010/main" val="22353507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722F5-C302-4BCB-A6A5-169F7A91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504029-E29D-44B6-ABA2-F0E9F525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Crea el objeto que será accedido remotamente </a:t>
            </a:r>
          </a:p>
          <a:p>
            <a:pPr lvl="1"/>
            <a:r>
              <a:rPr lang="es-MX" dirty="0"/>
              <a:t>Instancia el objeto que implementa la interfaz</a:t>
            </a:r>
          </a:p>
          <a:p>
            <a:r>
              <a:rPr lang="es-MX" dirty="0"/>
              <a:t>Registra el objeto remoto (asignándole un nombre) en un servidor de nombres de RMI</a:t>
            </a:r>
          </a:p>
          <a:p>
            <a:pPr lvl="1"/>
            <a:r>
              <a:rPr lang="es-MX" dirty="0"/>
              <a:t>Sin reemplazo: </a:t>
            </a:r>
            <a:r>
              <a:rPr lang="es-MX" dirty="0" err="1"/>
              <a:t>Naming.bind</a:t>
            </a:r>
            <a:r>
              <a:rPr lang="es-MX" dirty="0"/>
              <a:t>()</a:t>
            </a:r>
          </a:p>
          <a:p>
            <a:pPr lvl="1"/>
            <a:r>
              <a:rPr lang="es-MX" dirty="0"/>
              <a:t>Con reemplazo: </a:t>
            </a:r>
            <a:r>
              <a:rPr lang="es-MX" dirty="0" err="1"/>
              <a:t>Naming.rebind</a:t>
            </a:r>
            <a:r>
              <a:rPr lang="es-MX" dirty="0"/>
              <a:t>()</a:t>
            </a:r>
          </a:p>
          <a:p>
            <a:pPr marL="57150" indent="0">
              <a:buNone/>
            </a:pPr>
            <a:r>
              <a:rPr lang="es-MX" sz="2400" dirty="0"/>
              <a:t>	rmi://&lt;nombre máquina&gt;:&lt;puerto&gt;/&lt;nombre referencia&gt;</a:t>
            </a:r>
          </a:p>
          <a:p>
            <a:pPr marL="400050"/>
            <a:r>
              <a:rPr lang="es-MX" dirty="0"/>
              <a:t>El servidor puede implementarse en una clase aparte o dentro de la clase Implementación</a:t>
            </a:r>
          </a:p>
          <a:p>
            <a:pPr marL="800100" lvl="1"/>
            <a:r>
              <a:rPr lang="es-MX" sz="2600" dirty="0"/>
              <a:t>La instanciación y el registro habría que hacerlos en el </a:t>
            </a:r>
            <a:r>
              <a:rPr lang="es-MX" sz="2600" dirty="0" err="1"/>
              <a:t>main</a:t>
            </a: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11588765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F0BD9-16D4-41AF-AD4A-637762F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9A072D-D86F-4878-87D1-0ED2612BB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Obtiene una referencia al objeto remoto con el que desea conectar</a:t>
            </a:r>
          </a:p>
          <a:p>
            <a:pPr lvl="1"/>
            <a:r>
              <a:rPr lang="es-MX" dirty="0"/>
              <a:t>Realiza una petición a un servidor de nombres RMI</a:t>
            </a:r>
          </a:p>
          <a:p>
            <a:pPr lvl="2"/>
            <a:r>
              <a:rPr lang="es-MX" dirty="0"/>
              <a:t>Método </a:t>
            </a:r>
            <a:r>
              <a:rPr lang="es-MX" dirty="0" err="1"/>
              <a:t>Naming.lookup</a:t>
            </a:r>
            <a:r>
              <a:rPr lang="es-MX" dirty="0"/>
              <a:t>() pasando como argumento el nombre con el que se registró el objeto remoto (el </a:t>
            </a:r>
            <a:r>
              <a:rPr lang="es-MX" dirty="0" err="1"/>
              <a:t>el</a:t>
            </a:r>
            <a:r>
              <a:rPr lang="es-MX" dirty="0"/>
              <a:t> mismo formato cualificado)</a:t>
            </a:r>
          </a:p>
          <a:p>
            <a:r>
              <a:rPr lang="es-MX" dirty="0"/>
              <a:t>Una vez recibido el objeto remoto, se puede invocar sus métodos como si fuera un objeto local</a:t>
            </a:r>
          </a:p>
          <a:p>
            <a:pPr lvl="1"/>
            <a:r>
              <a:rPr lang="es-MX" dirty="0"/>
              <a:t>Los objetos pasados como argumento recibidos como valor de retorno son </a:t>
            </a:r>
            <a:r>
              <a:rPr lang="es-MX" dirty="0" err="1"/>
              <a:t>serializables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3597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8124A-909D-482F-98EE-408F4C22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Servidor de nombres RMI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73CF4-B2F5-483A-B61C-CAB011FC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Repositorio centralizado de objetos remotos</a:t>
            </a:r>
          </a:p>
          <a:p>
            <a:pPr lvl="1"/>
            <a:r>
              <a:rPr lang="es-MX" dirty="0"/>
              <a:t>Los servidores los registran</a:t>
            </a:r>
          </a:p>
          <a:p>
            <a:pPr lvl="1"/>
            <a:r>
              <a:rPr lang="es-MX" dirty="0"/>
              <a:t>Los clientes los recuperan</a:t>
            </a:r>
          </a:p>
          <a:p>
            <a:r>
              <a:rPr lang="es-MX" dirty="0"/>
              <a:t>Puede inicializarse de dos maneras </a:t>
            </a:r>
          </a:p>
          <a:p>
            <a:pPr lvl="1"/>
            <a:r>
              <a:rPr lang="es-MX" dirty="0"/>
              <a:t>Desde consola: </a:t>
            </a:r>
            <a:r>
              <a:rPr lang="es-MX" dirty="0" err="1"/>
              <a:t>rmiregistry</a:t>
            </a:r>
            <a:r>
              <a:rPr lang="es-MX" dirty="0"/>
              <a:t> [puerto]</a:t>
            </a:r>
          </a:p>
          <a:p>
            <a:pPr lvl="1"/>
            <a:r>
              <a:rPr lang="es-MX" dirty="0"/>
              <a:t>Desde el código del servidor </a:t>
            </a:r>
            <a:r>
              <a:rPr lang="es-MX" dirty="0" err="1"/>
              <a:t>LocateRegistry.createRegistry</a:t>
            </a:r>
            <a:r>
              <a:rPr lang="es-MX" dirty="0"/>
              <a:t>()</a:t>
            </a:r>
          </a:p>
          <a:p>
            <a:r>
              <a:rPr lang="es-MX" dirty="0"/>
              <a:t>Al crearlo hay que  decirle en qué puerto debe escuchar (por defecto el 1099)</a:t>
            </a:r>
          </a:p>
          <a:p>
            <a:r>
              <a:rPr lang="es-MX" dirty="0"/>
              <a:t>El cliente puede acceder a el de dos maneras</a:t>
            </a:r>
          </a:p>
          <a:p>
            <a:pPr lvl="1"/>
            <a:r>
              <a:rPr lang="es-MX" dirty="0"/>
              <a:t>A </a:t>
            </a:r>
            <a:r>
              <a:rPr lang="es-MX" dirty="0" err="1"/>
              <a:t>travéz</a:t>
            </a:r>
            <a:r>
              <a:rPr lang="es-MX" dirty="0"/>
              <a:t> de </a:t>
            </a:r>
            <a:r>
              <a:rPr lang="es-MX" dirty="0" err="1"/>
              <a:t>Naming</a:t>
            </a:r>
            <a:endParaRPr lang="es-MX" dirty="0"/>
          </a:p>
          <a:p>
            <a:pPr lvl="1"/>
            <a:r>
              <a:rPr lang="es-MX" dirty="0"/>
              <a:t>Mediante una instancia del registro </a:t>
            </a:r>
            <a:r>
              <a:rPr lang="es-MX" dirty="0" err="1"/>
              <a:t>LocateRegistry.getRegistry</a:t>
            </a:r>
            <a:r>
              <a:rPr lang="es-MX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80010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42044-2544-4E0D-AC6D-28561733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un programa RMI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8BF4139-EB8C-490B-9C85-254F448D063F}"/>
              </a:ext>
            </a:extLst>
          </p:cNvPr>
          <p:cNvSpPr/>
          <p:nvPr/>
        </p:nvSpPr>
        <p:spPr>
          <a:xfrm>
            <a:off x="465018" y="1417638"/>
            <a:ext cx="3168352" cy="33843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A14536-B674-4FD4-BEC2-35C1E3C131D8}"/>
              </a:ext>
            </a:extLst>
          </p:cNvPr>
          <p:cNvSpPr txBox="1"/>
          <p:nvPr/>
        </p:nvSpPr>
        <p:spPr>
          <a:xfrm>
            <a:off x="1220057" y="1777678"/>
            <a:ext cx="12941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Cliente JVM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E598165-EE4F-4A98-95D7-5302DB859D9A}"/>
              </a:ext>
            </a:extLst>
          </p:cNvPr>
          <p:cNvSpPr/>
          <p:nvPr/>
        </p:nvSpPr>
        <p:spPr>
          <a:xfrm>
            <a:off x="4927508" y="1417638"/>
            <a:ext cx="3745770" cy="33843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F651E4-8CF1-4089-8AED-AAE797E13EE5}"/>
              </a:ext>
            </a:extLst>
          </p:cNvPr>
          <p:cNvSpPr txBox="1"/>
          <p:nvPr/>
        </p:nvSpPr>
        <p:spPr>
          <a:xfrm>
            <a:off x="5937626" y="1777678"/>
            <a:ext cx="17089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J2EE Server JVM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8FB7D55-DCC3-406D-B2F7-DE3A247195EC}"/>
              </a:ext>
            </a:extLst>
          </p:cNvPr>
          <p:cNvCxnSpPr>
            <a:cxnSpLocks/>
          </p:cNvCxnSpPr>
          <p:nvPr/>
        </p:nvCxnSpPr>
        <p:spPr>
          <a:xfrm>
            <a:off x="3357486" y="2924944"/>
            <a:ext cx="1873720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EB4427D-D464-40A6-820E-BA9FCCF68492}"/>
              </a:ext>
            </a:extLst>
          </p:cNvPr>
          <p:cNvSpPr/>
          <p:nvPr/>
        </p:nvSpPr>
        <p:spPr>
          <a:xfrm>
            <a:off x="2537338" y="2201902"/>
            <a:ext cx="820148" cy="2120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4400" dirty="0" err="1">
                <a:solidFill>
                  <a:schemeClr val="tx1"/>
                </a:solidFill>
              </a:rPr>
              <a:t>Stub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5E2B86D-6A7E-4664-8E86-89365FA00C40}"/>
              </a:ext>
            </a:extLst>
          </p:cNvPr>
          <p:cNvSpPr/>
          <p:nvPr/>
        </p:nvSpPr>
        <p:spPr>
          <a:xfrm>
            <a:off x="5231206" y="2179494"/>
            <a:ext cx="842329" cy="21648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4400" dirty="0" err="1">
                <a:solidFill>
                  <a:schemeClr val="tx1"/>
                </a:solidFill>
              </a:rPr>
              <a:t>Skeleton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086778C-0DE8-46D6-8877-2F0C6D9369AF}"/>
              </a:ext>
            </a:extLst>
          </p:cNvPr>
          <p:cNvSpPr/>
          <p:nvPr/>
        </p:nvSpPr>
        <p:spPr>
          <a:xfrm>
            <a:off x="551945" y="2829467"/>
            <a:ext cx="1294137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Interfaz cliente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6ED5DFF-795E-4A35-A3F8-E650CDD8497E}"/>
              </a:ext>
            </a:extLst>
          </p:cNvPr>
          <p:cNvSpPr/>
          <p:nvPr/>
        </p:nvSpPr>
        <p:spPr>
          <a:xfrm>
            <a:off x="6749919" y="2804737"/>
            <a:ext cx="1872207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Componente remoto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89EC41C-A3A9-4A59-8103-A557D7CE0143}"/>
              </a:ext>
            </a:extLst>
          </p:cNvPr>
          <p:cNvSpPr/>
          <p:nvPr/>
        </p:nvSpPr>
        <p:spPr>
          <a:xfrm>
            <a:off x="3222436" y="5586278"/>
            <a:ext cx="2440165" cy="8232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 de nombres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949A52B-1823-41B3-B16C-AA139B70863D}"/>
              </a:ext>
            </a:extLst>
          </p:cNvPr>
          <p:cNvCxnSpPr>
            <a:cxnSpLocks/>
          </p:cNvCxnSpPr>
          <p:nvPr/>
        </p:nvCxnSpPr>
        <p:spPr>
          <a:xfrm flipH="1" flipV="1">
            <a:off x="3357486" y="3709209"/>
            <a:ext cx="1873720" cy="34658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4D751A4-1F5C-4F31-BFF3-4834A7625A6E}"/>
              </a:ext>
            </a:extLst>
          </p:cNvPr>
          <p:cNvCxnSpPr>
            <a:cxnSpLocks/>
            <a:stCxn id="21" idx="4"/>
            <a:endCxn id="22" idx="3"/>
          </p:cNvCxnSpPr>
          <p:nvPr/>
        </p:nvCxnSpPr>
        <p:spPr>
          <a:xfrm flipH="1">
            <a:off x="5662601" y="3719137"/>
            <a:ext cx="2023422" cy="2278773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93D9181-1458-47BD-81A9-3548DEC9A289}"/>
              </a:ext>
            </a:extLst>
          </p:cNvPr>
          <p:cNvCxnSpPr>
            <a:cxnSpLocks/>
          </p:cNvCxnSpPr>
          <p:nvPr/>
        </p:nvCxnSpPr>
        <p:spPr>
          <a:xfrm>
            <a:off x="1254048" y="3776124"/>
            <a:ext cx="1947927" cy="2422916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CB6B157-2262-42B4-A9AE-46B314CE60B0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1656560" y="3609956"/>
            <a:ext cx="1574298" cy="1976322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327CBA7-7C6B-4521-9A1C-0BB07DDD684F}"/>
              </a:ext>
            </a:extLst>
          </p:cNvPr>
          <p:cNvCxnSpPr>
            <a:cxnSpLocks/>
            <a:stCxn id="15" idx="1"/>
            <a:endCxn id="20" idx="6"/>
          </p:cNvCxnSpPr>
          <p:nvPr/>
        </p:nvCxnSpPr>
        <p:spPr>
          <a:xfrm flipH="1">
            <a:off x="1846082" y="3261937"/>
            <a:ext cx="691256" cy="2473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94DEB5E2-0BF9-40D8-BBC1-40511F1DC27E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073535" y="3261937"/>
            <a:ext cx="676384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C577FF2-1F2C-43D0-81CE-A082D6E81456}"/>
              </a:ext>
            </a:extLst>
          </p:cNvPr>
          <p:cNvSpPr txBox="1"/>
          <p:nvPr/>
        </p:nvSpPr>
        <p:spPr>
          <a:xfrm>
            <a:off x="3791738" y="2140329"/>
            <a:ext cx="10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Solicitud remota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3328064-91C9-4009-A0EF-58B1DA4318B6}"/>
              </a:ext>
            </a:extLst>
          </p:cNvPr>
          <p:cNvSpPr txBox="1"/>
          <p:nvPr/>
        </p:nvSpPr>
        <p:spPr>
          <a:xfrm>
            <a:off x="3733108" y="3954622"/>
            <a:ext cx="118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Respuesta remota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74DA562-A341-4AC6-A1A8-B005B06A6E01}"/>
              </a:ext>
            </a:extLst>
          </p:cNvPr>
          <p:cNvSpPr txBox="1"/>
          <p:nvPr/>
        </p:nvSpPr>
        <p:spPr>
          <a:xfrm>
            <a:off x="6600026" y="5136575"/>
            <a:ext cx="128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Registro de nombre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16FE4C9-4C55-4B9D-B27D-7D797A9CE3DB}"/>
              </a:ext>
            </a:extLst>
          </p:cNvPr>
          <p:cNvSpPr txBox="1"/>
          <p:nvPr/>
        </p:nvSpPr>
        <p:spPr>
          <a:xfrm>
            <a:off x="3291549" y="4779105"/>
            <a:ext cx="15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Obtención de referencia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F86A96E-A55F-49AF-9B41-47D599D4D2EE}"/>
              </a:ext>
            </a:extLst>
          </p:cNvPr>
          <p:cNvSpPr txBox="1"/>
          <p:nvPr/>
        </p:nvSpPr>
        <p:spPr>
          <a:xfrm>
            <a:off x="654274" y="5215718"/>
            <a:ext cx="15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Solicitud de referencia</a:t>
            </a:r>
          </a:p>
        </p:txBody>
      </p:sp>
    </p:spTree>
    <p:extLst>
      <p:ext uri="{BB962C8B-B14F-4D97-AF65-F5344CB8AC3E}">
        <p14:creationId xmlns:p14="http://schemas.microsoft.com/office/powerpoint/2010/main" val="37105044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java.rmi.Naming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clase </a:t>
            </a:r>
            <a:r>
              <a:rPr lang="es-MX" dirty="0" err="1"/>
              <a:t>Naming</a:t>
            </a:r>
            <a:r>
              <a:rPr lang="es-MX" dirty="0"/>
              <a:t> nos permite el acceso a objetos remotos usando una URL  para especificar el nombre y la dirección del objeto remoto</a:t>
            </a:r>
          </a:p>
        </p:txBody>
      </p:sp>
    </p:spTree>
    <p:extLst>
      <p:ext uri="{BB962C8B-B14F-4D97-AF65-F5344CB8AC3E}">
        <p14:creationId xmlns:p14="http://schemas.microsoft.com/office/powerpoint/2010/main" val="17482005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/>
              <a:t>bind</a:t>
            </a:r>
            <a:r>
              <a:rPr lang="es-MX" dirty="0"/>
              <a:t>(</a:t>
            </a:r>
            <a:r>
              <a:rPr lang="es-MX" dirty="0" err="1"/>
              <a:t>url</a:t>
            </a:r>
            <a:r>
              <a:rPr lang="es-MX" dirty="0"/>
              <a:t>, objeto); liga un nombre a un objeto remoto. El nombre se especifica en una URL</a:t>
            </a:r>
          </a:p>
          <a:p>
            <a:r>
              <a:rPr lang="es-MX" dirty="0" err="1"/>
              <a:t>list</a:t>
            </a:r>
            <a:r>
              <a:rPr lang="es-MX" dirty="0"/>
              <a:t>(</a:t>
            </a:r>
            <a:r>
              <a:rPr lang="es-MX" dirty="0" err="1"/>
              <a:t>url</a:t>
            </a:r>
            <a:r>
              <a:rPr lang="es-MX" dirty="0"/>
              <a:t>); Retorna un arreglo de cadenas representando las </a:t>
            </a:r>
            <a:r>
              <a:rPr lang="es-MX" dirty="0" err="1"/>
              <a:t>URLs</a:t>
            </a:r>
            <a:r>
              <a:rPr lang="es-MX" dirty="0"/>
              <a:t> en el registro</a:t>
            </a:r>
          </a:p>
          <a:p>
            <a:r>
              <a:rPr lang="es-MX" dirty="0" err="1"/>
              <a:t>lookup</a:t>
            </a:r>
            <a:r>
              <a:rPr lang="es-MX" dirty="0"/>
              <a:t>(</a:t>
            </a:r>
            <a:r>
              <a:rPr lang="es-MX" dirty="0" err="1"/>
              <a:t>url</a:t>
            </a:r>
            <a:r>
              <a:rPr lang="es-MX" dirty="0"/>
              <a:t>); Retorna un objeto remoto asociado con la URL</a:t>
            </a:r>
          </a:p>
          <a:p>
            <a:r>
              <a:rPr lang="es-MX" dirty="0" err="1"/>
              <a:t>rebind</a:t>
            </a:r>
            <a:r>
              <a:rPr lang="es-MX" dirty="0"/>
              <a:t>(</a:t>
            </a:r>
            <a:r>
              <a:rPr lang="es-MX" dirty="0" err="1"/>
              <a:t>url</a:t>
            </a:r>
            <a:r>
              <a:rPr lang="es-MX" dirty="0"/>
              <a:t>, objeto); Remplaza una llamada a </a:t>
            </a:r>
            <a:r>
              <a:rPr lang="es-MX" dirty="0" err="1"/>
              <a:t>bind</a:t>
            </a:r>
            <a:r>
              <a:rPr lang="es-MX" dirty="0"/>
              <a:t>() anterior</a:t>
            </a:r>
          </a:p>
          <a:p>
            <a:r>
              <a:rPr lang="es-MX" dirty="0" err="1"/>
              <a:t>unbind</a:t>
            </a:r>
            <a:r>
              <a:rPr lang="es-MX" dirty="0"/>
              <a:t>(</a:t>
            </a:r>
            <a:r>
              <a:rPr lang="es-MX" dirty="0" err="1"/>
              <a:t>url</a:t>
            </a:r>
            <a:r>
              <a:rPr lang="es-MX" dirty="0"/>
              <a:t>); Remueve la asociación entre el objeto remoto y el URL</a:t>
            </a:r>
          </a:p>
        </p:txBody>
      </p:sp>
    </p:spTree>
    <p:extLst>
      <p:ext uri="{BB962C8B-B14F-4D97-AF65-F5344CB8AC3E}">
        <p14:creationId xmlns:p14="http://schemas.microsoft.com/office/powerpoint/2010/main" val="18072956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URL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presenta con el formado:</a:t>
            </a:r>
          </a:p>
          <a:p>
            <a:pPr marL="457200" lvl="1" indent="0">
              <a:buNone/>
            </a:pPr>
            <a:r>
              <a:rPr lang="es-MX" dirty="0"/>
              <a:t>rmi://host:port/Objeto</a:t>
            </a:r>
          </a:p>
          <a:p>
            <a:pPr marL="457200" lvl="1" indent="0">
              <a:buNone/>
            </a:pP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1187624" y="3356992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Valor por defecto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Especificación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rmi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rmi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método</a:t>
                      </a:r>
                      <a:r>
                        <a:rPr lang="es-MX" baseline="0" dirty="0"/>
                        <a:t> de acceso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localhost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La máquina servidor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port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puerto utilizado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nombre del objeto remoto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0008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D5297-77C7-43E2-A0F7-09C16DFD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5.2.1 Implementación de </a:t>
            </a:r>
            <a:r>
              <a:rPr lang="es-MX" dirty="0" err="1"/>
              <a:t>skeleton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B24891-4BA7-497B-948B-6D614D443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86009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4E82717-3E46-4C13-B3E4-29AEEA60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Skeleton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368AD88-BA04-48FC-87FC-2E2BA445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 JVM remota, cada objeto remoto tiene su correspondiente esqueleto</a:t>
            </a:r>
          </a:p>
          <a:p>
            <a:pPr lvl="1"/>
            <a:r>
              <a:rPr lang="es-MX" dirty="0"/>
              <a:t>Es responsable de enviar la llamada a la implementación del objeto remoto</a:t>
            </a:r>
          </a:p>
          <a:p>
            <a:pPr lvl="1"/>
            <a:r>
              <a:rPr lang="es-MX" dirty="0"/>
              <a:t>Los pasos que realiza son:</a:t>
            </a:r>
          </a:p>
          <a:p>
            <a:pPr lvl="2"/>
            <a:r>
              <a:rPr lang="es-MX" dirty="0"/>
              <a:t>Lee (des-serializa) los parámetros del método remoto</a:t>
            </a:r>
          </a:p>
          <a:p>
            <a:pPr lvl="2"/>
            <a:r>
              <a:rPr lang="es-MX" dirty="0"/>
              <a:t>Invoca el método en la implementación del objeto remoto</a:t>
            </a:r>
          </a:p>
          <a:p>
            <a:pPr lvl="2"/>
            <a:r>
              <a:rPr lang="es-MX" dirty="0"/>
              <a:t>Escribe (serializa) y transmite el resultado</a:t>
            </a:r>
          </a:p>
        </p:txBody>
      </p:sp>
    </p:spTree>
    <p:extLst>
      <p:ext uri="{BB962C8B-B14F-4D97-AF65-F5344CB8AC3E}">
        <p14:creationId xmlns:p14="http://schemas.microsoft.com/office/powerpoint/2010/main" val="51527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Acercar la semántica de las llamadas a procedimiento convencional a un entorno distribuido.</a:t>
            </a:r>
          </a:p>
        </p:txBody>
      </p:sp>
    </p:spTree>
    <p:extLst>
      <p:ext uri="{BB962C8B-B14F-4D97-AF65-F5344CB8AC3E}">
        <p14:creationId xmlns:p14="http://schemas.microsoft.com/office/powerpoint/2010/main" val="15982008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D5297-77C7-43E2-A0F7-09C16DFD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5.2.2 Implementación de STUB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B24891-4BA7-497B-948B-6D614D443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2912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532AAA-5FD6-4D47-8D76-C1CB4370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Stub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55AC990-A7C1-4B23-96F8-F759763E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Actúa como una representación local en el cliente del objeto remoto. Cuando el objeto remoto se exporta (en el constructor del objeto remoto) se crea una instancia del </a:t>
            </a:r>
            <a:r>
              <a:rPr lang="es-MX" dirty="0" err="1"/>
              <a:t>stub</a:t>
            </a:r>
            <a:r>
              <a:rPr lang="es-MX" dirty="0"/>
              <a:t> en el cliente.</a:t>
            </a:r>
          </a:p>
          <a:p>
            <a:r>
              <a:rPr lang="es-MX" dirty="0"/>
              <a:t>Oculta el proceso de serialización y comunicación a través de la red</a:t>
            </a:r>
          </a:p>
        </p:txBody>
      </p:sp>
    </p:spTree>
    <p:extLst>
      <p:ext uri="{BB962C8B-B14F-4D97-AF65-F5344CB8AC3E}">
        <p14:creationId xmlns:p14="http://schemas.microsoft.com/office/powerpoint/2010/main" val="38145382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D6120-DD25-492E-8138-71D7D1D8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907CA-C90F-4128-B0DD-F5F53053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objeto que realiza una llamada remota invoca el método en el </a:t>
            </a:r>
            <a:r>
              <a:rPr lang="es-MX" dirty="0" err="1"/>
              <a:t>stub</a:t>
            </a:r>
            <a:r>
              <a:rPr lang="es-MX" dirty="0"/>
              <a:t> local</a:t>
            </a:r>
          </a:p>
          <a:p>
            <a:r>
              <a:rPr lang="es-MX" dirty="0"/>
              <a:t>El </a:t>
            </a:r>
            <a:r>
              <a:rPr lang="es-MX" dirty="0" err="1"/>
              <a:t>stub</a:t>
            </a:r>
            <a:r>
              <a:rPr lang="es-MX" dirty="0"/>
              <a:t> es el responsable de hacer llegar la llamada al objeto remoto</a:t>
            </a:r>
          </a:p>
          <a:p>
            <a:r>
              <a:rPr lang="es-MX" dirty="0"/>
              <a:t>Implementa exactamente el mismo conjunto de interfaces remotas que el objeto remoto</a:t>
            </a:r>
          </a:p>
        </p:txBody>
      </p:sp>
    </p:spTree>
    <p:extLst>
      <p:ext uri="{BB962C8B-B14F-4D97-AF65-F5344CB8AC3E}">
        <p14:creationId xmlns:p14="http://schemas.microsoft.com/office/powerpoint/2010/main" val="4578018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3BDD2-4951-4876-897F-E5918C8D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que realiza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9B719-943D-4AD1-B6F6-30954F09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Inicia una conexión con la JVM remota que tiene el objeto remoto</a:t>
            </a:r>
          </a:p>
          <a:p>
            <a:r>
              <a:rPr lang="es-MX" dirty="0"/>
              <a:t>Escribe (serializa) y transmite los parámetros a la JVM remota</a:t>
            </a:r>
          </a:p>
          <a:p>
            <a:r>
              <a:rPr lang="es-MX" dirty="0"/>
              <a:t>Espera los resultados de la invocación remota</a:t>
            </a:r>
          </a:p>
          <a:p>
            <a:r>
              <a:rPr lang="es-MX" dirty="0"/>
              <a:t>Lee (des-serializa) el valor de retorno o las excepciones devueltas </a:t>
            </a:r>
          </a:p>
          <a:p>
            <a:r>
              <a:rPr lang="es-MX" dirty="0"/>
              <a:t>Devuelve el valor al objeto remoto que inicio la llamada</a:t>
            </a:r>
          </a:p>
        </p:txBody>
      </p:sp>
    </p:spTree>
    <p:extLst>
      <p:ext uri="{BB962C8B-B14F-4D97-AF65-F5344CB8AC3E}">
        <p14:creationId xmlns:p14="http://schemas.microsoft.com/office/powerpoint/2010/main" val="10129528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8EB1C-92F0-4FCF-A030-C0BC25AD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5.2.3 </a:t>
            </a:r>
            <a:r>
              <a:rPr lang="es-MX"/>
              <a:t>RMIRegistry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FF232E-740E-4AD1-94F3-23E3E15AC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6440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 </a:t>
            </a:r>
            <a:r>
              <a:rPr lang="es-MX" dirty="0" err="1"/>
              <a:t>rmiregistry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Es una aplicación que funciona tanto en el cliente como en el servidor</a:t>
            </a:r>
          </a:p>
          <a:p>
            <a:r>
              <a:rPr lang="es-MX" dirty="0"/>
              <a:t>En el lado del servidor registra el nombre y la ubicación del objeto remoto.</a:t>
            </a:r>
          </a:p>
          <a:p>
            <a:r>
              <a:rPr lang="es-MX" dirty="0"/>
              <a:t>El código en el servidor es de la forma:</a:t>
            </a:r>
          </a:p>
          <a:p>
            <a:pPr marL="457200" lvl="1" indent="0">
              <a:buNone/>
            </a:pPr>
            <a:r>
              <a:rPr lang="es-MX" dirty="0" err="1"/>
              <a:t>Naming.rebind</a:t>
            </a:r>
            <a:r>
              <a:rPr lang="es-MX" dirty="0"/>
              <a:t>(“</a:t>
            </a:r>
            <a:r>
              <a:rPr lang="es-MX" dirty="0" err="1"/>
              <a:t>rmi</a:t>
            </a:r>
            <a:r>
              <a:rPr lang="es-MX" dirty="0"/>
              <a:t>://host/</a:t>
            </a:r>
            <a:r>
              <a:rPr lang="es-MX" dirty="0" err="1"/>
              <a:t>name</a:t>
            </a:r>
            <a:r>
              <a:rPr lang="es-MX" dirty="0"/>
              <a:t>”, objeto);</a:t>
            </a:r>
          </a:p>
          <a:p>
            <a:pPr lvl="1"/>
            <a:r>
              <a:rPr lang="es-MX" dirty="0"/>
              <a:t>rmi://host/name, es el lugar donde se encuentra el objeto</a:t>
            </a:r>
          </a:p>
          <a:p>
            <a:pPr lvl="1"/>
            <a:r>
              <a:rPr lang="es-MX" dirty="0"/>
              <a:t>Objeto, es el objeto que se llama remotamente</a:t>
            </a:r>
          </a:p>
        </p:txBody>
      </p:sp>
    </p:spTree>
    <p:extLst>
      <p:ext uri="{BB962C8B-B14F-4D97-AF65-F5344CB8AC3E}">
        <p14:creationId xmlns:p14="http://schemas.microsoft.com/office/powerpoint/2010/main" val="4708211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 </a:t>
            </a:r>
            <a:r>
              <a:rPr lang="es-MX" dirty="0" err="1"/>
              <a:t>rmiregistry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En el lado del cliente liga un </a:t>
            </a:r>
            <a:r>
              <a:rPr lang="es-MX" dirty="0" err="1"/>
              <a:t>stub</a:t>
            </a:r>
            <a:r>
              <a:rPr lang="es-MX" dirty="0"/>
              <a:t> local que le da el acceso al objeto remoto</a:t>
            </a:r>
          </a:p>
          <a:p>
            <a:r>
              <a:rPr lang="es-MX" dirty="0"/>
              <a:t>La aplicación cliente se liga al objeto remoto usando </a:t>
            </a:r>
            <a:r>
              <a:rPr lang="es-MX" dirty="0" err="1"/>
              <a:t>lookup</a:t>
            </a:r>
            <a:r>
              <a:rPr lang="es-MX" dirty="0"/>
              <a:t>(), que regresa un objeto que nos permite el acceso vía un </a:t>
            </a:r>
            <a:r>
              <a:rPr lang="es-MX" dirty="0" err="1"/>
              <a:t>stub</a:t>
            </a:r>
            <a:endParaRPr lang="es-MX" dirty="0"/>
          </a:p>
          <a:p>
            <a:r>
              <a:rPr lang="es-MX" dirty="0"/>
              <a:t>El código en el cliente es de la forma:</a:t>
            </a:r>
          </a:p>
          <a:p>
            <a:pPr marL="457200" lvl="1" indent="0">
              <a:buNone/>
            </a:pPr>
            <a:r>
              <a:rPr lang="es-MX" dirty="0" err="1"/>
              <a:t>Naming.lookup</a:t>
            </a:r>
            <a:r>
              <a:rPr lang="es-MX" dirty="0"/>
              <a:t>(“</a:t>
            </a:r>
            <a:r>
              <a:rPr lang="es-MX" dirty="0" err="1"/>
              <a:t>rmi</a:t>
            </a:r>
            <a:r>
              <a:rPr lang="es-MX" dirty="0"/>
              <a:t>://</a:t>
            </a:r>
            <a:r>
              <a:rPr lang="es-MX" dirty="0" err="1"/>
              <a:t>hostname</a:t>
            </a:r>
            <a:r>
              <a:rPr lang="es-MX" dirty="0"/>
              <a:t>/</a:t>
            </a:r>
            <a:r>
              <a:rPr lang="es-MX" dirty="0" err="1"/>
              <a:t>name</a:t>
            </a:r>
            <a:r>
              <a:rPr lang="es-MX" dirty="0"/>
              <a:t>”);</a:t>
            </a:r>
          </a:p>
          <a:p>
            <a:pPr marL="514350" indent="-457200"/>
            <a:r>
              <a:rPr lang="es-MX" dirty="0"/>
              <a:t>En resumen, la aplicación </a:t>
            </a:r>
            <a:r>
              <a:rPr lang="es-MX" dirty="0" err="1"/>
              <a:t>rmiregistry</a:t>
            </a:r>
            <a:r>
              <a:rPr lang="es-MX" dirty="0"/>
              <a:t> actúa como un registro de objetos  que pueden ser accedidos de forma remota.</a:t>
            </a:r>
          </a:p>
        </p:txBody>
      </p:sp>
    </p:spTree>
    <p:extLst>
      <p:ext uri="{BB962C8B-B14F-4D97-AF65-F5344CB8AC3E}">
        <p14:creationId xmlns:p14="http://schemas.microsoft.com/office/powerpoint/2010/main" val="21955252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completo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C974E8-7782-4D9E-B92D-059DB61BCD31}"/>
              </a:ext>
            </a:extLst>
          </p:cNvPr>
          <p:cNvSpPr/>
          <p:nvPr/>
        </p:nvSpPr>
        <p:spPr>
          <a:xfrm>
            <a:off x="480836" y="1417638"/>
            <a:ext cx="3168352" cy="33843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9CD50C-2EB1-4A09-B9A6-1070ABDA11E6}"/>
              </a:ext>
            </a:extLst>
          </p:cNvPr>
          <p:cNvSpPr txBox="1"/>
          <p:nvPr/>
        </p:nvSpPr>
        <p:spPr>
          <a:xfrm>
            <a:off x="1235875" y="1777678"/>
            <a:ext cx="16582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Computadora 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D598B1-7DB2-481B-ABC4-CFDE5557B601}"/>
              </a:ext>
            </a:extLst>
          </p:cNvPr>
          <p:cNvSpPr/>
          <p:nvPr/>
        </p:nvSpPr>
        <p:spPr>
          <a:xfrm>
            <a:off x="984892" y="2262732"/>
            <a:ext cx="2160240" cy="2376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Programa</a:t>
            </a: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Cliente</a:t>
            </a: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r>
              <a:rPr lang="es-MX" sz="1600" dirty="0">
                <a:solidFill>
                  <a:schemeClr val="tx1"/>
                </a:solidFill>
              </a:rPr>
              <a:t>Mensaje</a:t>
            </a:r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C124F2B-8082-4869-B740-164C70180924}"/>
              </a:ext>
            </a:extLst>
          </p:cNvPr>
          <p:cNvSpPr/>
          <p:nvPr/>
        </p:nvSpPr>
        <p:spPr>
          <a:xfrm>
            <a:off x="2007007" y="3590814"/>
            <a:ext cx="936104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Stub</a:t>
            </a:r>
            <a:endParaRPr lang="es-MX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2A6D4FB-16DC-4A30-BEAB-EC5996C22D73}"/>
              </a:ext>
            </a:extLst>
          </p:cNvPr>
          <p:cNvCxnSpPr>
            <a:endCxn id="7" idx="2"/>
          </p:cNvCxnSpPr>
          <p:nvPr/>
        </p:nvCxnSpPr>
        <p:spPr>
          <a:xfrm>
            <a:off x="1235875" y="3968856"/>
            <a:ext cx="77113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E4A8DDC-7445-413C-8021-DD6F4591A8C0}"/>
              </a:ext>
            </a:extLst>
          </p:cNvPr>
          <p:cNvSpPr/>
          <p:nvPr/>
        </p:nvSpPr>
        <p:spPr>
          <a:xfrm>
            <a:off x="5198405" y="1417638"/>
            <a:ext cx="3168352" cy="48916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E49C6C-AF67-42A4-BFF3-CD078CB932BC}"/>
              </a:ext>
            </a:extLst>
          </p:cNvPr>
          <p:cNvSpPr txBox="1"/>
          <p:nvPr/>
        </p:nvSpPr>
        <p:spPr>
          <a:xfrm>
            <a:off x="5953444" y="1777678"/>
            <a:ext cx="16502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Computadora B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BE62A12-8C7B-4695-B054-AD6E82CE1F7C}"/>
              </a:ext>
            </a:extLst>
          </p:cNvPr>
          <p:cNvSpPr/>
          <p:nvPr/>
        </p:nvSpPr>
        <p:spPr>
          <a:xfrm>
            <a:off x="5702461" y="2262732"/>
            <a:ext cx="2160240" cy="2376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Programa</a:t>
            </a: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Servidor</a:t>
            </a: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5713288-6CBE-4343-A5DD-EE9476CCBA56}"/>
              </a:ext>
            </a:extLst>
          </p:cNvPr>
          <p:cNvSpPr/>
          <p:nvPr/>
        </p:nvSpPr>
        <p:spPr>
          <a:xfrm>
            <a:off x="5971700" y="3590814"/>
            <a:ext cx="1314938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Objeto</a:t>
            </a:r>
          </a:p>
          <a:p>
            <a:pPr algn="ctr"/>
            <a:r>
              <a:rPr lang="es-MX" dirty="0"/>
              <a:t>Remoto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ACFFB40-AF78-41D3-AE3F-086F3DD8CD36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943111" y="3968856"/>
            <a:ext cx="3010333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F74BA4F-B71F-4808-9219-6759D11F5778}"/>
              </a:ext>
            </a:extLst>
          </p:cNvPr>
          <p:cNvSpPr/>
          <p:nvPr/>
        </p:nvSpPr>
        <p:spPr>
          <a:xfrm>
            <a:off x="5698454" y="5413294"/>
            <a:ext cx="2160240" cy="6311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r>
              <a:rPr lang="es-MX" b="1" dirty="0" err="1">
                <a:solidFill>
                  <a:schemeClr val="tx1"/>
                </a:solidFill>
              </a:rPr>
              <a:t>rmiregistry</a:t>
            </a:r>
            <a:endParaRPr lang="es-MX" b="1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44ED64C-949F-4949-BAE0-AA03A53A6A43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2806022" y="4236172"/>
            <a:ext cx="2892432" cy="1492716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2BAAF18-1283-4AB5-A194-7102EB3691B6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6778574" y="4638996"/>
            <a:ext cx="4007" cy="774298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031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</a:t>
            </a:r>
            <a:r>
              <a:rPr lang="es-MX" dirty="0" err="1"/>
              <a:t>Remote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Sirve para identificar interfaces cuyos métodos se invocan desde maquinas remotas</a:t>
            </a:r>
          </a:p>
          <a:p>
            <a:r>
              <a:rPr lang="es-MX" dirty="0"/>
              <a:t>Cualquier objeto remoto se puede implementar directa o indirectamente</a:t>
            </a:r>
          </a:p>
          <a:p>
            <a:r>
              <a:rPr lang="es-MX" dirty="0"/>
              <a:t>Para eso, los objetos remotos deben de implementarse usando esta interfaz</a:t>
            </a:r>
          </a:p>
        </p:txBody>
      </p:sp>
    </p:spTree>
    <p:extLst>
      <p:ext uri="{BB962C8B-B14F-4D97-AF65-F5344CB8AC3E}">
        <p14:creationId xmlns:p14="http://schemas.microsoft.com/office/powerpoint/2010/main" val="15329785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UnicastRemoteObject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usa para exportar un objeto usando JRMP (Java </a:t>
            </a:r>
            <a:r>
              <a:rPr lang="es-MX" dirty="0" err="1"/>
              <a:t>Remote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Protocol</a:t>
            </a:r>
            <a:r>
              <a:rPr lang="es-MX" dirty="0"/>
              <a:t>)</a:t>
            </a:r>
          </a:p>
          <a:p>
            <a:r>
              <a:rPr lang="es-MX" dirty="0"/>
              <a:t>Regresa un </a:t>
            </a:r>
            <a:r>
              <a:rPr lang="es-MX" dirty="0" err="1"/>
              <a:t>stub</a:t>
            </a:r>
            <a:r>
              <a:rPr lang="es-MX" dirty="0"/>
              <a:t> que nos permite comunicarnos con el objeto remoto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705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Ofrecer una capa de abstracción que facilite el desarrollo de aplicaciones distribuidas</a:t>
            </a:r>
          </a:p>
          <a:p>
            <a:r>
              <a:rPr lang="es-MX" dirty="0"/>
              <a:t>Evitar que el programador tenga que interactuar directamente con los sockets</a:t>
            </a:r>
          </a:p>
          <a:p>
            <a:r>
              <a:rPr lang="es-MX" dirty="0"/>
              <a:t>Ocultar los detalles relativos a la red</a:t>
            </a:r>
          </a:p>
          <a:p>
            <a:r>
              <a:rPr lang="es-MX" dirty="0"/>
              <a:t>Proporcionar un entorno de red lo mas parecido a uno no distribuido</a:t>
            </a:r>
          </a:p>
        </p:txBody>
      </p:sp>
    </p:spTree>
    <p:extLst>
      <p:ext uri="{BB962C8B-B14F-4D97-AF65-F5344CB8AC3E}">
        <p14:creationId xmlns:p14="http://schemas.microsoft.com/office/powerpoint/2010/main" val="6576391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Seguridad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Cuando se realizan operaciones de forma remota, hay un riesgo de seguridad implícito</a:t>
            </a:r>
          </a:p>
          <a:p>
            <a:r>
              <a:rPr lang="es-MX" dirty="0"/>
              <a:t>En el proceso de RMI, se envían y reciben objetos </a:t>
            </a:r>
            <a:r>
              <a:rPr lang="es-MX" dirty="0" err="1"/>
              <a:t>serializables</a:t>
            </a:r>
            <a:r>
              <a:rPr lang="es-MX" dirty="0"/>
              <a:t>. </a:t>
            </a:r>
          </a:p>
          <a:p>
            <a:r>
              <a:rPr lang="es-MX" dirty="0"/>
              <a:t>Es posible que algún usuario genere una clase </a:t>
            </a:r>
            <a:r>
              <a:rPr lang="es-MX" dirty="0" err="1"/>
              <a:t>serializable</a:t>
            </a:r>
            <a:r>
              <a:rPr lang="es-MX" dirty="0"/>
              <a:t> que contenga un código malicioso, que se ejecute en la otra máquina</a:t>
            </a:r>
          </a:p>
          <a:p>
            <a:r>
              <a:rPr lang="es-MX" dirty="0"/>
              <a:t>Por ejemplo: si el cliente envía la clase </a:t>
            </a:r>
            <a:r>
              <a:rPr lang="es-MX" dirty="0" err="1"/>
              <a:t>Serializable</a:t>
            </a:r>
            <a:r>
              <a:rPr lang="es-MX" dirty="0"/>
              <a:t>, es en el servidor donde se ejecuta el código de </a:t>
            </a:r>
            <a:r>
              <a:rPr lang="es-MX" dirty="0" err="1"/>
              <a:t>serialización</a:t>
            </a:r>
            <a:endParaRPr lang="es-MX" dirty="0"/>
          </a:p>
          <a:p>
            <a:r>
              <a:rPr lang="es-MX" dirty="0"/>
              <a:t>Por tanto se deben de restringir las cosas que se pueden hacer en la otra máquina</a:t>
            </a:r>
          </a:p>
          <a:p>
            <a:r>
              <a:rPr lang="es-MX" dirty="0"/>
              <a:t>Para ello hay que levantar un </a:t>
            </a:r>
            <a:r>
              <a:rPr lang="es-MX" dirty="0" err="1"/>
              <a:t>SegurityManager</a:t>
            </a:r>
            <a:r>
              <a:rPr lang="es-MX" dirty="0"/>
              <a:t> y crear un fichero tipo: </a:t>
            </a:r>
            <a:r>
              <a:rPr lang="es-MX" dirty="0" err="1"/>
              <a:t>archivo.policy</a:t>
            </a:r>
            <a:r>
              <a:rPr lang="es-MX" dirty="0"/>
              <a:t> que manejen los permisos</a:t>
            </a:r>
          </a:p>
        </p:txBody>
      </p:sp>
    </p:spTree>
    <p:extLst>
      <p:ext uri="{BB962C8B-B14F-4D97-AF65-F5344CB8AC3E}">
        <p14:creationId xmlns:p14="http://schemas.microsoft.com/office/powerpoint/2010/main" val="904490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RMISecurityManager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Genera una política de seguridad de la misma forma que </a:t>
            </a:r>
            <a:r>
              <a:rPr lang="es-MX" dirty="0" err="1"/>
              <a:t>SecurityManager</a:t>
            </a:r>
            <a:endParaRPr lang="es-MX" dirty="0"/>
          </a:p>
          <a:p>
            <a:r>
              <a:rPr lang="es-MX" dirty="0"/>
              <a:t>La forma  usual de manejarlo es la siguiente:</a:t>
            </a:r>
          </a:p>
          <a:p>
            <a:pPr marL="457200" lvl="1" indent="0">
              <a:buNone/>
            </a:pPr>
            <a:r>
              <a:rPr lang="en-US" dirty="0" err="1"/>
              <a:t>System.setProperty</a:t>
            </a:r>
            <a:r>
              <a:rPr lang="en-US" dirty="0"/>
              <a:t>("</a:t>
            </a:r>
            <a:r>
              <a:rPr lang="en-US" dirty="0" err="1"/>
              <a:t>java.security.policy</a:t>
            </a:r>
            <a:r>
              <a:rPr lang="en-US" dirty="0"/>
              <a:t>",</a:t>
            </a:r>
          </a:p>
          <a:p>
            <a:pPr marL="457200" lvl="1" indent="0">
              <a:buNone/>
            </a:pPr>
            <a:r>
              <a:rPr lang="en-US" dirty="0"/>
              <a:t>				"file:/PATH/archivo.policy");</a:t>
            </a:r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dirty="0" err="1"/>
              <a:t>System.getSecurityManager</a:t>
            </a:r>
            <a:r>
              <a:rPr lang="en-US" dirty="0"/>
              <a:t>() == null) { 	</a:t>
            </a:r>
            <a:r>
              <a:rPr lang="en-US" dirty="0" err="1"/>
              <a:t>System.setSecurityManager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			new </a:t>
            </a:r>
            <a:r>
              <a:rPr lang="en-US" dirty="0" err="1"/>
              <a:t>RMISecurityManager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87474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 de políticas de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El fichero </a:t>
            </a:r>
            <a:r>
              <a:rPr lang="es-MX" dirty="0" err="1"/>
              <a:t>java.policy</a:t>
            </a:r>
            <a:r>
              <a:rPr lang="es-MX" dirty="0"/>
              <a:t> puede dar permisos a todos de la forma:</a:t>
            </a:r>
          </a:p>
          <a:p>
            <a:pPr marL="457200" lvl="1" indent="0">
              <a:buNone/>
            </a:pPr>
            <a:r>
              <a:rPr lang="es-MX" dirty="0" err="1"/>
              <a:t>grant</a:t>
            </a:r>
            <a:r>
              <a:rPr lang="es-MX" dirty="0"/>
              <a:t> { 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err="1"/>
              <a:t>permission</a:t>
            </a:r>
            <a:r>
              <a:rPr lang="es-MX" dirty="0"/>
              <a:t> </a:t>
            </a:r>
            <a:r>
              <a:rPr lang="es-MX" dirty="0" err="1"/>
              <a:t>java.security.AllPermission</a:t>
            </a:r>
            <a:r>
              <a:rPr lang="es-MX" dirty="0"/>
              <a:t>;</a:t>
            </a:r>
          </a:p>
          <a:p>
            <a:pPr marL="457200" lvl="1" indent="0">
              <a:buNone/>
            </a:pPr>
            <a:r>
              <a:rPr lang="es-MX" dirty="0"/>
              <a:t>};</a:t>
            </a:r>
          </a:p>
          <a:p>
            <a:pPr marL="514350" indent="-457200"/>
            <a:r>
              <a:rPr lang="es-MX" dirty="0"/>
              <a:t>Otro ejemplo puede ser:</a:t>
            </a:r>
          </a:p>
          <a:p>
            <a:pPr marL="457200" lvl="1" indent="0">
              <a:buNone/>
            </a:pPr>
            <a:r>
              <a:rPr lang="es-MX" dirty="0" err="1"/>
              <a:t>grant</a:t>
            </a:r>
            <a:r>
              <a:rPr lang="es-MX" dirty="0"/>
              <a:t> { 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err="1"/>
              <a:t>permission</a:t>
            </a:r>
            <a:r>
              <a:rPr lang="es-MX" dirty="0"/>
              <a:t> </a:t>
            </a:r>
            <a:r>
              <a:rPr lang="es-MX" dirty="0" err="1"/>
              <a:t>java.net.SocketPermission</a:t>
            </a:r>
            <a:r>
              <a:rPr lang="es-MX" dirty="0"/>
              <a:t> "*:1024-65535", </a:t>
            </a:r>
          </a:p>
          <a:p>
            <a:pPr marL="457200" lvl="1" indent="0">
              <a:buNone/>
            </a:pPr>
            <a:r>
              <a:rPr lang="es-MX" dirty="0"/>
              <a:t>		"</a:t>
            </a:r>
            <a:r>
              <a:rPr lang="es-MX" dirty="0" err="1"/>
              <a:t>connect,accept</a:t>
            </a:r>
            <a:r>
              <a:rPr lang="es-MX" dirty="0"/>
              <a:t>"; 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err="1"/>
              <a:t>permission</a:t>
            </a:r>
            <a:r>
              <a:rPr lang="es-MX" dirty="0"/>
              <a:t> </a:t>
            </a:r>
            <a:r>
              <a:rPr lang="es-MX" dirty="0" err="1"/>
              <a:t>java.io.FilePermission</a:t>
            </a:r>
            <a:endParaRPr lang="es-MX" dirty="0"/>
          </a:p>
          <a:p>
            <a:pPr marL="457200" lvl="1" indent="0">
              <a:buNone/>
            </a:pPr>
            <a:r>
              <a:rPr lang="es-MX" dirty="0"/>
              <a:t>		 "c:\\home\\ann\\public_html\\classes\\-", "</a:t>
            </a:r>
            <a:r>
              <a:rPr lang="es-MX" dirty="0" err="1"/>
              <a:t>read</a:t>
            </a:r>
            <a:r>
              <a:rPr lang="es-MX" dirty="0"/>
              <a:t>"; </a:t>
            </a:r>
          </a:p>
          <a:p>
            <a:pPr marL="457200" lvl="1" indent="0">
              <a:buNone/>
            </a:pPr>
            <a:r>
              <a:rPr lang="es-MX" dirty="0"/>
              <a:t>	</a:t>
            </a:r>
            <a:r>
              <a:rPr lang="es-MX" dirty="0" err="1"/>
              <a:t>permission</a:t>
            </a:r>
            <a:r>
              <a:rPr lang="es-MX" dirty="0"/>
              <a:t> </a:t>
            </a:r>
            <a:r>
              <a:rPr lang="es-MX" dirty="0" err="1"/>
              <a:t>java.io.FilePermission</a:t>
            </a:r>
            <a:endParaRPr lang="es-MX" dirty="0"/>
          </a:p>
          <a:p>
            <a:pPr marL="457200" lvl="1" indent="0">
              <a:buNone/>
            </a:pPr>
            <a:r>
              <a:rPr lang="es-MX" dirty="0"/>
              <a:t>		 "c:\\home\\jones\\public_html\\classes\\-", "</a:t>
            </a:r>
            <a:r>
              <a:rPr lang="es-MX" dirty="0" err="1"/>
              <a:t>read</a:t>
            </a:r>
            <a:r>
              <a:rPr lang="es-MX" dirty="0"/>
              <a:t>"; </a:t>
            </a:r>
          </a:p>
          <a:p>
            <a:pPr marL="457200" lvl="1" indent="0">
              <a:buNone/>
            </a:pPr>
            <a:r>
              <a:rPr lang="es-MX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63742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Mas información sobre permisos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Tutorial de permisos en java de </a:t>
            </a:r>
            <a:r>
              <a:rPr lang="es-MX" dirty="0" err="1"/>
              <a:t>Sun</a:t>
            </a:r>
            <a:r>
              <a:rPr lang="es-MX" dirty="0"/>
              <a:t>:</a:t>
            </a:r>
          </a:p>
          <a:p>
            <a:pPr marL="457200" lvl="1" indent="0">
              <a:buNone/>
            </a:pPr>
            <a:r>
              <a:rPr lang="es-MX" dirty="0">
                <a:hlinkClick r:id="rId2"/>
              </a:rPr>
              <a:t>http://docs.oracle.com/javase/7/docs/technotes/guides/security/permissions.html</a:t>
            </a:r>
            <a:endParaRPr lang="es-MX" dirty="0"/>
          </a:p>
          <a:p>
            <a:pPr marL="514350" indent="-457200"/>
            <a:r>
              <a:rPr lang="es-MX" dirty="0"/>
              <a:t>Sintaxis del fichero </a:t>
            </a:r>
            <a:r>
              <a:rPr lang="es-MX" dirty="0" err="1"/>
              <a:t>java.policy</a:t>
            </a:r>
            <a:endParaRPr lang="es-MX" dirty="0"/>
          </a:p>
          <a:p>
            <a:pPr marL="457200" lvl="1" indent="0">
              <a:buNone/>
            </a:pPr>
            <a:r>
              <a:rPr lang="es-MX">
                <a:hlinkClick r:id="rId3"/>
              </a:rPr>
              <a:t>http://docs.oracle.com/javase/7/docs/technotes/guides/security/PolicyFiles.html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74104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47253-173C-4C89-9063-E321F6DE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DDAC9-7958-4CF6-A3A4-325DBDAB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siguiente ejemplo muestra como se realiza una aplicación usando RMI , consistente en una calculadora con la función de suma</a:t>
            </a:r>
          </a:p>
        </p:txBody>
      </p:sp>
    </p:spTree>
    <p:extLst>
      <p:ext uri="{BB962C8B-B14F-4D97-AF65-F5344CB8AC3E}">
        <p14:creationId xmlns:p14="http://schemas.microsoft.com/office/powerpoint/2010/main" val="2712505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3BFB0-B960-4934-841C-57820C88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8880"/>
            <a:ext cx="2818656" cy="1354162"/>
          </a:xfrm>
        </p:spPr>
        <p:txBody>
          <a:bodyPr/>
          <a:lstStyle/>
          <a:p>
            <a:r>
              <a:rPr lang="es-MX" dirty="0"/>
              <a:t>Cliente.java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573598-A99F-420C-9D3B-C0A65332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792" y="404664"/>
            <a:ext cx="5987008" cy="57214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1400" dirty="0" err="1"/>
              <a:t>import</a:t>
            </a:r>
            <a:r>
              <a:rPr lang="es-MX" sz="1400" dirty="0"/>
              <a:t> </a:t>
            </a:r>
            <a:r>
              <a:rPr lang="es-MX" sz="1400" dirty="0" err="1"/>
              <a:t>java.rmi.registry.LocateRegistry</a:t>
            </a:r>
            <a:r>
              <a:rPr lang="es-MX" sz="1400" dirty="0"/>
              <a:t>;</a:t>
            </a:r>
          </a:p>
          <a:p>
            <a:pPr marL="0" indent="0">
              <a:buNone/>
            </a:pPr>
            <a:r>
              <a:rPr lang="es-MX" sz="1400" dirty="0" err="1"/>
              <a:t>import</a:t>
            </a:r>
            <a:r>
              <a:rPr lang="es-MX" sz="1400" dirty="0"/>
              <a:t> </a:t>
            </a:r>
            <a:r>
              <a:rPr lang="es-MX" sz="1400" dirty="0" err="1"/>
              <a:t>java.rmi.registry.Registry</a:t>
            </a:r>
            <a:r>
              <a:rPr lang="es-MX" sz="1400" dirty="0"/>
              <a:t>;</a:t>
            </a:r>
          </a:p>
          <a:p>
            <a:pPr marL="0" indent="0">
              <a:buNone/>
            </a:pPr>
            <a:endParaRPr lang="es-MX" sz="1400" dirty="0"/>
          </a:p>
          <a:p>
            <a:pPr marL="0" indent="0">
              <a:buNone/>
            </a:pP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class</a:t>
            </a:r>
            <a:r>
              <a:rPr lang="es-MX" sz="1400" dirty="0"/>
              <a:t> Cliente {</a:t>
            </a:r>
          </a:p>
          <a:p>
            <a:pPr marL="0" indent="0">
              <a:buNone/>
            </a:pPr>
            <a:endParaRPr lang="es-MX" sz="1400" dirty="0"/>
          </a:p>
          <a:p>
            <a:pPr marL="0" indent="0">
              <a:buNone/>
            </a:pPr>
            <a:r>
              <a:rPr lang="es-MX" sz="1400" dirty="0"/>
              <a:t>    </a:t>
            </a:r>
            <a:r>
              <a:rPr lang="es-MX" sz="1400" dirty="0" err="1"/>
              <a:t>private</a:t>
            </a:r>
            <a:r>
              <a:rPr lang="es-MX" sz="1400" dirty="0"/>
              <a:t> Cliente() {}</a:t>
            </a:r>
          </a:p>
          <a:p>
            <a:pPr marL="0" indent="0">
              <a:buNone/>
            </a:pPr>
            <a:endParaRPr lang="es-MX" sz="1400" dirty="0"/>
          </a:p>
          <a:p>
            <a:pPr marL="0" indent="0">
              <a:buNone/>
            </a:pPr>
            <a:r>
              <a:rPr lang="es-MX" sz="1400" dirty="0"/>
              <a:t>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static</a:t>
            </a:r>
            <a:r>
              <a:rPr lang="es-MX" sz="1400" dirty="0"/>
              <a:t> </a:t>
            </a:r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/>
              <a:t>main</a:t>
            </a:r>
            <a:r>
              <a:rPr lang="es-MX" sz="1400" dirty="0"/>
              <a:t>(</a:t>
            </a:r>
            <a:r>
              <a:rPr lang="es-MX" sz="1400" dirty="0" err="1"/>
              <a:t>String</a:t>
            </a:r>
            <a:r>
              <a:rPr lang="es-MX" sz="1400" dirty="0"/>
              <a:t>[] </a:t>
            </a:r>
            <a:r>
              <a:rPr lang="es-MX" sz="1400" dirty="0" err="1"/>
              <a:t>args</a:t>
            </a:r>
            <a:r>
              <a:rPr lang="es-MX" sz="1400" dirty="0"/>
              <a:t>) {</a:t>
            </a:r>
          </a:p>
          <a:p>
            <a:pPr marL="0" indent="0">
              <a:buNone/>
            </a:pPr>
            <a:endParaRPr lang="es-MX" sz="1400" dirty="0"/>
          </a:p>
          <a:p>
            <a:pPr marL="0" indent="0">
              <a:buNone/>
            </a:pPr>
            <a:r>
              <a:rPr lang="es-MX" sz="1400" dirty="0"/>
              <a:t>	</a:t>
            </a:r>
            <a:r>
              <a:rPr lang="es-MX" sz="1400" dirty="0" err="1"/>
              <a:t>String</a:t>
            </a:r>
            <a:r>
              <a:rPr lang="es-MX" sz="1400" dirty="0"/>
              <a:t> host = (</a:t>
            </a:r>
            <a:r>
              <a:rPr lang="es-MX" sz="1400" dirty="0" err="1"/>
              <a:t>args.length</a:t>
            </a:r>
            <a:r>
              <a:rPr lang="es-MX" sz="1400" dirty="0"/>
              <a:t> &lt; 1) ? </a:t>
            </a:r>
            <a:r>
              <a:rPr lang="es-MX" sz="1400" dirty="0" err="1"/>
              <a:t>null</a:t>
            </a:r>
            <a:r>
              <a:rPr lang="es-MX" sz="1400" dirty="0"/>
              <a:t> : </a:t>
            </a:r>
            <a:r>
              <a:rPr lang="es-MX" sz="1400" dirty="0" err="1"/>
              <a:t>args</a:t>
            </a:r>
            <a:r>
              <a:rPr lang="es-MX" sz="1400" dirty="0"/>
              <a:t>[0];</a:t>
            </a:r>
          </a:p>
          <a:p>
            <a:pPr marL="0" indent="0">
              <a:buNone/>
            </a:pPr>
            <a:r>
              <a:rPr lang="es-MX" sz="1400" dirty="0"/>
              <a:t>	try {</a:t>
            </a:r>
          </a:p>
          <a:p>
            <a:pPr marL="0" indent="0">
              <a:buNone/>
            </a:pPr>
            <a:r>
              <a:rPr lang="es-MX" sz="1400" dirty="0"/>
              <a:t>		</a:t>
            </a:r>
          </a:p>
          <a:p>
            <a:pPr marL="0" indent="0">
              <a:buNone/>
            </a:pPr>
            <a:r>
              <a:rPr lang="es-MX" sz="1400" dirty="0"/>
              <a:t>	    </a:t>
            </a:r>
            <a:r>
              <a:rPr lang="es-MX" sz="1400" dirty="0" err="1"/>
              <a:t>Registry</a:t>
            </a:r>
            <a:r>
              <a:rPr lang="es-MX" sz="1400" dirty="0"/>
              <a:t> </a:t>
            </a:r>
            <a:r>
              <a:rPr lang="es-MX" sz="1400" dirty="0" err="1"/>
              <a:t>registry</a:t>
            </a:r>
            <a:r>
              <a:rPr lang="es-MX" sz="1400" dirty="0"/>
              <a:t> = </a:t>
            </a:r>
            <a:r>
              <a:rPr lang="es-MX" sz="1400" dirty="0" err="1"/>
              <a:t>LocateRegistry.getRegistry</a:t>
            </a:r>
            <a:r>
              <a:rPr lang="es-MX" sz="1400" dirty="0"/>
              <a:t>(host);	</a:t>
            </a:r>
          </a:p>
          <a:p>
            <a:pPr marL="0" indent="0">
              <a:buNone/>
            </a:pPr>
            <a:r>
              <a:rPr lang="es-MX" sz="1400" dirty="0"/>
              <a:t>            	   //también puedes usar </a:t>
            </a:r>
            <a:r>
              <a:rPr lang="es-MX" sz="1400" dirty="0" err="1"/>
              <a:t>getRegistry</a:t>
            </a:r>
            <a:r>
              <a:rPr lang="es-MX" sz="1400" dirty="0"/>
              <a:t>(</a:t>
            </a:r>
            <a:r>
              <a:rPr lang="es-MX" sz="1400" dirty="0" err="1"/>
              <a:t>String</a:t>
            </a:r>
            <a:r>
              <a:rPr lang="es-MX" sz="1400" dirty="0"/>
              <a:t> host, </a:t>
            </a:r>
            <a:r>
              <a:rPr lang="es-MX" sz="1400" dirty="0" err="1"/>
              <a:t>int</a:t>
            </a:r>
            <a:r>
              <a:rPr lang="es-MX" sz="1400" dirty="0"/>
              <a:t> </a:t>
            </a:r>
            <a:r>
              <a:rPr lang="es-MX" sz="1400" dirty="0" err="1"/>
              <a:t>port</a:t>
            </a:r>
            <a:r>
              <a:rPr lang="es-MX" sz="1400" dirty="0"/>
              <a:t>)</a:t>
            </a:r>
          </a:p>
          <a:p>
            <a:pPr marL="0" indent="0">
              <a:buNone/>
            </a:pPr>
            <a:r>
              <a:rPr lang="es-MX" sz="1400" dirty="0"/>
              <a:t>	    </a:t>
            </a:r>
          </a:p>
          <a:p>
            <a:pPr marL="0" indent="0">
              <a:buNone/>
            </a:pPr>
            <a:r>
              <a:rPr lang="es-MX" sz="1400" dirty="0"/>
              <a:t>	    Suma </a:t>
            </a:r>
            <a:r>
              <a:rPr lang="es-MX" sz="1400" dirty="0" err="1"/>
              <a:t>stub</a:t>
            </a:r>
            <a:r>
              <a:rPr lang="es-MX" sz="1400" dirty="0"/>
              <a:t> = (Suma) </a:t>
            </a:r>
            <a:r>
              <a:rPr lang="es-MX" sz="1400" dirty="0" err="1"/>
              <a:t>registry.lookup</a:t>
            </a:r>
            <a:r>
              <a:rPr lang="es-MX" sz="1400" dirty="0"/>
              <a:t>("Suma");</a:t>
            </a:r>
          </a:p>
          <a:p>
            <a:pPr marL="0" indent="0">
              <a:buNone/>
            </a:pPr>
            <a:r>
              <a:rPr lang="es-MX" sz="1400" dirty="0"/>
              <a:t>	    </a:t>
            </a:r>
            <a:r>
              <a:rPr lang="es-MX" sz="1400" dirty="0" err="1"/>
              <a:t>int</a:t>
            </a:r>
            <a:r>
              <a:rPr lang="es-MX" sz="1400" dirty="0"/>
              <a:t> x=5,y=4;</a:t>
            </a:r>
          </a:p>
          <a:p>
            <a:pPr marL="0" indent="0">
              <a:buNone/>
            </a:pPr>
            <a:r>
              <a:rPr lang="es-MX" sz="1400" dirty="0"/>
              <a:t>	    </a:t>
            </a:r>
            <a:r>
              <a:rPr lang="es-MX" sz="1400" dirty="0" err="1"/>
              <a:t>int</a:t>
            </a:r>
            <a:r>
              <a:rPr lang="es-MX" sz="1400" dirty="0"/>
              <a:t> response = </a:t>
            </a:r>
            <a:r>
              <a:rPr lang="es-MX" sz="1400" dirty="0" err="1"/>
              <a:t>stub.suma</a:t>
            </a:r>
            <a:r>
              <a:rPr lang="es-MX" sz="1400" dirty="0"/>
              <a:t>(</a:t>
            </a:r>
            <a:r>
              <a:rPr lang="es-MX" sz="1400" dirty="0" err="1"/>
              <a:t>x,y</a:t>
            </a:r>
            <a:r>
              <a:rPr lang="es-MX" sz="1400" dirty="0"/>
              <a:t>);</a:t>
            </a:r>
          </a:p>
          <a:p>
            <a:pPr marL="0" indent="0">
              <a:buNone/>
            </a:pPr>
            <a:r>
              <a:rPr lang="es-MX" sz="1400" dirty="0"/>
              <a:t>	    </a:t>
            </a:r>
          </a:p>
          <a:p>
            <a:pPr marL="0" indent="0">
              <a:buNone/>
            </a:pPr>
            <a:r>
              <a:rPr lang="es-MX" sz="1400" dirty="0"/>
              <a:t>	    </a:t>
            </a:r>
            <a:r>
              <a:rPr lang="es-MX" sz="1400" dirty="0" err="1"/>
              <a:t>System.out.println</a:t>
            </a:r>
            <a:r>
              <a:rPr lang="es-MX" sz="1400" dirty="0"/>
              <a:t>("respuesta sumar "+x+" y "+y+" : " + response);</a:t>
            </a:r>
          </a:p>
          <a:p>
            <a:pPr marL="0" indent="0">
              <a:buNone/>
            </a:pPr>
            <a:r>
              <a:rPr lang="es-MX" sz="1400" dirty="0"/>
              <a:t>	} catch (</a:t>
            </a:r>
            <a:r>
              <a:rPr lang="es-MX" sz="1400" dirty="0" err="1"/>
              <a:t>Exception</a:t>
            </a:r>
            <a:r>
              <a:rPr lang="es-MX" sz="1400" dirty="0"/>
              <a:t> e) {</a:t>
            </a:r>
          </a:p>
          <a:p>
            <a:pPr marL="0" indent="0">
              <a:buNone/>
            </a:pPr>
            <a:r>
              <a:rPr lang="es-MX" sz="1400" dirty="0"/>
              <a:t>	    </a:t>
            </a:r>
            <a:r>
              <a:rPr lang="es-MX" sz="1400" dirty="0" err="1"/>
              <a:t>System.err.println</a:t>
            </a:r>
            <a:r>
              <a:rPr lang="es-MX" sz="1400" dirty="0"/>
              <a:t>("Excepción del cliente: " + </a:t>
            </a:r>
            <a:r>
              <a:rPr lang="es-MX" sz="1400" dirty="0" err="1"/>
              <a:t>e.toString</a:t>
            </a:r>
            <a:r>
              <a:rPr lang="es-MX" sz="1400" dirty="0"/>
              <a:t>());</a:t>
            </a:r>
          </a:p>
          <a:p>
            <a:pPr marL="0" indent="0">
              <a:buNone/>
            </a:pPr>
            <a:r>
              <a:rPr lang="es-MX" sz="1400" dirty="0"/>
              <a:t>	    </a:t>
            </a:r>
            <a:r>
              <a:rPr lang="es-MX" sz="1400" dirty="0" err="1"/>
              <a:t>e.printStackTrace</a:t>
            </a:r>
            <a:r>
              <a:rPr lang="es-MX" sz="1400" dirty="0"/>
              <a:t>();</a:t>
            </a:r>
          </a:p>
          <a:p>
            <a:pPr marL="0" indent="0">
              <a:buNone/>
            </a:pPr>
            <a:r>
              <a:rPr lang="es-MX" sz="1400" dirty="0"/>
              <a:t>	}</a:t>
            </a:r>
          </a:p>
          <a:p>
            <a:pPr marL="0" indent="0">
              <a:buNone/>
            </a:pPr>
            <a:r>
              <a:rPr lang="es-MX" sz="1400" dirty="0"/>
              <a:t>    }</a:t>
            </a:r>
          </a:p>
          <a:p>
            <a:pPr marL="0" indent="0">
              <a:buNone/>
            </a:pPr>
            <a:r>
              <a:rPr lang="es-MX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43268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45A53-23D1-4431-84B3-8F5369AC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Servidor.java (1/2)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5CA5E-CEE6-47F8-891B-03124828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java.rmi.registry.Registry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java.rmi.registry.LocateRegistry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java.rmi.RemoteException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java.rmi.server.UnicastRemoteObject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//</a:t>
            </a:r>
            <a:r>
              <a:rPr lang="es-MX" dirty="0" err="1"/>
              <a:t>import</a:t>
            </a:r>
            <a:r>
              <a:rPr lang="es-MX" dirty="0"/>
              <a:t> Suma.*;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Servidor </a:t>
            </a:r>
            <a:r>
              <a:rPr lang="es-MX" dirty="0" err="1"/>
              <a:t>implements</a:t>
            </a:r>
            <a:r>
              <a:rPr lang="es-MX" dirty="0"/>
              <a:t> Suma {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Servidor() {}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suma(</a:t>
            </a:r>
            <a:r>
              <a:rPr lang="es-MX" dirty="0" err="1"/>
              <a:t>int</a:t>
            </a:r>
            <a:r>
              <a:rPr lang="es-MX" dirty="0"/>
              <a:t> a, </a:t>
            </a:r>
            <a:r>
              <a:rPr lang="es-MX" dirty="0" err="1"/>
              <a:t>int</a:t>
            </a:r>
            <a:r>
              <a:rPr lang="es-MX" dirty="0"/>
              <a:t> b) 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a+b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}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args</a:t>
            </a:r>
            <a:r>
              <a:rPr lang="es-MX" dirty="0"/>
              <a:t>[]) {</a:t>
            </a:r>
          </a:p>
          <a:p>
            <a:pPr marL="0" indent="0">
              <a:buNone/>
            </a:pPr>
            <a:r>
              <a:rPr lang="es-MX" dirty="0"/>
              <a:t>	try 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java.rmi.registry.LocateRegistry.createRegistry</a:t>
            </a:r>
            <a:r>
              <a:rPr lang="es-MX" dirty="0"/>
              <a:t>(1099); //puerto default del </a:t>
            </a:r>
            <a:r>
              <a:rPr lang="es-MX" dirty="0" err="1"/>
              <a:t>rmiregistry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System.out.println</a:t>
            </a:r>
            <a:r>
              <a:rPr lang="es-MX" dirty="0"/>
              <a:t>("RMI registro listo.");</a:t>
            </a:r>
          </a:p>
          <a:p>
            <a:pPr marL="0" indent="0">
              <a:buNone/>
            </a:pPr>
            <a:r>
              <a:rPr lang="es-MX" dirty="0"/>
              <a:t>	} catch (</a:t>
            </a:r>
            <a:r>
              <a:rPr lang="es-MX" dirty="0" err="1"/>
              <a:t>Exception</a:t>
            </a:r>
            <a:r>
              <a:rPr lang="es-MX" dirty="0"/>
              <a:t> e) 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System.out.println</a:t>
            </a:r>
            <a:r>
              <a:rPr lang="es-MX" dirty="0"/>
              <a:t>("</a:t>
            </a:r>
            <a:r>
              <a:rPr lang="es-MX" dirty="0" err="1"/>
              <a:t>Excepcion</a:t>
            </a:r>
            <a:r>
              <a:rPr lang="es-MX" dirty="0"/>
              <a:t> RMI del </a:t>
            </a:r>
            <a:r>
              <a:rPr lang="es-MX" dirty="0" err="1"/>
              <a:t>registry</a:t>
            </a:r>
            <a:r>
              <a:rPr lang="es-MX" dirty="0"/>
              <a:t>:");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e.printStackTrace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	  }//catch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5767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45A53-23D1-4431-84B3-8F5369AC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Servidor.java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5CA5E-CEE6-47F8-891B-03124828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/>
              <a:t>	try 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System.setProperty</a:t>
            </a:r>
            <a:r>
              <a:rPr lang="es-MX" dirty="0"/>
              <a:t>("java.rmi.server.</a:t>
            </a:r>
            <a:r>
              <a:rPr lang="es-MX" dirty="0" err="1"/>
              <a:t>codebase</a:t>
            </a:r>
            <a:r>
              <a:rPr lang="es-MX" dirty="0"/>
              <a:t>","file:/c:/Temp/Suma/");</a:t>
            </a:r>
          </a:p>
          <a:p>
            <a:pPr marL="0" indent="0">
              <a:buNone/>
            </a:pPr>
            <a:r>
              <a:rPr lang="es-MX" dirty="0"/>
              <a:t>	    Servidor </a:t>
            </a:r>
            <a:r>
              <a:rPr lang="es-MX" dirty="0" err="1"/>
              <a:t>obj</a:t>
            </a:r>
            <a:r>
              <a:rPr lang="es-MX" dirty="0"/>
              <a:t> = new Servidor();</a:t>
            </a:r>
          </a:p>
          <a:p>
            <a:pPr marL="0" indent="0">
              <a:buNone/>
            </a:pPr>
            <a:r>
              <a:rPr lang="es-MX" dirty="0"/>
              <a:t>	    Suma </a:t>
            </a:r>
            <a:r>
              <a:rPr lang="es-MX" dirty="0" err="1"/>
              <a:t>stub</a:t>
            </a:r>
            <a:r>
              <a:rPr lang="es-MX" dirty="0"/>
              <a:t> = (Suma) </a:t>
            </a:r>
            <a:r>
              <a:rPr lang="es-MX" dirty="0" err="1"/>
              <a:t>UnicastRemoteObject.exportObject</a:t>
            </a:r>
            <a:r>
              <a:rPr lang="es-MX" dirty="0"/>
              <a:t>(</a:t>
            </a:r>
            <a:r>
              <a:rPr lang="es-MX" dirty="0" err="1"/>
              <a:t>obj</a:t>
            </a:r>
            <a:r>
              <a:rPr lang="es-MX" dirty="0"/>
              <a:t>, 0);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	    // Ligamos el objeto remoto en el registro</a:t>
            </a:r>
          </a:p>
          <a:p>
            <a:pPr marL="0" indent="0">
              <a:buNone/>
            </a:pPr>
            <a:r>
              <a:rPr lang="es-MX" dirty="0"/>
              <a:t>	    </a:t>
            </a:r>
            <a:r>
              <a:rPr lang="es-MX" dirty="0" err="1"/>
              <a:t>Registry</a:t>
            </a:r>
            <a:r>
              <a:rPr lang="es-MX" dirty="0"/>
              <a:t> </a:t>
            </a:r>
            <a:r>
              <a:rPr lang="es-MX" dirty="0" err="1"/>
              <a:t>registry</a:t>
            </a:r>
            <a:r>
              <a:rPr lang="es-MX" dirty="0"/>
              <a:t> = </a:t>
            </a:r>
            <a:r>
              <a:rPr lang="es-MX" dirty="0" err="1"/>
              <a:t>LocateRegistry.getRegistry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	    </a:t>
            </a:r>
            <a:r>
              <a:rPr lang="es-MX" dirty="0" err="1"/>
              <a:t>registry.bind</a:t>
            </a:r>
            <a:r>
              <a:rPr lang="es-MX" dirty="0"/>
              <a:t>("Suma", </a:t>
            </a:r>
            <a:r>
              <a:rPr lang="es-MX" dirty="0" err="1"/>
              <a:t>stub</a:t>
            </a:r>
            <a:r>
              <a:rPr lang="es-MX" dirty="0"/>
              <a:t>);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	    </a:t>
            </a:r>
            <a:r>
              <a:rPr lang="es-MX" dirty="0" err="1"/>
              <a:t>System.err.println</a:t>
            </a:r>
            <a:r>
              <a:rPr lang="es-MX" dirty="0"/>
              <a:t>("Servidor listo...");</a:t>
            </a:r>
          </a:p>
          <a:p>
            <a:pPr marL="0" indent="0">
              <a:buNone/>
            </a:pPr>
            <a:r>
              <a:rPr lang="es-MX" dirty="0"/>
              <a:t>	} catch (</a:t>
            </a:r>
            <a:r>
              <a:rPr lang="es-MX" dirty="0" err="1"/>
              <a:t>Exception</a:t>
            </a:r>
            <a:r>
              <a:rPr lang="es-MX" dirty="0"/>
              <a:t> e) {</a:t>
            </a:r>
          </a:p>
          <a:p>
            <a:pPr marL="0" indent="0">
              <a:buNone/>
            </a:pPr>
            <a:r>
              <a:rPr lang="es-MX" dirty="0"/>
              <a:t>	    </a:t>
            </a:r>
            <a:r>
              <a:rPr lang="es-MX" dirty="0" err="1"/>
              <a:t>System.err.println</a:t>
            </a:r>
            <a:r>
              <a:rPr lang="es-MX" dirty="0"/>
              <a:t>("Excepción del servidor: " + </a:t>
            </a:r>
            <a:r>
              <a:rPr lang="es-MX" dirty="0" err="1"/>
              <a:t>e.toString</a:t>
            </a:r>
            <a:r>
              <a:rPr lang="es-MX" dirty="0"/>
              <a:t>());</a:t>
            </a:r>
          </a:p>
          <a:p>
            <a:pPr marL="0" indent="0">
              <a:buNone/>
            </a:pPr>
            <a:r>
              <a:rPr lang="es-MX" dirty="0"/>
              <a:t>	    </a:t>
            </a:r>
            <a:r>
              <a:rPr lang="es-MX" dirty="0" err="1"/>
              <a:t>e.printStackTrace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	}</a:t>
            </a:r>
          </a:p>
          <a:p>
            <a:pPr marL="0" indent="0">
              <a:buNone/>
            </a:pPr>
            <a:r>
              <a:rPr lang="es-MX" dirty="0"/>
              <a:t>    }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8921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1E18B-D9DF-4065-84E9-CF0F6D08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Suma.java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CE630-64A0-4141-B3D6-BAAAD3BA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java.rmi.Remote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java.rmi.RemoteException</a:t>
            </a:r>
            <a:r>
              <a:rPr lang="es-MX" dirty="0"/>
              <a:t>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interface Suma </a:t>
            </a:r>
            <a:r>
              <a:rPr lang="es-MX" dirty="0" err="1"/>
              <a:t>extends</a:t>
            </a:r>
            <a:r>
              <a:rPr lang="es-MX" dirty="0"/>
              <a:t> </a:t>
            </a:r>
            <a:r>
              <a:rPr lang="es-MX" dirty="0" err="1"/>
              <a:t>Remote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int</a:t>
            </a:r>
            <a:r>
              <a:rPr lang="es-MX" dirty="0"/>
              <a:t> suma(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a,int</a:t>
            </a:r>
            <a:r>
              <a:rPr lang="es-MX" dirty="0"/>
              <a:t> b) </a:t>
            </a:r>
            <a:r>
              <a:rPr lang="es-MX" dirty="0" err="1"/>
              <a:t>throws</a:t>
            </a:r>
            <a:r>
              <a:rPr lang="es-MX" dirty="0"/>
              <a:t> </a:t>
            </a:r>
            <a:r>
              <a:rPr lang="es-MX" dirty="0" err="1"/>
              <a:t>RemoteException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25421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CC8CC-550D-4CBD-8815-76C96F8F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D5C29F-3C5A-40E9-9B32-38E084D9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Modificar el programa anterior para que realice las operaciones de resta, multiplicación y división</a:t>
            </a:r>
          </a:p>
        </p:txBody>
      </p:sp>
    </p:spTree>
    <p:extLst>
      <p:ext uri="{BB962C8B-B14F-4D97-AF65-F5344CB8AC3E}">
        <p14:creationId xmlns:p14="http://schemas.microsoft.com/office/powerpoint/2010/main" val="544794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4608</Words>
  <Application>Microsoft Office PowerPoint</Application>
  <PresentationFormat>Presentación en pantalla (4:3)</PresentationFormat>
  <Paragraphs>752</Paragraphs>
  <Slides>99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99</vt:i4>
      </vt:variant>
    </vt:vector>
  </HeadingPairs>
  <TitlesOfParts>
    <vt:vector size="102" baseType="lpstr">
      <vt:lpstr>Arial</vt:lpstr>
      <vt:lpstr>Calibri</vt:lpstr>
      <vt:lpstr>Tema de Office</vt:lpstr>
      <vt:lpstr>Unidad temática V</vt:lpstr>
      <vt:lpstr>5.1 Llamadas a procedimientos remotos (RPC)</vt:lpstr>
      <vt:lpstr>5.1.1 Introducción</vt:lpstr>
      <vt:lpstr>Abstracción de la comunicación</vt:lpstr>
      <vt:lpstr>Historia</vt:lpstr>
      <vt:lpstr>Definición</vt:lpstr>
      <vt:lpstr>Abstracción de la comunicación</vt:lpstr>
      <vt:lpstr>Objetivo general</vt:lpstr>
      <vt:lpstr>Objetivos específicos</vt:lpstr>
      <vt:lpstr>Características</vt:lpstr>
      <vt:lpstr>Algunos tipos de RPC</vt:lpstr>
      <vt:lpstr>5.1.2 Descripción general del protocolo RPC</vt:lpstr>
      <vt:lpstr>RPC</vt:lpstr>
      <vt:lpstr>Funcionamiento</vt:lpstr>
      <vt:lpstr>Diferencias con llamadas a procedimientos locales</vt:lpstr>
      <vt:lpstr>5.1.3 Nivel intermedio de RPC</vt:lpstr>
      <vt:lpstr>Comportamiento ante fallos</vt:lpstr>
      <vt:lpstr>Comportamiento ante fallos</vt:lpstr>
      <vt:lpstr>Semántica de las llamadas RPC</vt:lpstr>
      <vt:lpstr>Tal-vez</vt:lpstr>
      <vt:lpstr>Al-menos-una-vez</vt:lpstr>
      <vt:lpstr>Como-máximo-una-vez</vt:lpstr>
      <vt:lpstr>Componentes e implementación de RPC</vt:lpstr>
      <vt:lpstr>Componentes de RPC</vt:lpstr>
      <vt:lpstr>Resguardo del cliente (stub)</vt:lpstr>
      <vt:lpstr>Resguardo del servidor (skeleton)</vt:lpstr>
      <vt:lpstr>Otros elementos</vt:lpstr>
      <vt:lpstr>Interfaz de procedimiento remoto</vt:lpstr>
      <vt:lpstr>Componentes</vt:lpstr>
      <vt:lpstr>Compilador de la interfaz</vt:lpstr>
      <vt:lpstr>5.1.4 Uso de RPCs con RPGEN como compilación de protocolos</vt:lpstr>
      <vt:lpstr>Sun-RPC</vt:lpstr>
      <vt:lpstr>XDR</vt:lpstr>
      <vt:lpstr>IDL</vt:lpstr>
      <vt:lpstr>Port mapper</vt:lpstr>
      <vt:lpstr>Esquema de stub y skeleton a partir de XDR</vt:lpstr>
      <vt:lpstr>Funcionamiento</vt:lpstr>
      <vt:lpstr>Funcionamiento</vt:lpstr>
      <vt:lpstr>Definición de procedimientos remotos</vt:lpstr>
      <vt:lpstr>Ejemplo: calculadora.x</vt:lpstr>
      <vt:lpstr>Compilación de interfaces</vt:lpstr>
      <vt:lpstr>Archivos generados por rpcgen</vt:lpstr>
      <vt:lpstr>Archivos generados por rpcgen</vt:lpstr>
      <vt:lpstr>Opciones</vt:lpstr>
      <vt:lpstr>Ejemplo</vt:lpstr>
      <vt:lpstr>Implementación del cliente</vt:lpstr>
      <vt:lpstr>Funcionamiento</vt:lpstr>
      <vt:lpstr>Funcionamiento</vt:lpstr>
      <vt:lpstr>Esquema general del cliente</vt:lpstr>
      <vt:lpstr>Esquema general del cliente</vt:lpstr>
      <vt:lpstr>Implementación de los procesos remotos</vt:lpstr>
      <vt:lpstr>Ejemplo de función en el servidor</vt:lpstr>
      <vt:lpstr>Funcionamiento del stub</vt:lpstr>
      <vt:lpstr>Implementación semántica al-menos-una-vez</vt:lpstr>
      <vt:lpstr>Ejemplo</vt:lpstr>
      <vt:lpstr>Funcionamiento de skeleton</vt:lpstr>
      <vt:lpstr>main()</vt:lpstr>
      <vt:lpstr>repartidor</vt:lpstr>
      <vt:lpstr>5.1.5 Servicio de directorios remotos</vt:lpstr>
      <vt:lpstr>Servicios de directorio remoto</vt:lpstr>
      <vt:lpstr>Servicios de directorio remoto</vt:lpstr>
      <vt:lpstr>Características</vt:lpstr>
      <vt:lpstr>Implementaciones</vt:lpstr>
      <vt:lpstr>5.2 Java RMI (Remote Method Invocation)</vt:lpstr>
      <vt:lpstr>RMI</vt:lpstr>
      <vt:lpstr>Proceso</vt:lpstr>
      <vt:lpstr>Arquitectura de un programa RMI</vt:lpstr>
      <vt:lpstr>Interfaz</vt:lpstr>
      <vt:lpstr>Implementación</vt:lpstr>
      <vt:lpstr>Stub y Skeleton</vt:lpstr>
      <vt:lpstr>Servidor</vt:lpstr>
      <vt:lpstr>Cliente</vt:lpstr>
      <vt:lpstr>Servidor de nombres RMI</vt:lpstr>
      <vt:lpstr>Arquitectura de un programa RMI</vt:lpstr>
      <vt:lpstr>Clase java.rmi.Naming</vt:lpstr>
      <vt:lpstr>Métodos</vt:lpstr>
      <vt:lpstr>URL</vt:lpstr>
      <vt:lpstr>5.2.1 Implementación de skeleton</vt:lpstr>
      <vt:lpstr>Skeleton</vt:lpstr>
      <vt:lpstr>5.2.2 Implementación de STUB</vt:lpstr>
      <vt:lpstr>Stub</vt:lpstr>
      <vt:lpstr>Presentación de PowerPoint</vt:lpstr>
      <vt:lpstr>Pasos que realiza</vt:lpstr>
      <vt:lpstr>5.2.3 RMIRegistry</vt:lpstr>
      <vt:lpstr>Aplicación rmiregistry</vt:lpstr>
      <vt:lpstr>Aplicación rmiregistry</vt:lpstr>
      <vt:lpstr>Proceso completo</vt:lpstr>
      <vt:lpstr>Interfaz Remote</vt:lpstr>
      <vt:lpstr>Clase UnicastRemoteObject</vt:lpstr>
      <vt:lpstr>Seguridad</vt:lpstr>
      <vt:lpstr>Clase RMISecurityManager</vt:lpstr>
      <vt:lpstr>Archivo de políticas de java</vt:lpstr>
      <vt:lpstr>Mas información sobre permisos</vt:lpstr>
      <vt:lpstr>Ejemplo</vt:lpstr>
      <vt:lpstr>Cliente.java</vt:lpstr>
      <vt:lpstr>Servidor.java (1/2)</vt:lpstr>
      <vt:lpstr>Servidor.java (2/2)</vt:lpstr>
      <vt:lpstr>Suma.java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RPC</dc:title>
  <dc:creator>escom</dc:creator>
  <cp:lastModifiedBy>Ricardo Mtz</cp:lastModifiedBy>
  <cp:revision>50</cp:revision>
  <dcterms:created xsi:type="dcterms:W3CDTF">2016-05-18T13:49:37Z</dcterms:created>
  <dcterms:modified xsi:type="dcterms:W3CDTF">2018-05-08T13:47:10Z</dcterms:modified>
</cp:coreProperties>
</file>