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0" r:id="rId3"/>
    <p:sldId id="298" r:id="rId4"/>
    <p:sldId id="299" r:id="rId5"/>
    <p:sldId id="300" r:id="rId6"/>
    <p:sldId id="301" r:id="rId7"/>
    <p:sldId id="311" r:id="rId8"/>
    <p:sldId id="285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21" r:id="rId30"/>
    <p:sldId id="322" r:id="rId31"/>
    <p:sldId id="323" r:id="rId32"/>
    <p:sldId id="324" r:id="rId33"/>
    <p:sldId id="325" r:id="rId34"/>
    <p:sldId id="345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26" r:id="rId59"/>
    <p:sldId id="354" r:id="rId60"/>
    <p:sldId id="355" r:id="rId61"/>
    <p:sldId id="327" r:id="rId62"/>
    <p:sldId id="328" r:id="rId63"/>
    <p:sldId id="329" r:id="rId6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A633051-B3FC-430E-BCFD-D4883052FCB7}">
          <p14:sldIdLst>
            <p14:sldId id="284"/>
          </p14:sldIdLst>
        </p14:section>
        <p14:section name="6.1 Arquitectura P2P" id="{1993C630-F853-44E0-8ED5-1869D315A71A}">
          <p14:sldIdLst>
            <p14:sldId id="310"/>
            <p14:sldId id="298"/>
            <p14:sldId id="299"/>
            <p14:sldId id="300"/>
            <p14:sldId id="301"/>
          </p14:sldIdLst>
        </p14:section>
        <p14:section name="6.1.1 Conectividad" id="{7538CA63-FA78-4BF6-ABD9-25F935F69C40}">
          <p14:sldIdLst>
            <p14:sldId id="311"/>
            <p14:sldId id="285"/>
            <p14:sldId id="312"/>
            <p14:sldId id="313"/>
            <p14:sldId id="314"/>
            <p14:sldId id="315"/>
            <p14:sldId id="316"/>
            <p14:sldId id="317"/>
            <p14:sldId id="319"/>
            <p14:sldId id="318"/>
          </p14:sldIdLst>
        </p14:section>
        <p14:section name="6.1.2 Enrutamiento de mensajes" id="{7D585EBC-1C35-44F0-B10D-4F8263595532}">
          <p14:sldIdLst>
            <p14:sldId id="320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6.1.3 Busqueda" id="{71A970CC-DFC3-4DB8-8965-EF92E2ACA4D9}">
          <p14:sldIdLst>
            <p14:sldId id="321"/>
            <p14:sldId id="322"/>
            <p14:sldId id="323"/>
            <p14:sldId id="324"/>
            <p14:sldId id="325"/>
            <p14:sldId id="345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6.2 Aplicaciones de las redes P2p" id="{1689FF7C-6543-46BB-A239-96FEC2EB9A49}">
          <p14:sldIdLst>
            <p14:sldId id="326"/>
            <p14:sldId id="354"/>
            <p14:sldId id="355"/>
          </p14:sldIdLst>
        </p14:section>
        <p14:section name="6.2.1 Intercambio y búsqueda de archivos" id="{FB81C6B0-65AA-422A-ABA8-B5DF4C27CC9F}">
          <p14:sldIdLst>
            <p14:sldId id="327"/>
          </p14:sldIdLst>
        </p14:section>
        <p14:section name="6.2.2 Sistemas de archivos distribuidos" id="{869BACC4-5AFF-46E4-A6E5-9FDE9AA54BCF}">
          <p14:sldIdLst>
            <p14:sldId id="328"/>
          </p14:sldIdLst>
        </p14:section>
        <p14:section name="6.2.3 Sistemas de teléfonia IP a través de P2P" id="{A2902C67-A8D5-429F-A344-5CCEF7DDDD03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D5B83352-B689-4CB1-893B-3AD35B2122AD}"/>
  </pc:docChgLst>
  <pc:docChgLst>
    <pc:chgData name="Ricardo Mtz" userId="28b94b4c2cc33072" providerId="LiveId" clId="{D5A7A285-5202-4C6D-99C1-E27C7D519CA2}"/>
    <pc:docChg chg="custSel modSld">
      <pc:chgData name="Ricardo Mtz" userId="28b94b4c2cc33072" providerId="LiveId" clId="{D5A7A285-5202-4C6D-99C1-E27C7D519CA2}" dt="2018-05-16T11:31:10.821" v="2" actId="313"/>
      <pc:docMkLst>
        <pc:docMk/>
      </pc:docMkLst>
      <pc:sldChg chg="modSp">
        <pc:chgData name="Ricardo Mtz" userId="28b94b4c2cc33072" providerId="LiveId" clId="{D5A7A285-5202-4C6D-99C1-E27C7D519CA2}" dt="2018-05-16T11:31:10.821" v="2" actId="313"/>
        <pc:sldMkLst>
          <pc:docMk/>
          <pc:sldMk cId="3906471395" sldId="321"/>
        </pc:sldMkLst>
        <pc:spChg chg="mod">
          <ac:chgData name="Ricardo Mtz" userId="28b94b4c2cc33072" providerId="LiveId" clId="{D5A7A285-5202-4C6D-99C1-E27C7D519CA2}" dt="2018-05-16T11:31:10.821" v="2" actId="313"/>
          <ac:spMkLst>
            <pc:docMk/>
            <pc:sldMk cId="3906471395" sldId="321"/>
            <ac:spMk id="2" creationId="{4B5803DA-5720-47EA-AF5A-BF938316304B}"/>
          </ac:spMkLst>
        </pc:spChg>
      </pc:sldChg>
    </pc:docChg>
  </pc:docChgLst>
  <pc:docChgLst>
    <pc:chgData name="Ricardo Mtz" userId="28b94b4c2cc33072" providerId="LiveId" clId="{14A01E6B-B522-4BAE-9F37-35803DCE7A87}"/>
    <pc:docChg chg="undo custSel addSld delSld modSld sldOrd modSection">
      <pc:chgData name="Ricardo Mtz" userId="28b94b4c2cc33072" providerId="LiveId" clId="{14A01E6B-B522-4BAE-9F37-35803DCE7A87}" dt="2018-03-05T18:18:29.069" v="11738" actId="1076"/>
      <pc:docMkLst>
        <pc:docMk/>
      </pc:docMkLst>
      <pc:sldChg chg="addSp delSp modSp">
        <pc:chgData name="Ricardo Mtz" userId="28b94b4c2cc33072" providerId="LiveId" clId="{14A01E6B-B522-4BAE-9F37-35803DCE7A87}" dt="2018-03-01T14:33:40.458" v="21" actId="20577"/>
        <pc:sldMkLst>
          <pc:docMk/>
          <pc:sldMk cId="1173709381" sldId="284"/>
        </pc:sldMkLst>
        <pc:spChg chg="mod">
          <ac:chgData name="Ricardo Mtz" userId="28b94b4c2cc33072" providerId="LiveId" clId="{14A01E6B-B522-4BAE-9F37-35803DCE7A87}" dt="2018-03-01T14:33:40.458" v="21" actId="20577"/>
          <ac:spMkLst>
            <pc:docMk/>
            <pc:sldMk cId="1173709381" sldId="284"/>
            <ac:spMk id="2" creationId="{0B6EB851-AB57-4A30-9E14-7B1E4B2F45B0}"/>
          </ac:spMkLst>
        </pc:spChg>
        <pc:spChg chg="del">
          <ac:chgData name="Ricardo Mtz" userId="28b94b4c2cc33072" providerId="LiveId" clId="{14A01E6B-B522-4BAE-9F37-35803DCE7A87}" dt="2018-03-01T14:33:23.136" v="0" actId="20577"/>
          <ac:spMkLst>
            <pc:docMk/>
            <pc:sldMk cId="1173709381" sldId="284"/>
            <ac:spMk id="3" creationId="{9059AAF5-FD29-440A-8D42-499D244F87D5}"/>
          </ac:spMkLst>
        </pc:spChg>
        <pc:spChg chg="add mod">
          <ac:chgData name="Ricardo Mtz" userId="28b94b4c2cc33072" providerId="LiveId" clId="{14A01E6B-B522-4BAE-9F37-35803DCE7A87}" dt="2018-03-01T14:33:30.779" v="2" actId="20577"/>
          <ac:spMkLst>
            <pc:docMk/>
            <pc:sldMk cId="1173709381" sldId="284"/>
            <ac:spMk id="4" creationId="{0A83D573-F65B-4BE2-B18E-83C199198FEC}"/>
          </ac:spMkLst>
        </pc:spChg>
      </pc:sldChg>
      <pc:sldChg chg="modSp">
        <pc:chgData name="Ricardo Mtz" userId="28b94b4c2cc33072" providerId="LiveId" clId="{14A01E6B-B522-4BAE-9F37-35803DCE7A87}" dt="2018-03-01T15:28:14.503" v="2100" actId="20577"/>
        <pc:sldMkLst>
          <pc:docMk/>
          <pc:sldMk cId="969006004" sldId="286"/>
        </pc:sldMkLst>
        <pc:spChg chg="mod">
          <ac:chgData name="Ricardo Mtz" userId="28b94b4c2cc33072" providerId="LiveId" clId="{14A01E6B-B522-4BAE-9F37-35803DCE7A87}" dt="2018-03-01T15:28:05.023" v="2071" actId="20577"/>
          <ac:spMkLst>
            <pc:docMk/>
            <pc:sldMk cId="969006004" sldId="286"/>
            <ac:spMk id="2" creationId="{00000000-0000-0000-0000-000000000000}"/>
          </ac:spMkLst>
        </pc:spChg>
        <pc:spChg chg="mod">
          <ac:chgData name="Ricardo Mtz" userId="28b94b4c2cc33072" providerId="LiveId" clId="{14A01E6B-B522-4BAE-9F37-35803DCE7A87}" dt="2018-03-01T15:28:14.503" v="2100" actId="20577"/>
          <ac:spMkLst>
            <pc:docMk/>
            <pc:sldMk cId="969006004" sldId="286"/>
            <ac:spMk id="3" creationId="{00000000-0000-0000-0000-000000000000}"/>
          </ac:spMkLst>
        </pc:spChg>
      </pc:sldChg>
      <pc:sldChg chg="addSp delSp modSp">
        <pc:chgData name="Ricardo Mtz" userId="28b94b4c2cc33072" providerId="LiveId" clId="{14A01E6B-B522-4BAE-9F37-35803DCE7A87}" dt="2018-03-01T18:14:37.132" v="11482" actId="1076"/>
        <pc:sldMkLst>
          <pc:docMk/>
          <pc:sldMk cId="589180965" sldId="288"/>
        </pc:sldMkLst>
        <pc:spChg chg="add mod">
          <ac:chgData name="Ricardo Mtz" userId="28b94b4c2cc33072" providerId="LiveId" clId="{14A01E6B-B522-4BAE-9F37-35803DCE7A87}" dt="2018-03-01T18:14:16.333" v="11479" actId="1076"/>
          <ac:spMkLst>
            <pc:docMk/>
            <pc:sldMk cId="589180965" sldId="288"/>
            <ac:spMk id="16" creationId="{610CA064-6E1B-4DE9-8BFB-AE169B32E004}"/>
          </ac:spMkLst>
        </pc:spChg>
        <pc:spChg chg="add mod">
          <ac:chgData name="Ricardo Mtz" userId="28b94b4c2cc33072" providerId="LiveId" clId="{14A01E6B-B522-4BAE-9F37-35803DCE7A87}" dt="2018-03-01T18:13:26.882" v="11439" actId="20577"/>
          <ac:spMkLst>
            <pc:docMk/>
            <pc:sldMk cId="589180965" sldId="288"/>
            <ac:spMk id="17" creationId="{BD9C4BD8-FE05-4243-87E9-CE016BFE2C10}"/>
          </ac:spMkLst>
        </pc:spChg>
        <pc:spChg chg="add mod">
          <ac:chgData name="Ricardo Mtz" userId="28b94b4c2cc33072" providerId="LiveId" clId="{14A01E6B-B522-4BAE-9F37-35803DCE7A87}" dt="2018-03-01T18:12:32.767" v="11402" actId="14100"/>
          <ac:spMkLst>
            <pc:docMk/>
            <pc:sldMk cId="589180965" sldId="288"/>
            <ac:spMk id="18" creationId="{7E5A3D25-D2FF-4D7E-8ECF-4181BCDBD6E3}"/>
          </ac:spMkLst>
        </pc:spChg>
        <pc:spChg chg="add mod">
          <ac:chgData name="Ricardo Mtz" userId="28b94b4c2cc33072" providerId="LiveId" clId="{14A01E6B-B522-4BAE-9F37-35803DCE7A87}" dt="2018-03-01T18:12:56.104" v="11427" actId="14100"/>
          <ac:spMkLst>
            <pc:docMk/>
            <pc:sldMk cId="589180965" sldId="288"/>
            <ac:spMk id="19" creationId="{1CDFB0F0-D76E-4D6E-A3F1-4ADCC6B1CB63}"/>
          </ac:spMkLst>
        </pc:spChg>
        <pc:spChg chg="add mod">
          <ac:chgData name="Ricardo Mtz" userId="28b94b4c2cc33072" providerId="LiveId" clId="{14A01E6B-B522-4BAE-9F37-35803DCE7A87}" dt="2018-03-01T18:13:45.944" v="11452" actId="20577"/>
          <ac:spMkLst>
            <pc:docMk/>
            <pc:sldMk cId="589180965" sldId="288"/>
            <ac:spMk id="21" creationId="{5457127A-08BA-4E85-BEDE-2E1C48D121AB}"/>
          </ac:spMkLst>
        </pc:spChg>
        <pc:spChg chg="add mod">
          <ac:chgData name="Ricardo Mtz" userId="28b94b4c2cc33072" providerId="LiveId" clId="{14A01E6B-B522-4BAE-9F37-35803DCE7A87}" dt="2018-03-01T18:13:57.640" v="11463" actId="20577"/>
          <ac:spMkLst>
            <pc:docMk/>
            <pc:sldMk cId="589180965" sldId="288"/>
            <ac:spMk id="22" creationId="{76C3B198-67C6-4793-A409-99B18BEF0004}"/>
          </ac:spMkLst>
        </pc:spChg>
        <pc:spChg chg="add mod">
          <ac:chgData name="Ricardo Mtz" userId="28b94b4c2cc33072" providerId="LiveId" clId="{14A01E6B-B522-4BAE-9F37-35803DCE7A87}" dt="2018-03-01T18:14:13.600" v="11478" actId="20577"/>
          <ac:spMkLst>
            <pc:docMk/>
            <pc:sldMk cId="589180965" sldId="288"/>
            <ac:spMk id="23" creationId="{673946CE-3F1B-4DB4-9A43-F39C1C0C5359}"/>
          </ac:spMkLst>
        </pc:spChg>
        <pc:spChg chg="add del mod">
          <ac:chgData name="Ricardo Mtz" userId="28b94b4c2cc33072" providerId="LiveId" clId="{14A01E6B-B522-4BAE-9F37-35803DCE7A87}" dt="2018-03-01T18:14:37.132" v="11482" actId="1076"/>
          <ac:spMkLst>
            <pc:docMk/>
            <pc:sldMk cId="589180965" sldId="288"/>
            <ac:spMk id="24" creationId="{678C32B6-F0C1-4BB6-933A-AEA71D2B5970}"/>
          </ac:spMkLst>
        </pc:spChg>
        <pc:picChg chg="add mod">
          <ac:chgData name="Ricardo Mtz" userId="28b94b4c2cc33072" providerId="LiveId" clId="{14A01E6B-B522-4BAE-9F37-35803DCE7A87}" dt="2018-03-01T18:09:13.357" v="11319" actId="14100"/>
          <ac:picMkLst>
            <pc:docMk/>
            <pc:sldMk cId="589180965" sldId="288"/>
            <ac:picMk id="4" creationId="{AC224C49-6758-4FD0-8783-EA50D4DF3104}"/>
          </ac:picMkLst>
        </pc:picChg>
        <pc:picChg chg="add mod">
          <ac:chgData name="Ricardo Mtz" userId="28b94b4c2cc33072" providerId="LiveId" clId="{14A01E6B-B522-4BAE-9F37-35803DCE7A87}" dt="2018-03-01T18:09:21.396" v="11323" actId="1076"/>
          <ac:picMkLst>
            <pc:docMk/>
            <pc:sldMk cId="589180965" sldId="288"/>
            <ac:picMk id="5" creationId="{6911C272-38F0-4E5C-BEA2-59C6355CB557}"/>
          </ac:picMkLst>
        </pc:picChg>
        <pc:picChg chg="add mod">
          <ac:chgData name="Ricardo Mtz" userId="28b94b4c2cc33072" providerId="LiveId" clId="{14A01E6B-B522-4BAE-9F37-35803DCE7A87}" dt="2018-03-01T18:09:28.337" v="11324" actId="1076"/>
          <ac:picMkLst>
            <pc:docMk/>
            <pc:sldMk cId="589180965" sldId="288"/>
            <ac:picMk id="6" creationId="{886F30B2-F9CA-4D9A-A92D-6B8AF54B2B3B}"/>
          </ac:picMkLst>
        </pc:picChg>
        <pc:picChg chg="add mod">
          <ac:chgData name="Ricardo Mtz" userId="28b94b4c2cc33072" providerId="LiveId" clId="{14A01E6B-B522-4BAE-9F37-35803DCE7A87}" dt="2018-03-01T18:09:18.241" v="11322" actId="1076"/>
          <ac:picMkLst>
            <pc:docMk/>
            <pc:sldMk cId="589180965" sldId="288"/>
            <ac:picMk id="7" creationId="{5D50B00B-ECB5-4427-8B27-C99C6299EF08}"/>
          </ac:picMkLst>
        </pc:picChg>
        <pc:picChg chg="del mod">
          <ac:chgData name="Ricardo Mtz" userId="28b94b4c2cc33072" providerId="LiveId" clId="{14A01E6B-B522-4BAE-9F37-35803DCE7A87}" dt="2018-03-01T18:14:32.595" v="11481" actId="478"/>
          <ac:picMkLst>
            <pc:docMk/>
            <pc:sldMk cId="589180965" sldId="288"/>
            <ac:picMk id="1026" creationId="{00000000-0000-0000-0000-000000000000}"/>
          </ac:picMkLst>
        </pc:picChg>
        <pc:cxnChg chg="add mod">
          <ac:chgData name="Ricardo Mtz" userId="28b94b4c2cc33072" providerId="LiveId" clId="{14A01E6B-B522-4BAE-9F37-35803DCE7A87}" dt="2018-03-01T18:10:19.246" v="11333" actId="692"/>
          <ac:cxnSpMkLst>
            <pc:docMk/>
            <pc:sldMk cId="589180965" sldId="288"/>
            <ac:cxnSpMk id="8" creationId="{1ADFFAE5-8B19-4CFE-969A-FCE0B2B9C0A4}"/>
          </ac:cxnSpMkLst>
        </pc:cxnChg>
        <pc:cxnChg chg="add mod">
          <ac:chgData name="Ricardo Mtz" userId="28b94b4c2cc33072" providerId="LiveId" clId="{14A01E6B-B522-4BAE-9F37-35803DCE7A87}" dt="2018-03-01T18:10:54.804" v="11341" actId="692"/>
          <ac:cxnSpMkLst>
            <pc:docMk/>
            <pc:sldMk cId="589180965" sldId="288"/>
            <ac:cxnSpMk id="10" creationId="{48A9685B-CD5C-4056-90E7-C56CD8067DF2}"/>
          </ac:cxnSpMkLst>
        </pc:cxnChg>
        <pc:cxnChg chg="add mod">
          <ac:chgData name="Ricardo Mtz" userId="28b94b4c2cc33072" providerId="LiveId" clId="{14A01E6B-B522-4BAE-9F37-35803DCE7A87}" dt="2018-03-01T18:11:37.566" v="11354" actId="14100"/>
          <ac:cxnSpMkLst>
            <pc:docMk/>
            <pc:sldMk cId="589180965" sldId="288"/>
            <ac:cxnSpMk id="13" creationId="{7312DE86-E527-43F3-B911-5392DFBEDC26}"/>
          </ac:cxnSpMkLst>
        </pc:cxnChg>
        <pc:cxnChg chg="add mod">
          <ac:chgData name="Ricardo Mtz" userId="28b94b4c2cc33072" providerId="LiveId" clId="{14A01E6B-B522-4BAE-9F37-35803DCE7A87}" dt="2018-03-01T18:14:23.157" v="11480" actId="692"/>
          <ac:cxnSpMkLst>
            <pc:docMk/>
            <pc:sldMk cId="589180965" sldId="288"/>
            <ac:cxnSpMk id="15" creationId="{4ADBB720-AB35-4313-B8CB-E9BE5BA9AFE3}"/>
          </ac:cxnSpMkLst>
        </pc:cxnChg>
      </pc:sldChg>
      <pc:sldChg chg="addSp delSp modSp">
        <pc:chgData name="Ricardo Mtz" userId="28b94b4c2cc33072" providerId="LiveId" clId="{14A01E6B-B522-4BAE-9F37-35803DCE7A87}" dt="2018-03-05T18:13:05.351" v="11627" actId="1076"/>
        <pc:sldMkLst>
          <pc:docMk/>
          <pc:sldMk cId="3070315956" sldId="291"/>
        </pc:sldMkLst>
        <pc:spChg chg="add mod">
          <ac:chgData name="Ricardo Mtz" userId="28b94b4c2cc33072" providerId="LiveId" clId="{14A01E6B-B522-4BAE-9F37-35803DCE7A87}" dt="2018-03-05T18:09:30.943" v="11533" actId="20577"/>
          <ac:spMkLst>
            <pc:docMk/>
            <pc:sldMk cId="3070315956" sldId="291"/>
            <ac:spMk id="12" creationId="{30E43C7E-A8E8-4487-8B14-280B46AF77D6}"/>
          </ac:spMkLst>
        </pc:spChg>
        <pc:spChg chg="add del">
          <ac:chgData name="Ricardo Mtz" userId="28b94b4c2cc33072" providerId="LiveId" clId="{14A01E6B-B522-4BAE-9F37-35803DCE7A87}" dt="2018-03-05T18:11:51.157" v="11608" actId="478"/>
          <ac:spMkLst>
            <pc:docMk/>
            <pc:sldMk cId="3070315956" sldId="291"/>
            <ac:spMk id="13" creationId="{F251A146-B0E5-42B1-B142-E4780DF992F1}"/>
          </ac:spMkLst>
        </pc:spChg>
        <pc:spChg chg="add mod">
          <ac:chgData name="Ricardo Mtz" userId="28b94b4c2cc33072" providerId="LiveId" clId="{14A01E6B-B522-4BAE-9F37-35803DCE7A87}" dt="2018-03-05T18:12:50.211" v="11624" actId="20577"/>
          <ac:spMkLst>
            <pc:docMk/>
            <pc:sldMk cId="3070315956" sldId="291"/>
            <ac:spMk id="14" creationId="{159E9BD3-2DDA-43A4-B897-42B464501B52}"/>
          </ac:spMkLst>
        </pc:spChg>
        <pc:spChg chg="add mod">
          <ac:chgData name="Ricardo Mtz" userId="28b94b4c2cc33072" providerId="LiveId" clId="{14A01E6B-B522-4BAE-9F37-35803DCE7A87}" dt="2018-03-05T18:07:45.244" v="11500" actId="1076"/>
          <ac:spMkLst>
            <pc:docMk/>
            <pc:sldMk cId="3070315956" sldId="291"/>
            <ac:spMk id="15" creationId="{18ED6BE8-62F4-4EE4-9095-18CECFDCECC3}"/>
          </ac:spMkLst>
        </pc:spChg>
        <pc:spChg chg="add mod">
          <ac:chgData name="Ricardo Mtz" userId="28b94b4c2cc33072" providerId="LiveId" clId="{14A01E6B-B522-4BAE-9F37-35803DCE7A87}" dt="2018-03-05T18:07:53.953" v="11501" actId="1076"/>
          <ac:spMkLst>
            <pc:docMk/>
            <pc:sldMk cId="3070315956" sldId="291"/>
            <ac:spMk id="16" creationId="{E632155C-CCD1-4C9B-BF75-BB5A5C27FD37}"/>
          </ac:spMkLst>
        </pc:spChg>
        <pc:spChg chg="add mod">
          <ac:chgData name="Ricardo Mtz" userId="28b94b4c2cc33072" providerId="LiveId" clId="{14A01E6B-B522-4BAE-9F37-35803DCE7A87}" dt="2018-03-05T18:12:58.129" v="11625" actId="1076"/>
          <ac:spMkLst>
            <pc:docMk/>
            <pc:sldMk cId="3070315956" sldId="291"/>
            <ac:spMk id="17" creationId="{6969D7DD-698A-42C7-BF2A-05C5DA0D772A}"/>
          </ac:spMkLst>
        </pc:spChg>
        <pc:spChg chg="add del">
          <ac:chgData name="Ricardo Mtz" userId="28b94b4c2cc33072" providerId="LiveId" clId="{14A01E6B-B522-4BAE-9F37-35803DCE7A87}" dt="2018-03-05T18:06:32.352" v="11489" actId="478"/>
          <ac:spMkLst>
            <pc:docMk/>
            <pc:sldMk cId="3070315956" sldId="291"/>
            <ac:spMk id="18" creationId="{2C2E142C-8693-40A0-A035-70E5463C4CD6}"/>
          </ac:spMkLst>
        </pc:spChg>
        <pc:spChg chg="add mod">
          <ac:chgData name="Ricardo Mtz" userId="28b94b4c2cc33072" providerId="LiveId" clId="{14A01E6B-B522-4BAE-9F37-35803DCE7A87}" dt="2018-03-05T18:08:09.069" v="11514" actId="1076"/>
          <ac:spMkLst>
            <pc:docMk/>
            <pc:sldMk cId="3070315956" sldId="291"/>
            <ac:spMk id="24" creationId="{BE102BE9-F20C-4E8C-B77F-F0DA76BDC557}"/>
          </ac:spMkLst>
        </pc:spChg>
        <pc:spChg chg="add mod">
          <ac:chgData name="Ricardo Mtz" userId="28b94b4c2cc33072" providerId="LiveId" clId="{14A01E6B-B522-4BAE-9F37-35803DCE7A87}" dt="2018-03-05T18:09:27.278" v="11532" actId="20577"/>
          <ac:spMkLst>
            <pc:docMk/>
            <pc:sldMk cId="3070315956" sldId="291"/>
            <ac:spMk id="33" creationId="{07ABA42B-5D94-4C4F-AF7F-CED6DDC21C1C}"/>
          </ac:spMkLst>
        </pc:spChg>
        <pc:spChg chg="add mod">
          <ac:chgData name="Ricardo Mtz" userId="28b94b4c2cc33072" providerId="LiveId" clId="{14A01E6B-B522-4BAE-9F37-35803DCE7A87}" dt="2018-03-05T18:12:41.648" v="11621" actId="1076"/>
          <ac:spMkLst>
            <pc:docMk/>
            <pc:sldMk cId="3070315956" sldId="291"/>
            <ac:spMk id="41" creationId="{A578E7C3-F58F-4BEA-9F40-35D851179897}"/>
          </ac:spMkLst>
        </pc:spChg>
        <pc:spChg chg="add mod">
          <ac:chgData name="Ricardo Mtz" userId="28b94b4c2cc33072" providerId="LiveId" clId="{14A01E6B-B522-4BAE-9F37-35803DCE7A87}" dt="2018-03-05T18:12:45.530" v="11622" actId="1076"/>
          <ac:spMkLst>
            <pc:docMk/>
            <pc:sldMk cId="3070315956" sldId="291"/>
            <ac:spMk id="42" creationId="{02F02D28-B894-4C90-9E9B-E1B7073003CA}"/>
          </ac:spMkLst>
        </pc:spChg>
        <pc:spChg chg="add mod">
          <ac:chgData name="Ricardo Mtz" userId="28b94b4c2cc33072" providerId="LiveId" clId="{14A01E6B-B522-4BAE-9F37-35803DCE7A87}" dt="2018-03-05T18:11:48.643" v="11607" actId="14100"/>
          <ac:spMkLst>
            <pc:docMk/>
            <pc:sldMk cId="3070315956" sldId="291"/>
            <ac:spMk id="43" creationId="{1BB1EA26-052B-4689-B127-4FE66556A4C7}"/>
          </ac:spMkLst>
        </pc:spChg>
        <pc:spChg chg="add mod">
          <ac:chgData name="Ricardo Mtz" userId="28b94b4c2cc33072" providerId="LiveId" clId="{14A01E6B-B522-4BAE-9F37-35803DCE7A87}" dt="2018-03-05T18:12:06.946" v="11614" actId="20577"/>
          <ac:spMkLst>
            <pc:docMk/>
            <pc:sldMk cId="3070315956" sldId="291"/>
            <ac:spMk id="44" creationId="{D62C0BCA-9619-4899-9BFA-88A2C3790298}"/>
          </ac:spMkLst>
        </pc:spChg>
        <pc:spChg chg="add del mod">
          <ac:chgData name="Ricardo Mtz" userId="28b94b4c2cc33072" providerId="LiveId" clId="{14A01E6B-B522-4BAE-9F37-35803DCE7A87}" dt="2018-03-05T18:13:05.351" v="11627" actId="1076"/>
          <ac:spMkLst>
            <pc:docMk/>
            <pc:sldMk cId="3070315956" sldId="291"/>
            <ac:spMk id="45" creationId="{1585BB6D-67F8-4623-AF9E-8DF0BEC033FB}"/>
          </ac:spMkLst>
        </pc:spChg>
        <pc:picChg chg="add mod">
          <ac:chgData name="Ricardo Mtz" userId="28b94b4c2cc33072" providerId="LiveId" clId="{14A01E6B-B522-4BAE-9F37-35803DCE7A87}" dt="2018-03-05T18:06:45.085" v="11492" actId="1076"/>
          <ac:picMkLst>
            <pc:docMk/>
            <pc:sldMk cId="3070315956" sldId="291"/>
            <ac:picMk id="4" creationId="{EFE18C60-3D1C-4E8B-8FFB-6965B6BF7646}"/>
          </ac:picMkLst>
        </pc:picChg>
        <pc:picChg chg="add del">
          <ac:chgData name="Ricardo Mtz" userId="28b94b4c2cc33072" providerId="LiveId" clId="{14A01E6B-B522-4BAE-9F37-35803DCE7A87}" dt="2018-03-05T18:06:28.901" v="11488" actId="478"/>
          <ac:picMkLst>
            <pc:docMk/>
            <pc:sldMk cId="3070315956" sldId="291"/>
            <ac:picMk id="5" creationId="{978541FD-AEC3-4F5E-A89F-68A213A2B41E}"/>
          </ac:picMkLst>
        </pc:picChg>
        <pc:picChg chg="add mod">
          <ac:chgData name="Ricardo Mtz" userId="28b94b4c2cc33072" providerId="LiveId" clId="{14A01E6B-B522-4BAE-9F37-35803DCE7A87}" dt="2018-03-05T18:06:16.983" v="11485" actId="1076"/>
          <ac:picMkLst>
            <pc:docMk/>
            <pc:sldMk cId="3070315956" sldId="291"/>
            <ac:picMk id="6" creationId="{162324DC-E293-4AC4-AC9A-C18EF21FA114}"/>
          </ac:picMkLst>
        </pc:picChg>
        <pc:picChg chg="add">
          <ac:chgData name="Ricardo Mtz" userId="28b94b4c2cc33072" providerId="LiveId" clId="{14A01E6B-B522-4BAE-9F37-35803DCE7A87}" dt="2018-03-05T18:06:04.807" v="11483" actId="1076"/>
          <ac:picMkLst>
            <pc:docMk/>
            <pc:sldMk cId="3070315956" sldId="291"/>
            <ac:picMk id="7" creationId="{37A3CA79-A564-46D6-B841-C8E26486E8AF}"/>
          </ac:picMkLst>
        </pc:picChg>
        <pc:picChg chg="add mod">
          <ac:chgData name="Ricardo Mtz" userId="28b94b4c2cc33072" providerId="LiveId" clId="{14A01E6B-B522-4BAE-9F37-35803DCE7A87}" dt="2018-03-05T18:06:40.377" v="11491" actId="1076"/>
          <ac:picMkLst>
            <pc:docMk/>
            <pc:sldMk cId="3070315956" sldId="291"/>
            <ac:picMk id="19" creationId="{D8237965-EFE9-4C3D-B816-56F724A73C63}"/>
          </ac:picMkLst>
        </pc:picChg>
        <pc:picChg chg="del mod">
          <ac:chgData name="Ricardo Mtz" userId="28b94b4c2cc33072" providerId="LiveId" clId="{14A01E6B-B522-4BAE-9F37-35803DCE7A87}" dt="2018-03-05T18:13:01.265" v="11626" actId="478"/>
          <ac:picMkLst>
            <pc:docMk/>
            <pc:sldMk cId="3070315956" sldId="291"/>
            <ac:picMk id="2050" creationId="{00000000-0000-0000-0000-000000000000}"/>
          </ac:picMkLst>
        </pc:picChg>
        <pc:cxnChg chg="add mod">
          <ac:chgData name="Ricardo Mtz" userId="28b94b4c2cc33072" providerId="LiveId" clId="{14A01E6B-B522-4BAE-9F37-35803DCE7A87}" dt="2018-03-05T18:08:22.519" v="11516" actId="1076"/>
          <ac:cxnSpMkLst>
            <pc:docMk/>
            <pc:sldMk cId="3070315956" sldId="291"/>
            <ac:cxnSpMk id="8" creationId="{899DC4D2-22EA-475D-9D93-808CAD682719}"/>
          </ac:cxnSpMkLst>
        </pc:cxnChg>
        <pc:cxnChg chg="add mod">
          <ac:chgData name="Ricardo Mtz" userId="28b94b4c2cc33072" providerId="LiveId" clId="{14A01E6B-B522-4BAE-9F37-35803DCE7A87}" dt="2018-03-05T18:08:22.519" v="11516" actId="1076"/>
          <ac:cxnSpMkLst>
            <pc:docMk/>
            <pc:sldMk cId="3070315956" sldId="291"/>
            <ac:cxnSpMk id="9" creationId="{72A00351-1613-4F36-80EC-72116C242892}"/>
          </ac:cxnSpMkLst>
        </pc:cxnChg>
        <pc:cxnChg chg="add del">
          <ac:chgData name="Ricardo Mtz" userId="28b94b4c2cc33072" providerId="LiveId" clId="{14A01E6B-B522-4BAE-9F37-35803DCE7A87}" dt="2018-03-05T18:06:23.242" v="11486" actId="478"/>
          <ac:cxnSpMkLst>
            <pc:docMk/>
            <pc:sldMk cId="3070315956" sldId="291"/>
            <ac:cxnSpMk id="10" creationId="{30915D44-7357-4D72-BF06-AE122A483841}"/>
          </ac:cxnSpMkLst>
        </pc:cxnChg>
        <pc:cxnChg chg="add mod">
          <ac:chgData name="Ricardo Mtz" userId="28b94b4c2cc33072" providerId="LiveId" clId="{14A01E6B-B522-4BAE-9F37-35803DCE7A87}" dt="2018-03-05T18:08:55.793" v="11524" actId="14100"/>
          <ac:cxnSpMkLst>
            <pc:docMk/>
            <pc:sldMk cId="3070315956" sldId="291"/>
            <ac:cxnSpMk id="11" creationId="{9E10DABE-B3B0-4B07-AE08-39E2EDF8B4FE}"/>
          </ac:cxnSpMkLst>
        </pc:cxnChg>
        <pc:cxnChg chg="add mod">
          <ac:chgData name="Ricardo Mtz" userId="28b94b4c2cc33072" providerId="LiveId" clId="{14A01E6B-B522-4BAE-9F37-35803DCE7A87}" dt="2018-03-05T18:08:36.626" v="11519" actId="14100"/>
          <ac:cxnSpMkLst>
            <pc:docMk/>
            <pc:sldMk cId="3070315956" sldId="291"/>
            <ac:cxnSpMk id="25" creationId="{A17D6237-DFA0-45C5-B6D1-FF8EB712F88B}"/>
          </ac:cxnSpMkLst>
        </pc:cxnChg>
        <pc:cxnChg chg="add mod">
          <ac:chgData name="Ricardo Mtz" userId="28b94b4c2cc33072" providerId="LiveId" clId="{14A01E6B-B522-4BAE-9F37-35803DCE7A87}" dt="2018-03-05T18:08:46.264" v="11522" actId="14100"/>
          <ac:cxnSpMkLst>
            <pc:docMk/>
            <pc:sldMk cId="3070315956" sldId="291"/>
            <ac:cxnSpMk id="28" creationId="{47D560EF-7323-45DB-8F6A-87FF500F274D}"/>
          </ac:cxnSpMkLst>
        </pc:cxnChg>
        <pc:cxnChg chg="add del">
          <ac:chgData name="Ricardo Mtz" userId="28b94b4c2cc33072" providerId="LiveId" clId="{14A01E6B-B522-4BAE-9F37-35803DCE7A87}" dt="2018-03-05T18:09:01.550" v="11526" actId="1076"/>
          <ac:cxnSpMkLst>
            <pc:docMk/>
            <pc:sldMk cId="3070315956" sldId="291"/>
            <ac:cxnSpMk id="32" creationId="{233CD8CE-D807-43E0-AB69-EB1A6D4C4BB5}"/>
          </ac:cxnSpMkLst>
        </pc:cxnChg>
        <pc:cxnChg chg="add mod">
          <ac:chgData name="Ricardo Mtz" userId="28b94b4c2cc33072" providerId="LiveId" clId="{14A01E6B-B522-4BAE-9F37-35803DCE7A87}" dt="2018-03-05T18:12:31.097" v="11618" actId="1076"/>
          <ac:cxnSpMkLst>
            <pc:docMk/>
            <pc:sldMk cId="3070315956" sldId="291"/>
            <ac:cxnSpMk id="34" creationId="{B68EDA3B-D1CF-45CD-9D1E-6886E2AAC204}"/>
          </ac:cxnSpMkLst>
        </pc:cxnChg>
        <pc:cxnChg chg="add mod">
          <ac:chgData name="Ricardo Mtz" userId="28b94b4c2cc33072" providerId="LiveId" clId="{14A01E6B-B522-4BAE-9F37-35803DCE7A87}" dt="2018-03-05T18:12:33.922" v="11619" actId="1076"/>
          <ac:cxnSpMkLst>
            <pc:docMk/>
            <pc:sldMk cId="3070315956" sldId="291"/>
            <ac:cxnSpMk id="38" creationId="{52A90476-5338-49EA-9B70-838562ACBC83}"/>
          </ac:cxnSpMkLst>
        </pc:cxnChg>
      </pc:sldChg>
      <pc:sldChg chg="addSp delSp modSp">
        <pc:chgData name="Ricardo Mtz" userId="28b94b4c2cc33072" providerId="LiveId" clId="{14A01E6B-B522-4BAE-9F37-35803DCE7A87}" dt="2018-03-05T18:18:29.069" v="11738" actId="1076"/>
        <pc:sldMkLst>
          <pc:docMk/>
          <pc:sldMk cId="421678210" sldId="294"/>
        </pc:sldMkLst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2" creationId="{563B5EF7-617A-49D2-8722-EC45C6345224}"/>
          </ac:spMkLst>
        </pc:spChg>
        <pc:spChg chg="add del">
          <ac:chgData name="Ricardo Mtz" userId="28b94b4c2cc33072" providerId="LiveId" clId="{14A01E6B-B522-4BAE-9F37-35803DCE7A87}" dt="2018-03-05T18:14:56.510" v="11649" actId="478"/>
          <ac:spMkLst>
            <pc:docMk/>
            <pc:sldMk cId="421678210" sldId="294"/>
            <ac:spMk id="13" creationId="{77546A2E-552C-4A8F-964A-56CCB8E1AB3E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4" creationId="{7FB4672F-C81F-4006-ABB6-9C40FFE24E73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5" creationId="{6D882131-C478-4DF5-8F4C-69CE5FB737D0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6" creationId="{444DBA2D-8455-494B-9385-BDB507E879EF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7" creationId="{64E98888-2580-4E66-BD8F-6BBC5483764D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18" creationId="{CB260B50-0104-4BB9-A874-D8D67B6328D3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25" creationId="{805C537E-281F-4D34-8007-E46B813420E7}"/>
          </ac:spMkLst>
        </pc:spChg>
        <pc:spChg chg="add del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27" creationId="{338DDEA6-72CB-4045-B65F-9809780ECC61}"/>
          </ac:spMkLst>
        </pc:spChg>
        <pc:spChg chg="add mod">
          <ac:chgData name="Ricardo Mtz" userId="28b94b4c2cc33072" providerId="LiveId" clId="{14A01E6B-B522-4BAE-9F37-35803DCE7A87}" dt="2018-03-05T18:18:29.069" v="11738" actId="1076"/>
          <ac:spMkLst>
            <pc:docMk/>
            <pc:sldMk cId="421678210" sldId="294"/>
            <ac:spMk id="43" creationId="{D3D483B1-DD96-4B40-8542-8166EE22D501}"/>
          </ac:spMkLst>
        </pc:spChg>
        <pc:spChg chg="add del mod">
          <ac:chgData name="Ricardo Mtz" userId="28b94b4c2cc33072" providerId="LiveId" clId="{14A01E6B-B522-4BAE-9F37-35803DCE7A87}" dt="2018-03-05T18:18:18.333" v="11737" actId="1076"/>
          <ac:spMkLst>
            <pc:docMk/>
            <pc:sldMk cId="421678210" sldId="294"/>
            <ac:spMk id="44" creationId="{F3FFE702-73D5-45DC-87F4-71AB3ED07992}"/>
          </ac:spMkLst>
        </pc:sp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4" creationId="{3D2D62E1-A35D-4836-8FDA-7BCDA229F05F}"/>
          </ac:picMkLst>
        </pc:pic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5" creationId="{89014EB2-3243-48DD-9607-11F726E74773}"/>
          </ac:picMkLst>
        </pc:pic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6" creationId="{6BC1A762-80F0-4FBF-BD02-497D36A60820}"/>
          </ac:picMkLst>
        </pc:pic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7" creationId="{E5F3F3D7-7AE7-4632-973C-2C8B94F4A81A}"/>
          </ac:picMkLst>
        </pc:pic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24" creationId="{D5877C77-FAEC-411A-896B-CD05B145663A}"/>
          </ac:picMkLst>
        </pc:picChg>
        <pc:picChg chg="add mod">
          <ac:chgData name="Ricardo Mtz" userId="28b94b4c2cc33072" providerId="LiveId" clId="{14A01E6B-B522-4BAE-9F37-35803DCE7A87}" dt="2018-03-05T18:18:29.069" v="11738" actId="1076"/>
          <ac:picMkLst>
            <pc:docMk/>
            <pc:sldMk cId="421678210" sldId="294"/>
            <ac:picMk id="26" creationId="{1D11C98D-3C2C-4EE3-80B0-29F0CF7ED309}"/>
          </ac:picMkLst>
        </pc:picChg>
        <pc:picChg chg="del mod">
          <ac:chgData name="Ricardo Mtz" userId="28b94b4c2cc33072" providerId="LiveId" clId="{14A01E6B-B522-4BAE-9F37-35803DCE7A87}" dt="2018-03-05T18:18:14.730" v="11736" actId="478"/>
          <ac:picMkLst>
            <pc:docMk/>
            <pc:sldMk cId="421678210" sldId="294"/>
            <ac:picMk id="3075" creationId="{00000000-0000-0000-0000-000000000000}"/>
          </ac:picMkLst>
        </pc:pic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8" creationId="{1BB68D00-2186-4B28-91CC-50F6467E4F44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9" creationId="{229589FA-0F33-413E-9961-44D9A71754FB}"/>
          </ac:cxnSpMkLst>
        </pc:cxnChg>
        <pc:cxnChg chg="add del">
          <ac:chgData name="Ricardo Mtz" userId="28b94b4c2cc33072" providerId="LiveId" clId="{14A01E6B-B522-4BAE-9F37-35803DCE7A87}" dt="2018-03-05T18:13:45.457" v="11631" actId="478"/>
          <ac:cxnSpMkLst>
            <pc:docMk/>
            <pc:sldMk cId="421678210" sldId="294"/>
            <ac:cxnSpMk id="10" creationId="{779931E2-62F5-436C-9217-99E03F154E3E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11" creationId="{306B2D95-D9DD-4995-BD32-CCE21FA788F5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28" creationId="{D32A54A9-3D6A-4555-ABE6-F7206BFE04E5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30" creationId="{C8A9A409-155D-4B1C-8638-BE732BA2151D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33" creationId="{06C151AE-7E37-40FA-920E-C7906E4BF7DE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36" creationId="{AFC67AD7-D4E0-4893-83CC-0BFB4BC64703}"/>
          </ac:cxnSpMkLst>
        </pc:cxnChg>
        <pc:cxnChg chg="add mod">
          <ac:chgData name="Ricardo Mtz" userId="28b94b4c2cc33072" providerId="LiveId" clId="{14A01E6B-B522-4BAE-9F37-35803DCE7A87}" dt="2018-03-05T18:18:29.069" v="11738" actId="1076"/>
          <ac:cxnSpMkLst>
            <pc:docMk/>
            <pc:sldMk cId="421678210" sldId="294"/>
            <ac:cxnSpMk id="39" creationId="{0D9C9D66-458F-4D7A-BD3E-E71A774E7C8C}"/>
          </ac:cxnSpMkLst>
        </pc:cxnChg>
        <pc:cxnChg chg="add del">
          <ac:chgData name="Ricardo Mtz" userId="28b94b4c2cc33072" providerId="LiveId" clId="{14A01E6B-B522-4BAE-9F37-35803DCE7A87}" dt="2018-03-05T18:17:23.469" v="11706" actId="1076"/>
          <ac:cxnSpMkLst>
            <pc:docMk/>
            <pc:sldMk cId="421678210" sldId="294"/>
            <ac:cxnSpMk id="42" creationId="{5E4E76AB-2C43-4590-9889-B35FF18B0673}"/>
          </ac:cxnSpMkLst>
        </pc:cxnChg>
      </pc:sldChg>
      <pc:sldChg chg="modSp add">
        <pc:chgData name="Ricardo Mtz" userId="28b94b4c2cc33072" providerId="LiveId" clId="{14A01E6B-B522-4BAE-9F37-35803DCE7A87}" dt="2018-03-01T14:34:02.773" v="42" actId="20577"/>
        <pc:sldMkLst>
          <pc:docMk/>
          <pc:sldMk cId="1908709190" sldId="310"/>
        </pc:sldMkLst>
        <pc:spChg chg="mod">
          <ac:chgData name="Ricardo Mtz" userId="28b94b4c2cc33072" providerId="LiveId" clId="{14A01E6B-B522-4BAE-9F37-35803DCE7A87}" dt="2018-03-01T14:34:02.773" v="42" actId="20577"/>
          <ac:spMkLst>
            <pc:docMk/>
            <pc:sldMk cId="1908709190" sldId="310"/>
            <ac:spMk id="2" creationId="{B447AA1A-0844-43CF-AA0D-A51032A7B5DF}"/>
          </ac:spMkLst>
        </pc:spChg>
      </pc:sldChg>
      <pc:sldChg chg="modSp add">
        <pc:chgData name="Ricardo Mtz" userId="28b94b4c2cc33072" providerId="LiveId" clId="{14A01E6B-B522-4BAE-9F37-35803DCE7A87}" dt="2018-03-01T14:35:04.578" v="61" actId="20577"/>
        <pc:sldMkLst>
          <pc:docMk/>
          <pc:sldMk cId="668709503" sldId="311"/>
        </pc:sldMkLst>
        <pc:spChg chg="mod">
          <ac:chgData name="Ricardo Mtz" userId="28b94b4c2cc33072" providerId="LiveId" clId="{14A01E6B-B522-4BAE-9F37-35803DCE7A87}" dt="2018-03-01T14:35:04.578" v="61" actId="20577"/>
          <ac:spMkLst>
            <pc:docMk/>
            <pc:sldMk cId="668709503" sldId="311"/>
            <ac:spMk id="2" creationId="{272E371D-E04F-475B-A184-877F66758C11}"/>
          </ac:spMkLst>
        </pc:spChg>
      </pc:sldChg>
      <pc:sldChg chg="modSp add ord">
        <pc:chgData name="Ricardo Mtz" userId="28b94b4c2cc33072" providerId="LiveId" clId="{14A01E6B-B522-4BAE-9F37-35803DCE7A87}" dt="2018-03-01T14:49:11.257" v="587" actId="1076"/>
        <pc:sldMkLst>
          <pc:docMk/>
          <pc:sldMk cId="4212047757" sldId="312"/>
        </pc:sldMkLst>
        <pc:spChg chg="mod">
          <ac:chgData name="Ricardo Mtz" userId="28b94b4c2cc33072" providerId="LiveId" clId="{14A01E6B-B522-4BAE-9F37-35803DCE7A87}" dt="2018-03-01T14:39:08.714" v="93" actId="20577"/>
          <ac:spMkLst>
            <pc:docMk/>
            <pc:sldMk cId="4212047757" sldId="312"/>
            <ac:spMk id="2" creationId="{BB8D5BF5-55CF-4A60-BE38-802977AC24CB}"/>
          </ac:spMkLst>
        </pc:spChg>
        <pc:spChg chg="mod">
          <ac:chgData name="Ricardo Mtz" userId="28b94b4c2cc33072" providerId="LiveId" clId="{14A01E6B-B522-4BAE-9F37-35803DCE7A87}" dt="2018-03-01T14:41:32.230" v="484" actId="313"/>
          <ac:spMkLst>
            <pc:docMk/>
            <pc:sldMk cId="4212047757" sldId="312"/>
            <ac:spMk id="3" creationId="{81B44689-9B07-4B79-922A-254557C7B6EC}"/>
          </ac:spMkLst>
        </pc:spChg>
      </pc:sldChg>
      <pc:sldChg chg="addSp delSp modSp add ord">
        <pc:chgData name="Ricardo Mtz" userId="28b94b4c2cc33072" providerId="LiveId" clId="{14A01E6B-B522-4BAE-9F37-35803DCE7A87}" dt="2018-03-01T14:49:05.480" v="586" actId="1076"/>
        <pc:sldMkLst>
          <pc:docMk/>
          <pc:sldMk cId="4189409308" sldId="313"/>
        </pc:sldMkLst>
        <pc:spChg chg="del">
          <ac:chgData name="Ricardo Mtz" userId="28b94b4c2cc33072" providerId="LiveId" clId="{14A01E6B-B522-4BAE-9F37-35803DCE7A87}" dt="2018-03-01T14:41:50.127" v="486" actId="1076"/>
          <ac:spMkLst>
            <pc:docMk/>
            <pc:sldMk cId="4189409308" sldId="313"/>
            <ac:spMk id="2" creationId="{389E0F4C-C347-4751-8B52-A964D81F0463}"/>
          </ac:spMkLst>
        </pc:spChg>
        <pc:spChg chg="del">
          <ac:chgData name="Ricardo Mtz" userId="28b94b4c2cc33072" providerId="LiveId" clId="{14A01E6B-B522-4BAE-9F37-35803DCE7A87}" dt="2018-03-01T14:41:50.127" v="486" actId="1076"/>
          <ac:spMkLst>
            <pc:docMk/>
            <pc:sldMk cId="4189409308" sldId="313"/>
            <ac:spMk id="3" creationId="{B7E5AA34-958A-4E78-A7F5-9090D6C43BDE}"/>
          </ac:spMkLst>
        </pc:spChg>
        <pc:spChg chg="add mod">
          <ac:chgData name="Ricardo Mtz" userId="28b94b4c2cc33072" providerId="LiveId" clId="{14A01E6B-B522-4BAE-9F37-35803DCE7A87}" dt="2018-03-01T14:41:56.803" v="514" actId="20577"/>
          <ac:spMkLst>
            <pc:docMk/>
            <pc:sldMk cId="4189409308" sldId="313"/>
            <ac:spMk id="4" creationId="{266497F9-2F83-425E-8C4A-CEF9C9E19C8C}"/>
          </ac:spMkLst>
        </pc:spChg>
        <pc:picChg chg="add mod">
          <ac:chgData name="Ricardo Mtz" userId="28b94b4c2cc33072" providerId="LiveId" clId="{14A01E6B-B522-4BAE-9F37-35803DCE7A87}" dt="2018-03-01T14:48:58.233" v="584" actId="1076"/>
          <ac:picMkLst>
            <pc:docMk/>
            <pc:sldMk cId="4189409308" sldId="313"/>
            <ac:picMk id="6" creationId="{884B601C-475D-42E9-8708-94F59E9AB947}"/>
          </ac:picMkLst>
        </pc:picChg>
        <pc:picChg chg="add mod">
          <ac:chgData name="Ricardo Mtz" userId="28b94b4c2cc33072" providerId="LiveId" clId="{14A01E6B-B522-4BAE-9F37-35803DCE7A87}" dt="2018-03-01T14:46:24.732" v="533" actId="1076"/>
          <ac:picMkLst>
            <pc:docMk/>
            <pc:sldMk cId="4189409308" sldId="313"/>
            <ac:picMk id="7" creationId="{1B3E20DB-D518-49CB-80E9-6B95F3856B10}"/>
          </ac:picMkLst>
        </pc:picChg>
        <pc:picChg chg="add mod">
          <ac:chgData name="Ricardo Mtz" userId="28b94b4c2cc33072" providerId="LiveId" clId="{14A01E6B-B522-4BAE-9F37-35803DCE7A87}" dt="2018-03-01T14:46:22.894" v="532" actId="1076"/>
          <ac:picMkLst>
            <pc:docMk/>
            <pc:sldMk cId="4189409308" sldId="313"/>
            <ac:picMk id="8" creationId="{922DCF89-B9ED-4209-BC68-3DBC4D11F165}"/>
          </ac:picMkLst>
        </pc:picChg>
        <pc:picChg chg="add mod">
          <ac:chgData name="Ricardo Mtz" userId="28b94b4c2cc33072" providerId="LiveId" clId="{14A01E6B-B522-4BAE-9F37-35803DCE7A87}" dt="2018-03-01T14:46:21.324" v="531" actId="1076"/>
          <ac:picMkLst>
            <pc:docMk/>
            <pc:sldMk cId="4189409308" sldId="313"/>
            <ac:picMk id="9" creationId="{347F292F-FEC8-40DB-96DD-47AD5A24CA08}"/>
          </ac:picMkLst>
        </pc:picChg>
        <pc:picChg chg="add mod">
          <ac:chgData name="Ricardo Mtz" userId="28b94b4c2cc33072" providerId="LiveId" clId="{14A01E6B-B522-4BAE-9F37-35803DCE7A87}" dt="2018-03-01T14:46:19.971" v="530" actId="1076"/>
          <ac:picMkLst>
            <pc:docMk/>
            <pc:sldMk cId="4189409308" sldId="313"/>
            <ac:picMk id="10" creationId="{5F539655-BF91-4612-8A44-64B257048848}"/>
          </ac:picMkLst>
        </pc:picChg>
        <pc:picChg chg="add mod">
          <ac:chgData name="Ricardo Mtz" userId="28b94b4c2cc33072" providerId="LiveId" clId="{14A01E6B-B522-4BAE-9F37-35803DCE7A87}" dt="2018-03-01T14:48:59.963" v="585" actId="1076"/>
          <ac:picMkLst>
            <pc:docMk/>
            <pc:sldMk cId="4189409308" sldId="313"/>
            <ac:picMk id="11" creationId="{8C4A9AD1-9A86-4B63-B56F-0860EED8B6E0}"/>
          </ac:picMkLst>
        </pc:picChg>
        <pc:picChg chg="add mod">
          <ac:chgData name="Ricardo Mtz" userId="28b94b4c2cc33072" providerId="LiveId" clId="{14A01E6B-B522-4BAE-9F37-35803DCE7A87}" dt="2018-03-01T14:47:41.065" v="562" actId="1076"/>
          <ac:picMkLst>
            <pc:docMk/>
            <pc:sldMk cId="4189409308" sldId="313"/>
            <ac:picMk id="12" creationId="{CE169712-8851-4005-B12C-8C40EEE56D53}"/>
          </ac:picMkLst>
        </pc:picChg>
        <pc:picChg chg="add mod">
          <ac:chgData name="Ricardo Mtz" userId="28b94b4c2cc33072" providerId="LiveId" clId="{14A01E6B-B522-4BAE-9F37-35803DCE7A87}" dt="2018-03-01T14:46:14.364" v="527" actId="1076"/>
          <ac:picMkLst>
            <pc:docMk/>
            <pc:sldMk cId="4189409308" sldId="313"/>
            <ac:picMk id="13" creationId="{CBC02E18-26CB-47D0-B4E3-99E7DAD7FA0E}"/>
          </ac:picMkLst>
        </pc:picChg>
        <pc:cxnChg chg="add mod">
          <ac:chgData name="Ricardo Mtz" userId="28b94b4c2cc33072" providerId="LiveId" clId="{14A01E6B-B522-4BAE-9F37-35803DCE7A87}" dt="2018-03-01T14:48:35.856" v="579" actId="14100"/>
          <ac:cxnSpMkLst>
            <pc:docMk/>
            <pc:sldMk cId="4189409308" sldId="313"/>
            <ac:cxnSpMk id="15" creationId="{7501B78D-CE3F-400C-B735-48CF45BC05D6}"/>
          </ac:cxnSpMkLst>
        </pc:cxnChg>
        <pc:cxnChg chg="add mod">
          <ac:chgData name="Ricardo Mtz" userId="28b94b4c2cc33072" providerId="LiveId" clId="{14A01E6B-B522-4BAE-9F37-35803DCE7A87}" dt="2018-03-01T14:47:41.065" v="562" actId="1076"/>
          <ac:cxnSpMkLst>
            <pc:docMk/>
            <pc:sldMk cId="4189409308" sldId="313"/>
            <ac:cxnSpMk id="17" creationId="{984E5083-376C-4229-9D07-A93846C7CBED}"/>
          </ac:cxnSpMkLst>
        </pc:cxnChg>
        <pc:cxnChg chg="add mod">
          <ac:chgData name="Ricardo Mtz" userId="28b94b4c2cc33072" providerId="LiveId" clId="{14A01E6B-B522-4BAE-9F37-35803DCE7A87}" dt="2018-03-01T14:48:40.829" v="581" actId="14100"/>
          <ac:cxnSpMkLst>
            <pc:docMk/>
            <pc:sldMk cId="4189409308" sldId="313"/>
            <ac:cxnSpMk id="20" creationId="{83CD7710-8B3A-40DA-B274-AB44F6EE8CF2}"/>
          </ac:cxnSpMkLst>
        </pc:cxnChg>
        <pc:cxnChg chg="add mod">
          <ac:chgData name="Ricardo Mtz" userId="28b94b4c2cc33072" providerId="LiveId" clId="{14A01E6B-B522-4BAE-9F37-35803DCE7A87}" dt="2018-03-01T14:48:50.028" v="582" actId="14100"/>
          <ac:cxnSpMkLst>
            <pc:docMk/>
            <pc:sldMk cId="4189409308" sldId="313"/>
            <ac:cxnSpMk id="23" creationId="{C496DB30-21BB-4A25-829A-5A747AEDB097}"/>
          </ac:cxnSpMkLst>
        </pc:cxnChg>
        <pc:cxnChg chg="add mod">
          <ac:chgData name="Ricardo Mtz" userId="28b94b4c2cc33072" providerId="LiveId" clId="{14A01E6B-B522-4BAE-9F37-35803DCE7A87}" dt="2018-03-01T14:47:23.428" v="555" actId="14100"/>
          <ac:cxnSpMkLst>
            <pc:docMk/>
            <pc:sldMk cId="4189409308" sldId="313"/>
            <ac:cxnSpMk id="26" creationId="{F6976772-E4D3-440A-B892-E2BAC934C02A}"/>
          </ac:cxnSpMkLst>
        </pc:cxnChg>
        <pc:cxnChg chg="add mod">
          <ac:chgData name="Ricardo Mtz" userId="28b94b4c2cc33072" providerId="LiveId" clId="{14A01E6B-B522-4BAE-9F37-35803DCE7A87}" dt="2018-03-01T14:47:32.487" v="558" actId="14100"/>
          <ac:cxnSpMkLst>
            <pc:docMk/>
            <pc:sldMk cId="4189409308" sldId="313"/>
            <ac:cxnSpMk id="29" creationId="{420399C1-566A-4761-9645-47BF4A0DF86B}"/>
          </ac:cxnSpMkLst>
        </pc:cxnChg>
        <pc:cxnChg chg="add mod">
          <ac:chgData name="Ricardo Mtz" userId="28b94b4c2cc33072" providerId="LiveId" clId="{14A01E6B-B522-4BAE-9F37-35803DCE7A87}" dt="2018-03-01T14:47:47.233" v="563" actId="14100"/>
          <ac:cxnSpMkLst>
            <pc:docMk/>
            <pc:sldMk cId="4189409308" sldId="313"/>
            <ac:cxnSpMk id="32" creationId="{7A0832A4-FB62-4E1E-B0E6-01E9C3E7CE74}"/>
          </ac:cxnSpMkLst>
        </pc:cxnChg>
        <pc:cxnChg chg="add mod">
          <ac:chgData name="Ricardo Mtz" userId="28b94b4c2cc33072" providerId="LiveId" clId="{14A01E6B-B522-4BAE-9F37-35803DCE7A87}" dt="2018-03-01T14:47:57.597" v="566" actId="14100"/>
          <ac:cxnSpMkLst>
            <pc:docMk/>
            <pc:sldMk cId="4189409308" sldId="313"/>
            <ac:cxnSpMk id="38" creationId="{CB23DEA8-0C28-487A-8D04-DC7D6FDD7B62}"/>
          </ac:cxnSpMkLst>
        </pc:cxnChg>
        <pc:cxnChg chg="add mod">
          <ac:chgData name="Ricardo Mtz" userId="28b94b4c2cc33072" providerId="LiveId" clId="{14A01E6B-B522-4BAE-9F37-35803DCE7A87}" dt="2018-03-01T14:48:59.963" v="585" actId="1076"/>
          <ac:cxnSpMkLst>
            <pc:docMk/>
            <pc:sldMk cId="4189409308" sldId="313"/>
            <ac:cxnSpMk id="41" creationId="{741A1920-EF6B-4F39-8C50-39A64233B7A4}"/>
          </ac:cxnSpMkLst>
        </pc:cxnChg>
        <pc:cxnChg chg="add mod">
          <ac:chgData name="Ricardo Mtz" userId="28b94b4c2cc33072" providerId="LiveId" clId="{14A01E6B-B522-4BAE-9F37-35803DCE7A87}" dt="2018-03-01T14:48:59.963" v="585" actId="1076"/>
          <ac:cxnSpMkLst>
            <pc:docMk/>
            <pc:sldMk cId="4189409308" sldId="313"/>
            <ac:cxnSpMk id="44" creationId="{5113084C-AD83-4EB1-ADA1-D01332D70C08}"/>
          </ac:cxnSpMkLst>
        </pc:cxnChg>
        <pc:cxnChg chg="add mod">
          <ac:chgData name="Ricardo Mtz" userId="28b94b4c2cc33072" providerId="LiveId" clId="{14A01E6B-B522-4BAE-9F37-35803DCE7A87}" dt="2018-03-01T14:48:58.233" v="584" actId="1076"/>
          <ac:cxnSpMkLst>
            <pc:docMk/>
            <pc:sldMk cId="4189409308" sldId="313"/>
            <ac:cxnSpMk id="47" creationId="{5DFBAE99-E582-4F8C-AB88-8B215BACE95D}"/>
          </ac:cxnSpMkLst>
        </pc:cxnChg>
        <pc:cxnChg chg="add mod">
          <ac:chgData name="Ricardo Mtz" userId="28b94b4c2cc33072" providerId="LiveId" clId="{14A01E6B-B522-4BAE-9F37-35803DCE7A87}" dt="2018-03-01T14:48:58.233" v="584" actId="1076"/>
          <ac:cxnSpMkLst>
            <pc:docMk/>
            <pc:sldMk cId="4189409308" sldId="313"/>
            <ac:cxnSpMk id="50" creationId="{A9F39F2F-B1EA-4237-A920-23F9B4E4E3C5}"/>
          </ac:cxnSpMkLst>
        </pc:cxnChg>
      </pc:sldChg>
      <pc:sldChg chg="addSp delSp modSp add">
        <pc:chgData name="Ricardo Mtz" userId="28b94b4c2cc33072" providerId="LiveId" clId="{14A01E6B-B522-4BAE-9F37-35803DCE7A87}" dt="2018-03-01T14:53:48.976" v="980" actId="313"/>
        <pc:sldMkLst>
          <pc:docMk/>
          <pc:sldMk cId="3516913524" sldId="314"/>
        </pc:sldMkLst>
        <pc:spChg chg="del">
          <ac:chgData name="Ricardo Mtz" userId="28b94b4c2cc33072" providerId="LiveId" clId="{14A01E6B-B522-4BAE-9F37-35803DCE7A87}" dt="2018-03-01T14:51:18.841" v="589" actId="313"/>
          <ac:spMkLst>
            <pc:docMk/>
            <pc:sldMk cId="3516913524" sldId="314"/>
            <ac:spMk id="2" creationId="{4CE5538A-9277-45C1-8FB3-15A76722F03F}"/>
          </ac:spMkLst>
        </pc:spChg>
        <pc:spChg chg="add mod">
          <ac:chgData name="Ricardo Mtz" userId="28b94b4c2cc33072" providerId="LiveId" clId="{14A01E6B-B522-4BAE-9F37-35803DCE7A87}" dt="2018-03-01T14:51:26.800" v="616" actId="20577"/>
          <ac:spMkLst>
            <pc:docMk/>
            <pc:sldMk cId="3516913524" sldId="314"/>
            <ac:spMk id="3" creationId="{D8CC6DDB-40CF-4A3C-B8E2-950FAA0352D6}"/>
          </ac:spMkLst>
        </pc:spChg>
        <pc:spChg chg="add mod">
          <ac:chgData name="Ricardo Mtz" userId="28b94b4c2cc33072" providerId="LiveId" clId="{14A01E6B-B522-4BAE-9F37-35803DCE7A87}" dt="2018-03-01T14:53:48.976" v="980" actId="313"/>
          <ac:spMkLst>
            <pc:docMk/>
            <pc:sldMk cId="3516913524" sldId="314"/>
            <ac:spMk id="4" creationId="{0D45AA06-0DCF-4B8E-807A-8E08157F731F}"/>
          </ac:spMkLst>
        </pc:spChg>
      </pc:sldChg>
      <pc:sldChg chg="modSp add">
        <pc:chgData name="Ricardo Mtz" userId="28b94b4c2cc33072" providerId="LiveId" clId="{14A01E6B-B522-4BAE-9F37-35803DCE7A87}" dt="2018-03-01T14:56:53.910" v="1369" actId="20577"/>
        <pc:sldMkLst>
          <pc:docMk/>
          <pc:sldMk cId="831085760" sldId="315"/>
        </pc:sldMkLst>
        <pc:spChg chg="mod">
          <ac:chgData name="Ricardo Mtz" userId="28b94b4c2cc33072" providerId="LiveId" clId="{14A01E6B-B522-4BAE-9F37-35803DCE7A87}" dt="2018-03-01T14:54:11.564" v="1014" actId="20577"/>
          <ac:spMkLst>
            <pc:docMk/>
            <pc:sldMk cId="831085760" sldId="315"/>
            <ac:spMk id="2" creationId="{4FCD1403-C9AD-40F5-A3DF-7082CB516F06}"/>
          </ac:spMkLst>
        </pc:spChg>
        <pc:spChg chg="mod">
          <ac:chgData name="Ricardo Mtz" userId="28b94b4c2cc33072" providerId="LiveId" clId="{14A01E6B-B522-4BAE-9F37-35803DCE7A87}" dt="2018-03-01T14:56:53.910" v="1369" actId="20577"/>
          <ac:spMkLst>
            <pc:docMk/>
            <pc:sldMk cId="831085760" sldId="315"/>
            <ac:spMk id="3" creationId="{A1DF00C9-FEC0-4CF9-AA64-855BDD693BEF}"/>
          </ac:spMkLst>
        </pc:spChg>
      </pc:sldChg>
      <pc:sldChg chg="addSp delSp modSp add">
        <pc:chgData name="Ricardo Mtz" userId="28b94b4c2cc33072" providerId="LiveId" clId="{14A01E6B-B522-4BAE-9F37-35803DCE7A87}" dt="2018-03-01T15:11:49.203" v="1702" actId="115"/>
        <pc:sldMkLst>
          <pc:docMk/>
          <pc:sldMk cId="3737189019" sldId="316"/>
        </pc:sldMkLst>
        <pc:spChg chg="del">
          <ac:chgData name="Ricardo Mtz" userId="28b94b4c2cc33072" providerId="LiveId" clId="{14A01E6B-B522-4BAE-9F37-35803DCE7A87}" dt="2018-03-01T14:57:47.839" v="1371" actId="115"/>
          <ac:spMkLst>
            <pc:docMk/>
            <pc:sldMk cId="3737189019" sldId="316"/>
            <ac:spMk id="2" creationId="{61AA5372-B598-442A-AE22-281403023727}"/>
          </ac:spMkLst>
        </pc:spChg>
        <pc:spChg chg="del">
          <ac:chgData name="Ricardo Mtz" userId="28b94b4c2cc33072" providerId="LiveId" clId="{14A01E6B-B522-4BAE-9F37-35803DCE7A87}" dt="2018-03-01T14:57:47.839" v="1371" actId="115"/>
          <ac:spMkLst>
            <pc:docMk/>
            <pc:sldMk cId="3737189019" sldId="316"/>
            <ac:spMk id="3" creationId="{B066B8B7-5FAF-4CA7-BD04-1CC51B7F986F}"/>
          </ac:spMkLst>
        </pc:spChg>
        <pc:spChg chg="add mod">
          <ac:chgData name="Ricardo Mtz" userId="28b94b4c2cc33072" providerId="LiveId" clId="{14A01E6B-B522-4BAE-9F37-35803DCE7A87}" dt="2018-03-01T14:57:57.605" v="1395" actId="20577"/>
          <ac:spMkLst>
            <pc:docMk/>
            <pc:sldMk cId="3737189019" sldId="316"/>
            <ac:spMk id="4" creationId="{9F032475-FD3D-450F-9246-08A9FD704F51}"/>
          </ac:spMkLst>
        </pc:spChg>
        <pc:spChg chg="add mod">
          <ac:chgData name="Ricardo Mtz" userId="28b94b4c2cc33072" providerId="LiveId" clId="{14A01E6B-B522-4BAE-9F37-35803DCE7A87}" dt="2018-03-01T15:11:49.203" v="1702" actId="115"/>
          <ac:spMkLst>
            <pc:docMk/>
            <pc:sldMk cId="3737189019" sldId="316"/>
            <ac:spMk id="5" creationId="{384EB670-B6AF-40C5-98F8-8A237BB20EA9}"/>
          </ac:spMkLst>
        </pc:spChg>
        <pc:spChg chg="add mod">
          <ac:chgData name="Ricardo Mtz" userId="28b94b4c2cc33072" providerId="LiveId" clId="{14A01E6B-B522-4BAE-9F37-35803DCE7A87}" dt="2018-03-01T15:03:13.533" v="1552" actId="113"/>
          <ac:spMkLst>
            <pc:docMk/>
            <pc:sldMk cId="3737189019" sldId="316"/>
            <ac:spMk id="6" creationId="{4CDAAB8E-EF5A-4564-9372-40402EE3E8F1}"/>
          </ac:spMkLst>
        </pc:spChg>
        <pc:spChg chg="add del mod">
          <ac:chgData name="Ricardo Mtz" userId="28b94b4c2cc33072" providerId="LiveId" clId="{14A01E6B-B522-4BAE-9F37-35803DCE7A87}" dt="2018-03-01T14:58:58.278" v="1447" actId="478"/>
          <ac:spMkLst>
            <pc:docMk/>
            <pc:sldMk cId="3737189019" sldId="316"/>
            <ac:spMk id="7" creationId="{02253119-68E3-4BB2-AC92-8FA97B681116}"/>
          </ac:spMkLst>
        </pc:spChg>
        <pc:spChg chg="add mod">
          <ac:chgData name="Ricardo Mtz" userId="28b94b4c2cc33072" providerId="LiveId" clId="{14A01E6B-B522-4BAE-9F37-35803DCE7A87}" dt="2018-03-01T15:03:07.912" v="1551" actId="113"/>
          <ac:spMkLst>
            <pc:docMk/>
            <pc:sldMk cId="3737189019" sldId="316"/>
            <ac:spMk id="8" creationId="{2F548B2D-87E9-441A-BB47-BC796550A84B}"/>
          </ac:spMkLst>
        </pc:spChg>
        <pc:spChg chg="add mod">
          <ac:chgData name="Ricardo Mtz" userId="28b94b4c2cc33072" providerId="LiveId" clId="{14A01E6B-B522-4BAE-9F37-35803DCE7A87}" dt="2018-03-01T15:07:28.445" v="1589" actId="1076"/>
          <ac:spMkLst>
            <pc:docMk/>
            <pc:sldMk cId="3737189019" sldId="316"/>
            <ac:spMk id="9" creationId="{217578D6-7DA6-40B6-8363-B607BB622ECB}"/>
          </ac:spMkLst>
        </pc:spChg>
        <pc:spChg chg="add del mod">
          <ac:chgData name="Ricardo Mtz" userId="28b94b4c2cc33072" providerId="LiveId" clId="{14A01E6B-B522-4BAE-9F37-35803DCE7A87}" dt="2018-03-01T15:00:13.227" v="1481" actId="478"/>
          <ac:spMkLst>
            <pc:docMk/>
            <pc:sldMk cId="3737189019" sldId="316"/>
            <ac:spMk id="10" creationId="{5BCD30C4-170C-4EE5-8BA2-9A22CB3F501A}"/>
          </ac:spMkLst>
        </pc:spChg>
        <pc:spChg chg="add del mod">
          <ac:chgData name="Ricardo Mtz" userId="28b94b4c2cc33072" providerId="LiveId" clId="{14A01E6B-B522-4BAE-9F37-35803DCE7A87}" dt="2018-03-01T15:00:15.634" v="1482" actId="478"/>
          <ac:spMkLst>
            <pc:docMk/>
            <pc:sldMk cId="3737189019" sldId="316"/>
            <ac:spMk id="11" creationId="{6C74DD85-21C0-4082-A47D-A5D164CAB734}"/>
          </ac:spMkLst>
        </pc:spChg>
        <pc:spChg chg="add mod">
          <ac:chgData name="Ricardo Mtz" userId="28b94b4c2cc33072" providerId="LiveId" clId="{14A01E6B-B522-4BAE-9F37-35803DCE7A87}" dt="2018-03-01T15:08:11.746" v="1602" actId="1076"/>
          <ac:spMkLst>
            <pc:docMk/>
            <pc:sldMk cId="3737189019" sldId="316"/>
            <ac:spMk id="12" creationId="{C5B5D472-3108-4D04-B9D1-9AB09CECD7BD}"/>
          </ac:spMkLst>
        </pc:spChg>
        <pc:spChg chg="add mod">
          <ac:chgData name="Ricardo Mtz" userId="28b94b4c2cc33072" providerId="LiveId" clId="{14A01E6B-B522-4BAE-9F37-35803DCE7A87}" dt="2018-03-01T15:08:05.151" v="1601" actId="1076"/>
          <ac:spMkLst>
            <pc:docMk/>
            <pc:sldMk cId="3737189019" sldId="316"/>
            <ac:spMk id="13" creationId="{CD0461CD-2B41-40A0-B6EA-E3433720789C}"/>
          </ac:spMkLst>
        </pc:spChg>
        <pc:spChg chg="add del">
          <ac:chgData name="Ricardo Mtz" userId="28b94b4c2cc33072" providerId="LiveId" clId="{14A01E6B-B522-4BAE-9F37-35803DCE7A87}" dt="2018-03-01T15:00:59.862" v="1492" actId="115"/>
          <ac:spMkLst>
            <pc:docMk/>
            <pc:sldMk cId="3737189019" sldId="316"/>
            <ac:spMk id="14" creationId="{C45BEF37-DC00-4ABE-BE22-259BFC9C97B5}"/>
          </ac:spMkLst>
        </pc:spChg>
        <pc:spChg chg="add mod">
          <ac:chgData name="Ricardo Mtz" userId="28b94b4c2cc33072" providerId="LiveId" clId="{14A01E6B-B522-4BAE-9F37-35803DCE7A87}" dt="2018-03-01T15:08:28.109" v="1606" actId="1076"/>
          <ac:spMkLst>
            <pc:docMk/>
            <pc:sldMk cId="3737189019" sldId="316"/>
            <ac:spMk id="15" creationId="{6CBAFCA7-779B-41C7-ABB3-FC2263368F6E}"/>
          </ac:spMkLst>
        </pc:spChg>
        <pc:spChg chg="add mod">
          <ac:chgData name="Ricardo Mtz" userId="28b94b4c2cc33072" providerId="LiveId" clId="{14A01E6B-B522-4BAE-9F37-35803DCE7A87}" dt="2018-03-01T15:04:06.986" v="1563" actId="1076"/>
          <ac:spMkLst>
            <pc:docMk/>
            <pc:sldMk cId="3737189019" sldId="316"/>
            <ac:spMk id="16" creationId="{E35A8C03-3515-4183-B61C-6E811AD42FBC}"/>
          </ac:spMkLst>
        </pc:spChg>
        <pc:spChg chg="add mod">
          <ac:chgData name="Ricardo Mtz" userId="28b94b4c2cc33072" providerId="LiveId" clId="{14A01E6B-B522-4BAE-9F37-35803DCE7A87}" dt="2018-03-01T15:08:45.607" v="1613" actId="1076"/>
          <ac:spMkLst>
            <pc:docMk/>
            <pc:sldMk cId="3737189019" sldId="316"/>
            <ac:spMk id="17" creationId="{AB2658C4-6CF6-421A-8D53-EC6AA07A3FD6}"/>
          </ac:spMkLst>
        </pc:spChg>
        <pc:spChg chg="add mod">
          <ac:chgData name="Ricardo Mtz" userId="28b94b4c2cc33072" providerId="LiveId" clId="{14A01E6B-B522-4BAE-9F37-35803DCE7A87}" dt="2018-03-01T15:05:59.258" v="1576" actId="692"/>
          <ac:spMkLst>
            <pc:docMk/>
            <pc:sldMk cId="3737189019" sldId="316"/>
            <ac:spMk id="18" creationId="{B58CE51C-AD27-4849-B596-1BC8D81B200B}"/>
          </ac:spMkLst>
        </pc:spChg>
        <pc:spChg chg="add mod">
          <ac:chgData name="Ricardo Mtz" userId="28b94b4c2cc33072" providerId="LiveId" clId="{14A01E6B-B522-4BAE-9F37-35803DCE7A87}" dt="2018-03-01T15:09:01.967" v="1618" actId="14100"/>
          <ac:spMkLst>
            <pc:docMk/>
            <pc:sldMk cId="3737189019" sldId="316"/>
            <ac:spMk id="46" creationId="{4265785F-0E01-4520-8777-6E57BAA805A1}"/>
          </ac:spMkLst>
        </pc:spChg>
        <pc:spChg chg="add mod">
          <ac:chgData name="Ricardo Mtz" userId="28b94b4c2cc33072" providerId="LiveId" clId="{14A01E6B-B522-4BAE-9F37-35803DCE7A87}" dt="2018-03-01T15:09:06.436" v="1620" actId="1076"/>
          <ac:spMkLst>
            <pc:docMk/>
            <pc:sldMk cId="3737189019" sldId="316"/>
            <ac:spMk id="47" creationId="{6BEAE995-18B4-491E-BE14-5CB29246593B}"/>
          </ac:spMkLst>
        </pc:spChg>
        <pc:spChg chg="add mod">
          <ac:chgData name="Ricardo Mtz" userId="28b94b4c2cc33072" providerId="LiveId" clId="{14A01E6B-B522-4BAE-9F37-35803DCE7A87}" dt="2018-03-01T15:09:12.503" v="1622" actId="1076"/>
          <ac:spMkLst>
            <pc:docMk/>
            <pc:sldMk cId="3737189019" sldId="316"/>
            <ac:spMk id="48" creationId="{930E0FA1-2BD1-4847-8BA5-3055DFDC8801}"/>
          </ac:spMkLst>
        </pc:spChg>
        <pc:spChg chg="add mod">
          <ac:chgData name="Ricardo Mtz" userId="28b94b4c2cc33072" providerId="LiveId" clId="{14A01E6B-B522-4BAE-9F37-35803DCE7A87}" dt="2018-03-01T15:09:17.248" v="1624" actId="1076"/>
          <ac:spMkLst>
            <pc:docMk/>
            <pc:sldMk cId="3737189019" sldId="316"/>
            <ac:spMk id="49" creationId="{696F5EE4-D730-4E22-BBF3-61C457E20F7A}"/>
          </ac:spMkLst>
        </pc:spChg>
        <pc:spChg chg="add mod">
          <ac:chgData name="Ricardo Mtz" userId="28b94b4c2cc33072" providerId="LiveId" clId="{14A01E6B-B522-4BAE-9F37-35803DCE7A87}" dt="2018-03-01T15:10:50.368" v="1666" actId="1076"/>
          <ac:spMkLst>
            <pc:docMk/>
            <pc:sldMk cId="3737189019" sldId="316"/>
            <ac:spMk id="59" creationId="{E661F14A-987C-4E75-973D-27C3F4874E15}"/>
          </ac:spMkLst>
        </pc:spChg>
        <pc:spChg chg="add mod">
          <ac:chgData name="Ricardo Mtz" userId="28b94b4c2cc33072" providerId="LiveId" clId="{14A01E6B-B522-4BAE-9F37-35803DCE7A87}" dt="2018-03-01T15:11:19.450" v="1691" actId="1076"/>
          <ac:spMkLst>
            <pc:docMk/>
            <pc:sldMk cId="3737189019" sldId="316"/>
            <ac:spMk id="71" creationId="{300F100D-783E-451F-B924-F5AD329C9EEA}"/>
          </ac:spMkLst>
        </pc:spChg>
        <pc:spChg chg="add del mod">
          <ac:chgData name="Ricardo Mtz" userId="28b94b4c2cc33072" providerId="LiveId" clId="{14A01E6B-B522-4BAE-9F37-35803DCE7A87}" dt="2018-03-01T15:11:28.287" v="1694" actId="115"/>
          <ac:spMkLst>
            <pc:docMk/>
            <pc:sldMk cId="3737189019" sldId="316"/>
            <ac:spMk id="72" creationId="{FF53D511-6BCB-4056-9FBA-E8320AA6DD12}"/>
          </ac:spMkLst>
        </pc:spChg>
        <pc:spChg chg="add mod">
          <ac:chgData name="Ricardo Mtz" userId="28b94b4c2cc33072" providerId="LiveId" clId="{14A01E6B-B522-4BAE-9F37-35803DCE7A87}" dt="2018-03-01T15:11:37.159" v="1700" actId="1076"/>
          <ac:spMkLst>
            <pc:docMk/>
            <pc:sldMk cId="3737189019" sldId="316"/>
            <ac:spMk id="73" creationId="{DF675722-9EFE-4A7E-B076-A8316B4E7FD2}"/>
          </ac:spMkLst>
        </pc:spChg>
        <pc:cxnChg chg="add mod">
          <ac:chgData name="Ricardo Mtz" userId="28b94b4c2cc33072" providerId="LiveId" clId="{14A01E6B-B522-4BAE-9F37-35803DCE7A87}" dt="2018-03-01T15:07:28.445" v="1589" actId="1076"/>
          <ac:cxnSpMkLst>
            <pc:docMk/>
            <pc:sldMk cId="3737189019" sldId="316"/>
            <ac:cxnSpMk id="20" creationId="{DC4D58FE-8841-4958-AB75-0D09AE2378A4}"/>
          </ac:cxnSpMkLst>
        </pc:cxnChg>
        <pc:cxnChg chg="add mod">
          <ac:chgData name="Ricardo Mtz" userId="28b94b4c2cc33072" providerId="LiveId" clId="{14A01E6B-B522-4BAE-9F37-35803DCE7A87}" dt="2018-03-01T15:08:11.746" v="1602" actId="1076"/>
          <ac:cxnSpMkLst>
            <pc:docMk/>
            <pc:sldMk cId="3737189019" sldId="316"/>
            <ac:cxnSpMk id="25" creationId="{4EF19F1B-EE2C-4A9D-9A08-3D9A4307B09E}"/>
          </ac:cxnSpMkLst>
        </pc:cxnChg>
        <pc:cxnChg chg="add mod">
          <ac:chgData name="Ricardo Mtz" userId="28b94b4c2cc33072" providerId="LiveId" clId="{14A01E6B-B522-4BAE-9F37-35803DCE7A87}" dt="2018-03-01T15:08:05.151" v="1601" actId="1076"/>
          <ac:cxnSpMkLst>
            <pc:docMk/>
            <pc:sldMk cId="3737189019" sldId="316"/>
            <ac:cxnSpMk id="29" creationId="{CD524CE5-7135-4395-BC90-91A81F0C9BD1}"/>
          </ac:cxnSpMkLst>
        </pc:cxnChg>
        <pc:cxnChg chg="add mod">
          <ac:chgData name="Ricardo Mtz" userId="28b94b4c2cc33072" providerId="LiveId" clId="{14A01E6B-B522-4BAE-9F37-35803DCE7A87}" dt="2018-03-01T15:08:28.109" v="1606" actId="1076"/>
          <ac:cxnSpMkLst>
            <pc:docMk/>
            <pc:sldMk cId="3737189019" sldId="316"/>
            <ac:cxnSpMk id="35" creationId="{A6552606-4D33-4C7F-AC87-2F3BEDE85EE9}"/>
          </ac:cxnSpMkLst>
        </pc:cxnChg>
        <pc:cxnChg chg="add mod">
          <ac:chgData name="Ricardo Mtz" userId="28b94b4c2cc33072" providerId="LiveId" clId="{14A01E6B-B522-4BAE-9F37-35803DCE7A87}" dt="2018-03-01T15:08:35.191" v="1609" actId="14100"/>
          <ac:cxnSpMkLst>
            <pc:docMk/>
            <pc:sldMk cId="3737189019" sldId="316"/>
            <ac:cxnSpMk id="39" creationId="{633FF424-8157-423F-A22C-0AD65BEF6C65}"/>
          </ac:cxnSpMkLst>
        </pc:cxnChg>
        <pc:cxnChg chg="add mod">
          <ac:chgData name="Ricardo Mtz" userId="28b94b4c2cc33072" providerId="LiveId" clId="{14A01E6B-B522-4BAE-9F37-35803DCE7A87}" dt="2018-03-01T15:08:45.607" v="1613" actId="1076"/>
          <ac:cxnSpMkLst>
            <pc:docMk/>
            <pc:sldMk cId="3737189019" sldId="316"/>
            <ac:cxnSpMk id="42" creationId="{CB2279A0-954C-48A5-9818-6DDE62120F72}"/>
          </ac:cxnSpMkLst>
        </pc:cxnChg>
        <pc:cxnChg chg="add mod">
          <ac:chgData name="Ricardo Mtz" userId="28b94b4c2cc33072" providerId="LiveId" clId="{14A01E6B-B522-4BAE-9F37-35803DCE7A87}" dt="2018-03-01T15:09:32.469" v="1627" actId="14100"/>
          <ac:cxnSpMkLst>
            <pc:docMk/>
            <pc:sldMk cId="3737189019" sldId="316"/>
            <ac:cxnSpMk id="50" creationId="{2316D585-FCC5-4DD5-87CB-061B900A7D3D}"/>
          </ac:cxnSpMkLst>
        </pc:cxnChg>
        <pc:cxnChg chg="add mod">
          <ac:chgData name="Ricardo Mtz" userId="28b94b4c2cc33072" providerId="LiveId" clId="{14A01E6B-B522-4BAE-9F37-35803DCE7A87}" dt="2018-03-01T15:09:40.686" v="1630" actId="14100"/>
          <ac:cxnSpMkLst>
            <pc:docMk/>
            <pc:sldMk cId="3737189019" sldId="316"/>
            <ac:cxnSpMk id="53" creationId="{87B0AD14-3CF0-47B0-9136-0E729379E208}"/>
          </ac:cxnSpMkLst>
        </pc:cxnChg>
        <pc:cxnChg chg="add mod">
          <ac:chgData name="Ricardo Mtz" userId="28b94b4c2cc33072" providerId="LiveId" clId="{14A01E6B-B522-4BAE-9F37-35803DCE7A87}" dt="2018-03-01T15:09:48.713" v="1633" actId="14100"/>
          <ac:cxnSpMkLst>
            <pc:docMk/>
            <pc:sldMk cId="3737189019" sldId="316"/>
            <ac:cxnSpMk id="56" creationId="{855D21EE-65BC-4F4E-91CE-15323F27B5F3}"/>
          </ac:cxnSpMkLst>
        </pc:cxnChg>
        <pc:cxnChg chg="add mod">
          <ac:chgData name="Ricardo Mtz" userId="28b94b4c2cc33072" providerId="LiveId" clId="{14A01E6B-B522-4BAE-9F37-35803DCE7A87}" dt="2018-03-01T15:10:58.787" v="1668" actId="14100"/>
          <ac:cxnSpMkLst>
            <pc:docMk/>
            <pc:sldMk cId="3737189019" sldId="316"/>
            <ac:cxnSpMk id="61" creationId="{D9115100-C76F-4AD2-BC82-C2B9A79AE5E8}"/>
          </ac:cxnSpMkLst>
        </pc:cxnChg>
        <pc:cxnChg chg="add mod">
          <ac:chgData name="Ricardo Mtz" userId="28b94b4c2cc33072" providerId="LiveId" clId="{14A01E6B-B522-4BAE-9F37-35803DCE7A87}" dt="2018-03-01T15:10:54.329" v="1667" actId="14100"/>
          <ac:cxnSpMkLst>
            <pc:docMk/>
            <pc:sldMk cId="3737189019" sldId="316"/>
            <ac:cxnSpMk id="62" creationId="{94AE27CD-892D-434B-8771-05A75D90DC3C}"/>
          </ac:cxnSpMkLst>
        </pc:cxnChg>
        <pc:cxnChg chg="add mod">
          <ac:chgData name="Ricardo Mtz" userId="28b94b4c2cc33072" providerId="LiveId" clId="{14A01E6B-B522-4BAE-9F37-35803DCE7A87}" dt="2018-03-01T15:10:50.368" v="1666" actId="1076"/>
          <ac:cxnSpMkLst>
            <pc:docMk/>
            <pc:sldMk cId="3737189019" sldId="316"/>
            <ac:cxnSpMk id="65" creationId="{7EDE511D-CDF0-4DFD-B403-0D80D168E571}"/>
          </ac:cxnSpMkLst>
        </pc:cxnChg>
      </pc:sldChg>
      <pc:sldChg chg="addSp modSp add">
        <pc:chgData name="Ricardo Mtz" userId="28b94b4c2cc33072" providerId="LiveId" clId="{14A01E6B-B522-4BAE-9F37-35803DCE7A87}" dt="2018-03-01T15:16:43.448" v="1901" actId="20577"/>
        <pc:sldMkLst>
          <pc:docMk/>
          <pc:sldMk cId="3252249831" sldId="317"/>
        </pc:sldMkLst>
        <pc:spChg chg="mod">
          <ac:chgData name="Ricardo Mtz" userId="28b94b4c2cc33072" providerId="LiveId" clId="{14A01E6B-B522-4BAE-9F37-35803DCE7A87}" dt="2018-03-01T15:16:43.448" v="1901" actId="20577"/>
          <ac:spMkLst>
            <pc:docMk/>
            <pc:sldMk cId="3252249831" sldId="317"/>
            <ac:spMk id="2" creationId="{EA856708-B2B9-450B-A01B-EFE1A241C124}"/>
          </ac:spMkLst>
        </pc:spChg>
        <pc:spChg chg="add mod">
          <ac:chgData name="Ricardo Mtz" userId="28b94b4c2cc33072" providerId="LiveId" clId="{14A01E6B-B522-4BAE-9F37-35803DCE7A87}" dt="2018-03-01T15:15:41.107" v="1895" actId="20577"/>
          <ac:spMkLst>
            <pc:docMk/>
            <pc:sldMk cId="3252249831" sldId="317"/>
            <ac:spMk id="3" creationId="{B253B95C-2FA7-4CBF-9AC7-80646A34682C}"/>
          </ac:spMkLst>
        </pc:spChg>
      </pc:sldChg>
      <pc:sldChg chg="add">
        <pc:chgData name="Ricardo Mtz" userId="28b94b4c2cc33072" providerId="LiveId" clId="{14A01E6B-B522-4BAE-9F37-35803DCE7A87}" dt="2018-03-01T15:16:37.143" v="1896" actId="1076"/>
        <pc:sldMkLst>
          <pc:docMk/>
          <pc:sldMk cId="3721905461" sldId="318"/>
        </pc:sldMkLst>
      </pc:sldChg>
      <pc:sldChg chg="addSp delSp modSp add">
        <pc:chgData name="Ricardo Mtz" userId="28b94b4c2cc33072" providerId="LiveId" clId="{14A01E6B-B522-4BAE-9F37-35803DCE7A87}" dt="2018-03-01T15:25:50.128" v="2024" actId="14100"/>
        <pc:sldMkLst>
          <pc:docMk/>
          <pc:sldMk cId="711656779" sldId="319"/>
        </pc:sldMkLst>
        <pc:spChg chg="mod">
          <ac:chgData name="Ricardo Mtz" userId="28b94b4c2cc33072" providerId="LiveId" clId="{14A01E6B-B522-4BAE-9F37-35803DCE7A87}" dt="2018-03-01T15:20:49.075" v="1926" actId="20577"/>
          <ac:spMkLst>
            <pc:docMk/>
            <pc:sldMk cId="711656779" sldId="319"/>
            <ac:spMk id="2" creationId="{39945BAD-8962-4AE9-BD4A-E7DBB58E5B02}"/>
          </ac:spMkLst>
        </pc:spChg>
        <pc:spChg chg="add mod">
          <ac:chgData name="Ricardo Mtz" userId="28b94b4c2cc33072" providerId="LiveId" clId="{14A01E6B-B522-4BAE-9F37-35803DCE7A87}" dt="2018-03-01T15:21:18.416" v="1931" actId="692"/>
          <ac:spMkLst>
            <pc:docMk/>
            <pc:sldMk cId="711656779" sldId="319"/>
            <ac:spMk id="3" creationId="{EE5660BC-84E6-4342-ACE7-8091741270A7}"/>
          </ac:spMkLst>
        </pc:spChg>
        <pc:spChg chg="add mod">
          <ac:chgData name="Ricardo Mtz" userId="28b94b4c2cc33072" providerId="LiveId" clId="{14A01E6B-B522-4BAE-9F37-35803DCE7A87}" dt="2018-03-01T15:21:13.358" v="1930" actId="14100"/>
          <ac:spMkLst>
            <pc:docMk/>
            <pc:sldMk cId="711656779" sldId="319"/>
            <ac:spMk id="4" creationId="{631E5009-6C25-4136-8AF5-C14DAB0823F3}"/>
          </ac:spMkLst>
        </pc:spChg>
        <pc:spChg chg="add mod">
          <ac:chgData name="Ricardo Mtz" userId="28b94b4c2cc33072" providerId="LiveId" clId="{14A01E6B-B522-4BAE-9F37-35803DCE7A87}" dt="2018-03-01T15:21:25.370" v="1933" actId="1076"/>
          <ac:spMkLst>
            <pc:docMk/>
            <pc:sldMk cId="711656779" sldId="319"/>
            <ac:spMk id="5" creationId="{EAC7CC5D-D6AF-4839-975F-E789F1B4AC1C}"/>
          </ac:spMkLst>
        </pc:spChg>
        <pc:spChg chg="add mod">
          <ac:chgData name="Ricardo Mtz" userId="28b94b4c2cc33072" providerId="LiveId" clId="{14A01E6B-B522-4BAE-9F37-35803DCE7A87}" dt="2018-03-01T15:21:33.704" v="1937" actId="1076"/>
          <ac:spMkLst>
            <pc:docMk/>
            <pc:sldMk cId="711656779" sldId="319"/>
            <ac:spMk id="6" creationId="{66EB2A80-D388-450B-AB9C-8C9EEA1D0C97}"/>
          </ac:spMkLst>
        </pc:spChg>
        <pc:spChg chg="add mod">
          <ac:chgData name="Ricardo Mtz" userId="28b94b4c2cc33072" providerId="LiveId" clId="{14A01E6B-B522-4BAE-9F37-35803DCE7A87}" dt="2018-03-01T15:21:31.244" v="1936" actId="1076"/>
          <ac:spMkLst>
            <pc:docMk/>
            <pc:sldMk cId="711656779" sldId="319"/>
            <ac:spMk id="7" creationId="{048F5368-E15F-4007-911F-58669D1E8857}"/>
          </ac:spMkLst>
        </pc:spChg>
        <pc:spChg chg="add mod">
          <ac:chgData name="Ricardo Mtz" userId="28b94b4c2cc33072" providerId="LiveId" clId="{14A01E6B-B522-4BAE-9F37-35803DCE7A87}" dt="2018-03-01T15:21:37.985" v="1939" actId="1076"/>
          <ac:spMkLst>
            <pc:docMk/>
            <pc:sldMk cId="711656779" sldId="319"/>
            <ac:spMk id="8" creationId="{AEBD1074-A4D7-4C7C-90CE-F804E8296B73}"/>
          </ac:spMkLst>
        </pc:spChg>
        <pc:spChg chg="add mod">
          <ac:chgData name="Ricardo Mtz" userId="28b94b4c2cc33072" providerId="LiveId" clId="{14A01E6B-B522-4BAE-9F37-35803DCE7A87}" dt="2018-03-01T15:22:47.102" v="1964" actId="1076"/>
          <ac:spMkLst>
            <pc:docMk/>
            <pc:sldMk cId="711656779" sldId="319"/>
            <ac:spMk id="26" creationId="{99429B30-FF03-46D8-B720-E6EC2789183A}"/>
          </ac:spMkLst>
        </pc:spChg>
        <pc:spChg chg="add mod">
          <ac:chgData name="Ricardo Mtz" userId="28b94b4c2cc33072" providerId="LiveId" clId="{14A01E6B-B522-4BAE-9F37-35803DCE7A87}" dt="2018-03-01T15:23:29.241" v="1976" actId="1076"/>
          <ac:spMkLst>
            <pc:docMk/>
            <pc:sldMk cId="711656779" sldId="319"/>
            <ac:spMk id="27" creationId="{733250CE-F2C8-485D-9E1F-60C69058CA03}"/>
          </ac:spMkLst>
        </pc:spChg>
        <pc:spChg chg="add mod">
          <ac:chgData name="Ricardo Mtz" userId="28b94b4c2cc33072" providerId="LiveId" clId="{14A01E6B-B522-4BAE-9F37-35803DCE7A87}" dt="2018-03-01T15:22:50.835" v="1965" actId="1076"/>
          <ac:spMkLst>
            <pc:docMk/>
            <pc:sldMk cId="711656779" sldId="319"/>
            <ac:spMk id="28" creationId="{D34855AA-51FD-4BA4-A18B-5DBDC356A6B2}"/>
          </ac:spMkLst>
        </pc:spChg>
        <pc:spChg chg="add mod">
          <ac:chgData name="Ricardo Mtz" userId="28b94b4c2cc33072" providerId="LiveId" clId="{14A01E6B-B522-4BAE-9F37-35803DCE7A87}" dt="2018-03-01T15:23:06" v="1970" actId="1076"/>
          <ac:spMkLst>
            <pc:docMk/>
            <pc:sldMk cId="711656779" sldId="319"/>
            <ac:spMk id="29" creationId="{2A5A3361-6FED-4D8C-85F6-7BC17F7029F9}"/>
          </ac:spMkLst>
        </pc:spChg>
        <pc:spChg chg="add mod">
          <ac:chgData name="Ricardo Mtz" userId="28b94b4c2cc33072" providerId="LiveId" clId="{14A01E6B-B522-4BAE-9F37-35803DCE7A87}" dt="2018-03-01T15:22:57.277" v="1967" actId="1076"/>
          <ac:spMkLst>
            <pc:docMk/>
            <pc:sldMk cId="711656779" sldId="319"/>
            <ac:spMk id="30" creationId="{E4123C2D-D6CE-475D-BCE6-E79DE21CE1ED}"/>
          </ac:spMkLst>
        </pc:spChg>
        <pc:spChg chg="add mod">
          <ac:chgData name="Ricardo Mtz" userId="28b94b4c2cc33072" providerId="LiveId" clId="{14A01E6B-B522-4BAE-9F37-35803DCE7A87}" dt="2018-03-01T15:22:47.102" v="1964" actId="1076"/>
          <ac:spMkLst>
            <pc:docMk/>
            <pc:sldMk cId="711656779" sldId="319"/>
            <ac:spMk id="31" creationId="{CC569C2C-9CC9-4B39-A65D-C2A24387A891}"/>
          </ac:spMkLst>
        </pc:spChg>
        <pc:spChg chg="add mod">
          <ac:chgData name="Ricardo Mtz" userId="28b94b4c2cc33072" providerId="LiveId" clId="{14A01E6B-B522-4BAE-9F37-35803DCE7A87}" dt="2018-03-01T15:23:35.835" v="1978" actId="1076"/>
          <ac:spMkLst>
            <pc:docMk/>
            <pc:sldMk cId="711656779" sldId="319"/>
            <ac:spMk id="49" creationId="{6BA563B0-56DA-4FB9-8BDE-BA1753E23547}"/>
          </ac:spMkLst>
        </pc:spChg>
        <pc:spChg chg="add mod">
          <ac:chgData name="Ricardo Mtz" userId="28b94b4c2cc33072" providerId="LiveId" clId="{14A01E6B-B522-4BAE-9F37-35803DCE7A87}" dt="2018-03-01T15:23:44.029" v="1979" actId="1076"/>
          <ac:spMkLst>
            <pc:docMk/>
            <pc:sldMk cId="711656779" sldId="319"/>
            <ac:spMk id="50" creationId="{7B1876BC-2130-4761-8FB1-52B964F4E569}"/>
          </ac:spMkLst>
        </pc:spChg>
        <pc:spChg chg="add mod">
          <ac:chgData name="Ricardo Mtz" userId="28b94b4c2cc33072" providerId="LiveId" clId="{14A01E6B-B522-4BAE-9F37-35803DCE7A87}" dt="2018-03-01T15:23:48.577" v="1981" actId="1076"/>
          <ac:spMkLst>
            <pc:docMk/>
            <pc:sldMk cId="711656779" sldId="319"/>
            <ac:spMk id="51" creationId="{B0DB152E-5DCF-4C5B-BB95-52E5F1A8CAC8}"/>
          </ac:spMkLst>
        </pc:spChg>
        <pc:spChg chg="add mod">
          <ac:chgData name="Ricardo Mtz" userId="28b94b4c2cc33072" providerId="LiveId" clId="{14A01E6B-B522-4BAE-9F37-35803DCE7A87}" dt="2018-03-01T15:23:35.835" v="1978" actId="1076"/>
          <ac:spMkLst>
            <pc:docMk/>
            <pc:sldMk cId="711656779" sldId="319"/>
            <ac:spMk id="52" creationId="{6A4D2E57-EBA9-473A-984E-419A8EBCF21C}"/>
          </ac:spMkLst>
        </pc:spChg>
        <pc:spChg chg="add mod">
          <ac:chgData name="Ricardo Mtz" userId="28b94b4c2cc33072" providerId="LiveId" clId="{14A01E6B-B522-4BAE-9F37-35803DCE7A87}" dt="2018-03-01T15:23:35.835" v="1978" actId="1076"/>
          <ac:spMkLst>
            <pc:docMk/>
            <pc:sldMk cId="711656779" sldId="319"/>
            <ac:spMk id="53" creationId="{0C3CC67A-88E1-4E6C-B4DF-436B0A904709}"/>
          </ac:spMkLst>
        </pc:spChg>
        <pc:spChg chg="add mod">
          <ac:chgData name="Ricardo Mtz" userId="28b94b4c2cc33072" providerId="LiveId" clId="{14A01E6B-B522-4BAE-9F37-35803DCE7A87}" dt="2018-03-01T15:23:46.202" v="1980" actId="1076"/>
          <ac:spMkLst>
            <pc:docMk/>
            <pc:sldMk cId="711656779" sldId="319"/>
            <ac:spMk id="54" creationId="{3AC6F90B-48C5-4CFE-8A43-ACEF1A00E1E0}"/>
          </ac:spMkLst>
        </pc:spChg>
        <pc:spChg chg="add mod">
          <ac:chgData name="Ricardo Mtz" userId="28b94b4c2cc33072" providerId="LiveId" clId="{14A01E6B-B522-4BAE-9F37-35803DCE7A87}" dt="2018-03-01T15:25:11.309" v="2012" actId="1076"/>
          <ac:spMkLst>
            <pc:docMk/>
            <pc:sldMk cId="711656779" sldId="319"/>
            <ac:spMk id="80" creationId="{9538FBBB-78BA-4F8B-A6C0-6F8B5F862675}"/>
          </ac:spMkLst>
        </pc:spChg>
        <pc:cxnChg chg="add mod">
          <ac:chgData name="Ricardo Mtz" userId="28b94b4c2cc33072" providerId="LiveId" clId="{14A01E6B-B522-4BAE-9F37-35803DCE7A87}" dt="2018-03-01T15:22:05.506" v="1949" actId="14100"/>
          <ac:cxnSpMkLst>
            <pc:docMk/>
            <pc:sldMk cId="711656779" sldId="319"/>
            <ac:cxnSpMk id="10" creationId="{073FAB8A-BDED-453F-ABB9-FBE4F83D0AEB}"/>
          </ac:cxnSpMkLst>
        </pc:cxnChg>
        <pc:cxnChg chg="add mod">
          <ac:chgData name="Ricardo Mtz" userId="28b94b4c2cc33072" providerId="LiveId" clId="{14A01E6B-B522-4BAE-9F37-35803DCE7A87}" dt="2018-03-01T15:22:23.321" v="1956" actId="14100"/>
          <ac:cxnSpMkLst>
            <pc:docMk/>
            <pc:sldMk cId="711656779" sldId="319"/>
            <ac:cxnSpMk id="13" creationId="{F955A3C1-23D4-41FC-AA30-8BF069C6EC30}"/>
          </ac:cxnSpMkLst>
        </pc:cxnChg>
        <pc:cxnChg chg="add mod">
          <ac:chgData name="Ricardo Mtz" userId="28b94b4c2cc33072" providerId="LiveId" clId="{14A01E6B-B522-4BAE-9F37-35803DCE7A87}" dt="2018-03-01T15:22:20.593" v="1955" actId="14100"/>
          <ac:cxnSpMkLst>
            <pc:docMk/>
            <pc:sldMk cId="711656779" sldId="319"/>
            <ac:cxnSpMk id="16" creationId="{CC6ABA93-3300-45C2-A945-489FDF1BB567}"/>
          </ac:cxnSpMkLst>
        </pc:cxnChg>
        <pc:cxnChg chg="add mod">
          <ac:chgData name="Ricardo Mtz" userId="28b94b4c2cc33072" providerId="LiveId" clId="{14A01E6B-B522-4BAE-9F37-35803DCE7A87}" dt="2018-03-01T15:22:30.669" v="1959" actId="14100"/>
          <ac:cxnSpMkLst>
            <pc:docMk/>
            <pc:sldMk cId="711656779" sldId="319"/>
            <ac:cxnSpMk id="20" creationId="{1C9EB1CA-BBBE-4E83-BF65-C82F6695D166}"/>
          </ac:cxnSpMkLst>
        </pc:cxnChg>
        <pc:cxnChg chg="add mod">
          <ac:chgData name="Ricardo Mtz" userId="28b94b4c2cc33072" providerId="LiveId" clId="{14A01E6B-B522-4BAE-9F37-35803DCE7A87}" dt="2018-03-01T15:22:38.565" v="1962" actId="14100"/>
          <ac:cxnSpMkLst>
            <pc:docMk/>
            <pc:sldMk cId="711656779" sldId="319"/>
            <ac:cxnSpMk id="23" creationId="{93C251C1-CE0D-4C62-91F1-F614A0917EAE}"/>
          </ac:cxnSpMkLst>
        </pc:cxnChg>
        <pc:cxnChg chg="add mod">
          <ac:chgData name="Ricardo Mtz" userId="28b94b4c2cc33072" providerId="LiveId" clId="{14A01E6B-B522-4BAE-9F37-35803DCE7A87}" dt="2018-03-01T15:22:54.369" v="1966" actId="14100"/>
          <ac:cxnSpMkLst>
            <pc:docMk/>
            <pc:sldMk cId="711656779" sldId="319"/>
            <ac:cxnSpMk id="32" creationId="{D97DF854-20FD-424F-A9B3-4AD0CEED7061}"/>
          </ac:cxnSpMkLst>
        </pc:cxnChg>
        <pc:cxnChg chg="add mod">
          <ac:chgData name="Ricardo Mtz" userId="28b94b4c2cc33072" providerId="LiveId" clId="{14A01E6B-B522-4BAE-9F37-35803DCE7A87}" dt="2018-03-01T15:23:29.241" v="1976" actId="1076"/>
          <ac:cxnSpMkLst>
            <pc:docMk/>
            <pc:sldMk cId="711656779" sldId="319"/>
            <ac:cxnSpMk id="33" creationId="{62685345-3634-4A92-8C2F-F882C0AC9CF8}"/>
          </ac:cxnSpMkLst>
        </pc:cxnChg>
        <pc:cxnChg chg="add mod">
          <ac:chgData name="Ricardo Mtz" userId="28b94b4c2cc33072" providerId="LiveId" clId="{14A01E6B-B522-4BAE-9F37-35803DCE7A87}" dt="2018-03-01T15:23:20.328" v="1973" actId="14100"/>
          <ac:cxnSpMkLst>
            <pc:docMk/>
            <pc:sldMk cId="711656779" sldId="319"/>
            <ac:cxnSpMk id="34" creationId="{F220121E-577A-4652-9A26-3760DFC7BB73}"/>
          </ac:cxnSpMkLst>
        </pc:cxnChg>
        <pc:cxnChg chg="add mod">
          <ac:chgData name="Ricardo Mtz" userId="28b94b4c2cc33072" providerId="LiveId" clId="{14A01E6B-B522-4BAE-9F37-35803DCE7A87}" dt="2018-03-01T15:23:10.619" v="1971" actId="14100"/>
          <ac:cxnSpMkLst>
            <pc:docMk/>
            <pc:sldMk cId="711656779" sldId="319"/>
            <ac:cxnSpMk id="35" creationId="{9AEAE658-E410-400E-93F7-F630A2A13E3F}"/>
          </ac:cxnSpMkLst>
        </pc:cxnChg>
        <pc:cxnChg chg="add mod">
          <ac:chgData name="Ricardo Mtz" userId="28b94b4c2cc33072" providerId="LiveId" clId="{14A01E6B-B522-4BAE-9F37-35803DCE7A87}" dt="2018-03-01T15:23:16.196" v="1972" actId="14100"/>
          <ac:cxnSpMkLst>
            <pc:docMk/>
            <pc:sldMk cId="711656779" sldId="319"/>
            <ac:cxnSpMk id="36" creationId="{768B48C9-BDC0-4179-A5CF-DAAE3060446F}"/>
          </ac:cxnSpMkLst>
        </pc:cxnChg>
        <pc:cxnChg chg="add mod">
          <ac:chgData name="Ricardo Mtz" userId="28b94b4c2cc33072" providerId="LiveId" clId="{14A01E6B-B522-4BAE-9F37-35803DCE7A87}" dt="2018-03-01T15:24:02.112" v="1984" actId="14100"/>
          <ac:cxnSpMkLst>
            <pc:docMk/>
            <pc:sldMk cId="711656779" sldId="319"/>
            <ac:cxnSpMk id="55" creationId="{FAA142BE-4789-4B60-8CAA-D237FD08D313}"/>
          </ac:cxnSpMkLst>
        </pc:cxnChg>
        <pc:cxnChg chg="add mod">
          <ac:chgData name="Ricardo Mtz" userId="28b94b4c2cc33072" providerId="LiveId" clId="{14A01E6B-B522-4BAE-9F37-35803DCE7A87}" dt="2018-03-01T15:24:07.032" v="1986" actId="14100"/>
          <ac:cxnSpMkLst>
            <pc:docMk/>
            <pc:sldMk cId="711656779" sldId="319"/>
            <ac:cxnSpMk id="56" creationId="{41183BE3-BE8B-411E-8C46-AAB976AD1876}"/>
          </ac:cxnSpMkLst>
        </pc:cxnChg>
        <pc:cxnChg chg="add mod">
          <ac:chgData name="Ricardo Mtz" userId="28b94b4c2cc33072" providerId="LiveId" clId="{14A01E6B-B522-4BAE-9F37-35803DCE7A87}" dt="2018-03-01T15:24:31.860" v="1989" actId="14100"/>
          <ac:cxnSpMkLst>
            <pc:docMk/>
            <pc:sldMk cId="711656779" sldId="319"/>
            <ac:cxnSpMk id="57" creationId="{650C8C45-C468-4E18-AF47-411AE2D5FB40}"/>
          </ac:cxnSpMkLst>
        </pc:cxnChg>
        <pc:cxnChg chg="add mod">
          <ac:chgData name="Ricardo Mtz" userId="28b94b4c2cc33072" providerId="LiveId" clId="{14A01E6B-B522-4BAE-9F37-35803DCE7A87}" dt="2018-03-01T15:23:35.835" v="1978" actId="1076"/>
          <ac:cxnSpMkLst>
            <pc:docMk/>
            <pc:sldMk cId="711656779" sldId="319"/>
            <ac:cxnSpMk id="58" creationId="{977FB430-2CF9-45E4-A6C7-6F87B7514064}"/>
          </ac:cxnSpMkLst>
        </pc:cxnChg>
        <pc:cxnChg chg="add mod">
          <ac:chgData name="Ricardo Mtz" userId="28b94b4c2cc33072" providerId="LiveId" clId="{14A01E6B-B522-4BAE-9F37-35803DCE7A87}" dt="2018-03-01T15:23:56.169" v="1983" actId="14100"/>
          <ac:cxnSpMkLst>
            <pc:docMk/>
            <pc:sldMk cId="711656779" sldId="319"/>
            <ac:cxnSpMk id="59" creationId="{1805AA84-D09F-474C-98C2-CB489B18C059}"/>
          </ac:cxnSpMkLst>
        </pc:cxnChg>
        <pc:cxnChg chg="add mod">
          <ac:chgData name="Ricardo Mtz" userId="28b94b4c2cc33072" providerId="LiveId" clId="{14A01E6B-B522-4BAE-9F37-35803DCE7A87}" dt="2018-03-01T15:24:42.747" v="1993" actId="14100"/>
          <ac:cxnSpMkLst>
            <pc:docMk/>
            <pc:sldMk cId="711656779" sldId="319"/>
            <ac:cxnSpMk id="71" creationId="{A00779D5-5F74-4563-AFB8-1429901BA7A8}"/>
          </ac:cxnSpMkLst>
        </pc:cxnChg>
        <pc:cxnChg chg="add mod">
          <ac:chgData name="Ricardo Mtz" userId="28b94b4c2cc33072" providerId="LiveId" clId="{14A01E6B-B522-4BAE-9F37-35803DCE7A87}" dt="2018-03-01T15:24:51.501" v="1996" actId="14100"/>
          <ac:cxnSpMkLst>
            <pc:docMk/>
            <pc:sldMk cId="711656779" sldId="319"/>
            <ac:cxnSpMk id="74" creationId="{708B3902-3608-4585-B463-8669032E1012}"/>
          </ac:cxnSpMkLst>
        </pc:cxnChg>
        <pc:cxnChg chg="add mod">
          <ac:chgData name="Ricardo Mtz" userId="28b94b4c2cc33072" providerId="LiveId" clId="{14A01E6B-B522-4BAE-9F37-35803DCE7A87}" dt="2018-03-01T15:24:58.840" v="1999" actId="14100"/>
          <ac:cxnSpMkLst>
            <pc:docMk/>
            <pc:sldMk cId="711656779" sldId="319"/>
            <ac:cxnSpMk id="77" creationId="{AF03B832-C258-4B46-A5C1-DC3A022DCC60}"/>
          </ac:cxnSpMkLst>
        </pc:cxnChg>
        <pc:cxnChg chg="add mod">
          <ac:chgData name="Ricardo Mtz" userId="28b94b4c2cc33072" providerId="LiveId" clId="{14A01E6B-B522-4BAE-9F37-35803DCE7A87}" dt="2018-03-01T15:25:26.872" v="2015" actId="692"/>
          <ac:cxnSpMkLst>
            <pc:docMk/>
            <pc:sldMk cId="711656779" sldId="319"/>
            <ac:cxnSpMk id="82" creationId="{1B254B9A-BE34-406E-9B30-20CC2514F8BF}"/>
          </ac:cxnSpMkLst>
        </pc:cxnChg>
        <pc:cxnChg chg="add del">
          <ac:chgData name="Ricardo Mtz" userId="28b94b4c2cc33072" providerId="LiveId" clId="{14A01E6B-B522-4BAE-9F37-35803DCE7A87}" dt="2018-03-01T15:25:30.428" v="2017" actId="14100"/>
          <ac:cxnSpMkLst>
            <pc:docMk/>
            <pc:sldMk cId="711656779" sldId="319"/>
            <ac:cxnSpMk id="83" creationId="{A8ADDB50-54F6-4086-B850-E1C86AA236B2}"/>
          </ac:cxnSpMkLst>
        </pc:cxnChg>
        <pc:cxnChg chg="add mod">
          <ac:chgData name="Ricardo Mtz" userId="28b94b4c2cc33072" providerId="LiveId" clId="{14A01E6B-B522-4BAE-9F37-35803DCE7A87}" dt="2018-03-01T15:25:41.814" v="2021" actId="14100"/>
          <ac:cxnSpMkLst>
            <pc:docMk/>
            <pc:sldMk cId="711656779" sldId="319"/>
            <ac:cxnSpMk id="84" creationId="{54A2F0D5-DA42-4C29-B62C-5254477CD24E}"/>
          </ac:cxnSpMkLst>
        </pc:cxnChg>
        <pc:cxnChg chg="add mod">
          <ac:chgData name="Ricardo Mtz" userId="28b94b4c2cc33072" providerId="LiveId" clId="{14A01E6B-B522-4BAE-9F37-35803DCE7A87}" dt="2018-03-01T15:25:50.128" v="2024" actId="14100"/>
          <ac:cxnSpMkLst>
            <pc:docMk/>
            <pc:sldMk cId="711656779" sldId="319"/>
            <ac:cxnSpMk id="88" creationId="{20381693-B152-442D-8C30-95BAA0E59BCF}"/>
          </ac:cxnSpMkLst>
        </pc:cxnChg>
      </pc:sldChg>
      <pc:sldChg chg="modSp add ord">
        <pc:chgData name="Ricardo Mtz" userId="28b94b4c2cc33072" providerId="LiveId" clId="{14A01E6B-B522-4BAE-9F37-35803DCE7A87}" dt="2018-03-01T15:27:23.512" v="2055" actId="1076"/>
        <pc:sldMkLst>
          <pc:docMk/>
          <pc:sldMk cId="2699573815" sldId="320"/>
        </pc:sldMkLst>
        <pc:spChg chg="mod">
          <ac:chgData name="Ricardo Mtz" userId="28b94b4c2cc33072" providerId="LiveId" clId="{14A01E6B-B522-4BAE-9F37-35803DCE7A87}" dt="2018-03-01T15:27:23.512" v="2055" actId="1076"/>
          <ac:spMkLst>
            <pc:docMk/>
            <pc:sldMk cId="2699573815" sldId="320"/>
            <ac:spMk id="2" creationId="{46FF9206-A86F-47E4-9BB2-36BC88C22DD8}"/>
          </ac:spMkLst>
        </pc:spChg>
      </pc:sldChg>
      <pc:sldChg chg="modSp add">
        <pc:chgData name="Ricardo Mtz" userId="28b94b4c2cc33072" providerId="LiveId" clId="{14A01E6B-B522-4BAE-9F37-35803DCE7A87}" dt="2018-03-01T15:29:21.284" v="2102" actId="1076"/>
        <pc:sldMkLst>
          <pc:docMk/>
          <pc:sldMk cId="3906471395" sldId="321"/>
        </pc:sldMkLst>
        <pc:spChg chg="mod">
          <ac:chgData name="Ricardo Mtz" userId="28b94b4c2cc33072" providerId="LiveId" clId="{14A01E6B-B522-4BAE-9F37-35803DCE7A87}" dt="2018-03-01T15:29:21.284" v="2102" actId="1076"/>
          <ac:spMkLst>
            <pc:docMk/>
            <pc:sldMk cId="3906471395" sldId="321"/>
            <ac:spMk id="2" creationId="{4B5803DA-5720-47EA-AF5A-BF938316304B}"/>
          </ac:spMkLst>
        </pc:spChg>
      </pc:sldChg>
      <pc:sldChg chg="modSp add">
        <pc:chgData name="Ricardo Mtz" userId="28b94b4c2cc33072" providerId="LiveId" clId="{14A01E6B-B522-4BAE-9F37-35803DCE7A87}" dt="2018-03-01T15:38:48.914" v="2496" actId="113"/>
        <pc:sldMkLst>
          <pc:docMk/>
          <pc:sldMk cId="1220193948" sldId="322"/>
        </pc:sldMkLst>
        <pc:spChg chg="mod">
          <ac:chgData name="Ricardo Mtz" userId="28b94b4c2cc33072" providerId="LiveId" clId="{14A01E6B-B522-4BAE-9F37-35803DCE7A87}" dt="2018-03-01T15:36:52.939" v="2209" actId="20577"/>
          <ac:spMkLst>
            <pc:docMk/>
            <pc:sldMk cId="1220193948" sldId="322"/>
            <ac:spMk id="2" creationId="{54AD2BD3-5D49-4A11-AA50-BF902BF8301A}"/>
          </ac:spMkLst>
        </pc:spChg>
        <pc:spChg chg="mod">
          <ac:chgData name="Ricardo Mtz" userId="28b94b4c2cc33072" providerId="LiveId" clId="{14A01E6B-B522-4BAE-9F37-35803DCE7A87}" dt="2018-03-01T15:38:48.914" v="2496" actId="113"/>
          <ac:spMkLst>
            <pc:docMk/>
            <pc:sldMk cId="1220193948" sldId="322"/>
            <ac:spMk id="3" creationId="{54FB24B0-6823-4645-9262-4E159CBE2EF4}"/>
          </ac:spMkLst>
        </pc:spChg>
      </pc:sldChg>
      <pc:sldChg chg="modSp add">
        <pc:chgData name="Ricardo Mtz" userId="28b94b4c2cc33072" providerId="LiveId" clId="{14A01E6B-B522-4BAE-9F37-35803DCE7A87}" dt="2018-03-01T15:41:41.399" v="2748" actId="20577"/>
        <pc:sldMkLst>
          <pc:docMk/>
          <pc:sldMk cId="3582013717" sldId="323"/>
        </pc:sldMkLst>
        <pc:spChg chg="mod">
          <ac:chgData name="Ricardo Mtz" userId="28b94b4c2cc33072" providerId="LiveId" clId="{14A01E6B-B522-4BAE-9F37-35803DCE7A87}" dt="2018-03-01T15:39:53.901" v="2517" actId="20577"/>
          <ac:spMkLst>
            <pc:docMk/>
            <pc:sldMk cId="3582013717" sldId="323"/>
            <ac:spMk id="2" creationId="{5A635489-358B-4F1A-900B-017F3209A7BB}"/>
          </ac:spMkLst>
        </pc:spChg>
        <pc:spChg chg="mod">
          <ac:chgData name="Ricardo Mtz" userId="28b94b4c2cc33072" providerId="LiveId" clId="{14A01E6B-B522-4BAE-9F37-35803DCE7A87}" dt="2018-03-01T15:41:41.399" v="2748" actId="20577"/>
          <ac:spMkLst>
            <pc:docMk/>
            <pc:sldMk cId="3582013717" sldId="323"/>
            <ac:spMk id="3" creationId="{4C8A5FFB-7E6C-4229-9A15-18221882F619}"/>
          </ac:spMkLst>
        </pc:spChg>
      </pc:sldChg>
      <pc:sldChg chg="modSp add">
        <pc:chgData name="Ricardo Mtz" userId="28b94b4c2cc33072" providerId="LiveId" clId="{14A01E6B-B522-4BAE-9F37-35803DCE7A87}" dt="2018-03-01T15:43:09.115" v="2968" actId="313"/>
        <pc:sldMkLst>
          <pc:docMk/>
          <pc:sldMk cId="992969880" sldId="324"/>
        </pc:sldMkLst>
        <pc:spChg chg="mod">
          <ac:chgData name="Ricardo Mtz" userId="28b94b4c2cc33072" providerId="LiveId" clId="{14A01E6B-B522-4BAE-9F37-35803DCE7A87}" dt="2018-03-01T15:41:55.440" v="2769" actId="20577"/>
          <ac:spMkLst>
            <pc:docMk/>
            <pc:sldMk cId="992969880" sldId="324"/>
            <ac:spMk id="2" creationId="{9A3CEC85-38F2-45D6-A8B5-BB03979A8AB3}"/>
          </ac:spMkLst>
        </pc:spChg>
        <pc:spChg chg="mod">
          <ac:chgData name="Ricardo Mtz" userId="28b94b4c2cc33072" providerId="LiveId" clId="{14A01E6B-B522-4BAE-9F37-35803DCE7A87}" dt="2018-03-01T15:43:09.115" v="2968" actId="313"/>
          <ac:spMkLst>
            <pc:docMk/>
            <pc:sldMk cId="992969880" sldId="324"/>
            <ac:spMk id="3" creationId="{B558B51D-AC2A-4BEB-836C-EC26D07C05E2}"/>
          </ac:spMkLst>
        </pc:spChg>
      </pc:sldChg>
      <pc:sldChg chg="addSp delSp modSp add">
        <pc:chgData name="Ricardo Mtz" userId="28b94b4c2cc33072" providerId="LiveId" clId="{14A01E6B-B522-4BAE-9F37-35803DCE7A87}" dt="2018-03-01T15:51:13.924" v="3404" actId="1076"/>
        <pc:sldMkLst>
          <pc:docMk/>
          <pc:sldMk cId="844770928" sldId="325"/>
        </pc:sldMkLst>
        <pc:spChg chg="mod">
          <ac:chgData name="Ricardo Mtz" userId="28b94b4c2cc33072" providerId="LiveId" clId="{14A01E6B-B522-4BAE-9F37-35803DCE7A87}" dt="2018-03-01T15:51:13.924" v="3404" actId="1076"/>
          <ac:spMkLst>
            <pc:docMk/>
            <pc:sldMk cId="844770928" sldId="325"/>
            <ac:spMk id="2" creationId="{D988BED1-BFA3-4AE3-922D-93A9018CE828}"/>
          </ac:spMkLst>
        </pc:spChg>
        <pc:spChg chg="add del mod">
          <ac:chgData name="Ricardo Mtz" userId="28b94b4c2cc33072" providerId="LiveId" clId="{14A01E6B-B522-4BAE-9F37-35803DCE7A87}" dt="2018-03-01T15:48:41.836" v="3382" actId="1076"/>
          <ac:spMkLst>
            <pc:docMk/>
            <pc:sldMk cId="844770928" sldId="325"/>
            <ac:spMk id="4" creationId="{EA3D001D-77CF-46E3-9C34-A91F2286DADF}"/>
          </ac:spMkLst>
        </pc:spChg>
        <pc:graphicFrameChg chg="add del mod">
          <ac:chgData name="Ricardo Mtz" userId="28b94b4c2cc33072" providerId="LiveId" clId="{14A01E6B-B522-4BAE-9F37-35803DCE7A87}" dt="2018-03-01T15:48:39.419" v="3381" actId="1076"/>
          <ac:graphicFrameMkLst>
            <pc:docMk/>
            <pc:sldMk cId="844770928" sldId="325"/>
            <ac:graphicFrameMk id="3" creationId="{A71B1B30-BE7F-494E-A383-E25128B84162}"/>
          </ac:graphicFrameMkLst>
        </pc:graphicFrameChg>
        <pc:graphicFrameChg chg="add mod">
          <ac:chgData name="Ricardo Mtz" userId="28b94b4c2cc33072" providerId="LiveId" clId="{14A01E6B-B522-4BAE-9F37-35803DCE7A87}" dt="2018-03-01T15:51:06.077" v="3403" actId="14100"/>
          <ac:graphicFrameMkLst>
            <pc:docMk/>
            <pc:sldMk cId="844770928" sldId="325"/>
            <ac:graphicFrameMk id="5" creationId="{0BB452F7-8D10-4A0F-A5FB-E5A1753BE4EC}"/>
          </ac:graphicFrameMkLst>
        </pc:graphicFrameChg>
        <pc:graphicFrameChg chg="add del mod">
          <ac:chgData name="Ricardo Mtz" userId="28b94b4c2cc33072" providerId="LiveId" clId="{14A01E6B-B522-4BAE-9F37-35803DCE7A87}" dt="2018-03-01T15:49:12.875" v="3385" actId="1032"/>
          <ac:graphicFrameMkLst>
            <pc:docMk/>
            <pc:sldMk cId="844770928" sldId="325"/>
            <ac:graphicFrameMk id="6" creationId="{40AECD29-6397-401A-8B05-09B70DD148B0}"/>
          </ac:graphicFrameMkLst>
        </pc:graphicFrameChg>
      </pc:sldChg>
      <pc:sldChg chg="modSp add">
        <pc:chgData name="Ricardo Mtz" userId="28b94b4c2cc33072" providerId="LiveId" clId="{14A01E6B-B522-4BAE-9F37-35803DCE7A87}" dt="2018-03-01T15:52:11.956" v="3406" actId="1076"/>
        <pc:sldMkLst>
          <pc:docMk/>
          <pc:sldMk cId="3134880590" sldId="326"/>
        </pc:sldMkLst>
        <pc:spChg chg="mod">
          <ac:chgData name="Ricardo Mtz" userId="28b94b4c2cc33072" providerId="LiveId" clId="{14A01E6B-B522-4BAE-9F37-35803DCE7A87}" dt="2018-03-01T15:52:11.956" v="3406" actId="1076"/>
          <ac:spMkLst>
            <pc:docMk/>
            <pc:sldMk cId="3134880590" sldId="326"/>
            <ac:spMk id="2" creationId="{2FB13FFE-7F9E-4639-A834-52419F712586}"/>
          </ac:spMkLst>
        </pc:spChg>
      </pc:sldChg>
      <pc:sldChg chg="modSp add">
        <pc:chgData name="Ricardo Mtz" userId="28b94b4c2cc33072" providerId="LiveId" clId="{14A01E6B-B522-4BAE-9F37-35803DCE7A87}" dt="2018-03-01T15:52:44.955" v="3408" actId="1076"/>
        <pc:sldMkLst>
          <pc:docMk/>
          <pc:sldMk cId="714072286" sldId="327"/>
        </pc:sldMkLst>
        <pc:spChg chg="mod">
          <ac:chgData name="Ricardo Mtz" userId="28b94b4c2cc33072" providerId="LiveId" clId="{14A01E6B-B522-4BAE-9F37-35803DCE7A87}" dt="2018-03-01T15:52:44.955" v="3408" actId="1076"/>
          <ac:spMkLst>
            <pc:docMk/>
            <pc:sldMk cId="714072286" sldId="327"/>
            <ac:spMk id="2" creationId="{9ED6CA4A-8E6F-47E2-AA5A-8900EB0339BC}"/>
          </ac:spMkLst>
        </pc:spChg>
      </pc:sldChg>
      <pc:sldChg chg="modSp add">
        <pc:chgData name="Ricardo Mtz" userId="28b94b4c2cc33072" providerId="LiveId" clId="{14A01E6B-B522-4BAE-9F37-35803DCE7A87}" dt="2018-03-01T15:53:06.611" v="3410" actId="1076"/>
        <pc:sldMkLst>
          <pc:docMk/>
          <pc:sldMk cId="2899462242" sldId="328"/>
        </pc:sldMkLst>
        <pc:spChg chg="mod">
          <ac:chgData name="Ricardo Mtz" userId="28b94b4c2cc33072" providerId="LiveId" clId="{14A01E6B-B522-4BAE-9F37-35803DCE7A87}" dt="2018-03-01T15:53:06.611" v="3410" actId="1076"/>
          <ac:spMkLst>
            <pc:docMk/>
            <pc:sldMk cId="2899462242" sldId="328"/>
            <ac:spMk id="2" creationId="{C799359E-A49C-4C94-80BF-120D426A98FB}"/>
          </ac:spMkLst>
        </pc:spChg>
      </pc:sldChg>
      <pc:sldChg chg="modSp add">
        <pc:chgData name="Ricardo Mtz" userId="28b94b4c2cc33072" providerId="LiveId" clId="{14A01E6B-B522-4BAE-9F37-35803DCE7A87}" dt="2018-03-01T17:28:33.080" v="11265" actId="313"/>
        <pc:sldMkLst>
          <pc:docMk/>
          <pc:sldMk cId="551160656" sldId="329"/>
        </pc:sldMkLst>
        <pc:spChg chg="mod">
          <ac:chgData name="Ricardo Mtz" userId="28b94b4c2cc33072" providerId="LiveId" clId="{14A01E6B-B522-4BAE-9F37-35803DCE7A87}" dt="2018-03-01T17:28:33.080" v="11265" actId="313"/>
          <ac:spMkLst>
            <pc:docMk/>
            <pc:sldMk cId="551160656" sldId="329"/>
            <ac:spMk id="2" creationId="{599EAF00-4101-4AB1-892E-FF27E2F01B03}"/>
          </ac:spMkLst>
        </pc:spChg>
      </pc:sldChg>
      <pc:sldChg chg="modSp add">
        <pc:chgData name="Ricardo Mtz" userId="28b94b4c2cc33072" providerId="LiveId" clId="{14A01E6B-B522-4BAE-9F37-35803DCE7A87}" dt="2018-03-01T16:51:29.101" v="7746" actId="6549"/>
        <pc:sldMkLst>
          <pc:docMk/>
          <pc:sldMk cId="55656489" sldId="330"/>
        </pc:sldMkLst>
        <pc:spChg chg="mod">
          <ac:chgData name="Ricardo Mtz" userId="28b94b4c2cc33072" providerId="LiveId" clId="{14A01E6B-B522-4BAE-9F37-35803DCE7A87}" dt="2018-03-01T16:51:29.101" v="7746" actId="6549"/>
          <ac:spMkLst>
            <pc:docMk/>
            <pc:sldMk cId="55656489" sldId="330"/>
            <ac:spMk id="2" creationId="{6C388A29-1CC8-41F3-8A5F-3815A8596FE6}"/>
          </ac:spMkLst>
        </pc:spChg>
        <pc:spChg chg="mod">
          <ac:chgData name="Ricardo Mtz" userId="28b94b4c2cc33072" providerId="LiveId" clId="{14A01E6B-B522-4BAE-9F37-35803DCE7A87}" dt="2018-03-01T16:00:40.139" v="4126" actId="20577"/>
          <ac:spMkLst>
            <pc:docMk/>
            <pc:sldMk cId="55656489" sldId="330"/>
            <ac:spMk id="3" creationId="{C8A664FA-CAEF-4103-BF3A-437A293FEF7F}"/>
          </ac:spMkLst>
        </pc:spChg>
      </pc:sldChg>
      <pc:sldChg chg="modSp add">
        <pc:chgData name="Ricardo Mtz" userId="28b94b4c2cc33072" providerId="LiveId" clId="{14A01E6B-B522-4BAE-9F37-35803DCE7A87}" dt="2018-03-01T16:12:12.961" v="5086" actId="20577"/>
        <pc:sldMkLst>
          <pc:docMk/>
          <pc:sldMk cId="2259106100" sldId="331"/>
        </pc:sldMkLst>
        <pc:spChg chg="mod">
          <ac:chgData name="Ricardo Mtz" userId="28b94b4c2cc33072" providerId="LiveId" clId="{14A01E6B-B522-4BAE-9F37-35803DCE7A87}" dt="2018-03-01T16:12:12.961" v="5086" actId="20577"/>
          <ac:spMkLst>
            <pc:docMk/>
            <pc:sldMk cId="2259106100" sldId="331"/>
            <ac:spMk id="2" creationId="{1E276E0B-7731-48BB-A3F7-3D00282457FA}"/>
          </ac:spMkLst>
        </pc:spChg>
        <pc:spChg chg="mod">
          <ac:chgData name="Ricardo Mtz" userId="28b94b4c2cc33072" providerId="LiveId" clId="{14A01E6B-B522-4BAE-9F37-35803DCE7A87}" dt="2018-03-01T15:58:09.324" v="3800" actId="20577"/>
          <ac:spMkLst>
            <pc:docMk/>
            <pc:sldMk cId="2259106100" sldId="331"/>
            <ac:spMk id="3" creationId="{9D14810D-E245-46DB-BEAD-0A96AFA965D5}"/>
          </ac:spMkLst>
        </pc:spChg>
      </pc:sldChg>
      <pc:sldChg chg="modSp add">
        <pc:chgData name="Ricardo Mtz" userId="28b94b4c2cc33072" providerId="LiveId" clId="{14A01E6B-B522-4BAE-9F37-35803DCE7A87}" dt="2018-03-01T16:11:32.179" v="5070" actId="20577"/>
        <pc:sldMkLst>
          <pc:docMk/>
          <pc:sldMk cId="4099013180" sldId="332"/>
        </pc:sldMkLst>
        <pc:spChg chg="mod">
          <ac:chgData name="Ricardo Mtz" userId="28b94b4c2cc33072" providerId="LiveId" clId="{14A01E6B-B522-4BAE-9F37-35803DCE7A87}" dt="2018-03-01T16:11:32.179" v="5070" actId="20577"/>
          <ac:spMkLst>
            <pc:docMk/>
            <pc:sldMk cId="4099013180" sldId="332"/>
            <ac:spMk id="2" creationId="{9CDBA029-E6F5-45A1-B8CB-A9A7A8CCBEC0}"/>
          </ac:spMkLst>
        </pc:spChg>
        <pc:spChg chg="mod">
          <ac:chgData name="Ricardo Mtz" userId="28b94b4c2cc33072" providerId="LiveId" clId="{14A01E6B-B522-4BAE-9F37-35803DCE7A87}" dt="2018-03-01T16:00:17.855" v="4063" actId="20577"/>
          <ac:spMkLst>
            <pc:docMk/>
            <pc:sldMk cId="4099013180" sldId="332"/>
            <ac:spMk id="3" creationId="{2D8C778B-0285-44D3-A79B-B7454F152F43}"/>
          </ac:spMkLst>
        </pc:spChg>
      </pc:sldChg>
      <pc:sldChg chg="modSp add">
        <pc:chgData name="Ricardo Mtz" userId="28b94b4c2cc33072" providerId="LiveId" clId="{14A01E6B-B522-4BAE-9F37-35803DCE7A87}" dt="2018-03-01T16:02:44.607" v="4211" actId="20577"/>
        <pc:sldMkLst>
          <pc:docMk/>
          <pc:sldMk cId="517401865" sldId="333"/>
        </pc:sldMkLst>
        <pc:spChg chg="mod">
          <ac:chgData name="Ricardo Mtz" userId="28b94b4c2cc33072" providerId="LiveId" clId="{14A01E6B-B522-4BAE-9F37-35803DCE7A87}" dt="2018-03-01T16:01:18.507" v="4182" actId="20577"/>
          <ac:spMkLst>
            <pc:docMk/>
            <pc:sldMk cId="517401865" sldId="333"/>
            <ac:spMk id="2" creationId="{C66E7EB8-FE77-443E-BD52-66294473222F}"/>
          </ac:spMkLst>
        </pc:spChg>
        <pc:spChg chg="mod">
          <ac:chgData name="Ricardo Mtz" userId="28b94b4c2cc33072" providerId="LiveId" clId="{14A01E6B-B522-4BAE-9F37-35803DCE7A87}" dt="2018-03-01T16:02:44.607" v="4211" actId="20577"/>
          <ac:spMkLst>
            <pc:docMk/>
            <pc:sldMk cId="517401865" sldId="333"/>
            <ac:spMk id="3" creationId="{F26418D7-844C-44AA-BB77-96EBA4AAD8BD}"/>
          </ac:spMkLst>
        </pc:spChg>
      </pc:sldChg>
      <pc:sldChg chg="modSp add">
        <pc:chgData name="Ricardo Mtz" userId="28b94b4c2cc33072" providerId="LiveId" clId="{14A01E6B-B522-4BAE-9F37-35803DCE7A87}" dt="2018-03-01T16:04:48.008" v="4345" actId="20577"/>
        <pc:sldMkLst>
          <pc:docMk/>
          <pc:sldMk cId="3999088907" sldId="334"/>
        </pc:sldMkLst>
        <pc:spChg chg="mod">
          <ac:chgData name="Ricardo Mtz" userId="28b94b4c2cc33072" providerId="LiveId" clId="{14A01E6B-B522-4BAE-9F37-35803DCE7A87}" dt="2018-03-01T16:03:39.018" v="4309" actId="20577"/>
          <ac:spMkLst>
            <pc:docMk/>
            <pc:sldMk cId="3999088907" sldId="334"/>
            <ac:spMk id="2" creationId="{27EC8DC8-02DB-41A6-BA98-4019C446C89F}"/>
          </ac:spMkLst>
        </pc:spChg>
        <pc:spChg chg="mod">
          <ac:chgData name="Ricardo Mtz" userId="28b94b4c2cc33072" providerId="LiveId" clId="{14A01E6B-B522-4BAE-9F37-35803DCE7A87}" dt="2018-03-01T16:04:48.008" v="4345" actId="20577"/>
          <ac:spMkLst>
            <pc:docMk/>
            <pc:sldMk cId="3999088907" sldId="334"/>
            <ac:spMk id="3" creationId="{AB19B79E-013A-4452-96AA-BDC957693000}"/>
          </ac:spMkLst>
        </pc:spChg>
      </pc:sldChg>
      <pc:sldChg chg="modSp add">
        <pc:chgData name="Ricardo Mtz" userId="28b94b4c2cc33072" providerId="LiveId" clId="{14A01E6B-B522-4BAE-9F37-35803DCE7A87}" dt="2018-03-01T16:07:47.683" v="4688" actId="313"/>
        <pc:sldMkLst>
          <pc:docMk/>
          <pc:sldMk cId="4141630572" sldId="335"/>
        </pc:sldMkLst>
        <pc:spChg chg="mod">
          <ac:chgData name="Ricardo Mtz" userId="28b94b4c2cc33072" providerId="LiveId" clId="{14A01E6B-B522-4BAE-9F37-35803DCE7A87}" dt="2018-03-01T16:07:47.683" v="4688" actId="313"/>
          <ac:spMkLst>
            <pc:docMk/>
            <pc:sldMk cId="4141630572" sldId="335"/>
            <ac:spMk id="3" creationId="{AB19B79E-013A-4452-96AA-BDC957693000}"/>
          </ac:spMkLst>
        </pc:spChg>
      </pc:sldChg>
      <pc:sldChg chg="modSp add">
        <pc:chgData name="Ricardo Mtz" userId="28b94b4c2cc33072" providerId="LiveId" clId="{14A01E6B-B522-4BAE-9F37-35803DCE7A87}" dt="2018-03-01T16:09:56.908" v="4991" actId="20577"/>
        <pc:sldMkLst>
          <pc:docMk/>
          <pc:sldMk cId="3715582578" sldId="336"/>
        </pc:sldMkLst>
        <pc:spChg chg="mod">
          <ac:chgData name="Ricardo Mtz" userId="28b94b4c2cc33072" providerId="LiveId" clId="{14A01E6B-B522-4BAE-9F37-35803DCE7A87}" dt="2018-03-01T16:08:13.787" v="4697" actId="20577"/>
          <ac:spMkLst>
            <pc:docMk/>
            <pc:sldMk cId="3715582578" sldId="336"/>
            <ac:spMk id="2" creationId="{DEF7D481-010D-4388-8E9B-ED66604320F7}"/>
          </ac:spMkLst>
        </pc:spChg>
        <pc:spChg chg="mod">
          <ac:chgData name="Ricardo Mtz" userId="28b94b4c2cc33072" providerId="LiveId" clId="{14A01E6B-B522-4BAE-9F37-35803DCE7A87}" dt="2018-03-01T16:09:56.908" v="4991" actId="20577"/>
          <ac:spMkLst>
            <pc:docMk/>
            <pc:sldMk cId="3715582578" sldId="336"/>
            <ac:spMk id="3" creationId="{12761A7E-2580-456F-8363-0613EF2E2948}"/>
          </ac:spMkLst>
        </pc:spChg>
      </pc:sldChg>
      <pc:sldChg chg="modSp add">
        <pc:chgData name="Ricardo Mtz" userId="28b94b4c2cc33072" providerId="LiveId" clId="{14A01E6B-B522-4BAE-9F37-35803DCE7A87}" dt="2018-03-01T16:13:46.187" v="5308" actId="20577"/>
        <pc:sldMkLst>
          <pc:docMk/>
          <pc:sldMk cId="1465860606" sldId="337"/>
        </pc:sldMkLst>
        <pc:spChg chg="mod">
          <ac:chgData name="Ricardo Mtz" userId="28b94b4c2cc33072" providerId="LiveId" clId="{14A01E6B-B522-4BAE-9F37-35803DCE7A87}" dt="2018-03-01T16:10:51.339" v="5033" actId="20577"/>
          <ac:spMkLst>
            <pc:docMk/>
            <pc:sldMk cId="1465860606" sldId="337"/>
            <ac:spMk id="2" creationId="{30BB468C-FEFF-42C3-8250-00EEE9B55574}"/>
          </ac:spMkLst>
        </pc:spChg>
        <pc:spChg chg="mod">
          <ac:chgData name="Ricardo Mtz" userId="28b94b4c2cc33072" providerId="LiveId" clId="{14A01E6B-B522-4BAE-9F37-35803DCE7A87}" dt="2018-03-01T16:13:46.187" v="5308" actId="20577"/>
          <ac:spMkLst>
            <pc:docMk/>
            <pc:sldMk cId="1465860606" sldId="337"/>
            <ac:spMk id="3" creationId="{EF6B3F5F-450F-4BD1-9A32-6D14A2B532BF}"/>
          </ac:spMkLst>
        </pc:spChg>
      </pc:sldChg>
      <pc:sldChg chg="modSp add">
        <pc:chgData name="Ricardo Mtz" userId="28b94b4c2cc33072" providerId="LiveId" clId="{14A01E6B-B522-4BAE-9F37-35803DCE7A87}" dt="2018-03-01T16:16:44.734" v="5660" actId="20577"/>
        <pc:sldMkLst>
          <pc:docMk/>
          <pc:sldMk cId="4204340707" sldId="338"/>
        </pc:sldMkLst>
        <pc:spChg chg="mod">
          <ac:chgData name="Ricardo Mtz" userId="28b94b4c2cc33072" providerId="LiveId" clId="{14A01E6B-B522-4BAE-9F37-35803DCE7A87}" dt="2018-03-01T16:14:12.666" v="5340" actId="20577"/>
          <ac:spMkLst>
            <pc:docMk/>
            <pc:sldMk cId="4204340707" sldId="338"/>
            <ac:spMk id="2" creationId="{572BBD5A-E2D6-4348-A7F2-BC305C8D8729}"/>
          </ac:spMkLst>
        </pc:spChg>
        <pc:spChg chg="mod">
          <ac:chgData name="Ricardo Mtz" userId="28b94b4c2cc33072" providerId="LiveId" clId="{14A01E6B-B522-4BAE-9F37-35803DCE7A87}" dt="2018-03-01T16:16:44.734" v="5660" actId="20577"/>
          <ac:spMkLst>
            <pc:docMk/>
            <pc:sldMk cId="4204340707" sldId="338"/>
            <ac:spMk id="3" creationId="{10F19B58-C3A8-4BD3-8DAC-484E49D18EBB}"/>
          </ac:spMkLst>
        </pc:spChg>
      </pc:sldChg>
      <pc:sldChg chg="modSp add">
        <pc:chgData name="Ricardo Mtz" userId="28b94b4c2cc33072" providerId="LiveId" clId="{14A01E6B-B522-4BAE-9F37-35803DCE7A87}" dt="2018-03-01T16:19:58.023" v="6002" actId="20577"/>
        <pc:sldMkLst>
          <pc:docMk/>
          <pc:sldMk cId="69903563" sldId="339"/>
        </pc:sldMkLst>
        <pc:spChg chg="mod">
          <ac:chgData name="Ricardo Mtz" userId="28b94b4c2cc33072" providerId="LiveId" clId="{14A01E6B-B522-4BAE-9F37-35803DCE7A87}" dt="2018-03-01T16:16:56.507" v="5668" actId="20577"/>
          <ac:spMkLst>
            <pc:docMk/>
            <pc:sldMk cId="69903563" sldId="339"/>
            <ac:spMk id="2" creationId="{75048C2D-18FF-428F-9AE8-DE050B5F675D}"/>
          </ac:spMkLst>
        </pc:spChg>
        <pc:spChg chg="mod">
          <ac:chgData name="Ricardo Mtz" userId="28b94b4c2cc33072" providerId="LiveId" clId="{14A01E6B-B522-4BAE-9F37-35803DCE7A87}" dt="2018-03-01T16:19:58.023" v="6002" actId="20577"/>
          <ac:spMkLst>
            <pc:docMk/>
            <pc:sldMk cId="69903563" sldId="339"/>
            <ac:spMk id="3" creationId="{668E8637-E697-4EBE-A0DA-B802934382A6}"/>
          </ac:spMkLst>
        </pc:spChg>
      </pc:sldChg>
      <pc:sldChg chg="modSp add">
        <pc:chgData name="Ricardo Mtz" userId="28b94b4c2cc33072" providerId="LiveId" clId="{14A01E6B-B522-4BAE-9F37-35803DCE7A87}" dt="2018-03-01T16:23:23.324" v="6547" actId="20577"/>
        <pc:sldMkLst>
          <pc:docMk/>
          <pc:sldMk cId="1052433978" sldId="340"/>
        </pc:sldMkLst>
        <pc:spChg chg="mod">
          <ac:chgData name="Ricardo Mtz" userId="28b94b4c2cc33072" providerId="LiveId" clId="{14A01E6B-B522-4BAE-9F37-35803DCE7A87}" dt="2018-03-01T16:20:05.890" v="6012" actId="20577"/>
          <ac:spMkLst>
            <pc:docMk/>
            <pc:sldMk cId="1052433978" sldId="340"/>
            <ac:spMk id="2" creationId="{B5F84321-76E0-4C8A-8D65-68C6414621CB}"/>
          </ac:spMkLst>
        </pc:spChg>
        <pc:spChg chg="mod">
          <ac:chgData name="Ricardo Mtz" userId="28b94b4c2cc33072" providerId="LiveId" clId="{14A01E6B-B522-4BAE-9F37-35803DCE7A87}" dt="2018-03-01T16:23:23.324" v="6547" actId="20577"/>
          <ac:spMkLst>
            <pc:docMk/>
            <pc:sldMk cId="1052433978" sldId="340"/>
            <ac:spMk id="3" creationId="{8290C61C-96E4-44AD-BF31-1A44A64E140D}"/>
          </ac:spMkLst>
        </pc:spChg>
      </pc:sldChg>
      <pc:sldChg chg="modSp add">
        <pc:chgData name="Ricardo Mtz" userId="28b94b4c2cc33072" providerId="LiveId" clId="{14A01E6B-B522-4BAE-9F37-35803DCE7A87}" dt="2018-03-01T16:25:54.699" v="6944" actId="20577"/>
        <pc:sldMkLst>
          <pc:docMk/>
          <pc:sldMk cId="921502155" sldId="341"/>
        </pc:sldMkLst>
        <pc:spChg chg="mod">
          <ac:chgData name="Ricardo Mtz" userId="28b94b4c2cc33072" providerId="LiveId" clId="{14A01E6B-B522-4BAE-9F37-35803DCE7A87}" dt="2018-03-01T16:23:36.859" v="6553" actId="20577"/>
          <ac:spMkLst>
            <pc:docMk/>
            <pc:sldMk cId="921502155" sldId="341"/>
            <ac:spMk id="2" creationId="{917B273A-5BFE-42E2-B9DD-058DEA12A36D}"/>
          </ac:spMkLst>
        </pc:spChg>
        <pc:spChg chg="mod">
          <ac:chgData name="Ricardo Mtz" userId="28b94b4c2cc33072" providerId="LiveId" clId="{14A01E6B-B522-4BAE-9F37-35803DCE7A87}" dt="2018-03-01T16:25:54.699" v="6944" actId="20577"/>
          <ac:spMkLst>
            <pc:docMk/>
            <pc:sldMk cId="921502155" sldId="341"/>
            <ac:spMk id="3" creationId="{8582CA3A-444B-4CAD-A34C-B8CD5204DC01}"/>
          </ac:spMkLst>
        </pc:spChg>
      </pc:sldChg>
      <pc:sldChg chg="modSp add">
        <pc:chgData name="Ricardo Mtz" userId="28b94b4c2cc33072" providerId="LiveId" clId="{14A01E6B-B522-4BAE-9F37-35803DCE7A87}" dt="2018-03-01T16:34:57.426" v="7712" actId="20577"/>
        <pc:sldMkLst>
          <pc:docMk/>
          <pc:sldMk cId="2670832672" sldId="342"/>
        </pc:sldMkLst>
        <pc:spChg chg="mod">
          <ac:chgData name="Ricardo Mtz" userId="28b94b4c2cc33072" providerId="LiveId" clId="{14A01E6B-B522-4BAE-9F37-35803DCE7A87}" dt="2018-03-01T16:26:05.991" v="6964" actId="20577"/>
          <ac:spMkLst>
            <pc:docMk/>
            <pc:sldMk cId="2670832672" sldId="342"/>
            <ac:spMk id="2" creationId="{D3357184-0B45-4C1F-80A9-14726785D0F2}"/>
          </ac:spMkLst>
        </pc:spChg>
        <pc:spChg chg="mod">
          <ac:chgData name="Ricardo Mtz" userId="28b94b4c2cc33072" providerId="LiveId" clId="{14A01E6B-B522-4BAE-9F37-35803DCE7A87}" dt="2018-03-01T16:34:57.426" v="7712" actId="20577"/>
          <ac:spMkLst>
            <pc:docMk/>
            <pc:sldMk cId="2670832672" sldId="342"/>
            <ac:spMk id="3" creationId="{EB3E8125-45AC-42A0-980C-E55C504BA002}"/>
          </ac:spMkLst>
        </pc:spChg>
      </pc:sldChg>
      <pc:sldChg chg="modSp add">
        <pc:chgData name="Ricardo Mtz" userId="28b94b4c2cc33072" providerId="LiveId" clId="{14A01E6B-B522-4BAE-9F37-35803DCE7A87}" dt="2018-03-01T16:33:49.581" v="7532" actId="27636"/>
        <pc:sldMkLst>
          <pc:docMk/>
          <pc:sldMk cId="3511959515" sldId="343"/>
        </pc:sldMkLst>
        <pc:spChg chg="mod">
          <ac:chgData name="Ricardo Mtz" userId="28b94b4c2cc33072" providerId="LiveId" clId="{14A01E6B-B522-4BAE-9F37-35803DCE7A87}" dt="2018-03-01T16:33:49.581" v="7532" actId="27636"/>
          <ac:spMkLst>
            <pc:docMk/>
            <pc:sldMk cId="3511959515" sldId="343"/>
            <ac:spMk id="3" creationId="{EB3E8125-45AC-42A0-980C-E55C504BA002}"/>
          </ac:spMkLst>
        </pc:spChg>
      </pc:sldChg>
      <pc:sldChg chg="addSp delSp modSp add">
        <pc:chgData name="Ricardo Mtz" userId="28b94b4c2cc33072" providerId="LiveId" clId="{14A01E6B-B522-4BAE-9F37-35803DCE7A87}" dt="2018-03-01T16:51:09.244" v="7745" actId="1076"/>
        <pc:sldMkLst>
          <pc:docMk/>
          <pc:sldMk cId="839896259" sldId="344"/>
        </pc:sldMkLst>
        <pc:spChg chg="mod">
          <ac:chgData name="Ricardo Mtz" userId="28b94b4c2cc33072" providerId="LiveId" clId="{14A01E6B-B522-4BAE-9F37-35803DCE7A87}" dt="2018-03-01T16:35:24.828" v="7744" actId="20577"/>
          <ac:spMkLst>
            <pc:docMk/>
            <pc:sldMk cId="839896259" sldId="344"/>
            <ac:spMk id="2" creationId="{F3749CC7-D792-4629-A7E4-AF2B8BA96037}"/>
          </ac:spMkLst>
        </pc:spChg>
        <pc:spChg chg="del">
          <ac:chgData name="Ricardo Mtz" userId="28b94b4c2cc33072" providerId="LiveId" clId="{14A01E6B-B522-4BAE-9F37-35803DCE7A87}" dt="2018-03-01T16:51:09.244" v="7745" actId="1076"/>
          <ac:spMkLst>
            <pc:docMk/>
            <pc:sldMk cId="839896259" sldId="344"/>
            <ac:spMk id="3" creationId="{478553CC-B2A0-4E05-A226-7A80B4E96A0F}"/>
          </ac:spMkLst>
        </pc:spChg>
        <pc:spChg chg="add mod">
          <ac:chgData name="Ricardo Mtz" userId="28b94b4c2cc33072" providerId="LiveId" clId="{14A01E6B-B522-4BAE-9F37-35803DCE7A87}" dt="2018-03-01T16:51:09.244" v="7745" actId="1076"/>
          <ac:spMkLst>
            <pc:docMk/>
            <pc:sldMk cId="839896259" sldId="344"/>
            <ac:spMk id="4" creationId="{4EABF62E-0FD4-4718-9FB0-0E414A89ABBC}"/>
          </ac:spMkLst>
        </pc:spChg>
      </pc:sldChg>
      <pc:sldChg chg="modSp add">
        <pc:chgData name="Ricardo Mtz" userId="28b94b4c2cc33072" providerId="LiveId" clId="{14A01E6B-B522-4BAE-9F37-35803DCE7A87}" dt="2018-03-01T16:51:42.441" v="7748" actId="1076"/>
        <pc:sldMkLst>
          <pc:docMk/>
          <pc:sldMk cId="2102842757" sldId="345"/>
        </pc:sldMkLst>
        <pc:spChg chg="mod">
          <ac:chgData name="Ricardo Mtz" userId="28b94b4c2cc33072" providerId="LiveId" clId="{14A01E6B-B522-4BAE-9F37-35803DCE7A87}" dt="2018-03-01T16:51:42.441" v="7748" actId="1076"/>
          <ac:spMkLst>
            <pc:docMk/>
            <pc:sldMk cId="2102842757" sldId="345"/>
            <ac:spMk id="2" creationId="{DFB01989-CE85-462D-B93E-BFA7BBAC2133}"/>
          </ac:spMkLst>
        </pc:spChg>
      </pc:sldChg>
      <pc:sldChg chg="addSp delSp modSp add">
        <pc:chgData name="Ricardo Mtz" userId="28b94b4c2cc33072" providerId="LiveId" clId="{14A01E6B-B522-4BAE-9F37-35803DCE7A87}" dt="2018-03-01T16:56:18.656" v="8367" actId="20577"/>
        <pc:sldMkLst>
          <pc:docMk/>
          <pc:sldMk cId="3110999462" sldId="346"/>
        </pc:sldMkLst>
        <pc:spChg chg="del">
          <ac:chgData name="Ricardo Mtz" userId="28b94b4c2cc33072" providerId="LiveId" clId="{14A01E6B-B522-4BAE-9F37-35803DCE7A87}" dt="2018-03-01T16:52:00.826" v="7750" actId="20577"/>
          <ac:spMkLst>
            <pc:docMk/>
            <pc:sldMk cId="3110999462" sldId="346"/>
            <ac:spMk id="2" creationId="{41165860-7C77-4C3B-B3FA-20074CD8E5CF}"/>
          </ac:spMkLst>
        </pc:spChg>
        <pc:spChg chg="del">
          <ac:chgData name="Ricardo Mtz" userId="28b94b4c2cc33072" providerId="LiveId" clId="{14A01E6B-B522-4BAE-9F37-35803DCE7A87}" dt="2018-03-01T16:52:00.826" v="7750" actId="20577"/>
          <ac:spMkLst>
            <pc:docMk/>
            <pc:sldMk cId="3110999462" sldId="346"/>
            <ac:spMk id="3" creationId="{E5FCE032-C51B-4985-925E-662E5BC28D24}"/>
          </ac:spMkLst>
        </pc:spChg>
        <pc:spChg chg="add mod">
          <ac:chgData name="Ricardo Mtz" userId="28b94b4c2cc33072" providerId="LiveId" clId="{14A01E6B-B522-4BAE-9F37-35803DCE7A87}" dt="2018-03-01T16:52:15.618" v="7788" actId="20577"/>
          <ac:spMkLst>
            <pc:docMk/>
            <pc:sldMk cId="3110999462" sldId="346"/>
            <ac:spMk id="4" creationId="{B45C1DCC-00DD-41F2-948D-EA154504AB58}"/>
          </ac:spMkLst>
        </pc:spChg>
        <pc:spChg chg="add mod">
          <ac:chgData name="Ricardo Mtz" userId="28b94b4c2cc33072" providerId="LiveId" clId="{14A01E6B-B522-4BAE-9F37-35803DCE7A87}" dt="2018-03-01T16:56:18.656" v="8367" actId="20577"/>
          <ac:spMkLst>
            <pc:docMk/>
            <pc:sldMk cId="3110999462" sldId="346"/>
            <ac:spMk id="5" creationId="{D8821F32-AC43-48B5-A7B6-0A1725D80100}"/>
          </ac:spMkLst>
        </pc:spChg>
      </pc:sldChg>
      <pc:sldChg chg="modSp add">
        <pc:chgData name="Ricardo Mtz" userId="28b94b4c2cc33072" providerId="LiveId" clId="{14A01E6B-B522-4BAE-9F37-35803DCE7A87}" dt="2018-03-01T16:58:39.703" v="8729" actId="20577"/>
        <pc:sldMkLst>
          <pc:docMk/>
          <pc:sldMk cId="2381112947" sldId="347"/>
        </pc:sldMkLst>
        <pc:spChg chg="mod">
          <ac:chgData name="Ricardo Mtz" userId="28b94b4c2cc33072" providerId="LiveId" clId="{14A01E6B-B522-4BAE-9F37-35803DCE7A87}" dt="2018-03-01T16:55:24.010" v="8307" actId="20577"/>
          <ac:spMkLst>
            <pc:docMk/>
            <pc:sldMk cId="2381112947" sldId="347"/>
            <ac:spMk id="2" creationId="{7A7B74ED-DA40-4785-A4E8-442673801B09}"/>
          </ac:spMkLst>
        </pc:spChg>
        <pc:spChg chg="mod">
          <ac:chgData name="Ricardo Mtz" userId="28b94b4c2cc33072" providerId="LiveId" clId="{14A01E6B-B522-4BAE-9F37-35803DCE7A87}" dt="2018-03-01T16:58:39.703" v="8729" actId="20577"/>
          <ac:spMkLst>
            <pc:docMk/>
            <pc:sldMk cId="2381112947" sldId="347"/>
            <ac:spMk id="3" creationId="{ACCB559D-FE2E-44A4-A52A-91F4A5C858E0}"/>
          </ac:spMkLst>
        </pc:spChg>
      </pc:sldChg>
      <pc:sldChg chg="modSp add">
        <pc:chgData name="Ricardo Mtz" userId="28b94b4c2cc33072" providerId="LiveId" clId="{14A01E6B-B522-4BAE-9F37-35803DCE7A87}" dt="2018-03-01T17:01:52.767" v="9131" actId="20577"/>
        <pc:sldMkLst>
          <pc:docMk/>
          <pc:sldMk cId="2477332607" sldId="348"/>
        </pc:sldMkLst>
        <pc:spChg chg="mod">
          <ac:chgData name="Ricardo Mtz" userId="28b94b4c2cc33072" providerId="LiveId" clId="{14A01E6B-B522-4BAE-9F37-35803DCE7A87}" dt="2018-03-01T16:59:15.889" v="8756" actId="20577"/>
          <ac:spMkLst>
            <pc:docMk/>
            <pc:sldMk cId="2477332607" sldId="348"/>
            <ac:spMk id="2" creationId="{549F4350-39D4-472E-8C49-9FBAE647690B}"/>
          </ac:spMkLst>
        </pc:spChg>
        <pc:spChg chg="mod">
          <ac:chgData name="Ricardo Mtz" userId="28b94b4c2cc33072" providerId="LiveId" clId="{14A01E6B-B522-4BAE-9F37-35803DCE7A87}" dt="2018-03-01T17:01:52.767" v="9131" actId="20577"/>
          <ac:spMkLst>
            <pc:docMk/>
            <pc:sldMk cId="2477332607" sldId="348"/>
            <ac:spMk id="3" creationId="{9C1A9A25-3971-4025-AE99-6C7058F3E0E5}"/>
          </ac:spMkLst>
        </pc:spChg>
      </pc:sldChg>
      <pc:sldChg chg="modSp add">
        <pc:chgData name="Ricardo Mtz" userId="28b94b4c2cc33072" providerId="LiveId" clId="{14A01E6B-B522-4BAE-9F37-35803DCE7A87}" dt="2018-03-01T17:04:57.718" v="9620" actId="20577"/>
        <pc:sldMkLst>
          <pc:docMk/>
          <pc:sldMk cId="2735768595" sldId="349"/>
        </pc:sldMkLst>
        <pc:spChg chg="mod">
          <ac:chgData name="Ricardo Mtz" userId="28b94b4c2cc33072" providerId="LiveId" clId="{14A01E6B-B522-4BAE-9F37-35803DCE7A87}" dt="2018-03-01T17:02:21.383" v="9174" actId="20577"/>
          <ac:spMkLst>
            <pc:docMk/>
            <pc:sldMk cId="2735768595" sldId="349"/>
            <ac:spMk id="2" creationId="{F0338DA5-E491-4BD4-BA24-A57551653ABC}"/>
          </ac:spMkLst>
        </pc:spChg>
        <pc:spChg chg="mod">
          <ac:chgData name="Ricardo Mtz" userId="28b94b4c2cc33072" providerId="LiveId" clId="{14A01E6B-B522-4BAE-9F37-35803DCE7A87}" dt="2018-03-01T17:04:57.718" v="9620" actId="20577"/>
          <ac:spMkLst>
            <pc:docMk/>
            <pc:sldMk cId="2735768595" sldId="349"/>
            <ac:spMk id="3" creationId="{E5950161-D3C5-4107-A1D9-53A091924A27}"/>
          </ac:spMkLst>
        </pc:spChg>
      </pc:sldChg>
      <pc:sldChg chg="modSp add">
        <pc:chgData name="Ricardo Mtz" userId="28b94b4c2cc33072" providerId="LiveId" clId="{14A01E6B-B522-4BAE-9F37-35803DCE7A87}" dt="2018-03-01T17:08:08.324" v="10081" actId="20577"/>
        <pc:sldMkLst>
          <pc:docMk/>
          <pc:sldMk cId="3509289092" sldId="350"/>
        </pc:sldMkLst>
        <pc:spChg chg="mod">
          <ac:chgData name="Ricardo Mtz" userId="28b94b4c2cc33072" providerId="LiveId" clId="{14A01E6B-B522-4BAE-9F37-35803DCE7A87}" dt="2018-03-01T17:08:08.324" v="10081" actId="20577"/>
          <ac:spMkLst>
            <pc:docMk/>
            <pc:sldMk cId="3509289092" sldId="350"/>
            <ac:spMk id="2" creationId="{FA6E5F39-DAF4-4930-B6CD-08744860B255}"/>
          </ac:spMkLst>
        </pc:spChg>
        <pc:spChg chg="mod">
          <ac:chgData name="Ricardo Mtz" userId="28b94b4c2cc33072" providerId="LiveId" clId="{14A01E6B-B522-4BAE-9F37-35803DCE7A87}" dt="2018-03-01T17:07:39.680" v="10026" actId="20577"/>
          <ac:spMkLst>
            <pc:docMk/>
            <pc:sldMk cId="3509289092" sldId="350"/>
            <ac:spMk id="3" creationId="{FE6E4DEA-B0E4-4F77-9B21-10F29D4912E7}"/>
          </ac:spMkLst>
        </pc:spChg>
      </pc:sldChg>
      <pc:sldChg chg="modSp add">
        <pc:chgData name="Ricardo Mtz" userId="28b94b4c2cc33072" providerId="LiveId" clId="{14A01E6B-B522-4BAE-9F37-35803DCE7A87}" dt="2018-03-01T17:10:05.274" v="10135" actId="20577"/>
        <pc:sldMkLst>
          <pc:docMk/>
          <pc:sldMk cId="2140433645" sldId="351"/>
        </pc:sldMkLst>
        <pc:spChg chg="mod">
          <ac:chgData name="Ricardo Mtz" userId="28b94b4c2cc33072" providerId="LiveId" clId="{14A01E6B-B522-4BAE-9F37-35803DCE7A87}" dt="2018-03-01T17:08:14.776" v="10083" actId="20577"/>
          <ac:spMkLst>
            <pc:docMk/>
            <pc:sldMk cId="2140433645" sldId="351"/>
            <ac:spMk id="2" creationId="{BB7F1339-2636-4246-A240-243DF7EEF28A}"/>
          </ac:spMkLst>
        </pc:spChg>
        <pc:spChg chg="mod">
          <ac:chgData name="Ricardo Mtz" userId="28b94b4c2cc33072" providerId="LiveId" clId="{14A01E6B-B522-4BAE-9F37-35803DCE7A87}" dt="2018-03-01T17:10:05.274" v="10135" actId="20577"/>
          <ac:spMkLst>
            <pc:docMk/>
            <pc:sldMk cId="2140433645" sldId="351"/>
            <ac:spMk id="3" creationId="{C3308A56-03CE-4381-A1D4-64349A0F382C}"/>
          </ac:spMkLst>
        </pc:spChg>
      </pc:sldChg>
      <pc:sldChg chg="modSp add">
        <pc:chgData name="Ricardo Mtz" userId="28b94b4c2cc33072" providerId="LiveId" clId="{14A01E6B-B522-4BAE-9F37-35803DCE7A87}" dt="2018-03-01T17:11:28.224" v="10182" actId="20577"/>
        <pc:sldMkLst>
          <pc:docMk/>
          <pc:sldMk cId="3485731216" sldId="352"/>
        </pc:sldMkLst>
        <pc:spChg chg="mod">
          <ac:chgData name="Ricardo Mtz" userId="28b94b4c2cc33072" providerId="LiveId" clId="{14A01E6B-B522-4BAE-9F37-35803DCE7A87}" dt="2018-03-01T17:10:26.071" v="10153" actId="20577"/>
          <ac:spMkLst>
            <pc:docMk/>
            <pc:sldMk cId="3485731216" sldId="352"/>
            <ac:spMk id="2" creationId="{97AD36CD-15C2-4C11-B1DE-A8FCD75D197E}"/>
          </ac:spMkLst>
        </pc:spChg>
        <pc:spChg chg="mod">
          <ac:chgData name="Ricardo Mtz" userId="28b94b4c2cc33072" providerId="LiveId" clId="{14A01E6B-B522-4BAE-9F37-35803DCE7A87}" dt="2018-03-01T17:11:28.224" v="10182" actId="20577"/>
          <ac:spMkLst>
            <pc:docMk/>
            <pc:sldMk cId="3485731216" sldId="352"/>
            <ac:spMk id="3" creationId="{402989C0-AA4E-445D-8048-65568D0CE116}"/>
          </ac:spMkLst>
        </pc:spChg>
      </pc:sldChg>
      <pc:sldChg chg="modSp add">
        <pc:chgData name="Ricardo Mtz" userId="28b94b4c2cc33072" providerId="LiveId" clId="{14A01E6B-B522-4BAE-9F37-35803DCE7A87}" dt="2018-03-01T17:14:26.525" v="10293" actId="20577"/>
        <pc:sldMkLst>
          <pc:docMk/>
          <pc:sldMk cId="1264395483" sldId="353"/>
        </pc:sldMkLst>
        <pc:spChg chg="mod">
          <ac:chgData name="Ricardo Mtz" userId="28b94b4c2cc33072" providerId="LiveId" clId="{14A01E6B-B522-4BAE-9F37-35803DCE7A87}" dt="2018-03-01T17:11:51.710" v="10242" actId="20577"/>
          <ac:spMkLst>
            <pc:docMk/>
            <pc:sldMk cId="1264395483" sldId="353"/>
            <ac:spMk id="2" creationId="{D172FB05-FE6D-45F1-9647-815EFA8C5FCA}"/>
          </ac:spMkLst>
        </pc:spChg>
        <pc:spChg chg="mod">
          <ac:chgData name="Ricardo Mtz" userId="28b94b4c2cc33072" providerId="LiveId" clId="{14A01E6B-B522-4BAE-9F37-35803DCE7A87}" dt="2018-03-01T17:14:26.525" v="10293" actId="20577"/>
          <ac:spMkLst>
            <pc:docMk/>
            <pc:sldMk cId="1264395483" sldId="353"/>
            <ac:spMk id="3" creationId="{0FC92FB8-2038-43C7-9F1E-E4EEF5DE8F6D}"/>
          </ac:spMkLst>
        </pc:spChg>
      </pc:sldChg>
      <pc:sldChg chg="addSp delSp modSp add">
        <pc:chgData name="Ricardo Mtz" userId="28b94b4c2cc33072" providerId="LiveId" clId="{14A01E6B-B522-4BAE-9F37-35803DCE7A87}" dt="2018-03-01T17:33:44.907" v="11279" actId="20577"/>
        <pc:sldMkLst>
          <pc:docMk/>
          <pc:sldMk cId="567554152" sldId="354"/>
        </pc:sldMkLst>
        <pc:spChg chg="del">
          <ac:chgData name="Ricardo Mtz" userId="28b94b4c2cc33072" providerId="LiveId" clId="{14A01E6B-B522-4BAE-9F37-35803DCE7A87}" dt="2018-03-01T17:18:13.523" v="10295" actId="20577"/>
          <ac:spMkLst>
            <pc:docMk/>
            <pc:sldMk cId="567554152" sldId="354"/>
            <ac:spMk id="2" creationId="{D7AE1B78-19C3-4FBB-97BC-B9EA307135BB}"/>
          </ac:spMkLst>
        </pc:spChg>
        <pc:spChg chg="del">
          <ac:chgData name="Ricardo Mtz" userId="28b94b4c2cc33072" providerId="LiveId" clId="{14A01E6B-B522-4BAE-9F37-35803DCE7A87}" dt="2018-03-01T17:18:13.523" v="10295" actId="20577"/>
          <ac:spMkLst>
            <pc:docMk/>
            <pc:sldMk cId="567554152" sldId="354"/>
            <ac:spMk id="3" creationId="{3BF7282A-F911-4BAF-B790-3F1318BB9737}"/>
          </ac:spMkLst>
        </pc:spChg>
        <pc:spChg chg="add mod">
          <ac:chgData name="Ricardo Mtz" userId="28b94b4c2cc33072" providerId="LiveId" clId="{14A01E6B-B522-4BAE-9F37-35803DCE7A87}" dt="2018-03-01T17:33:44.907" v="11279" actId="20577"/>
          <ac:spMkLst>
            <pc:docMk/>
            <pc:sldMk cId="567554152" sldId="354"/>
            <ac:spMk id="4" creationId="{77305CC0-2A9C-46AC-A852-CD7260E20C5F}"/>
          </ac:spMkLst>
        </pc:spChg>
        <pc:spChg chg="add mod">
          <ac:chgData name="Ricardo Mtz" userId="28b94b4c2cc33072" providerId="LiveId" clId="{14A01E6B-B522-4BAE-9F37-35803DCE7A87}" dt="2018-03-01T17:22:14.218" v="10822" actId="20577"/>
          <ac:spMkLst>
            <pc:docMk/>
            <pc:sldMk cId="567554152" sldId="354"/>
            <ac:spMk id="5" creationId="{6504C511-6EFB-4404-8BB3-B89C57A0FC93}"/>
          </ac:spMkLst>
        </pc:spChg>
      </pc:sldChg>
      <pc:sldChg chg="modSp add">
        <pc:chgData name="Ricardo Mtz" userId="28b94b4c2cc33072" providerId="LiveId" clId="{14A01E6B-B522-4BAE-9F37-35803DCE7A87}" dt="2018-03-01T17:34:27.710" v="11316" actId="20577"/>
        <pc:sldMkLst>
          <pc:docMk/>
          <pc:sldMk cId="1888219345" sldId="355"/>
        </pc:sldMkLst>
        <pc:spChg chg="mod">
          <ac:chgData name="Ricardo Mtz" userId="28b94b4c2cc33072" providerId="LiveId" clId="{14A01E6B-B522-4BAE-9F37-35803DCE7A87}" dt="2018-03-01T17:33:51.423" v="11291" actId="20577"/>
          <ac:spMkLst>
            <pc:docMk/>
            <pc:sldMk cId="1888219345" sldId="355"/>
            <ac:spMk id="4" creationId="{77305CC0-2A9C-46AC-A852-CD7260E20C5F}"/>
          </ac:spMkLst>
        </pc:spChg>
        <pc:spChg chg="mod">
          <ac:chgData name="Ricardo Mtz" userId="28b94b4c2cc33072" providerId="LiveId" clId="{14A01E6B-B522-4BAE-9F37-35803DCE7A87}" dt="2018-03-01T17:34:27.710" v="11316" actId="20577"/>
          <ac:spMkLst>
            <pc:docMk/>
            <pc:sldMk cId="1888219345" sldId="355"/>
            <ac:spMk id="5" creationId="{6504C511-6EFB-4404-8BB3-B89C57A0FC9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F982E-8863-4870-80F5-FE40CF0FBB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5E6B001-39E8-4D0B-82D2-5CCCC521A6B3}">
      <dgm:prSet phldrT="[Texto]"/>
      <dgm:spPr/>
      <dgm:t>
        <a:bodyPr/>
        <a:lstStyle/>
        <a:p>
          <a:r>
            <a:rPr lang="es-MX" dirty="0" err="1"/>
            <a:t>Busquedas</a:t>
          </a:r>
          <a:r>
            <a:rPr lang="es-MX" dirty="0"/>
            <a:t> en redes P2P</a:t>
          </a:r>
        </a:p>
      </dgm:t>
    </dgm:pt>
    <dgm:pt modelId="{8E1896D5-3807-419F-AC79-44B0A271F9A3}" type="parTrans" cxnId="{1E588553-82AC-419D-9743-B8F27E84E735}">
      <dgm:prSet/>
      <dgm:spPr/>
      <dgm:t>
        <a:bodyPr/>
        <a:lstStyle/>
        <a:p>
          <a:endParaRPr lang="es-MX"/>
        </a:p>
      </dgm:t>
    </dgm:pt>
    <dgm:pt modelId="{8C1E9449-E132-4D31-801A-7DB3DD742D38}" type="sibTrans" cxnId="{1E588553-82AC-419D-9743-B8F27E84E735}">
      <dgm:prSet/>
      <dgm:spPr/>
      <dgm:t>
        <a:bodyPr/>
        <a:lstStyle/>
        <a:p>
          <a:endParaRPr lang="es-MX"/>
        </a:p>
      </dgm:t>
    </dgm:pt>
    <dgm:pt modelId="{28AEE161-003F-46B9-BFF0-FA313357C9B7}">
      <dgm:prSet phldrT="[Texto]"/>
      <dgm:spPr/>
      <dgm:t>
        <a:bodyPr/>
        <a:lstStyle/>
        <a:p>
          <a:r>
            <a:rPr lang="es-MX" dirty="0"/>
            <a:t>Ciega</a:t>
          </a:r>
        </a:p>
      </dgm:t>
    </dgm:pt>
    <dgm:pt modelId="{5FD32B8E-C54D-41B3-BF25-B89BE0E9991B}" type="parTrans" cxnId="{782277DA-AC37-4F93-AFC5-2ED24F0F9BBC}">
      <dgm:prSet/>
      <dgm:spPr/>
      <dgm:t>
        <a:bodyPr/>
        <a:lstStyle/>
        <a:p>
          <a:endParaRPr lang="es-MX"/>
        </a:p>
      </dgm:t>
    </dgm:pt>
    <dgm:pt modelId="{F8C2DACB-0662-4404-856C-14C00C52696A}" type="sibTrans" cxnId="{782277DA-AC37-4F93-AFC5-2ED24F0F9BBC}">
      <dgm:prSet/>
      <dgm:spPr/>
      <dgm:t>
        <a:bodyPr/>
        <a:lstStyle/>
        <a:p>
          <a:endParaRPr lang="es-MX"/>
        </a:p>
      </dgm:t>
    </dgm:pt>
    <dgm:pt modelId="{5C51DA11-4D33-454D-AD7A-2DF5F5C6739F}">
      <dgm:prSet phldrT="[Texto]"/>
      <dgm:spPr/>
      <dgm:t>
        <a:bodyPr/>
        <a:lstStyle/>
        <a:p>
          <a:r>
            <a:rPr lang="es-MX" dirty="0"/>
            <a:t>Inundación</a:t>
          </a:r>
        </a:p>
      </dgm:t>
    </dgm:pt>
    <dgm:pt modelId="{05F9FE37-B017-4DD0-ABD7-3B00769B9FAE}" type="parTrans" cxnId="{CF639176-3334-4F0B-B8BF-31745676181D}">
      <dgm:prSet/>
      <dgm:spPr/>
      <dgm:t>
        <a:bodyPr/>
        <a:lstStyle/>
        <a:p>
          <a:endParaRPr lang="es-MX"/>
        </a:p>
      </dgm:t>
    </dgm:pt>
    <dgm:pt modelId="{2844487C-C34F-4CF6-9EB6-638F62C17D25}" type="sibTrans" cxnId="{CF639176-3334-4F0B-B8BF-31745676181D}">
      <dgm:prSet/>
      <dgm:spPr/>
      <dgm:t>
        <a:bodyPr/>
        <a:lstStyle/>
        <a:p>
          <a:endParaRPr lang="es-MX"/>
        </a:p>
      </dgm:t>
    </dgm:pt>
    <dgm:pt modelId="{238EAB7D-4EFA-4BF7-8DC1-32C205593F2D}">
      <dgm:prSet phldrT="[Texto]"/>
      <dgm:spPr/>
      <dgm:t>
        <a:bodyPr/>
        <a:lstStyle/>
        <a:p>
          <a:r>
            <a:rPr lang="es-MX" dirty="0" err="1"/>
            <a:t>Ultrapar</a:t>
          </a:r>
          <a:endParaRPr lang="es-MX" dirty="0"/>
        </a:p>
      </dgm:t>
    </dgm:pt>
    <dgm:pt modelId="{4ABC541D-98B5-47B6-B96B-0518ACD8560D}" type="parTrans" cxnId="{EB33426C-A6B1-4BFB-8886-06BD1C339789}">
      <dgm:prSet/>
      <dgm:spPr/>
      <dgm:t>
        <a:bodyPr/>
        <a:lstStyle/>
        <a:p>
          <a:endParaRPr lang="es-MX"/>
        </a:p>
      </dgm:t>
    </dgm:pt>
    <dgm:pt modelId="{5B7BFDC8-BDD5-4BF7-A71D-51D0E4CCFAEB}" type="sibTrans" cxnId="{EB33426C-A6B1-4BFB-8886-06BD1C339789}">
      <dgm:prSet/>
      <dgm:spPr/>
      <dgm:t>
        <a:bodyPr/>
        <a:lstStyle/>
        <a:p>
          <a:endParaRPr lang="es-MX"/>
        </a:p>
      </dgm:t>
    </dgm:pt>
    <dgm:pt modelId="{50425457-0ECE-4B72-9C47-6B3167001901}">
      <dgm:prSet phldrT="[Texto]"/>
      <dgm:spPr/>
      <dgm:t>
        <a:bodyPr/>
        <a:lstStyle/>
        <a:p>
          <a:r>
            <a:rPr lang="es-MX" dirty="0"/>
            <a:t>Informada</a:t>
          </a:r>
        </a:p>
      </dgm:t>
    </dgm:pt>
    <dgm:pt modelId="{D75BFFB8-B760-499E-AD78-B037212C9531}" type="parTrans" cxnId="{E742F225-6EB5-43F4-89B6-7BB6BA6F4EE8}">
      <dgm:prSet/>
      <dgm:spPr/>
      <dgm:t>
        <a:bodyPr/>
        <a:lstStyle/>
        <a:p>
          <a:endParaRPr lang="es-MX"/>
        </a:p>
      </dgm:t>
    </dgm:pt>
    <dgm:pt modelId="{40F739DF-6268-4244-99D7-E700E33185A7}" type="sibTrans" cxnId="{E742F225-6EB5-43F4-89B6-7BB6BA6F4EE8}">
      <dgm:prSet/>
      <dgm:spPr/>
      <dgm:t>
        <a:bodyPr/>
        <a:lstStyle/>
        <a:p>
          <a:endParaRPr lang="es-MX"/>
        </a:p>
      </dgm:t>
    </dgm:pt>
    <dgm:pt modelId="{C1F6302E-8D20-4D33-B5F7-1995AC3D121F}">
      <dgm:prSet phldrT="[Texto]"/>
      <dgm:spPr/>
      <dgm:t>
        <a:bodyPr/>
        <a:lstStyle/>
        <a:p>
          <a:r>
            <a:rPr lang="es-MX" dirty="0"/>
            <a:t>Protocolo de ruteo consulta</a:t>
          </a:r>
        </a:p>
      </dgm:t>
    </dgm:pt>
    <dgm:pt modelId="{854EEFEB-79D4-44CB-ABEA-ACB78FB081D5}" type="parTrans" cxnId="{D836EC67-CC42-461C-953B-A57DAFC8EB28}">
      <dgm:prSet/>
      <dgm:spPr/>
      <dgm:t>
        <a:bodyPr/>
        <a:lstStyle/>
        <a:p>
          <a:endParaRPr lang="es-MX"/>
        </a:p>
      </dgm:t>
    </dgm:pt>
    <dgm:pt modelId="{CA6128C3-4BBB-46D3-AECB-015DDF1B47A1}" type="sibTrans" cxnId="{D836EC67-CC42-461C-953B-A57DAFC8EB28}">
      <dgm:prSet/>
      <dgm:spPr/>
      <dgm:t>
        <a:bodyPr/>
        <a:lstStyle/>
        <a:p>
          <a:endParaRPr lang="es-MX"/>
        </a:p>
      </dgm:t>
    </dgm:pt>
    <dgm:pt modelId="{E0430144-8342-47A1-AE0E-B72D1FB92042}">
      <dgm:prSet phldrT="[Texto]"/>
      <dgm:spPr/>
      <dgm:t>
        <a:bodyPr/>
        <a:lstStyle/>
        <a:p>
          <a:r>
            <a:rPr lang="es-MX" dirty="0"/>
            <a:t>Caminata aleatoria</a:t>
          </a:r>
        </a:p>
      </dgm:t>
    </dgm:pt>
    <dgm:pt modelId="{B85690BD-6131-4C34-B1FA-E6F74924C2A5}" type="parTrans" cxnId="{A5FA7A78-14B9-4B7B-88E8-062A6EAEC34A}">
      <dgm:prSet/>
      <dgm:spPr/>
      <dgm:t>
        <a:bodyPr/>
        <a:lstStyle/>
        <a:p>
          <a:endParaRPr lang="es-MX"/>
        </a:p>
      </dgm:t>
    </dgm:pt>
    <dgm:pt modelId="{14AA6D5D-F512-4270-86B2-5FC085D13CD3}" type="sibTrans" cxnId="{A5FA7A78-14B9-4B7B-88E8-062A6EAEC34A}">
      <dgm:prSet/>
      <dgm:spPr/>
      <dgm:t>
        <a:bodyPr/>
        <a:lstStyle/>
        <a:p>
          <a:endParaRPr lang="es-MX"/>
        </a:p>
      </dgm:t>
    </dgm:pt>
    <dgm:pt modelId="{F4551266-30D2-4B97-A3D4-B5487C17287F}">
      <dgm:prSet phldrT="[Texto]"/>
      <dgm:spPr/>
      <dgm:t>
        <a:bodyPr/>
        <a:lstStyle/>
        <a:p>
          <a:r>
            <a:rPr lang="es-MX" dirty="0"/>
            <a:t>Gnutella2</a:t>
          </a:r>
        </a:p>
      </dgm:t>
    </dgm:pt>
    <dgm:pt modelId="{C4BA57E4-E9DA-4A27-B4B3-641AAED04274}" type="parTrans" cxnId="{B8D52402-2747-45B7-AAD5-718F64913F15}">
      <dgm:prSet/>
      <dgm:spPr/>
      <dgm:t>
        <a:bodyPr/>
        <a:lstStyle/>
        <a:p>
          <a:endParaRPr lang="es-MX"/>
        </a:p>
      </dgm:t>
    </dgm:pt>
    <dgm:pt modelId="{8AB85BF3-7265-4521-8D12-65751FAB302C}" type="sibTrans" cxnId="{B8D52402-2747-45B7-AAD5-718F64913F15}">
      <dgm:prSet/>
      <dgm:spPr/>
      <dgm:t>
        <a:bodyPr/>
        <a:lstStyle/>
        <a:p>
          <a:endParaRPr lang="es-MX"/>
        </a:p>
      </dgm:t>
    </dgm:pt>
    <dgm:pt modelId="{A28BCA6B-FEFB-4340-A0B1-B12B3E5F2E46}">
      <dgm:prSet phldrT="[Texto]"/>
      <dgm:spPr/>
      <dgm:t>
        <a:bodyPr/>
        <a:lstStyle/>
        <a:p>
          <a:r>
            <a:rPr lang="es-MX" dirty="0"/>
            <a:t>GUESS</a:t>
          </a:r>
        </a:p>
      </dgm:t>
    </dgm:pt>
    <dgm:pt modelId="{91E0495A-F0F7-4909-B9E6-E426A61BD484}" type="parTrans" cxnId="{9A86BAA3-279C-43B9-B90D-764B559144DF}">
      <dgm:prSet/>
      <dgm:spPr/>
      <dgm:t>
        <a:bodyPr/>
        <a:lstStyle/>
        <a:p>
          <a:endParaRPr lang="es-MX"/>
        </a:p>
      </dgm:t>
    </dgm:pt>
    <dgm:pt modelId="{A296EAD3-B9EF-406C-AEC6-622B987BD67E}" type="sibTrans" cxnId="{9A86BAA3-279C-43B9-B90D-764B559144DF}">
      <dgm:prSet/>
      <dgm:spPr/>
      <dgm:t>
        <a:bodyPr/>
        <a:lstStyle/>
        <a:p>
          <a:endParaRPr lang="es-MX"/>
        </a:p>
      </dgm:t>
    </dgm:pt>
    <dgm:pt modelId="{DDB29F34-93E5-4BD8-B483-07120F6213A8}">
      <dgm:prSet phldrT="[Texto]"/>
      <dgm:spPr/>
      <dgm:t>
        <a:bodyPr/>
        <a:lstStyle/>
        <a:p>
          <a:r>
            <a:rPr lang="es-MX" dirty="0"/>
            <a:t>Búsqueda en amplitud</a:t>
          </a:r>
        </a:p>
      </dgm:t>
    </dgm:pt>
    <dgm:pt modelId="{9446BDE1-A874-445A-A566-A4C499B89B3C}" type="parTrans" cxnId="{DD2DC7BA-0605-4798-9B23-6B0DDCF975CD}">
      <dgm:prSet/>
      <dgm:spPr/>
      <dgm:t>
        <a:bodyPr/>
        <a:lstStyle/>
        <a:p>
          <a:endParaRPr lang="es-MX"/>
        </a:p>
      </dgm:t>
    </dgm:pt>
    <dgm:pt modelId="{2CDBC961-AB0F-4E7C-AD76-5C7DAA78BB53}" type="sibTrans" cxnId="{DD2DC7BA-0605-4798-9B23-6B0DDCF975CD}">
      <dgm:prSet/>
      <dgm:spPr/>
      <dgm:t>
        <a:bodyPr/>
        <a:lstStyle/>
        <a:p>
          <a:endParaRPr lang="es-MX"/>
        </a:p>
      </dgm:t>
    </dgm:pt>
    <dgm:pt modelId="{6353B9EC-DD8C-4CD0-AA4E-860F6FAE5C02}">
      <dgm:prSet phldrT="[Texto]"/>
      <dgm:spPr/>
      <dgm:t>
        <a:bodyPr/>
        <a:lstStyle/>
        <a:p>
          <a:r>
            <a:rPr lang="es-MX" dirty="0"/>
            <a:t>Búsqueda en profundidad</a:t>
          </a:r>
        </a:p>
      </dgm:t>
    </dgm:pt>
    <dgm:pt modelId="{76DB495E-9934-4ABF-A211-2CD0D2EFE117}" type="parTrans" cxnId="{C22FAA1C-5370-42CC-A3D0-092F3A1A8F6A}">
      <dgm:prSet/>
      <dgm:spPr/>
      <dgm:t>
        <a:bodyPr/>
        <a:lstStyle/>
        <a:p>
          <a:endParaRPr lang="es-MX"/>
        </a:p>
      </dgm:t>
    </dgm:pt>
    <dgm:pt modelId="{667A1892-43B2-4B80-BBDD-A15EA16DD338}" type="sibTrans" cxnId="{C22FAA1C-5370-42CC-A3D0-092F3A1A8F6A}">
      <dgm:prSet/>
      <dgm:spPr/>
      <dgm:t>
        <a:bodyPr/>
        <a:lstStyle/>
        <a:p>
          <a:endParaRPr lang="es-MX"/>
        </a:p>
      </dgm:t>
    </dgm:pt>
    <dgm:pt modelId="{C0A3E01B-26C2-414F-BE32-D43859071075}">
      <dgm:prSet phldrT="[Texto]"/>
      <dgm:spPr/>
      <dgm:t>
        <a:bodyPr/>
        <a:lstStyle/>
        <a:p>
          <a:r>
            <a:rPr lang="es-MX" dirty="0"/>
            <a:t>Cruzada</a:t>
          </a:r>
        </a:p>
      </dgm:t>
    </dgm:pt>
    <dgm:pt modelId="{1530DD8F-BE12-420C-A56B-126EB0975413}" type="parTrans" cxnId="{53731B9B-4565-40C7-B033-B421829D764D}">
      <dgm:prSet/>
      <dgm:spPr/>
      <dgm:t>
        <a:bodyPr/>
        <a:lstStyle/>
        <a:p>
          <a:endParaRPr lang="es-MX"/>
        </a:p>
      </dgm:t>
    </dgm:pt>
    <dgm:pt modelId="{8892A887-DFFB-4832-A668-1E5023FA0514}" type="sibTrans" cxnId="{53731B9B-4565-40C7-B033-B421829D764D}">
      <dgm:prSet/>
      <dgm:spPr/>
      <dgm:t>
        <a:bodyPr/>
        <a:lstStyle/>
        <a:p>
          <a:endParaRPr lang="es-MX"/>
        </a:p>
      </dgm:t>
    </dgm:pt>
    <dgm:pt modelId="{98877088-8282-44D3-B0A0-7389D0C7E75E}">
      <dgm:prSet phldrT="[Texto]"/>
      <dgm:spPr/>
      <dgm:t>
        <a:bodyPr/>
        <a:lstStyle/>
        <a:p>
          <a:r>
            <a:rPr lang="es-MX" dirty="0" err="1"/>
            <a:t>Gnutella</a:t>
          </a:r>
          <a:endParaRPr lang="es-MX" dirty="0"/>
        </a:p>
      </dgm:t>
    </dgm:pt>
    <dgm:pt modelId="{1DDD509E-30DB-40C8-8B08-83EEA16722C5}" type="parTrans" cxnId="{961479C1-C010-4013-AD86-D9C9B8A9DD19}">
      <dgm:prSet/>
      <dgm:spPr/>
      <dgm:t>
        <a:bodyPr/>
        <a:lstStyle/>
        <a:p>
          <a:endParaRPr lang="es-MX"/>
        </a:p>
      </dgm:t>
    </dgm:pt>
    <dgm:pt modelId="{329CFD54-0E73-42B8-8154-E670AC5C0A58}" type="sibTrans" cxnId="{961479C1-C010-4013-AD86-D9C9B8A9DD19}">
      <dgm:prSet/>
      <dgm:spPr/>
      <dgm:t>
        <a:bodyPr/>
        <a:lstStyle/>
        <a:p>
          <a:endParaRPr lang="es-MX"/>
        </a:p>
      </dgm:t>
    </dgm:pt>
    <dgm:pt modelId="{2C71A0A3-C767-4476-8A1E-FC0833C88CA9}">
      <dgm:prSet phldrT="[Texto]"/>
      <dgm:spPr/>
      <dgm:t>
        <a:bodyPr/>
        <a:lstStyle/>
        <a:p>
          <a:r>
            <a:rPr lang="es-MX" dirty="0"/>
            <a:t>Modificada</a:t>
          </a:r>
        </a:p>
      </dgm:t>
    </dgm:pt>
    <dgm:pt modelId="{C9B4B8E3-6B8F-43E9-ADF6-E28F4855FA5C}" type="parTrans" cxnId="{248C7C9D-CC99-464E-8E42-EE000F320EA0}">
      <dgm:prSet/>
      <dgm:spPr/>
      <dgm:t>
        <a:bodyPr/>
        <a:lstStyle/>
        <a:p>
          <a:endParaRPr lang="es-MX"/>
        </a:p>
      </dgm:t>
    </dgm:pt>
    <dgm:pt modelId="{ADD32ACF-DDD0-49C9-B231-6B1706E4F653}" type="sibTrans" cxnId="{248C7C9D-CC99-464E-8E42-EE000F320EA0}">
      <dgm:prSet/>
      <dgm:spPr/>
      <dgm:t>
        <a:bodyPr/>
        <a:lstStyle/>
        <a:p>
          <a:endParaRPr lang="es-MX"/>
        </a:p>
      </dgm:t>
    </dgm:pt>
    <dgm:pt modelId="{7DADB98E-0F5A-4AD1-96A9-F4682DD4678C}">
      <dgm:prSet phldrT="[Texto]"/>
      <dgm:spPr/>
      <dgm:t>
        <a:bodyPr/>
        <a:lstStyle/>
        <a:p>
          <a:r>
            <a:rPr lang="es-MX" dirty="0"/>
            <a:t>Cruzada</a:t>
          </a:r>
        </a:p>
      </dgm:t>
    </dgm:pt>
    <dgm:pt modelId="{D28C6D32-F1E4-460A-BFDD-484954CCEA12}" type="parTrans" cxnId="{F023E824-EBFF-4210-A2A3-0A4FA8E29B18}">
      <dgm:prSet/>
      <dgm:spPr/>
      <dgm:t>
        <a:bodyPr/>
        <a:lstStyle/>
        <a:p>
          <a:endParaRPr lang="es-MX"/>
        </a:p>
      </dgm:t>
    </dgm:pt>
    <dgm:pt modelId="{BC251E3B-2B67-475C-8689-E5B7D7D4C70B}" type="sibTrans" cxnId="{F023E824-EBFF-4210-A2A3-0A4FA8E29B18}">
      <dgm:prSet/>
      <dgm:spPr/>
      <dgm:t>
        <a:bodyPr/>
        <a:lstStyle/>
        <a:p>
          <a:endParaRPr lang="es-MX"/>
        </a:p>
      </dgm:t>
    </dgm:pt>
    <dgm:pt modelId="{31FEDC39-BD93-4452-B320-6E8A23B72667}">
      <dgm:prSet phldrT="[Texto]"/>
      <dgm:spPr/>
      <dgm:t>
        <a:bodyPr/>
        <a:lstStyle/>
        <a:p>
          <a:r>
            <a:rPr lang="es-MX" dirty="0"/>
            <a:t>Freenet</a:t>
          </a:r>
        </a:p>
      </dgm:t>
    </dgm:pt>
    <dgm:pt modelId="{6FF7BDDE-F2A3-4371-927E-15D4D187A0F6}" type="parTrans" cxnId="{B3CBAA29-C428-4690-AAC5-F4625AB9F968}">
      <dgm:prSet/>
      <dgm:spPr/>
      <dgm:t>
        <a:bodyPr/>
        <a:lstStyle/>
        <a:p>
          <a:endParaRPr lang="es-MX"/>
        </a:p>
      </dgm:t>
    </dgm:pt>
    <dgm:pt modelId="{337CDE4E-5DCC-40EC-BA36-9EE5386071C5}" type="sibTrans" cxnId="{B3CBAA29-C428-4690-AAC5-F4625AB9F968}">
      <dgm:prSet/>
      <dgm:spPr/>
      <dgm:t>
        <a:bodyPr/>
        <a:lstStyle/>
        <a:p>
          <a:endParaRPr lang="es-MX"/>
        </a:p>
      </dgm:t>
    </dgm:pt>
    <dgm:pt modelId="{1D310254-55CB-4E7C-8584-C27248E34E70}">
      <dgm:prSet phldrT="[Texto]"/>
      <dgm:spPr/>
      <dgm:t>
        <a:bodyPr/>
        <a:lstStyle/>
        <a:p>
          <a:r>
            <a:rPr lang="es-MX" dirty="0"/>
            <a:t>Iterativa</a:t>
          </a:r>
        </a:p>
      </dgm:t>
    </dgm:pt>
    <dgm:pt modelId="{861205B6-3679-4DAC-980D-F2A3F33DCD3E}" type="parTrans" cxnId="{D70B7A56-F97F-4C75-A553-5FF824033EA8}">
      <dgm:prSet/>
      <dgm:spPr/>
      <dgm:t>
        <a:bodyPr/>
        <a:lstStyle/>
        <a:p>
          <a:endParaRPr lang="es-MX"/>
        </a:p>
      </dgm:t>
    </dgm:pt>
    <dgm:pt modelId="{28DE8ABD-0817-41AA-942C-B06C00AA62D5}" type="sibTrans" cxnId="{D70B7A56-F97F-4C75-A553-5FF824033EA8}">
      <dgm:prSet/>
      <dgm:spPr/>
      <dgm:t>
        <a:bodyPr/>
        <a:lstStyle/>
        <a:p>
          <a:endParaRPr lang="es-MX"/>
        </a:p>
      </dgm:t>
    </dgm:pt>
    <dgm:pt modelId="{0C65BAB1-A20A-4C5C-8448-0D1081CE9519}">
      <dgm:prSet phldrT="[Texto]"/>
      <dgm:spPr/>
      <dgm:t>
        <a:bodyPr/>
        <a:lstStyle/>
        <a:p>
          <a:r>
            <a:rPr lang="es-MX" dirty="0" err="1"/>
            <a:t>PlanetP</a:t>
          </a:r>
          <a:endParaRPr lang="es-MX" dirty="0"/>
        </a:p>
      </dgm:t>
    </dgm:pt>
    <dgm:pt modelId="{7777E60C-054E-4806-A3EC-5F933F18D21E}" type="parTrans" cxnId="{3569A999-B77F-428C-B589-2DFF6D426DBD}">
      <dgm:prSet/>
      <dgm:spPr/>
      <dgm:t>
        <a:bodyPr/>
        <a:lstStyle/>
        <a:p>
          <a:endParaRPr lang="es-MX"/>
        </a:p>
      </dgm:t>
    </dgm:pt>
    <dgm:pt modelId="{F4CC79BE-604B-44DB-9FBF-BCBFFCBCC490}" type="sibTrans" cxnId="{3569A999-B77F-428C-B589-2DFF6D426DBD}">
      <dgm:prSet/>
      <dgm:spPr/>
      <dgm:t>
        <a:bodyPr/>
        <a:lstStyle/>
        <a:p>
          <a:endParaRPr lang="es-MX"/>
        </a:p>
      </dgm:t>
    </dgm:pt>
    <dgm:pt modelId="{232B483C-5F62-475C-A39F-54711F0B2616}">
      <dgm:prSet phldrT="[Texto]"/>
      <dgm:spPr/>
      <dgm:t>
        <a:bodyPr/>
        <a:lstStyle/>
        <a:p>
          <a:r>
            <a:rPr lang="es-MX" dirty="0"/>
            <a:t>Índices de ruteo</a:t>
          </a:r>
        </a:p>
      </dgm:t>
    </dgm:pt>
    <dgm:pt modelId="{67FAA030-46A9-46BE-ABCB-87F7F6CA87CF}" type="parTrans" cxnId="{7552D044-F664-4D9C-A412-4F217D695FEF}">
      <dgm:prSet/>
      <dgm:spPr/>
      <dgm:t>
        <a:bodyPr/>
        <a:lstStyle/>
        <a:p>
          <a:endParaRPr lang="es-MX"/>
        </a:p>
      </dgm:t>
    </dgm:pt>
    <dgm:pt modelId="{FE29BCF6-CAFE-4B35-BA5B-BCC5030356E1}" type="sibTrans" cxnId="{7552D044-F664-4D9C-A412-4F217D695FEF}">
      <dgm:prSet/>
      <dgm:spPr/>
      <dgm:t>
        <a:bodyPr/>
        <a:lstStyle/>
        <a:p>
          <a:endParaRPr lang="es-MX"/>
        </a:p>
      </dgm:t>
    </dgm:pt>
    <dgm:pt modelId="{31220037-3718-46D2-B6D4-21AFCD8B9E50}">
      <dgm:prSet phldrT="[Texto]"/>
      <dgm:spPr/>
      <dgm:t>
        <a:bodyPr/>
        <a:lstStyle/>
        <a:p>
          <a:r>
            <a:rPr lang="es-MX" dirty="0"/>
            <a:t>Búsqueda adaptativa probabilística</a:t>
          </a:r>
        </a:p>
      </dgm:t>
    </dgm:pt>
    <dgm:pt modelId="{92F5E511-1EAC-4145-A317-A117B8869B88}" type="parTrans" cxnId="{C73A4EFD-ECFB-46FA-95EF-566D1E807F4B}">
      <dgm:prSet/>
      <dgm:spPr/>
      <dgm:t>
        <a:bodyPr/>
        <a:lstStyle/>
        <a:p>
          <a:endParaRPr lang="es-MX"/>
        </a:p>
      </dgm:t>
    </dgm:pt>
    <dgm:pt modelId="{03369792-54BB-4B97-BE0C-3B8A33A345CA}" type="sibTrans" cxnId="{C73A4EFD-ECFB-46FA-95EF-566D1E807F4B}">
      <dgm:prSet/>
      <dgm:spPr/>
      <dgm:t>
        <a:bodyPr/>
        <a:lstStyle/>
        <a:p>
          <a:endParaRPr lang="es-MX"/>
        </a:p>
      </dgm:t>
    </dgm:pt>
    <dgm:pt modelId="{66B1410A-98C4-4C76-8F7C-8E77A3B89685}">
      <dgm:prSet phldrT="[Texto]"/>
      <dgm:spPr/>
      <dgm:t>
        <a:bodyPr/>
        <a:lstStyle/>
        <a:p>
          <a:r>
            <a:rPr lang="es-MX" dirty="0"/>
            <a:t>Búsqueda en amplitud inteligente</a:t>
          </a:r>
        </a:p>
      </dgm:t>
    </dgm:pt>
    <dgm:pt modelId="{5324BD32-C4A9-471A-9EB3-0AC8E9AE16F7}" type="parTrans" cxnId="{E4863E2D-6F70-4150-8ACE-6EB1C42DEC5D}">
      <dgm:prSet/>
      <dgm:spPr/>
      <dgm:t>
        <a:bodyPr/>
        <a:lstStyle/>
        <a:p>
          <a:endParaRPr lang="es-MX"/>
        </a:p>
      </dgm:t>
    </dgm:pt>
    <dgm:pt modelId="{5DE641A2-C57C-4BD7-802D-A3B501AA7BAC}" type="sibTrans" cxnId="{E4863E2D-6F70-4150-8ACE-6EB1C42DEC5D}">
      <dgm:prSet/>
      <dgm:spPr/>
      <dgm:t>
        <a:bodyPr/>
        <a:lstStyle/>
        <a:p>
          <a:endParaRPr lang="es-MX"/>
        </a:p>
      </dgm:t>
    </dgm:pt>
    <dgm:pt modelId="{24190ECB-B3CC-4F23-934C-0D3BB9418A87}">
      <dgm:prSet phldrT="[Texto]"/>
      <dgm:spPr/>
      <dgm:t>
        <a:bodyPr/>
        <a:lstStyle/>
        <a:p>
          <a:r>
            <a:rPr lang="es-MX" dirty="0"/>
            <a:t>Índices locales</a:t>
          </a:r>
        </a:p>
      </dgm:t>
    </dgm:pt>
    <dgm:pt modelId="{5643042E-C423-44DC-A451-862FDB6613DE}" type="parTrans" cxnId="{573EF521-8238-46C2-B795-A5420FC9808C}">
      <dgm:prSet/>
      <dgm:spPr/>
      <dgm:t>
        <a:bodyPr/>
        <a:lstStyle/>
        <a:p>
          <a:endParaRPr lang="es-MX"/>
        </a:p>
      </dgm:t>
    </dgm:pt>
    <dgm:pt modelId="{8613182B-E349-4E9A-8E4E-0A6F6DE03DF7}" type="sibTrans" cxnId="{573EF521-8238-46C2-B795-A5420FC9808C}">
      <dgm:prSet/>
      <dgm:spPr/>
      <dgm:t>
        <a:bodyPr/>
        <a:lstStyle/>
        <a:p>
          <a:endParaRPr lang="es-MX"/>
        </a:p>
      </dgm:t>
    </dgm:pt>
    <dgm:pt modelId="{1493AFE4-E45E-4DDE-BB34-70BAC02E2C8D}">
      <dgm:prSet phldrT="[Texto]"/>
      <dgm:spPr/>
      <dgm:t>
        <a:bodyPr/>
        <a:lstStyle/>
        <a:p>
          <a:r>
            <a:rPr lang="es-MX" dirty="0"/>
            <a:t>DRLP</a:t>
          </a:r>
        </a:p>
      </dgm:t>
    </dgm:pt>
    <dgm:pt modelId="{84737137-2DE4-45E5-8B25-C5CA057EEFD8}" type="parTrans" cxnId="{71B67E3D-5838-4FC7-8222-9CB0328FB5FA}">
      <dgm:prSet/>
      <dgm:spPr/>
      <dgm:t>
        <a:bodyPr/>
        <a:lstStyle/>
        <a:p>
          <a:endParaRPr lang="es-MX"/>
        </a:p>
      </dgm:t>
    </dgm:pt>
    <dgm:pt modelId="{D0D86E9B-1125-4D71-9DB0-C972AECF4C47}" type="sibTrans" cxnId="{71B67E3D-5838-4FC7-8222-9CB0328FB5FA}">
      <dgm:prSet/>
      <dgm:spPr/>
      <dgm:t>
        <a:bodyPr/>
        <a:lstStyle/>
        <a:p>
          <a:endParaRPr lang="es-MX"/>
        </a:p>
      </dgm:t>
    </dgm:pt>
    <dgm:pt modelId="{965A66C6-5E09-430C-9F03-8EF4ACED67D6}" type="pres">
      <dgm:prSet presAssocID="{55DF982E-8863-4870-80F5-FE40CF0FB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49994F-5EB7-4B1D-803F-A5EEA8CC7509}" type="pres">
      <dgm:prSet presAssocID="{05E6B001-39E8-4D0B-82D2-5CCCC521A6B3}" presName="hierRoot1" presStyleCnt="0">
        <dgm:presLayoutVars>
          <dgm:hierBranch val="init"/>
        </dgm:presLayoutVars>
      </dgm:prSet>
      <dgm:spPr/>
    </dgm:pt>
    <dgm:pt modelId="{898483B7-75FB-45EB-B56B-D3001C033F93}" type="pres">
      <dgm:prSet presAssocID="{05E6B001-39E8-4D0B-82D2-5CCCC521A6B3}" presName="rootComposite1" presStyleCnt="0"/>
      <dgm:spPr/>
    </dgm:pt>
    <dgm:pt modelId="{34EA40DC-FB0D-487A-90A4-40FAE4287895}" type="pres">
      <dgm:prSet presAssocID="{05E6B001-39E8-4D0B-82D2-5CCCC521A6B3}" presName="rootText1" presStyleLbl="node0" presStyleIdx="0" presStyleCnt="1">
        <dgm:presLayoutVars>
          <dgm:chPref val="3"/>
        </dgm:presLayoutVars>
      </dgm:prSet>
      <dgm:spPr/>
    </dgm:pt>
    <dgm:pt modelId="{1D104FF4-B91A-4F4A-A109-3684B46A61FE}" type="pres">
      <dgm:prSet presAssocID="{05E6B001-39E8-4D0B-82D2-5CCCC521A6B3}" presName="rootConnector1" presStyleLbl="node1" presStyleIdx="0" presStyleCnt="0"/>
      <dgm:spPr/>
    </dgm:pt>
    <dgm:pt modelId="{88D55714-5E22-4DE1-B405-EA72DDE5A580}" type="pres">
      <dgm:prSet presAssocID="{05E6B001-39E8-4D0B-82D2-5CCCC521A6B3}" presName="hierChild2" presStyleCnt="0"/>
      <dgm:spPr/>
    </dgm:pt>
    <dgm:pt modelId="{90C0DC15-9432-454D-BC19-D600BC8EAEE3}" type="pres">
      <dgm:prSet presAssocID="{5FD32B8E-C54D-41B3-BF25-B89BE0E9991B}" presName="Name37" presStyleLbl="parChTrans1D2" presStyleIdx="0" presStyleCnt="2"/>
      <dgm:spPr/>
    </dgm:pt>
    <dgm:pt modelId="{889A1F6A-9103-4720-BABC-611088CA7D05}" type="pres">
      <dgm:prSet presAssocID="{28AEE161-003F-46B9-BFF0-FA313357C9B7}" presName="hierRoot2" presStyleCnt="0">
        <dgm:presLayoutVars>
          <dgm:hierBranch val="init"/>
        </dgm:presLayoutVars>
      </dgm:prSet>
      <dgm:spPr/>
    </dgm:pt>
    <dgm:pt modelId="{B229CFB9-F0BF-414D-82AC-3451B55CF16F}" type="pres">
      <dgm:prSet presAssocID="{28AEE161-003F-46B9-BFF0-FA313357C9B7}" presName="rootComposite" presStyleCnt="0"/>
      <dgm:spPr/>
    </dgm:pt>
    <dgm:pt modelId="{A97A7EBE-AD0E-4C1C-925D-677B5B05B712}" type="pres">
      <dgm:prSet presAssocID="{28AEE161-003F-46B9-BFF0-FA313357C9B7}" presName="rootText" presStyleLbl="node2" presStyleIdx="0" presStyleCnt="2">
        <dgm:presLayoutVars>
          <dgm:chPref val="3"/>
        </dgm:presLayoutVars>
      </dgm:prSet>
      <dgm:spPr/>
    </dgm:pt>
    <dgm:pt modelId="{44E76BE9-47B0-4A23-BF99-6362817ACA9E}" type="pres">
      <dgm:prSet presAssocID="{28AEE161-003F-46B9-BFF0-FA313357C9B7}" presName="rootConnector" presStyleLbl="node2" presStyleIdx="0" presStyleCnt="2"/>
      <dgm:spPr/>
    </dgm:pt>
    <dgm:pt modelId="{3FDD6927-1DF4-4D87-AB9E-C9EFBF1CF6E7}" type="pres">
      <dgm:prSet presAssocID="{28AEE161-003F-46B9-BFF0-FA313357C9B7}" presName="hierChild4" presStyleCnt="0"/>
      <dgm:spPr/>
    </dgm:pt>
    <dgm:pt modelId="{DE5584B6-96C3-4E71-8336-0FF729245E2A}" type="pres">
      <dgm:prSet presAssocID="{05F9FE37-B017-4DD0-ABD7-3B00769B9FAE}" presName="Name37" presStyleLbl="parChTrans1D3" presStyleIdx="0" presStyleCnt="10"/>
      <dgm:spPr/>
    </dgm:pt>
    <dgm:pt modelId="{27E03326-C214-45EC-9840-944F40C659CA}" type="pres">
      <dgm:prSet presAssocID="{5C51DA11-4D33-454D-AD7A-2DF5F5C6739F}" presName="hierRoot2" presStyleCnt="0">
        <dgm:presLayoutVars>
          <dgm:hierBranch val="init"/>
        </dgm:presLayoutVars>
      </dgm:prSet>
      <dgm:spPr/>
    </dgm:pt>
    <dgm:pt modelId="{2B03AEFC-7042-4F0E-80C7-255BC0D61491}" type="pres">
      <dgm:prSet presAssocID="{5C51DA11-4D33-454D-AD7A-2DF5F5C6739F}" presName="rootComposite" presStyleCnt="0"/>
      <dgm:spPr/>
    </dgm:pt>
    <dgm:pt modelId="{58D67D66-6AE3-4025-9DFC-E8B6CFBFE4B4}" type="pres">
      <dgm:prSet presAssocID="{5C51DA11-4D33-454D-AD7A-2DF5F5C6739F}" presName="rootText" presStyleLbl="node3" presStyleIdx="0" presStyleCnt="10">
        <dgm:presLayoutVars>
          <dgm:chPref val="3"/>
        </dgm:presLayoutVars>
      </dgm:prSet>
      <dgm:spPr/>
    </dgm:pt>
    <dgm:pt modelId="{C95DF1E8-E17E-4DFB-A4A6-14D8ADEB6FC2}" type="pres">
      <dgm:prSet presAssocID="{5C51DA11-4D33-454D-AD7A-2DF5F5C6739F}" presName="rootConnector" presStyleLbl="node3" presStyleIdx="0" presStyleCnt="10"/>
      <dgm:spPr/>
    </dgm:pt>
    <dgm:pt modelId="{1742ED6D-C7F3-4712-B25D-F6F997C5FEC4}" type="pres">
      <dgm:prSet presAssocID="{5C51DA11-4D33-454D-AD7A-2DF5F5C6739F}" presName="hierChild4" presStyleCnt="0"/>
      <dgm:spPr/>
    </dgm:pt>
    <dgm:pt modelId="{8F5053B5-4E86-4E96-8E27-DA61AD662091}" type="pres">
      <dgm:prSet presAssocID="{9446BDE1-A874-445A-A566-A4C499B89B3C}" presName="Name37" presStyleLbl="parChTrans1D4" presStyleIdx="0" presStyleCnt="10"/>
      <dgm:spPr/>
    </dgm:pt>
    <dgm:pt modelId="{8D1D0F2D-BB27-4DEB-A656-79935812B86C}" type="pres">
      <dgm:prSet presAssocID="{DDB29F34-93E5-4BD8-B483-07120F6213A8}" presName="hierRoot2" presStyleCnt="0">
        <dgm:presLayoutVars>
          <dgm:hierBranch val="init"/>
        </dgm:presLayoutVars>
      </dgm:prSet>
      <dgm:spPr/>
    </dgm:pt>
    <dgm:pt modelId="{1C45B030-5541-452B-94A1-20AE79F8B478}" type="pres">
      <dgm:prSet presAssocID="{DDB29F34-93E5-4BD8-B483-07120F6213A8}" presName="rootComposite" presStyleCnt="0"/>
      <dgm:spPr/>
    </dgm:pt>
    <dgm:pt modelId="{B67CD66B-C864-4459-82AD-B472DB3AE3FF}" type="pres">
      <dgm:prSet presAssocID="{DDB29F34-93E5-4BD8-B483-07120F6213A8}" presName="rootText" presStyleLbl="node4" presStyleIdx="0" presStyleCnt="10">
        <dgm:presLayoutVars>
          <dgm:chPref val="3"/>
        </dgm:presLayoutVars>
      </dgm:prSet>
      <dgm:spPr/>
    </dgm:pt>
    <dgm:pt modelId="{752FB90D-DE46-4F04-AB58-634FDAB71B26}" type="pres">
      <dgm:prSet presAssocID="{DDB29F34-93E5-4BD8-B483-07120F6213A8}" presName="rootConnector" presStyleLbl="node4" presStyleIdx="0" presStyleCnt="10"/>
      <dgm:spPr/>
    </dgm:pt>
    <dgm:pt modelId="{4BEB5C0A-7127-422F-ADBC-C70DBB521574}" type="pres">
      <dgm:prSet presAssocID="{DDB29F34-93E5-4BD8-B483-07120F6213A8}" presName="hierChild4" presStyleCnt="0"/>
      <dgm:spPr/>
    </dgm:pt>
    <dgm:pt modelId="{32F1E276-2CB9-415B-8387-578E1D186DEC}" type="pres">
      <dgm:prSet presAssocID="{1530DD8F-BE12-420C-A56B-126EB0975413}" presName="Name37" presStyleLbl="parChTrans1D4" presStyleIdx="1" presStyleCnt="10"/>
      <dgm:spPr/>
    </dgm:pt>
    <dgm:pt modelId="{9B2B2621-0DE6-4E0F-9159-8572F1D497CD}" type="pres">
      <dgm:prSet presAssocID="{C0A3E01B-26C2-414F-BE32-D43859071075}" presName="hierRoot2" presStyleCnt="0">
        <dgm:presLayoutVars>
          <dgm:hierBranch val="init"/>
        </dgm:presLayoutVars>
      </dgm:prSet>
      <dgm:spPr/>
    </dgm:pt>
    <dgm:pt modelId="{18589F27-2E24-43AC-8036-39944A900A66}" type="pres">
      <dgm:prSet presAssocID="{C0A3E01B-26C2-414F-BE32-D43859071075}" presName="rootComposite" presStyleCnt="0"/>
      <dgm:spPr/>
    </dgm:pt>
    <dgm:pt modelId="{1FE1FA27-4129-4E2D-82D3-F73C60EABBAD}" type="pres">
      <dgm:prSet presAssocID="{C0A3E01B-26C2-414F-BE32-D43859071075}" presName="rootText" presStyleLbl="node4" presStyleIdx="1" presStyleCnt="10">
        <dgm:presLayoutVars>
          <dgm:chPref val="3"/>
        </dgm:presLayoutVars>
      </dgm:prSet>
      <dgm:spPr/>
    </dgm:pt>
    <dgm:pt modelId="{E5D9BCBD-88C3-4456-B067-391CC5FF0EB5}" type="pres">
      <dgm:prSet presAssocID="{C0A3E01B-26C2-414F-BE32-D43859071075}" presName="rootConnector" presStyleLbl="node4" presStyleIdx="1" presStyleCnt="10"/>
      <dgm:spPr/>
    </dgm:pt>
    <dgm:pt modelId="{141AB0E3-A90B-4C29-A8B6-EC6E801BE043}" type="pres">
      <dgm:prSet presAssocID="{C0A3E01B-26C2-414F-BE32-D43859071075}" presName="hierChild4" presStyleCnt="0"/>
      <dgm:spPr/>
    </dgm:pt>
    <dgm:pt modelId="{7A52D0DD-E1C9-44A8-BD2E-903AAD393399}" type="pres">
      <dgm:prSet presAssocID="{1DDD509E-30DB-40C8-8B08-83EEA16722C5}" presName="Name37" presStyleLbl="parChTrans1D4" presStyleIdx="2" presStyleCnt="10"/>
      <dgm:spPr/>
    </dgm:pt>
    <dgm:pt modelId="{5AD31735-930F-4EFC-A5DF-658BDE1AA73B}" type="pres">
      <dgm:prSet presAssocID="{98877088-8282-44D3-B0A0-7389D0C7E75E}" presName="hierRoot2" presStyleCnt="0">
        <dgm:presLayoutVars>
          <dgm:hierBranch val="init"/>
        </dgm:presLayoutVars>
      </dgm:prSet>
      <dgm:spPr/>
    </dgm:pt>
    <dgm:pt modelId="{1335744E-FA07-42D2-B685-B53F0FEAB93C}" type="pres">
      <dgm:prSet presAssocID="{98877088-8282-44D3-B0A0-7389D0C7E75E}" presName="rootComposite" presStyleCnt="0"/>
      <dgm:spPr/>
    </dgm:pt>
    <dgm:pt modelId="{F2911F0E-9FD8-4FAA-A591-81377F3C8639}" type="pres">
      <dgm:prSet presAssocID="{98877088-8282-44D3-B0A0-7389D0C7E75E}" presName="rootText" presStyleLbl="node4" presStyleIdx="2" presStyleCnt="10">
        <dgm:presLayoutVars>
          <dgm:chPref val="3"/>
        </dgm:presLayoutVars>
      </dgm:prSet>
      <dgm:spPr/>
    </dgm:pt>
    <dgm:pt modelId="{6AAABC7E-3081-4190-BD88-1368D0F969A6}" type="pres">
      <dgm:prSet presAssocID="{98877088-8282-44D3-B0A0-7389D0C7E75E}" presName="rootConnector" presStyleLbl="node4" presStyleIdx="2" presStyleCnt="10"/>
      <dgm:spPr/>
    </dgm:pt>
    <dgm:pt modelId="{04ADAFAA-E4FA-4768-84E4-0C7681329D34}" type="pres">
      <dgm:prSet presAssocID="{98877088-8282-44D3-B0A0-7389D0C7E75E}" presName="hierChild4" presStyleCnt="0"/>
      <dgm:spPr/>
    </dgm:pt>
    <dgm:pt modelId="{73451140-0F3A-48BF-94CA-6ADF7BF47DAE}" type="pres">
      <dgm:prSet presAssocID="{98877088-8282-44D3-B0A0-7389D0C7E75E}" presName="hierChild5" presStyleCnt="0"/>
      <dgm:spPr/>
    </dgm:pt>
    <dgm:pt modelId="{CD7703FA-C317-433C-AC95-6A3B0FA6BAB4}" type="pres">
      <dgm:prSet presAssocID="{C0A3E01B-26C2-414F-BE32-D43859071075}" presName="hierChild5" presStyleCnt="0"/>
      <dgm:spPr/>
    </dgm:pt>
    <dgm:pt modelId="{F0BC2D43-2DA2-49F9-89C9-07E6DC97A62E}" type="pres">
      <dgm:prSet presAssocID="{C9B4B8E3-6B8F-43E9-ADF6-E28F4855FA5C}" presName="Name37" presStyleLbl="parChTrans1D4" presStyleIdx="3" presStyleCnt="10"/>
      <dgm:spPr/>
    </dgm:pt>
    <dgm:pt modelId="{20BB33FB-7901-4BDB-A68C-64139F2BEFFC}" type="pres">
      <dgm:prSet presAssocID="{2C71A0A3-C767-4476-8A1E-FC0833C88CA9}" presName="hierRoot2" presStyleCnt="0">
        <dgm:presLayoutVars>
          <dgm:hierBranch val="init"/>
        </dgm:presLayoutVars>
      </dgm:prSet>
      <dgm:spPr/>
    </dgm:pt>
    <dgm:pt modelId="{642D2751-1D51-4C66-ACF3-A0ECF42E9D84}" type="pres">
      <dgm:prSet presAssocID="{2C71A0A3-C767-4476-8A1E-FC0833C88CA9}" presName="rootComposite" presStyleCnt="0"/>
      <dgm:spPr/>
    </dgm:pt>
    <dgm:pt modelId="{7B0B58B4-E18C-47ED-A60B-E9E64ED33529}" type="pres">
      <dgm:prSet presAssocID="{2C71A0A3-C767-4476-8A1E-FC0833C88CA9}" presName="rootText" presStyleLbl="node4" presStyleIdx="3" presStyleCnt="10">
        <dgm:presLayoutVars>
          <dgm:chPref val="3"/>
        </dgm:presLayoutVars>
      </dgm:prSet>
      <dgm:spPr/>
    </dgm:pt>
    <dgm:pt modelId="{962AB510-11B8-4222-B35E-8B51AC9F9C9A}" type="pres">
      <dgm:prSet presAssocID="{2C71A0A3-C767-4476-8A1E-FC0833C88CA9}" presName="rootConnector" presStyleLbl="node4" presStyleIdx="3" presStyleCnt="10"/>
      <dgm:spPr/>
    </dgm:pt>
    <dgm:pt modelId="{87EAA45A-2A48-4F86-AE16-B4624CA9BF9A}" type="pres">
      <dgm:prSet presAssocID="{2C71A0A3-C767-4476-8A1E-FC0833C88CA9}" presName="hierChild4" presStyleCnt="0"/>
      <dgm:spPr/>
    </dgm:pt>
    <dgm:pt modelId="{84CEA2F5-DAD3-4561-8E8B-2749E30A1738}" type="pres">
      <dgm:prSet presAssocID="{2C71A0A3-C767-4476-8A1E-FC0833C88CA9}" presName="hierChild5" presStyleCnt="0"/>
      <dgm:spPr/>
    </dgm:pt>
    <dgm:pt modelId="{1259F234-510E-4002-BD4C-BBD82D95353F}" type="pres">
      <dgm:prSet presAssocID="{DDB29F34-93E5-4BD8-B483-07120F6213A8}" presName="hierChild5" presStyleCnt="0"/>
      <dgm:spPr/>
    </dgm:pt>
    <dgm:pt modelId="{9FB1C3BC-772A-41E5-8508-7484AA28D3DA}" type="pres">
      <dgm:prSet presAssocID="{76DB495E-9934-4ABF-A211-2CD0D2EFE117}" presName="Name37" presStyleLbl="parChTrans1D4" presStyleIdx="4" presStyleCnt="10"/>
      <dgm:spPr/>
    </dgm:pt>
    <dgm:pt modelId="{55A31050-9186-4FB6-8969-368346D08F5A}" type="pres">
      <dgm:prSet presAssocID="{6353B9EC-DD8C-4CD0-AA4E-860F6FAE5C02}" presName="hierRoot2" presStyleCnt="0">
        <dgm:presLayoutVars>
          <dgm:hierBranch val="init"/>
        </dgm:presLayoutVars>
      </dgm:prSet>
      <dgm:spPr/>
    </dgm:pt>
    <dgm:pt modelId="{9AD708E3-0E69-4A8C-AF44-E38B44F1D570}" type="pres">
      <dgm:prSet presAssocID="{6353B9EC-DD8C-4CD0-AA4E-860F6FAE5C02}" presName="rootComposite" presStyleCnt="0"/>
      <dgm:spPr/>
    </dgm:pt>
    <dgm:pt modelId="{3C2EC1AB-513D-4224-B33E-C9045C6F32D9}" type="pres">
      <dgm:prSet presAssocID="{6353B9EC-DD8C-4CD0-AA4E-860F6FAE5C02}" presName="rootText" presStyleLbl="node4" presStyleIdx="4" presStyleCnt="10">
        <dgm:presLayoutVars>
          <dgm:chPref val="3"/>
        </dgm:presLayoutVars>
      </dgm:prSet>
      <dgm:spPr/>
    </dgm:pt>
    <dgm:pt modelId="{5CF259CB-1598-4C93-8D2A-502EB6EAC53A}" type="pres">
      <dgm:prSet presAssocID="{6353B9EC-DD8C-4CD0-AA4E-860F6FAE5C02}" presName="rootConnector" presStyleLbl="node4" presStyleIdx="4" presStyleCnt="10"/>
      <dgm:spPr/>
    </dgm:pt>
    <dgm:pt modelId="{C11D48CD-00E0-4FFD-955A-F891F45B5459}" type="pres">
      <dgm:prSet presAssocID="{6353B9EC-DD8C-4CD0-AA4E-860F6FAE5C02}" presName="hierChild4" presStyleCnt="0"/>
      <dgm:spPr/>
    </dgm:pt>
    <dgm:pt modelId="{531F3A7F-C4E7-481E-8B48-E4CEB14F2C13}" type="pres">
      <dgm:prSet presAssocID="{D28C6D32-F1E4-460A-BFDD-484954CCEA12}" presName="Name37" presStyleLbl="parChTrans1D4" presStyleIdx="5" presStyleCnt="10"/>
      <dgm:spPr/>
    </dgm:pt>
    <dgm:pt modelId="{59A452BE-7B74-46F2-92DA-5F102DE3B898}" type="pres">
      <dgm:prSet presAssocID="{7DADB98E-0F5A-4AD1-96A9-F4682DD4678C}" presName="hierRoot2" presStyleCnt="0">
        <dgm:presLayoutVars>
          <dgm:hierBranch val="init"/>
        </dgm:presLayoutVars>
      </dgm:prSet>
      <dgm:spPr/>
    </dgm:pt>
    <dgm:pt modelId="{C0F1C105-951E-402A-A0E0-08AC1575189D}" type="pres">
      <dgm:prSet presAssocID="{7DADB98E-0F5A-4AD1-96A9-F4682DD4678C}" presName="rootComposite" presStyleCnt="0"/>
      <dgm:spPr/>
    </dgm:pt>
    <dgm:pt modelId="{6DD2F1A8-B08D-4D06-9D59-35BD821050E9}" type="pres">
      <dgm:prSet presAssocID="{7DADB98E-0F5A-4AD1-96A9-F4682DD4678C}" presName="rootText" presStyleLbl="node4" presStyleIdx="5" presStyleCnt="10">
        <dgm:presLayoutVars>
          <dgm:chPref val="3"/>
        </dgm:presLayoutVars>
      </dgm:prSet>
      <dgm:spPr/>
    </dgm:pt>
    <dgm:pt modelId="{CDA23D18-CD96-4BC7-B2C2-76AC6F1B8AF5}" type="pres">
      <dgm:prSet presAssocID="{7DADB98E-0F5A-4AD1-96A9-F4682DD4678C}" presName="rootConnector" presStyleLbl="node4" presStyleIdx="5" presStyleCnt="10"/>
      <dgm:spPr/>
    </dgm:pt>
    <dgm:pt modelId="{210E1976-06F9-49C6-9420-EE9B6BC8B793}" type="pres">
      <dgm:prSet presAssocID="{7DADB98E-0F5A-4AD1-96A9-F4682DD4678C}" presName="hierChild4" presStyleCnt="0"/>
      <dgm:spPr/>
    </dgm:pt>
    <dgm:pt modelId="{31E5DDF1-501C-4387-8730-A81FC3DD6346}" type="pres">
      <dgm:prSet presAssocID="{7DADB98E-0F5A-4AD1-96A9-F4682DD4678C}" presName="hierChild5" presStyleCnt="0"/>
      <dgm:spPr/>
    </dgm:pt>
    <dgm:pt modelId="{04BE6876-631C-429A-90E3-439F5FFA82FC}" type="pres">
      <dgm:prSet presAssocID="{6FF7BDDE-F2A3-4371-927E-15D4D187A0F6}" presName="Name37" presStyleLbl="parChTrans1D4" presStyleIdx="6" presStyleCnt="10"/>
      <dgm:spPr/>
    </dgm:pt>
    <dgm:pt modelId="{585B9529-CB13-40A8-84AE-A29587CBE311}" type="pres">
      <dgm:prSet presAssocID="{31FEDC39-BD93-4452-B320-6E8A23B72667}" presName="hierRoot2" presStyleCnt="0">
        <dgm:presLayoutVars>
          <dgm:hierBranch val="init"/>
        </dgm:presLayoutVars>
      </dgm:prSet>
      <dgm:spPr/>
    </dgm:pt>
    <dgm:pt modelId="{5DCF7C2E-27BF-486E-B292-8C079A54B677}" type="pres">
      <dgm:prSet presAssocID="{31FEDC39-BD93-4452-B320-6E8A23B72667}" presName="rootComposite" presStyleCnt="0"/>
      <dgm:spPr/>
    </dgm:pt>
    <dgm:pt modelId="{4DE24AD1-9498-493F-ADF7-CC998BE4054A}" type="pres">
      <dgm:prSet presAssocID="{31FEDC39-BD93-4452-B320-6E8A23B72667}" presName="rootText" presStyleLbl="node4" presStyleIdx="6" presStyleCnt="10">
        <dgm:presLayoutVars>
          <dgm:chPref val="3"/>
        </dgm:presLayoutVars>
      </dgm:prSet>
      <dgm:spPr/>
    </dgm:pt>
    <dgm:pt modelId="{2F798ECD-15F4-463D-AA40-5838097F59B3}" type="pres">
      <dgm:prSet presAssocID="{31FEDC39-BD93-4452-B320-6E8A23B72667}" presName="rootConnector" presStyleLbl="node4" presStyleIdx="6" presStyleCnt="10"/>
      <dgm:spPr/>
    </dgm:pt>
    <dgm:pt modelId="{87CD0A92-7442-4231-82A3-FA3740705EF3}" type="pres">
      <dgm:prSet presAssocID="{31FEDC39-BD93-4452-B320-6E8A23B72667}" presName="hierChild4" presStyleCnt="0"/>
      <dgm:spPr/>
    </dgm:pt>
    <dgm:pt modelId="{3344A0B0-9D62-440B-BC4B-F46B7FAE4DFF}" type="pres">
      <dgm:prSet presAssocID="{31FEDC39-BD93-4452-B320-6E8A23B72667}" presName="hierChild5" presStyleCnt="0"/>
      <dgm:spPr/>
    </dgm:pt>
    <dgm:pt modelId="{95EC9C6A-5621-451B-935D-9EADC9CE932A}" type="pres">
      <dgm:prSet presAssocID="{861205B6-3679-4DAC-980D-F2A3F33DCD3E}" presName="Name37" presStyleLbl="parChTrans1D4" presStyleIdx="7" presStyleCnt="10"/>
      <dgm:spPr/>
    </dgm:pt>
    <dgm:pt modelId="{7F14CB78-F935-4B82-8DE1-5E90EDB76DEF}" type="pres">
      <dgm:prSet presAssocID="{1D310254-55CB-4E7C-8584-C27248E34E70}" presName="hierRoot2" presStyleCnt="0">
        <dgm:presLayoutVars>
          <dgm:hierBranch val="init"/>
        </dgm:presLayoutVars>
      </dgm:prSet>
      <dgm:spPr/>
    </dgm:pt>
    <dgm:pt modelId="{FB44C0D0-301E-42A0-BF24-5A200B3F6408}" type="pres">
      <dgm:prSet presAssocID="{1D310254-55CB-4E7C-8584-C27248E34E70}" presName="rootComposite" presStyleCnt="0"/>
      <dgm:spPr/>
    </dgm:pt>
    <dgm:pt modelId="{3B69B5A1-D211-4A8B-BA25-57A2CE0AE302}" type="pres">
      <dgm:prSet presAssocID="{1D310254-55CB-4E7C-8584-C27248E34E70}" presName="rootText" presStyleLbl="node4" presStyleIdx="7" presStyleCnt="10">
        <dgm:presLayoutVars>
          <dgm:chPref val="3"/>
        </dgm:presLayoutVars>
      </dgm:prSet>
      <dgm:spPr/>
    </dgm:pt>
    <dgm:pt modelId="{16C042DD-CBA5-42DC-A1B2-54DB3F1E328B}" type="pres">
      <dgm:prSet presAssocID="{1D310254-55CB-4E7C-8584-C27248E34E70}" presName="rootConnector" presStyleLbl="node4" presStyleIdx="7" presStyleCnt="10"/>
      <dgm:spPr/>
    </dgm:pt>
    <dgm:pt modelId="{53847543-053C-4F61-83CC-FD6FDCA822DF}" type="pres">
      <dgm:prSet presAssocID="{1D310254-55CB-4E7C-8584-C27248E34E70}" presName="hierChild4" presStyleCnt="0"/>
      <dgm:spPr/>
    </dgm:pt>
    <dgm:pt modelId="{D7EEC6EB-3380-49DF-9718-B034EA586D5C}" type="pres">
      <dgm:prSet presAssocID="{1D310254-55CB-4E7C-8584-C27248E34E70}" presName="hierChild5" presStyleCnt="0"/>
      <dgm:spPr/>
    </dgm:pt>
    <dgm:pt modelId="{64B30FF3-F524-4404-94EC-E5E13EEA5B92}" type="pres">
      <dgm:prSet presAssocID="{6353B9EC-DD8C-4CD0-AA4E-860F6FAE5C02}" presName="hierChild5" presStyleCnt="0"/>
      <dgm:spPr/>
    </dgm:pt>
    <dgm:pt modelId="{7DDCE9AF-DACC-46AE-AA87-1761B99ED2C6}" type="pres">
      <dgm:prSet presAssocID="{5C51DA11-4D33-454D-AD7A-2DF5F5C6739F}" presName="hierChild5" presStyleCnt="0"/>
      <dgm:spPr/>
    </dgm:pt>
    <dgm:pt modelId="{4148B406-55C1-4AAA-B00D-DA24D5D003D1}" type="pres">
      <dgm:prSet presAssocID="{4ABC541D-98B5-47B6-B96B-0518ACD8560D}" presName="Name37" presStyleLbl="parChTrans1D3" presStyleIdx="1" presStyleCnt="10"/>
      <dgm:spPr/>
    </dgm:pt>
    <dgm:pt modelId="{B75C06B2-2F5E-4C46-BC13-59113D0E104D}" type="pres">
      <dgm:prSet presAssocID="{238EAB7D-4EFA-4BF7-8DC1-32C205593F2D}" presName="hierRoot2" presStyleCnt="0">
        <dgm:presLayoutVars>
          <dgm:hierBranch val="init"/>
        </dgm:presLayoutVars>
      </dgm:prSet>
      <dgm:spPr/>
    </dgm:pt>
    <dgm:pt modelId="{CF22FAE3-FC33-4156-978A-AFBD6D379CA3}" type="pres">
      <dgm:prSet presAssocID="{238EAB7D-4EFA-4BF7-8DC1-32C205593F2D}" presName="rootComposite" presStyleCnt="0"/>
      <dgm:spPr/>
    </dgm:pt>
    <dgm:pt modelId="{323BFDE0-8A12-4167-B870-53C1B8A42965}" type="pres">
      <dgm:prSet presAssocID="{238EAB7D-4EFA-4BF7-8DC1-32C205593F2D}" presName="rootText" presStyleLbl="node3" presStyleIdx="1" presStyleCnt="10">
        <dgm:presLayoutVars>
          <dgm:chPref val="3"/>
        </dgm:presLayoutVars>
      </dgm:prSet>
      <dgm:spPr/>
    </dgm:pt>
    <dgm:pt modelId="{71F92090-6740-4E22-9187-CED390D0DAB3}" type="pres">
      <dgm:prSet presAssocID="{238EAB7D-4EFA-4BF7-8DC1-32C205593F2D}" presName="rootConnector" presStyleLbl="node3" presStyleIdx="1" presStyleCnt="10"/>
      <dgm:spPr/>
    </dgm:pt>
    <dgm:pt modelId="{4BC39DA2-A38D-41F9-BF04-CB2447D38E28}" type="pres">
      <dgm:prSet presAssocID="{238EAB7D-4EFA-4BF7-8DC1-32C205593F2D}" presName="hierChild4" presStyleCnt="0"/>
      <dgm:spPr/>
    </dgm:pt>
    <dgm:pt modelId="{F07D1340-1CC3-416C-89B3-4B8F3592E1AE}" type="pres">
      <dgm:prSet presAssocID="{C4BA57E4-E9DA-4A27-B4B3-641AAED04274}" presName="Name37" presStyleLbl="parChTrans1D4" presStyleIdx="8" presStyleCnt="10"/>
      <dgm:spPr/>
    </dgm:pt>
    <dgm:pt modelId="{EBDA2D07-91B3-492B-A963-7C829831C53C}" type="pres">
      <dgm:prSet presAssocID="{F4551266-30D2-4B97-A3D4-B5487C17287F}" presName="hierRoot2" presStyleCnt="0">
        <dgm:presLayoutVars>
          <dgm:hierBranch val="init"/>
        </dgm:presLayoutVars>
      </dgm:prSet>
      <dgm:spPr/>
    </dgm:pt>
    <dgm:pt modelId="{6D21DB1D-CECC-42F8-AD13-4EF26954CA2A}" type="pres">
      <dgm:prSet presAssocID="{F4551266-30D2-4B97-A3D4-B5487C17287F}" presName="rootComposite" presStyleCnt="0"/>
      <dgm:spPr/>
    </dgm:pt>
    <dgm:pt modelId="{94C54678-E676-4AE3-AED8-642C3EADFA12}" type="pres">
      <dgm:prSet presAssocID="{F4551266-30D2-4B97-A3D4-B5487C17287F}" presName="rootText" presStyleLbl="node4" presStyleIdx="8" presStyleCnt="10">
        <dgm:presLayoutVars>
          <dgm:chPref val="3"/>
        </dgm:presLayoutVars>
      </dgm:prSet>
      <dgm:spPr/>
    </dgm:pt>
    <dgm:pt modelId="{FCF46C33-5AE6-45F3-BBBF-8C1AF1A30683}" type="pres">
      <dgm:prSet presAssocID="{F4551266-30D2-4B97-A3D4-B5487C17287F}" presName="rootConnector" presStyleLbl="node4" presStyleIdx="8" presStyleCnt="10"/>
      <dgm:spPr/>
    </dgm:pt>
    <dgm:pt modelId="{BA76D60C-C8AB-42D8-93A3-DDA746A7D19A}" type="pres">
      <dgm:prSet presAssocID="{F4551266-30D2-4B97-A3D4-B5487C17287F}" presName="hierChild4" presStyleCnt="0"/>
      <dgm:spPr/>
    </dgm:pt>
    <dgm:pt modelId="{41F15CEB-590B-4F50-B087-4C2A639F8F1D}" type="pres">
      <dgm:prSet presAssocID="{F4551266-30D2-4B97-A3D4-B5487C17287F}" presName="hierChild5" presStyleCnt="0"/>
      <dgm:spPr/>
    </dgm:pt>
    <dgm:pt modelId="{E60128F9-E412-4CFA-9624-33ADFAE3978A}" type="pres">
      <dgm:prSet presAssocID="{91E0495A-F0F7-4909-B9E6-E426A61BD484}" presName="Name37" presStyleLbl="parChTrans1D4" presStyleIdx="9" presStyleCnt="10"/>
      <dgm:spPr/>
    </dgm:pt>
    <dgm:pt modelId="{8004307B-C5FD-4575-975C-A96D178D4EB9}" type="pres">
      <dgm:prSet presAssocID="{A28BCA6B-FEFB-4340-A0B1-B12B3E5F2E46}" presName="hierRoot2" presStyleCnt="0">
        <dgm:presLayoutVars>
          <dgm:hierBranch val="init"/>
        </dgm:presLayoutVars>
      </dgm:prSet>
      <dgm:spPr/>
    </dgm:pt>
    <dgm:pt modelId="{E9F03B10-FBE6-4A6A-BE71-1ECF5DE097E4}" type="pres">
      <dgm:prSet presAssocID="{A28BCA6B-FEFB-4340-A0B1-B12B3E5F2E46}" presName="rootComposite" presStyleCnt="0"/>
      <dgm:spPr/>
    </dgm:pt>
    <dgm:pt modelId="{EAC59B12-EAA1-44F8-8E3C-B87EF912ED5C}" type="pres">
      <dgm:prSet presAssocID="{A28BCA6B-FEFB-4340-A0B1-B12B3E5F2E46}" presName="rootText" presStyleLbl="node4" presStyleIdx="9" presStyleCnt="10">
        <dgm:presLayoutVars>
          <dgm:chPref val="3"/>
        </dgm:presLayoutVars>
      </dgm:prSet>
      <dgm:spPr/>
    </dgm:pt>
    <dgm:pt modelId="{DB97A6B5-BE76-4D36-BB43-6724173FA3A6}" type="pres">
      <dgm:prSet presAssocID="{A28BCA6B-FEFB-4340-A0B1-B12B3E5F2E46}" presName="rootConnector" presStyleLbl="node4" presStyleIdx="9" presStyleCnt="10"/>
      <dgm:spPr/>
    </dgm:pt>
    <dgm:pt modelId="{19EDD281-FE02-4137-8F73-5EC60C802C32}" type="pres">
      <dgm:prSet presAssocID="{A28BCA6B-FEFB-4340-A0B1-B12B3E5F2E46}" presName="hierChild4" presStyleCnt="0"/>
      <dgm:spPr/>
    </dgm:pt>
    <dgm:pt modelId="{C3F2A96F-3945-4AB3-9917-A1628F75966A}" type="pres">
      <dgm:prSet presAssocID="{A28BCA6B-FEFB-4340-A0B1-B12B3E5F2E46}" presName="hierChild5" presStyleCnt="0"/>
      <dgm:spPr/>
    </dgm:pt>
    <dgm:pt modelId="{F0B7BB58-3D78-4C1D-8913-D2217FD3CB00}" type="pres">
      <dgm:prSet presAssocID="{238EAB7D-4EFA-4BF7-8DC1-32C205593F2D}" presName="hierChild5" presStyleCnt="0"/>
      <dgm:spPr/>
    </dgm:pt>
    <dgm:pt modelId="{724C07D1-01D4-4660-84FE-73E39274E119}" type="pres">
      <dgm:prSet presAssocID="{B85690BD-6131-4C34-B1FA-E6F74924C2A5}" presName="Name37" presStyleLbl="parChTrans1D3" presStyleIdx="2" presStyleCnt="10"/>
      <dgm:spPr/>
    </dgm:pt>
    <dgm:pt modelId="{CC3FE59F-5733-4FD3-AABC-F65CB3627487}" type="pres">
      <dgm:prSet presAssocID="{E0430144-8342-47A1-AE0E-B72D1FB92042}" presName="hierRoot2" presStyleCnt="0">
        <dgm:presLayoutVars>
          <dgm:hierBranch val="init"/>
        </dgm:presLayoutVars>
      </dgm:prSet>
      <dgm:spPr/>
    </dgm:pt>
    <dgm:pt modelId="{79053A52-4D1B-4E25-A3C6-C22A871BBE23}" type="pres">
      <dgm:prSet presAssocID="{E0430144-8342-47A1-AE0E-B72D1FB92042}" presName="rootComposite" presStyleCnt="0"/>
      <dgm:spPr/>
    </dgm:pt>
    <dgm:pt modelId="{7E0EE2F0-38C6-409A-BBD0-FDB2AF230D19}" type="pres">
      <dgm:prSet presAssocID="{E0430144-8342-47A1-AE0E-B72D1FB92042}" presName="rootText" presStyleLbl="node3" presStyleIdx="2" presStyleCnt="10">
        <dgm:presLayoutVars>
          <dgm:chPref val="3"/>
        </dgm:presLayoutVars>
      </dgm:prSet>
      <dgm:spPr/>
    </dgm:pt>
    <dgm:pt modelId="{FCABE914-4A28-457E-97E8-F9AF191D1116}" type="pres">
      <dgm:prSet presAssocID="{E0430144-8342-47A1-AE0E-B72D1FB92042}" presName="rootConnector" presStyleLbl="node3" presStyleIdx="2" presStyleCnt="10"/>
      <dgm:spPr/>
    </dgm:pt>
    <dgm:pt modelId="{BCE977FE-ABA0-4D85-A216-9658DE71181D}" type="pres">
      <dgm:prSet presAssocID="{E0430144-8342-47A1-AE0E-B72D1FB92042}" presName="hierChild4" presStyleCnt="0"/>
      <dgm:spPr/>
    </dgm:pt>
    <dgm:pt modelId="{30B1150A-A7A1-47F8-8794-BCFAE003925F}" type="pres">
      <dgm:prSet presAssocID="{E0430144-8342-47A1-AE0E-B72D1FB92042}" presName="hierChild5" presStyleCnt="0"/>
      <dgm:spPr/>
    </dgm:pt>
    <dgm:pt modelId="{2E62232E-42C8-44C4-8723-06DCC668F296}" type="pres">
      <dgm:prSet presAssocID="{28AEE161-003F-46B9-BFF0-FA313357C9B7}" presName="hierChild5" presStyleCnt="0"/>
      <dgm:spPr/>
    </dgm:pt>
    <dgm:pt modelId="{71D0842A-B8B2-4557-AFD8-F53D66EB3ADF}" type="pres">
      <dgm:prSet presAssocID="{D75BFFB8-B760-499E-AD78-B037212C9531}" presName="Name37" presStyleLbl="parChTrans1D2" presStyleIdx="1" presStyleCnt="2"/>
      <dgm:spPr/>
    </dgm:pt>
    <dgm:pt modelId="{FDB532E7-F58A-4802-B385-29BCF6FB1311}" type="pres">
      <dgm:prSet presAssocID="{50425457-0ECE-4B72-9C47-6B3167001901}" presName="hierRoot2" presStyleCnt="0">
        <dgm:presLayoutVars>
          <dgm:hierBranch val="init"/>
        </dgm:presLayoutVars>
      </dgm:prSet>
      <dgm:spPr/>
    </dgm:pt>
    <dgm:pt modelId="{D234ED62-D1FF-4FC5-BBFB-D61512F5E34C}" type="pres">
      <dgm:prSet presAssocID="{50425457-0ECE-4B72-9C47-6B3167001901}" presName="rootComposite" presStyleCnt="0"/>
      <dgm:spPr/>
    </dgm:pt>
    <dgm:pt modelId="{36E494E6-F804-4045-9D30-2643B799E6D9}" type="pres">
      <dgm:prSet presAssocID="{50425457-0ECE-4B72-9C47-6B3167001901}" presName="rootText" presStyleLbl="node2" presStyleIdx="1" presStyleCnt="2">
        <dgm:presLayoutVars>
          <dgm:chPref val="3"/>
        </dgm:presLayoutVars>
      </dgm:prSet>
      <dgm:spPr/>
    </dgm:pt>
    <dgm:pt modelId="{78224FB7-1E68-443B-B74D-95882397A446}" type="pres">
      <dgm:prSet presAssocID="{50425457-0ECE-4B72-9C47-6B3167001901}" presName="rootConnector" presStyleLbl="node2" presStyleIdx="1" presStyleCnt="2"/>
      <dgm:spPr/>
    </dgm:pt>
    <dgm:pt modelId="{8062E62E-0BD7-4D9F-8548-15D04F1A25A3}" type="pres">
      <dgm:prSet presAssocID="{50425457-0ECE-4B72-9C47-6B3167001901}" presName="hierChild4" presStyleCnt="0"/>
      <dgm:spPr/>
    </dgm:pt>
    <dgm:pt modelId="{35AC73F6-C860-43B0-9109-516957EC9A5B}" type="pres">
      <dgm:prSet presAssocID="{854EEFEB-79D4-44CB-ABEA-ACB78FB081D5}" presName="Name37" presStyleLbl="parChTrans1D3" presStyleIdx="3" presStyleCnt="10"/>
      <dgm:spPr/>
    </dgm:pt>
    <dgm:pt modelId="{C0506E26-4267-4694-9743-52098BE7435C}" type="pres">
      <dgm:prSet presAssocID="{C1F6302E-8D20-4D33-B5F7-1995AC3D121F}" presName="hierRoot2" presStyleCnt="0">
        <dgm:presLayoutVars>
          <dgm:hierBranch val="init"/>
        </dgm:presLayoutVars>
      </dgm:prSet>
      <dgm:spPr/>
    </dgm:pt>
    <dgm:pt modelId="{9554CD88-F941-44D6-9077-2AFFF0FA0BB0}" type="pres">
      <dgm:prSet presAssocID="{C1F6302E-8D20-4D33-B5F7-1995AC3D121F}" presName="rootComposite" presStyleCnt="0"/>
      <dgm:spPr/>
    </dgm:pt>
    <dgm:pt modelId="{A341EA7B-E7F1-43FB-BC84-544C1A783F34}" type="pres">
      <dgm:prSet presAssocID="{C1F6302E-8D20-4D33-B5F7-1995AC3D121F}" presName="rootText" presStyleLbl="node3" presStyleIdx="3" presStyleCnt="10">
        <dgm:presLayoutVars>
          <dgm:chPref val="3"/>
        </dgm:presLayoutVars>
      </dgm:prSet>
      <dgm:spPr/>
    </dgm:pt>
    <dgm:pt modelId="{82A44AA2-98C2-4319-9D0B-D37EA52C34C9}" type="pres">
      <dgm:prSet presAssocID="{C1F6302E-8D20-4D33-B5F7-1995AC3D121F}" presName="rootConnector" presStyleLbl="node3" presStyleIdx="3" presStyleCnt="10"/>
      <dgm:spPr/>
    </dgm:pt>
    <dgm:pt modelId="{F29F58A9-B65F-490B-B789-59B53AC1AC53}" type="pres">
      <dgm:prSet presAssocID="{C1F6302E-8D20-4D33-B5F7-1995AC3D121F}" presName="hierChild4" presStyleCnt="0"/>
      <dgm:spPr/>
    </dgm:pt>
    <dgm:pt modelId="{B4764F55-18D8-405C-842F-83863385A58A}" type="pres">
      <dgm:prSet presAssocID="{C1F6302E-8D20-4D33-B5F7-1995AC3D121F}" presName="hierChild5" presStyleCnt="0"/>
      <dgm:spPr/>
    </dgm:pt>
    <dgm:pt modelId="{70B19DC6-DAD3-41FD-B100-A3ADD8CCDC84}" type="pres">
      <dgm:prSet presAssocID="{7777E60C-054E-4806-A3EC-5F933F18D21E}" presName="Name37" presStyleLbl="parChTrans1D3" presStyleIdx="4" presStyleCnt="10"/>
      <dgm:spPr/>
    </dgm:pt>
    <dgm:pt modelId="{977FDB56-2928-486B-9519-9A3F69E6F799}" type="pres">
      <dgm:prSet presAssocID="{0C65BAB1-A20A-4C5C-8448-0D1081CE9519}" presName="hierRoot2" presStyleCnt="0">
        <dgm:presLayoutVars>
          <dgm:hierBranch val="init"/>
        </dgm:presLayoutVars>
      </dgm:prSet>
      <dgm:spPr/>
    </dgm:pt>
    <dgm:pt modelId="{B571234C-5356-43CC-B6FE-F236EA349F37}" type="pres">
      <dgm:prSet presAssocID="{0C65BAB1-A20A-4C5C-8448-0D1081CE9519}" presName="rootComposite" presStyleCnt="0"/>
      <dgm:spPr/>
    </dgm:pt>
    <dgm:pt modelId="{3A4FAB94-D5B8-4346-A716-76F6D7F5732F}" type="pres">
      <dgm:prSet presAssocID="{0C65BAB1-A20A-4C5C-8448-0D1081CE9519}" presName="rootText" presStyleLbl="node3" presStyleIdx="4" presStyleCnt="10">
        <dgm:presLayoutVars>
          <dgm:chPref val="3"/>
        </dgm:presLayoutVars>
      </dgm:prSet>
      <dgm:spPr/>
    </dgm:pt>
    <dgm:pt modelId="{BE65D1CF-5D2B-48CE-9D8A-F4C40385B3A6}" type="pres">
      <dgm:prSet presAssocID="{0C65BAB1-A20A-4C5C-8448-0D1081CE9519}" presName="rootConnector" presStyleLbl="node3" presStyleIdx="4" presStyleCnt="10"/>
      <dgm:spPr/>
    </dgm:pt>
    <dgm:pt modelId="{C2CDA8AF-16A4-4B5D-8A40-B419573D0470}" type="pres">
      <dgm:prSet presAssocID="{0C65BAB1-A20A-4C5C-8448-0D1081CE9519}" presName="hierChild4" presStyleCnt="0"/>
      <dgm:spPr/>
    </dgm:pt>
    <dgm:pt modelId="{5BD15757-E7CA-4F30-8AD1-3A436E4612FB}" type="pres">
      <dgm:prSet presAssocID="{0C65BAB1-A20A-4C5C-8448-0D1081CE9519}" presName="hierChild5" presStyleCnt="0"/>
      <dgm:spPr/>
    </dgm:pt>
    <dgm:pt modelId="{5F845457-7199-43DE-8CE1-A81714C03960}" type="pres">
      <dgm:prSet presAssocID="{67FAA030-46A9-46BE-ABCB-87F7F6CA87CF}" presName="Name37" presStyleLbl="parChTrans1D3" presStyleIdx="5" presStyleCnt="10"/>
      <dgm:spPr/>
    </dgm:pt>
    <dgm:pt modelId="{D2C6677B-95FF-4B1B-A6E5-967F4268F643}" type="pres">
      <dgm:prSet presAssocID="{232B483C-5F62-475C-A39F-54711F0B2616}" presName="hierRoot2" presStyleCnt="0">
        <dgm:presLayoutVars>
          <dgm:hierBranch val="init"/>
        </dgm:presLayoutVars>
      </dgm:prSet>
      <dgm:spPr/>
    </dgm:pt>
    <dgm:pt modelId="{C17744CE-F749-4AE1-879F-47862C09FD45}" type="pres">
      <dgm:prSet presAssocID="{232B483C-5F62-475C-A39F-54711F0B2616}" presName="rootComposite" presStyleCnt="0"/>
      <dgm:spPr/>
    </dgm:pt>
    <dgm:pt modelId="{F4F5F123-F650-4595-8A3E-9682717C50DB}" type="pres">
      <dgm:prSet presAssocID="{232B483C-5F62-475C-A39F-54711F0B2616}" presName="rootText" presStyleLbl="node3" presStyleIdx="5" presStyleCnt="10">
        <dgm:presLayoutVars>
          <dgm:chPref val="3"/>
        </dgm:presLayoutVars>
      </dgm:prSet>
      <dgm:spPr/>
    </dgm:pt>
    <dgm:pt modelId="{A31DBDDD-52C9-4706-9FA1-068C4A772900}" type="pres">
      <dgm:prSet presAssocID="{232B483C-5F62-475C-A39F-54711F0B2616}" presName="rootConnector" presStyleLbl="node3" presStyleIdx="5" presStyleCnt="10"/>
      <dgm:spPr/>
    </dgm:pt>
    <dgm:pt modelId="{542B2F25-F1DD-47CC-B0F1-225C99A45375}" type="pres">
      <dgm:prSet presAssocID="{232B483C-5F62-475C-A39F-54711F0B2616}" presName="hierChild4" presStyleCnt="0"/>
      <dgm:spPr/>
    </dgm:pt>
    <dgm:pt modelId="{9144F7DD-A83B-4AFF-8EBC-A4C683EFBEE0}" type="pres">
      <dgm:prSet presAssocID="{232B483C-5F62-475C-A39F-54711F0B2616}" presName="hierChild5" presStyleCnt="0"/>
      <dgm:spPr/>
    </dgm:pt>
    <dgm:pt modelId="{C03C1DFF-8ABC-4F74-B739-23C5ECBF7757}" type="pres">
      <dgm:prSet presAssocID="{92F5E511-1EAC-4145-A317-A117B8869B88}" presName="Name37" presStyleLbl="parChTrans1D3" presStyleIdx="6" presStyleCnt="10"/>
      <dgm:spPr/>
    </dgm:pt>
    <dgm:pt modelId="{CB2D47B8-81D2-4338-A408-C4F72CFEC010}" type="pres">
      <dgm:prSet presAssocID="{31220037-3718-46D2-B6D4-21AFCD8B9E50}" presName="hierRoot2" presStyleCnt="0">
        <dgm:presLayoutVars>
          <dgm:hierBranch val="init"/>
        </dgm:presLayoutVars>
      </dgm:prSet>
      <dgm:spPr/>
    </dgm:pt>
    <dgm:pt modelId="{34C70FCA-41A7-4A40-BBE4-351A142253AE}" type="pres">
      <dgm:prSet presAssocID="{31220037-3718-46D2-B6D4-21AFCD8B9E50}" presName="rootComposite" presStyleCnt="0"/>
      <dgm:spPr/>
    </dgm:pt>
    <dgm:pt modelId="{96B83C2E-22FE-420B-BF8A-C4F2A64043F7}" type="pres">
      <dgm:prSet presAssocID="{31220037-3718-46D2-B6D4-21AFCD8B9E50}" presName="rootText" presStyleLbl="node3" presStyleIdx="6" presStyleCnt="10">
        <dgm:presLayoutVars>
          <dgm:chPref val="3"/>
        </dgm:presLayoutVars>
      </dgm:prSet>
      <dgm:spPr/>
    </dgm:pt>
    <dgm:pt modelId="{6EFFD5FE-BA21-4F0A-9483-F0D748C08277}" type="pres">
      <dgm:prSet presAssocID="{31220037-3718-46D2-B6D4-21AFCD8B9E50}" presName="rootConnector" presStyleLbl="node3" presStyleIdx="6" presStyleCnt="10"/>
      <dgm:spPr/>
    </dgm:pt>
    <dgm:pt modelId="{ED4183B6-B397-465B-9CBA-E8D19FA42848}" type="pres">
      <dgm:prSet presAssocID="{31220037-3718-46D2-B6D4-21AFCD8B9E50}" presName="hierChild4" presStyleCnt="0"/>
      <dgm:spPr/>
    </dgm:pt>
    <dgm:pt modelId="{89D672A2-11F6-4414-ADA4-A7A6B1D443CD}" type="pres">
      <dgm:prSet presAssocID="{31220037-3718-46D2-B6D4-21AFCD8B9E50}" presName="hierChild5" presStyleCnt="0"/>
      <dgm:spPr/>
    </dgm:pt>
    <dgm:pt modelId="{97C2CE3D-A48C-4CC7-9D19-03E3BAB9F2D3}" type="pres">
      <dgm:prSet presAssocID="{5324BD32-C4A9-471A-9EB3-0AC8E9AE16F7}" presName="Name37" presStyleLbl="parChTrans1D3" presStyleIdx="7" presStyleCnt="10"/>
      <dgm:spPr/>
    </dgm:pt>
    <dgm:pt modelId="{563BEEA0-3FFE-4A33-A219-CA51AC6511B6}" type="pres">
      <dgm:prSet presAssocID="{66B1410A-98C4-4C76-8F7C-8E77A3B89685}" presName="hierRoot2" presStyleCnt="0">
        <dgm:presLayoutVars>
          <dgm:hierBranch val="init"/>
        </dgm:presLayoutVars>
      </dgm:prSet>
      <dgm:spPr/>
    </dgm:pt>
    <dgm:pt modelId="{920DE176-6D17-43EB-8F56-ED868BC0DA07}" type="pres">
      <dgm:prSet presAssocID="{66B1410A-98C4-4C76-8F7C-8E77A3B89685}" presName="rootComposite" presStyleCnt="0"/>
      <dgm:spPr/>
    </dgm:pt>
    <dgm:pt modelId="{F23B3A69-2A2B-4786-8A04-263F6CD80E53}" type="pres">
      <dgm:prSet presAssocID="{66B1410A-98C4-4C76-8F7C-8E77A3B89685}" presName="rootText" presStyleLbl="node3" presStyleIdx="7" presStyleCnt="10">
        <dgm:presLayoutVars>
          <dgm:chPref val="3"/>
        </dgm:presLayoutVars>
      </dgm:prSet>
      <dgm:spPr/>
    </dgm:pt>
    <dgm:pt modelId="{2608F167-DBDB-4A77-A7E7-A3468EB75BEF}" type="pres">
      <dgm:prSet presAssocID="{66B1410A-98C4-4C76-8F7C-8E77A3B89685}" presName="rootConnector" presStyleLbl="node3" presStyleIdx="7" presStyleCnt="10"/>
      <dgm:spPr/>
    </dgm:pt>
    <dgm:pt modelId="{FD43E054-9D51-4093-9E72-75BAB2D7BAD0}" type="pres">
      <dgm:prSet presAssocID="{66B1410A-98C4-4C76-8F7C-8E77A3B89685}" presName="hierChild4" presStyleCnt="0"/>
      <dgm:spPr/>
    </dgm:pt>
    <dgm:pt modelId="{1B14C4EF-2089-484B-9062-05CDCD6B213B}" type="pres">
      <dgm:prSet presAssocID="{66B1410A-98C4-4C76-8F7C-8E77A3B89685}" presName="hierChild5" presStyleCnt="0"/>
      <dgm:spPr/>
    </dgm:pt>
    <dgm:pt modelId="{717A04DE-C009-4217-B73F-2C32F842F4F4}" type="pres">
      <dgm:prSet presAssocID="{5643042E-C423-44DC-A451-862FDB6613DE}" presName="Name37" presStyleLbl="parChTrans1D3" presStyleIdx="8" presStyleCnt="10"/>
      <dgm:spPr/>
    </dgm:pt>
    <dgm:pt modelId="{2BBB0176-5190-452F-ADD0-06EC012AED05}" type="pres">
      <dgm:prSet presAssocID="{24190ECB-B3CC-4F23-934C-0D3BB9418A87}" presName="hierRoot2" presStyleCnt="0">
        <dgm:presLayoutVars>
          <dgm:hierBranch val="init"/>
        </dgm:presLayoutVars>
      </dgm:prSet>
      <dgm:spPr/>
    </dgm:pt>
    <dgm:pt modelId="{BEB476E9-6CAB-4E1E-B2D8-AF348D1BB067}" type="pres">
      <dgm:prSet presAssocID="{24190ECB-B3CC-4F23-934C-0D3BB9418A87}" presName="rootComposite" presStyleCnt="0"/>
      <dgm:spPr/>
    </dgm:pt>
    <dgm:pt modelId="{50DE9713-062D-475D-9192-D1621CE47CD1}" type="pres">
      <dgm:prSet presAssocID="{24190ECB-B3CC-4F23-934C-0D3BB9418A87}" presName="rootText" presStyleLbl="node3" presStyleIdx="8" presStyleCnt="10">
        <dgm:presLayoutVars>
          <dgm:chPref val="3"/>
        </dgm:presLayoutVars>
      </dgm:prSet>
      <dgm:spPr/>
    </dgm:pt>
    <dgm:pt modelId="{E56583B8-0751-4AC1-8C1F-07D4549A2F6E}" type="pres">
      <dgm:prSet presAssocID="{24190ECB-B3CC-4F23-934C-0D3BB9418A87}" presName="rootConnector" presStyleLbl="node3" presStyleIdx="8" presStyleCnt="10"/>
      <dgm:spPr/>
    </dgm:pt>
    <dgm:pt modelId="{0C4C7F61-6B3B-4A0E-9D00-D80DB309CDB1}" type="pres">
      <dgm:prSet presAssocID="{24190ECB-B3CC-4F23-934C-0D3BB9418A87}" presName="hierChild4" presStyleCnt="0"/>
      <dgm:spPr/>
    </dgm:pt>
    <dgm:pt modelId="{D684BD4E-CC1B-49C0-9117-4358E7E21ECC}" type="pres">
      <dgm:prSet presAssocID="{24190ECB-B3CC-4F23-934C-0D3BB9418A87}" presName="hierChild5" presStyleCnt="0"/>
      <dgm:spPr/>
    </dgm:pt>
    <dgm:pt modelId="{144EF2E5-83B6-4B97-8FB6-40B4413C8273}" type="pres">
      <dgm:prSet presAssocID="{84737137-2DE4-45E5-8B25-C5CA057EEFD8}" presName="Name37" presStyleLbl="parChTrans1D3" presStyleIdx="9" presStyleCnt="10"/>
      <dgm:spPr/>
    </dgm:pt>
    <dgm:pt modelId="{C48FDBF3-1DBF-489B-84B4-8690EC8333AB}" type="pres">
      <dgm:prSet presAssocID="{1493AFE4-E45E-4DDE-BB34-70BAC02E2C8D}" presName="hierRoot2" presStyleCnt="0">
        <dgm:presLayoutVars>
          <dgm:hierBranch val="init"/>
        </dgm:presLayoutVars>
      </dgm:prSet>
      <dgm:spPr/>
    </dgm:pt>
    <dgm:pt modelId="{623FD203-823F-44EC-925F-21E2544F346E}" type="pres">
      <dgm:prSet presAssocID="{1493AFE4-E45E-4DDE-BB34-70BAC02E2C8D}" presName="rootComposite" presStyleCnt="0"/>
      <dgm:spPr/>
    </dgm:pt>
    <dgm:pt modelId="{4CFCEB37-C5B8-4E37-B068-E85C8A32A1A5}" type="pres">
      <dgm:prSet presAssocID="{1493AFE4-E45E-4DDE-BB34-70BAC02E2C8D}" presName="rootText" presStyleLbl="node3" presStyleIdx="9" presStyleCnt="10">
        <dgm:presLayoutVars>
          <dgm:chPref val="3"/>
        </dgm:presLayoutVars>
      </dgm:prSet>
      <dgm:spPr/>
    </dgm:pt>
    <dgm:pt modelId="{96D4B5FE-483D-4DE7-A7F1-88248C5717A4}" type="pres">
      <dgm:prSet presAssocID="{1493AFE4-E45E-4DDE-BB34-70BAC02E2C8D}" presName="rootConnector" presStyleLbl="node3" presStyleIdx="9" presStyleCnt="10"/>
      <dgm:spPr/>
    </dgm:pt>
    <dgm:pt modelId="{A4A548AA-D39B-49EE-B47E-F520462AAE82}" type="pres">
      <dgm:prSet presAssocID="{1493AFE4-E45E-4DDE-BB34-70BAC02E2C8D}" presName="hierChild4" presStyleCnt="0"/>
      <dgm:spPr/>
    </dgm:pt>
    <dgm:pt modelId="{F95B45DC-2434-4EF3-A498-5B85AB852E45}" type="pres">
      <dgm:prSet presAssocID="{1493AFE4-E45E-4DDE-BB34-70BAC02E2C8D}" presName="hierChild5" presStyleCnt="0"/>
      <dgm:spPr/>
    </dgm:pt>
    <dgm:pt modelId="{36CF117A-8DD3-4873-9520-1C840B81FBE8}" type="pres">
      <dgm:prSet presAssocID="{50425457-0ECE-4B72-9C47-6B3167001901}" presName="hierChild5" presStyleCnt="0"/>
      <dgm:spPr/>
    </dgm:pt>
    <dgm:pt modelId="{14D714E0-C159-42A8-8B58-D9269CF9DDEC}" type="pres">
      <dgm:prSet presAssocID="{05E6B001-39E8-4D0B-82D2-5CCCC521A6B3}" presName="hierChild3" presStyleCnt="0"/>
      <dgm:spPr/>
    </dgm:pt>
  </dgm:ptLst>
  <dgm:cxnLst>
    <dgm:cxn modelId="{B8D52402-2747-45B7-AAD5-718F64913F15}" srcId="{238EAB7D-4EFA-4BF7-8DC1-32C205593F2D}" destId="{F4551266-30D2-4B97-A3D4-B5487C17287F}" srcOrd="0" destOrd="0" parTransId="{C4BA57E4-E9DA-4A27-B4B3-641AAED04274}" sibTransId="{8AB85BF3-7265-4521-8D12-65751FAB302C}"/>
    <dgm:cxn modelId="{88BA1D05-ABAF-4433-85FB-8BE3E8B9C67E}" type="presOf" srcId="{854EEFEB-79D4-44CB-ABEA-ACB78FB081D5}" destId="{35AC73F6-C860-43B0-9109-516957EC9A5B}" srcOrd="0" destOrd="0" presId="urn:microsoft.com/office/officeart/2005/8/layout/orgChart1"/>
    <dgm:cxn modelId="{43BC7905-609E-4A30-88BC-7C70CD378682}" type="presOf" srcId="{31220037-3718-46D2-B6D4-21AFCD8B9E50}" destId="{96B83C2E-22FE-420B-BF8A-C4F2A64043F7}" srcOrd="0" destOrd="0" presId="urn:microsoft.com/office/officeart/2005/8/layout/orgChart1"/>
    <dgm:cxn modelId="{41B0F309-416E-4FE8-B1DF-D6A258F80529}" type="presOf" srcId="{A28BCA6B-FEFB-4340-A0B1-B12B3E5F2E46}" destId="{DB97A6B5-BE76-4D36-BB43-6724173FA3A6}" srcOrd="1" destOrd="0" presId="urn:microsoft.com/office/officeart/2005/8/layout/orgChart1"/>
    <dgm:cxn modelId="{E90FBA0D-08D8-4901-AF86-579266757D3C}" type="presOf" srcId="{C1F6302E-8D20-4D33-B5F7-1995AC3D121F}" destId="{82A44AA2-98C2-4319-9D0B-D37EA52C34C9}" srcOrd="1" destOrd="0" presId="urn:microsoft.com/office/officeart/2005/8/layout/orgChart1"/>
    <dgm:cxn modelId="{A148D515-3040-4F29-9DA9-EAFE98BD92FA}" type="presOf" srcId="{98877088-8282-44D3-B0A0-7389D0C7E75E}" destId="{6AAABC7E-3081-4190-BD88-1368D0F969A6}" srcOrd="1" destOrd="0" presId="urn:microsoft.com/office/officeart/2005/8/layout/orgChart1"/>
    <dgm:cxn modelId="{33B7261C-14EC-45FE-817B-0A79E847B018}" type="presOf" srcId="{5324BD32-C4A9-471A-9EB3-0AC8E9AE16F7}" destId="{97C2CE3D-A48C-4CC7-9D19-03E3BAB9F2D3}" srcOrd="0" destOrd="0" presId="urn:microsoft.com/office/officeart/2005/8/layout/orgChart1"/>
    <dgm:cxn modelId="{C22FAA1C-5370-42CC-A3D0-092F3A1A8F6A}" srcId="{5C51DA11-4D33-454D-AD7A-2DF5F5C6739F}" destId="{6353B9EC-DD8C-4CD0-AA4E-860F6FAE5C02}" srcOrd="1" destOrd="0" parTransId="{76DB495E-9934-4ABF-A211-2CD0D2EFE117}" sibTransId="{667A1892-43B2-4B80-BBDD-A15EA16DD338}"/>
    <dgm:cxn modelId="{BD02231D-6EDD-4AB1-9B0A-BBA3FCE04247}" type="presOf" srcId="{66B1410A-98C4-4C76-8F7C-8E77A3B89685}" destId="{F23B3A69-2A2B-4786-8A04-263F6CD80E53}" srcOrd="0" destOrd="0" presId="urn:microsoft.com/office/officeart/2005/8/layout/orgChart1"/>
    <dgm:cxn modelId="{B889311D-7FCC-4B81-A3F9-A18ADE016904}" type="presOf" srcId="{0C65BAB1-A20A-4C5C-8448-0D1081CE9519}" destId="{BE65D1CF-5D2B-48CE-9D8A-F4C40385B3A6}" srcOrd="1" destOrd="0" presId="urn:microsoft.com/office/officeart/2005/8/layout/orgChart1"/>
    <dgm:cxn modelId="{B6E9901D-D618-463F-AF10-CB8DA1AA1AB3}" type="presOf" srcId="{50425457-0ECE-4B72-9C47-6B3167001901}" destId="{78224FB7-1E68-443B-B74D-95882397A446}" srcOrd="1" destOrd="0" presId="urn:microsoft.com/office/officeart/2005/8/layout/orgChart1"/>
    <dgm:cxn modelId="{55930C1F-84FA-46D8-B70C-1117554B240F}" type="presOf" srcId="{31FEDC39-BD93-4452-B320-6E8A23B72667}" destId="{2F798ECD-15F4-463D-AA40-5838097F59B3}" srcOrd="1" destOrd="0" presId="urn:microsoft.com/office/officeart/2005/8/layout/orgChart1"/>
    <dgm:cxn modelId="{573EF521-8238-46C2-B795-A5420FC9808C}" srcId="{50425457-0ECE-4B72-9C47-6B3167001901}" destId="{24190ECB-B3CC-4F23-934C-0D3BB9418A87}" srcOrd="5" destOrd="0" parTransId="{5643042E-C423-44DC-A451-862FDB6613DE}" sibTransId="{8613182B-E349-4E9A-8E4E-0A6F6DE03DF7}"/>
    <dgm:cxn modelId="{008C7A23-C94B-4EF1-89A4-948CC6EEF76D}" type="presOf" srcId="{C0A3E01B-26C2-414F-BE32-D43859071075}" destId="{1FE1FA27-4129-4E2D-82D3-F73C60EABBAD}" srcOrd="0" destOrd="0" presId="urn:microsoft.com/office/officeart/2005/8/layout/orgChart1"/>
    <dgm:cxn modelId="{E2597324-193C-4D5E-98C6-2705EF0F4F65}" type="presOf" srcId="{2C71A0A3-C767-4476-8A1E-FC0833C88CA9}" destId="{7B0B58B4-E18C-47ED-A60B-E9E64ED33529}" srcOrd="0" destOrd="0" presId="urn:microsoft.com/office/officeart/2005/8/layout/orgChart1"/>
    <dgm:cxn modelId="{F023E824-EBFF-4210-A2A3-0A4FA8E29B18}" srcId="{6353B9EC-DD8C-4CD0-AA4E-860F6FAE5C02}" destId="{7DADB98E-0F5A-4AD1-96A9-F4682DD4678C}" srcOrd="0" destOrd="0" parTransId="{D28C6D32-F1E4-460A-BFDD-484954CCEA12}" sibTransId="{BC251E3B-2B67-475C-8689-E5B7D7D4C70B}"/>
    <dgm:cxn modelId="{E742F225-6EB5-43F4-89B6-7BB6BA6F4EE8}" srcId="{05E6B001-39E8-4D0B-82D2-5CCCC521A6B3}" destId="{50425457-0ECE-4B72-9C47-6B3167001901}" srcOrd="1" destOrd="0" parTransId="{D75BFFB8-B760-499E-AD78-B037212C9531}" sibTransId="{40F739DF-6268-4244-99D7-E700E33185A7}"/>
    <dgm:cxn modelId="{B3CBAA29-C428-4690-AAC5-F4625AB9F968}" srcId="{6353B9EC-DD8C-4CD0-AA4E-860F6FAE5C02}" destId="{31FEDC39-BD93-4452-B320-6E8A23B72667}" srcOrd="1" destOrd="0" parTransId="{6FF7BDDE-F2A3-4371-927E-15D4D187A0F6}" sibTransId="{337CDE4E-5DCC-40EC-BA36-9EE5386071C5}"/>
    <dgm:cxn modelId="{F432342A-ED3C-4CBB-97B7-9593155B1F9A}" type="presOf" srcId="{67FAA030-46A9-46BE-ABCB-87F7F6CA87CF}" destId="{5F845457-7199-43DE-8CE1-A81714C03960}" srcOrd="0" destOrd="0" presId="urn:microsoft.com/office/officeart/2005/8/layout/orgChart1"/>
    <dgm:cxn modelId="{E4863E2D-6F70-4150-8ACE-6EB1C42DEC5D}" srcId="{50425457-0ECE-4B72-9C47-6B3167001901}" destId="{66B1410A-98C4-4C76-8F7C-8E77A3B89685}" srcOrd="4" destOrd="0" parTransId="{5324BD32-C4A9-471A-9EB3-0AC8E9AE16F7}" sibTransId="{5DE641A2-C57C-4BD7-802D-A3B501AA7BAC}"/>
    <dgm:cxn modelId="{9F539D2E-2965-451B-930D-D135FB54ECDA}" type="presOf" srcId="{24190ECB-B3CC-4F23-934C-0D3BB9418A87}" destId="{50DE9713-062D-475D-9192-D1621CE47CD1}" srcOrd="0" destOrd="0" presId="urn:microsoft.com/office/officeart/2005/8/layout/orgChart1"/>
    <dgm:cxn modelId="{FAFA452F-BF23-43E5-A1B5-72FF8C7145E6}" type="presOf" srcId="{238EAB7D-4EFA-4BF7-8DC1-32C205593F2D}" destId="{71F92090-6740-4E22-9187-CED390D0DAB3}" srcOrd="1" destOrd="0" presId="urn:microsoft.com/office/officeart/2005/8/layout/orgChart1"/>
    <dgm:cxn modelId="{FE2CDB39-2603-4E6E-AADE-ED6EF923365B}" type="presOf" srcId="{5C51DA11-4D33-454D-AD7A-2DF5F5C6739F}" destId="{C95DF1E8-E17E-4DFB-A4A6-14D8ADEB6FC2}" srcOrd="1" destOrd="0" presId="urn:microsoft.com/office/officeart/2005/8/layout/orgChart1"/>
    <dgm:cxn modelId="{52FA483A-D686-4AD5-8DF8-E486D1198D87}" type="presOf" srcId="{31220037-3718-46D2-B6D4-21AFCD8B9E50}" destId="{6EFFD5FE-BA21-4F0A-9483-F0D748C08277}" srcOrd="1" destOrd="0" presId="urn:microsoft.com/office/officeart/2005/8/layout/orgChart1"/>
    <dgm:cxn modelId="{20A9803B-3474-4BF2-A86C-3B0D8845363C}" type="presOf" srcId="{1493AFE4-E45E-4DDE-BB34-70BAC02E2C8D}" destId="{4CFCEB37-C5B8-4E37-B068-E85C8A32A1A5}" srcOrd="0" destOrd="0" presId="urn:microsoft.com/office/officeart/2005/8/layout/orgChart1"/>
    <dgm:cxn modelId="{71B67E3D-5838-4FC7-8222-9CB0328FB5FA}" srcId="{50425457-0ECE-4B72-9C47-6B3167001901}" destId="{1493AFE4-E45E-4DDE-BB34-70BAC02E2C8D}" srcOrd="6" destOrd="0" parTransId="{84737137-2DE4-45E5-8B25-C5CA057EEFD8}" sibTransId="{D0D86E9B-1125-4D71-9DB0-C972AECF4C47}"/>
    <dgm:cxn modelId="{B87AFB3D-2F40-42CE-B671-EAEA1425941D}" type="presOf" srcId="{E0430144-8342-47A1-AE0E-B72D1FB92042}" destId="{FCABE914-4A28-457E-97E8-F9AF191D1116}" srcOrd="1" destOrd="0" presId="urn:microsoft.com/office/officeart/2005/8/layout/orgChart1"/>
    <dgm:cxn modelId="{2388CB3F-4B3E-4D28-BD5E-A61A238DBCF1}" type="presOf" srcId="{92F5E511-1EAC-4145-A317-A117B8869B88}" destId="{C03C1DFF-8ABC-4F74-B739-23C5ECBF7757}" srcOrd="0" destOrd="0" presId="urn:microsoft.com/office/officeart/2005/8/layout/orgChart1"/>
    <dgm:cxn modelId="{D13F0441-9DA4-4189-830E-2B764BB15B6B}" type="presOf" srcId="{B85690BD-6131-4C34-B1FA-E6F74924C2A5}" destId="{724C07D1-01D4-4660-84FE-73E39274E119}" srcOrd="0" destOrd="0" presId="urn:microsoft.com/office/officeart/2005/8/layout/orgChart1"/>
    <dgm:cxn modelId="{8E142C41-6FE1-4BE0-9661-495E06AC036B}" type="presOf" srcId="{7777E60C-054E-4806-A3EC-5F933F18D21E}" destId="{70B19DC6-DAD3-41FD-B100-A3ADD8CCDC84}" srcOrd="0" destOrd="0" presId="urn:microsoft.com/office/officeart/2005/8/layout/orgChart1"/>
    <dgm:cxn modelId="{E02DB741-7148-4FE0-973E-247424AB5A57}" type="presOf" srcId="{1493AFE4-E45E-4DDE-BB34-70BAC02E2C8D}" destId="{96D4B5FE-483D-4DE7-A7F1-88248C5717A4}" srcOrd="1" destOrd="0" presId="urn:microsoft.com/office/officeart/2005/8/layout/orgChart1"/>
    <dgm:cxn modelId="{1B4E3542-7605-4A3F-8A62-453FD9F26219}" type="presOf" srcId="{6FF7BDDE-F2A3-4371-927E-15D4D187A0F6}" destId="{04BE6876-631C-429A-90E3-439F5FFA82FC}" srcOrd="0" destOrd="0" presId="urn:microsoft.com/office/officeart/2005/8/layout/orgChart1"/>
    <dgm:cxn modelId="{7552D044-F664-4D9C-A412-4F217D695FEF}" srcId="{50425457-0ECE-4B72-9C47-6B3167001901}" destId="{232B483C-5F62-475C-A39F-54711F0B2616}" srcOrd="2" destOrd="0" parTransId="{67FAA030-46A9-46BE-ABCB-87F7F6CA87CF}" sibTransId="{FE29BCF6-CAFE-4B35-BA5B-BCC5030356E1}"/>
    <dgm:cxn modelId="{33980447-BC66-41BA-9768-49ED0599A3E4}" type="presOf" srcId="{4ABC541D-98B5-47B6-B96B-0518ACD8560D}" destId="{4148B406-55C1-4AAA-B00D-DA24D5D003D1}" srcOrd="0" destOrd="0" presId="urn:microsoft.com/office/officeart/2005/8/layout/orgChart1"/>
    <dgm:cxn modelId="{D836EC67-CC42-461C-953B-A57DAFC8EB28}" srcId="{50425457-0ECE-4B72-9C47-6B3167001901}" destId="{C1F6302E-8D20-4D33-B5F7-1995AC3D121F}" srcOrd="0" destOrd="0" parTransId="{854EEFEB-79D4-44CB-ABEA-ACB78FB081D5}" sibTransId="{CA6128C3-4BBB-46D3-AECB-015DDF1B47A1}"/>
    <dgm:cxn modelId="{3FBCCD48-9F89-4EBB-B6A1-E517349A60D6}" type="presOf" srcId="{28AEE161-003F-46B9-BFF0-FA313357C9B7}" destId="{44E76BE9-47B0-4A23-BF99-6362817ACA9E}" srcOrd="1" destOrd="0" presId="urn:microsoft.com/office/officeart/2005/8/layout/orgChart1"/>
    <dgm:cxn modelId="{EB64306A-4D6B-4268-A2ED-3C5821DD3B3E}" type="presOf" srcId="{05E6B001-39E8-4D0B-82D2-5CCCC521A6B3}" destId="{1D104FF4-B91A-4F4A-A109-3684B46A61FE}" srcOrd="1" destOrd="0" presId="urn:microsoft.com/office/officeart/2005/8/layout/orgChart1"/>
    <dgm:cxn modelId="{EB33426C-A6B1-4BFB-8886-06BD1C339789}" srcId="{28AEE161-003F-46B9-BFF0-FA313357C9B7}" destId="{238EAB7D-4EFA-4BF7-8DC1-32C205593F2D}" srcOrd="1" destOrd="0" parTransId="{4ABC541D-98B5-47B6-B96B-0518ACD8560D}" sibTransId="{5B7BFDC8-BDD5-4BF7-A71D-51D0E4CCFAEB}"/>
    <dgm:cxn modelId="{D432646E-FA4E-4DF3-B092-E94D1AF72378}" type="presOf" srcId="{1D310254-55CB-4E7C-8584-C27248E34E70}" destId="{16C042DD-CBA5-42DC-A1B2-54DB3F1E328B}" srcOrd="1" destOrd="0" presId="urn:microsoft.com/office/officeart/2005/8/layout/orgChart1"/>
    <dgm:cxn modelId="{89ABD471-66EC-4168-A878-26ED4154517C}" type="presOf" srcId="{F4551266-30D2-4B97-A3D4-B5487C17287F}" destId="{94C54678-E676-4AE3-AED8-642C3EADFA12}" srcOrd="0" destOrd="0" presId="urn:microsoft.com/office/officeart/2005/8/layout/orgChart1"/>
    <dgm:cxn modelId="{47CDE771-9D1F-4D5C-9B72-2CBC14855600}" type="presOf" srcId="{5FD32B8E-C54D-41B3-BF25-B89BE0E9991B}" destId="{90C0DC15-9432-454D-BC19-D600BC8EAEE3}" srcOrd="0" destOrd="0" presId="urn:microsoft.com/office/officeart/2005/8/layout/orgChart1"/>
    <dgm:cxn modelId="{1E588553-82AC-419D-9743-B8F27E84E735}" srcId="{55DF982E-8863-4870-80F5-FE40CF0FBBB9}" destId="{05E6B001-39E8-4D0B-82D2-5CCCC521A6B3}" srcOrd="0" destOrd="0" parTransId="{8E1896D5-3807-419F-AC79-44B0A271F9A3}" sibTransId="{8C1E9449-E132-4D31-801A-7DB3DD742D38}"/>
    <dgm:cxn modelId="{B1691476-A70E-4E73-8C37-28A1EAFE88F2}" type="presOf" srcId="{E0430144-8342-47A1-AE0E-B72D1FB92042}" destId="{7E0EE2F0-38C6-409A-BBD0-FDB2AF230D19}" srcOrd="0" destOrd="0" presId="urn:microsoft.com/office/officeart/2005/8/layout/orgChart1"/>
    <dgm:cxn modelId="{D70B7A56-F97F-4C75-A553-5FF824033EA8}" srcId="{6353B9EC-DD8C-4CD0-AA4E-860F6FAE5C02}" destId="{1D310254-55CB-4E7C-8584-C27248E34E70}" srcOrd="2" destOrd="0" parTransId="{861205B6-3679-4DAC-980D-F2A3F33DCD3E}" sibTransId="{28DE8ABD-0817-41AA-942C-B06C00AA62D5}"/>
    <dgm:cxn modelId="{CF639176-3334-4F0B-B8BF-31745676181D}" srcId="{28AEE161-003F-46B9-BFF0-FA313357C9B7}" destId="{5C51DA11-4D33-454D-AD7A-2DF5F5C6739F}" srcOrd="0" destOrd="0" parTransId="{05F9FE37-B017-4DD0-ABD7-3B00769B9FAE}" sibTransId="{2844487C-C34F-4CF6-9EB6-638F62C17D25}"/>
    <dgm:cxn modelId="{8AF3C776-B94B-4384-AA59-BBA0009DE00C}" type="presOf" srcId="{DDB29F34-93E5-4BD8-B483-07120F6213A8}" destId="{B67CD66B-C864-4459-82AD-B472DB3AE3FF}" srcOrd="0" destOrd="0" presId="urn:microsoft.com/office/officeart/2005/8/layout/orgChart1"/>
    <dgm:cxn modelId="{A5FA7A78-14B9-4B7B-88E8-062A6EAEC34A}" srcId="{28AEE161-003F-46B9-BFF0-FA313357C9B7}" destId="{E0430144-8342-47A1-AE0E-B72D1FB92042}" srcOrd="2" destOrd="0" parTransId="{B85690BD-6131-4C34-B1FA-E6F74924C2A5}" sibTransId="{14AA6D5D-F512-4270-86B2-5FC085D13CD3}"/>
    <dgm:cxn modelId="{9375B459-812F-4BE6-AA60-23815E683807}" type="presOf" srcId="{31FEDC39-BD93-4452-B320-6E8A23B72667}" destId="{4DE24AD1-9498-493F-ADF7-CC998BE4054A}" srcOrd="0" destOrd="0" presId="urn:microsoft.com/office/officeart/2005/8/layout/orgChart1"/>
    <dgm:cxn modelId="{20F16381-9556-4295-B5E9-DF0B39AB0119}" type="presOf" srcId="{C0A3E01B-26C2-414F-BE32-D43859071075}" destId="{E5D9BCBD-88C3-4456-B067-391CC5FF0EB5}" srcOrd="1" destOrd="0" presId="urn:microsoft.com/office/officeart/2005/8/layout/orgChart1"/>
    <dgm:cxn modelId="{056BEA82-E765-4525-8139-1EBE9881D644}" type="presOf" srcId="{50425457-0ECE-4B72-9C47-6B3167001901}" destId="{36E494E6-F804-4045-9D30-2643B799E6D9}" srcOrd="0" destOrd="0" presId="urn:microsoft.com/office/officeart/2005/8/layout/orgChart1"/>
    <dgm:cxn modelId="{B90D4F8C-D280-4A63-B074-38353FC0FA52}" type="presOf" srcId="{C4BA57E4-E9DA-4A27-B4B3-641AAED04274}" destId="{F07D1340-1CC3-416C-89B3-4B8F3592E1AE}" srcOrd="0" destOrd="0" presId="urn:microsoft.com/office/officeart/2005/8/layout/orgChart1"/>
    <dgm:cxn modelId="{E2BA4C8F-4BDC-4D39-A2CD-A19207470676}" type="presOf" srcId="{2C71A0A3-C767-4476-8A1E-FC0833C88CA9}" destId="{962AB510-11B8-4222-B35E-8B51AC9F9C9A}" srcOrd="1" destOrd="0" presId="urn:microsoft.com/office/officeart/2005/8/layout/orgChart1"/>
    <dgm:cxn modelId="{A1938097-B7AB-4579-81FA-1E2350E17047}" type="presOf" srcId="{232B483C-5F62-475C-A39F-54711F0B2616}" destId="{F4F5F123-F650-4595-8A3E-9682717C50DB}" srcOrd="0" destOrd="0" presId="urn:microsoft.com/office/officeart/2005/8/layout/orgChart1"/>
    <dgm:cxn modelId="{D713E698-4B16-4F6B-A9F3-86B72B529C1B}" type="presOf" srcId="{66B1410A-98C4-4C76-8F7C-8E77A3B89685}" destId="{2608F167-DBDB-4A77-A7E7-A3468EB75BEF}" srcOrd="1" destOrd="0" presId="urn:microsoft.com/office/officeart/2005/8/layout/orgChart1"/>
    <dgm:cxn modelId="{50DF1C99-241B-40FD-90BF-1D3A305FC107}" type="presOf" srcId="{C9B4B8E3-6B8F-43E9-ADF6-E28F4855FA5C}" destId="{F0BC2D43-2DA2-49F9-89C9-07E6DC97A62E}" srcOrd="0" destOrd="0" presId="urn:microsoft.com/office/officeart/2005/8/layout/orgChart1"/>
    <dgm:cxn modelId="{3569A999-B77F-428C-B589-2DFF6D426DBD}" srcId="{50425457-0ECE-4B72-9C47-6B3167001901}" destId="{0C65BAB1-A20A-4C5C-8448-0D1081CE9519}" srcOrd="1" destOrd="0" parTransId="{7777E60C-054E-4806-A3EC-5F933F18D21E}" sibTransId="{F4CC79BE-604B-44DB-9FBF-BCBFFCBCC490}"/>
    <dgm:cxn modelId="{53731B9B-4565-40C7-B033-B421829D764D}" srcId="{DDB29F34-93E5-4BD8-B483-07120F6213A8}" destId="{C0A3E01B-26C2-414F-BE32-D43859071075}" srcOrd="0" destOrd="0" parTransId="{1530DD8F-BE12-420C-A56B-126EB0975413}" sibTransId="{8892A887-DFFB-4832-A668-1E5023FA0514}"/>
    <dgm:cxn modelId="{248C7C9D-CC99-464E-8E42-EE000F320EA0}" srcId="{DDB29F34-93E5-4BD8-B483-07120F6213A8}" destId="{2C71A0A3-C767-4476-8A1E-FC0833C88CA9}" srcOrd="1" destOrd="0" parTransId="{C9B4B8E3-6B8F-43E9-ADF6-E28F4855FA5C}" sibTransId="{ADD32ACF-DDD0-49C9-B231-6B1706E4F653}"/>
    <dgm:cxn modelId="{F1926F9E-BDE3-4D2D-BE5B-7094AD0D7AD4}" type="presOf" srcId="{24190ECB-B3CC-4F23-934C-0D3BB9418A87}" destId="{E56583B8-0751-4AC1-8C1F-07D4549A2F6E}" srcOrd="1" destOrd="0" presId="urn:microsoft.com/office/officeart/2005/8/layout/orgChart1"/>
    <dgm:cxn modelId="{58A12C9F-DAD5-4827-8B4F-C0E794B49EDE}" type="presOf" srcId="{91E0495A-F0F7-4909-B9E6-E426A61BD484}" destId="{E60128F9-E412-4CFA-9624-33ADFAE3978A}" srcOrd="0" destOrd="0" presId="urn:microsoft.com/office/officeart/2005/8/layout/orgChart1"/>
    <dgm:cxn modelId="{E659B0A2-CDB4-496E-A6FB-5CA1312E13CE}" type="presOf" srcId="{D28C6D32-F1E4-460A-BFDD-484954CCEA12}" destId="{531F3A7F-C4E7-481E-8B48-E4CEB14F2C13}" srcOrd="0" destOrd="0" presId="urn:microsoft.com/office/officeart/2005/8/layout/orgChart1"/>
    <dgm:cxn modelId="{9A86BAA3-279C-43B9-B90D-764B559144DF}" srcId="{238EAB7D-4EFA-4BF7-8DC1-32C205593F2D}" destId="{A28BCA6B-FEFB-4340-A0B1-B12B3E5F2E46}" srcOrd="1" destOrd="0" parTransId="{91E0495A-F0F7-4909-B9E6-E426A61BD484}" sibTransId="{A296EAD3-B9EF-406C-AEC6-622B987BD67E}"/>
    <dgm:cxn modelId="{08FE7AA8-4E1B-4CA2-BDCA-37F5E1D0D885}" type="presOf" srcId="{0C65BAB1-A20A-4C5C-8448-0D1081CE9519}" destId="{3A4FAB94-D5B8-4346-A716-76F6D7F5732F}" srcOrd="0" destOrd="0" presId="urn:microsoft.com/office/officeart/2005/8/layout/orgChart1"/>
    <dgm:cxn modelId="{1ACF9CA8-65A5-4D76-A026-735E25B0D039}" type="presOf" srcId="{D75BFFB8-B760-499E-AD78-B037212C9531}" destId="{71D0842A-B8B2-4557-AFD8-F53D66EB3ADF}" srcOrd="0" destOrd="0" presId="urn:microsoft.com/office/officeart/2005/8/layout/orgChart1"/>
    <dgm:cxn modelId="{369D6DA9-FFF8-4B0C-AF8A-75AD2D8D6EE7}" type="presOf" srcId="{238EAB7D-4EFA-4BF7-8DC1-32C205593F2D}" destId="{323BFDE0-8A12-4167-B870-53C1B8A42965}" srcOrd="0" destOrd="0" presId="urn:microsoft.com/office/officeart/2005/8/layout/orgChart1"/>
    <dgm:cxn modelId="{4643F2A9-C9DF-439C-A63E-C6E7E6D8E39B}" type="presOf" srcId="{05E6B001-39E8-4D0B-82D2-5CCCC521A6B3}" destId="{34EA40DC-FB0D-487A-90A4-40FAE4287895}" srcOrd="0" destOrd="0" presId="urn:microsoft.com/office/officeart/2005/8/layout/orgChart1"/>
    <dgm:cxn modelId="{BB0405AC-0CE8-4E6A-9101-A503B08775C7}" type="presOf" srcId="{55DF982E-8863-4870-80F5-FE40CF0FBBB9}" destId="{965A66C6-5E09-430C-9F03-8EF4ACED67D6}" srcOrd="0" destOrd="0" presId="urn:microsoft.com/office/officeart/2005/8/layout/orgChart1"/>
    <dgm:cxn modelId="{5E0E4CAC-B841-4C7D-A3CD-4B8A749FF370}" type="presOf" srcId="{C1F6302E-8D20-4D33-B5F7-1995AC3D121F}" destId="{A341EA7B-E7F1-43FB-BC84-544C1A783F34}" srcOrd="0" destOrd="0" presId="urn:microsoft.com/office/officeart/2005/8/layout/orgChart1"/>
    <dgm:cxn modelId="{CA1D72AF-D2C0-46F5-A5E9-68A001D5DA51}" type="presOf" srcId="{7DADB98E-0F5A-4AD1-96A9-F4682DD4678C}" destId="{CDA23D18-CD96-4BC7-B2C2-76AC6F1B8AF5}" srcOrd="1" destOrd="0" presId="urn:microsoft.com/office/officeart/2005/8/layout/orgChart1"/>
    <dgm:cxn modelId="{DD2DC7BA-0605-4798-9B23-6B0DDCF975CD}" srcId="{5C51DA11-4D33-454D-AD7A-2DF5F5C6739F}" destId="{DDB29F34-93E5-4BD8-B483-07120F6213A8}" srcOrd="0" destOrd="0" parTransId="{9446BDE1-A874-445A-A566-A4C499B89B3C}" sibTransId="{2CDBC961-AB0F-4E7C-AD76-5C7DAA78BB53}"/>
    <dgm:cxn modelId="{EA14F5BB-814B-4323-81AE-F2A74B114AFC}" type="presOf" srcId="{232B483C-5F62-475C-A39F-54711F0B2616}" destId="{A31DBDDD-52C9-4706-9FA1-068C4A772900}" srcOrd="1" destOrd="0" presId="urn:microsoft.com/office/officeart/2005/8/layout/orgChart1"/>
    <dgm:cxn modelId="{961479C1-C010-4013-AD86-D9C9B8A9DD19}" srcId="{C0A3E01B-26C2-414F-BE32-D43859071075}" destId="{98877088-8282-44D3-B0A0-7389D0C7E75E}" srcOrd="0" destOrd="0" parTransId="{1DDD509E-30DB-40C8-8B08-83EEA16722C5}" sibTransId="{329CFD54-0E73-42B8-8154-E670AC5C0A58}"/>
    <dgm:cxn modelId="{1DB4BCC2-D4C4-4C58-A132-BDF00A79EBCA}" type="presOf" srcId="{A28BCA6B-FEFB-4340-A0B1-B12B3E5F2E46}" destId="{EAC59B12-EAA1-44F8-8E3C-B87EF912ED5C}" srcOrd="0" destOrd="0" presId="urn:microsoft.com/office/officeart/2005/8/layout/orgChart1"/>
    <dgm:cxn modelId="{702D46C4-F86C-41E5-8802-82BB6A26EAA9}" type="presOf" srcId="{5C51DA11-4D33-454D-AD7A-2DF5F5C6739F}" destId="{58D67D66-6AE3-4025-9DFC-E8B6CFBFE4B4}" srcOrd="0" destOrd="0" presId="urn:microsoft.com/office/officeart/2005/8/layout/orgChart1"/>
    <dgm:cxn modelId="{5E44FAC7-5E75-4868-9ECA-92B84D4D0CD4}" type="presOf" srcId="{7DADB98E-0F5A-4AD1-96A9-F4682DD4678C}" destId="{6DD2F1A8-B08D-4D06-9D59-35BD821050E9}" srcOrd="0" destOrd="0" presId="urn:microsoft.com/office/officeart/2005/8/layout/orgChart1"/>
    <dgm:cxn modelId="{6D267FC8-858A-4A35-AC3B-DC86D8455CE0}" type="presOf" srcId="{84737137-2DE4-45E5-8B25-C5CA057EEFD8}" destId="{144EF2E5-83B6-4B97-8FB6-40B4413C8273}" srcOrd="0" destOrd="0" presId="urn:microsoft.com/office/officeart/2005/8/layout/orgChart1"/>
    <dgm:cxn modelId="{11302BCA-D545-4BDB-80AB-1F6FA51DEA27}" type="presOf" srcId="{1530DD8F-BE12-420C-A56B-126EB0975413}" destId="{32F1E276-2CB9-415B-8387-578E1D186DEC}" srcOrd="0" destOrd="0" presId="urn:microsoft.com/office/officeart/2005/8/layout/orgChart1"/>
    <dgm:cxn modelId="{C409B0CA-CB0A-47BA-B49C-54203FD59D84}" type="presOf" srcId="{9446BDE1-A874-445A-A566-A4C499B89B3C}" destId="{8F5053B5-4E86-4E96-8E27-DA61AD662091}" srcOrd="0" destOrd="0" presId="urn:microsoft.com/office/officeart/2005/8/layout/orgChart1"/>
    <dgm:cxn modelId="{F15563CB-85B4-463B-8A52-8254665F11A1}" type="presOf" srcId="{5643042E-C423-44DC-A451-862FDB6613DE}" destId="{717A04DE-C009-4217-B73F-2C32F842F4F4}" srcOrd="0" destOrd="0" presId="urn:microsoft.com/office/officeart/2005/8/layout/orgChart1"/>
    <dgm:cxn modelId="{09631BD1-09A0-42EE-AE6A-9ECF66928B95}" type="presOf" srcId="{6353B9EC-DD8C-4CD0-AA4E-860F6FAE5C02}" destId="{3C2EC1AB-513D-4224-B33E-C9045C6F32D9}" srcOrd="0" destOrd="0" presId="urn:microsoft.com/office/officeart/2005/8/layout/orgChart1"/>
    <dgm:cxn modelId="{BA3B44DA-3198-426E-91C7-A8D19D1F1EE5}" type="presOf" srcId="{1D310254-55CB-4E7C-8584-C27248E34E70}" destId="{3B69B5A1-D211-4A8B-BA25-57A2CE0AE302}" srcOrd="0" destOrd="0" presId="urn:microsoft.com/office/officeart/2005/8/layout/orgChart1"/>
    <dgm:cxn modelId="{782277DA-AC37-4F93-AFC5-2ED24F0F9BBC}" srcId="{05E6B001-39E8-4D0B-82D2-5CCCC521A6B3}" destId="{28AEE161-003F-46B9-BFF0-FA313357C9B7}" srcOrd="0" destOrd="0" parTransId="{5FD32B8E-C54D-41B3-BF25-B89BE0E9991B}" sibTransId="{F8C2DACB-0662-4404-856C-14C00C52696A}"/>
    <dgm:cxn modelId="{D40F58DD-26E4-42FE-9611-86199EDC27AF}" type="presOf" srcId="{1DDD509E-30DB-40C8-8B08-83EEA16722C5}" destId="{7A52D0DD-E1C9-44A8-BD2E-903AAD393399}" srcOrd="0" destOrd="0" presId="urn:microsoft.com/office/officeart/2005/8/layout/orgChart1"/>
    <dgm:cxn modelId="{33F036DE-226C-4EF4-ABA3-B38018E98502}" type="presOf" srcId="{98877088-8282-44D3-B0A0-7389D0C7E75E}" destId="{F2911F0E-9FD8-4FAA-A591-81377F3C8639}" srcOrd="0" destOrd="0" presId="urn:microsoft.com/office/officeart/2005/8/layout/orgChart1"/>
    <dgm:cxn modelId="{8010A6DF-2F19-4426-B230-E9ADCEE9A96A}" type="presOf" srcId="{6353B9EC-DD8C-4CD0-AA4E-860F6FAE5C02}" destId="{5CF259CB-1598-4C93-8D2A-502EB6EAC53A}" srcOrd="1" destOrd="0" presId="urn:microsoft.com/office/officeart/2005/8/layout/orgChart1"/>
    <dgm:cxn modelId="{74AE25E7-E017-43B0-B303-2D97A1B346C8}" type="presOf" srcId="{76DB495E-9934-4ABF-A211-2CD0D2EFE117}" destId="{9FB1C3BC-772A-41E5-8508-7484AA28D3DA}" srcOrd="0" destOrd="0" presId="urn:microsoft.com/office/officeart/2005/8/layout/orgChart1"/>
    <dgm:cxn modelId="{47127FE9-14A4-4DDA-B134-A792F260151B}" type="presOf" srcId="{28AEE161-003F-46B9-BFF0-FA313357C9B7}" destId="{A97A7EBE-AD0E-4C1C-925D-677B5B05B712}" srcOrd="0" destOrd="0" presId="urn:microsoft.com/office/officeart/2005/8/layout/orgChart1"/>
    <dgm:cxn modelId="{2094B7EF-A2E4-4654-8379-A95EF8A1896B}" type="presOf" srcId="{F4551266-30D2-4B97-A3D4-B5487C17287F}" destId="{FCF46C33-5AE6-45F3-BBBF-8C1AF1A30683}" srcOrd="1" destOrd="0" presId="urn:microsoft.com/office/officeart/2005/8/layout/orgChart1"/>
    <dgm:cxn modelId="{BE1A97F7-DC96-4AA6-A25A-E776A3DB05C2}" type="presOf" srcId="{861205B6-3679-4DAC-980D-F2A3F33DCD3E}" destId="{95EC9C6A-5621-451B-935D-9EADC9CE932A}" srcOrd="0" destOrd="0" presId="urn:microsoft.com/office/officeart/2005/8/layout/orgChart1"/>
    <dgm:cxn modelId="{D348FFF7-B978-4E45-B80A-7AD1A2FFB91E}" type="presOf" srcId="{05F9FE37-B017-4DD0-ABD7-3B00769B9FAE}" destId="{DE5584B6-96C3-4E71-8336-0FF729245E2A}" srcOrd="0" destOrd="0" presId="urn:microsoft.com/office/officeart/2005/8/layout/orgChart1"/>
    <dgm:cxn modelId="{3C725BFC-D469-4D33-97B5-5F370D00F656}" type="presOf" srcId="{DDB29F34-93E5-4BD8-B483-07120F6213A8}" destId="{752FB90D-DE46-4F04-AB58-634FDAB71B26}" srcOrd="1" destOrd="0" presId="urn:microsoft.com/office/officeart/2005/8/layout/orgChart1"/>
    <dgm:cxn modelId="{C73A4EFD-ECFB-46FA-95EF-566D1E807F4B}" srcId="{50425457-0ECE-4B72-9C47-6B3167001901}" destId="{31220037-3718-46D2-B6D4-21AFCD8B9E50}" srcOrd="3" destOrd="0" parTransId="{92F5E511-1EAC-4145-A317-A117B8869B88}" sibTransId="{03369792-54BB-4B97-BE0C-3B8A33A345CA}"/>
    <dgm:cxn modelId="{B5429AC1-FE63-4172-B099-7F02E23E17CC}" type="presParOf" srcId="{965A66C6-5E09-430C-9F03-8EF4ACED67D6}" destId="{3249994F-5EB7-4B1D-803F-A5EEA8CC7509}" srcOrd="0" destOrd="0" presId="urn:microsoft.com/office/officeart/2005/8/layout/orgChart1"/>
    <dgm:cxn modelId="{41C875D2-3652-490D-8CA4-165609923770}" type="presParOf" srcId="{3249994F-5EB7-4B1D-803F-A5EEA8CC7509}" destId="{898483B7-75FB-45EB-B56B-D3001C033F93}" srcOrd="0" destOrd="0" presId="urn:microsoft.com/office/officeart/2005/8/layout/orgChart1"/>
    <dgm:cxn modelId="{B16E2040-BC28-4913-9911-6F955FA80777}" type="presParOf" srcId="{898483B7-75FB-45EB-B56B-D3001C033F93}" destId="{34EA40DC-FB0D-487A-90A4-40FAE4287895}" srcOrd="0" destOrd="0" presId="urn:microsoft.com/office/officeart/2005/8/layout/orgChart1"/>
    <dgm:cxn modelId="{B961F5CC-A870-405C-81F1-3791DADA4588}" type="presParOf" srcId="{898483B7-75FB-45EB-B56B-D3001C033F93}" destId="{1D104FF4-B91A-4F4A-A109-3684B46A61FE}" srcOrd="1" destOrd="0" presId="urn:microsoft.com/office/officeart/2005/8/layout/orgChart1"/>
    <dgm:cxn modelId="{F45492A7-F5AE-4DC2-9CA5-042DA4DF590D}" type="presParOf" srcId="{3249994F-5EB7-4B1D-803F-A5EEA8CC7509}" destId="{88D55714-5E22-4DE1-B405-EA72DDE5A580}" srcOrd="1" destOrd="0" presId="urn:microsoft.com/office/officeart/2005/8/layout/orgChart1"/>
    <dgm:cxn modelId="{8D29793E-4802-4666-A031-E433BC3536DB}" type="presParOf" srcId="{88D55714-5E22-4DE1-B405-EA72DDE5A580}" destId="{90C0DC15-9432-454D-BC19-D600BC8EAEE3}" srcOrd="0" destOrd="0" presId="urn:microsoft.com/office/officeart/2005/8/layout/orgChart1"/>
    <dgm:cxn modelId="{053F88C3-99F4-4D26-8F6F-8528D5E3042B}" type="presParOf" srcId="{88D55714-5E22-4DE1-B405-EA72DDE5A580}" destId="{889A1F6A-9103-4720-BABC-611088CA7D05}" srcOrd="1" destOrd="0" presId="urn:microsoft.com/office/officeart/2005/8/layout/orgChart1"/>
    <dgm:cxn modelId="{5AA1C137-113C-45D3-8EBC-1F18416DFE23}" type="presParOf" srcId="{889A1F6A-9103-4720-BABC-611088CA7D05}" destId="{B229CFB9-F0BF-414D-82AC-3451B55CF16F}" srcOrd="0" destOrd="0" presId="urn:microsoft.com/office/officeart/2005/8/layout/orgChart1"/>
    <dgm:cxn modelId="{06192DD5-8396-469F-8B62-F62B056AE03E}" type="presParOf" srcId="{B229CFB9-F0BF-414D-82AC-3451B55CF16F}" destId="{A97A7EBE-AD0E-4C1C-925D-677B5B05B712}" srcOrd="0" destOrd="0" presId="urn:microsoft.com/office/officeart/2005/8/layout/orgChart1"/>
    <dgm:cxn modelId="{6763463A-9A45-4CA6-AC4F-21E1E187E651}" type="presParOf" srcId="{B229CFB9-F0BF-414D-82AC-3451B55CF16F}" destId="{44E76BE9-47B0-4A23-BF99-6362817ACA9E}" srcOrd="1" destOrd="0" presId="urn:microsoft.com/office/officeart/2005/8/layout/orgChart1"/>
    <dgm:cxn modelId="{9C161C13-3F5F-4646-8B94-C2B1B2B2FE86}" type="presParOf" srcId="{889A1F6A-9103-4720-BABC-611088CA7D05}" destId="{3FDD6927-1DF4-4D87-AB9E-C9EFBF1CF6E7}" srcOrd="1" destOrd="0" presId="urn:microsoft.com/office/officeart/2005/8/layout/orgChart1"/>
    <dgm:cxn modelId="{B84FA7B5-E9AF-4CEA-99FB-1E88239B0592}" type="presParOf" srcId="{3FDD6927-1DF4-4D87-AB9E-C9EFBF1CF6E7}" destId="{DE5584B6-96C3-4E71-8336-0FF729245E2A}" srcOrd="0" destOrd="0" presId="urn:microsoft.com/office/officeart/2005/8/layout/orgChart1"/>
    <dgm:cxn modelId="{C2250689-D992-412A-AA8D-D4A6B80C4CEE}" type="presParOf" srcId="{3FDD6927-1DF4-4D87-AB9E-C9EFBF1CF6E7}" destId="{27E03326-C214-45EC-9840-944F40C659CA}" srcOrd="1" destOrd="0" presId="urn:microsoft.com/office/officeart/2005/8/layout/orgChart1"/>
    <dgm:cxn modelId="{436A4D02-2DD3-4C02-BFF6-7A4F038CF092}" type="presParOf" srcId="{27E03326-C214-45EC-9840-944F40C659CA}" destId="{2B03AEFC-7042-4F0E-80C7-255BC0D61491}" srcOrd="0" destOrd="0" presId="urn:microsoft.com/office/officeart/2005/8/layout/orgChart1"/>
    <dgm:cxn modelId="{079F8137-C9D9-4477-92D0-874890F90E06}" type="presParOf" srcId="{2B03AEFC-7042-4F0E-80C7-255BC0D61491}" destId="{58D67D66-6AE3-4025-9DFC-E8B6CFBFE4B4}" srcOrd="0" destOrd="0" presId="urn:microsoft.com/office/officeart/2005/8/layout/orgChart1"/>
    <dgm:cxn modelId="{8BC8F48F-8B64-4FA3-BC1C-9D9CA04F6010}" type="presParOf" srcId="{2B03AEFC-7042-4F0E-80C7-255BC0D61491}" destId="{C95DF1E8-E17E-4DFB-A4A6-14D8ADEB6FC2}" srcOrd="1" destOrd="0" presId="urn:microsoft.com/office/officeart/2005/8/layout/orgChart1"/>
    <dgm:cxn modelId="{B18BA154-3BAA-4770-AE62-CF56A9230025}" type="presParOf" srcId="{27E03326-C214-45EC-9840-944F40C659CA}" destId="{1742ED6D-C7F3-4712-B25D-F6F997C5FEC4}" srcOrd="1" destOrd="0" presId="urn:microsoft.com/office/officeart/2005/8/layout/orgChart1"/>
    <dgm:cxn modelId="{EEB0459C-EED2-42DF-8DB4-9D7D69560DB6}" type="presParOf" srcId="{1742ED6D-C7F3-4712-B25D-F6F997C5FEC4}" destId="{8F5053B5-4E86-4E96-8E27-DA61AD662091}" srcOrd="0" destOrd="0" presId="urn:microsoft.com/office/officeart/2005/8/layout/orgChart1"/>
    <dgm:cxn modelId="{61CA8FBE-C323-4FFD-A8EA-57CFF35BF6F3}" type="presParOf" srcId="{1742ED6D-C7F3-4712-B25D-F6F997C5FEC4}" destId="{8D1D0F2D-BB27-4DEB-A656-79935812B86C}" srcOrd="1" destOrd="0" presId="urn:microsoft.com/office/officeart/2005/8/layout/orgChart1"/>
    <dgm:cxn modelId="{782A3A8C-469A-4ADB-AC89-E3D5AF9F5158}" type="presParOf" srcId="{8D1D0F2D-BB27-4DEB-A656-79935812B86C}" destId="{1C45B030-5541-452B-94A1-20AE79F8B478}" srcOrd="0" destOrd="0" presId="urn:microsoft.com/office/officeart/2005/8/layout/orgChart1"/>
    <dgm:cxn modelId="{F42A9E9A-1D61-49E3-A9A9-2D000CF7D057}" type="presParOf" srcId="{1C45B030-5541-452B-94A1-20AE79F8B478}" destId="{B67CD66B-C864-4459-82AD-B472DB3AE3FF}" srcOrd="0" destOrd="0" presId="urn:microsoft.com/office/officeart/2005/8/layout/orgChart1"/>
    <dgm:cxn modelId="{C5460EF5-9605-4E50-A9CA-8B2CC2DC50CA}" type="presParOf" srcId="{1C45B030-5541-452B-94A1-20AE79F8B478}" destId="{752FB90D-DE46-4F04-AB58-634FDAB71B26}" srcOrd="1" destOrd="0" presId="urn:microsoft.com/office/officeart/2005/8/layout/orgChart1"/>
    <dgm:cxn modelId="{4D5A0F3B-DE0D-493D-A05A-C2612A542703}" type="presParOf" srcId="{8D1D0F2D-BB27-4DEB-A656-79935812B86C}" destId="{4BEB5C0A-7127-422F-ADBC-C70DBB521574}" srcOrd="1" destOrd="0" presId="urn:microsoft.com/office/officeart/2005/8/layout/orgChart1"/>
    <dgm:cxn modelId="{8B3049E4-F4EE-4369-9994-32246CCC6054}" type="presParOf" srcId="{4BEB5C0A-7127-422F-ADBC-C70DBB521574}" destId="{32F1E276-2CB9-415B-8387-578E1D186DEC}" srcOrd="0" destOrd="0" presId="urn:microsoft.com/office/officeart/2005/8/layout/orgChart1"/>
    <dgm:cxn modelId="{36C6F488-8482-48D4-8D32-EA1415DCD1AB}" type="presParOf" srcId="{4BEB5C0A-7127-422F-ADBC-C70DBB521574}" destId="{9B2B2621-0DE6-4E0F-9159-8572F1D497CD}" srcOrd="1" destOrd="0" presId="urn:microsoft.com/office/officeart/2005/8/layout/orgChart1"/>
    <dgm:cxn modelId="{F24DD719-21B3-4711-996D-0EA66BE5E1A9}" type="presParOf" srcId="{9B2B2621-0DE6-4E0F-9159-8572F1D497CD}" destId="{18589F27-2E24-43AC-8036-39944A900A66}" srcOrd="0" destOrd="0" presId="urn:microsoft.com/office/officeart/2005/8/layout/orgChart1"/>
    <dgm:cxn modelId="{3C1483F8-63D8-4DFA-975D-7824FD9FEC47}" type="presParOf" srcId="{18589F27-2E24-43AC-8036-39944A900A66}" destId="{1FE1FA27-4129-4E2D-82D3-F73C60EABBAD}" srcOrd="0" destOrd="0" presId="urn:microsoft.com/office/officeart/2005/8/layout/orgChart1"/>
    <dgm:cxn modelId="{3425DFEA-3566-49B2-BBAE-1D7411E9CF99}" type="presParOf" srcId="{18589F27-2E24-43AC-8036-39944A900A66}" destId="{E5D9BCBD-88C3-4456-B067-391CC5FF0EB5}" srcOrd="1" destOrd="0" presId="urn:microsoft.com/office/officeart/2005/8/layout/orgChart1"/>
    <dgm:cxn modelId="{2F20AC3E-FCDD-4C3F-9B9A-5DDF980C0111}" type="presParOf" srcId="{9B2B2621-0DE6-4E0F-9159-8572F1D497CD}" destId="{141AB0E3-A90B-4C29-A8B6-EC6E801BE043}" srcOrd="1" destOrd="0" presId="urn:microsoft.com/office/officeart/2005/8/layout/orgChart1"/>
    <dgm:cxn modelId="{0AE5F60A-03CF-4938-BBE8-B836A7764A22}" type="presParOf" srcId="{141AB0E3-A90B-4C29-A8B6-EC6E801BE043}" destId="{7A52D0DD-E1C9-44A8-BD2E-903AAD393399}" srcOrd="0" destOrd="0" presId="urn:microsoft.com/office/officeart/2005/8/layout/orgChart1"/>
    <dgm:cxn modelId="{E71C0D59-CD57-4438-B8F1-509682F33CA3}" type="presParOf" srcId="{141AB0E3-A90B-4C29-A8B6-EC6E801BE043}" destId="{5AD31735-930F-4EFC-A5DF-658BDE1AA73B}" srcOrd="1" destOrd="0" presId="urn:microsoft.com/office/officeart/2005/8/layout/orgChart1"/>
    <dgm:cxn modelId="{68F5120D-12E8-484E-AC54-E64F6AC914FB}" type="presParOf" srcId="{5AD31735-930F-4EFC-A5DF-658BDE1AA73B}" destId="{1335744E-FA07-42D2-B685-B53F0FEAB93C}" srcOrd="0" destOrd="0" presId="urn:microsoft.com/office/officeart/2005/8/layout/orgChart1"/>
    <dgm:cxn modelId="{8FCDFF12-CF38-4A6B-8BCB-C8AB315FA570}" type="presParOf" srcId="{1335744E-FA07-42D2-B685-B53F0FEAB93C}" destId="{F2911F0E-9FD8-4FAA-A591-81377F3C8639}" srcOrd="0" destOrd="0" presId="urn:microsoft.com/office/officeart/2005/8/layout/orgChart1"/>
    <dgm:cxn modelId="{F2FDB95F-9BF0-48A9-8179-ECB1074A49DC}" type="presParOf" srcId="{1335744E-FA07-42D2-B685-B53F0FEAB93C}" destId="{6AAABC7E-3081-4190-BD88-1368D0F969A6}" srcOrd="1" destOrd="0" presId="urn:microsoft.com/office/officeart/2005/8/layout/orgChart1"/>
    <dgm:cxn modelId="{592585A8-3AC3-48E1-868F-A5351DAC30F6}" type="presParOf" srcId="{5AD31735-930F-4EFC-A5DF-658BDE1AA73B}" destId="{04ADAFAA-E4FA-4768-84E4-0C7681329D34}" srcOrd="1" destOrd="0" presId="urn:microsoft.com/office/officeart/2005/8/layout/orgChart1"/>
    <dgm:cxn modelId="{A5F5BBCC-A46F-4FCA-90B4-D83DE1F08347}" type="presParOf" srcId="{5AD31735-930F-4EFC-A5DF-658BDE1AA73B}" destId="{73451140-0F3A-48BF-94CA-6ADF7BF47DAE}" srcOrd="2" destOrd="0" presId="urn:microsoft.com/office/officeart/2005/8/layout/orgChart1"/>
    <dgm:cxn modelId="{59EC7113-E8F1-4316-8CA5-B578C89F69D8}" type="presParOf" srcId="{9B2B2621-0DE6-4E0F-9159-8572F1D497CD}" destId="{CD7703FA-C317-433C-AC95-6A3B0FA6BAB4}" srcOrd="2" destOrd="0" presId="urn:microsoft.com/office/officeart/2005/8/layout/orgChart1"/>
    <dgm:cxn modelId="{0D83E384-1E02-4998-9CCF-2D087E332F83}" type="presParOf" srcId="{4BEB5C0A-7127-422F-ADBC-C70DBB521574}" destId="{F0BC2D43-2DA2-49F9-89C9-07E6DC97A62E}" srcOrd="2" destOrd="0" presId="urn:microsoft.com/office/officeart/2005/8/layout/orgChart1"/>
    <dgm:cxn modelId="{0F1F26FD-4DE7-4DFF-969B-FF99F34CC21D}" type="presParOf" srcId="{4BEB5C0A-7127-422F-ADBC-C70DBB521574}" destId="{20BB33FB-7901-4BDB-A68C-64139F2BEFFC}" srcOrd="3" destOrd="0" presId="urn:microsoft.com/office/officeart/2005/8/layout/orgChart1"/>
    <dgm:cxn modelId="{BFF068D0-ADBE-4563-9407-9C3A5DBFE852}" type="presParOf" srcId="{20BB33FB-7901-4BDB-A68C-64139F2BEFFC}" destId="{642D2751-1D51-4C66-ACF3-A0ECF42E9D84}" srcOrd="0" destOrd="0" presId="urn:microsoft.com/office/officeart/2005/8/layout/orgChart1"/>
    <dgm:cxn modelId="{12B60362-7693-43F8-A7ED-CE53C9B0C098}" type="presParOf" srcId="{642D2751-1D51-4C66-ACF3-A0ECF42E9D84}" destId="{7B0B58B4-E18C-47ED-A60B-E9E64ED33529}" srcOrd="0" destOrd="0" presId="urn:microsoft.com/office/officeart/2005/8/layout/orgChart1"/>
    <dgm:cxn modelId="{5689401F-92EE-4AD0-890E-2BC114B05D58}" type="presParOf" srcId="{642D2751-1D51-4C66-ACF3-A0ECF42E9D84}" destId="{962AB510-11B8-4222-B35E-8B51AC9F9C9A}" srcOrd="1" destOrd="0" presId="urn:microsoft.com/office/officeart/2005/8/layout/orgChart1"/>
    <dgm:cxn modelId="{6EC80D79-A901-4B2E-AE55-1C775B999F83}" type="presParOf" srcId="{20BB33FB-7901-4BDB-A68C-64139F2BEFFC}" destId="{87EAA45A-2A48-4F86-AE16-B4624CA9BF9A}" srcOrd="1" destOrd="0" presId="urn:microsoft.com/office/officeart/2005/8/layout/orgChart1"/>
    <dgm:cxn modelId="{139FA100-CAAF-4302-A24C-9447D692B4FC}" type="presParOf" srcId="{20BB33FB-7901-4BDB-A68C-64139F2BEFFC}" destId="{84CEA2F5-DAD3-4561-8E8B-2749E30A1738}" srcOrd="2" destOrd="0" presId="urn:microsoft.com/office/officeart/2005/8/layout/orgChart1"/>
    <dgm:cxn modelId="{9E43195A-10F1-4908-85BE-FCE4B0935137}" type="presParOf" srcId="{8D1D0F2D-BB27-4DEB-A656-79935812B86C}" destId="{1259F234-510E-4002-BD4C-BBD82D95353F}" srcOrd="2" destOrd="0" presId="urn:microsoft.com/office/officeart/2005/8/layout/orgChart1"/>
    <dgm:cxn modelId="{CC320C6C-FEBE-4080-8B4C-EABBB139B1F8}" type="presParOf" srcId="{1742ED6D-C7F3-4712-B25D-F6F997C5FEC4}" destId="{9FB1C3BC-772A-41E5-8508-7484AA28D3DA}" srcOrd="2" destOrd="0" presId="urn:microsoft.com/office/officeart/2005/8/layout/orgChart1"/>
    <dgm:cxn modelId="{9FEC1A81-9D28-49D9-A031-5104381B8366}" type="presParOf" srcId="{1742ED6D-C7F3-4712-B25D-F6F997C5FEC4}" destId="{55A31050-9186-4FB6-8969-368346D08F5A}" srcOrd="3" destOrd="0" presId="urn:microsoft.com/office/officeart/2005/8/layout/orgChart1"/>
    <dgm:cxn modelId="{C3DF8816-2DF8-4180-892C-184BB5343B0C}" type="presParOf" srcId="{55A31050-9186-4FB6-8969-368346D08F5A}" destId="{9AD708E3-0E69-4A8C-AF44-E38B44F1D570}" srcOrd="0" destOrd="0" presId="urn:microsoft.com/office/officeart/2005/8/layout/orgChart1"/>
    <dgm:cxn modelId="{E335EE5B-6F7A-43EA-BFDA-F38CA8439BFF}" type="presParOf" srcId="{9AD708E3-0E69-4A8C-AF44-E38B44F1D570}" destId="{3C2EC1AB-513D-4224-B33E-C9045C6F32D9}" srcOrd="0" destOrd="0" presId="urn:microsoft.com/office/officeart/2005/8/layout/orgChart1"/>
    <dgm:cxn modelId="{3A3E3395-339A-4708-800F-66D13245C61F}" type="presParOf" srcId="{9AD708E3-0E69-4A8C-AF44-E38B44F1D570}" destId="{5CF259CB-1598-4C93-8D2A-502EB6EAC53A}" srcOrd="1" destOrd="0" presId="urn:microsoft.com/office/officeart/2005/8/layout/orgChart1"/>
    <dgm:cxn modelId="{C22E6400-3094-43B3-92A0-88CE2B2BD6F8}" type="presParOf" srcId="{55A31050-9186-4FB6-8969-368346D08F5A}" destId="{C11D48CD-00E0-4FFD-955A-F891F45B5459}" srcOrd="1" destOrd="0" presId="urn:microsoft.com/office/officeart/2005/8/layout/orgChart1"/>
    <dgm:cxn modelId="{7334877C-6812-44E4-A88C-8CB792FC27DC}" type="presParOf" srcId="{C11D48CD-00E0-4FFD-955A-F891F45B5459}" destId="{531F3A7F-C4E7-481E-8B48-E4CEB14F2C13}" srcOrd="0" destOrd="0" presId="urn:microsoft.com/office/officeart/2005/8/layout/orgChart1"/>
    <dgm:cxn modelId="{2B482B05-5019-4696-B0EC-92C8C99ADEB0}" type="presParOf" srcId="{C11D48CD-00E0-4FFD-955A-F891F45B5459}" destId="{59A452BE-7B74-46F2-92DA-5F102DE3B898}" srcOrd="1" destOrd="0" presId="urn:microsoft.com/office/officeart/2005/8/layout/orgChart1"/>
    <dgm:cxn modelId="{ECF8C0BF-2CA7-481A-814B-7346DE916A45}" type="presParOf" srcId="{59A452BE-7B74-46F2-92DA-5F102DE3B898}" destId="{C0F1C105-951E-402A-A0E0-08AC1575189D}" srcOrd="0" destOrd="0" presId="urn:microsoft.com/office/officeart/2005/8/layout/orgChart1"/>
    <dgm:cxn modelId="{62C50744-9359-4E53-AEE4-9F4EAFF60ED2}" type="presParOf" srcId="{C0F1C105-951E-402A-A0E0-08AC1575189D}" destId="{6DD2F1A8-B08D-4D06-9D59-35BD821050E9}" srcOrd="0" destOrd="0" presId="urn:microsoft.com/office/officeart/2005/8/layout/orgChart1"/>
    <dgm:cxn modelId="{7EBBA955-7670-439F-8A4B-3CA1731CE720}" type="presParOf" srcId="{C0F1C105-951E-402A-A0E0-08AC1575189D}" destId="{CDA23D18-CD96-4BC7-B2C2-76AC6F1B8AF5}" srcOrd="1" destOrd="0" presId="urn:microsoft.com/office/officeart/2005/8/layout/orgChart1"/>
    <dgm:cxn modelId="{6AC3F4B6-A187-45DE-9D79-9D9DAECB9E23}" type="presParOf" srcId="{59A452BE-7B74-46F2-92DA-5F102DE3B898}" destId="{210E1976-06F9-49C6-9420-EE9B6BC8B793}" srcOrd="1" destOrd="0" presId="urn:microsoft.com/office/officeart/2005/8/layout/orgChart1"/>
    <dgm:cxn modelId="{9E03708D-1190-436A-8347-F4C1BBD46C82}" type="presParOf" srcId="{59A452BE-7B74-46F2-92DA-5F102DE3B898}" destId="{31E5DDF1-501C-4387-8730-A81FC3DD6346}" srcOrd="2" destOrd="0" presId="urn:microsoft.com/office/officeart/2005/8/layout/orgChart1"/>
    <dgm:cxn modelId="{51A980BB-63FD-4BB0-A9F5-C7943961C210}" type="presParOf" srcId="{C11D48CD-00E0-4FFD-955A-F891F45B5459}" destId="{04BE6876-631C-429A-90E3-439F5FFA82FC}" srcOrd="2" destOrd="0" presId="urn:microsoft.com/office/officeart/2005/8/layout/orgChart1"/>
    <dgm:cxn modelId="{01BA90AE-868C-4E5C-9560-B5DE4016CC07}" type="presParOf" srcId="{C11D48CD-00E0-4FFD-955A-F891F45B5459}" destId="{585B9529-CB13-40A8-84AE-A29587CBE311}" srcOrd="3" destOrd="0" presId="urn:microsoft.com/office/officeart/2005/8/layout/orgChart1"/>
    <dgm:cxn modelId="{50C9C9D6-4827-4A82-AFC3-5E63754073F5}" type="presParOf" srcId="{585B9529-CB13-40A8-84AE-A29587CBE311}" destId="{5DCF7C2E-27BF-486E-B292-8C079A54B677}" srcOrd="0" destOrd="0" presId="urn:microsoft.com/office/officeart/2005/8/layout/orgChart1"/>
    <dgm:cxn modelId="{4BE3406B-B6ED-4E97-82A8-CB4ED9D26C2B}" type="presParOf" srcId="{5DCF7C2E-27BF-486E-B292-8C079A54B677}" destId="{4DE24AD1-9498-493F-ADF7-CC998BE4054A}" srcOrd="0" destOrd="0" presId="urn:microsoft.com/office/officeart/2005/8/layout/orgChart1"/>
    <dgm:cxn modelId="{780B214C-23BB-44CE-9BAC-750A061738B9}" type="presParOf" srcId="{5DCF7C2E-27BF-486E-B292-8C079A54B677}" destId="{2F798ECD-15F4-463D-AA40-5838097F59B3}" srcOrd="1" destOrd="0" presId="urn:microsoft.com/office/officeart/2005/8/layout/orgChart1"/>
    <dgm:cxn modelId="{22404AC1-9E54-4D6A-BD00-583EAA884784}" type="presParOf" srcId="{585B9529-CB13-40A8-84AE-A29587CBE311}" destId="{87CD0A92-7442-4231-82A3-FA3740705EF3}" srcOrd="1" destOrd="0" presId="urn:microsoft.com/office/officeart/2005/8/layout/orgChart1"/>
    <dgm:cxn modelId="{37AAF006-A5FF-441C-9F39-69626F9B0767}" type="presParOf" srcId="{585B9529-CB13-40A8-84AE-A29587CBE311}" destId="{3344A0B0-9D62-440B-BC4B-F46B7FAE4DFF}" srcOrd="2" destOrd="0" presId="urn:microsoft.com/office/officeart/2005/8/layout/orgChart1"/>
    <dgm:cxn modelId="{FA020B2F-688C-4394-99B7-C8B36A12DB7E}" type="presParOf" srcId="{C11D48CD-00E0-4FFD-955A-F891F45B5459}" destId="{95EC9C6A-5621-451B-935D-9EADC9CE932A}" srcOrd="4" destOrd="0" presId="urn:microsoft.com/office/officeart/2005/8/layout/orgChart1"/>
    <dgm:cxn modelId="{0947EE88-AE67-4D5A-B133-950E46DECA5C}" type="presParOf" srcId="{C11D48CD-00E0-4FFD-955A-F891F45B5459}" destId="{7F14CB78-F935-4B82-8DE1-5E90EDB76DEF}" srcOrd="5" destOrd="0" presId="urn:microsoft.com/office/officeart/2005/8/layout/orgChart1"/>
    <dgm:cxn modelId="{ED4E58AC-9A38-46FC-BA1E-E48566962A23}" type="presParOf" srcId="{7F14CB78-F935-4B82-8DE1-5E90EDB76DEF}" destId="{FB44C0D0-301E-42A0-BF24-5A200B3F6408}" srcOrd="0" destOrd="0" presId="urn:microsoft.com/office/officeart/2005/8/layout/orgChart1"/>
    <dgm:cxn modelId="{B618FA87-0DA8-445F-B5D5-689EFD184251}" type="presParOf" srcId="{FB44C0D0-301E-42A0-BF24-5A200B3F6408}" destId="{3B69B5A1-D211-4A8B-BA25-57A2CE0AE302}" srcOrd="0" destOrd="0" presId="urn:microsoft.com/office/officeart/2005/8/layout/orgChart1"/>
    <dgm:cxn modelId="{E864458F-DB8E-4FEA-B2F4-4AE756B23EFA}" type="presParOf" srcId="{FB44C0D0-301E-42A0-BF24-5A200B3F6408}" destId="{16C042DD-CBA5-42DC-A1B2-54DB3F1E328B}" srcOrd="1" destOrd="0" presId="urn:microsoft.com/office/officeart/2005/8/layout/orgChart1"/>
    <dgm:cxn modelId="{DE7983B2-B0F0-4589-B4FE-F3666FC9EC47}" type="presParOf" srcId="{7F14CB78-F935-4B82-8DE1-5E90EDB76DEF}" destId="{53847543-053C-4F61-83CC-FD6FDCA822DF}" srcOrd="1" destOrd="0" presId="urn:microsoft.com/office/officeart/2005/8/layout/orgChart1"/>
    <dgm:cxn modelId="{5097805B-62AC-4015-B380-ECB569BEFBB4}" type="presParOf" srcId="{7F14CB78-F935-4B82-8DE1-5E90EDB76DEF}" destId="{D7EEC6EB-3380-49DF-9718-B034EA586D5C}" srcOrd="2" destOrd="0" presId="urn:microsoft.com/office/officeart/2005/8/layout/orgChart1"/>
    <dgm:cxn modelId="{4A7C56EB-965C-4143-82F0-FDF60F5706B7}" type="presParOf" srcId="{55A31050-9186-4FB6-8969-368346D08F5A}" destId="{64B30FF3-F524-4404-94EC-E5E13EEA5B92}" srcOrd="2" destOrd="0" presId="urn:microsoft.com/office/officeart/2005/8/layout/orgChart1"/>
    <dgm:cxn modelId="{8C158668-87C6-4347-B302-A98FF1A811A2}" type="presParOf" srcId="{27E03326-C214-45EC-9840-944F40C659CA}" destId="{7DDCE9AF-DACC-46AE-AA87-1761B99ED2C6}" srcOrd="2" destOrd="0" presId="urn:microsoft.com/office/officeart/2005/8/layout/orgChart1"/>
    <dgm:cxn modelId="{309F872A-F788-42A4-933F-7CCDF1D39EDF}" type="presParOf" srcId="{3FDD6927-1DF4-4D87-AB9E-C9EFBF1CF6E7}" destId="{4148B406-55C1-4AAA-B00D-DA24D5D003D1}" srcOrd="2" destOrd="0" presId="urn:microsoft.com/office/officeart/2005/8/layout/orgChart1"/>
    <dgm:cxn modelId="{2970B204-A77A-43A5-B453-F29444BB403E}" type="presParOf" srcId="{3FDD6927-1DF4-4D87-AB9E-C9EFBF1CF6E7}" destId="{B75C06B2-2F5E-4C46-BC13-59113D0E104D}" srcOrd="3" destOrd="0" presId="urn:microsoft.com/office/officeart/2005/8/layout/orgChart1"/>
    <dgm:cxn modelId="{2FC31C92-7A8C-4377-B659-1F8B729A1723}" type="presParOf" srcId="{B75C06B2-2F5E-4C46-BC13-59113D0E104D}" destId="{CF22FAE3-FC33-4156-978A-AFBD6D379CA3}" srcOrd="0" destOrd="0" presId="urn:microsoft.com/office/officeart/2005/8/layout/orgChart1"/>
    <dgm:cxn modelId="{7E6372AD-1675-45BE-BAE9-A14D84089166}" type="presParOf" srcId="{CF22FAE3-FC33-4156-978A-AFBD6D379CA3}" destId="{323BFDE0-8A12-4167-B870-53C1B8A42965}" srcOrd="0" destOrd="0" presId="urn:microsoft.com/office/officeart/2005/8/layout/orgChart1"/>
    <dgm:cxn modelId="{6C570D91-1530-4523-B9B4-8EE3DA418451}" type="presParOf" srcId="{CF22FAE3-FC33-4156-978A-AFBD6D379CA3}" destId="{71F92090-6740-4E22-9187-CED390D0DAB3}" srcOrd="1" destOrd="0" presId="urn:microsoft.com/office/officeart/2005/8/layout/orgChart1"/>
    <dgm:cxn modelId="{D74226F4-AF58-4B4F-B193-FD701AB86276}" type="presParOf" srcId="{B75C06B2-2F5E-4C46-BC13-59113D0E104D}" destId="{4BC39DA2-A38D-41F9-BF04-CB2447D38E28}" srcOrd="1" destOrd="0" presId="urn:microsoft.com/office/officeart/2005/8/layout/orgChart1"/>
    <dgm:cxn modelId="{3435B9BC-990D-49CF-85FD-BCFDE7CBD29E}" type="presParOf" srcId="{4BC39DA2-A38D-41F9-BF04-CB2447D38E28}" destId="{F07D1340-1CC3-416C-89B3-4B8F3592E1AE}" srcOrd="0" destOrd="0" presId="urn:microsoft.com/office/officeart/2005/8/layout/orgChart1"/>
    <dgm:cxn modelId="{07628C60-38AD-4442-A6AD-C73D28F2B297}" type="presParOf" srcId="{4BC39DA2-A38D-41F9-BF04-CB2447D38E28}" destId="{EBDA2D07-91B3-492B-A963-7C829831C53C}" srcOrd="1" destOrd="0" presId="urn:microsoft.com/office/officeart/2005/8/layout/orgChart1"/>
    <dgm:cxn modelId="{BA0A7F00-88D8-431D-BAFB-1EBA8B60AB52}" type="presParOf" srcId="{EBDA2D07-91B3-492B-A963-7C829831C53C}" destId="{6D21DB1D-CECC-42F8-AD13-4EF26954CA2A}" srcOrd="0" destOrd="0" presId="urn:microsoft.com/office/officeart/2005/8/layout/orgChart1"/>
    <dgm:cxn modelId="{D4D63D20-A32E-4098-A5EC-8518ACC26828}" type="presParOf" srcId="{6D21DB1D-CECC-42F8-AD13-4EF26954CA2A}" destId="{94C54678-E676-4AE3-AED8-642C3EADFA12}" srcOrd="0" destOrd="0" presId="urn:microsoft.com/office/officeart/2005/8/layout/orgChart1"/>
    <dgm:cxn modelId="{B972F230-CC62-4730-9302-F9E2371EB420}" type="presParOf" srcId="{6D21DB1D-CECC-42F8-AD13-4EF26954CA2A}" destId="{FCF46C33-5AE6-45F3-BBBF-8C1AF1A30683}" srcOrd="1" destOrd="0" presId="urn:microsoft.com/office/officeart/2005/8/layout/orgChart1"/>
    <dgm:cxn modelId="{CAB3EC7E-807B-427B-9DC1-C7DA4D7E7DCA}" type="presParOf" srcId="{EBDA2D07-91B3-492B-A963-7C829831C53C}" destId="{BA76D60C-C8AB-42D8-93A3-DDA746A7D19A}" srcOrd="1" destOrd="0" presId="urn:microsoft.com/office/officeart/2005/8/layout/orgChart1"/>
    <dgm:cxn modelId="{B7D9B55B-906A-401E-85AC-F0F3F2B15E45}" type="presParOf" srcId="{EBDA2D07-91B3-492B-A963-7C829831C53C}" destId="{41F15CEB-590B-4F50-B087-4C2A639F8F1D}" srcOrd="2" destOrd="0" presId="urn:microsoft.com/office/officeart/2005/8/layout/orgChart1"/>
    <dgm:cxn modelId="{5CDCE2C8-8F49-4039-9647-4EBF6E6A9A32}" type="presParOf" srcId="{4BC39DA2-A38D-41F9-BF04-CB2447D38E28}" destId="{E60128F9-E412-4CFA-9624-33ADFAE3978A}" srcOrd="2" destOrd="0" presId="urn:microsoft.com/office/officeart/2005/8/layout/orgChart1"/>
    <dgm:cxn modelId="{E320886B-76CC-4951-8266-E9066EC251BA}" type="presParOf" srcId="{4BC39DA2-A38D-41F9-BF04-CB2447D38E28}" destId="{8004307B-C5FD-4575-975C-A96D178D4EB9}" srcOrd="3" destOrd="0" presId="urn:microsoft.com/office/officeart/2005/8/layout/orgChart1"/>
    <dgm:cxn modelId="{16646CB3-C50F-4DE3-88FA-3D636CFF0620}" type="presParOf" srcId="{8004307B-C5FD-4575-975C-A96D178D4EB9}" destId="{E9F03B10-FBE6-4A6A-BE71-1ECF5DE097E4}" srcOrd="0" destOrd="0" presId="urn:microsoft.com/office/officeart/2005/8/layout/orgChart1"/>
    <dgm:cxn modelId="{21CC0CBC-2A0C-49FA-9EB7-02E262BDEE6A}" type="presParOf" srcId="{E9F03B10-FBE6-4A6A-BE71-1ECF5DE097E4}" destId="{EAC59B12-EAA1-44F8-8E3C-B87EF912ED5C}" srcOrd="0" destOrd="0" presId="urn:microsoft.com/office/officeart/2005/8/layout/orgChart1"/>
    <dgm:cxn modelId="{B6E34DD6-6580-49EC-85E7-E7F09B209822}" type="presParOf" srcId="{E9F03B10-FBE6-4A6A-BE71-1ECF5DE097E4}" destId="{DB97A6B5-BE76-4D36-BB43-6724173FA3A6}" srcOrd="1" destOrd="0" presId="urn:microsoft.com/office/officeart/2005/8/layout/orgChart1"/>
    <dgm:cxn modelId="{E3122213-B282-46BD-983C-513D5ECF9A12}" type="presParOf" srcId="{8004307B-C5FD-4575-975C-A96D178D4EB9}" destId="{19EDD281-FE02-4137-8F73-5EC60C802C32}" srcOrd="1" destOrd="0" presId="urn:microsoft.com/office/officeart/2005/8/layout/orgChart1"/>
    <dgm:cxn modelId="{152C6D56-D320-4752-B9FF-B791C7D94C99}" type="presParOf" srcId="{8004307B-C5FD-4575-975C-A96D178D4EB9}" destId="{C3F2A96F-3945-4AB3-9917-A1628F75966A}" srcOrd="2" destOrd="0" presId="urn:microsoft.com/office/officeart/2005/8/layout/orgChart1"/>
    <dgm:cxn modelId="{B033EF6B-4E2C-4987-9B9D-312C1B1E4EB1}" type="presParOf" srcId="{B75C06B2-2F5E-4C46-BC13-59113D0E104D}" destId="{F0B7BB58-3D78-4C1D-8913-D2217FD3CB00}" srcOrd="2" destOrd="0" presId="urn:microsoft.com/office/officeart/2005/8/layout/orgChart1"/>
    <dgm:cxn modelId="{F6B31B2D-0ACC-41EC-912C-C699357976F7}" type="presParOf" srcId="{3FDD6927-1DF4-4D87-AB9E-C9EFBF1CF6E7}" destId="{724C07D1-01D4-4660-84FE-73E39274E119}" srcOrd="4" destOrd="0" presId="urn:microsoft.com/office/officeart/2005/8/layout/orgChart1"/>
    <dgm:cxn modelId="{E2E43356-8530-438A-B561-FCBDB7B12831}" type="presParOf" srcId="{3FDD6927-1DF4-4D87-AB9E-C9EFBF1CF6E7}" destId="{CC3FE59F-5733-4FD3-AABC-F65CB3627487}" srcOrd="5" destOrd="0" presId="urn:microsoft.com/office/officeart/2005/8/layout/orgChart1"/>
    <dgm:cxn modelId="{9508C8A7-ABF7-438F-96C0-70192871F1B6}" type="presParOf" srcId="{CC3FE59F-5733-4FD3-AABC-F65CB3627487}" destId="{79053A52-4D1B-4E25-A3C6-C22A871BBE23}" srcOrd="0" destOrd="0" presId="urn:microsoft.com/office/officeart/2005/8/layout/orgChart1"/>
    <dgm:cxn modelId="{AC128B33-BD9A-475B-BB19-98FAD00C1705}" type="presParOf" srcId="{79053A52-4D1B-4E25-A3C6-C22A871BBE23}" destId="{7E0EE2F0-38C6-409A-BBD0-FDB2AF230D19}" srcOrd="0" destOrd="0" presId="urn:microsoft.com/office/officeart/2005/8/layout/orgChart1"/>
    <dgm:cxn modelId="{11573631-EA50-4C05-B199-8377FF8DD0E9}" type="presParOf" srcId="{79053A52-4D1B-4E25-A3C6-C22A871BBE23}" destId="{FCABE914-4A28-457E-97E8-F9AF191D1116}" srcOrd="1" destOrd="0" presId="urn:microsoft.com/office/officeart/2005/8/layout/orgChart1"/>
    <dgm:cxn modelId="{D7623D4E-2233-4D02-8B39-38E3C569862C}" type="presParOf" srcId="{CC3FE59F-5733-4FD3-AABC-F65CB3627487}" destId="{BCE977FE-ABA0-4D85-A216-9658DE71181D}" srcOrd="1" destOrd="0" presId="urn:microsoft.com/office/officeart/2005/8/layout/orgChart1"/>
    <dgm:cxn modelId="{F7B86576-30A8-4830-9205-18BEABC0A413}" type="presParOf" srcId="{CC3FE59F-5733-4FD3-AABC-F65CB3627487}" destId="{30B1150A-A7A1-47F8-8794-BCFAE003925F}" srcOrd="2" destOrd="0" presId="urn:microsoft.com/office/officeart/2005/8/layout/orgChart1"/>
    <dgm:cxn modelId="{23546250-F503-4F8C-837D-F9A6373E3943}" type="presParOf" srcId="{889A1F6A-9103-4720-BABC-611088CA7D05}" destId="{2E62232E-42C8-44C4-8723-06DCC668F296}" srcOrd="2" destOrd="0" presId="urn:microsoft.com/office/officeart/2005/8/layout/orgChart1"/>
    <dgm:cxn modelId="{1D36670B-F321-4274-9747-87A9958D2CAC}" type="presParOf" srcId="{88D55714-5E22-4DE1-B405-EA72DDE5A580}" destId="{71D0842A-B8B2-4557-AFD8-F53D66EB3ADF}" srcOrd="2" destOrd="0" presId="urn:microsoft.com/office/officeart/2005/8/layout/orgChart1"/>
    <dgm:cxn modelId="{393F79BF-0A9F-49E4-BD89-284F76310E17}" type="presParOf" srcId="{88D55714-5E22-4DE1-B405-EA72DDE5A580}" destId="{FDB532E7-F58A-4802-B385-29BCF6FB1311}" srcOrd="3" destOrd="0" presId="urn:microsoft.com/office/officeart/2005/8/layout/orgChart1"/>
    <dgm:cxn modelId="{B4DAD2B3-DE2E-452C-9E59-F3F6707FF80E}" type="presParOf" srcId="{FDB532E7-F58A-4802-B385-29BCF6FB1311}" destId="{D234ED62-D1FF-4FC5-BBFB-D61512F5E34C}" srcOrd="0" destOrd="0" presId="urn:microsoft.com/office/officeart/2005/8/layout/orgChart1"/>
    <dgm:cxn modelId="{65AD8ABE-7F50-4410-87ED-13A2E13996F2}" type="presParOf" srcId="{D234ED62-D1FF-4FC5-BBFB-D61512F5E34C}" destId="{36E494E6-F804-4045-9D30-2643B799E6D9}" srcOrd="0" destOrd="0" presId="urn:microsoft.com/office/officeart/2005/8/layout/orgChart1"/>
    <dgm:cxn modelId="{B6A89C36-ACA4-447C-899C-053A86E4ED1D}" type="presParOf" srcId="{D234ED62-D1FF-4FC5-BBFB-D61512F5E34C}" destId="{78224FB7-1E68-443B-B74D-95882397A446}" srcOrd="1" destOrd="0" presId="urn:microsoft.com/office/officeart/2005/8/layout/orgChart1"/>
    <dgm:cxn modelId="{A199C86B-992D-4D26-9E26-02BAAAC78265}" type="presParOf" srcId="{FDB532E7-F58A-4802-B385-29BCF6FB1311}" destId="{8062E62E-0BD7-4D9F-8548-15D04F1A25A3}" srcOrd="1" destOrd="0" presId="urn:microsoft.com/office/officeart/2005/8/layout/orgChart1"/>
    <dgm:cxn modelId="{D5D44CF5-FF66-45F8-A5C7-6EAA8F13DFCE}" type="presParOf" srcId="{8062E62E-0BD7-4D9F-8548-15D04F1A25A3}" destId="{35AC73F6-C860-43B0-9109-516957EC9A5B}" srcOrd="0" destOrd="0" presId="urn:microsoft.com/office/officeart/2005/8/layout/orgChart1"/>
    <dgm:cxn modelId="{8ACFCCE9-F7DE-4193-8100-0E890EEEBFB9}" type="presParOf" srcId="{8062E62E-0BD7-4D9F-8548-15D04F1A25A3}" destId="{C0506E26-4267-4694-9743-52098BE7435C}" srcOrd="1" destOrd="0" presId="urn:microsoft.com/office/officeart/2005/8/layout/orgChart1"/>
    <dgm:cxn modelId="{2C823E41-87F0-4FEA-9534-25EECAA9FBB5}" type="presParOf" srcId="{C0506E26-4267-4694-9743-52098BE7435C}" destId="{9554CD88-F941-44D6-9077-2AFFF0FA0BB0}" srcOrd="0" destOrd="0" presId="urn:microsoft.com/office/officeart/2005/8/layout/orgChart1"/>
    <dgm:cxn modelId="{2BAA806B-72B6-4216-BF66-276F1313CC5B}" type="presParOf" srcId="{9554CD88-F941-44D6-9077-2AFFF0FA0BB0}" destId="{A341EA7B-E7F1-43FB-BC84-544C1A783F34}" srcOrd="0" destOrd="0" presId="urn:microsoft.com/office/officeart/2005/8/layout/orgChart1"/>
    <dgm:cxn modelId="{0687A2A6-64D8-4561-A9A6-06CD0024AC89}" type="presParOf" srcId="{9554CD88-F941-44D6-9077-2AFFF0FA0BB0}" destId="{82A44AA2-98C2-4319-9D0B-D37EA52C34C9}" srcOrd="1" destOrd="0" presId="urn:microsoft.com/office/officeart/2005/8/layout/orgChart1"/>
    <dgm:cxn modelId="{F4781F15-FAFD-483D-B57C-86943347F5A6}" type="presParOf" srcId="{C0506E26-4267-4694-9743-52098BE7435C}" destId="{F29F58A9-B65F-490B-B789-59B53AC1AC53}" srcOrd="1" destOrd="0" presId="urn:microsoft.com/office/officeart/2005/8/layout/orgChart1"/>
    <dgm:cxn modelId="{A18294CB-9D9C-4DC9-9B5C-27032D3ED1E0}" type="presParOf" srcId="{C0506E26-4267-4694-9743-52098BE7435C}" destId="{B4764F55-18D8-405C-842F-83863385A58A}" srcOrd="2" destOrd="0" presId="urn:microsoft.com/office/officeart/2005/8/layout/orgChart1"/>
    <dgm:cxn modelId="{9D27EFB2-40A1-4681-B151-26086EB7E3C7}" type="presParOf" srcId="{8062E62E-0BD7-4D9F-8548-15D04F1A25A3}" destId="{70B19DC6-DAD3-41FD-B100-A3ADD8CCDC84}" srcOrd="2" destOrd="0" presId="urn:microsoft.com/office/officeart/2005/8/layout/orgChart1"/>
    <dgm:cxn modelId="{EBB88341-679C-4F1B-B1FA-B4BB7B91E2EE}" type="presParOf" srcId="{8062E62E-0BD7-4D9F-8548-15D04F1A25A3}" destId="{977FDB56-2928-486B-9519-9A3F69E6F799}" srcOrd="3" destOrd="0" presId="urn:microsoft.com/office/officeart/2005/8/layout/orgChart1"/>
    <dgm:cxn modelId="{CEF812B2-EB9F-47C3-A9CC-25F0926C3D78}" type="presParOf" srcId="{977FDB56-2928-486B-9519-9A3F69E6F799}" destId="{B571234C-5356-43CC-B6FE-F236EA349F37}" srcOrd="0" destOrd="0" presId="urn:microsoft.com/office/officeart/2005/8/layout/orgChart1"/>
    <dgm:cxn modelId="{3EF3A159-539F-4880-9244-17BEAAF31D6C}" type="presParOf" srcId="{B571234C-5356-43CC-B6FE-F236EA349F37}" destId="{3A4FAB94-D5B8-4346-A716-76F6D7F5732F}" srcOrd="0" destOrd="0" presId="urn:microsoft.com/office/officeart/2005/8/layout/orgChart1"/>
    <dgm:cxn modelId="{F30EDB25-680C-4308-88D0-61D11DA35907}" type="presParOf" srcId="{B571234C-5356-43CC-B6FE-F236EA349F37}" destId="{BE65D1CF-5D2B-48CE-9D8A-F4C40385B3A6}" srcOrd="1" destOrd="0" presId="urn:microsoft.com/office/officeart/2005/8/layout/orgChart1"/>
    <dgm:cxn modelId="{9C6519EB-45EE-4E9F-A4F5-846C77369BBA}" type="presParOf" srcId="{977FDB56-2928-486B-9519-9A3F69E6F799}" destId="{C2CDA8AF-16A4-4B5D-8A40-B419573D0470}" srcOrd="1" destOrd="0" presId="urn:microsoft.com/office/officeart/2005/8/layout/orgChart1"/>
    <dgm:cxn modelId="{B63FFB35-E597-45FA-BCF2-D47400CE0656}" type="presParOf" srcId="{977FDB56-2928-486B-9519-9A3F69E6F799}" destId="{5BD15757-E7CA-4F30-8AD1-3A436E4612FB}" srcOrd="2" destOrd="0" presId="urn:microsoft.com/office/officeart/2005/8/layout/orgChart1"/>
    <dgm:cxn modelId="{FE0DF1E9-8550-4F18-87AA-E88957D285B0}" type="presParOf" srcId="{8062E62E-0BD7-4D9F-8548-15D04F1A25A3}" destId="{5F845457-7199-43DE-8CE1-A81714C03960}" srcOrd="4" destOrd="0" presId="urn:microsoft.com/office/officeart/2005/8/layout/orgChart1"/>
    <dgm:cxn modelId="{C9AA5CAC-FB3B-4412-BC09-FBDB327D6494}" type="presParOf" srcId="{8062E62E-0BD7-4D9F-8548-15D04F1A25A3}" destId="{D2C6677B-95FF-4B1B-A6E5-967F4268F643}" srcOrd="5" destOrd="0" presId="urn:microsoft.com/office/officeart/2005/8/layout/orgChart1"/>
    <dgm:cxn modelId="{1C4C49E7-E444-40D2-A701-24962B706FA9}" type="presParOf" srcId="{D2C6677B-95FF-4B1B-A6E5-967F4268F643}" destId="{C17744CE-F749-4AE1-879F-47862C09FD45}" srcOrd="0" destOrd="0" presId="urn:microsoft.com/office/officeart/2005/8/layout/orgChart1"/>
    <dgm:cxn modelId="{2CA977EB-66C8-42B7-A571-2A4BD0CED90D}" type="presParOf" srcId="{C17744CE-F749-4AE1-879F-47862C09FD45}" destId="{F4F5F123-F650-4595-8A3E-9682717C50DB}" srcOrd="0" destOrd="0" presId="urn:microsoft.com/office/officeart/2005/8/layout/orgChart1"/>
    <dgm:cxn modelId="{9765CB3B-E58F-49DD-873D-56593E8D1ECC}" type="presParOf" srcId="{C17744CE-F749-4AE1-879F-47862C09FD45}" destId="{A31DBDDD-52C9-4706-9FA1-068C4A772900}" srcOrd="1" destOrd="0" presId="urn:microsoft.com/office/officeart/2005/8/layout/orgChart1"/>
    <dgm:cxn modelId="{19BD2CD2-EE03-4091-9EB5-2B72B1A16E83}" type="presParOf" srcId="{D2C6677B-95FF-4B1B-A6E5-967F4268F643}" destId="{542B2F25-F1DD-47CC-B0F1-225C99A45375}" srcOrd="1" destOrd="0" presId="urn:microsoft.com/office/officeart/2005/8/layout/orgChart1"/>
    <dgm:cxn modelId="{9031FFDC-09FB-4763-A2BD-33B255DE1B8A}" type="presParOf" srcId="{D2C6677B-95FF-4B1B-A6E5-967F4268F643}" destId="{9144F7DD-A83B-4AFF-8EBC-A4C683EFBEE0}" srcOrd="2" destOrd="0" presId="urn:microsoft.com/office/officeart/2005/8/layout/orgChart1"/>
    <dgm:cxn modelId="{9D77C092-A2EC-4F5A-AF93-3809ABC54C4D}" type="presParOf" srcId="{8062E62E-0BD7-4D9F-8548-15D04F1A25A3}" destId="{C03C1DFF-8ABC-4F74-B739-23C5ECBF7757}" srcOrd="6" destOrd="0" presId="urn:microsoft.com/office/officeart/2005/8/layout/orgChart1"/>
    <dgm:cxn modelId="{0DAA9E3D-3945-4F55-A958-FF081876ADAB}" type="presParOf" srcId="{8062E62E-0BD7-4D9F-8548-15D04F1A25A3}" destId="{CB2D47B8-81D2-4338-A408-C4F72CFEC010}" srcOrd="7" destOrd="0" presId="urn:microsoft.com/office/officeart/2005/8/layout/orgChart1"/>
    <dgm:cxn modelId="{B8F2B91D-FCC6-4178-A6A3-51AB81AA63ED}" type="presParOf" srcId="{CB2D47B8-81D2-4338-A408-C4F72CFEC010}" destId="{34C70FCA-41A7-4A40-BBE4-351A142253AE}" srcOrd="0" destOrd="0" presId="urn:microsoft.com/office/officeart/2005/8/layout/orgChart1"/>
    <dgm:cxn modelId="{E6F2999B-CEFD-4D88-BB84-BD97CD8FC3D1}" type="presParOf" srcId="{34C70FCA-41A7-4A40-BBE4-351A142253AE}" destId="{96B83C2E-22FE-420B-BF8A-C4F2A64043F7}" srcOrd="0" destOrd="0" presId="urn:microsoft.com/office/officeart/2005/8/layout/orgChart1"/>
    <dgm:cxn modelId="{96FCB5D3-6B60-4A04-895C-B188C6F90923}" type="presParOf" srcId="{34C70FCA-41A7-4A40-BBE4-351A142253AE}" destId="{6EFFD5FE-BA21-4F0A-9483-F0D748C08277}" srcOrd="1" destOrd="0" presId="urn:microsoft.com/office/officeart/2005/8/layout/orgChart1"/>
    <dgm:cxn modelId="{BDE6CE90-80E3-4513-9241-83BE9742517D}" type="presParOf" srcId="{CB2D47B8-81D2-4338-A408-C4F72CFEC010}" destId="{ED4183B6-B397-465B-9CBA-E8D19FA42848}" srcOrd="1" destOrd="0" presId="urn:microsoft.com/office/officeart/2005/8/layout/orgChart1"/>
    <dgm:cxn modelId="{3BDA712A-3EF3-4FD1-A8FA-68FF37CC2D87}" type="presParOf" srcId="{CB2D47B8-81D2-4338-A408-C4F72CFEC010}" destId="{89D672A2-11F6-4414-ADA4-A7A6B1D443CD}" srcOrd="2" destOrd="0" presId="urn:microsoft.com/office/officeart/2005/8/layout/orgChart1"/>
    <dgm:cxn modelId="{FAA958EB-85DD-4EF9-A9DF-2FA9448C6011}" type="presParOf" srcId="{8062E62E-0BD7-4D9F-8548-15D04F1A25A3}" destId="{97C2CE3D-A48C-4CC7-9D19-03E3BAB9F2D3}" srcOrd="8" destOrd="0" presId="urn:microsoft.com/office/officeart/2005/8/layout/orgChart1"/>
    <dgm:cxn modelId="{8DB80D9F-8C0E-4883-AB54-05CBF433C1E2}" type="presParOf" srcId="{8062E62E-0BD7-4D9F-8548-15D04F1A25A3}" destId="{563BEEA0-3FFE-4A33-A219-CA51AC6511B6}" srcOrd="9" destOrd="0" presId="urn:microsoft.com/office/officeart/2005/8/layout/orgChart1"/>
    <dgm:cxn modelId="{A1D57130-15E7-45B9-8732-70E2ECBBF98F}" type="presParOf" srcId="{563BEEA0-3FFE-4A33-A219-CA51AC6511B6}" destId="{920DE176-6D17-43EB-8F56-ED868BC0DA07}" srcOrd="0" destOrd="0" presId="urn:microsoft.com/office/officeart/2005/8/layout/orgChart1"/>
    <dgm:cxn modelId="{9FF9F99E-5E60-4D98-AF60-1A7BC4A14748}" type="presParOf" srcId="{920DE176-6D17-43EB-8F56-ED868BC0DA07}" destId="{F23B3A69-2A2B-4786-8A04-263F6CD80E53}" srcOrd="0" destOrd="0" presId="urn:microsoft.com/office/officeart/2005/8/layout/orgChart1"/>
    <dgm:cxn modelId="{DCA066F6-44BF-48A3-AB46-3E6569020A90}" type="presParOf" srcId="{920DE176-6D17-43EB-8F56-ED868BC0DA07}" destId="{2608F167-DBDB-4A77-A7E7-A3468EB75BEF}" srcOrd="1" destOrd="0" presId="urn:microsoft.com/office/officeart/2005/8/layout/orgChart1"/>
    <dgm:cxn modelId="{6D7FEB94-F276-4D4E-99CF-31807D9F1A67}" type="presParOf" srcId="{563BEEA0-3FFE-4A33-A219-CA51AC6511B6}" destId="{FD43E054-9D51-4093-9E72-75BAB2D7BAD0}" srcOrd="1" destOrd="0" presId="urn:microsoft.com/office/officeart/2005/8/layout/orgChart1"/>
    <dgm:cxn modelId="{806F42E2-C011-4EF0-AAF2-976E99310374}" type="presParOf" srcId="{563BEEA0-3FFE-4A33-A219-CA51AC6511B6}" destId="{1B14C4EF-2089-484B-9062-05CDCD6B213B}" srcOrd="2" destOrd="0" presId="urn:microsoft.com/office/officeart/2005/8/layout/orgChart1"/>
    <dgm:cxn modelId="{CDFDFAE5-448A-4716-BC01-F03B5BCB193F}" type="presParOf" srcId="{8062E62E-0BD7-4D9F-8548-15D04F1A25A3}" destId="{717A04DE-C009-4217-B73F-2C32F842F4F4}" srcOrd="10" destOrd="0" presId="urn:microsoft.com/office/officeart/2005/8/layout/orgChart1"/>
    <dgm:cxn modelId="{53AEA5C4-31B9-4F2C-818C-7F4F0D507F26}" type="presParOf" srcId="{8062E62E-0BD7-4D9F-8548-15D04F1A25A3}" destId="{2BBB0176-5190-452F-ADD0-06EC012AED05}" srcOrd="11" destOrd="0" presId="urn:microsoft.com/office/officeart/2005/8/layout/orgChart1"/>
    <dgm:cxn modelId="{D02BF6E7-425F-40F6-8F59-9E681556E14A}" type="presParOf" srcId="{2BBB0176-5190-452F-ADD0-06EC012AED05}" destId="{BEB476E9-6CAB-4E1E-B2D8-AF348D1BB067}" srcOrd="0" destOrd="0" presId="urn:microsoft.com/office/officeart/2005/8/layout/orgChart1"/>
    <dgm:cxn modelId="{AB39B481-E62E-4134-BB50-C62CA9A7CA86}" type="presParOf" srcId="{BEB476E9-6CAB-4E1E-B2D8-AF348D1BB067}" destId="{50DE9713-062D-475D-9192-D1621CE47CD1}" srcOrd="0" destOrd="0" presId="urn:microsoft.com/office/officeart/2005/8/layout/orgChart1"/>
    <dgm:cxn modelId="{528D309A-58D3-4A11-AF72-B82CEBD9F228}" type="presParOf" srcId="{BEB476E9-6CAB-4E1E-B2D8-AF348D1BB067}" destId="{E56583B8-0751-4AC1-8C1F-07D4549A2F6E}" srcOrd="1" destOrd="0" presId="urn:microsoft.com/office/officeart/2005/8/layout/orgChart1"/>
    <dgm:cxn modelId="{7DFCB5ED-11E7-420D-8751-C3977F9A2BBE}" type="presParOf" srcId="{2BBB0176-5190-452F-ADD0-06EC012AED05}" destId="{0C4C7F61-6B3B-4A0E-9D00-D80DB309CDB1}" srcOrd="1" destOrd="0" presId="urn:microsoft.com/office/officeart/2005/8/layout/orgChart1"/>
    <dgm:cxn modelId="{0A75FF15-597C-4F6C-BFC7-50A230BB8585}" type="presParOf" srcId="{2BBB0176-5190-452F-ADD0-06EC012AED05}" destId="{D684BD4E-CC1B-49C0-9117-4358E7E21ECC}" srcOrd="2" destOrd="0" presId="urn:microsoft.com/office/officeart/2005/8/layout/orgChart1"/>
    <dgm:cxn modelId="{44355686-2218-461A-A82F-F1B2B1CA5669}" type="presParOf" srcId="{8062E62E-0BD7-4D9F-8548-15D04F1A25A3}" destId="{144EF2E5-83B6-4B97-8FB6-40B4413C8273}" srcOrd="12" destOrd="0" presId="urn:microsoft.com/office/officeart/2005/8/layout/orgChart1"/>
    <dgm:cxn modelId="{4EB48386-187B-468D-976E-6BE31E353661}" type="presParOf" srcId="{8062E62E-0BD7-4D9F-8548-15D04F1A25A3}" destId="{C48FDBF3-1DBF-489B-84B4-8690EC8333AB}" srcOrd="13" destOrd="0" presId="urn:microsoft.com/office/officeart/2005/8/layout/orgChart1"/>
    <dgm:cxn modelId="{EB41B8B5-D475-4336-AA91-FD887478173C}" type="presParOf" srcId="{C48FDBF3-1DBF-489B-84B4-8690EC8333AB}" destId="{623FD203-823F-44EC-925F-21E2544F346E}" srcOrd="0" destOrd="0" presId="urn:microsoft.com/office/officeart/2005/8/layout/orgChart1"/>
    <dgm:cxn modelId="{B901F13D-0D2F-4FD3-BCE0-526152A20B95}" type="presParOf" srcId="{623FD203-823F-44EC-925F-21E2544F346E}" destId="{4CFCEB37-C5B8-4E37-B068-E85C8A32A1A5}" srcOrd="0" destOrd="0" presId="urn:microsoft.com/office/officeart/2005/8/layout/orgChart1"/>
    <dgm:cxn modelId="{28AA2BA2-DD21-4941-8E45-C860434DF232}" type="presParOf" srcId="{623FD203-823F-44EC-925F-21E2544F346E}" destId="{96D4B5FE-483D-4DE7-A7F1-88248C5717A4}" srcOrd="1" destOrd="0" presId="urn:microsoft.com/office/officeart/2005/8/layout/orgChart1"/>
    <dgm:cxn modelId="{D6BE5CED-0EE1-4A3E-9876-978AFCB224B3}" type="presParOf" srcId="{C48FDBF3-1DBF-489B-84B4-8690EC8333AB}" destId="{A4A548AA-D39B-49EE-B47E-F520462AAE82}" srcOrd="1" destOrd="0" presId="urn:microsoft.com/office/officeart/2005/8/layout/orgChart1"/>
    <dgm:cxn modelId="{61FAADE9-C559-4EF3-A7FE-EB9B6B088398}" type="presParOf" srcId="{C48FDBF3-1DBF-489B-84B4-8690EC8333AB}" destId="{F95B45DC-2434-4EF3-A498-5B85AB852E45}" srcOrd="2" destOrd="0" presId="urn:microsoft.com/office/officeart/2005/8/layout/orgChart1"/>
    <dgm:cxn modelId="{450A3EE6-FB55-4CBA-AF18-929668097D5B}" type="presParOf" srcId="{FDB532E7-F58A-4802-B385-29BCF6FB1311}" destId="{36CF117A-8DD3-4873-9520-1C840B81FBE8}" srcOrd="2" destOrd="0" presId="urn:microsoft.com/office/officeart/2005/8/layout/orgChart1"/>
    <dgm:cxn modelId="{087B6E1F-FA1A-4746-81E5-BB9CEA9EFFD8}" type="presParOf" srcId="{3249994F-5EB7-4B1D-803F-A5EEA8CC7509}" destId="{14D714E0-C159-42A8-8B58-D9269CF9DD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EF2E5-83B6-4B97-8FB6-40B4413C8273}">
      <dsp:nvSpPr>
        <dsp:cNvPr id="0" name=""/>
        <dsp:cNvSpPr/>
      </dsp:nvSpPr>
      <dsp:spPr>
        <a:xfrm>
          <a:off x="6356247" y="1289850"/>
          <a:ext cx="159720" cy="50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5871"/>
              </a:lnTo>
              <a:lnTo>
                <a:pt x="159720" y="5025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04DE-C009-4217-B73F-2C32F842F4F4}">
      <dsp:nvSpPr>
        <dsp:cNvPr id="0" name=""/>
        <dsp:cNvSpPr/>
      </dsp:nvSpPr>
      <dsp:spPr>
        <a:xfrm>
          <a:off x="6356247" y="1289850"/>
          <a:ext cx="159720" cy="426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61"/>
              </a:lnTo>
              <a:lnTo>
                <a:pt x="159720" y="4269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2CE3D-A48C-4CC7-9D19-03E3BAB9F2D3}">
      <dsp:nvSpPr>
        <dsp:cNvPr id="0" name=""/>
        <dsp:cNvSpPr/>
      </dsp:nvSpPr>
      <dsp:spPr>
        <a:xfrm>
          <a:off x="6356247" y="1289850"/>
          <a:ext cx="159720" cy="3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851"/>
              </a:lnTo>
              <a:lnTo>
                <a:pt x="159720" y="3513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1DFF-8ABC-4F74-B739-23C5ECBF7757}">
      <dsp:nvSpPr>
        <dsp:cNvPr id="0" name=""/>
        <dsp:cNvSpPr/>
      </dsp:nvSpPr>
      <dsp:spPr>
        <a:xfrm>
          <a:off x="6356247" y="1289850"/>
          <a:ext cx="159720" cy="2757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7840"/>
              </a:lnTo>
              <a:lnTo>
                <a:pt x="159720" y="27578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5457-7199-43DE-8CE1-A81714C03960}">
      <dsp:nvSpPr>
        <dsp:cNvPr id="0" name=""/>
        <dsp:cNvSpPr/>
      </dsp:nvSpPr>
      <dsp:spPr>
        <a:xfrm>
          <a:off x="6356247" y="1289850"/>
          <a:ext cx="159720" cy="200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830"/>
              </a:lnTo>
              <a:lnTo>
                <a:pt x="159720" y="20018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9DC6-DAD3-41FD-B100-A3ADD8CCDC84}">
      <dsp:nvSpPr>
        <dsp:cNvPr id="0" name=""/>
        <dsp:cNvSpPr/>
      </dsp:nvSpPr>
      <dsp:spPr>
        <a:xfrm>
          <a:off x="6356247" y="1289850"/>
          <a:ext cx="159720" cy="124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19"/>
              </a:lnTo>
              <a:lnTo>
                <a:pt x="159720" y="1245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C73F6-C860-43B0-9109-516957EC9A5B}">
      <dsp:nvSpPr>
        <dsp:cNvPr id="0" name=""/>
        <dsp:cNvSpPr/>
      </dsp:nvSpPr>
      <dsp:spPr>
        <a:xfrm>
          <a:off x="6356247" y="1289850"/>
          <a:ext cx="159720" cy="4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09"/>
              </a:lnTo>
              <a:lnTo>
                <a:pt x="159720" y="489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0842A-B8B2-4557-AFD8-F53D66EB3ADF}">
      <dsp:nvSpPr>
        <dsp:cNvPr id="0" name=""/>
        <dsp:cNvSpPr/>
      </dsp:nvSpPr>
      <dsp:spPr>
        <a:xfrm>
          <a:off x="5418555" y="533840"/>
          <a:ext cx="1363613" cy="2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04"/>
              </a:lnTo>
              <a:lnTo>
                <a:pt x="1363613" y="111804"/>
              </a:lnTo>
              <a:lnTo>
                <a:pt x="1363613" y="2236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C07D1-01D4-4660-84FE-73E39274E119}">
      <dsp:nvSpPr>
        <dsp:cNvPr id="0" name=""/>
        <dsp:cNvSpPr/>
      </dsp:nvSpPr>
      <dsp:spPr>
        <a:xfrm>
          <a:off x="4054941" y="1289850"/>
          <a:ext cx="1705016" cy="2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04"/>
              </a:lnTo>
              <a:lnTo>
                <a:pt x="1705016" y="111804"/>
              </a:lnTo>
              <a:lnTo>
                <a:pt x="1705016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128F9-E412-4CFA-9624-33ADFAE3978A}">
      <dsp:nvSpPr>
        <dsp:cNvPr id="0" name=""/>
        <dsp:cNvSpPr/>
      </dsp:nvSpPr>
      <dsp:spPr>
        <a:xfrm>
          <a:off x="4045624" y="2045861"/>
          <a:ext cx="159720" cy="124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19"/>
              </a:lnTo>
              <a:lnTo>
                <a:pt x="159720" y="1245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D1340-1CC3-416C-89B3-4B8F3592E1AE}">
      <dsp:nvSpPr>
        <dsp:cNvPr id="0" name=""/>
        <dsp:cNvSpPr/>
      </dsp:nvSpPr>
      <dsp:spPr>
        <a:xfrm>
          <a:off x="4045624" y="2045861"/>
          <a:ext cx="159720" cy="4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09"/>
              </a:lnTo>
              <a:lnTo>
                <a:pt x="159720" y="489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8B406-55C1-4AAA-B00D-DA24D5D003D1}">
      <dsp:nvSpPr>
        <dsp:cNvPr id="0" name=""/>
        <dsp:cNvSpPr/>
      </dsp:nvSpPr>
      <dsp:spPr>
        <a:xfrm>
          <a:off x="4054941" y="1289850"/>
          <a:ext cx="416604" cy="2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04"/>
              </a:lnTo>
              <a:lnTo>
                <a:pt x="416604" y="111804"/>
              </a:lnTo>
              <a:lnTo>
                <a:pt x="416604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C9C6A-5621-451B-935D-9EADC9CE932A}">
      <dsp:nvSpPr>
        <dsp:cNvPr id="0" name=""/>
        <dsp:cNvSpPr/>
      </dsp:nvSpPr>
      <dsp:spPr>
        <a:xfrm>
          <a:off x="2757212" y="2801871"/>
          <a:ext cx="159720" cy="200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830"/>
              </a:lnTo>
              <a:lnTo>
                <a:pt x="159720" y="20018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E6876-631C-429A-90E3-439F5FFA82FC}">
      <dsp:nvSpPr>
        <dsp:cNvPr id="0" name=""/>
        <dsp:cNvSpPr/>
      </dsp:nvSpPr>
      <dsp:spPr>
        <a:xfrm>
          <a:off x="2757212" y="2801871"/>
          <a:ext cx="159720" cy="124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19"/>
              </a:lnTo>
              <a:lnTo>
                <a:pt x="159720" y="1245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F3A7F-C4E7-481E-8B48-E4CEB14F2C13}">
      <dsp:nvSpPr>
        <dsp:cNvPr id="0" name=""/>
        <dsp:cNvSpPr/>
      </dsp:nvSpPr>
      <dsp:spPr>
        <a:xfrm>
          <a:off x="2757212" y="2801871"/>
          <a:ext cx="159720" cy="4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09"/>
              </a:lnTo>
              <a:lnTo>
                <a:pt x="159720" y="489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1C3BC-772A-41E5-8508-7484AA28D3DA}">
      <dsp:nvSpPr>
        <dsp:cNvPr id="0" name=""/>
        <dsp:cNvSpPr/>
      </dsp:nvSpPr>
      <dsp:spPr>
        <a:xfrm>
          <a:off x="2349924" y="2045861"/>
          <a:ext cx="833208" cy="2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04"/>
              </a:lnTo>
              <a:lnTo>
                <a:pt x="833208" y="111804"/>
              </a:lnTo>
              <a:lnTo>
                <a:pt x="833208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2D43-2DA2-49F9-89C9-07E6DC97A62E}">
      <dsp:nvSpPr>
        <dsp:cNvPr id="0" name=""/>
        <dsp:cNvSpPr/>
      </dsp:nvSpPr>
      <dsp:spPr>
        <a:xfrm>
          <a:off x="1516716" y="2801871"/>
          <a:ext cx="644206" cy="22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04"/>
              </a:lnTo>
              <a:lnTo>
                <a:pt x="644206" y="111804"/>
              </a:lnTo>
              <a:lnTo>
                <a:pt x="644206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2D0DD-E1C9-44A8-BD2E-903AAD393399}">
      <dsp:nvSpPr>
        <dsp:cNvPr id="0" name=""/>
        <dsp:cNvSpPr/>
      </dsp:nvSpPr>
      <dsp:spPr>
        <a:xfrm>
          <a:off x="446588" y="3557881"/>
          <a:ext cx="159720" cy="4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809"/>
              </a:lnTo>
              <a:lnTo>
                <a:pt x="159720" y="4898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1E276-2CB9-415B-8387-578E1D186DEC}">
      <dsp:nvSpPr>
        <dsp:cNvPr id="0" name=""/>
        <dsp:cNvSpPr/>
      </dsp:nvSpPr>
      <dsp:spPr>
        <a:xfrm>
          <a:off x="872510" y="2801871"/>
          <a:ext cx="644206" cy="223608"/>
        </a:xfrm>
        <a:custGeom>
          <a:avLst/>
          <a:gdLst/>
          <a:ahLst/>
          <a:cxnLst/>
          <a:rect l="0" t="0" r="0" b="0"/>
          <a:pathLst>
            <a:path>
              <a:moveTo>
                <a:pt x="644206" y="0"/>
              </a:moveTo>
              <a:lnTo>
                <a:pt x="644206" y="111804"/>
              </a:lnTo>
              <a:lnTo>
                <a:pt x="0" y="111804"/>
              </a:lnTo>
              <a:lnTo>
                <a:pt x="0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053B5-4E86-4E96-8E27-DA61AD662091}">
      <dsp:nvSpPr>
        <dsp:cNvPr id="0" name=""/>
        <dsp:cNvSpPr/>
      </dsp:nvSpPr>
      <dsp:spPr>
        <a:xfrm>
          <a:off x="1516716" y="2045861"/>
          <a:ext cx="833208" cy="223608"/>
        </a:xfrm>
        <a:custGeom>
          <a:avLst/>
          <a:gdLst/>
          <a:ahLst/>
          <a:cxnLst/>
          <a:rect l="0" t="0" r="0" b="0"/>
          <a:pathLst>
            <a:path>
              <a:moveTo>
                <a:pt x="833208" y="0"/>
              </a:moveTo>
              <a:lnTo>
                <a:pt x="833208" y="111804"/>
              </a:lnTo>
              <a:lnTo>
                <a:pt x="0" y="111804"/>
              </a:lnTo>
              <a:lnTo>
                <a:pt x="0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584B6-96C3-4E71-8336-0FF729245E2A}">
      <dsp:nvSpPr>
        <dsp:cNvPr id="0" name=""/>
        <dsp:cNvSpPr/>
      </dsp:nvSpPr>
      <dsp:spPr>
        <a:xfrm>
          <a:off x="2349924" y="1289850"/>
          <a:ext cx="1705016" cy="223608"/>
        </a:xfrm>
        <a:custGeom>
          <a:avLst/>
          <a:gdLst/>
          <a:ahLst/>
          <a:cxnLst/>
          <a:rect l="0" t="0" r="0" b="0"/>
          <a:pathLst>
            <a:path>
              <a:moveTo>
                <a:pt x="1705016" y="0"/>
              </a:moveTo>
              <a:lnTo>
                <a:pt x="1705016" y="111804"/>
              </a:lnTo>
              <a:lnTo>
                <a:pt x="0" y="111804"/>
              </a:lnTo>
              <a:lnTo>
                <a:pt x="0" y="2236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0DC15-9432-454D-BC19-D600BC8EAEE3}">
      <dsp:nvSpPr>
        <dsp:cNvPr id="0" name=""/>
        <dsp:cNvSpPr/>
      </dsp:nvSpPr>
      <dsp:spPr>
        <a:xfrm>
          <a:off x="4054941" y="533840"/>
          <a:ext cx="1363613" cy="223608"/>
        </a:xfrm>
        <a:custGeom>
          <a:avLst/>
          <a:gdLst/>
          <a:ahLst/>
          <a:cxnLst/>
          <a:rect l="0" t="0" r="0" b="0"/>
          <a:pathLst>
            <a:path>
              <a:moveTo>
                <a:pt x="1363613" y="0"/>
              </a:moveTo>
              <a:lnTo>
                <a:pt x="1363613" y="111804"/>
              </a:lnTo>
              <a:lnTo>
                <a:pt x="0" y="111804"/>
              </a:lnTo>
              <a:lnTo>
                <a:pt x="0" y="2236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A40DC-FB0D-487A-90A4-40FAE4287895}">
      <dsp:nvSpPr>
        <dsp:cNvPr id="0" name=""/>
        <dsp:cNvSpPr/>
      </dsp:nvSpPr>
      <dsp:spPr>
        <a:xfrm>
          <a:off x="4886153" y="1438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Busquedas</a:t>
          </a:r>
          <a:r>
            <a:rPr lang="es-MX" sz="1200" kern="1200" dirty="0"/>
            <a:t> en redes P2P</a:t>
          </a:r>
        </a:p>
      </dsp:txBody>
      <dsp:txXfrm>
        <a:off x="4886153" y="1438"/>
        <a:ext cx="1064803" cy="532401"/>
      </dsp:txXfrm>
    </dsp:sp>
    <dsp:sp modelId="{A97A7EBE-AD0E-4C1C-925D-677B5B05B712}">
      <dsp:nvSpPr>
        <dsp:cNvPr id="0" name=""/>
        <dsp:cNvSpPr/>
      </dsp:nvSpPr>
      <dsp:spPr>
        <a:xfrm>
          <a:off x="3522539" y="75744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Ciega</a:t>
          </a:r>
        </a:p>
      </dsp:txBody>
      <dsp:txXfrm>
        <a:off x="3522539" y="757449"/>
        <a:ext cx="1064803" cy="532401"/>
      </dsp:txXfrm>
    </dsp:sp>
    <dsp:sp modelId="{58D67D66-6AE3-4025-9DFC-E8B6CFBFE4B4}">
      <dsp:nvSpPr>
        <dsp:cNvPr id="0" name=""/>
        <dsp:cNvSpPr/>
      </dsp:nvSpPr>
      <dsp:spPr>
        <a:xfrm>
          <a:off x="1817523" y="151345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Inundación</a:t>
          </a:r>
        </a:p>
      </dsp:txBody>
      <dsp:txXfrm>
        <a:off x="1817523" y="1513459"/>
        <a:ext cx="1064803" cy="532401"/>
      </dsp:txXfrm>
    </dsp:sp>
    <dsp:sp modelId="{B67CD66B-C864-4459-82AD-B472DB3AE3FF}">
      <dsp:nvSpPr>
        <dsp:cNvPr id="0" name=""/>
        <dsp:cNvSpPr/>
      </dsp:nvSpPr>
      <dsp:spPr>
        <a:xfrm>
          <a:off x="984314" y="226946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Búsqueda en amplitud</a:t>
          </a:r>
        </a:p>
      </dsp:txBody>
      <dsp:txXfrm>
        <a:off x="984314" y="2269469"/>
        <a:ext cx="1064803" cy="532401"/>
      </dsp:txXfrm>
    </dsp:sp>
    <dsp:sp modelId="{1FE1FA27-4129-4E2D-82D3-F73C60EABBAD}">
      <dsp:nvSpPr>
        <dsp:cNvPr id="0" name=""/>
        <dsp:cNvSpPr/>
      </dsp:nvSpPr>
      <dsp:spPr>
        <a:xfrm>
          <a:off x="340108" y="302548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Cruzada</a:t>
          </a:r>
        </a:p>
      </dsp:txBody>
      <dsp:txXfrm>
        <a:off x="340108" y="3025480"/>
        <a:ext cx="1064803" cy="532401"/>
      </dsp:txXfrm>
    </dsp:sp>
    <dsp:sp modelId="{F2911F0E-9FD8-4FAA-A591-81377F3C8639}">
      <dsp:nvSpPr>
        <dsp:cNvPr id="0" name=""/>
        <dsp:cNvSpPr/>
      </dsp:nvSpPr>
      <dsp:spPr>
        <a:xfrm>
          <a:off x="606309" y="378149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Gnutella</a:t>
          </a:r>
          <a:endParaRPr lang="es-MX" sz="1200" kern="1200" dirty="0"/>
        </a:p>
      </dsp:txBody>
      <dsp:txXfrm>
        <a:off x="606309" y="3781490"/>
        <a:ext cx="1064803" cy="532401"/>
      </dsp:txXfrm>
    </dsp:sp>
    <dsp:sp modelId="{7B0B58B4-E18C-47ED-A60B-E9E64ED33529}">
      <dsp:nvSpPr>
        <dsp:cNvPr id="0" name=""/>
        <dsp:cNvSpPr/>
      </dsp:nvSpPr>
      <dsp:spPr>
        <a:xfrm>
          <a:off x="1628520" y="302548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Modificada</a:t>
          </a:r>
        </a:p>
      </dsp:txBody>
      <dsp:txXfrm>
        <a:off x="1628520" y="3025480"/>
        <a:ext cx="1064803" cy="532401"/>
      </dsp:txXfrm>
    </dsp:sp>
    <dsp:sp modelId="{3C2EC1AB-513D-4224-B33E-C9045C6F32D9}">
      <dsp:nvSpPr>
        <dsp:cNvPr id="0" name=""/>
        <dsp:cNvSpPr/>
      </dsp:nvSpPr>
      <dsp:spPr>
        <a:xfrm>
          <a:off x="2650731" y="226946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Búsqueda en profundidad</a:t>
          </a:r>
        </a:p>
      </dsp:txBody>
      <dsp:txXfrm>
        <a:off x="2650731" y="2269469"/>
        <a:ext cx="1064803" cy="532401"/>
      </dsp:txXfrm>
    </dsp:sp>
    <dsp:sp modelId="{6DD2F1A8-B08D-4D06-9D59-35BD821050E9}">
      <dsp:nvSpPr>
        <dsp:cNvPr id="0" name=""/>
        <dsp:cNvSpPr/>
      </dsp:nvSpPr>
      <dsp:spPr>
        <a:xfrm>
          <a:off x="2916932" y="302548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Cruzada</a:t>
          </a:r>
        </a:p>
      </dsp:txBody>
      <dsp:txXfrm>
        <a:off x="2916932" y="3025480"/>
        <a:ext cx="1064803" cy="532401"/>
      </dsp:txXfrm>
    </dsp:sp>
    <dsp:sp modelId="{4DE24AD1-9498-493F-ADF7-CC998BE4054A}">
      <dsp:nvSpPr>
        <dsp:cNvPr id="0" name=""/>
        <dsp:cNvSpPr/>
      </dsp:nvSpPr>
      <dsp:spPr>
        <a:xfrm>
          <a:off x="2916932" y="378149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Freenet</a:t>
          </a:r>
        </a:p>
      </dsp:txBody>
      <dsp:txXfrm>
        <a:off x="2916932" y="3781490"/>
        <a:ext cx="1064803" cy="532401"/>
      </dsp:txXfrm>
    </dsp:sp>
    <dsp:sp modelId="{3B69B5A1-D211-4A8B-BA25-57A2CE0AE302}">
      <dsp:nvSpPr>
        <dsp:cNvPr id="0" name=""/>
        <dsp:cNvSpPr/>
      </dsp:nvSpPr>
      <dsp:spPr>
        <a:xfrm>
          <a:off x="2916932" y="453750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Iterativa</a:t>
          </a:r>
        </a:p>
      </dsp:txBody>
      <dsp:txXfrm>
        <a:off x="2916932" y="4537500"/>
        <a:ext cx="1064803" cy="532401"/>
      </dsp:txXfrm>
    </dsp:sp>
    <dsp:sp modelId="{323BFDE0-8A12-4167-B870-53C1B8A42965}">
      <dsp:nvSpPr>
        <dsp:cNvPr id="0" name=""/>
        <dsp:cNvSpPr/>
      </dsp:nvSpPr>
      <dsp:spPr>
        <a:xfrm>
          <a:off x="3939143" y="151345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Ultrapar</a:t>
          </a:r>
          <a:endParaRPr lang="es-MX" sz="1200" kern="1200" dirty="0"/>
        </a:p>
      </dsp:txBody>
      <dsp:txXfrm>
        <a:off x="3939143" y="1513459"/>
        <a:ext cx="1064803" cy="532401"/>
      </dsp:txXfrm>
    </dsp:sp>
    <dsp:sp modelId="{94C54678-E676-4AE3-AED8-642C3EADFA12}">
      <dsp:nvSpPr>
        <dsp:cNvPr id="0" name=""/>
        <dsp:cNvSpPr/>
      </dsp:nvSpPr>
      <dsp:spPr>
        <a:xfrm>
          <a:off x="4205344" y="226946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Gnutella2</a:t>
          </a:r>
        </a:p>
      </dsp:txBody>
      <dsp:txXfrm>
        <a:off x="4205344" y="2269469"/>
        <a:ext cx="1064803" cy="532401"/>
      </dsp:txXfrm>
    </dsp:sp>
    <dsp:sp modelId="{EAC59B12-EAA1-44F8-8E3C-B87EF912ED5C}">
      <dsp:nvSpPr>
        <dsp:cNvPr id="0" name=""/>
        <dsp:cNvSpPr/>
      </dsp:nvSpPr>
      <dsp:spPr>
        <a:xfrm>
          <a:off x="4205344" y="302548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GUESS</a:t>
          </a:r>
        </a:p>
      </dsp:txBody>
      <dsp:txXfrm>
        <a:off x="4205344" y="3025480"/>
        <a:ext cx="1064803" cy="532401"/>
      </dsp:txXfrm>
    </dsp:sp>
    <dsp:sp modelId="{7E0EE2F0-38C6-409A-BBD0-FDB2AF230D19}">
      <dsp:nvSpPr>
        <dsp:cNvPr id="0" name=""/>
        <dsp:cNvSpPr/>
      </dsp:nvSpPr>
      <dsp:spPr>
        <a:xfrm>
          <a:off x="5227555" y="151345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Caminata aleatoria</a:t>
          </a:r>
        </a:p>
      </dsp:txBody>
      <dsp:txXfrm>
        <a:off x="5227555" y="1513459"/>
        <a:ext cx="1064803" cy="532401"/>
      </dsp:txXfrm>
    </dsp:sp>
    <dsp:sp modelId="{36E494E6-F804-4045-9D30-2643B799E6D9}">
      <dsp:nvSpPr>
        <dsp:cNvPr id="0" name=""/>
        <dsp:cNvSpPr/>
      </dsp:nvSpPr>
      <dsp:spPr>
        <a:xfrm>
          <a:off x="6249767" y="75744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Informada</a:t>
          </a:r>
        </a:p>
      </dsp:txBody>
      <dsp:txXfrm>
        <a:off x="6249767" y="757449"/>
        <a:ext cx="1064803" cy="532401"/>
      </dsp:txXfrm>
    </dsp:sp>
    <dsp:sp modelId="{A341EA7B-E7F1-43FB-BC84-544C1A783F34}">
      <dsp:nvSpPr>
        <dsp:cNvPr id="0" name=""/>
        <dsp:cNvSpPr/>
      </dsp:nvSpPr>
      <dsp:spPr>
        <a:xfrm>
          <a:off x="6515968" y="151345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Protocolo de ruteo consulta</a:t>
          </a:r>
        </a:p>
      </dsp:txBody>
      <dsp:txXfrm>
        <a:off x="6515968" y="1513459"/>
        <a:ext cx="1064803" cy="532401"/>
      </dsp:txXfrm>
    </dsp:sp>
    <dsp:sp modelId="{3A4FAB94-D5B8-4346-A716-76F6D7F5732F}">
      <dsp:nvSpPr>
        <dsp:cNvPr id="0" name=""/>
        <dsp:cNvSpPr/>
      </dsp:nvSpPr>
      <dsp:spPr>
        <a:xfrm>
          <a:off x="6515968" y="2269469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 err="1"/>
            <a:t>PlanetP</a:t>
          </a:r>
          <a:endParaRPr lang="es-MX" sz="1200" kern="1200" dirty="0"/>
        </a:p>
      </dsp:txBody>
      <dsp:txXfrm>
        <a:off x="6515968" y="2269469"/>
        <a:ext cx="1064803" cy="532401"/>
      </dsp:txXfrm>
    </dsp:sp>
    <dsp:sp modelId="{F4F5F123-F650-4595-8A3E-9682717C50DB}">
      <dsp:nvSpPr>
        <dsp:cNvPr id="0" name=""/>
        <dsp:cNvSpPr/>
      </dsp:nvSpPr>
      <dsp:spPr>
        <a:xfrm>
          <a:off x="6515968" y="302548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Índices de ruteo</a:t>
          </a:r>
        </a:p>
      </dsp:txBody>
      <dsp:txXfrm>
        <a:off x="6515968" y="3025480"/>
        <a:ext cx="1064803" cy="532401"/>
      </dsp:txXfrm>
    </dsp:sp>
    <dsp:sp modelId="{96B83C2E-22FE-420B-BF8A-C4F2A64043F7}">
      <dsp:nvSpPr>
        <dsp:cNvPr id="0" name=""/>
        <dsp:cNvSpPr/>
      </dsp:nvSpPr>
      <dsp:spPr>
        <a:xfrm>
          <a:off x="6515968" y="378149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Búsqueda adaptativa probabilística</a:t>
          </a:r>
        </a:p>
      </dsp:txBody>
      <dsp:txXfrm>
        <a:off x="6515968" y="3781490"/>
        <a:ext cx="1064803" cy="532401"/>
      </dsp:txXfrm>
    </dsp:sp>
    <dsp:sp modelId="{F23B3A69-2A2B-4786-8A04-263F6CD80E53}">
      <dsp:nvSpPr>
        <dsp:cNvPr id="0" name=""/>
        <dsp:cNvSpPr/>
      </dsp:nvSpPr>
      <dsp:spPr>
        <a:xfrm>
          <a:off x="6515968" y="4537500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Búsqueda en amplitud inteligente</a:t>
          </a:r>
        </a:p>
      </dsp:txBody>
      <dsp:txXfrm>
        <a:off x="6515968" y="4537500"/>
        <a:ext cx="1064803" cy="532401"/>
      </dsp:txXfrm>
    </dsp:sp>
    <dsp:sp modelId="{50DE9713-062D-475D-9192-D1621CE47CD1}">
      <dsp:nvSpPr>
        <dsp:cNvPr id="0" name=""/>
        <dsp:cNvSpPr/>
      </dsp:nvSpPr>
      <dsp:spPr>
        <a:xfrm>
          <a:off x="6515968" y="5293511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Índices locales</a:t>
          </a:r>
        </a:p>
      </dsp:txBody>
      <dsp:txXfrm>
        <a:off x="6515968" y="5293511"/>
        <a:ext cx="1064803" cy="532401"/>
      </dsp:txXfrm>
    </dsp:sp>
    <dsp:sp modelId="{4CFCEB37-C5B8-4E37-B068-E85C8A32A1A5}">
      <dsp:nvSpPr>
        <dsp:cNvPr id="0" name=""/>
        <dsp:cNvSpPr/>
      </dsp:nvSpPr>
      <dsp:spPr>
        <a:xfrm>
          <a:off x="6515968" y="6049521"/>
          <a:ext cx="1064803" cy="53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DRLP</a:t>
          </a:r>
        </a:p>
      </dsp:txBody>
      <dsp:txXfrm>
        <a:off x="6515968" y="6049521"/>
        <a:ext cx="1064803" cy="532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35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10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0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8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8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47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55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2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7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6A29-0190-42C7-9DB8-2E1414BA60F5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B8EE-8267-4AED-8BCA-6A2FC89BD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53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martphone_icon_-_Noun_Project_283536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equipo-computadora-de-escritorio-12948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s/servidor-equipo-pc-carcasa-145899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equipo-computadora-de-escritorio-12948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equipo-computadora-de-escritorio-12948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s/servidor-equipo-pc-carcasa-145899/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EB851-AB57-4A30-9E14-7B1E4B2F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Unidad temática VI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A83D573-F65B-4BE2-B18E-83C199198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Aplicaciones Peer </a:t>
            </a:r>
            <a:r>
              <a:rPr lang="es-MX" dirty="0" err="1"/>
              <a:t>to</a:t>
            </a:r>
            <a:r>
              <a:rPr lang="es-MX" dirty="0"/>
              <a:t> Peer (P2P)</a:t>
            </a:r>
          </a:p>
        </p:txBody>
      </p:sp>
    </p:spTree>
    <p:extLst>
      <p:ext uri="{BB962C8B-B14F-4D97-AF65-F5344CB8AC3E}">
        <p14:creationId xmlns:p14="http://schemas.microsoft.com/office/powerpoint/2010/main" val="117370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6497F9-2F83-425E-8C4A-CEF9C9E1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Conectividad no estructurada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4B601C-475D-42E9-8708-94F59E9AB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6303" y="1718512"/>
            <a:ext cx="792088" cy="7920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E20DB-D518-49CB-80E9-6B95F385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2040" y="3284984"/>
            <a:ext cx="792088" cy="7920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2DCF89-B9ED-4209-BC68-3DBC4D11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67657" y="1387479"/>
            <a:ext cx="792088" cy="7920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7F292F-FEC8-40DB-96DD-47AD5A24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3848" y="3032956"/>
            <a:ext cx="792088" cy="7920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539655-BF91-4612-8A44-64B25704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912" y="5157192"/>
            <a:ext cx="792088" cy="7920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4A9AD1-9A86-4B63-B56F-0860EED8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380" y="4095074"/>
            <a:ext cx="792088" cy="7920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169712-8851-4005-B12C-8C40EEE5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80" y="3861048"/>
            <a:ext cx="792088" cy="7920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BC02E18-26CB-47D0-B4E3-99E7DAD7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3014" y="1718512"/>
            <a:ext cx="792088" cy="79208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501B78D-CE3F-400C-B735-48CF45BC05D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419058" y="2510600"/>
            <a:ext cx="1069266" cy="1350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84E5083-376C-4229-9D07-A93846C7CBE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724128" y="3681028"/>
            <a:ext cx="1368152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3CD7710-8B3A-40DA-B274-AB44F6EE8CF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72000" y="4257092"/>
            <a:ext cx="2520280" cy="12578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496DB30-21BB-4A25-829A-5A747AEDB097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5724128" y="2510600"/>
            <a:ext cx="694930" cy="11704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6976772-E4D3-440A-B892-E2BAC934C02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859745" y="1783523"/>
            <a:ext cx="2163269" cy="3310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20399C1-566A-4761-9645-47BF4A0DF86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995936" y="3429000"/>
            <a:ext cx="936104" cy="2520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A0832A4-FB62-4E1E-B0E6-01E9C3E7CE7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599892" y="3825044"/>
            <a:ext cx="576064" cy="13321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B23DEA8-0C28-487A-8D04-DC7D6FDD7B6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871700" y="4765340"/>
            <a:ext cx="1908212" cy="787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41A1920-EF6B-4F39-8C50-39A64233B7A4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1863468" y="3429000"/>
            <a:ext cx="1340380" cy="10621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113084C-AD83-4EB1-ADA1-D01332D70C0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467424" y="2510600"/>
            <a:ext cx="134923" cy="15844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DFBAE99-E582-4F8C-AB88-8B215BACE95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1998391" y="1783523"/>
            <a:ext cx="1069266" cy="3310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F39F2F-B1EA-4237-A920-23F9B4E4E3C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998391" y="2114556"/>
            <a:ext cx="1205457" cy="13144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CC6DDB-40CF-4A3C-B8E2-950FAA03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estructurada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45AA06-0DCF-4B8E-807A-8E08157F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agregarse nuevos nodos a la red P2P estos se organizan en algún tipo de topología</a:t>
            </a:r>
          </a:p>
          <a:p>
            <a:r>
              <a:rPr lang="es-MX" dirty="0"/>
              <a:t>Al tener una estructura determinada permite un mejor control de las funciones que realiza la red como pueden ser las búsquedas</a:t>
            </a:r>
          </a:p>
          <a:p>
            <a:r>
              <a:rPr lang="es-MX" dirty="0"/>
              <a:t>También se conocen como Tablas de Hash Distribuidas (DHT)</a:t>
            </a:r>
          </a:p>
        </p:txBody>
      </p:sp>
    </p:spTree>
    <p:extLst>
      <p:ext uri="{BB962C8B-B14F-4D97-AF65-F5344CB8AC3E}">
        <p14:creationId xmlns:p14="http://schemas.microsoft.com/office/powerpoint/2010/main" val="351691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D1403-C9AD-40F5-A3DF-7082CB51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Hash Distribuidas (DHT)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F00C9-FEC0-4CF9-AA64-855BDD69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 tipo especial de tabla hash</a:t>
            </a:r>
          </a:p>
          <a:p>
            <a:r>
              <a:rPr lang="es-MX" dirty="0"/>
              <a:t>Almacenan pares clave-valor</a:t>
            </a:r>
          </a:p>
          <a:p>
            <a:r>
              <a:rPr lang="es-MX" dirty="0"/>
              <a:t>Permiten consultar valores a partir de una clave en sistemas distribuidos</a:t>
            </a:r>
          </a:p>
          <a:p>
            <a:r>
              <a:rPr lang="es-MX" dirty="0"/>
              <a:t>Proveen eficientes métodos de búsqueda en gran cantidad de nodos</a:t>
            </a:r>
          </a:p>
          <a:p>
            <a:r>
              <a:rPr lang="es-MX" dirty="0"/>
              <a:t>Usan métodos de enrutamiento para localizar las claves buscadas</a:t>
            </a:r>
          </a:p>
        </p:txBody>
      </p:sp>
    </p:spTree>
    <p:extLst>
      <p:ext uri="{BB962C8B-B14F-4D97-AF65-F5344CB8AC3E}">
        <p14:creationId xmlns:p14="http://schemas.microsoft.com/office/powerpoint/2010/main" val="8310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032475-FD3D-450F-9246-08A9FD70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hash distribuidas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4EB670-B6AF-40C5-98F8-8A237BB20EA9}"/>
              </a:ext>
            </a:extLst>
          </p:cNvPr>
          <p:cNvSpPr/>
          <p:nvPr/>
        </p:nvSpPr>
        <p:spPr>
          <a:xfrm>
            <a:off x="611560" y="1996312"/>
            <a:ext cx="1296144" cy="928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/>
              <a:t>Zorro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DAAB8E-EF5A-4564-9372-40402EE3E8F1}"/>
              </a:ext>
            </a:extLst>
          </p:cNvPr>
          <p:cNvSpPr/>
          <p:nvPr/>
        </p:nvSpPr>
        <p:spPr>
          <a:xfrm>
            <a:off x="578767" y="3429000"/>
            <a:ext cx="1328937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El zorro </a:t>
            </a:r>
            <a:r>
              <a:rPr lang="es-MX" sz="1600" b="1" u="sng" dirty="0"/>
              <a:t>corre</a:t>
            </a:r>
            <a:r>
              <a:rPr lang="es-MX" sz="1600" dirty="0"/>
              <a:t> a través del hielo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548B2D-87E9-441A-BB47-BC796550A84B}"/>
              </a:ext>
            </a:extLst>
          </p:cNvPr>
          <p:cNvSpPr/>
          <p:nvPr/>
        </p:nvSpPr>
        <p:spPr>
          <a:xfrm>
            <a:off x="578767" y="4869160"/>
            <a:ext cx="1328937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El zorro </a:t>
            </a:r>
            <a:r>
              <a:rPr lang="es-MX" sz="1600" b="1" u="sng" dirty="0"/>
              <a:t>camina</a:t>
            </a:r>
            <a:r>
              <a:rPr lang="es-MX" sz="1600" dirty="0"/>
              <a:t> a través del hielo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17578D6-7DA6-40B6-8363-B607BB622ECB}"/>
              </a:ext>
            </a:extLst>
          </p:cNvPr>
          <p:cNvSpPr/>
          <p:nvPr/>
        </p:nvSpPr>
        <p:spPr>
          <a:xfrm>
            <a:off x="2464893" y="2212335"/>
            <a:ext cx="1328937" cy="496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hash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5B5D472-3108-4D04-B9D1-9AB09CECD7BD}"/>
              </a:ext>
            </a:extLst>
          </p:cNvPr>
          <p:cNvSpPr/>
          <p:nvPr/>
        </p:nvSpPr>
        <p:spPr>
          <a:xfrm>
            <a:off x="2464894" y="3647433"/>
            <a:ext cx="1328937" cy="496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hash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0461CD-2B41-40A0-B6EA-E3433720789C}"/>
              </a:ext>
            </a:extLst>
          </p:cNvPr>
          <p:cNvSpPr/>
          <p:nvPr/>
        </p:nvSpPr>
        <p:spPr>
          <a:xfrm>
            <a:off x="2464893" y="5088919"/>
            <a:ext cx="1328937" cy="4965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hash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BAFCA7-779B-41C7-ABB3-FC2263368F6E}"/>
              </a:ext>
            </a:extLst>
          </p:cNvPr>
          <p:cNvSpPr/>
          <p:nvPr/>
        </p:nvSpPr>
        <p:spPr>
          <a:xfrm>
            <a:off x="4238252" y="2140327"/>
            <a:ext cx="1296144" cy="640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Llave: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DFCD3454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5A8C03-3515-4183-B61C-6E811AD42FBC}"/>
              </a:ext>
            </a:extLst>
          </p:cNvPr>
          <p:cNvSpPr/>
          <p:nvPr/>
        </p:nvSpPr>
        <p:spPr>
          <a:xfrm>
            <a:off x="4236885" y="3580489"/>
            <a:ext cx="1296144" cy="640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Llave: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52DFE972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2658C4-6CF6-421A-8D53-EC6AA07A3FD6}"/>
              </a:ext>
            </a:extLst>
          </p:cNvPr>
          <p:cNvSpPr/>
          <p:nvPr/>
        </p:nvSpPr>
        <p:spPr>
          <a:xfrm>
            <a:off x="4236885" y="5015587"/>
            <a:ext cx="1296144" cy="640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Llave: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3AD4F24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58CE51C-AD27-4849-B596-1BC8D81B200B}"/>
              </a:ext>
            </a:extLst>
          </p:cNvPr>
          <p:cNvSpPr/>
          <p:nvPr/>
        </p:nvSpPr>
        <p:spPr>
          <a:xfrm>
            <a:off x="6109346" y="1877092"/>
            <a:ext cx="2699792" cy="409698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C4D58FE-8841-4958-AB75-0D09AE2378A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907704" y="2460628"/>
            <a:ext cx="5571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EF19F1B-EE2C-4A9D-9A08-3D9A4307B09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1907704" y="3895726"/>
            <a:ext cx="557190" cy="1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D524CE5-7135-4395-BC90-91A81F0C9BD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907704" y="5337212"/>
            <a:ext cx="5571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6552606-4D33-4C7F-AC87-2F3BEDE85EE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793830" y="2460627"/>
            <a:ext cx="44442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33FF424-8157-423F-A22C-0AD65BEF6C6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93831" y="3895726"/>
            <a:ext cx="443054" cy="5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B2279A0-954C-48A5-9818-6DDE62120F7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793830" y="5335887"/>
            <a:ext cx="443055" cy="1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265785F-0E01-4520-8777-6E57BAA805A1}"/>
              </a:ext>
            </a:extLst>
          </p:cNvPr>
          <p:cNvSpPr/>
          <p:nvPr/>
        </p:nvSpPr>
        <p:spPr>
          <a:xfrm>
            <a:off x="7812360" y="2708920"/>
            <a:ext cx="18311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BEAE995-18B4-491E-BE14-5CB29246593B}"/>
              </a:ext>
            </a:extLst>
          </p:cNvPr>
          <p:cNvSpPr/>
          <p:nvPr/>
        </p:nvSpPr>
        <p:spPr>
          <a:xfrm>
            <a:off x="6948264" y="3373310"/>
            <a:ext cx="18311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30E0FA1-2BD1-4847-8BA5-3055DFDC8801}"/>
              </a:ext>
            </a:extLst>
          </p:cNvPr>
          <p:cNvSpPr/>
          <p:nvPr/>
        </p:nvSpPr>
        <p:spPr>
          <a:xfrm>
            <a:off x="7276130" y="4980907"/>
            <a:ext cx="18311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96F5EE4-D730-4E22-BBF3-61C457E20F7A}"/>
              </a:ext>
            </a:extLst>
          </p:cNvPr>
          <p:cNvSpPr/>
          <p:nvPr/>
        </p:nvSpPr>
        <p:spPr>
          <a:xfrm>
            <a:off x="7713143" y="3933057"/>
            <a:ext cx="18311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2316D585-FCC5-4DD5-87CB-061B900A7D3D}"/>
              </a:ext>
            </a:extLst>
          </p:cNvPr>
          <p:cNvCxnSpPr>
            <a:cxnSpLocks/>
            <a:stCxn id="15" idx="3"/>
            <a:endCxn id="46" idx="2"/>
          </p:cNvCxnSpPr>
          <p:nvPr/>
        </p:nvCxnSpPr>
        <p:spPr>
          <a:xfrm>
            <a:off x="5534396" y="2460627"/>
            <a:ext cx="2277964" cy="35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7B0AD14-3CF0-47B0-9136-0E729379E208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5533029" y="3900789"/>
            <a:ext cx="2180114" cy="140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55D21EE-65BC-4F4E-91CE-15323F27B5F3}"/>
              </a:ext>
            </a:extLst>
          </p:cNvPr>
          <p:cNvCxnSpPr>
            <a:cxnSpLocks/>
            <a:stCxn id="17" idx="3"/>
            <a:endCxn id="48" idx="2"/>
          </p:cNvCxnSpPr>
          <p:nvPr/>
        </p:nvCxnSpPr>
        <p:spPr>
          <a:xfrm flipV="1">
            <a:off x="5533029" y="5088919"/>
            <a:ext cx="1743101" cy="246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661F14A-987C-4E75-973D-27C3F4874E15}"/>
              </a:ext>
            </a:extLst>
          </p:cNvPr>
          <p:cNvSpPr txBox="1"/>
          <p:nvPr/>
        </p:nvSpPr>
        <p:spPr>
          <a:xfrm>
            <a:off x="5228871" y="611709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Iguales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9115100-C76F-4AD2-BC82-C2B9A79AE5E8}"/>
              </a:ext>
            </a:extLst>
          </p:cNvPr>
          <p:cNvCxnSpPr>
            <a:cxnSpLocks/>
            <a:stCxn id="59" idx="3"/>
            <a:endCxn id="48" idx="4"/>
          </p:cNvCxnSpPr>
          <p:nvPr/>
        </p:nvCxnSpPr>
        <p:spPr>
          <a:xfrm flipV="1">
            <a:off x="6070768" y="5196931"/>
            <a:ext cx="1296918" cy="1104825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4AE27CD-892D-434B-8771-05A75D90DC3C}"/>
              </a:ext>
            </a:extLst>
          </p:cNvPr>
          <p:cNvCxnSpPr>
            <a:cxnSpLocks/>
            <a:stCxn id="59" idx="3"/>
            <a:endCxn id="49" idx="3"/>
          </p:cNvCxnSpPr>
          <p:nvPr/>
        </p:nvCxnSpPr>
        <p:spPr>
          <a:xfrm flipV="1">
            <a:off x="6070768" y="4117445"/>
            <a:ext cx="1669191" cy="2184311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7EDE511D-CDF0-4DFD-B403-0D80D168E571}"/>
              </a:ext>
            </a:extLst>
          </p:cNvPr>
          <p:cNvCxnSpPr>
            <a:cxnSpLocks/>
            <a:stCxn id="59" idx="3"/>
            <a:endCxn id="47" idx="4"/>
          </p:cNvCxnSpPr>
          <p:nvPr/>
        </p:nvCxnSpPr>
        <p:spPr>
          <a:xfrm flipV="1">
            <a:off x="6070768" y="3589334"/>
            <a:ext cx="969052" cy="2712422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00F100D-783E-451F-B924-F5AD329C9EEA}"/>
              </a:ext>
            </a:extLst>
          </p:cNvPr>
          <p:cNvSpPr txBox="1"/>
          <p:nvPr/>
        </p:nvSpPr>
        <p:spPr>
          <a:xfrm>
            <a:off x="6673378" y="1392161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Red distribuida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F675722-9EFE-4A7E-B076-A8316B4E7FD2}"/>
              </a:ext>
            </a:extLst>
          </p:cNvPr>
          <p:cNvSpPr txBox="1"/>
          <p:nvPr/>
        </p:nvSpPr>
        <p:spPr>
          <a:xfrm>
            <a:off x="943455" y="152230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7371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6708-B2B9-450B-A01B-EFE1A24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Super nodos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B95C-2FA7-4CBF-9AC7-80646A34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elige un nodo que funge como representante de una colección de nodos iguales</a:t>
            </a:r>
          </a:p>
          <a:p>
            <a:r>
              <a:rPr lang="es-MX" dirty="0"/>
              <a:t>Este nodo interactúa con otros sistemas equivalentes como un sistema centralizado</a:t>
            </a:r>
          </a:p>
        </p:txBody>
      </p:sp>
    </p:spTree>
    <p:extLst>
      <p:ext uri="{BB962C8B-B14F-4D97-AF65-F5344CB8AC3E}">
        <p14:creationId xmlns:p14="http://schemas.microsoft.com/office/powerpoint/2010/main" val="32522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5BAD-8962-4AE9-BD4A-E7DBB58E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por super nodos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E5660BC-84E6-4342-ACE7-8091741270A7}"/>
              </a:ext>
            </a:extLst>
          </p:cNvPr>
          <p:cNvSpPr/>
          <p:nvPr/>
        </p:nvSpPr>
        <p:spPr>
          <a:xfrm>
            <a:off x="1619672" y="3429000"/>
            <a:ext cx="504056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31E5009-6C25-4136-8AF5-C14DAB0823F3}"/>
              </a:ext>
            </a:extLst>
          </p:cNvPr>
          <p:cNvSpPr/>
          <p:nvPr/>
        </p:nvSpPr>
        <p:spPr>
          <a:xfrm>
            <a:off x="1115616" y="213285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AC7CC5D-D6AF-4839-975F-E789F1B4AC1C}"/>
              </a:ext>
            </a:extLst>
          </p:cNvPr>
          <p:cNvSpPr/>
          <p:nvPr/>
        </p:nvSpPr>
        <p:spPr>
          <a:xfrm>
            <a:off x="611560" y="3133449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EB2A80-D388-450B-AB9C-8C9EEA1D0C97}"/>
              </a:ext>
            </a:extLst>
          </p:cNvPr>
          <p:cNvSpPr/>
          <p:nvPr/>
        </p:nvSpPr>
        <p:spPr>
          <a:xfrm>
            <a:off x="2123728" y="4723067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8F5368-E15F-4007-911F-58669D1E8857}"/>
              </a:ext>
            </a:extLst>
          </p:cNvPr>
          <p:cNvSpPr/>
          <p:nvPr/>
        </p:nvSpPr>
        <p:spPr>
          <a:xfrm>
            <a:off x="899592" y="465313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EBD1074-A4D7-4C7C-90CE-F804E8296B73}"/>
              </a:ext>
            </a:extLst>
          </p:cNvPr>
          <p:cNvSpPr/>
          <p:nvPr/>
        </p:nvSpPr>
        <p:spPr>
          <a:xfrm>
            <a:off x="2555776" y="213285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73FAB8A-BDED-453F-ABB9-FBE4F83D0AEB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>
            <a:off x="899592" y="3277465"/>
            <a:ext cx="793897" cy="22535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55A3C1-23D4-41FC-AA30-8BF069C6EC3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1259632" y="2420888"/>
            <a:ext cx="612068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6ABA93-3300-45C2-A945-489FDF1BB567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1871700" y="2378707"/>
            <a:ext cx="726257" cy="105029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C9EB1CA-BBBE-4E83-BF65-C82F6695D166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1145443" y="3859239"/>
            <a:ext cx="548046" cy="8360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3C251C1-CE0D-4C62-91F1-F614A0917EAE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049911" y="3859239"/>
            <a:ext cx="217833" cy="86382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99429B30-FF03-46D8-B720-E6EC2789183A}"/>
              </a:ext>
            </a:extLst>
          </p:cNvPr>
          <p:cNvSpPr/>
          <p:nvPr/>
        </p:nvSpPr>
        <p:spPr>
          <a:xfrm>
            <a:off x="6089393" y="2629393"/>
            <a:ext cx="504056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33250CE-F2C8-485D-9E1F-60C69058CA03}"/>
              </a:ext>
            </a:extLst>
          </p:cNvPr>
          <p:cNvSpPr/>
          <p:nvPr/>
        </p:nvSpPr>
        <p:spPr>
          <a:xfrm>
            <a:off x="5325606" y="1354353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34855AA-51FD-4BA4-A18B-5DBDC356A6B2}"/>
              </a:ext>
            </a:extLst>
          </p:cNvPr>
          <p:cNvSpPr/>
          <p:nvPr/>
        </p:nvSpPr>
        <p:spPr>
          <a:xfrm>
            <a:off x="7679746" y="2378707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A5A3361-6FED-4D8C-85F6-7BC17F7029F9}"/>
              </a:ext>
            </a:extLst>
          </p:cNvPr>
          <p:cNvSpPr/>
          <p:nvPr/>
        </p:nvSpPr>
        <p:spPr>
          <a:xfrm>
            <a:off x="8100392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4123C2D-D6CE-475D-BCE6-E79DE21CE1ED}"/>
              </a:ext>
            </a:extLst>
          </p:cNvPr>
          <p:cNvSpPr/>
          <p:nvPr/>
        </p:nvSpPr>
        <p:spPr>
          <a:xfrm>
            <a:off x="4604001" y="198884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C569C2C-9CC9-4B39-A65D-C2A24387A891}"/>
              </a:ext>
            </a:extLst>
          </p:cNvPr>
          <p:cNvSpPr/>
          <p:nvPr/>
        </p:nvSpPr>
        <p:spPr>
          <a:xfrm>
            <a:off x="7025497" y="1333249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97DF854-20FD-424F-A9B3-4AD0CEED7061}"/>
              </a:ext>
            </a:extLst>
          </p:cNvPr>
          <p:cNvCxnSpPr>
            <a:cxnSpLocks/>
            <a:stCxn id="28" idx="6"/>
            <a:endCxn id="26" idx="6"/>
          </p:cNvCxnSpPr>
          <p:nvPr/>
        </p:nvCxnSpPr>
        <p:spPr>
          <a:xfrm flipH="1">
            <a:off x="6593449" y="2522723"/>
            <a:ext cx="1374329" cy="35869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2685345-3634-4A92-8C2F-F882C0AC9CF8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5571457" y="1600204"/>
            <a:ext cx="591753" cy="110300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20121E-577A-4652-9A26-3760DFC7BB73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>
          <a:xfrm flipH="1">
            <a:off x="6519632" y="1579100"/>
            <a:ext cx="548046" cy="112411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AEAE658-E410-400E-93F7-F630A2A13E3F}"/>
              </a:ext>
            </a:extLst>
          </p:cNvPr>
          <p:cNvCxnSpPr>
            <a:cxnSpLocks/>
            <a:stCxn id="30" idx="5"/>
            <a:endCxn id="26" idx="2"/>
          </p:cNvCxnSpPr>
          <p:nvPr/>
        </p:nvCxnSpPr>
        <p:spPr>
          <a:xfrm>
            <a:off x="4849852" y="2234691"/>
            <a:ext cx="1239541" cy="64673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68B48C9-BDC0-4179-A5CF-DAAE3060446F}"/>
              </a:ext>
            </a:extLst>
          </p:cNvPr>
          <p:cNvCxnSpPr>
            <a:cxnSpLocks/>
            <a:stCxn id="29" idx="2"/>
            <a:endCxn id="26" idx="5"/>
          </p:cNvCxnSpPr>
          <p:nvPr/>
        </p:nvCxnSpPr>
        <p:spPr>
          <a:xfrm flipH="1" flipV="1">
            <a:off x="6519632" y="3059632"/>
            <a:ext cx="1580760" cy="51338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6BA563B0-56DA-4FB9-8BDE-BA1753E23547}"/>
              </a:ext>
            </a:extLst>
          </p:cNvPr>
          <p:cNvSpPr/>
          <p:nvPr/>
        </p:nvSpPr>
        <p:spPr>
          <a:xfrm>
            <a:off x="5306745" y="4890917"/>
            <a:ext cx="504056" cy="504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B1876BC-2130-4761-8FB1-52B964F4E569}"/>
              </a:ext>
            </a:extLst>
          </p:cNvPr>
          <p:cNvSpPr/>
          <p:nvPr/>
        </p:nvSpPr>
        <p:spPr>
          <a:xfrm>
            <a:off x="7324953" y="560905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0DB152E-5DCF-4C5B-BB95-52E5F1A8CAC8}"/>
              </a:ext>
            </a:extLst>
          </p:cNvPr>
          <p:cNvSpPr/>
          <p:nvPr/>
        </p:nvSpPr>
        <p:spPr>
          <a:xfrm>
            <a:off x="6779646" y="616063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A4D2E57-EBA9-473A-984E-419A8EBCF21C}"/>
              </a:ext>
            </a:extLst>
          </p:cNvPr>
          <p:cNvSpPr/>
          <p:nvPr/>
        </p:nvSpPr>
        <p:spPr>
          <a:xfrm>
            <a:off x="5810801" y="618498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C3CC67A-88E1-4E6C-B4DF-436B0A904709}"/>
              </a:ext>
            </a:extLst>
          </p:cNvPr>
          <p:cNvSpPr/>
          <p:nvPr/>
        </p:nvSpPr>
        <p:spPr>
          <a:xfrm>
            <a:off x="4586665" y="6115053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3AC6F90B-48C5-4CFE-8A43-ACEF1A00E1E0}"/>
              </a:ext>
            </a:extLst>
          </p:cNvPr>
          <p:cNvSpPr/>
          <p:nvPr/>
        </p:nvSpPr>
        <p:spPr>
          <a:xfrm>
            <a:off x="7783435" y="465313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A142BE-4789-4B60-8CAA-D237FD08D313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5736984" y="5321156"/>
            <a:ext cx="1084843" cy="88165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1183BE3-BE8B-411E-8C46-AAB976AD1876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 flipV="1">
            <a:off x="5810801" y="5142945"/>
            <a:ext cx="1514152" cy="61012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50C8C45-C468-4E18-AF47-411AE2D5FB40}"/>
              </a:ext>
            </a:extLst>
          </p:cNvPr>
          <p:cNvCxnSpPr>
            <a:cxnSpLocks/>
            <a:stCxn id="54" idx="2"/>
            <a:endCxn id="49" idx="7"/>
          </p:cNvCxnSpPr>
          <p:nvPr/>
        </p:nvCxnSpPr>
        <p:spPr>
          <a:xfrm flipH="1">
            <a:off x="5736984" y="4797152"/>
            <a:ext cx="2046451" cy="16758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77FB430-2CF9-45E4-A6C7-6F87B7514064}"/>
              </a:ext>
            </a:extLst>
          </p:cNvPr>
          <p:cNvCxnSpPr>
            <a:cxnSpLocks/>
            <a:stCxn id="53" idx="7"/>
            <a:endCxn id="49" idx="3"/>
          </p:cNvCxnSpPr>
          <p:nvPr/>
        </p:nvCxnSpPr>
        <p:spPr>
          <a:xfrm flipV="1">
            <a:off x="4832516" y="5321156"/>
            <a:ext cx="548046" cy="8360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05AA84-D09F-474C-98C2-CB489B18C059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558773" y="5394973"/>
            <a:ext cx="396044" cy="79001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A00779D5-5F74-4563-AFB8-1429901BA7A8}"/>
              </a:ext>
            </a:extLst>
          </p:cNvPr>
          <p:cNvCxnSpPr>
            <a:cxnSpLocks/>
            <a:stCxn id="26" idx="3"/>
            <a:endCxn id="3" idx="6"/>
          </p:cNvCxnSpPr>
          <p:nvPr/>
        </p:nvCxnSpPr>
        <p:spPr>
          <a:xfrm flipH="1">
            <a:off x="2123728" y="3059632"/>
            <a:ext cx="4039482" cy="62139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08B3902-3608-4585-B463-8669032E1012}"/>
              </a:ext>
            </a:extLst>
          </p:cNvPr>
          <p:cNvCxnSpPr>
            <a:cxnSpLocks/>
            <a:stCxn id="49" idx="1"/>
            <a:endCxn id="3" idx="6"/>
          </p:cNvCxnSpPr>
          <p:nvPr/>
        </p:nvCxnSpPr>
        <p:spPr>
          <a:xfrm flipH="1" flipV="1">
            <a:off x="2123728" y="3681028"/>
            <a:ext cx="3256834" cy="128370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F03B832-C258-4B46-A5C1-DC3A022DCC60}"/>
              </a:ext>
            </a:extLst>
          </p:cNvPr>
          <p:cNvCxnSpPr>
            <a:cxnSpLocks/>
            <a:stCxn id="26" idx="3"/>
            <a:endCxn id="49" idx="0"/>
          </p:cNvCxnSpPr>
          <p:nvPr/>
        </p:nvCxnSpPr>
        <p:spPr>
          <a:xfrm flipH="1">
            <a:off x="5558773" y="3059632"/>
            <a:ext cx="604437" cy="18312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538FBBB-78BA-4F8B-A6C0-6F8B5F862675}"/>
              </a:ext>
            </a:extLst>
          </p:cNvPr>
          <p:cNvSpPr txBox="1"/>
          <p:nvPr/>
        </p:nvSpPr>
        <p:spPr>
          <a:xfrm>
            <a:off x="3157555" y="25642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Super nodos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B254B9A-BE34-406E-9B30-20CC2514F8BF}"/>
              </a:ext>
            </a:extLst>
          </p:cNvPr>
          <p:cNvCxnSpPr>
            <a:stCxn id="80" idx="3"/>
            <a:endCxn id="26" idx="2"/>
          </p:cNvCxnSpPr>
          <p:nvPr/>
        </p:nvCxnSpPr>
        <p:spPr>
          <a:xfrm>
            <a:off x="4517223" y="2748952"/>
            <a:ext cx="1572170" cy="132469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4A2F0D5-DA42-4C29-B62C-5254477CD24E}"/>
              </a:ext>
            </a:extLst>
          </p:cNvPr>
          <p:cNvCxnSpPr>
            <a:cxnSpLocks/>
            <a:stCxn id="80" idx="2"/>
            <a:endCxn id="49" idx="1"/>
          </p:cNvCxnSpPr>
          <p:nvPr/>
        </p:nvCxnSpPr>
        <p:spPr>
          <a:xfrm>
            <a:off x="3837389" y="2933618"/>
            <a:ext cx="1543173" cy="2031116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20381693-B152-442D-8C30-95BAA0E59BCF}"/>
              </a:ext>
            </a:extLst>
          </p:cNvPr>
          <p:cNvCxnSpPr>
            <a:cxnSpLocks/>
            <a:stCxn id="80" idx="1"/>
            <a:endCxn id="3" idx="7"/>
          </p:cNvCxnSpPr>
          <p:nvPr/>
        </p:nvCxnSpPr>
        <p:spPr>
          <a:xfrm flipH="1">
            <a:off x="2049911" y="2748952"/>
            <a:ext cx="1107644" cy="753865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5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súper nodos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nodos son elegidos automáticamente para convertirse en súper nodos si cuentan con suficiente ancho de banda y poder de procesamiento</a:t>
            </a:r>
          </a:p>
          <a:p>
            <a:r>
              <a:rPr lang="es-MX" dirty="0"/>
              <a:t>Una vez que un nodo recibe la dirección de los súper nodos la comunicación con el es mínima</a:t>
            </a:r>
          </a:p>
          <a:p>
            <a:r>
              <a:rPr lang="es-MX" dirty="0"/>
              <a:t>Pueden definirse periodos de prueba para los súper nodos y validar su eficiencia</a:t>
            </a:r>
          </a:p>
        </p:txBody>
      </p:sp>
    </p:spTree>
    <p:extLst>
      <p:ext uri="{BB962C8B-B14F-4D97-AF65-F5344CB8AC3E}">
        <p14:creationId xmlns:p14="http://schemas.microsoft.com/office/powerpoint/2010/main" val="372190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9206-A86F-47E4-9BB2-36BC88C2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6.1.2 Enrutamiento de mensajes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44404-3C98-4E05-97D6-C49D3E984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57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su manera de manejar direcciones las redes P2P se dividen en:</a:t>
            </a:r>
          </a:p>
          <a:p>
            <a:pPr lvl="1"/>
            <a:r>
              <a:rPr lang="es-MX" dirty="0"/>
              <a:t>Híbridos</a:t>
            </a:r>
          </a:p>
          <a:p>
            <a:pPr lvl="1"/>
            <a:r>
              <a:rPr lang="es-MX" dirty="0"/>
              <a:t>Totalmente descentralizados</a:t>
            </a:r>
          </a:p>
          <a:p>
            <a:pPr lvl="1"/>
            <a:r>
              <a:rPr lang="es-MX" dirty="0"/>
              <a:t>Parcialmente centralizados</a:t>
            </a:r>
          </a:p>
        </p:txBody>
      </p:sp>
    </p:spTree>
    <p:extLst>
      <p:ext uri="{BB962C8B-B14F-4D97-AF65-F5344CB8AC3E}">
        <p14:creationId xmlns:p14="http://schemas.microsoft.com/office/powerpoint/2010/main" val="96900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Híbridos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Consiste en un sistema que incluye un servidor que funciona como directorio central que mantiene un índice general con los datos de los recursos compartidos por los diferentes nodos </a:t>
            </a:r>
          </a:p>
          <a:p>
            <a:r>
              <a:rPr lang="es-MX" dirty="0"/>
              <a:t>También mantiene una tabla con la información de las conexiones existentes como puede ser dirección IP y su velocidad de conexión</a:t>
            </a:r>
          </a:p>
          <a:p>
            <a:r>
              <a:rPr lang="es-MX" dirty="0"/>
              <a:t>Las consultas se dirigen directamente a este servidor</a:t>
            </a:r>
          </a:p>
          <a:p>
            <a:r>
              <a:rPr lang="es-MX" dirty="0"/>
              <a:t>La información se descarga de los nodos de la red P2P</a:t>
            </a:r>
          </a:p>
        </p:txBody>
      </p:sp>
    </p:spTree>
    <p:extLst>
      <p:ext uri="{BB962C8B-B14F-4D97-AF65-F5344CB8AC3E}">
        <p14:creationId xmlns:p14="http://schemas.microsoft.com/office/powerpoint/2010/main" val="1158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AA1A-0844-43CF-AA0D-A51032A7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6.1 Arquitectura P2p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8CADCC-189B-4525-9B3A-16EDE09C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70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Híbrido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224C49-6758-4FD0-8783-EA50D4DF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7971" y="5043717"/>
            <a:ext cx="899773" cy="9966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11C272-38F0-4E5C-BEA2-59C6355CB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47655" y="1583996"/>
            <a:ext cx="1196690" cy="18450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6F30B2-F9CA-4D9A-A92D-6B8AF54B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6096" y="5043716"/>
            <a:ext cx="899773" cy="996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50B00B-ECB5-4427-8B27-C99C6299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6216" y="1827256"/>
            <a:ext cx="899773" cy="99667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ADFFAE5-8B19-4CFE-969A-FCE0B2B9C0A4}"/>
              </a:ext>
            </a:extLst>
          </p:cNvPr>
          <p:cNvCxnSpPr/>
          <p:nvPr/>
        </p:nvCxnSpPr>
        <p:spPr>
          <a:xfrm flipV="1">
            <a:off x="1619672" y="3284984"/>
            <a:ext cx="1192901" cy="16561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8A9685B-CD5C-4056-90E7-C56CD8067DF2}"/>
              </a:ext>
            </a:extLst>
          </p:cNvPr>
          <p:cNvCxnSpPr>
            <a:cxnSpLocks/>
          </p:cNvCxnSpPr>
          <p:nvPr/>
        </p:nvCxnSpPr>
        <p:spPr>
          <a:xfrm flipV="1">
            <a:off x="1979712" y="3437384"/>
            <a:ext cx="985261" cy="135976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312DE86-E527-43F3-B911-5392DFBEDC26}"/>
              </a:ext>
            </a:extLst>
          </p:cNvPr>
          <p:cNvCxnSpPr>
            <a:cxnSpLocks/>
          </p:cNvCxnSpPr>
          <p:nvPr/>
        </p:nvCxnSpPr>
        <p:spPr>
          <a:xfrm>
            <a:off x="4175956" y="2325591"/>
            <a:ext cx="215991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ADBB720-AB35-4313-B8CB-E9BE5BA9AFE3}"/>
              </a:ext>
            </a:extLst>
          </p:cNvPr>
          <p:cNvCxnSpPr/>
          <p:nvPr/>
        </p:nvCxnSpPr>
        <p:spPr>
          <a:xfrm>
            <a:off x="2708176" y="5694451"/>
            <a:ext cx="252028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0CA064-6E1B-4DE9-8BFB-AE169B32E004}"/>
              </a:ext>
            </a:extLst>
          </p:cNvPr>
          <p:cNvSpPr txBox="1"/>
          <p:nvPr/>
        </p:nvSpPr>
        <p:spPr>
          <a:xfrm>
            <a:off x="754596" y="3317182"/>
            <a:ext cx="137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1.- ¿Dónde está </a:t>
            </a:r>
            <a:r>
              <a:rPr lang="es-MX" dirty="0" err="1"/>
              <a:t>Titanic</a:t>
            </a:r>
            <a:r>
              <a:rPr lang="es-MX" dirty="0"/>
              <a:t>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5A3D25-D2FF-4D7E-8ECF-4181BCDBD6E3}"/>
              </a:ext>
            </a:extLst>
          </p:cNvPr>
          <p:cNvSpPr txBox="1"/>
          <p:nvPr/>
        </p:nvSpPr>
        <p:spPr>
          <a:xfrm>
            <a:off x="2847655" y="3931315"/>
            <a:ext cx="172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2.- Juan lo tiene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DFB0F0-D76E-4D6E-A3F1-4ADCC6B1CB63}"/>
              </a:ext>
            </a:extLst>
          </p:cNvPr>
          <p:cNvSpPr txBox="1"/>
          <p:nvPr/>
        </p:nvSpPr>
        <p:spPr>
          <a:xfrm>
            <a:off x="2708176" y="5965613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3.- Descarga de </a:t>
            </a:r>
            <a:r>
              <a:rPr lang="es-MX" dirty="0" err="1"/>
              <a:t>titanic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9C4BD8-FE05-4243-87E9-CE016BFE2C10}"/>
              </a:ext>
            </a:extLst>
          </p:cNvPr>
          <p:cNvSpPr txBox="1"/>
          <p:nvPr/>
        </p:nvSpPr>
        <p:spPr>
          <a:xfrm>
            <a:off x="6732240" y="3284983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María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457127A-08BA-4E85-BEDE-2E1C48D121AB}"/>
              </a:ext>
            </a:extLst>
          </p:cNvPr>
          <p:cNvSpPr txBox="1"/>
          <p:nvPr/>
        </p:nvSpPr>
        <p:spPr>
          <a:xfrm>
            <a:off x="5436096" y="6121697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>
                <a:solidFill>
                  <a:schemeClr val="accent1"/>
                </a:solidFill>
              </a:rPr>
              <a:t>Juan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C3B198-67C6-4793-A409-99B18BEF0004}"/>
              </a:ext>
            </a:extLst>
          </p:cNvPr>
          <p:cNvSpPr txBox="1"/>
          <p:nvPr/>
        </p:nvSpPr>
        <p:spPr>
          <a:xfrm>
            <a:off x="1225732" y="6104112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José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3946CE-3F1B-4DB4-9A43-F39C1C0C5359}"/>
              </a:ext>
            </a:extLst>
          </p:cNvPr>
          <p:cNvSpPr txBox="1"/>
          <p:nvPr/>
        </p:nvSpPr>
        <p:spPr>
          <a:xfrm>
            <a:off x="1529455" y="1512174"/>
            <a:ext cx="12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5891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centralizado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Ventajas:</a:t>
            </a:r>
          </a:p>
          <a:p>
            <a:pPr lvl="1"/>
            <a:r>
              <a:rPr lang="es-MX" dirty="0"/>
              <a:t>Ubica archivo de manera rápida y eficiente</a:t>
            </a:r>
          </a:p>
          <a:p>
            <a:pPr lvl="1"/>
            <a:r>
              <a:rPr lang="es-MX" dirty="0"/>
              <a:t>Las búsquedas son exhaustivas</a:t>
            </a:r>
          </a:p>
          <a:p>
            <a:pPr lvl="1"/>
            <a:r>
              <a:rPr lang="es-MX" dirty="0"/>
              <a:t>Todos los usuarios se registran para trabajar en la red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Vulnerable a la censura</a:t>
            </a:r>
          </a:p>
          <a:p>
            <a:pPr lvl="1"/>
            <a:r>
              <a:rPr lang="es-MX" dirty="0"/>
              <a:t>Los datos mas populares tienden a ser menos accesibles por el número de peticiones</a:t>
            </a:r>
          </a:p>
          <a:p>
            <a:pPr lvl="1"/>
            <a:r>
              <a:rPr lang="es-MX" dirty="0"/>
              <a:t>El índice solo se actualiza cada cierto tiempo por lo que puede estar desactualizado en ciertos momentos</a:t>
            </a:r>
          </a:p>
        </p:txBody>
      </p:sp>
    </p:spTree>
    <p:extLst>
      <p:ext uri="{BB962C8B-B14F-4D97-AF65-F5344CB8AC3E}">
        <p14:creationId xmlns:p14="http://schemas.microsoft.com/office/powerpoint/2010/main" val="1475963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Descentralizada pura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Todos los nodos tienen las mismas tareas y responsabilidades</a:t>
            </a:r>
          </a:p>
          <a:p>
            <a:r>
              <a:rPr lang="es-MX" dirty="0"/>
              <a:t>La comunicación entre los miembros es simétrica</a:t>
            </a:r>
          </a:p>
          <a:p>
            <a:r>
              <a:rPr lang="es-MX" dirty="0"/>
              <a:t>No existe servidor índice con un directorio central de los metadatos almacenados</a:t>
            </a:r>
          </a:p>
          <a:p>
            <a:r>
              <a:rPr lang="es-MX" dirty="0"/>
              <a:t>Cada miembro almacena los metadatos de la información compartida</a:t>
            </a:r>
          </a:p>
          <a:p>
            <a:r>
              <a:rPr lang="es-MX" dirty="0"/>
              <a:t>No existe un coordinador central</a:t>
            </a:r>
          </a:p>
        </p:txBody>
      </p:sp>
    </p:spTree>
    <p:extLst>
      <p:ext uri="{BB962C8B-B14F-4D97-AF65-F5344CB8AC3E}">
        <p14:creationId xmlns:p14="http://schemas.microsoft.com/office/powerpoint/2010/main" val="12666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Descentralizada pura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18C60-3D1C-4E8B-8FFB-6965B6BF7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4327" y="4957642"/>
            <a:ext cx="899773" cy="9966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2324DC-E293-4AC4-AC9A-C18EF21F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6216" y="4797152"/>
            <a:ext cx="899773" cy="996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A3CA79-A564-46D6-B841-C8E26486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6216" y="1827256"/>
            <a:ext cx="899773" cy="99667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99DC4D2-22EA-475D-9D93-808CAD682719}"/>
              </a:ext>
            </a:extLst>
          </p:cNvPr>
          <p:cNvCxnSpPr>
            <a:cxnSpLocks/>
          </p:cNvCxnSpPr>
          <p:nvPr/>
        </p:nvCxnSpPr>
        <p:spPr>
          <a:xfrm flipV="1">
            <a:off x="2560587" y="3018673"/>
            <a:ext cx="0" cy="1719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2A00351-1613-4F36-80EC-72116C242892}"/>
              </a:ext>
            </a:extLst>
          </p:cNvPr>
          <p:cNvCxnSpPr>
            <a:cxnSpLocks/>
          </p:cNvCxnSpPr>
          <p:nvPr/>
        </p:nvCxnSpPr>
        <p:spPr>
          <a:xfrm flipH="1" flipV="1">
            <a:off x="2217148" y="3078695"/>
            <a:ext cx="20812" cy="172524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E10DABE-B3B0-4B07-AE08-39E2EDF8B4FE}"/>
              </a:ext>
            </a:extLst>
          </p:cNvPr>
          <p:cNvCxnSpPr>
            <a:cxnSpLocks/>
          </p:cNvCxnSpPr>
          <p:nvPr/>
        </p:nvCxnSpPr>
        <p:spPr>
          <a:xfrm>
            <a:off x="2847655" y="2325590"/>
            <a:ext cx="3495620" cy="1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E43C7E-A8E8-4487-8B14-280B46AF77D6}"/>
              </a:ext>
            </a:extLst>
          </p:cNvPr>
          <p:cNvSpPr txBox="1"/>
          <p:nvPr/>
        </p:nvSpPr>
        <p:spPr>
          <a:xfrm>
            <a:off x="278965" y="3515815"/>
            <a:ext cx="137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1a.- ¿Dónde está </a:t>
            </a:r>
            <a:r>
              <a:rPr lang="es-MX" dirty="0" err="1"/>
              <a:t>Titanic</a:t>
            </a:r>
            <a:r>
              <a:rPr lang="es-MX" dirty="0"/>
              <a:t>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E9BD3-2DDA-43A4-B897-42B464501B52}"/>
              </a:ext>
            </a:extLst>
          </p:cNvPr>
          <p:cNvSpPr txBox="1"/>
          <p:nvPr/>
        </p:nvSpPr>
        <p:spPr>
          <a:xfrm>
            <a:off x="3437240" y="1735349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Descarga de </a:t>
            </a:r>
            <a:r>
              <a:rPr lang="es-MX" dirty="0" err="1"/>
              <a:t>Titanic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ED6BE8-62F4-4EE4-9095-18CECFDCECC3}"/>
              </a:ext>
            </a:extLst>
          </p:cNvPr>
          <p:cNvSpPr txBox="1"/>
          <p:nvPr/>
        </p:nvSpPr>
        <p:spPr>
          <a:xfrm>
            <a:off x="630864" y="209475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María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32155C-CCD1-4C9B-BF75-BB5A5C27FD37}"/>
              </a:ext>
            </a:extLst>
          </p:cNvPr>
          <p:cNvSpPr txBox="1"/>
          <p:nvPr/>
        </p:nvSpPr>
        <p:spPr>
          <a:xfrm>
            <a:off x="7743373" y="2026426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Juan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69D7DD-698A-42C7-BF2A-05C5DA0D772A}"/>
              </a:ext>
            </a:extLst>
          </p:cNvPr>
          <p:cNvSpPr txBox="1"/>
          <p:nvPr/>
        </p:nvSpPr>
        <p:spPr>
          <a:xfrm>
            <a:off x="743929" y="5131901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José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8237965-EFE9-4C3D-B816-56F724A7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4327" y="1920015"/>
            <a:ext cx="899773" cy="99667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E102BE9-F20C-4E8C-B77F-F0DA76BDC557}"/>
              </a:ext>
            </a:extLst>
          </p:cNvPr>
          <p:cNvSpPr txBox="1"/>
          <p:nvPr/>
        </p:nvSpPr>
        <p:spPr>
          <a:xfrm>
            <a:off x="7743373" y="506465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Carlos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17D6237-DFA0-45C5-B6D1-FF8EB712F88B}"/>
              </a:ext>
            </a:extLst>
          </p:cNvPr>
          <p:cNvCxnSpPr>
            <a:cxnSpLocks/>
          </p:cNvCxnSpPr>
          <p:nvPr/>
        </p:nvCxnSpPr>
        <p:spPr>
          <a:xfrm flipH="1">
            <a:off x="3051484" y="5526319"/>
            <a:ext cx="329179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7D560EF-7323-45DB-8F6A-87FF500F274D}"/>
              </a:ext>
            </a:extLst>
          </p:cNvPr>
          <p:cNvCxnSpPr>
            <a:cxnSpLocks/>
          </p:cNvCxnSpPr>
          <p:nvPr/>
        </p:nvCxnSpPr>
        <p:spPr>
          <a:xfrm flipH="1" flipV="1">
            <a:off x="2897040" y="5229200"/>
            <a:ext cx="3331145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ABA42B-5D94-4C4F-AF7F-CED6DDC21C1C}"/>
              </a:ext>
            </a:extLst>
          </p:cNvPr>
          <p:cNvSpPr txBox="1"/>
          <p:nvPr/>
        </p:nvSpPr>
        <p:spPr>
          <a:xfrm>
            <a:off x="3265271" y="5796116"/>
            <a:ext cx="26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1b.- ¿Dónde está </a:t>
            </a:r>
            <a:r>
              <a:rPr lang="es-MX" dirty="0" err="1"/>
              <a:t>Titanic</a:t>
            </a:r>
            <a:r>
              <a:rPr lang="es-MX" dirty="0"/>
              <a:t>?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68EDA3B-D1CF-45CD-9D1E-6886E2AAC204}"/>
              </a:ext>
            </a:extLst>
          </p:cNvPr>
          <p:cNvCxnSpPr>
            <a:cxnSpLocks/>
          </p:cNvCxnSpPr>
          <p:nvPr/>
        </p:nvCxnSpPr>
        <p:spPr>
          <a:xfrm>
            <a:off x="7197692" y="2963875"/>
            <a:ext cx="1" cy="1659954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2A90476-5338-49EA-9B70-838562ACBC83}"/>
              </a:ext>
            </a:extLst>
          </p:cNvPr>
          <p:cNvCxnSpPr>
            <a:cxnSpLocks/>
          </p:cNvCxnSpPr>
          <p:nvPr/>
        </p:nvCxnSpPr>
        <p:spPr>
          <a:xfrm flipH="1">
            <a:off x="6875063" y="3004306"/>
            <a:ext cx="1" cy="15790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578E7C3-F58F-4BEA-9F40-35D851179897}"/>
              </a:ext>
            </a:extLst>
          </p:cNvPr>
          <p:cNvSpPr txBox="1"/>
          <p:nvPr/>
        </p:nvSpPr>
        <p:spPr>
          <a:xfrm>
            <a:off x="7346603" y="3429000"/>
            <a:ext cx="137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1c.- ¿Dónde está </a:t>
            </a:r>
            <a:r>
              <a:rPr lang="es-MX" dirty="0" err="1"/>
              <a:t>Titanic</a:t>
            </a:r>
            <a:r>
              <a:rPr lang="es-MX" dirty="0"/>
              <a:t>?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F02D28-B894-4C90-9E9B-E1B7073003CA}"/>
              </a:ext>
            </a:extLst>
          </p:cNvPr>
          <p:cNvSpPr txBox="1"/>
          <p:nvPr/>
        </p:nvSpPr>
        <p:spPr>
          <a:xfrm>
            <a:off x="5811500" y="3334279"/>
            <a:ext cx="106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2.- Yo lo tengo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BB1EA26-052B-4689-B127-4FE66556A4C7}"/>
              </a:ext>
            </a:extLst>
          </p:cNvPr>
          <p:cNvSpPr txBox="1"/>
          <p:nvPr/>
        </p:nvSpPr>
        <p:spPr>
          <a:xfrm>
            <a:off x="3766892" y="4638959"/>
            <a:ext cx="18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3a.- Lo tiene Juan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62C0BCA-9619-4899-9BFA-88A2C3790298}"/>
              </a:ext>
            </a:extLst>
          </p:cNvPr>
          <p:cNvSpPr txBox="1"/>
          <p:nvPr/>
        </p:nvSpPr>
        <p:spPr>
          <a:xfrm>
            <a:off x="2724101" y="3509328"/>
            <a:ext cx="137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3b.- Lo tiene Juan</a:t>
            </a:r>
          </a:p>
        </p:txBody>
      </p:sp>
    </p:spTree>
    <p:extLst>
      <p:ext uri="{BB962C8B-B14F-4D97-AF65-F5344CB8AC3E}">
        <p14:creationId xmlns:p14="http://schemas.microsoft.com/office/powerpoint/2010/main" val="307031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descentralizado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Ventajas</a:t>
            </a:r>
          </a:p>
          <a:p>
            <a:pPr lvl="1"/>
            <a:r>
              <a:rPr lang="es-MX" dirty="0"/>
              <a:t>Escalabilidad inherente</a:t>
            </a:r>
          </a:p>
          <a:p>
            <a:pPr lvl="1"/>
            <a:r>
              <a:rPr lang="es-MX" dirty="0"/>
              <a:t>Se evita el problema de tener un solo punto neurálgico</a:t>
            </a:r>
          </a:p>
          <a:p>
            <a:pPr lvl="1"/>
            <a:r>
              <a:rPr lang="es-MX" dirty="0"/>
              <a:t>Alta tolerancia a fallo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El proceso para localizar la información es mas lento</a:t>
            </a:r>
          </a:p>
          <a:p>
            <a:pPr lvl="1"/>
            <a:r>
              <a:rPr lang="es-MX" dirty="0"/>
              <a:t>El tráfico en la red se incrementa</a:t>
            </a:r>
          </a:p>
        </p:txBody>
      </p:sp>
    </p:spTree>
    <p:extLst>
      <p:ext uri="{BB962C8B-B14F-4D97-AF65-F5344CB8AC3E}">
        <p14:creationId xmlns:p14="http://schemas.microsoft.com/office/powerpoint/2010/main" val="280218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Parcialmente centralizado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Similar a la descentralizada, sin embargo, algunos nodos asumen papeles de mayor importancia, actuando, por ejemplo, como servidores (súper-nodos) de índices locales para información compartida de grupos determinados</a:t>
            </a:r>
          </a:p>
          <a:p>
            <a:r>
              <a:rPr lang="es-MX" dirty="0"/>
              <a:t>Un servidor central registra los usuarios al sistema y facilita el proceso de localización de miembros</a:t>
            </a:r>
          </a:p>
        </p:txBody>
      </p:sp>
    </p:spTree>
    <p:extLst>
      <p:ext uri="{BB962C8B-B14F-4D97-AF65-F5344CB8AC3E}">
        <p14:creationId xmlns:p14="http://schemas.microsoft.com/office/powerpoint/2010/main" val="269827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Parcialmente centralizado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2D62E1-A35D-4836-8FDA-7BCDA229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5138" y="5052424"/>
            <a:ext cx="899773" cy="9966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014EB2-3243-48DD-9607-11F726E74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93531" y="2152773"/>
            <a:ext cx="960820" cy="1481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C1A762-80F0-4FBF-BD02-497D36A6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03263" y="5052423"/>
            <a:ext cx="899773" cy="996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F3F3D7-7AE7-4632-973C-2C8B94F4A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1722" y="3900666"/>
            <a:ext cx="899773" cy="99667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BB68D00-2186-4B28-91CC-50F6467E4F44}"/>
              </a:ext>
            </a:extLst>
          </p:cNvPr>
          <p:cNvCxnSpPr>
            <a:cxnSpLocks/>
          </p:cNvCxnSpPr>
          <p:nvPr/>
        </p:nvCxnSpPr>
        <p:spPr>
          <a:xfrm flipV="1">
            <a:off x="1989452" y="3775683"/>
            <a:ext cx="95572" cy="11216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9589FA-0F33-413E-9961-44D9A71754FB}"/>
              </a:ext>
            </a:extLst>
          </p:cNvPr>
          <p:cNvCxnSpPr>
            <a:cxnSpLocks/>
          </p:cNvCxnSpPr>
          <p:nvPr/>
        </p:nvCxnSpPr>
        <p:spPr>
          <a:xfrm flipV="1">
            <a:off x="2215932" y="3811260"/>
            <a:ext cx="88677" cy="108607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06B2D95-D9DD-4995-BD32-CCE21FA788F5}"/>
              </a:ext>
            </a:extLst>
          </p:cNvPr>
          <p:cNvCxnSpPr/>
          <p:nvPr/>
        </p:nvCxnSpPr>
        <p:spPr>
          <a:xfrm>
            <a:off x="2975343" y="5703158"/>
            <a:ext cx="252028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3B5EF7-617A-49D2-8722-EC45C6345224}"/>
              </a:ext>
            </a:extLst>
          </p:cNvPr>
          <p:cNvSpPr txBox="1"/>
          <p:nvPr/>
        </p:nvSpPr>
        <p:spPr>
          <a:xfrm>
            <a:off x="488431" y="3973941"/>
            <a:ext cx="137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1.- Consulta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B4672F-C81F-4006-ABB6-9C40FFE24E73}"/>
              </a:ext>
            </a:extLst>
          </p:cNvPr>
          <p:cNvSpPr txBox="1"/>
          <p:nvPr/>
        </p:nvSpPr>
        <p:spPr>
          <a:xfrm>
            <a:off x="2975343" y="5974320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3.- Descarga el archivo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882131-C478-4DF5-8F4C-69CE5FB737D0}"/>
              </a:ext>
            </a:extLst>
          </p:cNvPr>
          <p:cNvSpPr txBox="1"/>
          <p:nvPr/>
        </p:nvSpPr>
        <p:spPr>
          <a:xfrm>
            <a:off x="8011080" y="4135326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María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4DBA2D-8455-494B-9385-BDB507E879EF}"/>
              </a:ext>
            </a:extLst>
          </p:cNvPr>
          <p:cNvSpPr txBox="1"/>
          <p:nvPr/>
        </p:nvSpPr>
        <p:spPr>
          <a:xfrm>
            <a:off x="5703263" y="6130404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>
                <a:solidFill>
                  <a:schemeClr val="accent1"/>
                </a:solidFill>
              </a:rPr>
              <a:t>Juan</a:t>
            </a:r>
            <a:endParaRPr lang="es-MX" sz="2400" b="1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E98888-2580-4E66-BD8F-6BBC5483764D}"/>
              </a:ext>
            </a:extLst>
          </p:cNvPr>
          <p:cNvSpPr txBox="1"/>
          <p:nvPr/>
        </p:nvSpPr>
        <p:spPr>
          <a:xfrm>
            <a:off x="1492899" y="6112819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José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B260B50-0104-4BB9-A874-D8D67B6328D3}"/>
              </a:ext>
            </a:extLst>
          </p:cNvPr>
          <p:cNvSpPr txBox="1"/>
          <p:nvPr/>
        </p:nvSpPr>
        <p:spPr>
          <a:xfrm>
            <a:off x="505345" y="2003690"/>
            <a:ext cx="1129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Super nodo A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5877C77-FAEC-411A-896B-CD05B1456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63659" y="1426345"/>
            <a:ext cx="960820" cy="148135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05C537E-281F-4D34-8007-E46B813420E7}"/>
              </a:ext>
            </a:extLst>
          </p:cNvPr>
          <p:cNvSpPr txBox="1"/>
          <p:nvPr/>
        </p:nvSpPr>
        <p:spPr>
          <a:xfrm>
            <a:off x="3133865" y="1386826"/>
            <a:ext cx="1129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Super nodo C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D11C98D-3C2C-4EE3-80B0-29F0CF7E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3120" y="2167020"/>
            <a:ext cx="960820" cy="148135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38DDEA6-72CB-4045-B65F-9809780ECC61}"/>
              </a:ext>
            </a:extLst>
          </p:cNvPr>
          <p:cNvSpPr txBox="1"/>
          <p:nvPr/>
        </p:nvSpPr>
        <p:spPr>
          <a:xfrm>
            <a:off x="7352729" y="1386826"/>
            <a:ext cx="1129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/>
                </a:solidFill>
              </a:rPr>
              <a:t>Super nodo B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32A54A9-3D6A-4555-ABE6-F7206BFE04E5}"/>
              </a:ext>
            </a:extLst>
          </p:cNvPr>
          <p:cNvCxnSpPr>
            <a:cxnSpLocks/>
          </p:cNvCxnSpPr>
          <p:nvPr/>
        </p:nvCxnSpPr>
        <p:spPr>
          <a:xfrm>
            <a:off x="2754351" y="3293691"/>
            <a:ext cx="4137371" cy="0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8A9A409-155D-4B1C-8638-BE732BA2151D}"/>
              </a:ext>
            </a:extLst>
          </p:cNvPr>
          <p:cNvCxnSpPr>
            <a:cxnSpLocks/>
          </p:cNvCxnSpPr>
          <p:nvPr/>
        </p:nvCxnSpPr>
        <p:spPr>
          <a:xfrm flipV="1">
            <a:off x="2754351" y="2402835"/>
            <a:ext cx="1481131" cy="314792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6C151AE-7E37-40FA-920E-C7906E4BF7DE}"/>
              </a:ext>
            </a:extLst>
          </p:cNvPr>
          <p:cNvCxnSpPr>
            <a:cxnSpLocks/>
          </p:cNvCxnSpPr>
          <p:nvPr/>
        </p:nvCxnSpPr>
        <p:spPr>
          <a:xfrm>
            <a:off x="5325877" y="2324478"/>
            <a:ext cx="1565845" cy="568970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FC67AD7-D4E0-4893-83CC-0BFB4BC64703}"/>
              </a:ext>
            </a:extLst>
          </p:cNvPr>
          <p:cNvCxnSpPr>
            <a:cxnSpLocks/>
          </p:cNvCxnSpPr>
          <p:nvPr/>
        </p:nvCxnSpPr>
        <p:spPr>
          <a:xfrm>
            <a:off x="2754351" y="3446091"/>
            <a:ext cx="3848685" cy="890419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D9C9D66-458F-4D7A-BD3E-E71A774E7C8C}"/>
              </a:ext>
            </a:extLst>
          </p:cNvPr>
          <p:cNvCxnSpPr>
            <a:cxnSpLocks/>
          </p:cNvCxnSpPr>
          <p:nvPr/>
        </p:nvCxnSpPr>
        <p:spPr>
          <a:xfrm>
            <a:off x="2673823" y="3623608"/>
            <a:ext cx="2821799" cy="1428815"/>
          </a:xfrm>
          <a:prstGeom prst="straightConnector1">
            <a:avLst/>
          </a:prstGeom>
          <a:ln w="25400">
            <a:solidFill>
              <a:schemeClr val="accent3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3D483B1-DD96-4B40-8542-8166EE22D501}"/>
              </a:ext>
            </a:extLst>
          </p:cNvPr>
          <p:cNvSpPr txBox="1"/>
          <p:nvPr/>
        </p:nvSpPr>
        <p:spPr>
          <a:xfrm>
            <a:off x="2277871" y="4292545"/>
            <a:ext cx="150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2.- Respuesta</a:t>
            </a:r>
          </a:p>
        </p:txBody>
      </p:sp>
    </p:spTree>
    <p:extLst>
      <p:ext uri="{BB962C8B-B14F-4D97-AF65-F5344CB8AC3E}">
        <p14:creationId xmlns:p14="http://schemas.microsoft.com/office/powerpoint/2010/main" val="42167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Parcialmente centralizado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Ventajas:</a:t>
            </a:r>
          </a:p>
          <a:p>
            <a:pPr lvl="1"/>
            <a:r>
              <a:rPr lang="es-MX" dirty="0"/>
              <a:t>Reduce el tiempo de localización de la información en comparación con el arquitectura totalmente descentralizado</a:t>
            </a:r>
          </a:p>
          <a:p>
            <a:pPr lvl="1"/>
            <a:r>
              <a:rPr lang="es-MX" dirty="0"/>
              <a:t>Reduce la carga de trabajo del servidor central en comparación a la arquitectura centralizada</a:t>
            </a:r>
          </a:p>
        </p:txBody>
      </p:sp>
    </p:spTree>
    <p:extLst>
      <p:ext uri="{BB962C8B-B14F-4D97-AF65-F5344CB8AC3E}">
        <p14:creationId xmlns:p14="http://schemas.microsoft.com/office/powerpoint/2010/main" val="369113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súper nodos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nodos son elegidos automáticamente para convertirse en súper nodos si cuentan con suficiente ancho de banda y poder de procesamiento</a:t>
            </a:r>
          </a:p>
          <a:p>
            <a:r>
              <a:rPr lang="es-MX" dirty="0"/>
              <a:t>Una vez que un nodo recibe la dirección de los súper nodos la comunicación con el es mínima</a:t>
            </a:r>
          </a:p>
          <a:p>
            <a:r>
              <a:rPr lang="es-MX" dirty="0"/>
              <a:t>Pueden definirse periodos de prueba para los súper nodos y validar su eficiencia</a:t>
            </a:r>
          </a:p>
        </p:txBody>
      </p:sp>
    </p:spTree>
    <p:extLst>
      <p:ext uri="{BB962C8B-B14F-4D97-AF65-F5344CB8AC3E}">
        <p14:creationId xmlns:p14="http://schemas.microsoft.com/office/powerpoint/2010/main" val="238787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803DA-5720-47EA-AF5A-BF93831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6.1.3 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39461-FB6D-4E36-B3D1-C7E728249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47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las redes P2P?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 sistema P2P los usuarios finales comparten recursos vía intercambio directo entre sus computadoras</a:t>
            </a:r>
          </a:p>
          <a:p>
            <a:r>
              <a:rPr lang="es-MX" dirty="0"/>
              <a:t>La información se encuentra distribuida entre los nodos miembros del sistema en lugar de concentrarse en un servidor central</a:t>
            </a:r>
          </a:p>
        </p:txBody>
      </p:sp>
    </p:spTree>
    <p:extLst>
      <p:ext uri="{BB962C8B-B14F-4D97-AF65-F5344CB8AC3E}">
        <p14:creationId xmlns:p14="http://schemas.microsoft.com/office/powerpoint/2010/main" val="3666093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D2BD3-5D49-4A11-AA50-BF902BF8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B24B0-6823-4645-9262-4E159CBE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sistemas distribuidos la tarea mas compleja es la localización de recursos</a:t>
            </a:r>
          </a:p>
          <a:p>
            <a:r>
              <a:rPr lang="es-MX" dirty="0"/>
              <a:t>Existen dos estrategias posibles para búsquedas en redes P2P:</a:t>
            </a:r>
          </a:p>
          <a:p>
            <a:pPr lvl="1"/>
            <a:r>
              <a:rPr lang="es-MX" dirty="0"/>
              <a:t>Las realizadas sobre redes no estructuradas, denominadas </a:t>
            </a:r>
            <a:r>
              <a:rPr lang="es-MX" b="1" dirty="0"/>
              <a:t>búsquedas ciegas</a:t>
            </a:r>
          </a:p>
          <a:p>
            <a:pPr lvl="1"/>
            <a:r>
              <a:rPr lang="es-MX" dirty="0"/>
              <a:t>Las realizadas sobre redes estructuradas llamadas búsquedas informadas</a:t>
            </a:r>
          </a:p>
        </p:txBody>
      </p:sp>
    </p:spTree>
    <p:extLst>
      <p:ext uri="{BB962C8B-B14F-4D97-AF65-F5344CB8AC3E}">
        <p14:creationId xmlns:p14="http://schemas.microsoft.com/office/powerpoint/2010/main" val="122019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35489-358B-4F1A-900B-017F3209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Búsquedas ciegas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A5FFB-7E6C-4229-9A15-1822188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Debido a la naturaleza aleatoria, este tipo de búsqueda intenta propagar la consulta a un número suficiente de nodos para satisfacer la consulta</a:t>
            </a:r>
          </a:p>
        </p:txBody>
      </p:sp>
    </p:spTree>
    <p:extLst>
      <p:ext uri="{BB962C8B-B14F-4D97-AF65-F5344CB8AC3E}">
        <p14:creationId xmlns:p14="http://schemas.microsoft.com/office/powerpoint/2010/main" val="358201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CEC85-38F2-45D6-A8B5-BB03979A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informada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8B51D-AC2A-4BEB-836C-EC26D07C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Toma en cuenta información previa sobre la localización de los recursos</a:t>
            </a:r>
          </a:p>
          <a:p>
            <a:r>
              <a:rPr lang="es-MX" dirty="0"/>
              <a:t>La semántica de la información utilizada abarca desde el envió de pistas simples hasta direcciones de recursos exactas</a:t>
            </a:r>
          </a:p>
        </p:txBody>
      </p:sp>
    </p:spTree>
    <p:extLst>
      <p:ext uri="{BB962C8B-B14F-4D97-AF65-F5344CB8AC3E}">
        <p14:creationId xmlns:p14="http://schemas.microsoft.com/office/powerpoint/2010/main" val="992969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BED1-BFA3-4AE3-922D-93A9018C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44" y="4855766"/>
            <a:ext cx="3106688" cy="2002234"/>
          </a:xfrm>
        </p:spPr>
        <p:txBody>
          <a:bodyPr>
            <a:normAutofit fontScale="90000"/>
          </a:bodyPr>
          <a:lstStyle/>
          <a:p>
            <a:r>
              <a:rPr lang="es-MX" dirty="0"/>
              <a:t>Clasificación de las búsquedas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BB452F7-8D10-4A0F-A5FB-E5A1753BE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37900"/>
              </p:ext>
            </p:extLst>
          </p:nvPr>
        </p:nvGraphicFramePr>
        <p:xfrm>
          <a:off x="971600" y="274638"/>
          <a:ext cx="7920880" cy="658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7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01989-CE85-462D-B93E-BFA7BBAC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DBC7C-B61F-4995-9B43-0BC1FF6FE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4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8A29-1CC8-41F3-8A5F-3815A85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Métodos de búsqueda en amplitud y profundidad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664FA-CAEF-4103-BF3A-437A293F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Son también conocidos como búsquedas por inundación</a:t>
            </a:r>
          </a:p>
          <a:p>
            <a:r>
              <a:rPr lang="es-MX" dirty="0"/>
              <a:t>Las consultas son enviadas a todos los nodos vecinos alcanzables</a:t>
            </a:r>
          </a:p>
          <a:p>
            <a:r>
              <a:rPr lang="es-MX" dirty="0"/>
              <a:t>El alcance de la transmisión depende del parámetro TTL</a:t>
            </a:r>
          </a:p>
          <a:p>
            <a:r>
              <a:rPr lang="es-MX" dirty="0"/>
              <a:t>La búsqueda en amplitud usa menos recursos que la búsqueda en profundidad en función del tiempo de ejecución</a:t>
            </a:r>
          </a:p>
          <a:p>
            <a:r>
              <a:rPr lang="es-MX" dirty="0"/>
              <a:t>Estos tipos de búsquedas son conocidas en la teoría de grafos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656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6E0B-7731-48BB-A3F7-3D002824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Búsqueda de profundidad (BFS)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4810D-E245-46DB-BEAD-0A96AFA9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consulta es enviada a todos los vecinos que se puedan alcanzar con un número determinado de saltos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9106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A029-E6F5-45A1-B8CB-A9A7A8CC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amplitud (BTF)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C778B-0285-44D3-A79B-B7454F15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envían consultas a los nodos vecinos secuencialmente, y terminan después de que la consulta a sido satisfecha</a:t>
            </a:r>
          </a:p>
        </p:txBody>
      </p:sp>
    </p:spTree>
    <p:extLst>
      <p:ext uri="{BB962C8B-B14F-4D97-AF65-F5344CB8AC3E}">
        <p14:creationId xmlns:p14="http://schemas.microsoft.com/office/powerpoint/2010/main" val="4099013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E7EB8-FE77-443E-BD52-66294473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en amplitud modificada (</a:t>
            </a:r>
            <a:r>
              <a:rPr lang="es-MX" dirty="0" err="1"/>
              <a:t>Modified</a:t>
            </a:r>
            <a:r>
              <a:rPr lang="es-MX" dirty="0"/>
              <a:t> BFS)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418D7-844C-44AA-BB77-96EBA4AA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Esta es una variación del esquema de inundación básico, con pares que eligen aleatoriamente solo una proporción de sus vecinos para enviar </a:t>
            </a:r>
          </a:p>
          <a:p>
            <a:r>
              <a:rPr lang="es-MX" dirty="0"/>
              <a:t>la consulta. </a:t>
            </a:r>
          </a:p>
          <a:p>
            <a:r>
              <a:rPr lang="es-MX" dirty="0"/>
              <a:t>Este algoritmo ciertamente reduce la producción del mensaje promedio comparado con el método de </a:t>
            </a:r>
            <a:r>
              <a:rPr lang="es-MX" dirty="0" err="1"/>
              <a:t>Gnutella</a:t>
            </a:r>
            <a:r>
              <a:rPr lang="es-MX" dirty="0"/>
              <a:t>, pero continúa contactando un gran número de pares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401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C8DC8-02DB-41A6-BA98-4019C4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en amplitud cruzada (</a:t>
            </a:r>
            <a:r>
              <a:rPr lang="es-MX" dirty="0" err="1"/>
              <a:t>Breadth-First</a:t>
            </a:r>
            <a:r>
              <a:rPr lang="es-MX" dirty="0"/>
              <a:t> </a:t>
            </a:r>
            <a:r>
              <a:rPr lang="es-MX" dirty="0" err="1"/>
              <a:t>Traversal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9B79E-013A-4452-96AA-BDC9576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Este método es parecido al método de búsqueda en amplitud de un árbol. </a:t>
            </a:r>
          </a:p>
          <a:p>
            <a:r>
              <a:rPr lang="es-MX" dirty="0"/>
              <a:t>En la búsqueda en amplitud de un árbol se realiza la búsqueda visitando los nodos en el orden de su profundidad en el árbol</a:t>
            </a:r>
          </a:p>
          <a:p>
            <a:r>
              <a:rPr lang="es-MX" dirty="0"/>
              <a:t>Primero visita todos los nodos en la profundidad cero (por ejemplo, la raíz), después todos los nodos en la profundidad uno, y demás.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08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comparten?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Hardware</a:t>
            </a:r>
          </a:p>
          <a:p>
            <a:pPr lvl="1"/>
            <a:r>
              <a:rPr lang="es-MX" dirty="0"/>
              <a:t>Poder de cómputo</a:t>
            </a:r>
          </a:p>
          <a:p>
            <a:pPr lvl="1"/>
            <a:r>
              <a:rPr lang="es-MX" dirty="0"/>
              <a:t>Espacio en disco</a:t>
            </a:r>
          </a:p>
          <a:p>
            <a:pPr lvl="1"/>
            <a:r>
              <a:rPr lang="es-MX" dirty="0"/>
              <a:t>Ancho de banda</a:t>
            </a:r>
          </a:p>
          <a:p>
            <a:r>
              <a:rPr lang="es-MX" dirty="0"/>
              <a:t>Software</a:t>
            </a:r>
          </a:p>
          <a:p>
            <a:pPr lvl="1"/>
            <a:r>
              <a:rPr lang="es-MX" dirty="0"/>
              <a:t>Contenido</a:t>
            </a:r>
          </a:p>
          <a:p>
            <a:pPr lvl="1"/>
            <a:r>
              <a:rPr lang="es-MX" dirty="0"/>
              <a:t>Responsabilidad</a:t>
            </a:r>
          </a:p>
        </p:txBody>
      </p:sp>
    </p:spTree>
    <p:extLst>
      <p:ext uri="{BB962C8B-B14F-4D97-AF65-F5344CB8AC3E}">
        <p14:creationId xmlns:p14="http://schemas.microsoft.com/office/powerpoint/2010/main" val="3601173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C8DC8-02DB-41A6-BA98-4019C4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en amplitud cruzada (</a:t>
            </a:r>
            <a:r>
              <a:rPr lang="es-MX" dirty="0" err="1"/>
              <a:t>Breadth-First</a:t>
            </a:r>
            <a:r>
              <a:rPr lang="es-MX" dirty="0"/>
              <a:t> </a:t>
            </a:r>
            <a:r>
              <a:rPr lang="es-MX" dirty="0" err="1"/>
              <a:t>Traversal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9B79E-013A-4452-96AA-BDC95769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Debido a que un grafo no tiene raíz, cuando se realiza una búsqueda, se debe especificar el vértice para iniciar el cruzamiento</a:t>
            </a:r>
          </a:p>
          <a:p>
            <a:r>
              <a:rPr lang="es-MX" dirty="0"/>
              <a:t>También se debe de definir la profundidad </a:t>
            </a:r>
          </a:p>
          <a:p>
            <a:r>
              <a:rPr lang="es-MX" dirty="0"/>
              <a:t>De esta forma, la búsqueda visita el vértice inicial, después todos los vértices adyacentes, y todos los vértices adyacentes a estos</a:t>
            </a:r>
          </a:p>
        </p:txBody>
      </p:sp>
    </p:spTree>
    <p:extLst>
      <p:ext uri="{BB962C8B-B14F-4D97-AF65-F5344CB8AC3E}">
        <p14:creationId xmlns:p14="http://schemas.microsoft.com/office/powerpoint/2010/main" val="41416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D481-010D-4388-8E9B-ED66604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Gnutella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61A7E-2580-456F-8363-0613EF2E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algoritmo original utiliza inundación (basado en amplitud cruzada)</a:t>
            </a:r>
          </a:p>
          <a:p>
            <a:r>
              <a:rPr lang="es-MX" dirty="0"/>
              <a:t>Encuentra recursos dado un TTL </a:t>
            </a:r>
          </a:p>
          <a:p>
            <a:r>
              <a:rPr lang="es-MX" dirty="0"/>
              <a:t>Es simple y busca encontrar el número máximo de recursos durante un tiempo de vida</a:t>
            </a:r>
          </a:p>
          <a:p>
            <a:r>
              <a:rPr lang="es-MX" dirty="0"/>
              <a:t>No tiene noción del tráfico generado</a:t>
            </a:r>
          </a:p>
          <a:p>
            <a:r>
              <a:rPr lang="es-MX" dirty="0"/>
              <a:t>Produce un enorme costo para un gran número de pares</a:t>
            </a:r>
          </a:p>
        </p:txBody>
      </p:sp>
    </p:spTree>
    <p:extLst>
      <p:ext uri="{BB962C8B-B14F-4D97-AF65-F5344CB8AC3E}">
        <p14:creationId xmlns:p14="http://schemas.microsoft.com/office/powerpoint/2010/main" val="3715582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B468C-FEFF-42C3-8250-00EEE9B5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iterativa en profundidad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B3F5F-450F-4BD1-9A32-6D14A2B5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basan en el método BFS</a:t>
            </a:r>
          </a:p>
          <a:p>
            <a:r>
              <a:rPr lang="es-MX" dirty="0"/>
              <a:t>Ofrece mejores resultados porque define la condición de terminación en relación a un número de pistas definidas por el usuario</a:t>
            </a:r>
          </a:p>
          <a:p>
            <a:r>
              <a:rPr lang="es-MX" dirty="0"/>
              <a:t>Por tanto una pequeña inundación puede satisfaga la búsqueda</a:t>
            </a:r>
          </a:p>
        </p:txBody>
      </p:sp>
    </p:spTree>
    <p:extLst>
      <p:ext uri="{BB962C8B-B14F-4D97-AF65-F5344CB8AC3E}">
        <p14:creationId xmlns:p14="http://schemas.microsoft.com/office/powerpoint/2010/main" val="146586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BBD5A-E2D6-4348-A7F2-BC305C8D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en profundidad cruzada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19B58-C3A8-4BD3-8DAC-484E49D1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parecida a la búsqueda en profundidad de árbol</a:t>
            </a:r>
          </a:p>
          <a:p>
            <a:r>
              <a:rPr lang="es-MX" dirty="0"/>
              <a:t>Solo que aquí visita un nodo y después recursivamente visita todos los nodos adyacentes a este</a:t>
            </a:r>
          </a:p>
          <a:p>
            <a:r>
              <a:rPr lang="es-MX" dirty="0"/>
              <a:t>Aunque el grafo tenga ciclos, la búsqueda solo visita un nodo una sola vez</a:t>
            </a:r>
          </a:p>
        </p:txBody>
      </p:sp>
    </p:spTree>
    <p:extLst>
      <p:ext uri="{BB962C8B-B14F-4D97-AF65-F5344CB8AC3E}">
        <p14:creationId xmlns:p14="http://schemas.microsoft.com/office/powerpoint/2010/main" val="4204340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8C2D-18FF-428F-9AE8-DE050B5F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Freenet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E8637-E697-4EBE-A0DA-B8029343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una búsqueda en profundidad (DFS) con un límite de profundidad definido</a:t>
            </a:r>
          </a:p>
          <a:p>
            <a:r>
              <a:rPr lang="es-MX" dirty="0"/>
              <a:t>Cada nodo envía la consulta a un vecino, y espera por una respuesta definida de este, antes de enviar la consulta a otro vecino o regresa a la fuente si la consulta fue exitosa</a:t>
            </a:r>
          </a:p>
        </p:txBody>
      </p:sp>
    </p:spTree>
    <p:extLst>
      <p:ext uri="{BB962C8B-B14F-4D97-AF65-F5344CB8AC3E}">
        <p14:creationId xmlns:p14="http://schemas.microsoft.com/office/powerpoint/2010/main" val="69903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84321-76E0-4C8A-8D65-68C64146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Gnutella2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0C61C-96E4-44AD-BF31-1A44A64E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Cuando un super nodo (conocido como </a:t>
            </a:r>
            <a:r>
              <a:rPr lang="es-MX" dirty="0" err="1"/>
              <a:t>hub</a:t>
            </a:r>
            <a:r>
              <a:rPr lang="es-MX" dirty="0"/>
              <a:t> o </a:t>
            </a:r>
            <a:r>
              <a:rPr lang="es-MX" dirty="0" err="1"/>
              <a:t>superpar</a:t>
            </a:r>
            <a:r>
              <a:rPr lang="es-MX" dirty="0"/>
              <a:t>) recibe la consulta de un par, este lo envía hacia sus hojas relevantes (aquellos que puedan tener la información solicitada) y también hacia sus </a:t>
            </a:r>
            <a:r>
              <a:rPr lang="es-MX" dirty="0" err="1"/>
              <a:t>hubs</a:t>
            </a:r>
            <a:r>
              <a:rPr lang="es-MX" dirty="0"/>
              <a:t> vecinos</a:t>
            </a:r>
          </a:p>
          <a:p>
            <a:r>
              <a:rPr lang="es-MX" dirty="0"/>
              <a:t>Estos </a:t>
            </a:r>
            <a:r>
              <a:rPr lang="es-MX" dirty="0" err="1"/>
              <a:t>hubs</a:t>
            </a:r>
            <a:r>
              <a:rPr lang="es-MX" dirty="0"/>
              <a:t> procesan la información de forma local y la envían hacia sus hojas relevantes</a:t>
            </a:r>
          </a:p>
          <a:p>
            <a:r>
              <a:rPr lang="es-MX" dirty="0"/>
              <a:t>Ningún otro nodo es visita en este algoritmo</a:t>
            </a:r>
          </a:p>
          <a:p>
            <a:r>
              <a:rPr lang="es-MX" dirty="0"/>
              <a:t>Los </a:t>
            </a:r>
            <a:r>
              <a:rPr lang="es-MX" dirty="0" err="1"/>
              <a:t>hubs</a:t>
            </a:r>
            <a:r>
              <a:rPr lang="es-MX" dirty="0"/>
              <a:t> vecinos regularmente intercambian tablas repositorio para filtrar tráfico innecesario</a:t>
            </a:r>
          </a:p>
        </p:txBody>
      </p:sp>
    </p:spTree>
    <p:extLst>
      <p:ext uri="{BB962C8B-B14F-4D97-AF65-F5344CB8AC3E}">
        <p14:creationId xmlns:p14="http://schemas.microsoft.com/office/powerpoint/2010/main" val="1052433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273A-5BFE-42E2-B9DD-058DEA12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Guess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2CA3A-444B-4CAD-A34C-B8CD5204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Este algoritmo se construye a partir de la noción de super nodos</a:t>
            </a:r>
          </a:p>
          <a:p>
            <a:r>
              <a:rPr lang="es-MX" dirty="0"/>
              <a:t>Cada super nodo es conectado a otros iguales y a un conjunto de pares hoja, actuando como un proxy</a:t>
            </a:r>
          </a:p>
          <a:p>
            <a:r>
              <a:rPr lang="es-MX" dirty="0"/>
              <a:t>Los super nodos almacenan información de sus hojas</a:t>
            </a:r>
          </a:p>
          <a:p>
            <a:r>
              <a:rPr lang="es-MX" dirty="0"/>
              <a:t>Cuando se realiza una búsqueda se lleva a cabo contactando a diferentes super nodos, hasta que un número de recursos es encontrado</a:t>
            </a:r>
          </a:p>
        </p:txBody>
      </p:sp>
    </p:spTree>
    <p:extLst>
      <p:ext uri="{BB962C8B-B14F-4D97-AF65-F5344CB8AC3E}">
        <p14:creationId xmlns:p14="http://schemas.microsoft.com/office/powerpoint/2010/main" val="921502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7184-0B45-4C1F-80A9-1472678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Caminata aleatoria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E8125-45AC-42A0-980C-E55C504B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nodos no contienen información acerca de la ubicación de los recursos solicitados a menos que se encuentren en él</a:t>
            </a:r>
          </a:p>
          <a:p>
            <a:r>
              <a:rPr lang="es-MX" dirty="0"/>
              <a:t>Una caminata aleatoria comienza en un nodo y en cada paso se mueve aleatoriamente hacia un nodo vecino del nodo actual, hasta llegar al nodo que contiene el recurso solicitado</a:t>
            </a:r>
          </a:p>
        </p:txBody>
      </p:sp>
    </p:spTree>
    <p:extLst>
      <p:ext uri="{BB962C8B-B14F-4D97-AF65-F5344CB8AC3E}">
        <p14:creationId xmlns:p14="http://schemas.microsoft.com/office/powerpoint/2010/main" val="267083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7184-0B45-4C1F-80A9-1472678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Caminata aleatoria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E8125-45AC-42A0-980C-E55C504B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Sea G un grafo que modela la red y </a:t>
            </a:r>
            <a:r>
              <a:rPr lang="es-MX" i="1" dirty="0"/>
              <a:t>v</a:t>
            </a:r>
            <a:r>
              <a:rPr lang="es-MX" dirty="0"/>
              <a:t> un nodo en G.</a:t>
            </a:r>
          </a:p>
          <a:p>
            <a:r>
              <a:rPr lang="es-MX" dirty="0"/>
              <a:t>Una caminata aleatoria de T-saltos desde </a:t>
            </a:r>
            <a:r>
              <a:rPr lang="es-MX" i="1" dirty="0"/>
              <a:t>v </a:t>
            </a:r>
            <a:r>
              <a:rPr lang="es-MX" dirty="0"/>
              <a:t>en G es una secuencia de variables aleatorias dependientes </a:t>
            </a:r>
            <a:r>
              <a:rPr lang="es-MX" i="1" dirty="0"/>
              <a:t>X</a:t>
            </a:r>
            <a:r>
              <a:rPr lang="es-MX" i="1" baseline="-25000" dirty="0"/>
              <a:t>0</a:t>
            </a:r>
            <a:r>
              <a:rPr lang="es-MX" i="1" dirty="0"/>
              <a:t>, X</a:t>
            </a:r>
            <a:r>
              <a:rPr lang="es-MX" i="1" baseline="-25000" dirty="0"/>
              <a:t>1</a:t>
            </a:r>
            <a:r>
              <a:rPr lang="es-MX" i="1" dirty="0"/>
              <a:t>, … X</a:t>
            </a:r>
            <a:r>
              <a:rPr lang="es-MX" i="1" baseline="-25000" dirty="0"/>
              <a:t>T</a:t>
            </a:r>
            <a:r>
              <a:rPr lang="es-MX" i="1" dirty="0"/>
              <a:t>, </a:t>
            </a:r>
            <a:r>
              <a:rPr lang="es-MX" dirty="0"/>
              <a:t>definidas como sigue:</a:t>
            </a:r>
          </a:p>
          <a:p>
            <a:pPr lvl="1"/>
            <a:r>
              <a:rPr lang="es-MX" i="1" dirty="0"/>
              <a:t>X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  <a:r>
              <a:rPr lang="es-MX" dirty="0"/>
              <a:t>=</a:t>
            </a:r>
            <a:r>
              <a:rPr lang="es-MX" i="1" dirty="0"/>
              <a:t> v</a:t>
            </a:r>
            <a:r>
              <a:rPr lang="es-MX" dirty="0"/>
              <a:t> con probabilidad de 1</a:t>
            </a:r>
          </a:p>
          <a:p>
            <a:pPr lvl="1"/>
            <a:r>
              <a:rPr lang="es-MX" dirty="0"/>
              <a:t>Y por cada i = 1, 2… T el valor de </a:t>
            </a:r>
            <a:r>
              <a:rPr lang="es-MX" i="1" dirty="0"/>
              <a:t>X</a:t>
            </a:r>
            <a:r>
              <a:rPr lang="es-MX" i="1" baseline="-25000" dirty="0"/>
              <a:t>i</a:t>
            </a:r>
            <a:r>
              <a:rPr lang="es-MX" i="1" dirty="0"/>
              <a:t>, </a:t>
            </a:r>
            <a:r>
              <a:rPr lang="es-MX" dirty="0"/>
              <a:t>es seleccionado uniformemente aleatorio entre los nodos previos</a:t>
            </a:r>
          </a:p>
        </p:txBody>
      </p:sp>
    </p:spTree>
    <p:extLst>
      <p:ext uri="{BB962C8B-B14F-4D97-AF65-F5344CB8AC3E}">
        <p14:creationId xmlns:p14="http://schemas.microsoft.com/office/powerpoint/2010/main" val="3511959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49CC7-D792-4629-A7E4-AF2B8BA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búsqueda informada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ABF62E-0FD4-4718-9FB0-0E414A89A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9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crean redes virtuales a nivel de capa de aplicación</a:t>
            </a:r>
          </a:p>
          <a:p>
            <a:r>
              <a:rPr lang="es-MX" dirty="0"/>
              <a:t>Es descentralizada</a:t>
            </a:r>
          </a:p>
          <a:p>
            <a:r>
              <a:rPr lang="es-MX" dirty="0"/>
              <a:t>La infraestructura crítica de la aplicación esta distribuida</a:t>
            </a:r>
          </a:p>
        </p:txBody>
      </p:sp>
    </p:spTree>
    <p:extLst>
      <p:ext uri="{BB962C8B-B14F-4D97-AF65-F5344CB8AC3E}">
        <p14:creationId xmlns:p14="http://schemas.microsoft.com/office/powerpoint/2010/main" val="1808987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5C1DCC-00DD-41F2-948D-EA154504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Protocolo de ruteo de consulta (QRP)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8821F32-AC43-48B5-A7B6-0A1725D8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Los nodos son responsables de crear sus propias tablas de ruteo que incluyen palabras clave (tablas hash)</a:t>
            </a:r>
          </a:p>
          <a:p>
            <a:r>
              <a:rPr lang="es-MX" dirty="0"/>
              <a:t>Regularmente intercambian dichas tablas con sus vecinos</a:t>
            </a:r>
          </a:p>
          <a:p>
            <a:r>
              <a:rPr lang="es-MX" dirty="0"/>
              <a:t>Las palabras clave sirven para describir los recursos ofrecidos localmente</a:t>
            </a:r>
          </a:p>
          <a:p>
            <a:r>
              <a:rPr lang="es-MX" dirty="0"/>
              <a:t>Las tablas de ruteo son propagadas a varios nodos de conexiones que están alejados lo mas posible del origen</a:t>
            </a:r>
          </a:p>
          <a:p>
            <a:r>
              <a:rPr lang="es-MX" dirty="0"/>
              <a:t>Un nodo puede combinar las tablas recibidas con las suyas propias y propagarlas</a:t>
            </a:r>
          </a:p>
        </p:txBody>
      </p:sp>
    </p:spTree>
    <p:extLst>
      <p:ext uri="{BB962C8B-B14F-4D97-AF65-F5344CB8AC3E}">
        <p14:creationId xmlns:p14="http://schemas.microsoft.com/office/powerpoint/2010/main" val="311099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B74ED-DA40-4785-A4E8-44267380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PlanetP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B559D-FE2E-44A4-A52A-91F4A5C8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Se usan filtros Bloom para resumir el índice de contenido de cada nodo</a:t>
            </a:r>
          </a:p>
          <a:p>
            <a:r>
              <a:rPr lang="es-MX" dirty="0"/>
              <a:t>Un filtro Bloom es una estructura </a:t>
            </a:r>
            <a:r>
              <a:rPr lang="es-MX" dirty="0" err="1"/>
              <a:t>probabilistica</a:t>
            </a:r>
            <a:r>
              <a:rPr lang="es-MX" dirty="0"/>
              <a:t> que es usada para probar si un elemento es miembro de un conjunto de datos </a:t>
            </a:r>
          </a:p>
          <a:p>
            <a:r>
              <a:rPr lang="es-MX" dirty="0"/>
              <a:t>Con esto se crea un índice completo de la red P2P</a:t>
            </a:r>
          </a:p>
          <a:p>
            <a:r>
              <a:rPr lang="es-MX" dirty="0"/>
              <a:t>Una vez que un nodo calcula su filtro Bloom se distribuye usando un algoritmo </a:t>
            </a:r>
            <a:r>
              <a:rPr lang="es-MX" dirty="0" err="1"/>
              <a:t>gossiping</a:t>
            </a:r>
            <a:r>
              <a:rPr lang="es-MX" dirty="0"/>
              <a:t> (rumor, chisme)</a:t>
            </a:r>
          </a:p>
        </p:txBody>
      </p:sp>
    </p:spTree>
    <p:extLst>
      <p:ext uri="{BB962C8B-B14F-4D97-AF65-F5344CB8AC3E}">
        <p14:creationId xmlns:p14="http://schemas.microsoft.com/office/powerpoint/2010/main" val="2381112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F4350-39D4-472E-8C49-9FBAE64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Índices de ruteo (RI)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A9A25-3971-4025-AE99-6C7058F3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 un método similar a QRP</a:t>
            </a:r>
          </a:p>
          <a:p>
            <a:r>
              <a:rPr lang="es-MX" dirty="0"/>
              <a:t>No se usan filtros Bloom, en su lugar usa categorías de documentos</a:t>
            </a:r>
          </a:p>
          <a:p>
            <a:r>
              <a:rPr lang="es-MX" dirty="0"/>
              <a:t>Se vuelve una tarea complicada</a:t>
            </a:r>
          </a:p>
          <a:p>
            <a:r>
              <a:rPr lang="es-MX" dirty="0"/>
              <a:t>Cada nodo mantiene índices de ruteo indicando cuantos documentos y a que grupo pertenecen</a:t>
            </a:r>
          </a:p>
          <a:p>
            <a:r>
              <a:rPr lang="es-MX" dirty="0"/>
              <a:t>Si se agrega una nueva conexión, el nodo agrega todos los índices de sus vecinos y manda la tabla combinada al nuevo vecino</a:t>
            </a:r>
          </a:p>
        </p:txBody>
      </p:sp>
    </p:spTree>
    <p:extLst>
      <p:ext uri="{BB962C8B-B14F-4D97-AF65-F5344CB8AC3E}">
        <p14:creationId xmlns:p14="http://schemas.microsoft.com/office/powerpoint/2010/main" val="2477332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38DA5-E491-4BD4-BA24-A5755165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adaptativa probabilística (APS)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50161-D3C5-4107-A1D9-53A09192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Utiliza la retroalimentación de búsquedas anteriores para realizar búsquedas futuras mas eficientes</a:t>
            </a:r>
          </a:p>
          <a:p>
            <a:r>
              <a:rPr lang="es-MX" dirty="0"/>
              <a:t>Cada nodo guarda un índice local que describe que recursos fueron solicitados por su vecino </a:t>
            </a:r>
          </a:p>
          <a:p>
            <a:r>
              <a:rPr lang="es-MX" dirty="0"/>
              <a:t>La probabilidad de escoger un vecino para encontrar un recurso depende de los resultados previos </a:t>
            </a:r>
          </a:p>
          <a:p>
            <a:r>
              <a:rPr lang="es-MX" dirty="0"/>
              <a:t>Este método provoca que recursos populares son fáciles de encontrar, mientras otros son difíciles de encontrar</a:t>
            </a:r>
          </a:p>
        </p:txBody>
      </p:sp>
    </p:spTree>
    <p:extLst>
      <p:ext uri="{BB962C8B-B14F-4D97-AF65-F5344CB8AC3E}">
        <p14:creationId xmlns:p14="http://schemas.microsoft.com/office/powerpoint/2010/main" val="2735768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E5F39-DAF4-4930-B6CD-0874486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en amplitud inteligente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E4DEA-B0E4-4F77-9B21-10F29D49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algoritmo BFS con información</a:t>
            </a:r>
          </a:p>
          <a:p>
            <a:r>
              <a:rPr lang="es-MX" dirty="0"/>
              <a:t>Los nodos almacenan las tuplas consulta-vecino para responder a peticiones a través de sus vecinos para clasificarlos</a:t>
            </a:r>
          </a:p>
          <a:p>
            <a:r>
              <a:rPr lang="es-MX" dirty="0"/>
              <a:t>Las consultas son realizadas mediante texto libre, si no existe información de la consulta el método utilizado es la búsqueda en amplitud modificada</a:t>
            </a:r>
          </a:p>
        </p:txBody>
      </p:sp>
    </p:spTree>
    <p:extLst>
      <p:ext uri="{BB962C8B-B14F-4D97-AF65-F5344CB8AC3E}">
        <p14:creationId xmlns:p14="http://schemas.microsoft.com/office/powerpoint/2010/main" val="3509289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F1339-2636-4246-A240-243DF7E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Búsqueda en amplitud inteligente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8A56-03CE-4381-A1D4-64349A0F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Si existe información de las consultas anteriores, un nodo identifica todas las consultas similares a la actual, de acuerdo a la métrica de similitud de la consulta</a:t>
            </a:r>
          </a:p>
          <a:p>
            <a:r>
              <a:rPr lang="es-MX" dirty="0"/>
              <a:t>Entonces se elige enviarla a un conjunto de sus vecinos que han regresado la mayoría de los resultados para estas consultas. </a:t>
            </a:r>
          </a:p>
          <a:p>
            <a:r>
              <a:rPr lang="es-MX" dirty="0"/>
              <a:t>Si encuentra el objetivo, la consulta toma la dirección anterior hacia el nodo que realizó la petición y actualiza los índices locales</a:t>
            </a:r>
          </a:p>
          <a:p>
            <a:r>
              <a:rPr lang="es-MX" dirty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0433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36CD-15C2-4C11-B1DE-A8FCD75D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Índices locales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989C0-AA4E-445D-8048-65568D0C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Cada nodo indexa los archivos almacenados en todos los nodos dentro de un cierto radio </a:t>
            </a:r>
            <a:r>
              <a:rPr lang="es-MX" i="1" dirty="0"/>
              <a:t>r</a:t>
            </a:r>
            <a:r>
              <a:rPr lang="es-MX" dirty="0"/>
              <a:t> y puede responder consultas en beneficio de todos ellos. </a:t>
            </a:r>
          </a:p>
          <a:p>
            <a:r>
              <a:rPr lang="es-MX" dirty="0"/>
              <a:t>Una búsqueda es desarrollada de manera BFS, pero solo los pares que son accesibles desde el nodo que realizó la petición pueden contestar la consulta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5731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2FB05-FE6D-45F1-9647-815EFA8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Protocolo de localización de recursos distribuidos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92FB8-2038-43C7-9F1E-E4EEF5DE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Los nodos sin información acerca de la localización de un archivo consultan a cada uno de sus vecinos concierta probabilidad. </a:t>
            </a:r>
          </a:p>
          <a:p>
            <a:r>
              <a:rPr lang="es-MX" dirty="0"/>
              <a:t>Si un objeto es encontrado, la consulta toma la dirección del nodo que realizó la petición, almacenando la dirección del documento en cada uno de los nodos visitados. </a:t>
            </a:r>
          </a:p>
          <a:p>
            <a:r>
              <a:rPr lang="es-MX" dirty="0"/>
              <a:t>En peticiones subsecuentes, los nodos con información de la dirección indexada contactan directamente al nodo específico. </a:t>
            </a:r>
          </a:p>
          <a:p>
            <a:r>
              <a:rPr lang="es-MX" dirty="0"/>
              <a:t>Si ese nodo no obtiene el documento, de manera iterativa se inicia la misma búsqueda en los nodos vecinos seleccionados, como se describió anteriormente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4395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13FFE-7F9E-4639-A834-52419F71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6.2 Aplicaciones de las redes P2P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1BB76-6A74-4153-8793-D7C7DE496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880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305CC0-2A9C-46AC-A852-CD7260E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04C511-6EFB-4404-8BB3-B89C57A0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Intercambio y búsqueda de ficheros</a:t>
            </a:r>
          </a:p>
          <a:p>
            <a:pPr marL="857250" lvl="1" indent="-457200"/>
            <a:r>
              <a:rPr lang="es-MX" dirty="0"/>
              <a:t>Quizá sea la aplicación mas extendida de este tipo de redes</a:t>
            </a:r>
          </a:p>
          <a:p>
            <a:pPr marL="857250" lvl="1" indent="-457200"/>
            <a:r>
              <a:rPr lang="es-MX" dirty="0"/>
              <a:t>BitTorrent, emule ( de la red eDonkey2000)</a:t>
            </a:r>
          </a:p>
          <a:p>
            <a:pPr marL="457200" indent="-457200"/>
            <a:r>
              <a:rPr lang="es-MX" dirty="0"/>
              <a:t>Sistemas de ficheros distribuidos</a:t>
            </a:r>
          </a:p>
          <a:p>
            <a:pPr marL="857250" lvl="1" indent="-457200"/>
            <a:r>
              <a:rPr lang="es-MX" dirty="0"/>
              <a:t>CFS o Freenet</a:t>
            </a:r>
          </a:p>
          <a:p>
            <a:pPr marL="457200" indent="-457200"/>
            <a:r>
              <a:rPr lang="es-MX" dirty="0"/>
              <a:t>Sistemas para proporcionar cierto grado de anonimato</a:t>
            </a:r>
          </a:p>
          <a:p>
            <a:pPr marL="857250" lvl="1" indent="-457200"/>
            <a:r>
              <a:rPr lang="es-MX" dirty="0"/>
              <a:t>i2p, </a:t>
            </a:r>
            <a:r>
              <a:rPr lang="es-MX" dirty="0" err="1"/>
              <a:t>Tarzan</a:t>
            </a:r>
            <a:r>
              <a:rPr lang="es-MX" dirty="0"/>
              <a:t> P2P o </a:t>
            </a:r>
            <a:r>
              <a:rPr lang="es-MX" dirty="0" err="1"/>
              <a:t>MorphMix</a:t>
            </a:r>
            <a:r>
              <a:rPr lang="es-MX" dirty="0"/>
              <a:t>. Este tipo de tecnología forma parte de la llamada red oscura y constituyen el P2P </a:t>
            </a:r>
            <a:r>
              <a:rPr lang="es-MX" dirty="0" err="1"/>
              <a:t>anómimo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5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P2P vs C-S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Ventajas:</a:t>
            </a:r>
          </a:p>
          <a:p>
            <a:pPr lvl="1"/>
            <a:r>
              <a:rPr lang="es-MX" dirty="0"/>
              <a:t>Escalabilidad inherente</a:t>
            </a:r>
          </a:p>
          <a:p>
            <a:pPr lvl="1"/>
            <a:r>
              <a:rPr lang="es-MX" dirty="0"/>
              <a:t>Mayor disponibilidad (después de un umbral)</a:t>
            </a:r>
          </a:p>
          <a:p>
            <a:pPr lvl="1"/>
            <a:r>
              <a:rPr lang="es-MX" dirty="0"/>
              <a:t>Auto organizada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No hay garantía de calidad de servicio</a:t>
            </a:r>
          </a:p>
          <a:p>
            <a:pPr lvl="1"/>
            <a:r>
              <a:rPr lang="es-MX" dirty="0"/>
              <a:t>Un mayor uso del ancho de banda</a:t>
            </a:r>
          </a:p>
        </p:txBody>
      </p:sp>
    </p:spTree>
    <p:extLst>
      <p:ext uri="{BB962C8B-B14F-4D97-AF65-F5344CB8AC3E}">
        <p14:creationId xmlns:p14="http://schemas.microsoft.com/office/powerpoint/2010/main" val="4052443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305CC0-2A9C-46AC-A852-CD7260E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04C511-6EFB-4404-8BB3-B89C57A0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Sistemas de telefonía por internet </a:t>
            </a:r>
          </a:p>
          <a:p>
            <a:pPr lvl="1"/>
            <a:r>
              <a:rPr lang="es-MX" dirty="0"/>
              <a:t>Skype, </a:t>
            </a:r>
            <a:r>
              <a:rPr lang="es-MX" dirty="0" err="1"/>
              <a:t>Vonage</a:t>
            </a:r>
            <a:endParaRPr lang="es-MX" dirty="0"/>
          </a:p>
          <a:p>
            <a:r>
              <a:rPr lang="es-MX" dirty="0"/>
              <a:t>Cálculos científicos que procesan grandes cantidades de datos, como los procedimientos bioinformáticos</a:t>
            </a:r>
          </a:p>
          <a:p>
            <a:r>
              <a:rPr lang="es-MX" dirty="0"/>
              <a:t>Monedas virtuales para transacciones entre iguales</a:t>
            </a:r>
          </a:p>
          <a:p>
            <a:pPr lvl="1"/>
            <a:r>
              <a:rPr lang="es-MX" dirty="0" err="1"/>
              <a:t>Bitcoint</a:t>
            </a:r>
            <a:endParaRPr lang="es-MX" dirty="0"/>
          </a:p>
          <a:p>
            <a:r>
              <a:rPr lang="es-MX" dirty="0"/>
              <a:t>Grabadores de sistemas CCTV que transmiten las imágenes a usuarios conectados desde celulares y computadoras</a:t>
            </a:r>
          </a:p>
        </p:txBody>
      </p:sp>
    </p:spTree>
    <p:extLst>
      <p:ext uri="{BB962C8B-B14F-4D97-AF65-F5344CB8AC3E}">
        <p14:creationId xmlns:p14="http://schemas.microsoft.com/office/powerpoint/2010/main" val="1888219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6CA4A-8E6F-47E2-AA5A-8900EB0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6.2.1 Intercambio y búsqueda de archivos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FBF73-72E7-401D-86DF-72E0909E1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072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9359E-A49C-4C94-80BF-120D426A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6.2.2 Sistemas de archivos distribuidos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66D80E-20E2-46F7-9E74-50A1E45BE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462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AF00-4101-4AB1-892E-FF27E2F0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6.2.3 Sistemas de telefonía IP a través de P2P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55C35-3D44-4B0F-9E32-29984A817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6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371D-E04F-475B-A184-877F667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6.1.1 Conectividad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B51119-7DD8-4CAA-A0EE-80F014191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70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sistemas P2P por su naturaleza son distribuidos</a:t>
            </a:r>
          </a:p>
          <a:p>
            <a:r>
              <a:rPr lang="es-MX" dirty="0"/>
              <a:t>Por la forma de conexión pueden ser:</a:t>
            </a:r>
          </a:p>
          <a:p>
            <a:pPr lvl="1"/>
            <a:r>
              <a:rPr lang="es-MX" dirty="0"/>
              <a:t>No estructurados: mas simples, generan grafos aleatorios, pueden o no manejar índices</a:t>
            </a:r>
          </a:p>
          <a:p>
            <a:pPr lvl="1"/>
            <a:r>
              <a:rPr lang="es-MX" dirty="0"/>
              <a:t>Estructurados: Definen topologías (anillo, arboles binarios, </a:t>
            </a:r>
            <a:r>
              <a:rPr lang="es-MX" dirty="0" err="1"/>
              <a:t>etc</a:t>
            </a:r>
            <a:r>
              <a:rPr lang="es-MX" dirty="0"/>
              <a:t>), también conocidos como DHT (</a:t>
            </a:r>
            <a:r>
              <a:rPr lang="es-MX" dirty="0" err="1"/>
              <a:t>Distributed</a:t>
            </a:r>
            <a:r>
              <a:rPr lang="es-MX" dirty="0"/>
              <a:t> hash </a:t>
            </a:r>
            <a:r>
              <a:rPr lang="es-MX" dirty="0" err="1"/>
              <a:t>tables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Super </a:t>
            </a:r>
            <a:r>
              <a:rPr lang="es-MX" dirty="0" err="1"/>
              <a:t>peers</a:t>
            </a:r>
            <a:r>
              <a:rPr lang="es-MX" dirty="0"/>
              <a:t>: Se eligen “súper iguales”, mantienen índices y retransmiten las consultas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925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D5BF5-55CF-4A60-BE38-802977AC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Conectividad no estructurada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44689-9B07-4B79-922A-254557C7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nodos se van agregando de forma aleatoria y no presentan ninguna topología específica</a:t>
            </a:r>
          </a:p>
          <a:p>
            <a:r>
              <a:rPr lang="es-MX" dirty="0"/>
              <a:t>En este esquema los nodos pueden cumplir cualquiera de las tres funciones:</a:t>
            </a:r>
          </a:p>
          <a:p>
            <a:pPr lvl="1"/>
            <a:r>
              <a:rPr lang="es-MX" dirty="0"/>
              <a:t>Servidor, cuando un nodo le requiere información</a:t>
            </a:r>
          </a:p>
          <a:p>
            <a:pPr lvl="1"/>
            <a:r>
              <a:rPr lang="es-MX" dirty="0"/>
              <a:t>Cliente, cuando le pide información a un igual</a:t>
            </a:r>
          </a:p>
          <a:p>
            <a:pPr lvl="1"/>
            <a:r>
              <a:rPr lang="es-MX" dirty="0" err="1"/>
              <a:t>Routeador</a:t>
            </a:r>
            <a:r>
              <a:rPr lang="es-MX" dirty="0"/>
              <a:t>, cuando reenvía información entre otros dos nodos</a:t>
            </a:r>
          </a:p>
        </p:txBody>
      </p:sp>
    </p:spTree>
    <p:extLst>
      <p:ext uri="{BB962C8B-B14F-4D97-AF65-F5344CB8AC3E}">
        <p14:creationId xmlns:p14="http://schemas.microsoft.com/office/powerpoint/2010/main" val="4212047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2557</Words>
  <Application>Microsoft Office PowerPoint</Application>
  <PresentationFormat>Presentación en pantalla (4:3)</PresentationFormat>
  <Paragraphs>302</Paragraphs>
  <Slides>63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6" baseType="lpstr">
      <vt:lpstr>Arial</vt:lpstr>
      <vt:lpstr>Calibri</vt:lpstr>
      <vt:lpstr>Tema de Office</vt:lpstr>
      <vt:lpstr>Unidad temática VI</vt:lpstr>
      <vt:lpstr>6.1 Arquitectura P2p</vt:lpstr>
      <vt:lpstr>¿Qué son las redes P2P?</vt:lpstr>
      <vt:lpstr>¿Qué comparten?</vt:lpstr>
      <vt:lpstr>Características</vt:lpstr>
      <vt:lpstr>P2P vs C-S</vt:lpstr>
      <vt:lpstr>6.1.1 Conectividad</vt:lpstr>
      <vt:lpstr>Arquitectura</vt:lpstr>
      <vt:lpstr>Conectividad no estructurada</vt:lpstr>
      <vt:lpstr>Conectividad no estructurada</vt:lpstr>
      <vt:lpstr>Conexión estructurada</vt:lpstr>
      <vt:lpstr>Tablas de Hash Distribuidas (DHT)</vt:lpstr>
      <vt:lpstr>Tablas hash distribuidas</vt:lpstr>
      <vt:lpstr>Super nodos</vt:lpstr>
      <vt:lpstr>Conexión por super nodos</vt:lpstr>
      <vt:lpstr>Selección de súper nodos</vt:lpstr>
      <vt:lpstr>6.1.2 Enrutamiento de mensajes</vt:lpstr>
      <vt:lpstr>Direccionamiento</vt:lpstr>
      <vt:lpstr>Híbridos</vt:lpstr>
      <vt:lpstr>Híbrido</vt:lpstr>
      <vt:lpstr>Índice centralizado</vt:lpstr>
      <vt:lpstr>Descentralizada pura</vt:lpstr>
      <vt:lpstr>Descentralizada pura</vt:lpstr>
      <vt:lpstr>Índice descentralizado </vt:lpstr>
      <vt:lpstr>Parcialmente centralizado</vt:lpstr>
      <vt:lpstr>Parcialmente centralizado</vt:lpstr>
      <vt:lpstr>Parcialmente centralizado</vt:lpstr>
      <vt:lpstr>Selección de súper nodos</vt:lpstr>
      <vt:lpstr>6.1.3 Búsqueda</vt:lpstr>
      <vt:lpstr>Métodos de búsqueda</vt:lpstr>
      <vt:lpstr>Búsquedas ciegas</vt:lpstr>
      <vt:lpstr>Búsqueda informada</vt:lpstr>
      <vt:lpstr>Clasificación de las búsquedas</vt:lpstr>
      <vt:lpstr>Métodos de búsqueda</vt:lpstr>
      <vt:lpstr>Métodos de búsqueda en amplitud y profundidad</vt:lpstr>
      <vt:lpstr>Búsqueda de profundidad (BFS)</vt:lpstr>
      <vt:lpstr>Búsqueda en amplitud (BTF)</vt:lpstr>
      <vt:lpstr>Búsqueda en amplitud modificada (Modified BFS)</vt:lpstr>
      <vt:lpstr>Búsqueda en amplitud cruzada (Breadth-First Traversal)</vt:lpstr>
      <vt:lpstr>Búsqueda en amplitud cruzada (Breadth-First Traversal)</vt:lpstr>
      <vt:lpstr>Gnutella</vt:lpstr>
      <vt:lpstr>Búsqueda iterativa en profundidad</vt:lpstr>
      <vt:lpstr>Búsqueda en profundidad cruzada</vt:lpstr>
      <vt:lpstr>Freenet</vt:lpstr>
      <vt:lpstr>Gnutella2</vt:lpstr>
      <vt:lpstr>Guess</vt:lpstr>
      <vt:lpstr>Caminata aleatoria</vt:lpstr>
      <vt:lpstr>Caminata aleatoria</vt:lpstr>
      <vt:lpstr>Métodos de búsqueda informada</vt:lpstr>
      <vt:lpstr>Protocolo de ruteo de consulta (QRP)</vt:lpstr>
      <vt:lpstr>PlanetP</vt:lpstr>
      <vt:lpstr>Índices de ruteo (RI)</vt:lpstr>
      <vt:lpstr>Búsqueda adaptativa probabilística (APS)</vt:lpstr>
      <vt:lpstr>Búsqueda en amplitud inteligente (1/2)</vt:lpstr>
      <vt:lpstr>Búsqueda en amplitud inteligente (2/2)</vt:lpstr>
      <vt:lpstr>Índices locales</vt:lpstr>
      <vt:lpstr>Protocolo de localización de recursos distribuidos</vt:lpstr>
      <vt:lpstr>6.2 Aplicaciones de las redes P2P</vt:lpstr>
      <vt:lpstr>Aplicaciones </vt:lpstr>
      <vt:lpstr>Aplicaciones</vt:lpstr>
      <vt:lpstr>6.2.1 Intercambio y búsqueda de archivos</vt:lpstr>
      <vt:lpstr>6.2.2 Sistemas de archivos distribuidos</vt:lpstr>
      <vt:lpstr>6.2.3 Sistemas de telefonía IP a través de P2P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</dc:title>
  <dc:creator>escom</dc:creator>
  <cp:lastModifiedBy>Ricardo Mtz</cp:lastModifiedBy>
  <cp:revision>34</cp:revision>
  <dcterms:created xsi:type="dcterms:W3CDTF">2016-05-26T17:04:54Z</dcterms:created>
  <dcterms:modified xsi:type="dcterms:W3CDTF">2018-05-16T11:31:16Z</dcterms:modified>
</cp:coreProperties>
</file>