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1" r:id="rId7"/>
    <p:sldId id="258" r:id="rId8"/>
    <p:sldId id="259" r:id="rId9"/>
    <p:sldId id="266" r:id="rId10"/>
    <p:sldId id="267" r:id="rId11"/>
    <p:sldId id="272" r:id="rId12"/>
    <p:sldId id="273" r:id="rId13"/>
    <p:sldId id="270" r:id="rId14"/>
    <p:sldId id="265" r:id="rId15"/>
    <p:sldId id="269" r:id="rId16"/>
    <p:sldId id="268" r:id="rId17"/>
    <p:sldId id="271" r:id="rId18"/>
    <p:sldId id="283" r:id="rId19"/>
    <p:sldId id="274" r:id="rId20"/>
    <p:sldId id="278" r:id="rId21"/>
    <p:sldId id="275" r:id="rId22"/>
    <p:sldId id="276" r:id="rId23"/>
    <p:sldId id="280" r:id="rId24"/>
    <p:sldId id="277" r:id="rId25"/>
    <p:sldId id="279" r:id="rId26"/>
    <p:sldId id="284" r:id="rId27"/>
    <p:sldId id="285" r:id="rId28"/>
    <p:sldId id="281" r:id="rId29"/>
    <p:sldId id="282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EE2F-DBE8-4F6C-AFE1-CABEB2E7F40F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AAC1-5C32-41F6-B598-5B3C83D798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STI en el IPN</a:t>
            </a:r>
            <a:br>
              <a:rPr lang="es-MX" dirty="0" smtClean="0"/>
            </a:br>
            <a:r>
              <a:rPr lang="es-MX" dirty="0" smtClean="0"/>
              <a:t>(Sistema de transporte de información)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Cableado estructurado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Observaciones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0000"/>
                </a:solidFill>
              </a:rPr>
              <a:t>Nunca instale más de 15 m (50 ft) de cable para exteriores dentro del edificio.</a:t>
            </a:r>
          </a:p>
          <a:p>
            <a:r>
              <a:rPr lang="es-MX" dirty="0" smtClean="0"/>
              <a:t>Si se requieren mas de 15 m, se utiliza </a:t>
            </a:r>
            <a:r>
              <a:rPr lang="es-MX" dirty="0" err="1" smtClean="0"/>
              <a:t>conduit</a:t>
            </a:r>
            <a:r>
              <a:rPr lang="es-MX" dirty="0" smtClean="0"/>
              <a:t> pared gruesa para el cableado.</a:t>
            </a:r>
          </a:p>
          <a:p>
            <a:r>
              <a:rPr lang="es-MX" dirty="0" smtClean="0"/>
              <a:t>Haga conexiones de puesta a tierra en todos los componentes metálicos.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Canalización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objetivo de la canalización es acomodar todos los cables que cumplen con los estándares, identificando la necesidad de cambios durante su ciclo de vida útil.</a:t>
            </a:r>
          </a:p>
          <a:p>
            <a:r>
              <a:rPr lang="es-MX" dirty="0" smtClean="0"/>
              <a:t>La vida útil de la canalización = la vida útil del edificio</a:t>
            </a:r>
          </a:p>
          <a:p>
            <a:r>
              <a:rPr lang="es-MX" dirty="0" smtClean="0"/>
              <a:t>La palabra clave: Flexibilidad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Tuberias</a:t>
            </a:r>
            <a:r>
              <a:rPr lang="es-MX" dirty="0" smtClean="0"/>
              <a:t>, pisos falsos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36195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700808"/>
            <a:ext cx="3638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365104"/>
            <a:ext cx="4101653" cy="210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221088"/>
            <a:ext cx="3292227" cy="226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Charolas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929" y="1600200"/>
            <a:ext cx="72061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Sala de equipos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7" y="1556793"/>
            <a:ext cx="8124825" cy="425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Niveles de </a:t>
            </a:r>
            <a:r>
              <a:rPr lang="es-MX" dirty="0" err="1" smtClean="0"/>
              <a:t>backbone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739106"/>
            <a:ext cx="54292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Racks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1967706"/>
            <a:ext cx="60007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Acometida para fibra óptica</a:t>
            </a:r>
            <a:br>
              <a:rPr lang="es-MX" dirty="0" smtClean="0"/>
            </a:b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26" y="980728"/>
            <a:ext cx="7897422" cy="58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prefieres?</a:t>
            </a:r>
            <a:br>
              <a:rPr lang="es-MX" dirty="0" smtClean="0"/>
            </a:b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30421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628800"/>
            <a:ext cx="3672408" cy="449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Fibra óptica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Aspectos a considerar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Topología del IPN</a:t>
            </a:r>
          </a:p>
          <a:p>
            <a:r>
              <a:rPr lang="es-MX" dirty="0" smtClean="0"/>
              <a:t>Componentes del cableado estructurado</a:t>
            </a:r>
          </a:p>
          <a:p>
            <a:r>
              <a:rPr lang="es-MX" dirty="0" smtClean="0"/>
              <a:t>Fibra óptica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799147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Fabricación de la fibra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45572"/>
            <a:ext cx="7272808" cy="548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447675"/>
            <a:ext cx="791527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438150"/>
            <a:ext cx="794385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423863"/>
            <a:ext cx="80295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433388"/>
            <a:ext cx="796290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842963"/>
            <a:ext cx="68770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857250"/>
            <a:ext cx="69056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409575"/>
            <a:ext cx="79724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412776"/>
            <a:ext cx="35433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Empalmes</a:t>
            </a:r>
            <a:endParaRPr lang="es-ES" dirty="0"/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340768"/>
            <a:ext cx="2390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581128"/>
            <a:ext cx="29813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717032"/>
            <a:ext cx="38481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Red del IPN</a:t>
            </a:r>
            <a:endParaRPr lang="es-ES" dirty="0"/>
          </a:p>
        </p:txBody>
      </p:sp>
      <p:pic>
        <p:nvPicPr>
          <p:cNvPr id="4" name="3 Marcador de contenido" descr="BackBoneIP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412776"/>
            <a:ext cx="6120680" cy="50078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Microondas</a:t>
            </a:r>
            <a:endParaRPr lang="es-ES" dirty="0"/>
          </a:p>
        </p:txBody>
      </p:sp>
      <p:pic>
        <p:nvPicPr>
          <p:cNvPr id="4" name="3 Marcador de contenido" descr="MicroOndasIP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53063"/>
            <a:ext cx="6552728" cy="53613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VPN</a:t>
            </a:r>
            <a:endParaRPr lang="es-ES" dirty="0"/>
          </a:p>
        </p:txBody>
      </p:sp>
      <p:pic>
        <p:nvPicPr>
          <p:cNvPr id="4" name="3 Marcador de contenido" descr="VPNIP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36429"/>
            <a:ext cx="7848872" cy="51002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PARTES DEL CABLEADO ESTRUCTURADO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66865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Una red de datos (LAN o Local </a:t>
            </a:r>
            <a:r>
              <a:rPr lang="es-MX" dirty="0" err="1" smtClean="0"/>
              <a:t>Area</a:t>
            </a:r>
            <a:r>
              <a:rPr lang="es-MX" dirty="0" smtClean="0"/>
              <a:t> Network) es un sistema interconectado de computadoras, periféricos y software sobre el cual se envían y reciben comandos, archivos y mensajes.</a:t>
            </a:r>
          </a:p>
          <a:p>
            <a:r>
              <a:rPr lang="es-MX" dirty="0" smtClean="0"/>
              <a:t>Un sistema de transporte de información (Cableado estructurado) es el medio que conecta los dispositivos de red en forma organizada y consistente.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Acometida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640" y="1628800"/>
            <a:ext cx="826282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211</Words>
  <Application>Microsoft Office PowerPoint</Application>
  <PresentationFormat>Presentación en pantalla (4:3)</PresentationFormat>
  <Paragraphs>34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Calibri</vt:lpstr>
      <vt:lpstr>Tema de Office</vt:lpstr>
      <vt:lpstr>Ejemplo de STI en el IPN (Sistema de transporte de información)</vt:lpstr>
      <vt:lpstr>Aspectos a considerar</vt:lpstr>
      <vt:lpstr>Red del IPN</vt:lpstr>
      <vt:lpstr>Microondas</vt:lpstr>
      <vt:lpstr>VPN</vt:lpstr>
      <vt:lpstr>PARTES DEL CABLEADO ESTRUCTURADO</vt:lpstr>
      <vt:lpstr>Presentación de PowerPoint</vt:lpstr>
      <vt:lpstr>Definición</vt:lpstr>
      <vt:lpstr>Acometida</vt:lpstr>
      <vt:lpstr>Observaciones</vt:lpstr>
      <vt:lpstr>Canalización</vt:lpstr>
      <vt:lpstr>Tuberias, pisos falsos</vt:lpstr>
      <vt:lpstr>Charolas</vt:lpstr>
      <vt:lpstr>Sala de equipos</vt:lpstr>
      <vt:lpstr>Niveles de backbone</vt:lpstr>
      <vt:lpstr>Racks</vt:lpstr>
      <vt:lpstr>Acometida para fibra óptica </vt:lpstr>
      <vt:lpstr>¿Qué prefieres? </vt:lpstr>
      <vt:lpstr>Fibra óptica</vt:lpstr>
      <vt:lpstr>Presentación de PowerPoint</vt:lpstr>
      <vt:lpstr>Fabricación de la fibra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Empalmes</vt:lpstr>
    </vt:vector>
  </TitlesOfParts>
  <Company>ESCOM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de STI (Sistema de transporte de información)</dc:title>
  <dc:creator>Pick</dc:creator>
  <cp:lastModifiedBy>Picky Mtz</cp:lastModifiedBy>
  <cp:revision>17</cp:revision>
  <dcterms:created xsi:type="dcterms:W3CDTF">2012-11-13T16:44:00Z</dcterms:created>
  <dcterms:modified xsi:type="dcterms:W3CDTF">2016-02-26T17:52:19Z</dcterms:modified>
</cp:coreProperties>
</file>