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Difusión de video mediante Multicast Cliente-Servidor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447675"/>
            <a:ext cx="1733550" cy="4762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282574"/>
            <a:ext cx="8662987" cy="6351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82587"/>
            <a:ext cx="4762500" cy="2762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87437"/>
            <a:ext cx="52197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87437"/>
            <a:ext cx="61341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84387"/>
            <a:ext cx="6786563" cy="4542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8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6409"/>
          </a:xfrm>
        </p:spPr>
        <p:txBody>
          <a:bodyPr/>
          <a:lstStyle/>
          <a:p>
            <a:r>
              <a:rPr lang="es-ES_tradnl" altLang="es-MX" sz="5400" dirty="0"/>
              <a:t>Direcciones </a:t>
            </a:r>
            <a:r>
              <a:rPr lang="es-ES_tradnl" altLang="es-MX" sz="5400" dirty="0" err="1"/>
              <a:t>Multicast</a:t>
            </a:r>
            <a:r>
              <a:rPr lang="es-ES_tradnl" altLang="es-MX" sz="5400" dirty="0"/>
              <a:t> en </a:t>
            </a:r>
            <a:r>
              <a:rPr lang="es-ES_tradnl" altLang="es-MX" sz="5400" dirty="0" smtClean="0"/>
              <a:t>IP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24128" y="1500188"/>
            <a:ext cx="9720071" cy="4809172"/>
          </a:xfr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Las direcciones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 tienen estructura plana (no jerárquica)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Las direcciones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 solo pueden aparecer como direcciones de destino, nunca de origen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No pueden aparecer en los campos opcionales </a:t>
            </a:r>
            <a:r>
              <a:rPr lang="es-ES_tradnl" altLang="es-MX" sz="2400" dirty="0" err="1"/>
              <a:t>source</a:t>
            </a:r>
            <a:r>
              <a:rPr lang="es-ES_tradnl" altLang="es-MX" sz="2400" dirty="0"/>
              <a:t> </a:t>
            </a:r>
            <a:r>
              <a:rPr lang="es-ES_tradnl" altLang="es-MX" sz="2400" dirty="0" err="1"/>
              <a:t>route</a:t>
            </a:r>
            <a:r>
              <a:rPr lang="es-ES_tradnl" altLang="es-MX" sz="2400" dirty="0"/>
              <a:t> o record </a:t>
            </a:r>
            <a:r>
              <a:rPr lang="es-ES_tradnl" altLang="es-MX" sz="2400" dirty="0" err="1"/>
              <a:t>route</a:t>
            </a:r>
            <a:endParaRPr lang="es-ES_tradnl" altLang="es-MX" sz="24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ICMP y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Los datagramas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 no pueden dar lugar a mensajes ICMP DESTINATION UNREACHABLE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Tampoco pueden dar lugar a mensajes ICMP TIME EXCEEDED. Sin embargo el TTL se </a:t>
            </a:r>
            <a:r>
              <a:rPr lang="es-ES_tradnl" altLang="es-MX" sz="2400" dirty="0" err="1"/>
              <a:t>decrementa</a:t>
            </a:r>
            <a:r>
              <a:rPr lang="es-ES_tradnl" altLang="es-MX" sz="2400" dirty="0"/>
              <a:t> normalmente y cuando vale cero el datagrama se destruye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s-ES_tradnl" altLang="es-MX" sz="2400" dirty="0"/>
              <a:t>Los mensajes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 ICMP ECHO REQUEST generan respuestas </a:t>
            </a:r>
            <a:r>
              <a:rPr lang="es-ES_tradnl" altLang="es-MX" sz="2400" dirty="0" err="1"/>
              <a:t>unicast</a:t>
            </a:r>
            <a:r>
              <a:rPr lang="es-ES_tradnl" altLang="es-MX" sz="2400" dirty="0"/>
              <a:t> de todos los miembros del grupo. Las respuestas, </a:t>
            </a:r>
            <a:r>
              <a:rPr lang="es-ES_tradnl" altLang="es-MX" sz="2400" dirty="0" err="1"/>
              <a:t>unicast</a:t>
            </a:r>
            <a:r>
              <a:rPr lang="es-ES_tradnl" altLang="es-MX" sz="2400" dirty="0"/>
              <a:t>, llevan como dirección de origen la del emisor y destino la del host que envió el ICMP </a:t>
            </a:r>
            <a:r>
              <a:rPr lang="es-ES_tradnl" altLang="es-MX" sz="2400" dirty="0" err="1"/>
              <a:t>multicast</a:t>
            </a:r>
            <a:r>
              <a:rPr lang="es-ES_tradnl" altLang="es-MX" sz="2400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135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61962"/>
            <a:ext cx="5505450" cy="2952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31887"/>
            <a:ext cx="8616950" cy="558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6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431800"/>
            <a:ext cx="4543425" cy="228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6" y="1073149"/>
            <a:ext cx="9117013" cy="5595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9" y="466089"/>
            <a:ext cx="5391481" cy="3124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2" y="1325562"/>
            <a:ext cx="8008938" cy="5264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6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146</TotalTime>
  <Words>127</Words>
  <Application>Microsoft Office PowerPoint</Application>
  <PresentationFormat>Personalizado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Integral</vt:lpstr>
      <vt:lpstr>Difusión de video mediante Multicast Cliente-Servidor</vt:lpstr>
      <vt:lpstr>Presentación de PowerPoint</vt:lpstr>
      <vt:lpstr>Presentación de PowerPoint</vt:lpstr>
      <vt:lpstr>Direcciones Multicast en IP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Difusión de video mediante Multicast Cliente-Servidor</dc:title>
  <dc:creator>Uzer7676</dc:creator>
  <cp:lastModifiedBy>escom</cp:lastModifiedBy>
  <cp:revision>10</cp:revision>
  <dcterms:created xsi:type="dcterms:W3CDTF">2015-02-08T20:26:32Z</dcterms:created>
  <dcterms:modified xsi:type="dcterms:W3CDTF">2015-06-24T16:08:02Z</dcterms:modified>
</cp:coreProperties>
</file>