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7A2BF-1162-4E72-8712-478D03FEF25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DCDA1-D5BC-4B12-A71D-A825F29858A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800" dirty="0"/>
            <a:t>Considera-se muito relevante para a experiência académica dos alunos do ISEL a divulgação eficaz dos horários e localização das salas de aula e locais de convivência.</a:t>
          </a:r>
          <a:endParaRPr lang="en-US" sz="1800" dirty="0"/>
        </a:p>
      </dgm:t>
    </dgm:pt>
    <dgm:pt modelId="{EF7AD61C-3B19-47AF-A073-A0611F9768FB}" type="parTrans" cxnId="{4CAD1C58-1463-4492-AD7F-736F12252C95}">
      <dgm:prSet/>
      <dgm:spPr/>
      <dgm:t>
        <a:bodyPr/>
        <a:lstStyle/>
        <a:p>
          <a:endParaRPr lang="en-US"/>
        </a:p>
      </dgm:t>
    </dgm:pt>
    <dgm:pt modelId="{C6310D9D-94AC-42B7-AC3E-F2432206B632}" type="sibTrans" cxnId="{4CAD1C58-1463-4492-AD7F-736F12252C95}">
      <dgm:prSet/>
      <dgm:spPr/>
      <dgm:t>
        <a:bodyPr/>
        <a:lstStyle/>
        <a:p>
          <a:endParaRPr lang="en-US"/>
        </a:p>
      </dgm:t>
    </dgm:pt>
    <dgm:pt modelId="{F979BE77-67D2-44D4-B934-B8E08EC6BFD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800" b="1" dirty="0"/>
            <a:t>Problema atual: </a:t>
          </a:r>
          <a:endParaRPr lang="en-US" sz="1800" dirty="0"/>
        </a:p>
      </dgm:t>
    </dgm:pt>
    <dgm:pt modelId="{B006C7B6-4604-4A12-A675-7963DD17C871}" type="parTrans" cxnId="{3DBA38DF-E275-49B5-960E-7D4829398CE3}">
      <dgm:prSet/>
      <dgm:spPr/>
      <dgm:t>
        <a:bodyPr/>
        <a:lstStyle/>
        <a:p>
          <a:endParaRPr lang="en-US"/>
        </a:p>
      </dgm:t>
    </dgm:pt>
    <dgm:pt modelId="{A5E47AC2-83A3-4511-AF12-98B2C6A3DAEC}" type="sibTrans" cxnId="{3DBA38DF-E275-49B5-960E-7D4829398CE3}">
      <dgm:prSet/>
      <dgm:spPr/>
      <dgm:t>
        <a:bodyPr/>
        <a:lstStyle/>
        <a:p>
          <a:endParaRPr lang="en-US"/>
        </a:p>
      </dgm:t>
    </dgm:pt>
    <dgm:pt modelId="{9227C6FD-3232-45DF-B832-6D04ADF468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Horários de difícil legibilidade e falta de informação sobre locais de interesse.</a:t>
          </a:r>
          <a:endParaRPr lang="en-US" sz="1400" dirty="0"/>
        </a:p>
      </dgm:t>
    </dgm:pt>
    <dgm:pt modelId="{E55D4B11-4509-4B24-AE2B-B8BF63DE569B}" type="parTrans" cxnId="{9EE9D0F9-3F44-4294-8DBD-E390F81EA86C}">
      <dgm:prSet/>
      <dgm:spPr/>
      <dgm:t>
        <a:bodyPr/>
        <a:lstStyle/>
        <a:p>
          <a:endParaRPr lang="en-US"/>
        </a:p>
      </dgm:t>
    </dgm:pt>
    <dgm:pt modelId="{C3CE380B-4698-4BA3-83B2-B10C326E64CD}" type="sibTrans" cxnId="{9EE9D0F9-3F44-4294-8DBD-E390F81EA86C}">
      <dgm:prSet/>
      <dgm:spPr/>
      <dgm:t>
        <a:bodyPr/>
        <a:lstStyle/>
        <a:p>
          <a:endParaRPr lang="en-US"/>
        </a:p>
      </dgm:t>
    </dgm:pt>
    <dgm:pt modelId="{171F0049-D0E8-4B69-8ACA-E2B48B2A0A8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800" b="1" dirty="0"/>
            <a:t>Objetivo do projeto: </a:t>
          </a:r>
          <a:endParaRPr lang="en-US" sz="1800" dirty="0"/>
        </a:p>
      </dgm:t>
    </dgm:pt>
    <dgm:pt modelId="{B23EE5E7-3A7D-4571-A00C-335007CC1DEA}" type="parTrans" cxnId="{D8854067-74F8-4030-AA0C-6BFE9C8AA5EB}">
      <dgm:prSet/>
      <dgm:spPr/>
      <dgm:t>
        <a:bodyPr/>
        <a:lstStyle/>
        <a:p>
          <a:endParaRPr lang="en-US"/>
        </a:p>
      </dgm:t>
    </dgm:pt>
    <dgm:pt modelId="{56C79E8F-675E-4C50-990A-49FA3221C40B}" type="sibTrans" cxnId="{D8854067-74F8-4030-AA0C-6BFE9C8AA5EB}">
      <dgm:prSet/>
      <dgm:spPr/>
      <dgm:t>
        <a:bodyPr/>
        <a:lstStyle/>
        <a:p>
          <a:endParaRPr lang="en-US"/>
        </a:p>
      </dgm:t>
    </dgm:pt>
    <dgm:pt modelId="{A57102FE-2E1D-41BE-B064-9FE4E68609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Desenvolver uma aplicação que permita aos alunos visualizar os horários de forma dinâmica e obter informações sobre a localização de pontos de interesse no campus.</a:t>
          </a:r>
          <a:endParaRPr lang="en-US" sz="1400" dirty="0"/>
        </a:p>
      </dgm:t>
    </dgm:pt>
    <dgm:pt modelId="{87619F27-652F-470A-A259-B0D14A61B0CC}" type="parTrans" cxnId="{86EA3533-76C0-4296-A7B3-08B06FF2D8E0}">
      <dgm:prSet/>
      <dgm:spPr/>
      <dgm:t>
        <a:bodyPr/>
        <a:lstStyle/>
        <a:p>
          <a:endParaRPr lang="en-US"/>
        </a:p>
      </dgm:t>
    </dgm:pt>
    <dgm:pt modelId="{5F51F279-8405-4614-BE7D-E4B130EA9E7E}" type="sibTrans" cxnId="{86EA3533-76C0-4296-A7B3-08B06FF2D8E0}">
      <dgm:prSet/>
      <dgm:spPr/>
      <dgm:t>
        <a:bodyPr/>
        <a:lstStyle/>
        <a:p>
          <a:endParaRPr lang="en-US"/>
        </a:p>
      </dgm:t>
    </dgm:pt>
    <dgm:pt modelId="{3348AA30-F9D2-4215-A8B5-C3B5A1AC99D2}" type="pres">
      <dgm:prSet presAssocID="{4EF7A2BF-1162-4E72-8712-478D03FEF256}" presName="root" presStyleCnt="0">
        <dgm:presLayoutVars>
          <dgm:dir/>
          <dgm:resizeHandles val="exact"/>
        </dgm:presLayoutVars>
      </dgm:prSet>
      <dgm:spPr/>
    </dgm:pt>
    <dgm:pt modelId="{D31BDBC5-DCA2-408C-9814-6AD1B918A03A}" type="pres">
      <dgm:prSet presAssocID="{431DCDA1-D5BC-4B12-A71D-A825F29858A8}" presName="compNode" presStyleCnt="0"/>
      <dgm:spPr/>
    </dgm:pt>
    <dgm:pt modelId="{A90A3A19-E026-43E8-8259-BB2DEA163EA0}" type="pres">
      <dgm:prSet presAssocID="{431DCDA1-D5BC-4B12-A71D-A825F29858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s"/>
        </a:ext>
      </dgm:extLst>
    </dgm:pt>
    <dgm:pt modelId="{02E897E3-D736-4A55-898A-5D49B76D2387}" type="pres">
      <dgm:prSet presAssocID="{431DCDA1-D5BC-4B12-A71D-A825F29858A8}" presName="iconSpace" presStyleCnt="0"/>
      <dgm:spPr/>
    </dgm:pt>
    <dgm:pt modelId="{CE34DC0C-6FCE-493A-AABB-A2373C474301}" type="pres">
      <dgm:prSet presAssocID="{431DCDA1-D5BC-4B12-A71D-A825F29858A8}" presName="parTx" presStyleLbl="revTx" presStyleIdx="0" presStyleCnt="6">
        <dgm:presLayoutVars>
          <dgm:chMax val="0"/>
          <dgm:chPref val="0"/>
        </dgm:presLayoutVars>
      </dgm:prSet>
      <dgm:spPr/>
    </dgm:pt>
    <dgm:pt modelId="{E3043AA5-6C6B-4976-9FAD-1B40E9266218}" type="pres">
      <dgm:prSet presAssocID="{431DCDA1-D5BC-4B12-A71D-A825F29858A8}" presName="txSpace" presStyleCnt="0"/>
      <dgm:spPr/>
    </dgm:pt>
    <dgm:pt modelId="{68D6B463-E0CB-43C7-A470-8331E89BD052}" type="pres">
      <dgm:prSet presAssocID="{431DCDA1-D5BC-4B12-A71D-A825F29858A8}" presName="desTx" presStyleLbl="revTx" presStyleIdx="1" presStyleCnt="6">
        <dgm:presLayoutVars/>
      </dgm:prSet>
      <dgm:spPr/>
    </dgm:pt>
    <dgm:pt modelId="{5DFC07D7-E453-41F9-9B4C-69BAB1CBB61A}" type="pres">
      <dgm:prSet presAssocID="{C6310D9D-94AC-42B7-AC3E-F2432206B632}" presName="sibTrans" presStyleCnt="0"/>
      <dgm:spPr/>
    </dgm:pt>
    <dgm:pt modelId="{446C7EE5-8025-4BCE-BB54-21CBB48B51B1}" type="pres">
      <dgm:prSet presAssocID="{F979BE77-67D2-44D4-B934-B8E08EC6BFD2}" presName="compNode" presStyleCnt="0"/>
      <dgm:spPr/>
    </dgm:pt>
    <dgm:pt modelId="{BACA9D20-9A29-41C7-8A2F-189DA9806CA5}" type="pres">
      <dgm:prSet presAssocID="{F979BE77-67D2-44D4-B934-B8E08EC6BF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8DFD157B-7ED1-4E82-A4B6-DF4BF97FC99B}" type="pres">
      <dgm:prSet presAssocID="{F979BE77-67D2-44D4-B934-B8E08EC6BFD2}" presName="iconSpace" presStyleCnt="0"/>
      <dgm:spPr/>
    </dgm:pt>
    <dgm:pt modelId="{B83A493A-4FEF-40C9-A2E3-B6475E097089}" type="pres">
      <dgm:prSet presAssocID="{F979BE77-67D2-44D4-B934-B8E08EC6BFD2}" presName="parTx" presStyleLbl="revTx" presStyleIdx="2" presStyleCnt="6">
        <dgm:presLayoutVars>
          <dgm:chMax val="0"/>
          <dgm:chPref val="0"/>
        </dgm:presLayoutVars>
      </dgm:prSet>
      <dgm:spPr/>
    </dgm:pt>
    <dgm:pt modelId="{8844DAFB-6DE8-434A-807E-3B9DED715C41}" type="pres">
      <dgm:prSet presAssocID="{F979BE77-67D2-44D4-B934-B8E08EC6BFD2}" presName="txSpace" presStyleCnt="0"/>
      <dgm:spPr/>
    </dgm:pt>
    <dgm:pt modelId="{C553EF67-ABD0-4627-B2F5-7F5FAC49C53F}" type="pres">
      <dgm:prSet presAssocID="{F979BE77-67D2-44D4-B934-B8E08EC6BFD2}" presName="desTx" presStyleLbl="revTx" presStyleIdx="3" presStyleCnt="6" custLinFactY="-30847" custLinFactNeighborX="0" custLinFactNeighborY="-100000">
        <dgm:presLayoutVars/>
      </dgm:prSet>
      <dgm:spPr/>
    </dgm:pt>
    <dgm:pt modelId="{714595DF-C3F4-4947-9629-6F6590ADABDC}" type="pres">
      <dgm:prSet presAssocID="{A5E47AC2-83A3-4511-AF12-98B2C6A3DAEC}" presName="sibTrans" presStyleCnt="0"/>
      <dgm:spPr/>
    </dgm:pt>
    <dgm:pt modelId="{7E828355-7C56-4CF5-B7DB-4E62619F3CE3}" type="pres">
      <dgm:prSet presAssocID="{171F0049-D0E8-4B69-8ACA-E2B48B2A0A8A}" presName="compNode" presStyleCnt="0"/>
      <dgm:spPr/>
    </dgm:pt>
    <dgm:pt modelId="{068B5471-49B9-43CA-A13E-2DF665C331F9}" type="pres">
      <dgm:prSet presAssocID="{171F0049-D0E8-4B69-8ACA-E2B48B2A0A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447A5479-D28C-47C4-8826-FD1362868340}" type="pres">
      <dgm:prSet presAssocID="{171F0049-D0E8-4B69-8ACA-E2B48B2A0A8A}" presName="iconSpace" presStyleCnt="0"/>
      <dgm:spPr/>
    </dgm:pt>
    <dgm:pt modelId="{38DE26D3-4D99-4D6F-9AF3-8690A143AB0F}" type="pres">
      <dgm:prSet presAssocID="{171F0049-D0E8-4B69-8ACA-E2B48B2A0A8A}" presName="parTx" presStyleLbl="revTx" presStyleIdx="4" presStyleCnt="6">
        <dgm:presLayoutVars>
          <dgm:chMax val="0"/>
          <dgm:chPref val="0"/>
        </dgm:presLayoutVars>
      </dgm:prSet>
      <dgm:spPr/>
    </dgm:pt>
    <dgm:pt modelId="{8CFCF5A3-E64C-4926-87BC-4F94E30597BC}" type="pres">
      <dgm:prSet presAssocID="{171F0049-D0E8-4B69-8ACA-E2B48B2A0A8A}" presName="txSpace" presStyleCnt="0"/>
      <dgm:spPr/>
    </dgm:pt>
    <dgm:pt modelId="{020B2836-03E0-4D6A-99DF-44979992C165}" type="pres">
      <dgm:prSet presAssocID="{171F0049-D0E8-4B69-8ACA-E2B48B2A0A8A}" presName="desTx" presStyleLbl="revTx" presStyleIdx="5" presStyleCnt="6" custLinFactY="-25864" custLinFactNeighborX="-2775" custLinFactNeighborY="-100000">
        <dgm:presLayoutVars/>
      </dgm:prSet>
      <dgm:spPr/>
    </dgm:pt>
  </dgm:ptLst>
  <dgm:cxnLst>
    <dgm:cxn modelId="{352E0203-7A88-47A0-8210-CB0928262F9F}" type="presOf" srcId="{A57102FE-2E1D-41BE-B064-9FE4E686092A}" destId="{020B2836-03E0-4D6A-99DF-44979992C165}" srcOrd="0" destOrd="0" presId="urn:microsoft.com/office/officeart/2018/2/layout/IconLabelDescriptionList"/>
    <dgm:cxn modelId="{86EA3533-76C0-4296-A7B3-08B06FF2D8E0}" srcId="{171F0049-D0E8-4B69-8ACA-E2B48B2A0A8A}" destId="{A57102FE-2E1D-41BE-B064-9FE4E686092A}" srcOrd="0" destOrd="0" parTransId="{87619F27-652F-470A-A259-B0D14A61B0CC}" sibTransId="{5F51F279-8405-4614-BE7D-E4B130EA9E7E}"/>
    <dgm:cxn modelId="{73F76F46-D347-474C-BB21-68F0D003F75B}" type="presOf" srcId="{431DCDA1-D5BC-4B12-A71D-A825F29858A8}" destId="{CE34DC0C-6FCE-493A-AABB-A2373C474301}" srcOrd="0" destOrd="0" presId="urn:microsoft.com/office/officeart/2018/2/layout/IconLabelDescriptionList"/>
    <dgm:cxn modelId="{D8854067-74F8-4030-AA0C-6BFE9C8AA5EB}" srcId="{4EF7A2BF-1162-4E72-8712-478D03FEF256}" destId="{171F0049-D0E8-4B69-8ACA-E2B48B2A0A8A}" srcOrd="2" destOrd="0" parTransId="{B23EE5E7-3A7D-4571-A00C-335007CC1DEA}" sibTransId="{56C79E8F-675E-4C50-990A-49FA3221C40B}"/>
    <dgm:cxn modelId="{4CAD1C58-1463-4492-AD7F-736F12252C95}" srcId="{4EF7A2BF-1162-4E72-8712-478D03FEF256}" destId="{431DCDA1-D5BC-4B12-A71D-A825F29858A8}" srcOrd="0" destOrd="0" parTransId="{EF7AD61C-3B19-47AF-A073-A0611F9768FB}" sibTransId="{C6310D9D-94AC-42B7-AC3E-F2432206B632}"/>
    <dgm:cxn modelId="{847C4983-EC36-46DA-B024-CF6AD459BA5F}" type="presOf" srcId="{171F0049-D0E8-4B69-8ACA-E2B48B2A0A8A}" destId="{38DE26D3-4D99-4D6F-9AF3-8690A143AB0F}" srcOrd="0" destOrd="0" presId="urn:microsoft.com/office/officeart/2018/2/layout/IconLabelDescriptionList"/>
    <dgm:cxn modelId="{79E18CA9-A823-482B-9F43-E50D4251AE0D}" type="presOf" srcId="{F979BE77-67D2-44D4-B934-B8E08EC6BFD2}" destId="{B83A493A-4FEF-40C9-A2E3-B6475E097089}" srcOrd="0" destOrd="0" presId="urn:microsoft.com/office/officeart/2018/2/layout/IconLabelDescriptionList"/>
    <dgm:cxn modelId="{3CA0E8B1-7448-4F02-9689-BFC566CF3FFD}" type="presOf" srcId="{9227C6FD-3232-45DF-B832-6D04ADF46837}" destId="{C553EF67-ABD0-4627-B2F5-7F5FAC49C53F}" srcOrd="0" destOrd="0" presId="urn:microsoft.com/office/officeart/2018/2/layout/IconLabelDescriptionList"/>
    <dgm:cxn modelId="{3DBA38DF-E275-49B5-960E-7D4829398CE3}" srcId="{4EF7A2BF-1162-4E72-8712-478D03FEF256}" destId="{F979BE77-67D2-44D4-B934-B8E08EC6BFD2}" srcOrd="1" destOrd="0" parTransId="{B006C7B6-4604-4A12-A675-7963DD17C871}" sibTransId="{A5E47AC2-83A3-4511-AF12-98B2C6A3DAEC}"/>
    <dgm:cxn modelId="{8BBBA0F5-B11A-4628-9E0F-FAB0634D84AE}" type="presOf" srcId="{4EF7A2BF-1162-4E72-8712-478D03FEF256}" destId="{3348AA30-F9D2-4215-A8B5-C3B5A1AC99D2}" srcOrd="0" destOrd="0" presId="urn:microsoft.com/office/officeart/2018/2/layout/IconLabelDescriptionList"/>
    <dgm:cxn modelId="{9EE9D0F9-3F44-4294-8DBD-E390F81EA86C}" srcId="{F979BE77-67D2-44D4-B934-B8E08EC6BFD2}" destId="{9227C6FD-3232-45DF-B832-6D04ADF46837}" srcOrd="0" destOrd="0" parTransId="{E55D4B11-4509-4B24-AE2B-B8BF63DE569B}" sibTransId="{C3CE380B-4698-4BA3-83B2-B10C326E64CD}"/>
    <dgm:cxn modelId="{7AAFFA54-7EA1-4B55-AA1C-6D4F2464F025}" type="presParOf" srcId="{3348AA30-F9D2-4215-A8B5-C3B5A1AC99D2}" destId="{D31BDBC5-DCA2-408C-9814-6AD1B918A03A}" srcOrd="0" destOrd="0" presId="urn:microsoft.com/office/officeart/2018/2/layout/IconLabelDescriptionList"/>
    <dgm:cxn modelId="{7CCBD3AF-66FC-4F9C-90AE-50456A4B8980}" type="presParOf" srcId="{D31BDBC5-DCA2-408C-9814-6AD1B918A03A}" destId="{A90A3A19-E026-43E8-8259-BB2DEA163EA0}" srcOrd="0" destOrd="0" presId="urn:microsoft.com/office/officeart/2018/2/layout/IconLabelDescriptionList"/>
    <dgm:cxn modelId="{793E4D29-2DB3-46B4-A3BD-5CB458053845}" type="presParOf" srcId="{D31BDBC5-DCA2-408C-9814-6AD1B918A03A}" destId="{02E897E3-D736-4A55-898A-5D49B76D2387}" srcOrd="1" destOrd="0" presId="urn:microsoft.com/office/officeart/2018/2/layout/IconLabelDescriptionList"/>
    <dgm:cxn modelId="{CF4B47CF-5009-4315-8767-6FDAFB6B8FB1}" type="presParOf" srcId="{D31BDBC5-DCA2-408C-9814-6AD1B918A03A}" destId="{CE34DC0C-6FCE-493A-AABB-A2373C474301}" srcOrd="2" destOrd="0" presId="urn:microsoft.com/office/officeart/2018/2/layout/IconLabelDescriptionList"/>
    <dgm:cxn modelId="{7275187D-FABF-4230-8328-B3C2CB875754}" type="presParOf" srcId="{D31BDBC5-DCA2-408C-9814-6AD1B918A03A}" destId="{E3043AA5-6C6B-4976-9FAD-1B40E9266218}" srcOrd="3" destOrd="0" presId="urn:microsoft.com/office/officeart/2018/2/layout/IconLabelDescriptionList"/>
    <dgm:cxn modelId="{269155E7-3372-498C-9458-BDBD800D6A25}" type="presParOf" srcId="{D31BDBC5-DCA2-408C-9814-6AD1B918A03A}" destId="{68D6B463-E0CB-43C7-A470-8331E89BD052}" srcOrd="4" destOrd="0" presId="urn:microsoft.com/office/officeart/2018/2/layout/IconLabelDescriptionList"/>
    <dgm:cxn modelId="{698ABFF0-F241-4197-B54B-371BA7FA86A2}" type="presParOf" srcId="{3348AA30-F9D2-4215-A8B5-C3B5A1AC99D2}" destId="{5DFC07D7-E453-41F9-9B4C-69BAB1CBB61A}" srcOrd="1" destOrd="0" presId="urn:microsoft.com/office/officeart/2018/2/layout/IconLabelDescriptionList"/>
    <dgm:cxn modelId="{D0B1B305-B9EF-48A5-A241-3974DE181787}" type="presParOf" srcId="{3348AA30-F9D2-4215-A8B5-C3B5A1AC99D2}" destId="{446C7EE5-8025-4BCE-BB54-21CBB48B51B1}" srcOrd="2" destOrd="0" presId="urn:microsoft.com/office/officeart/2018/2/layout/IconLabelDescriptionList"/>
    <dgm:cxn modelId="{7991636F-52BA-4675-A66E-1CB6E9B6AEDB}" type="presParOf" srcId="{446C7EE5-8025-4BCE-BB54-21CBB48B51B1}" destId="{BACA9D20-9A29-41C7-8A2F-189DA9806CA5}" srcOrd="0" destOrd="0" presId="urn:microsoft.com/office/officeart/2018/2/layout/IconLabelDescriptionList"/>
    <dgm:cxn modelId="{E8B92098-32D4-47F7-B196-767A91145D3D}" type="presParOf" srcId="{446C7EE5-8025-4BCE-BB54-21CBB48B51B1}" destId="{8DFD157B-7ED1-4E82-A4B6-DF4BF97FC99B}" srcOrd="1" destOrd="0" presId="urn:microsoft.com/office/officeart/2018/2/layout/IconLabelDescriptionList"/>
    <dgm:cxn modelId="{21FA2008-FAB8-4728-90D1-17F5A6734DEA}" type="presParOf" srcId="{446C7EE5-8025-4BCE-BB54-21CBB48B51B1}" destId="{B83A493A-4FEF-40C9-A2E3-B6475E097089}" srcOrd="2" destOrd="0" presId="urn:microsoft.com/office/officeart/2018/2/layout/IconLabelDescriptionList"/>
    <dgm:cxn modelId="{4E4A65F9-4215-4AA9-8A3B-12E4330CDB79}" type="presParOf" srcId="{446C7EE5-8025-4BCE-BB54-21CBB48B51B1}" destId="{8844DAFB-6DE8-434A-807E-3B9DED715C41}" srcOrd="3" destOrd="0" presId="urn:microsoft.com/office/officeart/2018/2/layout/IconLabelDescriptionList"/>
    <dgm:cxn modelId="{8B7A54DF-3B99-4ACF-8117-FB996143DE9D}" type="presParOf" srcId="{446C7EE5-8025-4BCE-BB54-21CBB48B51B1}" destId="{C553EF67-ABD0-4627-B2F5-7F5FAC49C53F}" srcOrd="4" destOrd="0" presId="urn:microsoft.com/office/officeart/2018/2/layout/IconLabelDescriptionList"/>
    <dgm:cxn modelId="{2AC633B5-F1A1-4F25-B4D6-8100CD5EF62C}" type="presParOf" srcId="{3348AA30-F9D2-4215-A8B5-C3B5A1AC99D2}" destId="{714595DF-C3F4-4947-9629-6F6590ADABDC}" srcOrd="3" destOrd="0" presId="urn:microsoft.com/office/officeart/2018/2/layout/IconLabelDescriptionList"/>
    <dgm:cxn modelId="{702028AC-E8C2-45A4-80E8-8A73BDCB3B9C}" type="presParOf" srcId="{3348AA30-F9D2-4215-A8B5-C3B5A1AC99D2}" destId="{7E828355-7C56-4CF5-B7DB-4E62619F3CE3}" srcOrd="4" destOrd="0" presId="urn:microsoft.com/office/officeart/2018/2/layout/IconLabelDescriptionList"/>
    <dgm:cxn modelId="{F6C23BF1-9451-4A94-8B89-F8870C6942B4}" type="presParOf" srcId="{7E828355-7C56-4CF5-B7DB-4E62619F3CE3}" destId="{068B5471-49B9-43CA-A13E-2DF665C331F9}" srcOrd="0" destOrd="0" presId="urn:microsoft.com/office/officeart/2018/2/layout/IconLabelDescriptionList"/>
    <dgm:cxn modelId="{0F18A161-E2BB-4C96-AC12-D29D49D64AEE}" type="presParOf" srcId="{7E828355-7C56-4CF5-B7DB-4E62619F3CE3}" destId="{447A5479-D28C-47C4-8826-FD1362868340}" srcOrd="1" destOrd="0" presId="urn:microsoft.com/office/officeart/2018/2/layout/IconLabelDescriptionList"/>
    <dgm:cxn modelId="{4BF603B3-4871-4BD8-AE16-5324A0376FFB}" type="presParOf" srcId="{7E828355-7C56-4CF5-B7DB-4E62619F3CE3}" destId="{38DE26D3-4D99-4D6F-9AF3-8690A143AB0F}" srcOrd="2" destOrd="0" presId="urn:microsoft.com/office/officeart/2018/2/layout/IconLabelDescriptionList"/>
    <dgm:cxn modelId="{41FE9D65-40E4-46FC-A092-69A733F76A58}" type="presParOf" srcId="{7E828355-7C56-4CF5-B7DB-4E62619F3CE3}" destId="{8CFCF5A3-E64C-4926-87BC-4F94E30597BC}" srcOrd="3" destOrd="0" presId="urn:microsoft.com/office/officeart/2018/2/layout/IconLabelDescriptionList"/>
    <dgm:cxn modelId="{E69C8A03-9E10-47F0-998A-494477A75911}" type="presParOf" srcId="{7E828355-7C56-4CF5-B7DB-4E62619F3CE3}" destId="{020B2836-03E0-4D6A-99DF-44979992C16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3C0A9-EF87-4283-AF0D-F3E4E6B08AB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993CD8-73BE-4BC9-B6E9-AA834F3CE0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b="1"/>
            <a:t>Riscos:</a:t>
          </a:r>
          <a:endParaRPr lang="en-US"/>
        </a:p>
      </dgm:t>
    </dgm:pt>
    <dgm:pt modelId="{334868D8-3486-42C0-B993-3A847F22DC59}" type="parTrans" cxnId="{7806D0D1-634F-47B5-B2BD-8AF7BAF77203}">
      <dgm:prSet/>
      <dgm:spPr/>
      <dgm:t>
        <a:bodyPr/>
        <a:lstStyle/>
        <a:p>
          <a:endParaRPr lang="en-US"/>
        </a:p>
      </dgm:t>
    </dgm:pt>
    <dgm:pt modelId="{2FDC4410-3711-4931-96A1-B6FBE0A0701C}" type="sibTrans" cxnId="{7806D0D1-634F-47B5-B2BD-8AF7BAF77203}">
      <dgm:prSet/>
      <dgm:spPr/>
      <dgm:t>
        <a:bodyPr/>
        <a:lstStyle/>
        <a:p>
          <a:endParaRPr lang="en-US"/>
        </a:p>
      </dgm:t>
    </dgm:pt>
    <dgm:pt modelId="{ECFCD0C3-868E-4D97-8735-FDB482657BF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Utilização de novas técnicas e ferramentas.</a:t>
          </a:r>
          <a:endParaRPr lang="en-US"/>
        </a:p>
      </dgm:t>
    </dgm:pt>
    <dgm:pt modelId="{8B9D8608-D300-4819-8246-25BBED51324D}" type="parTrans" cxnId="{D02D13AD-C7F0-49CA-BBD9-D559E8E83D7A}">
      <dgm:prSet/>
      <dgm:spPr/>
      <dgm:t>
        <a:bodyPr/>
        <a:lstStyle/>
        <a:p>
          <a:endParaRPr lang="en-US"/>
        </a:p>
      </dgm:t>
    </dgm:pt>
    <dgm:pt modelId="{ABE29110-2C66-437E-ABB0-EFA4A807A61F}" type="sibTrans" cxnId="{D02D13AD-C7F0-49CA-BBD9-D559E8E83D7A}">
      <dgm:prSet/>
      <dgm:spPr/>
      <dgm:t>
        <a:bodyPr/>
        <a:lstStyle/>
        <a:p>
          <a:endParaRPr lang="en-US"/>
        </a:p>
      </dgm:t>
    </dgm:pt>
    <dgm:pt modelId="{4BDF55B9-8DA4-48E6-B75F-A6C4208C5A9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Aquisição de dados reais.</a:t>
          </a:r>
          <a:endParaRPr lang="en-US"/>
        </a:p>
      </dgm:t>
    </dgm:pt>
    <dgm:pt modelId="{A239E147-4539-4BE4-9424-C429603E0E6D}" type="parTrans" cxnId="{1D7BF87E-669A-4742-AFEA-E2F046678613}">
      <dgm:prSet/>
      <dgm:spPr/>
      <dgm:t>
        <a:bodyPr/>
        <a:lstStyle/>
        <a:p>
          <a:endParaRPr lang="en-US"/>
        </a:p>
      </dgm:t>
    </dgm:pt>
    <dgm:pt modelId="{8E19F610-2E12-45E9-ADE2-62DE910BDA8A}" type="sibTrans" cxnId="{1D7BF87E-669A-4742-AFEA-E2F046678613}">
      <dgm:prSet/>
      <dgm:spPr/>
      <dgm:t>
        <a:bodyPr/>
        <a:lstStyle/>
        <a:p>
          <a:endParaRPr lang="en-US"/>
        </a:p>
      </dgm:t>
    </dgm:pt>
    <dgm:pt modelId="{6E9788CC-1344-4D86-A2BA-4D04786DBFA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Desafios na implementação da localização de pontos de interesse.</a:t>
          </a:r>
          <a:endParaRPr lang="en-US"/>
        </a:p>
      </dgm:t>
    </dgm:pt>
    <dgm:pt modelId="{DF98CB53-962D-45DA-96B4-8D5C972FF309}" type="parTrans" cxnId="{777C7AC2-A650-401F-831D-DF8E9B7EA55F}">
      <dgm:prSet/>
      <dgm:spPr/>
      <dgm:t>
        <a:bodyPr/>
        <a:lstStyle/>
        <a:p>
          <a:endParaRPr lang="en-US"/>
        </a:p>
      </dgm:t>
    </dgm:pt>
    <dgm:pt modelId="{6829C1C7-E83D-418D-916D-E26AE428380C}" type="sibTrans" cxnId="{777C7AC2-A650-401F-831D-DF8E9B7EA55F}">
      <dgm:prSet/>
      <dgm:spPr/>
      <dgm:t>
        <a:bodyPr/>
        <a:lstStyle/>
        <a:p>
          <a:endParaRPr lang="en-US"/>
        </a:p>
      </dgm:t>
    </dgm:pt>
    <dgm:pt modelId="{381BD28C-1F52-42C1-BF39-CA150529FC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b="1"/>
            <a:t>Conclusão:</a:t>
          </a:r>
          <a:endParaRPr lang="en-US"/>
        </a:p>
      </dgm:t>
    </dgm:pt>
    <dgm:pt modelId="{2B58FC7D-86EA-4920-A600-67708545BC6E}" type="parTrans" cxnId="{5EC644A5-1A13-4FBB-BC6B-CAF0CEF79BA2}">
      <dgm:prSet/>
      <dgm:spPr/>
      <dgm:t>
        <a:bodyPr/>
        <a:lstStyle/>
        <a:p>
          <a:endParaRPr lang="en-US"/>
        </a:p>
      </dgm:t>
    </dgm:pt>
    <dgm:pt modelId="{1E870067-E312-4616-BF40-50CFA04A3A89}" type="sibTrans" cxnId="{5EC644A5-1A13-4FBB-BC6B-CAF0CEF79BA2}">
      <dgm:prSet/>
      <dgm:spPr/>
      <dgm:t>
        <a:bodyPr/>
        <a:lstStyle/>
        <a:p>
          <a:endParaRPr lang="en-US"/>
        </a:p>
      </dgm:t>
    </dgm:pt>
    <dgm:pt modelId="{D195F0F8-540B-4E5C-9336-D5913C1DFB0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 aplicação ISELper tem o potencial de melhorar significativamente a experiência dos alunos do ISEL.</a:t>
          </a:r>
          <a:endParaRPr lang="en-US"/>
        </a:p>
      </dgm:t>
    </dgm:pt>
    <dgm:pt modelId="{42CB1ECC-9E7B-4FF1-95A9-8E9B157C7D1A}" type="parTrans" cxnId="{EA037A21-C677-4829-B510-805DE4573666}">
      <dgm:prSet/>
      <dgm:spPr/>
      <dgm:t>
        <a:bodyPr/>
        <a:lstStyle/>
        <a:p>
          <a:endParaRPr lang="en-US"/>
        </a:p>
      </dgm:t>
    </dgm:pt>
    <dgm:pt modelId="{B72B7236-2D89-45CA-BA2A-BC9C920842CA}" type="sibTrans" cxnId="{EA037A21-C677-4829-B510-805DE4573666}">
      <dgm:prSet/>
      <dgm:spPr/>
      <dgm:t>
        <a:bodyPr/>
        <a:lstStyle/>
        <a:p>
          <a:endParaRPr lang="en-US"/>
        </a:p>
      </dgm:t>
    </dgm:pt>
    <dgm:pt modelId="{C1158D1E-AF06-4925-8ABF-91FC029A15C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Estamos comprometidos em enfrentar os desafios e desenvolver uma solução eficaz e robusta e possivelmente escalável.</a:t>
          </a:r>
          <a:endParaRPr lang="en-US"/>
        </a:p>
      </dgm:t>
    </dgm:pt>
    <dgm:pt modelId="{2788D4A9-6A2A-408A-99A7-071712D4972D}" type="parTrans" cxnId="{360DA4A7-521B-4E6E-B699-DAA6BC51B95C}">
      <dgm:prSet/>
      <dgm:spPr/>
      <dgm:t>
        <a:bodyPr/>
        <a:lstStyle/>
        <a:p>
          <a:endParaRPr lang="en-US"/>
        </a:p>
      </dgm:t>
    </dgm:pt>
    <dgm:pt modelId="{269F2CD7-5F89-41CE-93B5-BDC1743C9E4A}" type="sibTrans" cxnId="{360DA4A7-521B-4E6E-B699-DAA6BC51B95C}">
      <dgm:prSet/>
      <dgm:spPr/>
      <dgm:t>
        <a:bodyPr/>
        <a:lstStyle/>
        <a:p>
          <a:endParaRPr lang="en-US"/>
        </a:p>
      </dgm:t>
    </dgm:pt>
    <dgm:pt modelId="{5A198DC3-3DC1-49DD-833C-08C944876D10}" type="pres">
      <dgm:prSet presAssocID="{0713C0A9-EF87-4283-AF0D-F3E4E6B08AB3}" presName="root" presStyleCnt="0">
        <dgm:presLayoutVars>
          <dgm:dir/>
          <dgm:resizeHandles val="exact"/>
        </dgm:presLayoutVars>
      </dgm:prSet>
      <dgm:spPr/>
    </dgm:pt>
    <dgm:pt modelId="{B8DFF7A2-03F7-46D9-8531-B3B156D46C67}" type="pres">
      <dgm:prSet presAssocID="{D3993CD8-73BE-4BC9-B6E9-AA834F3CE019}" presName="compNode" presStyleCnt="0"/>
      <dgm:spPr/>
    </dgm:pt>
    <dgm:pt modelId="{9C6694EC-2211-4FA9-A14E-17F5A276777E}" type="pres">
      <dgm:prSet presAssocID="{D3993CD8-73BE-4BC9-B6E9-AA834F3CE0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2A094BD-C307-43D1-89D9-13FA83307C17}" type="pres">
      <dgm:prSet presAssocID="{D3993CD8-73BE-4BC9-B6E9-AA834F3CE019}" presName="iconSpace" presStyleCnt="0"/>
      <dgm:spPr/>
    </dgm:pt>
    <dgm:pt modelId="{EC6DCC12-B11E-4AA2-B53B-DBA580D30D2B}" type="pres">
      <dgm:prSet presAssocID="{D3993CD8-73BE-4BC9-B6E9-AA834F3CE019}" presName="parTx" presStyleLbl="revTx" presStyleIdx="0" presStyleCnt="4">
        <dgm:presLayoutVars>
          <dgm:chMax val="0"/>
          <dgm:chPref val="0"/>
        </dgm:presLayoutVars>
      </dgm:prSet>
      <dgm:spPr/>
    </dgm:pt>
    <dgm:pt modelId="{18C3418B-61AB-4BE5-AEEC-419559AE21AC}" type="pres">
      <dgm:prSet presAssocID="{D3993CD8-73BE-4BC9-B6E9-AA834F3CE019}" presName="txSpace" presStyleCnt="0"/>
      <dgm:spPr/>
    </dgm:pt>
    <dgm:pt modelId="{3E08A376-85F5-4FC3-807D-47C9AC30D525}" type="pres">
      <dgm:prSet presAssocID="{D3993CD8-73BE-4BC9-B6E9-AA834F3CE019}" presName="desTx" presStyleLbl="revTx" presStyleIdx="1" presStyleCnt="4">
        <dgm:presLayoutVars/>
      </dgm:prSet>
      <dgm:spPr/>
    </dgm:pt>
    <dgm:pt modelId="{B7DC06B1-86AF-4971-827F-DDB18BEE3B06}" type="pres">
      <dgm:prSet presAssocID="{2FDC4410-3711-4931-96A1-B6FBE0A0701C}" presName="sibTrans" presStyleCnt="0"/>
      <dgm:spPr/>
    </dgm:pt>
    <dgm:pt modelId="{EB090D77-8972-4ED3-B803-B1C0067E14C0}" type="pres">
      <dgm:prSet presAssocID="{381BD28C-1F52-42C1-BF39-CA150529FCA3}" presName="compNode" presStyleCnt="0"/>
      <dgm:spPr/>
    </dgm:pt>
    <dgm:pt modelId="{80C5B0AA-EA79-4493-B874-70EF2FDA2EAE}" type="pres">
      <dgm:prSet presAssocID="{381BD28C-1F52-42C1-BF39-CA150529FC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9726EC-5ED7-428D-AD0F-C109AEE0940D}" type="pres">
      <dgm:prSet presAssocID="{381BD28C-1F52-42C1-BF39-CA150529FCA3}" presName="iconSpace" presStyleCnt="0"/>
      <dgm:spPr/>
    </dgm:pt>
    <dgm:pt modelId="{639D92B6-09E2-4D23-9A15-9F36C4EB9732}" type="pres">
      <dgm:prSet presAssocID="{381BD28C-1F52-42C1-BF39-CA150529FCA3}" presName="parTx" presStyleLbl="revTx" presStyleIdx="2" presStyleCnt="4">
        <dgm:presLayoutVars>
          <dgm:chMax val="0"/>
          <dgm:chPref val="0"/>
        </dgm:presLayoutVars>
      </dgm:prSet>
      <dgm:spPr/>
    </dgm:pt>
    <dgm:pt modelId="{96776895-F9D5-4F63-A457-AE33E3BCD95F}" type="pres">
      <dgm:prSet presAssocID="{381BD28C-1F52-42C1-BF39-CA150529FCA3}" presName="txSpace" presStyleCnt="0"/>
      <dgm:spPr/>
    </dgm:pt>
    <dgm:pt modelId="{093CFA9B-9346-42E1-8F01-79057AB112FF}" type="pres">
      <dgm:prSet presAssocID="{381BD28C-1F52-42C1-BF39-CA150529FCA3}" presName="desTx" presStyleLbl="revTx" presStyleIdx="3" presStyleCnt="4">
        <dgm:presLayoutVars/>
      </dgm:prSet>
      <dgm:spPr/>
    </dgm:pt>
  </dgm:ptLst>
  <dgm:cxnLst>
    <dgm:cxn modelId="{EA037A21-C677-4829-B510-805DE4573666}" srcId="{381BD28C-1F52-42C1-BF39-CA150529FCA3}" destId="{D195F0F8-540B-4E5C-9336-D5913C1DFB02}" srcOrd="0" destOrd="0" parTransId="{42CB1ECC-9E7B-4FF1-95A9-8E9B157C7D1A}" sibTransId="{B72B7236-2D89-45CA-BA2A-BC9C920842CA}"/>
    <dgm:cxn modelId="{508ACA3E-72BC-4D55-9164-18EB0D291855}" type="presOf" srcId="{0713C0A9-EF87-4283-AF0D-F3E4E6B08AB3}" destId="{5A198DC3-3DC1-49DD-833C-08C944876D10}" srcOrd="0" destOrd="0" presId="urn:microsoft.com/office/officeart/2018/2/layout/IconLabelDescriptionList"/>
    <dgm:cxn modelId="{69948268-E16B-4D64-9357-0F820A129D64}" type="presOf" srcId="{4BDF55B9-8DA4-48E6-B75F-A6C4208C5A9A}" destId="{3E08A376-85F5-4FC3-807D-47C9AC30D525}" srcOrd="0" destOrd="1" presId="urn:microsoft.com/office/officeart/2018/2/layout/IconLabelDescriptionList"/>
    <dgm:cxn modelId="{817A3E53-9BFF-4054-8ED1-5EFA863B8289}" type="presOf" srcId="{D3993CD8-73BE-4BC9-B6E9-AA834F3CE019}" destId="{EC6DCC12-B11E-4AA2-B53B-DBA580D30D2B}" srcOrd="0" destOrd="0" presId="urn:microsoft.com/office/officeart/2018/2/layout/IconLabelDescriptionList"/>
    <dgm:cxn modelId="{1B21B353-4B8A-4C75-9A2C-C8B4A47DE040}" type="presOf" srcId="{C1158D1E-AF06-4925-8ABF-91FC029A15CE}" destId="{093CFA9B-9346-42E1-8F01-79057AB112FF}" srcOrd="0" destOrd="1" presId="urn:microsoft.com/office/officeart/2018/2/layout/IconLabelDescriptionList"/>
    <dgm:cxn modelId="{DB25D07A-91C6-4F74-A68F-3524C7D4A20E}" type="presOf" srcId="{ECFCD0C3-868E-4D97-8735-FDB482657BF5}" destId="{3E08A376-85F5-4FC3-807D-47C9AC30D525}" srcOrd="0" destOrd="0" presId="urn:microsoft.com/office/officeart/2018/2/layout/IconLabelDescriptionList"/>
    <dgm:cxn modelId="{1D7BF87E-669A-4742-AFEA-E2F046678613}" srcId="{D3993CD8-73BE-4BC9-B6E9-AA834F3CE019}" destId="{4BDF55B9-8DA4-48E6-B75F-A6C4208C5A9A}" srcOrd="1" destOrd="0" parTransId="{A239E147-4539-4BE4-9424-C429603E0E6D}" sibTransId="{8E19F610-2E12-45E9-ADE2-62DE910BDA8A}"/>
    <dgm:cxn modelId="{5EC644A5-1A13-4FBB-BC6B-CAF0CEF79BA2}" srcId="{0713C0A9-EF87-4283-AF0D-F3E4E6B08AB3}" destId="{381BD28C-1F52-42C1-BF39-CA150529FCA3}" srcOrd="1" destOrd="0" parTransId="{2B58FC7D-86EA-4920-A600-67708545BC6E}" sibTransId="{1E870067-E312-4616-BF40-50CFA04A3A89}"/>
    <dgm:cxn modelId="{360DA4A7-521B-4E6E-B699-DAA6BC51B95C}" srcId="{381BD28C-1F52-42C1-BF39-CA150529FCA3}" destId="{C1158D1E-AF06-4925-8ABF-91FC029A15CE}" srcOrd="1" destOrd="0" parTransId="{2788D4A9-6A2A-408A-99A7-071712D4972D}" sibTransId="{269F2CD7-5F89-41CE-93B5-BDC1743C9E4A}"/>
    <dgm:cxn modelId="{D02D13AD-C7F0-49CA-BBD9-D559E8E83D7A}" srcId="{D3993CD8-73BE-4BC9-B6E9-AA834F3CE019}" destId="{ECFCD0C3-868E-4D97-8735-FDB482657BF5}" srcOrd="0" destOrd="0" parTransId="{8B9D8608-D300-4819-8246-25BBED51324D}" sibTransId="{ABE29110-2C66-437E-ABB0-EFA4A807A61F}"/>
    <dgm:cxn modelId="{777C7AC2-A650-401F-831D-DF8E9B7EA55F}" srcId="{D3993CD8-73BE-4BC9-B6E9-AA834F3CE019}" destId="{6E9788CC-1344-4D86-A2BA-4D04786DBFA0}" srcOrd="2" destOrd="0" parTransId="{DF98CB53-962D-45DA-96B4-8D5C972FF309}" sibTransId="{6829C1C7-E83D-418D-916D-E26AE428380C}"/>
    <dgm:cxn modelId="{8ADF39C3-3C33-45ED-A4C5-2FBFCA644BEF}" type="presOf" srcId="{D195F0F8-540B-4E5C-9336-D5913C1DFB02}" destId="{093CFA9B-9346-42E1-8F01-79057AB112FF}" srcOrd="0" destOrd="0" presId="urn:microsoft.com/office/officeart/2018/2/layout/IconLabelDescriptionList"/>
    <dgm:cxn modelId="{E6281BCD-660A-49C1-88C8-545595F432F3}" type="presOf" srcId="{381BD28C-1F52-42C1-BF39-CA150529FCA3}" destId="{639D92B6-09E2-4D23-9A15-9F36C4EB9732}" srcOrd="0" destOrd="0" presId="urn:microsoft.com/office/officeart/2018/2/layout/IconLabelDescriptionList"/>
    <dgm:cxn modelId="{7806D0D1-634F-47B5-B2BD-8AF7BAF77203}" srcId="{0713C0A9-EF87-4283-AF0D-F3E4E6B08AB3}" destId="{D3993CD8-73BE-4BC9-B6E9-AA834F3CE019}" srcOrd="0" destOrd="0" parTransId="{334868D8-3486-42C0-B993-3A847F22DC59}" sibTransId="{2FDC4410-3711-4931-96A1-B6FBE0A0701C}"/>
    <dgm:cxn modelId="{F4F2ACD3-4814-4E51-AD8A-149DFC9A02E6}" type="presOf" srcId="{6E9788CC-1344-4D86-A2BA-4D04786DBFA0}" destId="{3E08A376-85F5-4FC3-807D-47C9AC30D525}" srcOrd="0" destOrd="2" presId="urn:microsoft.com/office/officeart/2018/2/layout/IconLabelDescriptionList"/>
    <dgm:cxn modelId="{D5DA4D5B-A57F-4E90-995C-B5CC93AAA50F}" type="presParOf" srcId="{5A198DC3-3DC1-49DD-833C-08C944876D10}" destId="{B8DFF7A2-03F7-46D9-8531-B3B156D46C67}" srcOrd="0" destOrd="0" presId="urn:microsoft.com/office/officeart/2018/2/layout/IconLabelDescriptionList"/>
    <dgm:cxn modelId="{93BA1833-02CA-4232-8CDE-8621EA775BFD}" type="presParOf" srcId="{B8DFF7A2-03F7-46D9-8531-B3B156D46C67}" destId="{9C6694EC-2211-4FA9-A14E-17F5A276777E}" srcOrd="0" destOrd="0" presId="urn:microsoft.com/office/officeart/2018/2/layout/IconLabelDescriptionList"/>
    <dgm:cxn modelId="{F5E1818E-3D98-4C2F-9890-BF569C32078B}" type="presParOf" srcId="{B8DFF7A2-03F7-46D9-8531-B3B156D46C67}" destId="{22A094BD-C307-43D1-89D9-13FA83307C17}" srcOrd="1" destOrd="0" presId="urn:microsoft.com/office/officeart/2018/2/layout/IconLabelDescriptionList"/>
    <dgm:cxn modelId="{8B530AB9-C47D-43C4-A859-628934B7CEF7}" type="presParOf" srcId="{B8DFF7A2-03F7-46D9-8531-B3B156D46C67}" destId="{EC6DCC12-B11E-4AA2-B53B-DBA580D30D2B}" srcOrd="2" destOrd="0" presId="urn:microsoft.com/office/officeart/2018/2/layout/IconLabelDescriptionList"/>
    <dgm:cxn modelId="{39FDEB3D-0D76-460D-BA90-CD4FC7FE45A6}" type="presParOf" srcId="{B8DFF7A2-03F7-46D9-8531-B3B156D46C67}" destId="{18C3418B-61AB-4BE5-AEEC-419559AE21AC}" srcOrd="3" destOrd="0" presId="urn:microsoft.com/office/officeart/2018/2/layout/IconLabelDescriptionList"/>
    <dgm:cxn modelId="{B82D86FA-9995-4825-9A96-1437D6DE72B1}" type="presParOf" srcId="{B8DFF7A2-03F7-46D9-8531-B3B156D46C67}" destId="{3E08A376-85F5-4FC3-807D-47C9AC30D525}" srcOrd="4" destOrd="0" presId="urn:microsoft.com/office/officeart/2018/2/layout/IconLabelDescriptionList"/>
    <dgm:cxn modelId="{D411F7A4-227D-45B2-8F3B-E6B17BA84512}" type="presParOf" srcId="{5A198DC3-3DC1-49DD-833C-08C944876D10}" destId="{B7DC06B1-86AF-4971-827F-DDB18BEE3B06}" srcOrd="1" destOrd="0" presId="urn:microsoft.com/office/officeart/2018/2/layout/IconLabelDescriptionList"/>
    <dgm:cxn modelId="{9C39A103-C9A2-4730-9EC0-7A3DF54D0820}" type="presParOf" srcId="{5A198DC3-3DC1-49DD-833C-08C944876D10}" destId="{EB090D77-8972-4ED3-B803-B1C0067E14C0}" srcOrd="2" destOrd="0" presId="urn:microsoft.com/office/officeart/2018/2/layout/IconLabelDescriptionList"/>
    <dgm:cxn modelId="{0CF66BA0-6F24-4F3B-BB67-6372DB29C1A2}" type="presParOf" srcId="{EB090D77-8972-4ED3-B803-B1C0067E14C0}" destId="{80C5B0AA-EA79-4493-B874-70EF2FDA2EAE}" srcOrd="0" destOrd="0" presId="urn:microsoft.com/office/officeart/2018/2/layout/IconLabelDescriptionList"/>
    <dgm:cxn modelId="{4CD1FC9D-ED67-41D0-972A-A3C913EA3C4A}" type="presParOf" srcId="{EB090D77-8972-4ED3-B803-B1C0067E14C0}" destId="{4F9726EC-5ED7-428D-AD0F-C109AEE0940D}" srcOrd="1" destOrd="0" presId="urn:microsoft.com/office/officeart/2018/2/layout/IconLabelDescriptionList"/>
    <dgm:cxn modelId="{0F85573B-BF8F-423A-9756-125B6F198962}" type="presParOf" srcId="{EB090D77-8972-4ED3-B803-B1C0067E14C0}" destId="{639D92B6-09E2-4D23-9A15-9F36C4EB9732}" srcOrd="2" destOrd="0" presId="urn:microsoft.com/office/officeart/2018/2/layout/IconLabelDescriptionList"/>
    <dgm:cxn modelId="{DE442C0B-56E1-4FE0-976C-C41D21F202CF}" type="presParOf" srcId="{EB090D77-8972-4ED3-B803-B1C0067E14C0}" destId="{96776895-F9D5-4F63-A457-AE33E3BCD95F}" srcOrd="3" destOrd="0" presId="urn:microsoft.com/office/officeart/2018/2/layout/IconLabelDescriptionList"/>
    <dgm:cxn modelId="{17731286-966B-4197-9DA0-72701FFE1DCB}" type="presParOf" srcId="{EB090D77-8972-4ED3-B803-B1C0067E14C0}" destId="{093CFA9B-9346-42E1-8F01-79057AB112F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3A19-E026-43E8-8259-BB2DEA163EA0}">
      <dsp:nvSpPr>
        <dsp:cNvPr id="0" name=""/>
        <dsp:cNvSpPr/>
      </dsp:nvSpPr>
      <dsp:spPr>
        <a:xfrm>
          <a:off x="393" y="11515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4DC0C-6FCE-493A-AABB-A2373C474301}">
      <dsp:nvSpPr>
        <dsp:cNvPr id="0" name=""/>
        <dsp:cNvSpPr/>
      </dsp:nvSpPr>
      <dsp:spPr>
        <a:xfrm>
          <a:off x="393" y="1390922"/>
          <a:ext cx="3138750" cy="167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800" kern="1200" dirty="0"/>
            <a:t>Considera-se muito relevante para a experiência académica dos alunos do ISEL a divulgação eficaz dos horários e localização das salas de aula e locais de convivência.</a:t>
          </a:r>
          <a:endParaRPr lang="en-US" sz="1800" kern="1200" dirty="0"/>
        </a:p>
      </dsp:txBody>
      <dsp:txXfrm>
        <a:off x="393" y="1390922"/>
        <a:ext cx="3138750" cy="1677269"/>
      </dsp:txXfrm>
    </dsp:sp>
    <dsp:sp modelId="{68D6B463-E0CB-43C7-A470-8331E89BD052}">
      <dsp:nvSpPr>
        <dsp:cNvPr id="0" name=""/>
        <dsp:cNvSpPr/>
      </dsp:nvSpPr>
      <dsp:spPr>
        <a:xfrm>
          <a:off x="393" y="3150612"/>
          <a:ext cx="3138750" cy="108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A9D20-9A29-41C7-8A2F-189DA9806CA5}">
      <dsp:nvSpPr>
        <dsp:cNvPr id="0" name=""/>
        <dsp:cNvSpPr/>
      </dsp:nvSpPr>
      <dsp:spPr>
        <a:xfrm>
          <a:off x="3688425" y="11515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A493A-4FEF-40C9-A2E3-B6475E097089}">
      <dsp:nvSpPr>
        <dsp:cNvPr id="0" name=""/>
        <dsp:cNvSpPr/>
      </dsp:nvSpPr>
      <dsp:spPr>
        <a:xfrm>
          <a:off x="3688425" y="1390922"/>
          <a:ext cx="3138750" cy="167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800" b="1" kern="1200" dirty="0"/>
            <a:t>Problema atual: </a:t>
          </a:r>
          <a:endParaRPr lang="en-US" sz="1800" kern="1200" dirty="0"/>
        </a:p>
      </dsp:txBody>
      <dsp:txXfrm>
        <a:off x="3688425" y="1390922"/>
        <a:ext cx="3138750" cy="1677269"/>
      </dsp:txXfrm>
    </dsp:sp>
    <dsp:sp modelId="{C553EF67-ABD0-4627-B2F5-7F5FAC49C53F}">
      <dsp:nvSpPr>
        <dsp:cNvPr id="0" name=""/>
        <dsp:cNvSpPr/>
      </dsp:nvSpPr>
      <dsp:spPr>
        <a:xfrm>
          <a:off x="3688425" y="1730175"/>
          <a:ext cx="3138750" cy="108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Horários de difícil legibilidade e falta de informação sobre locais de interesse.</a:t>
          </a:r>
          <a:endParaRPr lang="en-US" sz="1400" kern="1200" dirty="0"/>
        </a:p>
      </dsp:txBody>
      <dsp:txXfrm>
        <a:off x="3688425" y="1730175"/>
        <a:ext cx="3138750" cy="1085570"/>
      </dsp:txXfrm>
    </dsp:sp>
    <dsp:sp modelId="{068B5471-49B9-43CA-A13E-2DF665C331F9}">
      <dsp:nvSpPr>
        <dsp:cNvPr id="0" name=""/>
        <dsp:cNvSpPr/>
      </dsp:nvSpPr>
      <dsp:spPr>
        <a:xfrm>
          <a:off x="7376456" y="11515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E26D3-4D99-4D6F-9AF3-8690A143AB0F}">
      <dsp:nvSpPr>
        <dsp:cNvPr id="0" name=""/>
        <dsp:cNvSpPr/>
      </dsp:nvSpPr>
      <dsp:spPr>
        <a:xfrm>
          <a:off x="7376456" y="1390922"/>
          <a:ext cx="3138750" cy="167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800" b="1" kern="1200" dirty="0"/>
            <a:t>Objetivo do projeto: </a:t>
          </a:r>
          <a:endParaRPr lang="en-US" sz="1800" kern="1200" dirty="0"/>
        </a:p>
      </dsp:txBody>
      <dsp:txXfrm>
        <a:off x="7376456" y="1390922"/>
        <a:ext cx="3138750" cy="1677269"/>
      </dsp:txXfrm>
    </dsp:sp>
    <dsp:sp modelId="{020B2836-03E0-4D6A-99DF-44979992C165}">
      <dsp:nvSpPr>
        <dsp:cNvPr id="0" name=""/>
        <dsp:cNvSpPr/>
      </dsp:nvSpPr>
      <dsp:spPr>
        <a:xfrm>
          <a:off x="7289355" y="1784269"/>
          <a:ext cx="3138750" cy="108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Desenvolver uma aplicação que permita aos alunos visualizar os horários de forma dinâmica e obter informações sobre a localização de pontos de interesse no campus.</a:t>
          </a:r>
          <a:endParaRPr lang="en-US" sz="1400" kern="1200" dirty="0"/>
        </a:p>
      </dsp:txBody>
      <dsp:txXfrm>
        <a:off x="7289355" y="1784269"/>
        <a:ext cx="3138750" cy="1085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694EC-2211-4FA9-A14E-17F5A276777E}">
      <dsp:nvSpPr>
        <dsp:cNvPr id="0" name=""/>
        <dsp:cNvSpPr/>
      </dsp:nvSpPr>
      <dsp:spPr>
        <a:xfrm>
          <a:off x="559800" y="12672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DCC12-B11E-4AA2-B53B-DBA580D30D2B}">
      <dsp:nvSpPr>
        <dsp:cNvPr id="0" name=""/>
        <dsp:cNvSpPr/>
      </dsp:nvSpPr>
      <dsp:spPr>
        <a:xfrm>
          <a:off x="559800" y="18149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b="1" kern="1200"/>
            <a:t>Riscos:</a:t>
          </a:r>
          <a:endParaRPr lang="en-US" sz="3600" kern="1200"/>
        </a:p>
      </dsp:txBody>
      <dsp:txXfrm>
        <a:off x="559800" y="1814934"/>
        <a:ext cx="4320000" cy="648000"/>
      </dsp:txXfrm>
    </dsp:sp>
    <dsp:sp modelId="{3E08A376-85F5-4FC3-807D-47C9AC30D525}">
      <dsp:nvSpPr>
        <dsp:cNvPr id="0" name=""/>
        <dsp:cNvSpPr/>
      </dsp:nvSpPr>
      <dsp:spPr>
        <a:xfrm>
          <a:off x="559800" y="2544892"/>
          <a:ext cx="4320000" cy="167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Utilização de novas técnicas e ferramentas.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Aquisição de dados reais.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Desafios na implementação da localização de pontos de interesse.</a:t>
          </a:r>
          <a:endParaRPr lang="en-US" sz="1700" kern="1200"/>
        </a:p>
      </dsp:txBody>
      <dsp:txXfrm>
        <a:off x="559800" y="2544892"/>
        <a:ext cx="4320000" cy="1679719"/>
      </dsp:txXfrm>
    </dsp:sp>
    <dsp:sp modelId="{80C5B0AA-EA79-4493-B874-70EF2FDA2EAE}">
      <dsp:nvSpPr>
        <dsp:cNvPr id="0" name=""/>
        <dsp:cNvSpPr/>
      </dsp:nvSpPr>
      <dsp:spPr>
        <a:xfrm>
          <a:off x="5635800" y="12672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92B6-09E2-4D23-9A15-9F36C4EB9732}">
      <dsp:nvSpPr>
        <dsp:cNvPr id="0" name=""/>
        <dsp:cNvSpPr/>
      </dsp:nvSpPr>
      <dsp:spPr>
        <a:xfrm>
          <a:off x="5635800" y="18149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b="1" kern="1200"/>
            <a:t>Conclusão:</a:t>
          </a:r>
          <a:endParaRPr lang="en-US" sz="3600" kern="1200"/>
        </a:p>
      </dsp:txBody>
      <dsp:txXfrm>
        <a:off x="5635800" y="1814934"/>
        <a:ext cx="4320000" cy="648000"/>
      </dsp:txXfrm>
    </dsp:sp>
    <dsp:sp modelId="{093CFA9B-9346-42E1-8F01-79057AB112FF}">
      <dsp:nvSpPr>
        <dsp:cNvPr id="0" name=""/>
        <dsp:cNvSpPr/>
      </dsp:nvSpPr>
      <dsp:spPr>
        <a:xfrm>
          <a:off x="5635800" y="2544892"/>
          <a:ext cx="4320000" cy="167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A aplicação ISELper tem o potencial de melhorar significativamente a experiência dos alunos do ISEL.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Estamos comprometidos em enfrentar os desafios e desenvolver uma solução eficaz e robusta e possivelmente escalável.</a:t>
          </a:r>
          <a:endParaRPr lang="en-US" sz="1700" kern="1200"/>
        </a:p>
      </dsp:txBody>
      <dsp:txXfrm>
        <a:off x="5635800" y="2544892"/>
        <a:ext cx="4320000" cy="167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FCCB-3752-16D1-BA87-9195A6A3D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133DAC-66C8-B1D7-7591-9CACEEFD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6D0FA-1D24-3161-351A-751A43E5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2328A-6BA5-105C-B506-29AF3C0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ADE356-11F1-2F63-63C1-214DFE58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195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F9B3E-6129-A4F4-3BD5-FEBF98A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467677B-2C9A-A551-92F3-8E857E6A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7D383B-3559-AC93-0BC9-B769E2D9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80982-3DD9-2242-EBC1-48AB0873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2CA963-82A4-DBE4-B67A-B1473A23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217AA9-2521-D7C9-45E3-A0997779F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DE2C0B8-4FFB-196B-EFC6-2FE1F8C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3090E7-862B-78FA-9B27-24724397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73E150-3BBE-6BB2-04CC-E179DA89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963441-F5D8-3965-DBE1-7B2E449E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4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C2300-546D-C5ED-1F88-E04D6A41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4E9BB9-4F36-1FB5-10B7-9EFD0428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780CAB-91E9-B03C-F5AF-27C3832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24AE29-BC0F-173E-6FC5-0BD8E20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E86837-C816-C762-C4A1-E49F1DC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9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C6BA5-F4AD-5370-89F2-B9B579B1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2ED7CCE-E0AC-A224-2C62-B65AB1F7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431068-E7FB-23A7-951C-5675BFE3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BE5CDD-BE3F-A14C-DEBB-A4CF9EE7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3EAEC9-B47E-5090-2C9A-6F606FC1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07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B2D07-CDB9-7B22-9E20-2613487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E0BFCA-4F7F-0E09-2A7F-D0D50301A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607EEA-899E-217E-7B7C-3163E4B0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A33EA4-29CD-154D-A53A-18F57F07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B32628-C769-50DD-CFB9-0754A3DA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06E85E-3CA8-6FC2-3514-600687C4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21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CE507-193A-0B42-2FBE-91EDDEF1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989546-E770-040A-B0D2-D5A65E76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DCC148-AFEC-489C-1F3C-28B8B85A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C7B8DC5-9541-DE1A-A3B5-B07AA3966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E9D77B-D6D2-6C2D-CBC9-ED8EF566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1460EA-CED5-1C91-5999-F4408805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13D612C-C26D-3FD4-34F8-9003145B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FE876AE-0FDB-D88C-7B92-E032238F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93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8C141-3173-AFFF-B879-6EE7D501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A06C0BF-185F-1A11-EFFB-7E6FBF5D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2E0E131-6160-E2CD-19FB-0FD8F97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627DD7-62A9-BB73-707B-79B5F1AC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95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0C302CA-0DEA-CBC7-3953-B2C641FD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5D0D572-FDFC-D0BE-7C78-B6A63EDC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F0E583F-E48F-CBD6-BC06-F429AE0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9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2430B-F54D-11D6-47C8-9F4B1B1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442104-F7D1-68BF-BC56-052C18F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4A2ED87-9924-5528-330B-9F319388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76AFC0-2DFA-A0D2-86FE-B61FD623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A162C52-A86F-1737-E0E6-21882DCA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45ECFA-4DFB-2944-CE1F-DC32BDEE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668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B1FBC-A8A9-59DF-2D01-7451E5BB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4F8379-9529-2A92-CBFE-FD55692C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1C3453-5F3A-8705-B305-901FFE16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117511-7821-09F2-CC6D-0FC6C912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324C69-1A1B-0641-91AD-C16C1FC9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E3EF80-BAF8-B598-DCBE-ECC8250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37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74B9C26-D3AD-A08D-5BE2-CF383FF3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960E01-0E70-9607-0A68-0E6A3634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AAAAD9-2C1C-AD43-A18E-B927DA21E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B28D2-9DC4-46AA-91E3-03F36024DB12}" type="datetimeFigureOut">
              <a:rPr lang="pt-PT" smtClean="0"/>
              <a:t>23/03/2024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58A068-DC56-5307-BA5C-3547500C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FEF4B8-F136-3AE8-4308-10AC442E1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C36B9-3D13-4CE9-B4C1-5E609E029D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10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72151-0FD8-28A8-F7F8-049F98CA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467" y="647532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r>
              <a:rPr lang="en-US" sz="2800" dirty="0"/>
              <a:t>Aplicação de apoio aos alunos do ISEL</a:t>
            </a:r>
          </a:p>
        </p:txBody>
      </p:sp>
      <p:pic>
        <p:nvPicPr>
          <p:cNvPr id="9" name="Imagem 8" descr="Uma imagem com desenho, Cara humana&#10;&#10;Descrição gerada automaticamente">
            <a:extLst>
              <a:ext uri="{FF2B5EF4-FFF2-40B4-BE49-F238E27FC236}">
                <a16:creationId xmlns:a16="http://schemas.microsoft.com/office/drawing/2014/main" id="{2146065F-879D-5B68-9484-25417388F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2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F74CDDD-EBC8-8BF3-B37B-CC6169AF03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0467" y="26259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000" b="1" dirty="0"/>
              <a:t>Autores: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Filipe Jorge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David Gomes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  Sérgio Gomes</a:t>
            </a:r>
          </a:p>
          <a:p>
            <a:pPr algn="l"/>
            <a:r>
              <a:rPr lang="en-US" sz="2000" b="1" dirty="0"/>
              <a:t>Orientador: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João Trindade</a:t>
            </a:r>
          </a:p>
          <a:p>
            <a:pPr algn="l"/>
            <a:r>
              <a:rPr lang="en-US" sz="2000" b="1" dirty="0"/>
              <a:t>Data: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26 de Março de 2024</a:t>
            </a:r>
          </a:p>
        </p:txBody>
      </p:sp>
    </p:spTree>
    <p:extLst>
      <p:ext uri="{BB962C8B-B14F-4D97-AF65-F5344CB8AC3E}">
        <p14:creationId xmlns:p14="http://schemas.microsoft.com/office/powerpoint/2010/main" val="122082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27B14-F9D5-14D5-F8E6-61600109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Introdução</a:t>
            </a:r>
            <a:endParaRPr lang="pt-PT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1ECDD55-B7CA-5A7C-4CBB-C8D56AD1D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644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5557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7A445-A977-4789-00C1-9779E66F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pt-PT"/>
              <a:t>Análise</a:t>
            </a:r>
            <a:endParaRPr lang="pt-PT" dirty="0"/>
          </a:p>
        </p:txBody>
      </p:sp>
      <p:pic>
        <p:nvPicPr>
          <p:cNvPr id="5" name="Picture 4" descr="Lâmpada num fundo amarelo com um cabo e raios de luz desenhados">
            <a:extLst>
              <a:ext uri="{FF2B5EF4-FFF2-40B4-BE49-F238E27FC236}">
                <a16:creationId xmlns:a16="http://schemas.microsoft.com/office/drawing/2014/main" id="{83895FAF-8715-7C6B-6648-682FA3B1E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08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1885C5-98CA-C978-CD64-093B98A4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pt-PT" sz="1700"/>
              <a:t>Problemas a Resolver:</a:t>
            </a:r>
          </a:p>
          <a:p>
            <a:pPr lvl="1"/>
            <a:r>
              <a:rPr lang="pt-PT" sz="1700"/>
              <a:t>Extração automatizada de dados dos PDF de horários.</a:t>
            </a:r>
          </a:p>
          <a:p>
            <a:pPr lvl="1"/>
            <a:r>
              <a:rPr lang="pt-PT" sz="1700"/>
              <a:t>Estrutura genérica para suportar horários de outras instituições.</a:t>
            </a:r>
          </a:p>
          <a:p>
            <a:pPr lvl="1"/>
            <a:r>
              <a:rPr lang="pt-PT" sz="1700"/>
              <a:t>Processamento e armazenamento eficiente dos dados.</a:t>
            </a:r>
          </a:p>
          <a:p>
            <a:pPr lvl="1"/>
            <a:r>
              <a:rPr lang="pt-PT" sz="1700"/>
              <a:t>Desenvolvimento de uma Web API robusta.</a:t>
            </a:r>
          </a:p>
          <a:p>
            <a:pPr lvl="1"/>
            <a:r>
              <a:rPr lang="pt-PT" sz="1700"/>
              <a:t>Implementação de interfaces intuitivas e responsivas.</a:t>
            </a:r>
          </a:p>
          <a:p>
            <a:pPr lvl="1"/>
            <a:r>
              <a:rPr lang="pt-PT" sz="1700"/>
              <a:t>Integração de funcionalidades de visualização dinâmica de horários e localização de recursos.</a:t>
            </a:r>
          </a:p>
          <a:p>
            <a:pPr marL="0" indent="0">
              <a:buNone/>
            </a:pPr>
            <a:endParaRPr lang="pt-PT" sz="1700"/>
          </a:p>
        </p:txBody>
      </p:sp>
    </p:spTree>
    <p:extLst>
      <p:ext uri="{BB962C8B-B14F-4D97-AF65-F5344CB8AC3E}">
        <p14:creationId xmlns:p14="http://schemas.microsoft.com/office/powerpoint/2010/main" val="308144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72036C-1EC3-06C4-C25C-436FA140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pPr algn="ctr"/>
            <a:r>
              <a:rPr lang="pt-PT" sz="3400" dirty="0"/>
              <a:t>Técnicas e ferramentas utilizadas</a:t>
            </a:r>
          </a:p>
        </p:txBody>
      </p:sp>
      <p:pic>
        <p:nvPicPr>
          <p:cNvPr id="5" name="Picture 4" descr="Script de computador num ecrã">
            <a:extLst>
              <a:ext uri="{FF2B5EF4-FFF2-40B4-BE49-F238E27FC236}">
                <a16:creationId xmlns:a16="http://schemas.microsoft.com/office/drawing/2014/main" id="{50CE0B1C-C530-2CC5-4925-25D366915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08F719-64DD-E7E6-5B60-D388E508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pt-PT" sz="1400"/>
              <a:t>Utilizaremos diversas técnicas e ferramentas para enfrentar os desafios propostos:</a:t>
            </a:r>
          </a:p>
          <a:p>
            <a:pPr lvl="1"/>
            <a:r>
              <a:rPr lang="pt-PT" sz="1400"/>
              <a:t>Linguagem de programação Kotlin para o back-end e aplicativo Android.</a:t>
            </a:r>
          </a:p>
          <a:p>
            <a:pPr lvl="1"/>
            <a:r>
              <a:rPr lang="pt-PT" sz="1400"/>
              <a:t>TypeScript para o front-end do navegador.</a:t>
            </a:r>
          </a:p>
          <a:p>
            <a:pPr lvl="1"/>
            <a:r>
              <a:rPr lang="pt-PT" sz="1400"/>
              <a:t>Tabula para extração de dados dos PDFs de horários.</a:t>
            </a:r>
          </a:p>
          <a:p>
            <a:pPr lvl="1"/>
            <a:r>
              <a:rPr lang="pt-PT" sz="1400"/>
              <a:t>PostgreSQL para armazenamento de dados.</a:t>
            </a:r>
          </a:p>
          <a:p>
            <a:pPr lvl="1"/>
            <a:r>
              <a:rPr lang="pt-PT" sz="1400"/>
              <a:t>Spring MVC para o desenvolvimento da Web API.</a:t>
            </a:r>
          </a:p>
          <a:p>
            <a:pPr lvl="1"/>
            <a:r>
              <a:rPr lang="pt-PT" sz="1400"/>
              <a:t>React para o desenvolvimento da interface do navegador web.</a:t>
            </a:r>
          </a:p>
          <a:p>
            <a:pPr lvl="1"/>
            <a:r>
              <a:rPr lang="pt-PT" sz="1400"/>
              <a:t>Jetpack Compose para o desenvolvimento da interface do aplicativo Android.</a:t>
            </a:r>
          </a:p>
          <a:p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403145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2112B-3F7E-C036-A85F-4D060FF2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Riscos e Conclusão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FA12D8C3-A0A4-45AC-2E34-8A241F3A8C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62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300</Words>
  <Application>Microsoft Office PowerPoint</Application>
  <PresentationFormat>Ecrã Panorâmico</PresentationFormat>
  <Paragraphs>40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 Aplicação de apoio aos alunos do ISEL</vt:lpstr>
      <vt:lpstr>Introdução</vt:lpstr>
      <vt:lpstr>Análise</vt:lpstr>
      <vt:lpstr>Técnicas e ferramentas utilizadas</vt:lpstr>
      <vt:lpstr>Riscos e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ISELper Aplicação de apoio aos alunos do ISEL</dc:title>
  <dc:creator>filipe jorge</dc:creator>
  <cp:lastModifiedBy>filipe jorge</cp:lastModifiedBy>
  <cp:revision>4</cp:revision>
  <dcterms:created xsi:type="dcterms:W3CDTF">2024-03-23T14:16:48Z</dcterms:created>
  <dcterms:modified xsi:type="dcterms:W3CDTF">2024-03-23T14:51:48Z</dcterms:modified>
</cp:coreProperties>
</file>