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FCCB-3752-16D1-BA87-9195A6A3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133DAC-66C8-B1D7-7591-9CACEEFD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6D0FA-1D24-3161-351A-751A43E5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2328A-6BA5-105C-B506-29AF3C0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ADE356-11F1-2F63-63C1-214DFE58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195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F9B3E-6129-A4F4-3BD5-FEBF98A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467677B-2C9A-A551-92F3-8E857E6A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7D383B-3559-AC93-0BC9-B769E2D9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80982-3DD9-2242-EBC1-48AB0873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2CA963-82A4-DBE4-B67A-B1473A23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217AA9-2521-D7C9-45E3-A0997779F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DE2C0B8-4FFB-196B-EFC6-2FE1F8C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3090E7-862B-78FA-9B27-24724397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73E150-3BBE-6BB2-04CC-E179DA89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963441-F5D8-3965-DBE1-7B2E449E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4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2300-546D-C5ED-1F88-E04D6A41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4E9BB9-4F36-1FB5-10B7-9EFD0428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780CAB-91E9-B03C-F5AF-27C3832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24AE29-BC0F-173E-6FC5-0BD8E20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E86837-C816-C762-C4A1-E49F1DC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9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C6BA5-F4AD-5370-89F2-B9B579B1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ED7CCE-E0AC-A224-2C62-B65AB1F7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431068-E7FB-23A7-951C-5675BFE3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BE5CDD-BE3F-A14C-DEBB-A4CF9EE7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3EAEC9-B47E-5090-2C9A-6F606FC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7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B2D07-CDB9-7B22-9E20-2613487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E0BFCA-4F7F-0E09-2A7F-D0D50301A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607EEA-899E-217E-7B7C-3163E4B0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A33EA4-29CD-154D-A53A-18F57F0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B32628-C769-50DD-CFB9-0754A3D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06E85E-3CA8-6FC2-3514-600687C4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2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CE507-193A-0B42-2FBE-91EDDEF1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989546-E770-040A-B0D2-D5A65E76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DCC148-AFEC-489C-1F3C-28B8B85A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C7B8DC5-9541-DE1A-A3B5-B07AA396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E9D77B-D6D2-6C2D-CBC9-ED8EF566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1460EA-CED5-1C91-5999-F440880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13D612C-C26D-3FD4-34F8-9003145B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FE876AE-0FDB-D88C-7B92-E032238F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3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8C141-3173-AFFF-B879-6EE7D501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06C0BF-185F-1A11-EFFB-7E6FBF5D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2E0E131-6160-E2CD-19FB-0FD8F97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627DD7-62A9-BB73-707B-79B5F1AC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9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0C302CA-0DEA-CBC7-3953-B2C641FD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5D0D572-FDFC-D0BE-7C78-B6A63EDC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0E583F-E48F-CBD6-BC06-F429AE0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9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2430B-F54D-11D6-47C8-9F4B1B1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442104-F7D1-68BF-BC56-052C18F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4A2ED87-9924-5528-330B-9F319388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76AFC0-2DFA-A0D2-86FE-B61FD623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162C52-A86F-1737-E0E6-21882DC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45ECFA-4DFB-2944-CE1F-DC32BDEE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6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B1FBC-A8A9-59DF-2D01-7451E5BB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4F8379-9529-2A92-CBFE-FD55692C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C3453-5F3A-8705-B305-901FFE1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117511-7821-09F2-CC6D-0FC6C912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324C69-1A1B-0641-91AD-C16C1FC9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E3EF80-BAF8-B598-DCBE-ECC8250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37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74B9C26-D3AD-A08D-5BE2-CF383FF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960E01-0E70-9607-0A68-0E6A3634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AAAAD9-2C1C-AD43-A18E-B927DA21E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58A068-DC56-5307-BA5C-3547500C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FEF4B8-F136-3AE8-4308-10AC442E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10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2151-0FD8-28A8-F7F8-049F98CA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817"/>
            <a:ext cx="9144000" cy="1596254"/>
          </a:xfrm>
        </p:spPr>
        <p:txBody>
          <a:bodyPr>
            <a:normAutofit/>
          </a:bodyPr>
          <a:lstStyle/>
          <a:p>
            <a:r>
              <a:rPr lang="pt-PT" dirty="0" err="1"/>
              <a:t>ISELper</a:t>
            </a:r>
            <a:br>
              <a:rPr lang="pt-PT" dirty="0"/>
            </a:br>
            <a:r>
              <a:rPr lang="pt-PT" sz="4400" dirty="0"/>
              <a:t>Aplicação de apoio aos alunos do ISEL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74CDDD-EBC8-8BF3-B37B-CC6169AF0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38" y="2789073"/>
            <a:ext cx="12025152" cy="235897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pt-PT" b="1" dirty="0"/>
              <a:t>Autores:</a:t>
            </a:r>
            <a:br>
              <a:rPr lang="pt-PT" dirty="0"/>
            </a:br>
            <a:r>
              <a:rPr lang="pt-PT" dirty="0"/>
              <a:t>Filipe Jorge</a:t>
            </a:r>
            <a:br>
              <a:rPr lang="pt-PT" dirty="0"/>
            </a:br>
            <a:r>
              <a:rPr lang="pt-PT" dirty="0"/>
              <a:t>David Gomes</a:t>
            </a:r>
          </a:p>
          <a:p>
            <a:pPr>
              <a:spcBef>
                <a:spcPts val="0"/>
              </a:spcBef>
            </a:pPr>
            <a:r>
              <a:rPr lang="pt-PT" dirty="0"/>
              <a:t>Sérgio Gomes</a:t>
            </a:r>
          </a:p>
          <a:p>
            <a:r>
              <a:rPr lang="pt-PT" b="1" dirty="0"/>
              <a:t>Orientador:</a:t>
            </a:r>
          </a:p>
          <a:p>
            <a:r>
              <a:rPr lang="pt-PT" dirty="0"/>
              <a:t>João Trindade</a:t>
            </a:r>
          </a:p>
          <a:p>
            <a:r>
              <a:rPr lang="pt-PT" b="1" dirty="0"/>
              <a:t>Data:</a:t>
            </a:r>
          </a:p>
          <a:p>
            <a:r>
              <a:rPr lang="pt-PT" dirty="0"/>
              <a:t>26 de Março de 2024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08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27B14-F9D5-14D5-F8E6-6160010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BA516D-DACF-287F-F0E0-7B22D6CC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2000" dirty="0"/>
              <a:t>Considera-se muito relevante para a experiência académica dos alunos do ISEL a divulgação eficaz dos horários e localização das salas de aula e locais de convivência.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2000" b="1" dirty="0"/>
              <a:t>Problema atual: </a:t>
            </a:r>
          </a:p>
          <a:p>
            <a:pPr lvl="1"/>
            <a:r>
              <a:rPr lang="pt-PT" sz="2000" dirty="0"/>
              <a:t>Horários de difícil legibilidade e falta de informação sobre locais de interesse.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2000" b="1" dirty="0"/>
              <a:t>Objetivo do projeto: </a:t>
            </a:r>
          </a:p>
          <a:p>
            <a:pPr lvl="1"/>
            <a:r>
              <a:rPr lang="pt-PT" sz="2000" dirty="0"/>
              <a:t>Desenvolver uma aplicação que permita aos alunos visualizar os horários de forma dinâmica e obter informações sobre a localização de pontos de interesse no campus.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55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7A445-A977-4789-00C1-9779E66F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1885C5-98CA-C978-CD64-093B98A4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Problemas a Resolver:</a:t>
            </a:r>
          </a:p>
          <a:p>
            <a:pPr lvl="1"/>
            <a:r>
              <a:rPr lang="pt-PT" sz="2000" dirty="0"/>
              <a:t>Extração automatizada de dados dos PDF de horários.</a:t>
            </a:r>
          </a:p>
          <a:p>
            <a:pPr lvl="1"/>
            <a:r>
              <a:rPr lang="pt-PT" sz="2000" dirty="0"/>
              <a:t>Estrutura genérica para suportar horários de outras instituições.</a:t>
            </a:r>
          </a:p>
          <a:p>
            <a:pPr lvl="1"/>
            <a:r>
              <a:rPr lang="pt-PT" sz="2000" dirty="0"/>
              <a:t>Processamento e armazenamento eficiente dos dados.</a:t>
            </a:r>
          </a:p>
          <a:p>
            <a:pPr lvl="1"/>
            <a:r>
              <a:rPr lang="pt-PT" sz="2000" dirty="0"/>
              <a:t>Desenvolvimento de uma Web API robusta.</a:t>
            </a:r>
          </a:p>
          <a:p>
            <a:pPr lvl="1"/>
            <a:r>
              <a:rPr lang="pt-PT" sz="2000" dirty="0"/>
              <a:t>Implementação de interfaces intuitivas e responsivas.</a:t>
            </a:r>
          </a:p>
          <a:p>
            <a:pPr lvl="1"/>
            <a:r>
              <a:rPr lang="pt-PT" sz="2000" dirty="0"/>
              <a:t>Integração de funcionalidades de visualização dinâmica de horários e localização de recursos.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14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036C-1EC3-06C4-C25C-436FA140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Técnicas e ferramentas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08F719-64DD-E7E6-5B60-D388E508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dirty="0"/>
              <a:t>Utilizaremos diversas técnicas e ferramentas para enfrentar os desafios propostos:</a:t>
            </a:r>
          </a:p>
          <a:p>
            <a:pPr lvl="1">
              <a:lnSpc>
                <a:spcPct val="100000"/>
              </a:lnSpc>
            </a:pPr>
            <a:r>
              <a:rPr lang="pt-PT" sz="2000" dirty="0"/>
              <a:t>Linguagem de programação </a:t>
            </a:r>
            <a:r>
              <a:rPr lang="pt-PT" sz="2000" dirty="0" err="1"/>
              <a:t>Kotlin</a:t>
            </a:r>
            <a:r>
              <a:rPr lang="pt-PT" sz="2000" dirty="0"/>
              <a:t> para o </a:t>
            </a:r>
            <a:r>
              <a:rPr lang="pt-PT" sz="2000" dirty="0" err="1"/>
              <a:t>back-end</a:t>
            </a:r>
            <a:r>
              <a:rPr lang="pt-PT" sz="2000" dirty="0"/>
              <a:t> e aplicativo Android.</a:t>
            </a:r>
          </a:p>
          <a:p>
            <a:pPr lvl="1">
              <a:lnSpc>
                <a:spcPct val="100000"/>
              </a:lnSpc>
            </a:pPr>
            <a:r>
              <a:rPr lang="pt-PT" sz="2000" dirty="0" err="1"/>
              <a:t>TypeScript</a:t>
            </a:r>
            <a:r>
              <a:rPr lang="pt-PT" sz="2000" dirty="0"/>
              <a:t> para o </a:t>
            </a:r>
            <a:r>
              <a:rPr lang="pt-PT" sz="2000" dirty="0" err="1"/>
              <a:t>front-end</a:t>
            </a:r>
            <a:r>
              <a:rPr lang="pt-PT" sz="2000" dirty="0"/>
              <a:t> do navegador.</a:t>
            </a:r>
          </a:p>
          <a:p>
            <a:pPr lvl="1">
              <a:lnSpc>
                <a:spcPct val="100000"/>
              </a:lnSpc>
            </a:pPr>
            <a:r>
              <a:rPr lang="pt-PT" sz="2000" dirty="0"/>
              <a:t>Tabula para extração de dados dos </a:t>
            </a:r>
            <a:r>
              <a:rPr lang="pt-PT" sz="2000" dirty="0" err="1"/>
              <a:t>PDFs</a:t>
            </a:r>
            <a:r>
              <a:rPr lang="pt-PT" sz="2000" dirty="0"/>
              <a:t> de horários.</a:t>
            </a:r>
          </a:p>
          <a:p>
            <a:pPr lvl="1">
              <a:lnSpc>
                <a:spcPct val="100000"/>
              </a:lnSpc>
            </a:pPr>
            <a:r>
              <a:rPr lang="pt-PT" sz="2000" dirty="0" err="1"/>
              <a:t>PostgreSQL</a:t>
            </a:r>
            <a:r>
              <a:rPr lang="pt-PT" sz="2000" dirty="0"/>
              <a:t> para armazenamento de dados.</a:t>
            </a:r>
          </a:p>
          <a:p>
            <a:pPr lvl="1">
              <a:lnSpc>
                <a:spcPct val="100000"/>
              </a:lnSpc>
            </a:pPr>
            <a:r>
              <a:rPr lang="pt-PT" sz="2000" dirty="0"/>
              <a:t>Spring MVC para o desenvolvimento da Web API.</a:t>
            </a:r>
          </a:p>
          <a:p>
            <a:pPr lvl="1">
              <a:lnSpc>
                <a:spcPct val="100000"/>
              </a:lnSpc>
            </a:pPr>
            <a:r>
              <a:rPr lang="pt-PT" sz="2000" dirty="0" err="1"/>
              <a:t>React</a:t>
            </a:r>
            <a:r>
              <a:rPr lang="pt-PT" sz="2000" dirty="0"/>
              <a:t> para o desenvolvimento da interface do navegador web.</a:t>
            </a:r>
          </a:p>
          <a:p>
            <a:pPr lvl="1">
              <a:lnSpc>
                <a:spcPct val="100000"/>
              </a:lnSpc>
            </a:pPr>
            <a:r>
              <a:rPr lang="pt-PT" sz="2000" dirty="0"/>
              <a:t>Jetpack </a:t>
            </a:r>
            <a:r>
              <a:rPr lang="pt-PT" sz="2000" dirty="0" err="1"/>
              <a:t>Compose</a:t>
            </a:r>
            <a:r>
              <a:rPr lang="pt-PT" sz="2000" dirty="0"/>
              <a:t> para o desenvolvimento da interface do aplicativo Android.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4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2112B-3F7E-C036-A85F-4D060FF2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Riscos e 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DE8FE0-720A-E1C6-DED9-90CA5014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2000" b="1" dirty="0"/>
              <a:t>Riscos: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Utilização de novas técnicas e ferramentas.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Aquisição de dados reais.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Desafios na implementação da localização de pontos de interesse.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2000" b="1" dirty="0"/>
              <a:t>Conclusão: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A aplicação </a:t>
            </a:r>
            <a:r>
              <a:rPr lang="pt-PT" sz="2000" dirty="0" err="1"/>
              <a:t>ISELper</a:t>
            </a:r>
            <a:r>
              <a:rPr lang="pt-PT" sz="2000" dirty="0"/>
              <a:t> tem o potencial de melhorar significativamente a experiência dos alunos do ISEL.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Estamos comprometidos em enfrentar os desafios e desenvolver uma solução eficaz e robusta e possivelmente escalável.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762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302</Words>
  <Application>Microsoft Office PowerPoint</Application>
  <PresentationFormat>Ecrã Panorâmico</PresentationFormat>
  <Paragraphs>38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ISELper Aplicação de apoio aos alunos do ISEL</vt:lpstr>
      <vt:lpstr>Introdução</vt:lpstr>
      <vt:lpstr>Análise</vt:lpstr>
      <vt:lpstr>Técnicas e ferramentas utilizadas</vt:lpstr>
      <vt:lpstr>Riscos 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ISELper Aplicação de apoio aos alunos do ISEL</dc:title>
  <dc:creator>filipe jorge</dc:creator>
  <cp:lastModifiedBy>filipe jorge</cp:lastModifiedBy>
  <cp:revision>1</cp:revision>
  <dcterms:created xsi:type="dcterms:W3CDTF">2024-03-23T14:16:48Z</dcterms:created>
  <dcterms:modified xsi:type="dcterms:W3CDTF">2024-03-23T14:31:24Z</dcterms:modified>
</cp:coreProperties>
</file>