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Proxima Nova"/>
      <p:regular r:id="rId36"/>
      <p:bold r:id="rId37"/>
      <p:italic r:id="rId38"/>
      <p:boldItalic r:id="rId39"/>
    </p:embeddedFont>
    <p:embeddedFont>
      <p:font typeface="Proxima Nova Semibold"/>
      <p:regular r:id="rId40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Semibold-regular.fntdata"/><Relationship Id="rId20" Type="http://schemas.openxmlformats.org/officeDocument/2006/relationships/slide" Target="slides/slide15.xml"/><Relationship Id="rId42" Type="http://schemas.openxmlformats.org/officeDocument/2006/relationships/font" Target="fonts/ProximaNovaSemibold-boldItalic.fntdata"/><Relationship Id="rId41" Type="http://schemas.openxmlformats.org/officeDocument/2006/relationships/font" Target="fonts/ProximaNovaSemibo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ProximaNova-bold.fntdata"/><Relationship Id="rId14" Type="http://schemas.openxmlformats.org/officeDocument/2006/relationships/slide" Target="slides/slide9.xml"/><Relationship Id="rId36" Type="http://schemas.openxmlformats.org/officeDocument/2006/relationships/font" Target="fonts/ProximaNova-regular.fntdata"/><Relationship Id="rId17" Type="http://schemas.openxmlformats.org/officeDocument/2006/relationships/slide" Target="slides/slide12.xml"/><Relationship Id="rId39" Type="http://schemas.openxmlformats.org/officeDocument/2006/relationships/font" Target="fonts/ProximaNova-boldItalic.fntdata"/><Relationship Id="rId16" Type="http://schemas.openxmlformats.org/officeDocument/2006/relationships/slide" Target="slides/slide11.xml"/><Relationship Id="rId38" Type="http://schemas.openxmlformats.org/officeDocument/2006/relationships/font" Target="fonts/ProximaNova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fbb6f356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5fbb6f356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5fbb6f356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5fbb6f356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5fbb6f356_0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5fbb6f356_0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5fbb6f356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5fbb6f356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5fbb6f356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5fbb6f356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5fbb6f356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5fbb6f356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5fbb6f356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5fbb6f356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5fbb6f356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5fbb6f356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5fbb6f356_0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5fbb6f356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5fbb6f356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5fbb6f356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fbb6f356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fbb6f356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5fbb6f356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5fbb6f356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5fbb6f356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5fbb6f356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5fbb6f356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5fbb6f356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5fbb6f356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5fbb6f356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5fbb6f356_0_1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5fbb6f356_0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5fbb6f356_0_1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5fbb6f356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5fbb6f356_0_1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5fbb6f356_0_1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fbb6f356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fbb6f356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fbb6f356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fbb6f356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fbb6f356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5fbb6f356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5fbb6f356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5fbb6f356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5fbb6f356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5fbb6f356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5fbb6f356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5fbb6f356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5fbb6f356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5fbb6f356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35.png"/><Relationship Id="rId9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32357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ENTORNO DE DESARROLLO: INTELLIJ IDEA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73538" y="44374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Sergio Martinez Martinez - 1º DAM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Logo Intellij IDEA"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813" y="112850"/>
            <a:ext cx="3245574" cy="324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135300" y="1771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r>
              <a:rPr lang="es"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. Configuración IntelliJ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00" y="932750"/>
            <a:ext cx="35433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725" y="563050"/>
            <a:ext cx="445770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50" y="778673"/>
            <a:ext cx="4290725" cy="35861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575" y="772950"/>
            <a:ext cx="4290725" cy="3597606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121200" y="106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4. Primeros pasos en IntelliJ (Creación de proyecto)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675" y="958400"/>
            <a:ext cx="5391150" cy="3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00" y="714425"/>
            <a:ext cx="3480325" cy="39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25" y="442925"/>
            <a:ext cx="4299650" cy="4358151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42925"/>
            <a:ext cx="4459562" cy="35928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75" y="204875"/>
            <a:ext cx="8413050" cy="47337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248200" y="2124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5. Ajustes y preferencias de IntelliJ</a:t>
            </a:r>
            <a:endParaRPr sz="24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700" y="820225"/>
            <a:ext cx="5868597" cy="40651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875" y="359825"/>
            <a:ext cx="5851617" cy="42090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93" name="Google Shape;193;p28"/>
          <p:cNvSpPr txBox="1"/>
          <p:nvPr/>
        </p:nvSpPr>
        <p:spPr>
          <a:xfrm>
            <a:off x="1496875" y="0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Apariencia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 txBox="1"/>
          <p:nvPr/>
        </p:nvSpPr>
        <p:spPr>
          <a:xfrm>
            <a:off x="1496875" y="0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Menús</a:t>
            </a:r>
            <a:r>
              <a:rPr lang="es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y barras de herramientas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925" y="401575"/>
            <a:ext cx="6034150" cy="43403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 txBox="1"/>
          <p:nvPr/>
        </p:nvSpPr>
        <p:spPr>
          <a:xfrm>
            <a:off x="1496875" y="0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Ajustes del sistema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275" y="392924"/>
            <a:ext cx="5799294" cy="41759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1"/>
          <p:cNvSpPr txBox="1"/>
          <p:nvPr/>
        </p:nvSpPr>
        <p:spPr>
          <a:xfrm>
            <a:off x="1496875" y="0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Mapeado de teclas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375" y="392525"/>
            <a:ext cx="5799300" cy="417636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3413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1496875" y="0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Logo Intellij IDEA"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125" y="1549311"/>
            <a:ext cx="1009532" cy="1009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75" y="337886"/>
            <a:ext cx="4126675" cy="4467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PyCharm"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6485" y="2591009"/>
            <a:ext cx="974817" cy="9748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WebStorm"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2451" y="1566672"/>
            <a:ext cx="974817" cy="9748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phpstorm logo" id="98" name="Google Shape;9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32451" y="2591009"/>
            <a:ext cx="974817" cy="9748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resharper logo" id="99" name="Google Shape;9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558" y="1566672"/>
            <a:ext cx="974817" cy="9748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clion logo" id="100" name="Google Shape;10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80558" y="2591009"/>
            <a:ext cx="974817" cy="974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2"/>
          <p:cNvSpPr txBox="1"/>
          <p:nvPr/>
        </p:nvSpPr>
        <p:spPr>
          <a:xfrm>
            <a:off x="1496875" y="0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Ajustes generales del editor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625" y="385200"/>
            <a:ext cx="5734050" cy="4191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 txBox="1"/>
          <p:nvPr/>
        </p:nvSpPr>
        <p:spPr>
          <a:xfrm>
            <a:off x="1496875" y="0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Plantillas para nuevos archivos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381" y="420475"/>
            <a:ext cx="5839743" cy="4191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248200" y="2124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6</a:t>
            </a:r>
            <a:r>
              <a:rPr lang="es"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. </a:t>
            </a:r>
            <a:r>
              <a:rPr lang="es"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Instalación y uso de plugins (IDE Features Trainer)</a:t>
            </a:r>
            <a:endParaRPr sz="24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400" y="961038"/>
            <a:ext cx="5410200" cy="38766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5"/>
          <p:cNvSpPr txBox="1"/>
          <p:nvPr/>
        </p:nvSpPr>
        <p:spPr>
          <a:xfrm>
            <a:off x="1496875" y="0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325" y="657225"/>
            <a:ext cx="2419350" cy="38290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6"/>
          <p:cNvSpPr txBox="1"/>
          <p:nvPr/>
        </p:nvSpPr>
        <p:spPr>
          <a:xfrm>
            <a:off x="1496875" y="0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88" y="657225"/>
            <a:ext cx="4772025" cy="32670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7"/>
          <p:cNvSpPr txBox="1"/>
          <p:nvPr/>
        </p:nvSpPr>
        <p:spPr>
          <a:xfrm>
            <a:off x="1496875" y="0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62" y="1188863"/>
            <a:ext cx="8838474" cy="27657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311700" y="1229875"/>
            <a:ext cx="3413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8"/>
          <p:cNvSpPr txBox="1"/>
          <p:nvPr/>
        </p:nvSpPr>
        <p:spPr>
          <a:xfrm>
            <a:off x="1496875" y="0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Logo Intellij IDEA" id="263" name="Google Shape;2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13" y="783038"/>
            <a:ext cx="3245574" cy="324557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 txBox="1"/>
          <p:nvPr/>
        </p:nvSpPr>
        <p:spPr>
          <a:xfrm>
            <a:off x="5044750" y="2334750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FIN</a:t>
            </a:r>
            <a:endParaRPr sz="24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565675" y="594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1. Instalación Java SDK</a:t>
            </a:r>
            <a:endParaRPr sz="24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2. Instalación de IntelliJ</a:t>
            </a:r>
            <a:endParaRPr sz="24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3. Configuración de IntelliJ</a:t>
            </a:r>
            <a:endParaRPr sz="24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4. Primeros pasos en IntelliJ (Creación de proyecto)</a:t>
            </a:r>
            <a:endParaRPr sz="24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5. Ajustes y preferencias de IntelliJ</a:t>
            </a:r>
            <a:endParaRPr sz="24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6. Instalación y uso de plugins (IDE Features Trainer</a:t>
            </a:r>
            <a:endParaRPr sz="24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1. Instalación Java SDK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788" y="1292975"/>
            <a:ext cx="5808419" cy="30031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25" y="603950"/>
            <a:ext cx="4857750" cy="37623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150" y="893225"/>
            <a:ext cx="3870324" cy="2955658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790" y="430138"/>
            <a:ext cx="4522425" cy="42832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3" y="795325"/>
            <a:ext cx="4524375" cy="35528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12754"/>
            <a:ext cx="4524375" cy="3517971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32" name="Google Shape;132;p19"/>
          <p:cNvSpPr txBox="1"/>
          <p:nvPr>
            <p:ph type="title"/>
          </p:nvPr>
        </p:nvSpPr>
        <p:spPr>
          <a:xfrm>
            <a:off x="121200" y="106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2. Instalación de IntelliJ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625" y="819150"/>
            <a:ext cx="4476750" cy="3505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888" y="685800"/>
            <a:ext cx="4848225" cy="3771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