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2FE2F-8E71-4379-833B-4943D4F2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37A152-F159-4E10-9364-6236C692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66CFC-60B2-499C-8CF1-2B630BB0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5A062-7166-486D-90F8-2AA8CCCA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0F747C-7ECD-4F1C-8501-0631A873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2CBD7-311A-4228-8DDA-995F6293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6E35AA-2642-40CB-AFCC-55DDC51C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A5AF9-2D91-40A5-B03B-F9784F80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85C25-68CF-44B1-8930-62EF39CC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88396-5EA0-41FB-A825-7D430ED5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7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059408-BCA7-4209-BB68-078FCAF8F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8EE55-4737-4195-A013-2752C151A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2E6FA-D512-4D1D-B1AD-11EEE102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F2D45-36EB-4DA4-9892-9C640452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656CC-A173-4E7C-A360-70FD9EC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2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6D8C9-E456-489E-B35C-F3356585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EA63F-0E5A-4139-B473-29ABDBBA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5EF73-FF9C-4BD3-A616-77044533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B21BA-82C1-4D8E-AE56-A519D403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2BD9A-9322-4197-A381-BF27D46A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0EB5-86CA-4DF4-BA84-2EF87259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07CA0-9607-43EB-9469-7722D327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7BDFF-0E14-43A3-BD9D-BEE810D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D8BB0-373C-4393-B1CC-592B5E18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5E32-6DBA-449A-B9C1-560E11AB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2B65-1E24-4378-A343-00C0C5DD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1C871-1DF9-4EA9-9766-A305716B3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FD8D1-F488-4A07-A39C-793010DF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FDD89-A5A4-4742-93CE-352BFC14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4CE6E-14D9-48F6-B450-2E72EEAB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8FB06-50CA-4E88-B3C8-4AE09007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04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A513-F109-4746-B06E-AA5D23EC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F48C0-EC77-4E69-8587-3DDF15B7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32C901-0E92-4087-8AEA-A83F53A5E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371B6-932D-4310-BDF6-78BF26FDB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B4C7F1-DEBE-4D49-AA4E-F9285A0C2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47764E-AF5A-4582-BEF5-BE69DADA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DF30C0-61AD-4B1B-A016-ED81228C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918470-C8AD-4D2E-A212-16DAC50D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04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F9FD-6D9F-41D8-B824-10CD54A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FD63D2-6D77-42B7-A0BA-21C6650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A1BD-C873-482F-81E1-AD9D6892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A82E83-4413-4FFC-86FF-7AE0B717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7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45DCFF-D05A-427F-AA86-C5157FD5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0FC2D0-E761-48D8-A8FE-39FE8D1F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B6678-38D9-41DA-B1C9-07F92204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C9862-778B-45EE-A325-CE365D1E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C4E21-A550-42A0-A72A-D3A83A16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67001-DDE0-4649-B4A5-3D7957671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8F8C3-644C-46B2-9BA9-E62DC8D7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6381E-C3CB-4669-B0A1-08C239EB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24519-1EB5-436D-AF90-54282958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48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96B95-EEFE-4E3C-8C1E-66802F8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E70C36-9D39-4960-B253-03F285D89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770FC-4097-447E-8ED2-2AFDA96A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E41509-0484-4644-924D-73E01AA6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8F143-9E21-4649-946C-58B08BFC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CE19C-0A72-4DB4-B892-6096A48C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01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462029-6BF6-4F7F-831F-59F2C2D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D481C-7BDB-41B4-A9D0-825D6AC5F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4DE71-FABE-4EF8-9E3D-B0E73E4A2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A5F-342D-4E52-BD5E-51FD0D012768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EB243-9298-49EA-BF6E-BBE70CDAD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E6AC6-B78E-46FE-AF29-F9B4E3F50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F581-95DE-44D6-AC23-EC00F96D85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00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5CB-5CDE-40B8-A71D-AA69B25B9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0"/>
            <a:ext cx="9144000" cy="1765569"/>
          </a:xfrm>
        </p:spPr>
        <p:txBody>
          <a:bodyPr/>
          <a:lstStyle/>
          <a:p>
            <a:r>
              <a:rPr lang="es-ES" dirty="0"/>
              <a:t>Kurt Lewin y su teoría sobre el liderazgo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90E85-2E15-4F4C-AB25-F8E9DAE2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12192000" cy="5359082"/>
          </a:xfrm>
        </p:spPr>
        <p:txBody>
          <a:bodyPr/>
          <a:lstStyle/>
          <a:p>
            <a:pPr algn="l"/>
            <a:r>
              <a:rPr lang="es-ES" dirty="0"/>
              <a:t>Para Lewin existen tres estilos de liderazgo: autoritario, democrático y el laissez-faire que se podría traducir como dejar hacer.</a:t>
            </a:r>
          </a:p>
          <a:p>
            <a:pPr algn="l"/>
            <a:endParaRPr lang="es-ES" dirty="0"/>
          </a:p>
          <a:p>
            <a:pPr algn="l"/>
            <a:r>
              <a:rPr lang="es-ES" b="1" u="sng" dirty="0"/>
              <a:t>Autoritario:</a:t>
            </a:r>
          </a:p>
          <a:p>
            <a:pPr algn="l"/>
            <a:endParaRPr lang="es-ES" b="1" u="sng" dirty="0"/>
          </a:p>
          <a:p>
            <a:pPr algn="l"/>
            <a:r>
              <a:rPr lang="es-ES" dirty="0"/>
              <a:t>	-El líder monopoliza la toma de decisiones.</a:t>
            </a:r>
          </a:p>
          <a:p>
            <a:pPr algn="l"/>
            <a:r>
              <a:rPr lang="es-ES" dirty="0"/>
              <a:t>	-Es un estilo muy extendido en la mayor parte de las organizaciones.</a:t>
            </a:r>
          </a:p>
          <a:p>
            <a:pPr algn="l"/>
            <a:r>
              <a:rPr lang="es-ES" dirty="0"/>
              <a:t>	-En este estilo las críticas hacia el líder son habituales pero también lo son las alabanzas.</a:t>
            </a:r>
          </a:p>
          <a:p>
            <a:pPr algn="l"/>
            <a:r>
              <a:rPr lang="es-ES" dirty="0"/>
              <a:t>	-Cabe la posibilidad de que haya una revolución.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86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EBEBA-4ED5-49CD-9BF7-4FE1264E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" dirty="0"/>
          </a:p>
          <a:p>
            <a:pPr marL="0" indent="0">
              <a:buNone/>
            </a:pPr>
            <a:r>
              <a:rPr lang="es-ES" b="1" u="sng" dirty="0"/>
              <a:t>Democrático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-Los líderes no son los encargados de la toma de decisiones, sino que surgen 	como resultado de un debate colectivo.</a:t>
            </a:r>
          </a:p>
          <a:p>
            <a:pPr marL="0" indent="0">
              <a:buNone/>
            </a:pPr>
            <a:r>
              <a:rPr lang="es-ES" dirty="0"/>
              <a:t>	-El líder actúa como un experto y puede intervenir en las decisiones finales.</a:t>
            </a:r>
          </a:p>
          <a:p>
            <a:pPr marL="0" indent="0">
              <a:buNone/>
            </a:pPr>
            <a:r>
              <a:rPr lang="es-ES" dirty="0"/>
              <a:t>	-La gente suele preferir este estilo ya que muchos han tenido malas 	experiencias con el autoritario en el pasado.</a:t>
            </a:r>
          </a:p>
          <a:p>
            <a:pPr marL="0" indent="0">
              <a:buNone/>
            </a:pPr>
            <a:r>
              <a:rPr lang="es-ES" dirty="0"/>
              <a:t>	-Tiene el riesgo de un pérdida de eficiencia debido a la toma de decisiones 	colectivas.</a:t>
            </a:r>
          </a:p>
        </p:txBody>
      </p:sp>
    </p:spTree>
    <p:extLst>
      <p:ext uri="{BB962C8B-B14F-4D97-AF65-F5344CB8AC3E}">
        <p14:creationId xmlns:p14="http://schemas.microsoft.com/office/powerpoint/2010/main" val="426202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4E50-F12A-42FE-8DD1-2E4BC97D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Laissez faire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-Los líderes dejan que los subordinados tomen sus propias decisiones 	aunque no necesariamente se responsabilicen de los resultados de estas.	</a:t>
            </a:r>
          </a:p>
          <a:p>
            <a:pPr marL="0" indent="0">
              <a:buNone/>
            </a:pPr>
            <a:r>
              <a:rPr lang="es-ES" dirty="0"/>
              <a:t>	-Se considera que este estilo es el menos eficaz debido a la falta de 	productividad y consistencia.</a:t>
            </a:r>
          </a:p>
          <a:p>
            <a:pPr marL="0" indent="0">
              <a:buNone/>
            </a:pPr>
            <a:r>
              <a:rPr lang="es-ES" dirty="0"/>
              <a:t>	-Funciona muy bien es casos especiales, cuando los subordinados son 	personas capaces y con un alto nivel de motivación y además no existe una 	gran necesidad de comunicación entre los trabajadores.</a:t>
            </a:r>
          </a:p>
        </p:txBody>
      </p:sp>
    </p:spTree>
    <p:extLst>
      <p:ext uri="{BB962C8B-B14F-4D97-AF65-F5344CB8AC3E}">
        <p14:creationId xmlns:p14="http://schemas.microsoft.com/office/powerpoint/2010/main" val="3985219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256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Kurt Lewin y su teoría sobre el liderazgo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Kurt Lewin y su teoría sobre el liderazgo</dc:title>
  <dc:creator>1DAM01</dc:creator>
  <cp:lastModifiedBy>1DAM01</cp:lastModifiedBy>
  <cp:revision>4</cp:revision>
  <dcterms:created xsi:type="dcterms:W3CDTF">2020-02-27T12:02:09Z</dcterms:created>
  <dcterms:modified xsi:type="dcterms:W3CDTF">2020-02-27T12:32:58Z</dcterms:modified>
</cp:coreProperties>
</file>