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48" d="100"/>
          <a:sy n="48" d="100"/>
        </p:scale>
        <p:origin x="67"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A7AB7-C338-4588-863F-3EA3A451D79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56EC8C87-729C-42C6-A4A2-4D9230BCF5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50247E3-D688-4E3F-8E3F-1F0316DC1D87}"/>
              </a:ext>
            </a:extLst>
          </p:cNvPr>
          <p:cNvSpPr>
            <a:spLocks noGrp="1"/>
          </p:cNvSpPr>
          <p:nvPr>
            <p:ph type="dt" sz="half" idx="10"/>
          </p:nvPr>
        </p:nvSpPr>
        <p:spPr/>
        <p:txBody>
          <a:bodyPr/>
          <a:lstStyle/>
          <a:p>
            <a:fld id="{669766CE-0516-4E07-AC60-6C88B0A71791}" type="datetimeFigureOut">
              <a:rPr lang="es-ES" smtClean="0"/>
              <a:t>01/03/2020</a:t>
            </a:fld>
            <a:endParaRPr lang="es-ES"/>
          </a:p>
        </p:txBody>
      </p:sp>
      <p:sp>
        <p:nvSpPr>
          <p:cNvPr id="5" name="Marcador de pie de página 4">
            <a:extLst>
              <a:ext uri="{FF2B5EF4-FFF2-40B4-BE49-F238E27FC236}">
                <a16:creationId xmlns:a16="http://schemas.microsoft.com/office/drawing/2014/main" id="{005F7694-958F-4035-B128-B4DE9E9118F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EEA357C-46AA-4612-8D15-97C84635324C}"/>
              </a:ext>
            </a:extLst>
          </p:cNvPr>
          <p:cNvSpPr>
            <a:spLocks noGrp="1"/>
          </p:cNvSpPr>
          <p:nvPr>
            <p:ph type="sldNum" sz="quarter" idx="12"/>
          </p:nvPr>
        </p:nvSpPr>
        <p:spPr/>
        <p:txBody>
          <a:bodyPr/>
          <a:lstStyle/>
          <a:p>
            <a:fld id="{B8F9B8B3-B6E3-4894-8042-0DD727B7DFDC}" type="slidenum">
              <a:rPr lang="es-ES" smtClean="0"/>
              <a:t>‹Nº›</a:t>
            </a:fld>
            <a:endParaRPr lang="es-ES"/>
          </a:p>
        </p:txBody>
      </p:sp>
    </p:spTree>
    <p:extLst>
      <p:ext uri="{BB962C8B-B14F-4D97-AF65-F5344CB8AC3E}">
        <p14:creationId xmlns:p14="http://schemas.microsoft.com/office/powerpoint/2010/main" val="730571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E62D5A-F90D-4AA0-846E-08574367C78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264461D-11B7-48E5-9AEC-F62FF5AEBBF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547A795-CFD4-4A09-AE40-468970C3AE11}"/>
              </a:ext>
            </a:extLst>
          </p:cNvPr>
          <p:cNvSpPr>
            <a:spLocks noGrp="1"/>
          </p:cNvSpPr>
          <p:nvPr>
            <p:ph type="dt" sz="half" idx="10"/>
          </p:nvPr>
        </p:nvSpPr>
        <p:spPr/>
        <p:txBody>
          <a:bodyPr/>
          <a:lstStyle/>
          <a:p>
            <a:fld id="{669766CE-0516-4E07-AC60-6C88B0A71791}" type="datetimeFigureOut">
              <a:rPr lang="es-ES" smtClean="0"/>
              <a:t>01/03/2020</a:t>
            </a:fld>
            <a:endParaRPr lang="es-ES"/>
          </a:p>
        </p:txBody>
      </p:sp>
      <p:sp>
        <p:nvSpPr>
          <p:cNvPr id="5" name="Marcador de pie de página 4">
            <a:extLst>
              <a:ext uri="{FF2B5EF4-FFF2-40B4-BE49-F238E27FC236}">
                <a16:creationId xmlns:a16="http://schemas.microsoft.com/office/drawing/2014/main" id="{F9B8A467-6926-4879-B377-A87AE6106EF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E0EE4E3-123B-4A4C-AF32-91E8836CC59D}"/>
              </a:ext>
            </a:extLst>
          </p:cNvPr>
          <p:cNvSpPr>
            <a:spLocks noGrp="1"/>
          </p:cNvSpPr>
          <p:nvPr>
            <p:ph type="sldNum" sz="quarter" idx="12"/>
          </p:nvPr>
        </p:nvSpPr>
        <p:spPr/>
        <p:txBody>
          <a:bodyPr/>
          <a:lstStyle/>
          <a:p>
            <a:fld id="{B8F9B8B3-B6E3-4894-8042-0DD727B7DFDC}" type="slidenum">
              <a:rPr lang="es-ES" smtClean="0"/>
              <a:t>‹Nº›</a:t>
            </a:fld>
            <a:endParaRPr lang="es-ES"/>
          </a:p>
        </p:txBody>
      </p:sp>
    </p:spTree>
    <p:extLst>
      <p:ext uri="{BB962C8B-B14F-4D97-AF65-F5344CB8AC3E}">
        <p14:creationId xmlns:p14="http://schemas.microsoft.com/office/powerpoint/2010/main" val="310683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38060FB-93DD-4AD1-A1DC-1EF3A4C3777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D06F9F1-04E1-4B2C-ADC5-A08093D17C6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5BD8B1C-A6A4-4101-A32C-4ABA52A355DD}"/>
              </a:ext>
            </a:extLst>
          </p:cNvPr>
          <p:cNvSpPr>
            <a:spLocks noGrp="1"/>
          </p:cNvSpPr>
          <p:nvPr>
            <p:ph type="dt" sz="half" idx="10"/>
          </p:nvPr>
        </p:nvSpPr>
        <p:spPr/>
        <p:txBody>
          <a:bodyPr/>
          <a:lstStyle/>
          <a:p>
            <a:fld id="{669766CE-0516-4E07-AC60-6C88B0A71791}" type="datetimeFigureOut">
              <a:rPr lang="es-ES" smtClean="0"/>
              <a:t>01/03/2020</a:t>
            </a:fld>
            <a:endParaRPr lang="es-ES"/>
          </a:p>
        </p:txBody>
      </p:sp>
      <p:sp>
        <p:nvSpPr>
          <p:cNvPr id="5" name="Marcador de pie de página 4">
            <a:extLst>
              <a:ext uri="{FF2B5EF4-FFF2-40B4-BE49-F238E27FC236}">
                <a16:creationId xmlns:a16="http://schemas.microsoft.com/office/drawing/2014/main" id="{EF4ACA2D-EBC8-41E2-BAEE-07DCECB5464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C6A13DB-1AEC-4CD2-BADA-143AE588C594}"/>
              </a:ext>
            </a:extLst>
          </p:cNvPr>
          <p:cNvSpPr>
            <a:spLocks noGrp="1"/>
          </p:cNvSpPr>
          <p:nvPr>
            <p:ph type="sldNum" sz="quarter" idx="12"/>
          </p:nvPr>
        </p:nvSpPr>
        <p:spPr/>
        <p:txBody>
          <a:bodyPr/>
          <a:lstStyle/>
          <a:p>
            <a:fld id="{B8F9B8B3-B6E3-4894-8042-0DD727B7DFDC}" type="slidenum">
              <a:rPr lang="es-ES" smtClean="0"/>
              <a:t>‹Nº›</a:t>
            </a:fld>
            <a:endParaRPr lang="es-ES"/>
          </a:p>
        </p:txBody>
      </p:sp>
    </p:spTree>
    <p:extLst>
      <p:ext uri="{BB962C8B-B14F-4D97-AF65-F5344CB8AC3E}">
        <p14:creationId xmlns:p14="http://schemas.microsoft.com/office/powerpoint/2010/main" val="363644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A1C32-8521-4221-B0E0-13DFDE5BA9F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A1CA8E9-ECDE-425B-9383-D4DE4CB8635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59CBA05-4698-4BC6-8C11-6385694B95EC}"/>
              </a:ext>
            </a:extLst>
          </p:cNvPr>
          <p:cNvSpPr>
            <a:spLocks noGrp="1"/>
          </p:cNvSpPr>
          <p:nvPr>
            <p:ph type="dt" sz="half" idx="10"/>
          </p:nvPr>
        </p:nvSpPr>
        <p:spPr/>
        <p:txBody>
          <a:bodyPr/>
          <a:lstStyle/>
          <a:p>
            <a:fld id="{669766CE-0516-4E07-AC60-6C88B0A71791}" type="datetimeFigureOut">
              <a:rPr lang="es-ES" smtClean="0"/>
              <a:t>01/03/2020</a:t>
            </a:fld>
            <a:endParaRPr lang="es-ES"/>
          </a:p>
        </p:txBody>
      </p:sp>
      <p:sp>
        <p:nvSpPr>
          <p:cNvPr id="5" name="Marcador de pie de página 4">
            <a:extLst>
              <a:ext uri="{FF2B5EF4-FFF2-40B4-BE49-F238E27FC236}">
                <a16:creationId xmlns:a16="http://schemas.microsoft.com/office/drawing/2014/main" id="{A6B835F7-437A-475D-A0D9-8A798B3BADF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6CEE96A-542C-4264-8371-67422F8D821F}"/>
              </a:ext>
            </a:extLst>
          </p:cNvPr>
          <p:cNvSpPr>
            <a:spLocks noGrp="1"/>
          </p:cNvSpPr>
          <p:nvPr>
            <p:ph type="sldNum" sz="quarter" idx="12"/>
          </p:nvPr>
        </p:nvSpPr>
        <p:spPr/>
        <p:txBody>
          <a:bodyPr/>
          <a:lstStyle/>
          <a:p>
            <a:fld id="{B8F9B8B3-B6E3-4894-8042-0DD727B7DFDC}" type="slidenum">
              <a:rPr lang="es-ES" smtClean="0"/>
              <a:t>‹Nº›</a:t>
            </a:fld>
            <a:endParaRPr lang="es-ES"/>
          </a:p>
        </p:txBody>
      </p:sp>
    </p:spTree>
    <p:extLst>
      <p:ext uri="{BB962C8B-B14F-4D97-AF65-F5344CB8AC3E}">
        <p14:creationId xmlns:p14="http://schemas.microsoft.com/office/powerpoint/2010/main" val="274094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CA515-2C10-4944-B941-68F6126F96B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A5F7FFB-4EB6-4630-BA99-ED1E4BD023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94C3CDD-0DF0-479E-BCFE-BE40D7DAC896}"/>
              </a:ext>
            </a:extLst>
          </p:cNvPr>
          <p:cNvSpPr>
            <a:spLocks noGrp="1"/>
          </p:cNvSpPr>
          <p:nvPr>
            <p:ph type="dt" sz="half" idx="10"/>
          </p:nvPr>
        </p:nvSpPr>
        <p:spPr/>
        <p:txBody>
          <a:bodyPr/>
          <a:lstStyle/>
          <a:p>
            <a:fld id="{669766CE-0516-4E07-AC60-6C88B0A71791}" type="datetimeFigureOut">
              <a:rPr lang="es-ES" smtClean="0"/>
              <a:t>01/03/2020</a:t>
            </a:fld>
            <a:endParaRPr lang="es-ES"/>
          </a:p>
        </p:txBody>
      </p:sp>
      <p:sp>
        <p:nvSpPr>
          <p:cNvPr id="5" name="Marcador de pie de página 4">
            <a:extLst>
              <a:ext uri="{FF2B5EF4-FFF2-40B4-BE49-F238E27FC236}">
                <a16:creationId xmlns:a16="http://schemas.microsoft.com/office/drawing/2014/main" id="{CE0E0E6E-E6A7-4AF5-8282-F3B496F3D12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DA16E7E-6042-44D4-9F59-E74485E38AB1}"/>
              </a:ext>
            </a:extLst>
          </p:cNvPr>
          <p:cNvSpPr>
            <a:spLocks noGrp="1"/>
          </p:cNvSpPr>
          <p:nvPr>
            <p:ph type="sldNum" sz="quarter" idx="12"/>
          </p:nvPr>
        </p:nvSpPr>
        <p:spPr/>
        <p:txBody>
          <a:bodyPr/>
          <a:lstStyle/>
          <a:p>
            <a:fld id="{B8F9B8B3-B6E3-4894-8042-0DD727B7DFDC}" type="slidenum">
              <a:rPr lang="es-ES" smtClean="0"/>
              <a:t>‹Nº›</a:t>
            </a:fld>
            <a:endParaRPr lang="es-ES"/>
          </a:p>
        </p:txBody>
      </p:sp>
    </p:spTree>
    <p:extLst>
      <p:ext uri="{BB962C8B-B14F-4D97-AF65-F5344CB8AC3E}">
        <p14:creationId xmlns:p14="http://schemas.microsoft.com/office/powerpoint/2010/main" val="1335701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F63515-D080-4D07-80C1-91DDB37BD01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044EDC1-D732-4BC4-8DC1-9321B7080BB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77BDD2F-F121-4A40-884D-103FFBF277F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8B5E3E7-CFC1-4D3E-A9A7-1662A1DDA651}"/>
              </a:ext>
            </a:extLst>
          </p:cNvPr>
          <p:cNvSpPr>
            <a:spLocks noGrp="1"/>
          </p:cNvSpPr>
          <p:nvPr>
            <p:ph type="dt" sz="half" idx="10"/>
          </p:nvPr>
        </p:nvSpPr>
        <p:spPr/>
        <p:txBody>
          <a:bodyPr/>
          <a:lstStyle/>
          <a:p>
            <a:fld id="{669766CE-0516-4E07-AC60-6C88B0A71791}" type="datetimeFigureOut">
              <a:rPr lang="es-ES" smtClean="0"/>
              <a:t>01/03/2020</a:t>
            </a:fld>
            <a:endParaRPr lang="es-ES"/>
          </a:p>
        </p:txBody>
      </p:sp>
      <p:sp>
        <p:nvSpPr>
          <p:cNvPr id="6" name="Marcador de pie de página 5">
            <a:extLst>
              <a:ext uri="{FF2B5EF4-FFF2-40B4-BE49-F238E27FC236}">
                <a16:creationId xmlns:a16="http://schemas.microsoft.com/office/drawing/2014/main" id="{94EE862D-9074-4F56-9B80-8E0771CB7BD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5464181-0C14-4296-8C5E-1A5AC0431760}"/>
              </a:ext>
            </a:extLst>
          </p:cNvPr>
          <p:cNvSpPr>
            <a:spLocks noGrp="1"/>
          </p:cNvSpPr>
          <p:nvPr>
            <p:ph type="sldNum" sz="quarter" idx="12"/>
          </p:nvPr>
        </p:nvSpPr>
        <p:spPr/>
        <p:txBody>
          <a:bodyPr/>
          <a:lstStyle/>
          <a:p>
            <a:fld id="{B8F9B8B3-B6E3-4894-8042-0DD727B7DFDC}" type="slidenum">
              <a:rPr lang="es-ES" smtClean="0"/>
              <a:t>‹Nº›</a:t>
            </a:fld>
            <a:endParaRPr lang="es-ES"/>
          </a:p>
        </p:txBody>
      </p:sp>
    </p:spTree>
    <p:extLst>
      <p:ext uri="{BB962C8B-B14F-4D97-AF65-F5344CB8AC3E}">
        <p14:creationId xmlns:p14="http://schemas.microsoft.com/office/powerpoint/2010/main" val="252290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E70B4B-6DDD-4A81-A1B6-4297EB96632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434DD08-2489-47EE-BBFE-DFC287E885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571252A-96CE-4162-9FEE-6EDAE5B0ADE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955565B-2F97-4FAE-8A08-FD12E5EC25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A7497B8-CAAA-4911-AACD-C38C5BEB1A1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7D9474E-4437-4433-A547-70A1C65DC0F8}"/>
              </a:ext>
            </a:extLst>
          </p:cNvPr>
          <p:cNvSpPr>
            <a:spLocks noGrp="1"/>
          </p:cNvSpPr>
          <p:nvPr>
            <p:ph type="dt" sz="half" idx="10"/>
          </p:nvPr>
        </p:nvSpPr>
        <p:spPr/>
        <p:txBody>
          <a:bodyPr/>
          <a:lstStyle/>
          <a:p>
            <a:fld id="{669766CE-0516-4E07-AC60-6C88B0A71791}" type="datetimeFigureOut">
              <a:rPr lang="es-ES" smtClean="0"/>
              <a:t>01/03/2020</a:t>
            </a:fld>
            <a:endParaRPr lang="es-ES"/>
          </a:p>
        </p:txBody>
      </p:sp>
      <p:sp>
        <p:nvSpPr>
          <p:cNvPr id="8" name="Marcador de pie de página 7">
            <a:extLst>
              <a:ext uri="{FF2B5EF4-FFF2-40B4-BE49-F238E27FC236}">
                <a16:creationId xmlns:a16="http://schemas.microsoft.com/office/drawing/2014/main" id="{14197010-18A1-4B9D-84E8-766DAE509264}"/>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85296AD-BBBE-492C-B1ED-281F8D2070A9}"/>
              </a:ext>
            </a:extLst>
          </p:cNvPr>
          <p:cNvSpPr>
            <a:spLocks noGrp="1"/>
          </p:cNvSpPr>
          <p:nvPr>
            <p:ph type="sldNum" sz="quarter" idx="12"/>
          </p:nvPr>
        </p:nvSpPr>
        <p:spPr/>
        <p:txBody>
          <a:bodyPr/>
          <a:lstStyle/>
          <a:p>
            <a:fld id="{B8F9B8B3-B6E3-4894-8042-0DD727B7DFDC}" type="slidenum">
              <a:rPr lang="es-ES" smtClean="0"/>
              <a:t>‹Nº›</a:t>
            </a:fld>
            <a:endParaRPr lang="es-ES"/>
          </a:p>
        </p:txBody>
      </p:sp>
    </p:spTree>
    <p:extLst>
      <p:ext uri="{BB962C8B-B14F-4D97-AF65-F5344CB8AC3E}">
        <p14:creationId xmlns:p14="http://schemas.microsoft.com/office/powerpoint/2010/main" val="4288990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56CDE-53D6-4424-A475-340A4A5D7AE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B552454-3197-4EF7-B84A-EFBFD4377FB7}"/>
              </a:ext>
            </a:extLst>
          </p:cNvPr>
          <p:cNvSpPr>
            <a:spLocks noGrp="1"/>
          </p:cNvSpPr>
          <p:nvPr>
            <p:ph type="dt" sz="half" idx="10"/>
          </p:nvPr>
        </p:nvSpPr>
        <p:spPr/>
        <p:txBody>
          <a:bodyPr/>
          <a:lstStyle/>
          <a:p>
            <a:fld id="{669766CE-0516-4E07-AC60-6C88B0A71791}" type="datetimeFigureOut">
              <a:rPr lang="es-ES" smtClean="0"/>
              <a:t>01/03/2020</a:t>
            </a:fld>
            <a:endParaRPr lang="es-ES"/>
          </a:p>
        </p:txBody>
      </p:sp>
      <p:sp>
        <p:nvSpPr>
          <p:cNvPr id="4" name="Marcador de pie de página 3">
            <a:extLst>
              <a:ext uri="{FF2B5EF4-FFF2-40B4-BE49-F238E27FC236}">
                <a16:creationId xmlns:a16="http://schemas.microsoft.com/office/drawing/2014/main" id="{345B7188-45CD-4BBB-A655-4797D99F061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28774E1-6662-47BA-9BAC-D44E8615C9EF}"/>
              </a:ext>
            </a:extLst>
          </p:cNvPr>
          <p:cNvSpPr>
            <a:spLocks noGrp="1"/>
          </p:cNvSpPr>
          <p:nvPr>
            <p:ph type="sldNum" sz="quarter" idx="12"/>
          </p:nvPr>
        </p:nvSpPr>
        <p:spPr/>
        <p:txBody>
          <a:bodyPr/>
          <a:lstStyle/>
          <a:p>
            <a:fld id="{B8F9B8B3-B6E3-4894-8042-0DD727B7DFDC}" type="slidenum">
              <a:rPr lang="es-ES" smtClean="0"/>
              <a:t>‹Nº›</a:t>
            </a:fld>
            <a:endParaRPr lang="es-ES"/>
          </a:p>
        </p:txBody>
      </p:sp>
    </p:spTree>
    <p:extLst>
      <p:ext uri="{BB962C8B-B14F-4D97-AF65-F5344CB8AC3E}">
        <p14:creationId xmlns:p14="http://schemas.microsoft.com/office/powerpoint/2010/main" val="478761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A067037-D110-4BF1-B68B-F0BCE72D550A}"/>
              </a:ext>
            </a:extLst>
          </p:cNvPr>
          <p:cNvSpPr>
            <a:spLocks noGrp="1"/>
          </p:cNvSpPr>
          <p:nvPr>
            <p:ph type="dt" sz="half" idx="10"/>
          </p:nvPr>
        </p:nvSpPr>
        <p:spPr/>
        <p:txBody>
          <a:bodyPr/>
          <a:lstStyle/>
          <a:p>
            <a:fld id="{669766CE-0516-4E07-AC60-6C88B0A71791}" type="datetimeFigureOut">
              <a:rPr lang="es-ES" smtClean="0"/>
              <a:t>01/03/2020</a:t>
            </a:fld>
            <a:endParaRPr lang="es-ES"/>
          </a:p>
        </p:txBody>
      </p:sp>
      <p:sp>
        <p:nvSpPr>
          <p:cNvPr id="3" name="Marcador de pie de página 2">
            <a:extLst>
              <a:ext uri="{FF2B5EF4-FFF2-40B4-BE49-F238E27FC236}">
                <a16:creationId xmlns:a16="http://schemas.microsoft.com/office/drawing/2014/main" id="{BC783ED5-D11F-4486-B93B-65946ECCF2B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99D555D-1558-48AE-A4E0-93FA1BDD3A53}"/>
              </a:ext>
            </a:extLst>
          </p:cNvPr>
          <p:cNvSpPr>
            <a:spLocks noGrp="1"/>
          </p:cNvSpPr>
          <p:nvPr>
            <p:ph type="sldNum" sz="quarter" idx="12"/>
          </p:nvPr>
        </p:nvSpPr>
        <p:spPr/>
        <p:txBody>
          <a:bodyPr/>
          <a:lstStyle/>
          <a:p>
            <a:fld id="{B8F9B8B3-B6E3-4894-8042-0DD727B7DFDC}" type="slidenum">
              <a:rPr lang="es-ES" smtClean="0"/>
              <a:t>‹Nº›</a:t>
            </a:fld>
            <a:endParaRPr lang="es-ES"/>
          </a:p>
        </p:txBody>
      </p:sp>
    </p:spTree>
    <p:extLst>
      <p:ext uri="{BB962C8B-B14F-4D97-AF65-F5344CB8AC3E}">
        <p14:creationId xmlns:p14="http://schemas.microsoft.com/office/powerpoint/2010/main" val="3667728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73E440-5E3D-479E-8316-7FD3B61DEC0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E10E321-45D4-46F2-86D1-768291F43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1A3CD45-3730-4F74-9699-0E13F1D4C7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521A9D8-93B9-43CC-B7C6-4372A8CE3050}"/>
              </a:ext>
            </a:extLst>
          </p:cNvPr>
          <p:cNvSpPr>
            <a:spLocks noGrp="1"/>
          </p:cNvSpPr>
          <p:nvPr>
            <p:ph type="dt" sz="half" idx="10"/>
          </p:nvPr>
        </p:nvSpPr>
        <p:spPr/>
        <p:txBody>
          <a:bodyPr/>
          <a:lstStyle/>
          <a:p>
            <a:fld id="{669766CE-0516-4E07-AC60-6C88B0A71791}" type="datetimeFigureOut">
              <a:rPr lang="es-ES" smtClean="0"/>
              <a:t>01/03/2020</a:t>
            </a:fld>
            <a:endParaRPr lang="es-ES"/>
          </a:p>
        </p:txBody>
      </p:sp>
      <p:sp>
        <p:nvSpPr>
          <p:cNvPr id="6" name="Marcador de pie de página 5">
            <a:extLst>
              <a:ext uri="{FF2B5EF4-FFF2-40B4-BE49-F238E27FC236}">
                <a16:creationId xmlns:a16="http://schemas.microsoft.com/office/drawing/2014/main" id="{BE376DD0-6BFB-4C90-9921-212A5A05153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50B5437-80DC-4D69-9C28-2A2AE12420E2}"/>
              </a:ext>
            </a:extLst>
          </p:cNvPr>
          <p:cNvSpPr>
            <a:spLocks noGrp="1"/>
          </p:cNvSpPr>
          <p:nvPr>
            <p:ph type="sldNum" sz="quarter" idx="12"/>
          </p:nvPr>
        </p:nvSpPr>
        <p:spPr/>
        <p:txBody>
          <a:bodyPr/>
          <a:lstStyle/>
          <a:p>
            <a:fld id="{B8F9B8B3-B6E3-4894-8042-0DD727B7DFDC}" type="slidenum">
              <a:rPr lang="es-ES" smtClean="0"/>
              <a:t>‹Nº›</a:t>
            </a:fld>
            <a:endParaRPr lang="es-ES"/>
          </a:p>
        </p:txBody>
      </p:sp>
    </p:spTree>
    <p:extLst>
      <p:ext uri="{BB962C8B-B14F-4D97-AF65-F5344CB8AC3E}">
        <p14:creationId xmlns:p14="http://schemas.microsoft.com/office/powerpoint/2010/main" val="170548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CF44B3-DF4A-4DAC-8092-DCD69BDC4FE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1D77EF0-7E4E-4047-AD30-D5AAC9EDD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D204DD46-C185-4A14-80AD-59670B2FC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A290687-E4CA-4286-936F-5EC185B11166}"/>
              </a:ext>
            </a:extLst>
          </p:cNvPr>
          <p:cNvSpPr>
            <a:spLocks noGrp="1"/>
          </p:cNvSpPr>
          <p:nvPr>
            <p:ph type="dt" sz="half" idx="10"/>
          </p:nvPr>
        </p:nvSpPr>
        <p:spPr/>
        <p:txBody>
          <a:bodyPr/>
          <a:lstStyle/>
          <a:p>
            <a:fld id="{669766CE-0516-4E07-AC60-6C88B0A71791}" type="datetimeFigureOut">
              <a:rPr lang="es-ES" smtClean="0"/>
              <a:t>01/03/2020</a:t>
            </a:fld>
            <a:endParaRPr lang="es-ES"/>
          </a:p>
        </p:txBody>
      </p:sp>
      <p:sp>
        <p:nvSpPr>
          <p:cNvPr id="6" name="Marcador de pie de página 5">
            <a:extLst>
              <a:ext uri="{FF2B5EF4-FFF2-40B4-BE49-F238E27FC236}">
                <a16:creationId xmlns:a16="http://schemas.microsoft.com/office/drawing/2014/main" id="{73BCC8AD-A67E-4111-9A56-7622524CAC5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8C55FE3-D14E-481A-BB52-BEBB804F3EB1}"/>
              </a:ext>
            </a:extLst>
          </p:cNvPr>
          <p:cNvSpPr>
            <a:spLocks noGrp="1"/>
          </p:cNvSpPr>
          <p:nvPr>
            <p:ph type="sldNum" sz="quarter" idx="12"/>
          </p:nvPr>
        </p:nvSpPr>
        <p:spPr/>
        <p:txBody>
          <a:bodyPr/>
          <a:lstStyle/>
          <a:p>
            <a:fld id="{B8F9B8B3-B6E3-4894-8042-0DD727B7DFDC}" type="slidenum">
              <a:rPr lang="es-ES" smtClean="0"/>
              <a:t>‹Nº›</a:t>
            </a:fld>
            <a:endParaRPr lang="es-ES"/>
          </a:p>
        </p:txBody>
      </p:sp>
    </p:spTree>
    <p:extLst>
      <p:ext uri="{BB962C8B-B14F-4D97-AF65-F5344CB8AC3E}">
        <p14:creationId xmlns:p14="http://schemas.microsoft.com/office/powerpoint/2010/main" val="227795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D86A9A6-C5B2-4118-A76A-2D484D8E95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B3C42E4-8472-4F98-BFD0-3E61A94045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A959A5E-9274-4339-BD3C-301B55122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766CE-0516-4E07-AC60-6C88B0A71791}" type="datetimeFigureOut">
              <a:rPr lang="es-ES" smtClean="0"/>
              <a:t>01/03/2020</a:t>
            </a:fld>
            <a:endParaRPr lang="es-ES"/>
          </a:p>
        </p:txBody>
      </p:sp>
      <p:sp>
        <p:nvSpPr>
          <p:cNvPr id="5" name="Marcador de pie de página 4">
            <a:extLst>
              <a:ext uri="{FF2B5EF4-FFF2-40B4-BE49-F238E27FC236}">
                <a16:creationId xmlns:a16="http://schemas.microsoft.com/office/drawing/2014/main" id="{4EAAB491-85D2-4516-9AD8-53BF1F6D9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8CC398C7-A712-4347-8535-78D0D1A70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F9B8B3-B6E3-4894-8042-0DD727B7DFDC}" type="slidenum">
              <a:rPr lang="es-ES" smtClean="0"/>
              <a:t>‹Nº›</a:t>
            </a:fld>
            <a:endParaRPr lang="es-ES"/>
          </a:p>
        </p:txBody>
      </p:sp>
    </p:spTree>
    <p:extLst>
      <p:ext uri="{BB962C8B-B14F-4D97-AF65-F5344CB8AC3E}">
        <p14:creationId xmlns:p14="http://schemas.microsoft.com/office/powerpoint/2010/main" val="3745915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03451E-D2AB-4C48-9F6E-9C444E963873}"/>
              </a:ext>
            </a:extLst>
          </p:cNvPr>
          <p:cNvSpPr>
            <a:spLocks noGrp="1"/>
          </p:cNvSpPr>
          <p:nvPr>
            <p:ph type="ctrTitle"/>
          </p:nvPr>
        </p:nvSpPr>
        <p:spPr>
          <a:xfrm>
            <a:off x="1524000" y="3602038"/>
            <a:ext cx="9144000" cy="2585402"/>
          </a:xfrm>
        </p:spPr>
        <p:txBody>
          <a:bodyPr>
            <a:normAutofit fontScale="90000"/>
          </a:bodyPr>
          <a:lstStyle/>
          <a:p>
            <a:br>
              <a:rPr lang="es-ES" i="1" dirty="0"/>
            </a:br>
            <a:br>
              <a:rPr lang="es-ES" i="1" dirty="0"/>
            </a:br>
            <a:br>
              <a:rPr lang="es-ES" i="1" dirty="0"/>
            </a:br>
            <a:r>
              <a:rPr lang="es-ES" sz="10700" i="1" dirty="0"/>
              <a:t>ETAPAS DE UN EQUIPO DE TRABAJO</a:t>
            </a:r>
            <a:br>
              <a:rPr lang="es-ES" i="1" dirty="0"/>
            </a:br>
            <a:endParaRPr lang="es-ES" i="1" dirty="0"/>
          </a:p>
        </p:txBody>
      </p:sp>
      <p:sp>
        <p:nvSpPr>
          <p:cNvPr id="3" name="Subtítulo 2">
            <a:extLst>
              <a:ext uri="{FF2B5EF4-FFF2-40B4-BE49-F238E27FC236}">
                <a16:creationId xmlns:a16="http://schemas.microsoft.com/office/drawing/2014/main" id="{3946166F-ACC3-40FD-BB96-64D0A6F10DC6}"/>
              </a:ext>
            </a:extLst>
          </p:cNvPr>
          <p:cNvSpPr>
            <a:spLocks noGrp="1"/>
          </p:cNvSpPr>
          <p:nvPr>
            <p:ph type="subTitle" idx="1"/>
          </p:nvPr>
        </p:nvSpPr>
        <p:spPr/>
        <p:txBody>
          <a:bodyPr>
            <a:normAutofit/>
          </a:bodyPr>
          <a:lstStyle/>
          <a:p>
            <a:endParaRPr lang="es-ES" dirty="0"/>
          </a:p>
          <a:p>
            <a:endParaRPr lang="es-ES" dirty="0"/>
          </a:p>
          <a:p>
            <a:endParaRPr lang="es-ES" dirty="0"/>
          </a:p>
          <a:p>
            <a:endParaRPr lang="es-ES" dirty="0"/>
          </a:p>
        </p:txBody>
      </p:sp>
    </p:spTree>
    <p:extLst>
      <p:ext uri="{BB962C8B-B14F-4D97-AF65-F5344CB8AC3E}">
        <p14:creationId xmlns:p14="http://schemas.microsoft.com/office/powerpoint/2010/main" val="1615889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F44EE-8804-4A91-A3E9-B628EA3F5938}"/>
              </a:ext>
            </a:extLst>
          </p:cNvPr>
          <p:cNvSpPr>
            <a:spLocks noGrp="1"/>
          </p:cNvSpPr>
          <p:nvPr>
            <p:ph type="ctrTitle"/>
          </p:nvPr>
        </p:nvSpPr>
        <p:spPr>
          <a:xfrm>
            <a:off x="1524000" y="1122363"/>
            <a:ext cx="9144000" cy="477837"/>
          </a:xfrm>
        </p:spPr>
        <p:txBody>
          <a:bodyPr>
            <a:normAutofit fontScale="90000"/>
          </a:bodyPr>
          <a:lstStyle/>
          <a:p>
            <a:r>
              <a:rPr lang="es-ES" u="sng" dirty="0">
                <a:effectLst>
                  <a:outerShdw blurRad="38100" dist="38100" dir="2700000" algn="tl">
                    <a:srgbClr val="000000">
                      <a:alpha val="43137"/>
                    </a:srgbClr>
                  </a:outerShdw>
                </a:effectLst>
              </a:rPr>
              <a:t>5 ETAPAS</a:t>
            </a:r>
          </a:p>
        </p:txBody>
      </p:sp>
      <p:sp>
        <p:nvSpPr>
          <p:cNvPr id="3" name="Subtítulo 2">
            <a:extLst>
              <a:ext uri="{FF2B5EF4-FFF2-40B4-BE49-F238E27FC236}">
                <a16:creationId xmlns:a16="http://schemas.microsoft.com/office/drawing/2014/main" id="{18836F51-10DB-4BD8-B04D-3242C2FC3FA4}"/>
              </a:ext>
            </a:extLst>
          </p:cNvPr>
          <p:cNvSpPr>
            <a:spLocks noGrp="1"/>
          </p:cNvSpPr>
          <p:nvPr>
            <p:ph type="subTitle" idx="1"/>
          </p:nvPr>
        </p:nvSpPr>
        <p:spPr>
          <a:xfrm>
            <a:off x="1524000" y="1996440"/>
            <a:ext cx="9144000" cy="3261360"/>
          </a:xfrm>
        </p:spPr>
        <p:txBody>
          <a:bodyPr>
            <a:normAutofit/>
          </a:bodyPr>
          <a:lstStyle/>
          <a:p>
            <a:pPr algn="l"/>
            <a:r>
              <a:rPr lang="es-ES" sz="3600" dirty="0"/>
              <a:t>-Formación de equipo</a:t>
            </a:r>
          </a:p>
          <a:p>
            <a:pPr algn="l"/>
            <a:r>
              <a:rPr lang="es-ES" sz="3600" dirty="0"/>
              <a:t>-tormenta</a:t>
            </a:r>
          </a:p>
          <a:p>
            <a:pPr algn="l"/>
            <a:r>
              <a:rPr lang="es-ES" sz="3600" dirty="0"/>
              <a:t>-normalización</a:t>
            </a:r>
          </a:p>
          <a:p>
            <a:pPr algn="l"/>
            <a:r>
              <a:rPr lang="es-ES" sz="3600" dirty="0"/>
              <a:t>-rendimiento y desempeño</a:t>
            </a:r>
          </a:p>
          <a:p>
            <a:pPr algn="l"/>
            <a:r>
              <a:rPr lang="es-ES" sz="3600" dirty="0"/>
              <a:t>-desarticulación</a:t>
            </a:r>
          </a:p>
        </p:txBody>
      </p:sp>
    </p:spTree>
    <p:extLst>
      <p:ext uri="{BB962C8B-B14F-4D97-AF65-F5344CB8AC3E}">
        <p14:creationId xmlns:p14="http://schemas.microsoft.com/office/powerpoint/2010/main" val="2588362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0185C6-D932-47F3-8009-C28FFD5568E1}"/>
              </a:ext>
            </a:extLst>
          </p:cNvPr>
          <p:cNvSpPr>
            <a:spLocks noGrp="1"/>
          </p:cNvSpPr>
          <p:nvPr>
            <p:ph type="ctrTitle"/>
          </p:nvPr>
        </p:nvSpPr>
        <p:spPr>
          <a:xfrm>
            <a:off x="1524000" y="1122363"/>
            <a:ext cx="9144000" cy="803419"/>
          </a:xfrm>
        </p:spPr>
        <p:txBody>
          <a:bodyPr>
            <a:normAutofit fontScale="90000"/>
          </a:bodyPr>
          <a:lstStyle/>
          <a:p>
            <a:r>
              <a:rPr lang="es-ES" sz="4900" dirty="0"/>
              <a:t>1.Formacion del equipo</a:t>
            </a:r>
            <a:br>
              <a:rPr lang="es-ES" sz="4000" dirty="0"/>
            </a:br>
            <a:endParaRPr lang="es-ES" sz="4000" dirty="0"/>
          </a:p>
        </p:txBody>
      </p:sp>
      <p:sp>
        <p:nvSpPr>
          <p:cNvPr id="3" name="Subtítulo 2">
            <a:extLst>
              <a:ext uri="{FF2B5EF4-FFF2-40B4-BE49-F238E27FC236}">
                <a16:creationId xmlns:a16="http://schemas.microsoft.com/office/drawing/2014/main" id="{7F2AEE61-52D7-4F8F-99CE-F681B8FF4881}"/>
              </a:ext>
            </a:extLst>
          </p:cNvPr>
          <p:cNvSpPr>
            <a:spLocks noGrp="1"/>
          </p:cNvSpPr>
          <p:nvPr>
            <p:ph type="subTitle" idx="1"/>
          </p:nvPr>
        </p:nvSpPr>
        <p:spPr>
          <a:xfrm>
            <a:off x="1524000" y="1925782"/>
            <a:ext cx="9144000" cy="3809855"/>
          </a:xfrm>
        </p:spPr>
        <p:txBody>
          <a:bodyPr/>
          <a:lstStyle/>
          <a:p>
            <a:pPr algn="l"/>
            <a:endParaRPr lang="es-ES" dirty="0"/>
          </a:p>
          <a:p>
            <a:pPr algn="l"/>
            <a:r>
              <a:rPr lang="es-ES" sz="2800" dirty="0"/>
              <a:t>Se reúnes personas sin importar su perfil (empleados, proveedores) para formar el equipo esta primer fase sirve para conocerse y entender las motivaciones de los miembros del equipo y las tuyas para así poder desempeñar el trabajo mas rápidamente. Algunas actividades para romper el hielo sirven para acelerar también le trabajo en equipo y ser mas eficaces</a:t>
            </a:r>
          </a:p>
        </p:txBody>
      </p:sp>
    </p:spTree>
    <p:extLst>
      <p:ext uri="{BB962C8B-B14F-4D97-AF65-F5344CB8AC3E}">
        <p14:creationId xmlns:p14="http://schemas.microsoft.com/office/powerpoint/2010/main" val="3127021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B81E5D-2981-45D6-9156-15FFA27BECFA}"/>
              </a:ext>
            </a:extLst>
          </p:cNvPr>
          <p:cNvSpPr>
            <a:spLocks noGrp="1"/>
          </p:cNvSpPr>
          <p:nvPr>
            <p:ph type="title"/>
          </p:nvPr>
        </p:nvSpPr>
        <p:spPr/>
        <p:txBody>
          <a:bodyPr>
            <a:normAutofit/>
          </a:bodyPr>
          <a:lstStyle/>
          <a:p>
            <a:pPr algn="ctr"/>
            <a:r>
              <a:rPr lang="es-ES" dirty="0"/>
              <a:t>2.Tormenta</a:t>
            </a:r>
          </a:p>
        </p:txBody>
      </p:sp>
      <p:sp>
        <p:nvSpPr>
          <p:cNvPr id="3" name="Marcador de contenido 2">
            <a:extLst>
              <a:ext uri="{FF2B5EF4-FFF2-40B4-BE49-F238E27FC236}">
                <a16:creationId xmlns:a16="http://schemas.microsoft.com/office/drawing/2014/main" id="{409BC91A-2FA6-4BF3-B688-AF5E430EB31A}"/>
              </a:ext>
            </a:extLst>
          </p:cNvPr>
          <p:cNvSpPr>
            <a:spLocks noGrp="1"/>
          </p:cNvSpPr>
          <p:nvPr>
            <p:ph idx="1"/>
          </p:nvPr>
        </p:nvSpPr>
        <p:spPr/>
        <p:txBody>
          <a:bodyPr/>
          <a:lstStyle/>
          <a:p>
            <a:pPr marL="0" indent="0">
              <a:buNone/>
            </a:pPr>
            <a:r>
              <a:rPr lang="es-ES" dirty="0"/>
              <a:t>Llegados  al punto de conocerse todos los integrantes de un equipo, suelen surgir conflictos por el liderazgo del grupo. Pueden crearse subgrupos por culpa del liderazgo que lo que harán es retrasar el trabajo. En caso de que estos subgrupos se llegaran a crear vendría bien las actividades de fortalecimiento con el fin de eliminar esos grupos que se crean y crear mejor habiente entre las personas del grupo.</a:t>
            </a:r>
          </a:p>
        </p:txBody>
      </p:sp>
    </p:spTree>
    <p:extLst>
      <p:ext uri="{BB962C8B-B14F-4D97-AF65-F5344CB8AC3E}">
        <p14:creationId xmlns:p14="http://schemas.microsoft.com/office/powerpoint/2010/main" val="2607234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60287-86AB-42D4-9337-D551367D3E05}"/>
              </a:ext>
            </a:extLst>
          </p:cNvPr>
          <p:cNvSpPr>
            <a:spLocks noGrp="1"/>
          </p:cNvSpPr>
          <p:nvPr>
            <p:ph type="title"/>
          </p:nvPr>
        </p:nvSpPr>
        <p:spPr/>
        <p:txBody>
          <a:bodyPr/>
          <a:lstStyle/>
          <a:p>
            <a:pPr algn="ctr"/>
            <a:r>
              <a:rPr lang="es-ES" dirty="0"/>
              <a:t>3.normalizacion</a:t>
            </a:r>
          </a:p>
        </p:txBody>
      </p:sp>
      <p:sp>
        <p:nvSpPr>
          <p:cNvPr id="3" name="Marcador de contenido 2">
            <a:extLst>
              <a:ext uri="{FF2B5EF4-FFF2-40B4-BE49-F238E27FC236}">
                <a16:creationId xmlns:a16="http://schemas.microsoft.com/office/drawing/2014/main" id="{E4E035F9-6856-49E6-BE5C-A269FC42AE10}"/>
              </a:ext>
            </a:extLst>
          </p:cNvPr>
          <p:cNvSpPr>
            <a:spLocks noGrp="1"/>
          </p:cNvSpPr>
          <p:nvPr>
            <p:ph idx="1"/>
          </p:nvPr>
        </p:nvSpPr>
        <p:spPr/>
        <p:txBody>
          <a:bodyPr/>
          <a:lstStyle/>
          <a:p>
            <a:pPr marL="0" indent="0">
              <a:buNone/>
            </a:pPr>
            <a:r>
              <a:rPr lang="es-ES" dirty="0"/>
              <a:t>Después de ser elegido un líder (y haber pasado la fase de tormenta),el líder deberá decidir los roles que toma cada uno , como se trabajara que esta permitido y que no esta permitido.</a:t>
            </a:r>
          </a:p>
        </p:txBody>
      </p:sp>
    </p:spTree>
    <p:extLst>
      <p:ext uri="{BB962C8B-B14F-4D97-AF65-F5344CB8AC3E}">
        <p14:creationId xmlns:p14="http://schemas.microsoft.com/office/powerpoint/2010/main" val="3026043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840526-33AC-46B5-A6C4-C4DE4AA7505A}"/>
              </a:ext>
            </a:extLst>
          </p:cNvPr>
          <p:cNvSpPr>
            <a:spLocks noGrp="1"/>
          </p:cNvSpPr>
          <p:nvPr>
            <p:ph type="title"/>
          </p:nvPr>
        </p:nvSpPr>
        <p:spPr/>
        <p:txBody>
          <a:bodyPr/>
          <a:lstStyle/>
          <a:p>
            <a:pPr algn="ctr"/>
            <a:r>
              <a:rPr lang="es-ES" dirty="0"/>
              <a:t>4.Rendimiento o desempeño</a:t>
            </a:r>
          </a:p>
        </p:txBody>
      </p:sp>
      <p:sp>
        <p:nvSpPr>
          <p:cNvPr id="3" name="Marcador de contenido 2">
            <a:extLst>
              <a:ext uri="{FF2B5EF4-FFF2-40B4-BE49-F238E27FC236}">
                <a16:creationId xmlns:a16="http://schemas.microsoft.com/office/drawing/2014/main" id="{4290CC95-9976-4C92-A1A6-C5B2B049C0B4}"/>
              </a:ext>
            </a:extLst>
          </p:cNvPr>
          <p:cNvSpPr>
            <a:spLocks noGrp="1"/>
          </p:cNvSpPr>
          <p:nvPr>
            <p:ph idx="1"/>
          </p:nvPr>
        </p:nvSpPr>
        <p:spPr/>
        <p:txBody>
          <a:bodyPr/>
          <a:lstStyle/>
          <a:p>
            <a:pPr marL="0" indent="0">
              <a:buNone/>
            </a:pPr>
            <a:r>
              <a:rPr lang="es-ES" dirty="0"/>
              <a:t>Si todos los pasos anteriores ha salido como se esperaba el trabajo que se realice tardara menos en realizarse ya que todo el mundo trabajara en equipo , lograran incluso si quieren involucrarse en otras tareas  y alcanzar  el mejor desempeño  sin  conflictos.</a:t>
            </a:r>
          </a:p>
        </p:txBody>
      </p:sp>
    </p:spTree>
    <p:extLst>
      <p:ext uri="{BB962C8B-B14F-4D97-AF65-F5344CB8AC3E}">
        <p14:creationId xmlns:p14="http://schemas.microsoft.com/office/powerpoint/2010/main" val="2061560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4565CC-F4D6-4C78-A3A7-A4BC6BD799BD}"/>
              </a:ext>
            </a:extLst>
          </p:cNvPr>
          <p:cNvSpPr>
            <a:spLocks noGrp="1"/>
          </p:cNvSpPr>
          <p:nvPr>
            <p:ph type="title"/>
          </p:nvPr>
        </p:nvSpPr>
        <p:spPr/>
        <p:txBody>
          <a:bodyPr/>
          <a:lstStyle/>
          <a:p>
            <a:pPr algn="ctr"/>
            <a:r>
              <a:rPr lang="es-ES" dirty="0"/>
              <a:t>5.desarticulacion</a:t>
            </a:r>
          </a:p>
        </p:txBody>
      </p:sp>
      <p:sp>
        <p:nvSpPr>
          <p:cNvPr id="3" name="Marcador de contenido 2">
            <a:extLst>
              <a:ext uri="{FF2B5EF4-FFF2-40B4-BE49-F238E27FC236}">
                <a16:creationId xmlns:a16="http://schemas.microsoft.com/office/drawing/2014/main" id="{FCF730FF-0BF4-4CE9-98BD-2ECA33493A12}"/>
              </a:ext>
            </a:extLst>
          </p:cNvPr>
          <p:cNvSpPr>
            <a:spLocks noGrp="1"/>
          </p:cNvSpPr>
          <p:nvPr>
            <p:ph idx="1"/>
          </p:nvPr>
        </p:nvSpPr>
        <p:spPr/>
        <p:txBody>
          <a:bodyPr/>
          <a:lstStyle/>
          <a:p>
            <a:pPr marL="0" indent="0">
              <a:buNone/>
            </a:pPr>
            <a:r>
              <a:rPr lang="es-ES" dirty="0"/>
              <a:t>Cuando se va acercando el final del trabajo puede ocasionar que decaiga la atención por lo que es importante mantener siempre la motivación del trabajo alta. Esta tarea esta especialmente dedicada al líder .</a:t>
            </a:r>
          </a:p>
        </p:txBody>
      </p:sp>
    </p:spTree>
    <p:extLst>
      <p:ext uri="{BB962C8B-B14F-4D97-AF65-F5344CB8AC3E}">
        <p14:creationId xmlns:p14="http://schemas.microsoft.com/office/powerpoint/2010/main" val="118853166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TM10001106[[fn=Distintivo]]</Template>
  <TotalTime>107</TotalTime>
  <Words>297</Words>
  <Application>Microsoft Office PowerPoint</Application>
  <PresentationFormat>Panorámica</PresentationFormat>
  <Paragraphs>20</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   ETAPAS DE UN EQUIPO DE TRABAJO </vt:lpstr>
      <vt:lpstr>5 ETAPAS</vt:lpstr>
      <vt:lpstr>1.Formacion del equipo </vt:lpstr>
      <vt:lpstr>2.Tormenta</vt:lpstr>
      <vt:lpstr>3.normalizacion</vt:lpstr>
      <vt:lpstr>4.Rendimiento o desempeño</vt:lpstr>
      <vt:lpstr>5.desarticulacion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Algarra Rojo</dc:creator>
  <cp:lastModifiedBy>Daniel Algarra Rojo</cp:lastModifiedBy>
  <cp:revision>10</cp:revision>
  <dcterms:created xsi:type="dcterms:W3CDTF">2020-02-27T11:58:09Z</dcterms:created>
  <dcterms:modified xsi:type="dcterms:W3CDTF">2020-03-01T22:40:57Z</dcterms:modified>
</cp:coreProperties>
</file>