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99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4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6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3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92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7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62E-8E03-4CAD-9045-9BCCC61910C2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F6DF-DA69-40E5-8665-8938D666F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3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35075"/>
          </a:xfrm>
        </p:spPr>
        <p:txBody>
          <a:bodyPr/>
          <a:lstStyle/>
          <a:p>
            <a:r>
              <a:rPr lang="es-ES" dirty="0" smtClean="0"/>
              <a:t>VENTAJAS DEL EQUIPO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00988"/>
            <a:ext cx="10515600" cy="4591251"/>
          </a:xfrm>
        </p:spPr>
        <p:txBody>
          <a:bodyPr>
            <a:normAutofit/>
          </a:bodyPr>
          <a:lstStyle/>
          <a:p>
            <a:r>
              <a:rPr lang="es-ES" dirty="0" smtClean="0"/>
              <a:t>Eficacia en el logro de objetivos debido a que hay mayor propuesta de ideas.</a:t>
            </a:r>
          </a:p>
          <a:p>
            <a:r>
              <a:rPr lang="es-ES" dirty="0" smtClean="0"/>
              <a:t>La información compartida significa mayor aprendizaje, aumentando el entendimiento de las perspectivas de los demás.</a:t>
            </a:r>
          </a:p>
          <a:p>
            <a:r>
              <a:rPr lang="es-ES" dirty="0" smtClean="0"/>
              <a:t>Hay un involucramiento de todos en el proceso y un aumento de la productividad.</a:t>
            </a:r>
          </a:p>
          <a:p>
            <a:r>
              <a:rPr lang="es-ES" dirty="0" smtClean="0"/>
              <a:t>Creatividad en la resolución de problemas ya que hay diversidad de enfoques y una visión más amplia.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054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26432"/>
            <a:ext cx="10515600" cy="5250531"/>
          </a:xfrm>
        </p:spPr>
        <p:txBody>
          <a:bodyPr/>
          <a:lstStyle/>
          <a:p>
            <a:r>
              <a:rPr lang="es-ES" dirty="0" smtClean="0"/>
              <a:t>Aumenta el empoderamiento y el compromiso entre los miembros.</a:t>
            </a:r>
          </a:p>
          <a:p>
            <a:r>
              <a:rPr lang="es-ES" dirty="0" smtClean="0"/>
              <a:t>Mejora el clima laboral y la comunicación, produciendo mayor solidaridad y tolerancia.</a:t>
            </a:r>
          </a:p>
          <a:p>
            <a:r>
              <a:rPr lang="es-ES" dirty="0" smtClean="0"/>
              <a:t>Menor incidencia de conflictos.</a:t>
            </a:r>
          </a:p>
          <a:p>
            <a:r>
              <a:rPr lang="es-ES" dirty="0" smtClean="0"/>
              <a:t>Promueve el desarrollo de las relaciones interpersonales.</a:t>
            </a:r>
          </a:p>
          <a:p>
            <a:r>
              <a:rPr lang="es-ES" dirty="0" smtClean="0"/>
              <a:t>Proporciona un sentido de seguridad.</a:t>
            </a:r>
          </a:p>
          <a:p>
            <a:r>
              <a:rPr lang="es-ES" dirty="0" smtClean="0"/>
              <a:t>Se desarrollan habilidades como tomar decisiones conjuntamente, resolver conflictos….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545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124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VENTAJAS DEL EQUIPO DE TRABAJO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Ainhoa Pérez</dc:creator>
  <cp:lastModifiedBy>Ainhoa Pérez</cp:lastModifiedBy>
  <cp:revision>6</cp:revision>
  <dcterms:created xsi:type="dcterms:W3CDTF">2020-02-27T11:54:16Z</dcterms:created>
  <dcterms:modified xsi:type="dcterms:W3CDTF">2020-03-01T17:59:06Z</dcterms:modified>
</cp:coreProperties>
</file>