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C4484-0882-42C9-A690-ED544D8EF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FA0A81-94A0-4F8C-9978-5DB99AA8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762AD-7F6C-4D17-ADD7-AD0C0B92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C703B-9D7E-4793-AB33-0DA47EE1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C3246-D669-429D-9AC4-03189A70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68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B6F27-C2FB-470A-BF8D-EDDA3CB1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3543BC-9FF2-4831-8DBD-F520E9DFE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C390C2-943B-4775-9957-015A118A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B64D79-FB64-4B6C-B8F4-98A7D2B5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CEF54-2961-41C6-8D2D-D6098A2C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84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2837CE-541C-4CC1-9B1A-36438C90E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870B1C-A119-420D-8127-971DBBEBB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56621-6E67-4C77-A8F1-B3D013ED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20F2B-FD75-42F8-878E-908CFCAF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104BD-CDF8-4D09-9229-6CA87FA5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022DA-8605-461A-A015-1C69C095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8F0481-1888-4AA3-AC98-6ADC04F7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0CAE6-F4EE-4232-87B5-82E5A92D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C7D46-B667-4FB5-85A1-69C02551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ADCE2-4376-40B7-B0CD-935B153C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05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A4ECF-0A9B-432D-B62F-B60F1FAD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516DB2-A96A-4F96-8C97-0917BF1D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814560-7BC7-4B3B-B280-0154F721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96A62-DBDD-461B-8A1E-0D4D3537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C5161-8023-4E45-92A6-806E1D18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74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F77A3-788F-4186-B532-B1475F58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F5888-2E6B-4D4E-8FEB-BD40814B0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CFFD40-303C-49FA-A30D-1C18A1A37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F59F20-1E62-4AE2-8DD7-A63C1CCA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7CAA7-596C-4AA0-B252-14D354FA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AB6486-EB71-40DB-8933-5EBD8CC7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3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2A46D-568F-407B-B1D7-24C32447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52981B-523A-419D-9C00-8D8AF8C1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207BC2-1E69-44F5-8C68-676F86FC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3C8A6B-465E-4F23-ABFE-7FE3FD17A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45518B-5CDA-45D2-B71E-580796EB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2D9219-7CB0-4E17-B24A-29FC1CCE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5F4A2-CE1F-4893-88AA-0401BE00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055340-8B46-48C1-8E78-75D74C61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22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68FC9-E551-4D9E-9DE4-C8C1AC53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B05110-689F-435F-AEED-C4ACC912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92BE06-1F98-4693-8EBD-2E18BF06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3050FE-D34D-40A3-9FC0-BA723538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3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F02740-5991-4F58-B1F3-1C9E5925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7ADBF2-C49A-4EF9-9FFE-4FBA9D0E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2EE98-FBBF-42A2-8300-ECE39F5B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48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1AF7A-D8A7-4C95-AC63-2E14FC91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7B76E-AF71-4459-AF8C-5CD274EA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307B16-D218-402A-9BC2-D41C26D16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35C005-6269-430E-8F3A-3A533697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530F80-1B0A-4466-BB2E-FCDAB658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272457-44EE-4B46-A65A-62A50F88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25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F7320-F047-4F0E-A71E-2E6E3846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A28B20-009E-412C-AE4A-C7C2E1DAB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280BCF-53AF-4201-B564-6D9C0F10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26981C-A193-49C9-939F-83512452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04C706-7DDB-44D3-9BFF-2B747004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BCEAFC-3C39-43CB-BE0C-F2D9535C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8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4CD44B-96E3-4F0C-A179-3BC91CA4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C33059-898A-4B96-9F0A-16F962556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AE4C27-6C3A-4CA1-AC60-7016E9E7B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26D5-152E-45DE-B88A-8EAC62E21FF6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B1446-0996-402E-BF03-539A8A490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67A42-85FB-409F-BC9D-1BCCE5BC2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700D-1177-4B83-A697-4E78749919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95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arevista.es/consumo-trabajo/articulo/las-5-c-del-trabajo-en-equipo-931424783501" TargetMode="External"/><Relationship Id="rId2" Type="http://schemas.openxmlformats.org/officeDocument/2006/relationships/hyperlink" Target="https://factorhumanoformacion.com/las-5-c-del-trabajo-en-equip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pd.es/las-5-c-del-trabajo-en-equip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CB78F73-F70E-42A5-B916-C1CB0EF8024B}"/>
              </a:ext>
            </a:extLst>
          </p:cNvPr>
          <p:cNvSpPr/>
          <p:nvPr/>
        </p:nvSpPr>
        <p:spPr>
          <a:xfrm>
            <a:off x="1184090" y="2921168"/>
            <a:ext cx="982381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Las 5 Cs del trabajo en equipo</a:t>
            </a:r>
            <a:endParaRPr lang="es-E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190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B9B55C1-B918-4375-8248-30452669D829}"/>
              </a:ext>
            </a:extLst>
          </p:cNvPr>
          <p:cNvSpPr txBox="1"/>
          <p:nvPr/>
        </p:nvSpPr>
        <p:spPr>
          <a:xfrm>
            <a:off x="2919046" y="889843"/>
            <a:ext cx="63539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3600" dirty="0"/>
              <a:t>Complementariedad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E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3600" dirty="0"/>
              <a:t>Coordinación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E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3600" dirty="0"/>
              <a:t>Comunicación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E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3600" dirty="0"/>
              <a:t>Confianza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E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3600" dirty="0"/>
              <a:t>Compromiso</a:t>
            </a:r>
          </a:p>
        </p:txBody>
      </p:sp>
    </p:spTree>
    <p:extLst>
      <p:ext uri="{BB962C8B-B14F-4D97-AF65-F5344CB8AC3E}">
        <p14:creationId xmlns:p14="http://schemas.microsoft.com/office/powerpoint/2010/main" val="274353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8D682E-58D3-4760-8B64-6986B3A1BE59}"/>
              </a:ext>
            </a:extLst>
          </p:cNvPr>
          <p:cNvSpPr txBox="1"/>
          <p:nvPr/>
        </p:nvSpPr>
        <p:spPr>
          <a:xfrm>
            <a:off x="3985846" y="422030"/>
            <a:ext cx="42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Complementariedad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D00F45-E43F-46FE-A2A8-BB91F2FC663B}"/>
              </a:ext>
            </a:extLst>
          </p:cNvPr>
          <p:cNvSpPr txBox="1"/>
          <p:nvPr/>
        </p:nvSpPr>
        <p:spPr>
          <a:xfrm>
            <a:off x="3282460" y="1557609"/>
            <a:ext cx="56270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Dentro del mismo equipo hay integrantes que dominan determinadas partes del proyecto, con distintos conocimientos, capacidades y aptitudes diversas y heterogéneas, complementándose.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670A7E-0292-45CD-BE46-6A50BDE67E76}"/>
              </a:ext>
            </a:extLst>
          </p:cNvPr>
          <p:cNvSpPr txBox="1"/>
          <p:nvPr/>
        </p:nvSpPr>
        <p:spPr>
          <a:xfrm>
            <a:off x="2338755" y="4724513"/>
            <a:ext cx="7514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Es la mejor forma de llegar a soluciones innovadoras y creativas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74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8D682E-58D3-4760-8B64-6986B3A1BE59}"/>
              </a:ext>
            </a:extLst>
          </p:cNvPr>
          <p:cNvSpPr txBox="1"/>
          <p:nvPr/>
        </p:nvSpPr>
        <p:spPr>
          <a:xfrm>
            <a:off x="3985846" y="422030"/>
            <a:ext cx="42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Coordinación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D00F45-E43F-46FE-A2A8-BB91F2FC663B}"/>
              </a:ext>
            </a:extLst>
          </p:cNvPr>
          <p:cNvSpPr txBox="1"/>
          <p:nvPr/>
        </p:nvSpPr>
        <p:spPr>
          <a:xfrm>
            <a:off x="2649415" y="2887341"/>
            <a:ext cx="6893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El grupo de trabajo debe tener un líder que organiza y coordina el proyecto.</a:t>
            </a:r>
          </a:p>
          <a:p>
            <a:pPr algn="ctr"/>
            <a:r>
              <a:rPr lang="es-ES" sz="2800" dirty="0"/>
              <a:t>Este debe tomar decisiones contando con la opinión de los demás integrantes del equipo, procurar consensos entre estos y centrarse en sacar el proyecto adelante.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804F33-658D-4701-8CBF-058D333C95AE}"/>
              </a:ext>
            </a:extLst>
          </p:cNvPr>
          <p:cNvSpPr txBox="1"/>
          <p:nvPr/>
        </p:nvSpPr>
        <p:spPr>
          <a:xfrm>
            <a:off x="3692768" y="1641231"/>
            <a:ext cx="4806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Se deben conocer los objetivos comunes e individuales.</a:t>
            </a:r>
          </a:p>
        </p:txBody>
      </p:sp>
    </p:spTree>
    <p:extLst>
      <p:ext uri="{BB962C8B-B14F-4D97-AF65-F5344CB8AC3E}">
        <p14:creationId xmlns:p14="http://schemas.microsoft.com/office/powerpoint/2010/main" val="170324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8D682E-58D3-4760-8B64-6986B3A1BE59}"/>
              </a:ext>
            </a:extLst>
          </p:cNvPr>
          <p:cNvSpPr txBox="1"/>
          <p:nvPr/>
        </p:nvSpPr>
        <p:spPr>
          <a:xfrm>
            <a:off x="3985846" y="422030"/>
            <a:ext cx="42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Comunicación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D00F45-E43F-46FE-A2A8-BB91F2FC663B}"/>
              </a:ext>
            </a:extLst>
          </p:cNvPr>
          <p:cNvSpPr txBox="1"/>
          <p:nvPr/>
        </p:nvSpPr>
        <p:spPr>
          <a:xfrm>
            <a:off x="2836983" y="1874728"/>
            <a:ext cx="6518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Se debe crear un ambiente de comodidad en el equipo que facilite la comunicación entre los miembros de este.</a:t>
            </a:r>
          </a:p>
          <a:p>
            <a:pPr algn="ctr"/>
            <a:r>
              <a:rPr lang="es-ES" sz="2800" dirty="0"/>
              <a:t>Hay que motivar a cada miembro a que muestre su punto de vista, ya que de quedarse alguno de ellos al margen el proyecto podría fracasar.</a:t>
            </a:r>
          </a:p>
        </p:txBody>
      </p:sp>
    </p:spTree>
    <p:extLst>
      <p:ext uri="{BB962C8B-B14F-4D97-AF65-F5344CB8AC3E}">
        <p14:creationId xmlns:p14="http://schemas.microsoft.com/office/powerpoint/2010/main" val="301090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8D682E-58D3-4760-8B64-6986B3A1BE59}"/>
              </a:ext>
            </a:extLst>
          </p:cNvPr>
          <p:cNvSpPr txBox="1"/>
          <p:nvPr/>
        </p:nvSpPr>
        <p:spPr>
          <a:xfrm>
            <a:off x="3985846" y="422030"/>
            <a:ext cx="42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Confianza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D00F45-E43F-46FE-A2A8-BB91F2FC663B}"/>
              </a:ext>
            </a:extLst>
          </p:cNvPr>
          <p:cNvSpPr txBox="1"/>
          <p:nvPr/>
        </p:nvSpPr>
        <p:spPr>
          <a:xfrm>
            <a:off x="2836983" y="2305615"/>
            <a:ext cx="6518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Cada miembro del equipo debe confiar en la labor de los demás y anteponer el éxito del equipo al suyo propio.</a:t>
            </a:r>
          </a:p>
          <a:p>
            <a:pPr algn="ctr"/>
            <a:r>
              <a:rPr lang="es-ES" sz="2800" dirty="0"/>
              <a:t>Cada uno debe aportar lo mejor de sí mismo.</a:t>
            </a:r>
          </a:p>
        </p:txBody>
      </p:sp>
    </p:spTree>
    <p:extLst>
      <p:ext uri="{BB962C8B-B14F-4D97-AF65-F5344CB8AC3E}">
        <p14:creationId xmlns:p14="http://schemas.microsoft.com/office/powerpoint/2010/main" val="206592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8D682E-58D3-4760-8B64-6986B3A1BE59}"/>
              </a:ext>
            </a:extLst>
          </p:cNvPr>
          <p:cNvSpPr txBox="1"/>
          <p:nvPr/>
        </p:nvSpPr>
        <p:spPr>
          <a:xfrm>
            <a:off x="3985846" y="422030"/>
            <a:ext cx="42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Compromiso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D00F45-E43F-46FE-A2A8-BB91F2FC663B}"/>
              </a:ext>
            </a:extLst>
          </p:cNvPr>
          <p:cNvSpPr txBox="1"/>
          <p:nvPr/>
        </p:nvSpPr>
        <p:spPr>
          <a:xfrm>
            <a:off x="2836983" y="1874728"/>
            <a:ext cx="6518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Cada miembro debe comprometerse con el equipo a dar lo mejor de sí mismo integrándose en el equipo, potenciando los recursos y llevando el proyecto hacia delante.</a:t>
            </a:r>
          </a:p>
        </p:txBody>
      </p:sp>
    </p:spTree>
    <p:extLst>
      <p:ext uri="{BB962C8B-B14F-4D97-AF65-F5344CB8AC3E}">
        <p14:creationId xmlns:p14="http://schemas.microsoft.com/office/powerpoint/2010/main" val="270288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C401FA-0D80-4F8F-8370-CACC1D098309}"/>
              </a:ext>
            </a:extLst>
          </p:cNvPr>
          <p:cNvSpPr txBox="1"/>
          <p:nvPr/>
        </p:nvSpPr>
        <p:spPr>
          <a:xfrm>
            <a:off x="3118338" y="1336431"/>
            <a:ext cx="38451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Referencias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https://factorhumanoformacion.com/las-5-c-del-trabajo-en-equipo/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3"/>
              </a:rPr>
              <a:t>https://www.miarevista.es/consumo-trabajo/articulo/las-5-c-del-trabajo-en-equipo-931424783501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MIRAR</a:t>
            </a:r>
          </a:p>
          <a:p>
            <a:r>
              <a:rPr lang="es-ES" dirty="0">
                <a:hlinkClick r:id="rId4"/>
              </a:rPr>
              <a:t>https://www.apd.es/las-5-c-del-trabajo-en-equipo/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479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248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1DAM01</dc:creator>
  <cp:lastModifiedBy>1DAM01</cp:lastModifiedBy>
  <cp:revision>4</cp:revision>
  <dcterms:created xsi:type="dcterms:W3CDTF">2020-02-27T11:53:25Z</dcterms:created>
  <dcterms:modified xsi:type="dcterms:W3CDTF">2020-02-27T12:35:07Z</dcterms:modified>
</cp:coreProperties>
</file>