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D8B9-9D82-4843-9D9F-4CC3966179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CC8D-4F5E-4747-90E9-5EAA76D32C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5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D8B9-9D82-4843-9D9F-4CC3966179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CC8D-4F5E-4747-90E9-5EAA76D32C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D8B9-9D82-4843-9D9F-4CC3966179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CC8D-4F5E-4747-90E9-5EAA76D32C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D8B9-9D82-4843-9D9F-4CC3966179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CC8D-4F5E-4747-90E9-5EAA76D32C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D8B9-9D82-4843-9D9F-4CC3966179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CC8D-4F5E-4747-90E9-5EAA76D32C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D8B9-9D82-4843-9D9F-4CC3966179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CC8D-4F5E-4747-90E9-5EAA76D32C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9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D8B9-9D82-4843-9D9F-4CC3966179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CC8D-4F5E-4747-90E9-5EAA76D32C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8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D8B9-9D82-4843-9D9F-4CC3966179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CC8D-4F5E-4747-90E9-5EAA76D32C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D8B9-9D82-4843-9D9F-4CC3966179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CC8D-4F5E-4747-90E9-5EAA76D32C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D8B9-9D82-4843-9D9F-4CC3966179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CC8D-4F5E-4747-90E9-5EAA76D32C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D8B9-9D82-4843-9D9F-4CC3966179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CC8D-4F5E-4747-90E9-5EAA76D32C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4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D8B9-9D82-4843-9D9F-4CC3966179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CC8D-4F5E-4747-90E9-5EAA76D32C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Tipos de roles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90" y="1447976"/>
            <a:ext cx="7381019" cy="4162628"/>
          </a:xfrm>
        </p:spPr>
      </p:pic>
    </p:spTree>
    <p:extLst>
      <p:ext uri="{BB962C8B-B14F-4D97-AF65-F5344CB8AC3E}">
        <p14:creationId xmlns:p14="http://schemas.microsoft.com/office/powerpoint/2010/main" val="72439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 equipo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40486" y="2034631"/>
            <a:ext cx="2349137" cy="59535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Heterogeneos</a:t>
            </a:r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 equipo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91846" y="1834334"/>
            <a:ext cx="2331720" cy="499564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Homogeneos</a:t>
            </a:r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41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Tipos de roles</vt:lpstr>
      <vt:lpstr>Presentación de PowerPoint</vt:lpstr>
      <vt:lpstr>Roles de equipo </vt:lpstr>
      <vt:lpstr>Roles de equipo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roles</dc:title>
  <dc:creator>System Of A Serj</dc:creator>
  <cp:lastModifiedBy>System Of A Serj</cp:lastModifiedBy>
  <cp:revision>3</cp:revision>
  <dcterms:created xsi:type="dcterms:W3CDTF">2020-03-01T18:12:42Z</dcterms:created>
  <dcterms:modified xsi:type="dcterms:W3CDTF">2020-03-01T18:18:42Z</dcterms:modified>
</cp:coreProperties>
</file>