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FDBB2-0A2A-48E2-8AE6-C1C96F5E33FD}" v="3" dt="2020-10-15T00:09:57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Alberto Mora Pardo" userId="7457d954-c779-4419-91ac-8a542a118f4f" providerId="ADAL" clId="{A56FDBB2-0A2A-48E2-8AE6-C1C96F5E33FD}"/>
    <pc:docChg chg="custSel modSld">
      <pc:chgData name="Sergio Alberto Mora Pardo" userId="7457d954-c779-4419-91ac-8a542a118f4f" providerId="ADAL" clId="{A56FDBB2-0A2A-48E2-8AE6-C1C96F5E33FD}" dt="2020-10-15T00:10:04.267" v="63" actId="20577"/>
      <pc:docMkLst>
        <pc:docMk/>
      </pc:docMkLst>
      <pc:sldChg chg="addSp delSp modSp mod">
        <pc:chgData name="Sergio Alberto Mora Pardo" userId="7457d954-c779-4419-91ac-8a542a118f4f" providerId="ADAL" clId="{A56FDBB2-0A2A-48E2-8AE6-C1C96F5E33FD}" dt="2020-10-15T00:10:04.267" v="63" actId="20577"/>
        <pc:sldMkLst>
          <pc:docMk/>
          <pc:sldMk cId="2374583939" sldId="260"/>
        </pc:sldMkLst>
        <pc:spChg chg="add mod">
          <ac:chgData name="Sergio Alberto Mora Pardo" userId="7457d954-c779-4419-91ac-8a542a118f4f" providerId="ADAL" clId="{A56FDBB2-0A2A-48E2-8AE6-C1C96F5E33FD}" dt="2020-10-15T00:10:04.267" v="63" actId="20577"/>
          <ac:spMkLst>
            <pc:docMk/>
            <pc:sldMk cId="2374583939" sldId="260"/>
            <ac:spMk id="7" creationId="{A481B721-0C3F-4542-8A46-2079AE072967}"/>
          </ac:spMkLst>
        </pc:spChg>
        <pc:spChg chg="mod">
          <ac:chgData name="Sergio Alberto Mora Pardo" userId="7457d954-c779-4419-91ac-8a542a118f4f" providerId="ADAL" clId="{A56FDBB2-0A2A-48E2-8AE6-C1C96F5E33FD}" dt="2020-10-15T00:03:23.199" v="54" actId="1076"/>
          <ac:spMkLst>
            <pc:docMk/>
            <pc:sldMk cId="2374583939" sldId="260"/>
            <ac:spMk id="8" creationId="{B6F2050E-7340-473D-AFCA-1879BB0A39D7}"/>
          </ac:spMkLst>
        </pc:spChg>
        <pc:spChg chg="add del">
          <ac:chgData name="Sergio Alberto Mora Pardo" userId="7457d954-c779-4419-91ac-8a542a118f4f" providerId="ADAL" clId="{A56FDBB2-0A2A-48E2-8AE6-C1C96F5E33FD}" dt="2020-10-15T00:09:57.091" v="57"/>
          <ac:spMkLst>
            <pc:docMk/>
            <pc:sldMk cId="2374583939" sldId="260"/>
            <ac:spMk id="9" creationId="{DD0991C4-FBD8-40D3-8F1B-A61A61FEA341}"/>
          </ac:spMkLst>
        </pc:spChg>
        <pc:picChg chg="add del mod">
          <ac:chgData name="Sergio Alberto Mora Pardo" userId="7457d954-c779-4419-91ac-8a542a118f4f" providerId="ADAL" clId="{A56FDBB2-0A2A-48E2-8AE6-C1C96F5E33FD}" dt="2020-10-15T00:02:01.723" v="4" actId="478"/>
          <ac:picMkLst>
            <pc:docMk/>
            <pc:sldMk cId="2374583939" sldId="260"/>
            <ac:picMk id="4" creationId="{F590EB05-E11E-42E4-8287-9B112B4B07A2}"/>
          </ac:picMkLst>
        </pc:picChg>
        <pc:picChg chg="mod">
          <ac:chgData name="Sergio Alberto Mora Pardo" userId="7457d954-c779-4419-91ac-8a542a118f4f" providerId="ADAL" clId="{A56FDBB2-0A2A-48E2-8AE6-C1C96F5E33FD}" dt="2020-10-15T00:03:23.199" v="54" actId="1076"/>
          <ac:picMkLst>
            <pc:docMk/>
            <pc:sldMk cId="2374583939" sldId="260"/>
            <ac:picMk id="6" creationId="{0AE346B9-8D85-6A45-846B-C635B24FCC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4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6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5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10/14/2020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7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158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1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50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527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10/14/2020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E27C47-1166-4B24-8F46-07309FFAA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s-CO" dirty="0" err="1">
                <a:solidFill>
                  <a:schemeClr val="bg1"/>
                </a:solidFill>
              </a:rPr>
              <a:t>Micro-proyecto</a:t>
            </a:r>
            <a:r>
              <a:rPr lang="es-CO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A8C7D-D3C7-4879-999F-813978035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CO" dirty="0">
                <a:solidFill>
                  <a:schemeClr val="tx1"/>
                </a:solidFill>
              </a:rPr>
              <a:t>MIIA 2020</a:t>
            </a:r>
          </a:p>
          <a:p>
            <a:pPr algn="l"/>
            <a:r>
              <a:rPr lang="es-CO" dirty="0">
                <a:solidFill>
                  <a:schemeClr val="tx1"/>
                </a:solidFill>
              </a:rPr>
              <a:t>Grupo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6BE3C-8C32-4E25-B25E-76548788F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4" r="16704" b="-1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  <p:pic>
        <p:nvPicPr>
          <p:cNvPr id="1026" name="Picture 2" descr="Virtualidad - Conecta-TE">
            <a:extLst>
              <a:ext uri="{FF2B5EF4-FFF2-40B4-BE49-F238E27FC236}">
                <a16:creationId xmlns:a16="http://schemas.microsoft.com/office/drawing/2014/main" id="{4002125F-7828-44DC-A841-638E12C0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2" y="5111404"/>
            <a:ext cx="2329901" cy="156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9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4797C-7A48-48A4-8AC3-95995C43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Selección de productos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C0B5698-A732-4956-85A1-C9FFA920EFF1}"/>
              </a:ext>
            </a:extLst>
          </p:cNvPr>
          <p:cNvSpPr/>
          <p:nvPr/>
        </p:nvSpPr>
        <p:spPr>
          <a:xfrm>
            <a:off x="3248864" y="2518541"/>
            <a:ext cx="8403633" cy="38783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2" descr="Virtualidad - Conecta-TE">
            <a:extLst>
              <a:ext uri="{FF2B5EF4-FFF2-40B4-BE49-F238E27FC236}">
                <a16:creationId xmlns:a16="http://schemas.microsoft.com/office/drawing/2014/main" id="{509BA7D0-03E0-432C-AD9E-BB4135F0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2" y="5111404"/>
            <a:ext cx="2329901" cy="156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0F0AAA-E9E7-425E-8573-D7368C34F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69" y="2927045"/>
            <a:ext cx="3540023" cy="29853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D601708-C2C9-4D6B-AC6D-8D31C1623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979" y="2932385"/>
            <a:ext cx="2966707" cy="27221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A1282D9-7CE7-4B0D-A075-D4B92DE09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33" y="2787302"/>
            <a:ext cx="1324160" cy="1971950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03E82AB-10AE-400E-8F86-CBCAA49E31A7}"/>
              </a:ext>
            </a:extLst>
          </p:cNvPr>
          <p:cNvSpPr/>
          <p:nvPr/>
        </p:nvSpPr>
        <p:spPr>
          <a:xfrm>
            <a:off x="6910600" y="4087210"/>
            <a:ext cx="1324160" cy="370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32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628D0-E432-4160-9135-0B4C3C9F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Tendencia por producto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3C3AAE1-070C-4245-B7FC-4E623366954D}"/>
              </a:ext>
            </a:extLst>
          </p:cNvPr>
          <p:cNvSpPr/>
          <p:nvPr/>
        </p:nvSpPr>
        <p:spPr>
          <a:xfrm>
            <a:off x="5134062" y="2518541"/>
            <a:ext cx="6518435" cy="41538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2" descr="Virtualidad - Conecta-TE">
            <a:extLst>
              <a:ext uri="{FF2B5EF4-FFF2-40B4-BE49-F238E27FC236}">
                <a16:creationId xmlns:a16="http://schemas.microsoft.com/office/drawing/2014/main" id="{0A4315EE-7A0C-40EF-8D4D-4BCAF6A2C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2" y="5111404"/>
            <a:ext cx="2329901" cy="156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781C0F-9E59-4EC4-831E-036A7DDB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230" y="2826032"/>
            <a:ext cx="2524325" cy="9268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DA5500-F91E-47E0-94ED-4876704C5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507" y="4240712"/>
            <a:ext cx="2524325" cy="9288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D78CEBE-CEFE-4A80-90F9-F5DE1A4E4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507" y="5510583"/>
            <a:ext cx="2556779" cy="9288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D26C463-76F0-422D-AE16-38F313094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2636" y="2824065"/>
            <a:ext cx="2509282" cy="92880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D72E084-EB62-4E1D-9150-8F296EF2F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636" y="4244617"/>
            <a:ext cx="2524325" cy="92490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4CB655C-5F7E-4FCF-9352-28FDB2F9FB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887" y="5518053"/>
            <a:ext cx="2556779" cy="9138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CECC4EB-E5E5-4675-8C96-84A88B5D9A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809" y="2518541"/>
            <a:ext cx="2894241" cy="124121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3D85B39-3252-4C26-93F1-6A402D259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809" y="4105849"/>
            <a:ext cx="2652635" cy="1241213"/>
          </a:xfrm>
          <a:prstGeom prst="rect">
            <a:avLst/>
          </a:prstGeom>
        </p:spPr>
      </p:pic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05A4D0B2-0D2B-41EA-A5F6-D5E580C32D3A}"/>
              </a:ext>
            </a:extLst>
          </p:cNvPr>
          <p:cNvSpPr/>
          <p:nvPr/>
        </p:nvSpPr>
        <p:spPr>
          <a:xfrm rot="10800000">
            <a:off x="3911339" y="4454692"/>
            <a:ext cx="1006435" cy="281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87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7733B-4B4B-4E15-968A-6DDA16F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Lstm</a:t>
            </a:r>
            <a:r>
              <a:rPr lang="es-CO" dirty="0"/>
              <a:t> - </a:t>
            </a:r>
            <a:r>
              <a:rPr lang="es-CO" dirty="0" err="1"/>
              <a:t>optuna</a:t>
            </a:r>
            <a:endParaRPr lang="es-CO" dirty="0"/>
          </a:p>
        </p:txBody>
      </p:sp>
      <p:pic>
        <p:nvPicPr>
          <p:cNvPr id="5" name="Picture 2" descr="Virtualidad - Conecta-TE">
            <a:extLst>
              <a:ext uri="{FF2B5EF4-FFF2-40B4-BE49-F238E27FC236}">
                <a16:creationId xmlns:a16="http://schemas.microsoft.com/office/drawing/2014/main" id="{F16137EA-FD7E-4789-8C72-DA6157D7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2" y="5111404"/>
            <a:ext cx="2329901" cy="156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C016AB6-5667-4AAB-AF68-8A1B40099D37}"/>
              </a:ext>
            </a:extLst>
          </p:cNvPr>
          <p:cNvSpPr/>
          <p:nvPr/>
        </p:nvSpPr>
        <p:spPr>
          <a:xfrm>
            <a:off x="847023" y="2822910"/>
            <a:ext cx="5248977" cy="2016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Using Optuna to Optimize TensorFlow Hyperparameters | by Crissman Loomis |  Optuna | Medium">
            <a:extLst>
              <a:ext uri="{FF2B5EF4-FFF2-40B4-BE49-F238E27FC236}">
                <a16:creationId xmlns:a16="http://schemas.microsoft.com/office/drawing/2014/main" id="{7EBEE125-B229-43EE-8BD8-245CAE69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08" y="2822910"/>
            <a:ext cx="4032985" cy="201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A05375-26C0-D94F-8CF3-AC050120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2969349"/>
            <a:ext cx="5035514" cy="17236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F077D38-E306-4A5C-8546-6F95EDF92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138" y="5111404"/>
            <a:ext cx="4915586" cy="15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2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76476-0DA5-4E09-A54D-1A3F7F13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Arima-sarima-prophet-lstm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6F2050E-7340-473D-AFCA-1879BB0A39D7}"/>
              </a:ext>
            </a:extLst>
          </p:cNvPr>
          <p:cNvSpPr/>
          <p:nvPr/>
        </p:nvSpPr>
        <p:spPr>
          <a:xfrm>
            <a:off x="1526531" y="2940958"/>
            <a:ext cx="8372478" cy="2016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2" descr="Virtualidad - Conecta-TE">
            <a:extLst>
              <a:ext uri="{FF2B5EF4-FFF2-40B4-BE49-F238E27FC236}">
                <a16:creationId xmlns:a16="http://schemas.microsoft.com/office/drawing/2014/main" id="{33D8958F-2455-4F6B-AC2A-AD5DCE57B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2" y="5111404"/>
            <a:ext cx="2329901" cy="156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AE346B9-8D85-6A45-846B-C635B24FC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11" y="3091938"/>
            <a:ext cx="7980218" cy="171453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481B721-0C3F-4542-8A46-2079AE072967}"/>
              </a:ext>
            </a:extLst>
          </p:cNvPr>
          <p:cNvSpPr txBox="1"/>
          <p:nvPr/>
        </p:nvSpPr>
        <p:spPr>
          <a:xfrm>
            <a:off x="10124296" y="5211394"/>
            <a:ext cx="1709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Statsmodels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Pmdarima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Keras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Fbprophet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45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DF635-9A90-4255-ADB3-B134FB1A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8CFBD-7332-4C32-B260-C66E3079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2400" dirty="0"/>
              <a:t>Se concluyó que los modelos econométricos generan un mejor ajuste al pronóstico de demanda que la red neuronal.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2400" dirty="0"/>
              <a:t>Para mejorar el desempeño de las redes neuronales se pueden utilizar pruebas con un mayor número de épocas y revisar si se logra un mejor ajuste.</a:t>
            </a:r>
          </a:p>
          <a:p>
            <a:endParaRPr lang="es-CO" dirty="0"/>
          </a:p>
        </p:txBody>
      </p:sp>
      <p:pic>
        <p:nvPicPr>
          <p:cNvPr id="5" name="Picture 2" descr="Virtualidad - Conecta-TE">
            <a:extLst>
              <a:ext uri="{FF2B5EF4-FFF2-40B4-BE49-F238E27FC236}">
                <a16:creationId xmlns:a16="http://schemas.microsoft.com/office/drawing/2014/main" id="{4FE45B34-31D8-43A0-8FA6-00CAF9799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2" y="5111404"/>
            <a:ext cx="2329901" cy="156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7827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AB923"/>
      </a:accent1>
      <a:accent2>
        <a:srgbClr val="6FB216"/>
      </a:accent2>
      <a:accent3>
        <a:srgbClr val="A3A520"/>
      </a:accent3>
      <a:accent4>
        <a:srgbClr val="D2881A"/>
      </a:accent4>
      <a:accent5>
        <a:srgbClr val="E44D2C"/>
      </a:accent5>
      <a:accent6>
        <a:srgbClr val="D21A45"/>
      </a:accent6>
      <a:hlink>
        <a:srgbClr val="BF6C3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67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Micro-proyecto 1</vt:lpstr>
      <vt:lpstr>Selección de productos</vt:lpstr>
      <vt:lpstr>Tendencia por producto</vt:lpstr>
      <vt:lpstr>Lstm - optuna</vt:lpstr>
      <vt:lpstr>Arima-sarima-prophet-lstm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Micro-proyecto 1</dc:title>
  <dc:creator>Sergio Alberto Mora Pardo</dc:creator>
  <cp:lastModifiedBy>Sergio Alberto Mora Pardo</cp:lastModifiedBy>
  <cp:revision>4</cp:revision>
  <dcterms:created xsi:type="dcterms:W3CDTF">2020-10-14T23:15:12Z</dcterms:created>
  <dcterms:modified xsi:type="dcterms:W3CDTF">2020-10-15T00:10:08Z</dcterms:modified>
</cp:coreProperties>
</file>