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72" r:id="rId6"/>
    <p:sldId id="273" r:id="rId7"/>
    <p:sldId id="274" r:id="rId8"/>
    <p:sldId id="275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6433" autoAdjust="0"/>
  </p:normalViewPr>
  <p:slideViewPr>
    <p:cSldViewPr snapToGrid="0" snapToObjects="1">
      <p:cViewPr varScale="1">
        <p:scale>
          <a:sx n="75" d="100"/>
          <a:sy n="75" d="100"/>
        </p:scale>
        <p:origin x="9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image" Target="../media/image18.jpg"/><Relationship Id="rId5" Type="http://schemas.openxmlformats.org/officeDocument/2006/relationships/image" Target="../media/image12.jpg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0710E-53BE-46A4-9275-E79DB3A61C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AE625037-8F65-4C80-B7A4-2341D57BB26D}">
      <dgm:prSet phldrT="[Texto]"/>
      <dgm:spPr/>
      <dgm:t>
        <a:bodyPr/>
        <a:lstStyle/>
        <a:p>
          <a:r>
            <a:rPr lang="es-MX" dirty="0" smtClean="0"/>
            <a:t>Mouse</a:t>
          </a:r>
          <a:endParaRPr lang="es-MX" dirty="0"/>
        </a:p>
      </dgm:t>
    </dgm:pt>
    <dgm:pt modelId="{B82975F1-8372-4F5A-A58D-D8D4BBFF4938}" type="parTrans" cxnId="{1D334A25-FB76-4CDF-A073-CF4414219E4A}">
      <dgm:prSet/>
      <dgm:spPr/>
      <dgm:t>
        <a:bodyPr/>
        <a:lstStyle/>
        <a:p>
          <a:endParaRPr lang="es-MX"/>
        </a:p>
      </dgm:t>
    </dgm:pt>
    <dgm:pt modelId="{6C96D449-BDEC-4B59-B53E-7475F7475546}" type="sibTrans" cxnId="{1D334A25-FB76-4CDF-A073-CF4414219E4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s-MX"/>
        </a:p>
      </dgm:t>
    </dgm:pt>
    <dgm:pt modelId="{F37F2E69-E4DE-4936-ACB6-8915394C6341}">
      <dgm:prSet phldrT="[Texto]"/>
      <dgm:spPr/>
      <dgm:t>
        <a:bodyPr/>
        <a:lstStyle/>
        <a:p>
          <a:r>
            <a:rPr lang="es-MX" dirty="0" smtClean="0"/>
            <a:t>Teclado</a:t>
          </a:r>
          <a:endParaRPr lang="es-MX" dirty="0"/>
        </a:p>
      </dgm:t>
    </dgm:pt>
    <dgm:pt modelId="{9212D409-8A6A-4D19-BAD9-700B3A663EDA}" type="parTrans" cxnId="{8CEE468E-0634-4F9E-AD7F-3ACC8198F51A}">
      <dgm:prSet/>
      <dgm:spPr/>
      <dgm:t>
        <a:bodyPr/>
        <a:lstStyle/>
        <a:p>
          <a:endParaRPr lang="es-MX"/>
        </a:p>
      </dgm:t>
    </dgm:pt>
    <dgm:pt modelId="{E3EC37F7-DEB7-499F-AB09-F928085D5E8B}" type="sibTrans" cxnId="{8CEE468E-0634-4F9E-AD7F-3ACC8198F51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602428A7-5C08-4BA3-B126-5D5AAA670E36}">
      <dgm:prSet phldrT="[Texto]"/>
      <dgm:spPr/>
      <dgm:t>
        <a:bodyPr/>
        <a:lstStyle/>
        <a:p>
          <a:r>
            <a:rPr lang="es-MX" dirty="0" smtClean="0"/>
            <a:t>Escáner</a:t>
          </a:r>
          <a:endParaRPr lang="es-MX" dirty="0"/>
        </a:p>
      </dgm:t>
    </dgm:pt>
    <dgm:pt modelId="{5BA4AEB1-1107-480A-B6F1-F71C43D9B6FD}" type="parTrans" cxnId="{894D923F-CBE1-4DA3-8D07-CD378F5DDB54}">
      <dgm:prSet/>
      <dgm:spPr/>
      <dgm:t>
        <a:bodyPr/>
        <a:lstStyle/>
        <a:p>
          <a:endParaRPr lang="es-MX"/>
        </a:p>
      </dgm:t>
    </dgm:pt>
    <dgm:pt modelId="{D6EBB6D1-2CD4-4D01-8CED-5D16C07AA235}" type="sibTrans" cxnId="{894D923F-CBE1-4DA3-8D07-CD378F5DDB5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s-MX"/>
        </a:p>
      </dgm:t>
    </dgm:pt>
    <dgm:pt modelId="{0FC38980-6E8A-4F27-85D7-E5D65C1DD71C}">
      <dgm:prSet phldrT="[Texto]"/>
      <dgm:spPr/>
      <dgm:t>
        <a:bodyPr/>
        <a:lstStyle/>
        <a:p>
          <a:r>
            <a:rPr lang="es-MX" dirty="0" smtClean="0"/>
            <a:t>Micrófono</a:t>
          </a:r>
          <a:endParaRPr lang="es-MX" dirty="0"/>
        </a:p>
      </dgm:t>
    </dgm:pt>
    <dgm:pt modelId="{93AB2F79-EBCA-424A-AD02-952DE1BA5268}" type="parTrans" cxnId="{0C1DCEB4-72B6-4FCC-8A66-8C8738D42C0E}">
      <dgm:prSet/>
      <dgm:spPr/>
      <dgm:t>
        <a:bodyPr/>
        <a:lstStyle/>
        <a:p>
          <a:endParaRPr lang="es-MX"/>
        </a:p>
      </dgm:t>
    </dgm:pt>
    <dgm:pt modelId="{EC79BAD7-3C56-4EC5-90F1-B77189000151}" type="sibTrans" cxnId="{0C1DCEB4-72B6-4FCC-8A66-8C8738D42C0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s-MX"/>
        </a:p>
      </dgm:t>
    </dgm:pt>
    <dgm:pt modelId="{41BF45E1-5EFF-4D0A-81B1-A8D1B749B8F4}">
      <dgm:prSet/>
      <dgm:spPr/>
      <dgm:t>
        <a:bodyPr/>
        <a:lstStyle/>
        <a:p>
          <a:r>
            <a:rPr lang="es-MX" dirty="0" smtClean="0"/>
            <a:t>.</a:t>
          </a:r>
          <a:endParaRPr lang="es-MX" dirty="0"/>
        </a:p>
      </dgm:t>
    </dgm:pt>
    <dgm:pt modelId="{E8F45A0B-61B5-4814-B644-B861E394C9E3}" type="sibTrans" cxnId="{78ADFCE2-29C4-4FE5-8896-E9C693A5057B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748C1D2C-5375-4132-B9FE-E96888C3B004}" type="parTrans" cxnId="{78ADFCE2-29C4-4FE5-8896-E9C693A5057B}">
      <dgm:prSet/>
      <dgm:spPr/>
      <dgm:t>
        <a:bodyPr/>
        <a:lstStyle/>
        <a:p>
          <a:endParaRPr lang="es-MX"/>
        </a:p>
      </dgm:t>
    </dgm:pt>
    <dgm:pt modelId="{56EBB12F-F2D5-4122-A7DA-038488F8C8D6}" type="pres">
      <dgm:prSet presAssocID="{D640710E-53BE-46A4-9275-E79DB3A61C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4E3E1841-9AFF-4275-BD57-54F79087298E}" type="pres">
      <dgm:prSet presAssocID="{D640710E-53BE-46A4-9275-E79DB3A61C1C}" presName="Name1" presStyleCnt="0"/>
      <dgm:spPr/>
    </dgm:pt>
    <dgm:pt modelId="{2EC5CDEB-2917-480D-97A1-4D7F3A29DAF4}" type="pres">
      <dgm:prSet presAssocID="{E8F45A0B-61B5-4814-B644-B861E394C9E3}" presName="picture_1" presStyleCnt="0"/>
      <dgm:spPr/>
    </dgm:pt>
    <dgm:pt modelId="{C8BDFC48-5E70-4497-85C4-4152990A0F2C}" type="pres">
      <dgm:prSet presAssocID="{E8F45A0B-61B5-4814-B644-B861E394C9E3}" presName="pictureRepeatNode" presStyleLbl="alignImgPlace1" presStyleIdx="0" presStyleCnt="5" custScaleX="51667" custScaleY="51667"/>
      <dgm:spPr/>
      <dgm:t>
        <a:bodyPr/>
        <a:lstStyle/>
        <a:p>
          <a:endParaRPr lang="es-MX"/>
        </a:p>
      </dgm:t>
    </dgm:pt>
    <dgm:pt modelId="{5137604F-B601-4EB8-8EAE-AB7A0048B111}" type="pres">
      <dgm:prSet presAssocID="{41BF45E1-5EFF-4D0A-81B1-A8D1B749B8F4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43B46F-E108-4F10-8B9E-EA3CE300ABEA}" type="pres">
      <dgm:prSet presAssocID="{6C96D449-BDEC-4B59-B53E-7475F7475546}" presName="picture_2" presStyleCnt="0"/>
      <dgm:spPr/>
    </dgm:pt>
    <dgm:pt modelId="{689EE8C1-9E1B-4BC6-A839-5E94E60B331B}" type="pres">
      <dgm:prSet presAssocID="{6C96D449-BDEC-4B59-B53E-7475F7475546}" presName="pictureRepeatNode" presStyleLbl="alignImgPlace1" presStyleIdx="1" presStyleCnt="5"/>
      <dgm:spPr/>
      <dgm:t>
        <a:bodyPr/>
        <a:lstStyle/>
        <a:p>
          <a:endParaRPr lang="es-MX"/>
        </a:p>
      </dgm:t>
    </dgm:pt>
    <dgm:pt modelId="{AD952759-1C0D-4835-8DDA-3D8554538E8B}" type="pres">
      <dgm:prSet presAssocID="{AE625037-8F65-4C80-B7A4-2341D57BB26D}" presName="line_2" presStyleLbl="parChTrans1D1" presStyleIdx="0" presStyleCnt="4"/>
      <dgm:spPr/>
    </dgm:pt>
    <dgm:pt modelId="{B5AD841A-64C2-4B75-B844-68EC159BFD2E}" type="pres">
      <dgm:prSet presAssocID="{AE625037-8F65-4C80-B7A4-2341D57BB26D}" presName="textparent_2" presStyleLbl="node1" presStyleIdx="0" presStyleCnt="0"/>
      <dgm:spPr/>
    </dgm:pt>
    <dgm:pt modelId="{4F67FCE4-5395-4DC7-B9BB-ECB5455CC2F5}" type="pres">
      <dgm:prSet presAssocID="{AE625037-8F65-4C80-B7A4-2341D57BB26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FF0307-2056-4321-B6B2-E4C9BB080A2B}" type="pres">
      <dgm:prSet presAssocID="{E3EC37F7-DEB7-499F-AB09-F928085D5E8B}" presName="picture_3" presStyleCnt="0"/>
      <dgm:spPr/>
    </dgm:pt>
    <dgm:pt modelId="{A82F9ADA-9589-440E-89A7-B8927AB07394}" type="pres">
      <dgm:prSet presAssocID="{E3EC37F7-DEB7-499F-AB09-F928085D5E8B}" presName="pictureRepeatNode" presStyleLbl="alignImgPlace1" presStyleIdx="2" presStyleCnt="5"/>
      <dgm:spPr/>
      <dgm:t>
        <a:bodyPr/>
        <a:lstStyle/>
        <a:p>
          <a:endParaRPr lang="es-MX"/>
        </a:p>
      </dgm:t>
    </dgm:pt>
    <dgm:pt modelId="{AE54FDB0-8856-4C46-93CE-33A57F47F0E9}" type="pres">
      <dgm:prSet presAssocID="{F37F2E69-E4DE-4936-ACB6-8915394C6341}" presName="line_3" presStyleLbl="parChTrans1D1" presStyleIdx="1" presStyleCnt="4"/>
      <dgm:spPr/>
    </dgm:pt>
    <dgm:pt modelId="{5F03E1EA-40A1-4C70-9494-B9043423B0CA}" type="pres">
      <dgm:prSet presAssocID="{F37F2E69-E4DE-4936-ACB6-8915394C6341}" presName="textparent_3" presStyleLbl="node1" presStyleIdx="0" presStyleCnt="0"/>
      <dgm:spPr/>
    </dgm:pt>
    <dgm:pt modelId="{49F25068-29A0-491D-9C63-9DC26C246950}" type="pres">
      <dgm:prSet presAssocID="{F37F2E69-E4DE-4936-ACB6-8915394C6341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2DFE74-94C0-447E-BF75-012564B1E5E6}" type="pres">
      <dgm:prSet presAssocID="{D6EBB6D1-2CD4-4D01-8CED-5D16C07AA235}" presName="picture_4" presStyleCnt="0"/>
      <dgm:spPr/>
    </dgm:pt>
    <dgm:pt modelId="{CE88C214-7C00-43AD-AE4C-058DF6420E93}" type="pres">
      <dgm:prSet presAssocID="{D6EBB6D1-2CD4-4D01-8CED-5D16C07AA235}" presName="pictureRepeatNode" presStyleLbl="alignImgPlace1" presStyleIdx="3" presStyleCnt="5"/>
      <dgm:spPr/>
      <dgm:t>
        <a:bodyPr/>
        <a:lstStyle/>
        <a:p>
          <a:endParaRPr lang="es-MX"/>
        </a:p>
      </dgm:t>
    </dgm:pt>
    <dgm:pt modelId="{0F57DBAA-D614-4B89-9E4A-7B3FD1B5B291}" type="pres">
      <dgm:prSet presAssocID="{602428A7-5C08-4BA3-B126-5D5AAA670E36}" presName="line_4" presStyleLbl="parChTrans1D1" presStyleIdx="2" presStyleCnt="4"/>
      <dgm:spPr/>
    </dgm:pt>
    <dgm:pt modelId="{0A7FB240-DEE2-4A30-9A98-0D9D97410DA9}" type="pres">
      <dgm:prSet presAssocID="{602428A7-5C08-4BA3-B126-5D5AAA670E36}" presName="textparent_4" presStyleLbl="node1" presStyleIdx="0" presStyleCnt="0"/>
      <dgm:spPr/>
    </dgm:pt>
    <dgm:pt modelId="{ED7615AE-5D70-451D-8B38-2CDDEF5EC2B8}" type="pres">
      <dgm:prSet presAssocID="{602428A7-5C08-4BA3-B126-5D5AAA670E36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3DD76AF-DF0B-452D-AD23-47DA1A616C7C}" type="pres">
      <dgm:prSet presAssocID="{EC79BAD7-3C56-4EC5-90F1-B77189000151}" presName="picture_5" presStyleCnt="0"/>
      <dgm:spPr/>
    </dgm:pt>
    <dgm:pt modelId="{B2B6070D-A6D2-41D7-A387-C4616C20FB29}" type="pres">
      <dgm:prSet presAssocID="{EC79BAD7-3C56-4EC5-90F1-B77189000151}" presName="pictureRepeatNode" presStyleLbl="alignImgPlace1" presStyleIdx="4" presStyleCnt="5"/>
      <dgm:spPr/>
      <dgm:t>
        <a:bodyPr/>
        <a:lstStyle/>
        <a:p>
          <a:endParaRPr lang="es-MX"/>
        </a:p>
      </dgm:t>
    </dgm:pt>
    <dgm:pt modelId="{0AA0F5AF-DE1D-4987-BC00-66D5CD93F82F}" type="pres">
      <dgm:prSet presAssocID="{0FC38980-6E8A-4F27-85D7-E5D65C1DD71C}" presName="line_5" presStyleLbl="parChTrans1D1" presStyleIdx="3" presStyleCnt="4"/>
      <dgm:spPr/>
    </dgm:pt>
    <dgm:pt modelId="{6EC2FD64-A526-4483-9191-15DC6359930A}" type="pres">
      <dgm:prSet presAssocID="{0FC38980-6E8A-4F27-85D7-E5D65C1DD71C}" presName="textparent_5" presStyleLbl="node1" presStyleIdx="0" presStyleCnt="0"/>
      <dgm:spPr/>
    </dgm:pt>
    <dgm:pt modelId="{A79AA792-75EF-40CB-AC1B-B07168ABEA86}" type="pres">
      <dgm:prSet presAssocID="{0FC38980-6E8A-4F27-85D7-E5D65C1DD71C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FDD67D6-D09F-48C6-9AB1-C567035ACC71}" type="presOf" srcId="{E8F45A0B-61B5-4814-B644-B861E394C9E3}" destId="{C8BDFC48-5E70-4497-85C4-4152990A0F2C}" srcOrd="0" destOrd="0" presId="urn:microsoft.com/office/officeart/2008/layout/CircularPictureCallout"/>
    <dgm:cxn modelId="{0C1DCEB4-72B6-4FCC-8A66-8C8738D42C0E}" srcId="{D640710E-53BE-46A4-9275-E79DB3A61C1C}" destId="{0FC38980-6E8A-4F27-85D7-E5D65C1DD71C}" srcOrd="4" destOrd="0" parTransId="{93AB2F79-EBCA-424A-AD02-952DE1BA5268}" sibTransId="{EC79BAD7-3C56-4EC5-90F1-B77189000151}"/>
    <dgm:cxn modelId="{4A5EC0DA-CA1B-435A-8A1B-5C9489DB6B61}" type="presOf" srcId="{E3EC37F7-DEB7-499F-AB09-F928085D5E8B}" destId="{A82F9ADA-9589-440E-89A7-B8927AB07394}" srcOrd="0" destOrd="0" presId="urn:microsoft.com/office/officeart/2008/layout/CircularPictureCallout"/>
    <dgm:cxn modelId="{C2B2E7E9-3B84-43DE-A181-632B06A80CC8}" type="presOf" srcId="{AE625037-8F65-4C80-B7A4-2341D57BB26D}" destId="{4F67FCE4-5395-4DC7-B9BB-ECB5455CC2F5}" srcOrd="0" destOrd="0" presId="urn:microsoft.com/office/officeart/2008/layout/CircularPictureCallout"/>
    <dgm:cxn modelId="{8CEE468E-0634-4F9E-AD7F-3ACC8198F51A}" srcId="{D640710E-53BE-46A4-9275-E79DB3A61C1C}" destId="{F37F2E69-E4DE-4936-ACB6-8915394C6341}" srcOrd="2" destOrd="0" parTransId="{9212D409-8A6A-4D19-BAD9-700B3A663EDA}" sibTransId="{E3EC37F7-DEB7-499F-AB09-F928085D5E8B}"/>
    <dgm:cxn modelId="{E76768BD-0C34-4D2D-8E49-AE2FC241348A}" type="presOf" srcId="{41BF45E1-5EFF-4D0A-81B1-A8D1B749B8F4}" destId="{5137604F-B601-4EB8-8EAE-AB7A0048B111}" srcOrd="0" destOrd="0" presId="urn:microsoft.com/office/officeart/2008/layout/CircularPictureCallout"/>
    <dgm:cxn modelId="{3FADAC50-F86A-4B99-80BB-FA9495E2945F}" type="presOf" srcId="{D6EBB6D1-2CD4-4D01-8CED-5D16C07AA235}" destId="{CE88C214-7C00-43AD-AE4C-058DF6420E93}" srcOrd="0" destOrd="0" presId="urn:microsoft.com/office/officeart/2008/layout/CircularPictureCallout"/>
    <dgm:cxn modelId="{78ADFCE2-29C4-4FE5-8896-E9C693A5057B}" srcId="{D640710E-53BE-46A4-9275-E79DB3A61C1C}" destId="{41BF45E1-5EFF-4D0A-81B1-A8D1B749B8F4}" srcOrd="0" destOrd="0" parTransId="{748C1D2C-5375-4132-B9FE-E96888C3B004}" sibTransId="{E8F45A0B-61B5-4814-B644-B861E394C9E3}"/>
    <dgm:cxn modelId="{059FDDF7-997F-43A2-818A-154939FA3D7A}" type="presOf" srcId="{EC79BAD7-3C56-4EC5-90F1-B77189000151}" destId="{B2B6070D-A6D2-41D7-A387-C4616C20FB29}" srcOrd="0" destOrd="0" presId="urn:microsoft.com/office/officeart/2008/layout/CircularPictureCallout"/>
    <dgm:cxn modelId="{A55A14F1-72C5-4251-9A0B-94B7FFCB3C61}" type="presOf" srcId="{6C96D449-BDEC-4B59-B53E-7475F7475546}" destId="{689EE8C1-9E1B-4BC6-A839-5E94E60B331B}" srcOrd="0" destOrd="0" presId="urn:microsoft.com/office/officeart/2008/layout/CircularPictureCallout"/>
    <dgm:cxn modelId="{894D923F-CBE1-4DA3-8D07-CD378F5DDB54}" srcId="{D640710E-53BE-46A4-9275-E79DB3A61C1C}" destId="{602428A7-5C08-4BA3-B126-5D5AAA670E36}" srcOrd="3" destOrd="0" parTransId="{5BA4AEB1-1107-480A-B6F1-F71C43D9B6FD}" sibTransId="{D6EBB6D1-2CD4-4D01-8CED-5D16C07AA235}"/>
    <dgm:cxn modelId="{F28A7178-193C-408E-AB02-18F1ADD5768A}" type="presOf" srcId="{602428A7-5C08-4BA3-B126-5D5AAA670E36}" destId="{ED7615AE-5D70-451D-8B38-2CDDEF5EC2B8}" srcOrd="0" destOrd="0" presId="urn:microsoft.com/office/officeart/2008/layout/CircularPictureCallout"/>
    <dgm:cxn modelId="{464D5DF2-DB23-4CEF-8820-B922FFEFF0AE}" type="presOf" srcId="{D640710E-53BE-46A4-9275-E79DB3A61C1C}" destId="{56EBB12F-F2D5-4122-A7DA-038488F8C8D6}" srcOrd="0" destOrd="0" presId="urn:microsoft.com/office/officeart/2008/layout/CircularPictureCallout"/>
    <dgm:cxn modelId="{095572C2-2F92-45B1-B3F0-8F8FAE7ABCBE}" type="presOf" srcId="{0FC38980-6E8A-4F27-85D7-E5D65C1DD71C}" destId="{A79AA792-75EF-40CB-AC1B-B07168ABEA86}" srcOrd="0" destOrd="0" presId="urn:microsoft.com/office/officeart/2008/layout/CircularPictureCallout"/>
    <dgm:cxn modelId="{1D561CBE-79E8-4769-9725-4D8FB75F51A0}" type="presOf" srcId="{F37F2E69-E4DE-4936-ACB6-8915394C6341}" destId="{49F25068-29A0-491D-9C63-9DC26C246950}" srcOrd="0" destOrd="0" presId="urn:microsoft.com/office/officeart/2008/layout/CircularPictureCallout"/>
    <dgm:cxn modelId="{1D334A25-FB76-4CDF-A073-CF4414219E4A}" srcId="{D640710E-53BE-46A4-9275-E79DB3A61C1C}" destId="{AE625037-8F65-4C80-B7A4-2341D57BB26D}" srcOrd="1" destOrd="0" parTransId="{B82975F1-8372-4F5A-A58D-D8D4BBFF4938}" sibTransId="{6C96D449-BDEC-4B59-B53E-7475F7475546}"/>
    <dgm:cxn modelId="{CAE0B7B2-CD5C-4CFF-8DCC-4BBA4840311A}" type="presParOf" srcId="{56EBB12F-F2D5-4122-A7DA-038488F8C8D6}" destId="{4E3E1841-9AFF-4275-BD57-54F79087298E}" srcOrd="0" destOrd="0" presId="urn:microsoft.com/office/officeart/2008/layout/CircularPictureCallout"/>
    <dgm:cxn modelId="{C304E622-73AC-4B72-BD18-3C6A00884337}" type="presParOf" srcId="{4E3E1841-9AFF-4275-BD57-54F79087298E}" destId="{2EC5CDEB-2917-480D-97A1-4D7F3A29DAF4}" srcOrd="0" destOrd="0" presId="urn:microsoft.com/office/officeart/2008/layout/CircularPictureCallout"/>
    <dgm:cxn modelId="{711F9E9F-762E-4C32-BB82-8A70D8BE27D3}" type="presParOf" srcId="{2EC5CDEB-2917-480D-97A1-4D7F3A29DAF4}" destId="{C8BDFC48-5E70-4497-85C4-4152990A0F2C}" srcOrd="0" destOrd="0" presId="urn:microsoft.com/office/officeart/2008/layout/CircularPictureCallout"/>
    <dgm:cxn modelId="{F85C9883-6B9D-4DB4-AE51-82A4F858E7C8}" type="presParOf" srcId="{4E3E1841-9AFF-4275-BD57-54F79087298E}" destId="{5137604F-B601-4EB8-8EAE-AB7A0048B111}" srcOrd="1" destOrd="0" presId="urn:microsoft.com/office/officeart/2008/layout/CircularPictureCallout"/>
    <dgm:cxn modelId="{09AAC2E2-ECCA-4E68-936A-682EC4803851}" type="presParOf" srcId="{4E3E1841-9AFF-4275-BD57-54F79087298E}" destId="{3443B46F-E108-4F10-8B9E-EA3CE300ABEA}" srcOrd="2" destOrd="0" presId="urn:microsoft.com/office/officeart/2008/layout/CircularPictureCallout"/>
    <dgm:cxn modelId="{33E3E41E-5C69-427A-B248-906A5575D6B1}" type="presParOf" srcId="{3443B46F-E108-4F10-8B9E-EA3CE300ABEA}" destId="{689EE8C1-9E1B-4BC6-A839-5E94E60B331B}" srcOrd="0" destOrd="0" presId="urn:microsoft.com/office/officeart/2008/layout/CircularPictureCallout"/>
    <dgm:cxn modelId="{70A4F79B-4182-4F46-A76E-47975F589811}" type="presParOf" srcId="{4E3E1841-9AFF-4275-BD57-54F79087298E}" destId="{AD952759-1C0D-4835-8DDA-3D8554538E8B}" srcOrd="3" destOrd="0" presId="urn:microsoft.com/office/officeart/2008/layout/CircularPictureCallout"/>
    <dgm:cxn modelId="{BB3DFED5-DA60-47A4-BF40-8F16C4E4E1A0}" type="presParOf" srcId="{4E3E1841-9AFF-4275-BD57-54F79087298E}" destId="{B5AD841A-64C2-4B75-B844-68EC159BFD2E}" srcOrd="4" destOrd="0" presId="urn:microsoft.com/office/officeart/2008/layout/CircularPictureCallout"/>
    <dgm:cxn modelId="{7D87C441-A315-4F5E-B5EF-51B17CE2EB51}" type="presParOf" srcId="{B5AD841A-64C2-4B75-B844-68EC159BFD2E}" destId="{4F67FCE4-5395-4DC7-B9BB-ECB5455CC2F5}" srcOrd="0" destOrd="0" presId="urn:microsoft.com/office/officeart/2008/layout/CircularPictureCallout"/>
    <dgm:cxn modelId="{2258D9F1-4842-4915-9637-3471256B920E}" type="presParOf" srcId="{4E3E1841-9AFF-4275-BD57-54F79087298E}" destId="{65FF0307-2056-4321-B6B2-E4C9BB080A2B}" srcOrd="5" destOrd="0" presId="urn:microsoft.com/office/officeart/2008/layout/CircularPictureCallout"/>
    <dgm:cxn modelId="{6286B648-21F7-45B5-84F8-0A17981C95E1}" type="presParOf" srcId="{65FF0307-2056-4321-B6B2-E4C9BB080A2B}" destId="{A82F9ADA-9589-440E-89A7-B8927AB07394}" srcOrd="0" destOrd="0" presId="urn:microsoft.com/office/officeart/2008/layout/CircularPictureCallout"/>
    <dgm:cxn modelId="{D310E30A-2A3D-4E39-BFD2-B73330135B8D}" type="presParOf" srcId="{4E3E1841-9AFF-4275-BD57-54F79087298E}" destId="{AE54FDB0-8856-4C46-93CE-33A57F47F0E9}" srcOrd="6" destOrd="0" presId="urn:microsoft.com/office/officeart/2008/layout/CircularPictureCallout"/>
    <dgm:cxn modelId="{DB3CC04D-EB7C-4961-9949-D9DEE75D69B6}" type="presParOf" srcId="{4E3E1841-9AFF-4275-BD57-54F79087298E}" destId="{5F03E1EA-40A1-4C70-9494-B9043423B0CA}" srcOrd="7" destOrd="0" presId="urn:microsoft.com/office/officeart/2008/layout/CircularPictureCallout"/>
    <dgm:cxn modelId="{8F19A6AA-A57B-46B1-A27E-D4D73658B585}" type="presParOf" srcId="{5F03E1EA-40A1-4C70-9494-B9043423B0CA}" destId="{49F25068-29A0-491D-9C63-9DC26C246950}" srcOrd="0" destOrd="0" presId="urn:microsoft.com/office/officeart/2008/layout/CircularPictureCallout"/>
    <dgm:cxn modelId="{C2E97E5D-C012-4894-9DD4-4ACF1060C355}" type="presParOf" srcId="{4E3E1841-9AFF-4275-BD57-54F79087298E}" destId="{062DFE74-94C0-447E-BF75-012564B1E5E6}" srcOrd="8" destOrd="0" presId="urn:microsoft.com/office/officeart/2008/layout/CircularPictureCallout"/>
    <dgm:cxn modelId="{67F97607-3FB3-4073-B263-4ADD7E3C946C}" type="presParOf" srcId="{062DFE74-94C0-447E-BF75-012564B1E5E6}" destId="{CE88C214-7C00-43AD-AE4C-058DF6420E93}" srcOrd="0" destOrd="0" presId="urn:microsoft.com/office/officeart/2008/layout/CircularPictureCallout"/>
    <dgm:cxn modelId="{EC58BDCF-8EEA-470E-BBDD-B5A2556B6877}" type="presParOf" srcId="{4E3E1841-9AFF-4275-BD57-54F79087298E}" destId="{0F57DBAA-D614-4B89-9E4A-7B3FD1B5B291}" srcOrd="9" destOrd="0" presId="urn:microsoft.com/office/officeart/2008/layout/CircularPictureCallout"/>
    <dgm:cxn modelId="{D3076E15-AD1B-4FBF-9586-14B5BA8E8AC4}" type="presParOf" srcId="{4E3E1841-9AFF-4275-BD57-54F79087298E}" destId="{0A7FB240-DEE2-4A30-9A98-0D9D97410DA9}" srcOrd="10" destOrd="0" presId="urn:microsoft.com/office/officeart/2008/layout/CircularPictureCallout"/>
    <dgm:cxn modelId="{2BE65E68-9147-4A76-A1D3-A22F6A6EBD8E}" type="presParOf" srcId="{0A7FB240-DEE2-4A30-9A98-0D9D97410DA9}" destId="{ED7615AE-5D70-451D-8B38-2CDDEF5EC2B8}" srcOrd="0" destOrd="0" presId="urn:microsoft.com/office/officeart/2008/layout/CircularPictureCallout"/>
    <dgm:cxn modelId="{10447981-BF33-4B63-8576-42A687369122}" type="presParOf" srcId="{4E3E1841-9AFF-4275-BD57-54F79087298E}" destId="{63DD76AF-DF0B-452D-AD23-47DA1A616C7C}" srcOrd="11" destOrd="0" presId="urn:microsoft.com/office/officeart/2008/layout/CircularPictureCallout"/>
    <dgm:cxn modelId="{C9F5EC38-8704-45E6-95F5-DB570B337328}" type="presParOf" srcId="{63DD76AF-DF0B-452D-AD23-47DA1A616C7C}" destId="{B2B6070D-A6D2-41D7-A387-C4616C20FB29}" srcOrd="0" destOrd="0" presId="urn:microsoft.com/office/officeart/2008/layout/CircularPictureCallout"/>
    <dgm:cxn modelId="{11BFE605-EEF6-4DC0-A8DA-5A2D75FC9A77}" type="presParOf" srcId="{4E3E1841-9AFF-4275-BD57-54F79087298E}" destId="{0AA0F5AF-DE1D-4987-BC00-66D5CD93F82F}" srcOrd="12" destOrd="0" presId="urn:microsoft.com/office/officeart/2008/layout/CircularPictureCallout"/>
    <dgm:cxn modelId="{BD9413D0-A7E6-4E10-803B-79712F18DA81}" type="presParOf" srcId="{4E3E1841-9AFF-4275-BD57-54F79087298E}" destId="{6EC2FD64-A526-4483-9191-15DC6359930A}" srcOrd="13" destOrd="0" presId="urn:microsoft.com/office/officeart/2008/layout/CircularPictureCallout"/>
    <dgm:cxn modelId="{07382BAF-61B0-4DA7-A7B6-ACD284B7458E}" type="presParOf" srcId="{6EC2FD64-A526-4483-9191-15DC6359930A}" destId="{A79AA792-75EF-40CB-AC1B-B07168ABEA8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0710E-53BE-46A4-9275-E79DB3A61C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AE625037-8F65-4C80-B7A4-2341D57BB26D}">
      <dgm:prSet phldrT="[Texto]"/>
      <dgm:spPr/>
      <dgm:t>
        <a:bodyPr/>
        <a:lstStyle/>
        <a:p>
          <a:r>
            <a:rPr lang="es-MX" dirty="0" smtClean="0"/>
            <a:t>Impresora</a:t>
          </a:r>
          <a:endParaRPr lang="es-MX" dirty="0"/>
        </a:p>
      </dgm:t>
    </dgm:pt>
    <dgm:pt modelId="{B82975F1-8372-4F5A-A58D-D8D4BBFF4938}" type="parTrans" cxnId="{1D334A25-FB76-4CDF-A073-CF4414219E4A}">
      <dgm:prSet/>
      <dgm:spPr/>
      <dgm:t>
        <a:bodyPr/>
        <a:lstStyle/>
        <a:p>
          <a:endParaRPr lang="es-MX"/>
        </a:p>
      </dgm:t>
    </dgm:pt>
    <dgm:pt modelId="{6C96D449-BDEC-4B59-B53E-7475F7475546}" type="sibTrans" cxnId="{1D334A25-FB76-4CDF-A073-CF4414219E4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F37F2E69-E4DE-4936-ACB6-8915394C6341}">
      <dgm:prSet phldrT="[Texto]"/>
      <dgm:spPr/>
      <dgm:t>
        <a:bodyPr/>
        <a:lstStyle/>
        <a:p>
          <a:r>
            <a:rPr lang="es-MX" dirty="0" smtClean="0"/>
            <a:t>Bocinas</a:t>
          </a:r>
          <a:endParaRPr lang="es-MX" dirty="0"/>
        </a:p>
      </dgm:t>
    </dgm:pt>
    <dgm:pt modelId="{9212D409-8A6A-4D19-BAD9-700B3A663EDA}" type="parTrans" cxnId="{8CEE468E-0634-4F9E-AD7F-3ACC8198F51A}">
      <dgm:prSet/>
      <dgm:spPr/>
      <dgm:t>
        <a:bodyPr/>
        <a:lstStyle/>
        <a:p>
          <a:endParaRPr lang="es-MX"/>
        </a:p>
      </dgm:t>
    </dgm:pt>
    <dgm:pt modelId="{E3EC37F7-DEB7-499F-AB09-F928085D5E8B}" type="sibTrans" cxnId="{8CEE468E-0634-4F9E-AD7F-3ACC8198F51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602428A7-5C08-4BA3-B126-5D5AAA670E36}">
      <dgm:prSet phldrT="[Texto]"/>
      <dgm:spPr/>
      <dgm:t>
        <a:bodyPr/>
        <a:lstStyle/>
        <a:p>
          <a:r>
            <a:rPr lang="es-MX" dirty="0" smtClean="0"/>
            <a:t>Proyector</a:t>
          </a:r>
          <a:endParaRPr lang="es-MX" dirty="0"/>
        </a:p>
      </dgm:t>
    </dgm:pt>
    <dgm:pt modelId="{5BA4AEB1-1107-480A-B6F1-F71C43D9B6FD}" type="parTrans" cxnId="{894D923F-CBE1-4DA3-8D07-CD378F5DDB54}">
      <dgm:prSet/>
      <dgm:spPr/>
      <dgm:t>
        <a:bodyPr/>
        <a:lstStyle/>
        <a:p>
          <a:endParaRPr lang="es-MX"/>
        </a:p>
      </dgm:t>
    </dgm:pt>
    <dgm:pt modelId="{D6EBB6D1-2CD4-4D01-8CED-5D16C07AA235}" type="sibTrans" cxnId="{894D923F-CBE1-4DA3-8D07-CD378F5DDB5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  <dgm:t>
        <a:bodyPr/>
        <a:lstStyle/>
        <a:p>
          <a:endParaRPr lang="es-MX"/>
        </a:p>
      </dgm:t>
    </dgm:pt>
    <dgm:pt modelId="{0FC38980-6E8A-4F27-85D7-E5D65C1DD71C}">
      <dgm:prSet phldrT="[Texto]"/>
      <dgm:spPr/>
      <dgm:t>
        <a:bodyPr/>
        <a:lstStyle/>
        <a:p>
          <a:r>
            <a:rPr lang="es-MX" dirty="0" smtClean="0"/>
            <a:t>Monitor</a:t>
          </a:r>
          <a:endParaRPr lang="es-MX" dirty="0"/>
        </a:p>
      </dgm:t>
    </dgm:pt>
    <dgm:pt modelId="{93AB2F79-EBCA-424A-AD02-952DE1BA5268}" type="parTrans" cxnId="{0C1DCEB4-72B6-4FCC-8A66-8C8738D42C0E}">
      <dgm:prSet/>
      <dgm:spPr/>
      <dgm:t>
        <a:bodyPr/>
        <a:lstStyle/>
        <a:p>
          <a:endParaRPr lang="es-MX"/>
        </a:p>
      </dgm:t>
    </dgm:pt>
    <dgm:pt modelId="{EC79BAD7-3C56-4EC5-90F1-B77189000151}" type="sibTrans" cxnId="{0C1DCEB4-72B6-4FCC-8A66-8C8738D42C0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s-MX"/>
        </a:p>
      </dgm:t>
    </dgm:pt>
    <dgm:pt modelId="{41BF45E1-5EFF-4D0A-81B1-A8D1B749B8F4}">
      <dgm:prSet/>
      <dgm:spPr/>
      <dgm:t>
        <a:bodyPr/>
        <a:lstStyle/>
        <a:p>
          <a:r>
            <a:rPr lang="es-MX" dirty="0" smtClean="0"/>
            <a:t>.</a:t>
          </a:r>
          <a:endParaRPr lang="es-MX" dirty="0"/>
        </a:p>
      </dgm:t>
    </dgm:pt>
    <dgm:pt modelId="{E8F45A0B-61B5-4814-B644-B861E394C9E3}" type="sibTrans" cxnId="{78ADFCE2-29C4-4FE5-8896-E9C693A5057B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748C1D2C-5375-4132-B9FE-E96888C3B004}" type="parTrans" cxnId="{78ADFCE2-29C4-4FE5-8896-E9C693A5057B}">
      <dgm:prSet/>
      <dgm:spPr/>
      <dgm:t>
        <a:bodyPr/>
        <a:lstStyle/>
        <a:p>
          <a:endParaRPr lang="es-MX"/>
        </a:p>
      </dgm:t>
    </dgm:pt>
    <dgm:pt modelId="{56EBB12F-F2D5-4122-A7DA-038488F8C8D6}" type="pres">
      <dgm:prSet presAssocID="{D640710E-53BE-46A4-9275-E79DB3A61C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4E3E1841-9AFF-4275-BD57-54F79087298E}" type="pres">
      <dgm:prSet presAssocID="{D640710E-53BE-46A4-9275-E79DB3A61C1C}" presName="Name1" presStyleCnt="0"/>
      <dgm:spPr/>
    </dgm:pt>
    <dgm:pt modelId="{2EC5CDEB-2917-480D-97A1-4D7F3A29DAF4}" type="pres">
      <dgm:prSet presAssocID="{E8F45A0B-61B5-4814-B644-B861E394C9E3}" presName="picture_1" presStyleCnt="0"/>
      <dgm:spPr/>
    </dgm:pt>
    <dgm:pt modelId="{C8BDFC48-5E70-4497-85C4-4152990A0F2C}" type="pres">
      <dgm:prSet presAssocID="{E8F45A0B-61B5-4814-B644-B861E394C9E3}" presName="pictureRepeatNode" presStyleLbl="alignImgPlace1" presStyleIdx="0" presStyleCnt="5" custScaleX="51667" custScaleY="51667"/>
      <dgm:spPr/>
      <dgm:t>
        <a:bodyPr/>
        <a:lstStyle/>
        <a:p>
          <a:endParaRPr lang="es-MX"/>
        </a:p>
      </dgm:t>
    </dgm:pt>
    <dgm:pt modelId="{5137604F-B601-4EB8-8EAE-AB7A0048B111}" type="pres">
      <dgm:prSet presAssocID="{41BF45E1-5EFF-4D0A-81B1-A8D1B749B8F4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43B46F-E108-4F10-8B9E-EA3CE300ABEA}" type="pres">
      <dgm:prSet presAssocID="{6C96D449-BDEC-4B59-B53E-7475F7475546}" presName="picture_2" presStyleCnt="0"/>
      <dgm:spPr/>
    </dgm:pt>
    <dgm:pt modelId="{689EE8C1-9E1B-4BC6-A839-5E94E60B331B}" type="pres">
      <dgm:prSet presAssocID="{6C96D449-BDEC-4B59-B53E-7475F7475546}" presName="pictureRepeatNode" presStyleLbl="alignImgPlace1" presStyleIdx="1" presStyleCnt="5" custLinFactNeighborX="-4280" custLinFactNeighborY="6289"/>
      <dgm:spPr/>
      <dgm:t>
        <a:bodyPr/>
        <a:lstStyle/>
        <a:p>
          <a:endParaRPr lang="es-MX"/>
        </a:p>
      </dgm:t>
    </dgm:pt>
    <dgm:pt modelId="{AD952759-1C0D-4835-8DDA-3D8554538E8B}" type="pres">
      <dgm:prSet presAssocID="{AE625037-8F65-4C80-B7A4-2341D57BB26D}" presName="line_2" presStyleLbl="parChTrans1D1" presStyleIdx="0" presStyleCnt="4"/>
      <dgm:spPr/>
    </dgm:pt>
    <dgm:pt modelId="{B5AD841A-64C2-4B75-B844-68EC159BFD2E}" type="pres">
      <dgm:prSet presAssocID="{AE625037-8F65-4C80-B7A4-2341D57BB26D}" presName="textparent_2" presStyleLbl="node1" presStyleIdx="0" presStyleCnt="0"/>
      <dgm:spPr/>
    </dgm:pt>
    <dgm:pt modelId="{4F67FCE4-5395-4DC7-B9BB-ECB5455CC2F5}" type="pres">
      <dgm:prSet presAssocID="{AE625037-8F65-4C80-B7A4-2341D57BB26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FF0307-2056-4321-B6B2-E4C9BB080A2B}" type="pres">
      <dgm:prSet presAssocID="{E3EC37F7-DEB7-499F-AB09-F928085D5E8B}" presName="picture_3" presStyleCnt="0"/>
      <dgm:spPr/>
    </dgm:pt>
    <dgm:pt modelId="{A82F9ADA-9589-440E-89A7-B8927AB07394}" type="pres">
      <dgm:prSet presAssocID="{E3EC37F7-DEB7-499F-AB09-F928085D5E8B}" presName="pictureRepeatNode" presStyleLbl="alignImgPlace1" presStyleIdx="2" presStyleCnt="5"/>
      <dgm:spPr/>
      <dgm:t>
        <a:bodyPr/>
        <a:lstStyle/>
        <a:p>
          <a:endParaRPr lang="es-MX"/>
        </a:p>
      </dgm:t>
    </dgm:pt>
    <dgm:pt modelId="{AE54FDB0-8856-4C46-93CE-33A57F47F0E9}" type="pres">
      <dgm:prSet presAssocID="{F37F2E69-E4DE-4936-ACB6-8915394C6341}" presName="line_3" presStyleLbl="parChTrans1D1" presStyleIdx="1" presStyleCnt="4"/>
      <dgm:spPr/>
    </dgm:pt>
    <dgm:pt modelId="{5F03E1EA-40A1-4C70-9494-B9043423B0CA}" type="pres">
      <dgm:prSet presAssocID="{F37F2E69-E4DE-4936-ACB6-8915394C6341}" presName="textparent_3" presStyleLbl="node1" presStyleIdx="0" presStyleCnt="0"/>
      <dgm:spPr/>
    </dgm:pt>
    <dgm:pt modelId="{49F25068-29A0-491D-9C63-9DC26C246950}" type="pres">
      <dgm:prSet presAssocID="{F37F2E69-E4DE-4936-ACB6-8915394C6341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2DFE74-94C0-447E-BF75-012564B1E5E6}" type="pres">
      <dgm:prSet presAssocID="{D6EBB6D1-2CD4-4D01-8CED-5D16C07AA235}" presName="picture_4" presStyleCnt="0"/>
      <dgm:spPr/>
    </dgm:pt>
    <dgm:pt modelId="{CE88C214-7C00-43AD-AE4C-058DF6420E93}" type="pres">
      <dgm:prSet presAssocID="{D6EBB6D1-2CD4-4D01-8CED-5D16C07AA235}" presName="pictureRepeatNode" presStyleLbl="alignImgPlace1" presStyleIdx="3" presStyleCnt="5"/>
      <dgm:spPr/>
      <dgm:t>
        <a:bodyPr/>
        <a:lstStyle/>
        <a:p>
          <a:endParaRPr lang="es-MX"/>
        </a:p>
      </dgm:t>
    </dgm:pt>
    <dgm:pt modelId="{0F57DBAA-D614-4B89-9E4A-7B3FD1B5B291}" type="pres">
      <dgm:prSet presAssocID="{602428A7-5C08-4BA3-B126-5D5AAA670E36}" presName="line_4" presStyleLbl="parChTrans1D1" presStyleIdx="2" presStyleCnt="4"/>
      <dgm:spPr/>
    </dgm:pt>
    <dgm:pt modelId="{0A7FB240-DEE2-4A30-9A98-0D9D97410DA9}" type="pres">
      <dgm:prSet presAssocID="{602428A7-5C08-4BA3-B126-5D5AAA670E36}" presName="textparent_4" presStyleLbl="node1" presStyleIdx="0" presStyleCnt="0"/>
      <dgm:spPr/>
    </dgm:pt>
    <dgm:pt modelId="{ED7615AE-5D70-451D-8B38-2CDDEF5EC2B8}" type="pres">
      <dgm:prSet presAssocID="{602428A7-5C08-4BA3-B126-5D5AAA670E36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3DD76AF-DF0B-452D-AD23-47DA1A616C7C}" type="pres">
      <dgm:prSet presAssocID="{EC79BAD7-3C56-4EC5-90F1-B77189000151}" presName="picture_5" presStyleCnt="0"/>
      <dgm:spPr/>
    </dgm:pt>
    <dgm:pt modelId="{B2B6070D-A6D2-41D7-A387-C4616C20FB29}" type="pres">
      <dgm:prSet presAssocID="{EC79BAD7-3C56-4EC5-90F1-B77189000151}" presName="pictureRepeatNode" presStyleLbl="alignImgPlace1" presStyleIdx="4" presStyleCnt="5"/>
      <dgm:spPr/>
      <dgm:t>
        <a:bodyPr/>
        <a:lstStyle/>
        <a:p>
          <a:endParaRPr lang="es-MX"/>
        </a:p>
      </dgm:t>
    </dgm:pt>
    <dgm:pt modelId="{0AA0F5AF-DE1D-4987-BC00-66D5CD93F82F}" type="pres">
      <dgm:prSet presAssocID="{0FC38980-6E8A-4F27-85D7-E5D65C1DD71C}" presName="line_5" presStyleLbl="parChTrans1D1" presStyleIdx="3" presStyleCnt="4"/>
      <dgm:spPr/>
    </dgm:pt>
    <dgm:pt modelId="{6EC2FD64-A526-4483-9191-15DC6359930A}" type="pres">
      <dgm:prSet presAssocID="{0FC38980-6E8A-4F27-85D7-E5D65C1DD71C}" presName="textparent_5" presStyleLbl="node1" presStyleIdx="0" presStyleCnt="0"/>
      <dgm:spPr/>
    </dgm:pt>
    <dgm:pt modelId="{A79AA792-75EF-40CB-AC1B-B07168ABEA86}" type="pres">
      <dgm:prSet presAssocID="{0FC38980-6E8A-4F27-85D7-E5D65C1DD71C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C1DCEB4-72B6-4FCC-8A66-8C8738D42C0E}" srcId="{D640710E-53BE-46A4-9275-E79DB3A61C1C}" destId="{0FC38980-6E8A-4F27-85D7-E5D65C1DD71C}" srcOrd="4" destOrd="0" parTransId="{93AB2F79-EBCA-424A-AD02-952DE1BA5268}" sibTransId="{EC79BAD7-3C56-4EC5-90F1-B77189000151}"/>
    <dgm:cxn modelId="{0F7EEC5E-FDD0-43B0-8B7D-E4A37D38C96E}" type="presOf" srcId="{AE625037-8F65-4C80-B7A4-2341D57BB26D}" destId="{4F67FCE4-5395-4DC7-B9BB-ECB5455CC2F5}" srcOrd="0" destOrd="0" presId="urn:microsoft.com/office/officeart/2008/layout/CircularPictureCallout"/>
    <dgm:cxn modelId="{8CEE468E-0634-4F9E-AD7F-3ACC8198F51A}" srcId="{D640710E-53BE-46A4-9275-E79DB3A61C1C}" destId="{F37F2E69-E4DE-4936-ACB6-8915394C6341}" srcOrd="2" destOrd="0" parTransId="{9212D409-8A6A-4D19-BAD9-700B3A663EDA}" sibTransId="{E3EC37F7-DEB7-499F-AB09-F928085D5E8B}"/>
    <dgm:cxn modelId="{F55933FA-CAB7-4FCA-B66D-942CE8C985DD}" type="presOf" srcId="{D640710E-53BE-46A4-9275-E79DB3A61C1C}" destId="{56EBB12F-F2D5-4122-A7DA-038488F8C8D6}" srcOrd="0" destOrd="0" presId="urn:microsoft.com/office/officeart/2008/layout/CircularPictureCallout"/>
    <dgm:cxn modelId="{63F4458A-D808-4C87-B677-B0645661EE4C}" type="presOf" srcId="{6C96D449-BDEC-4B59-B53E-7475F7475546}" destId="{689EE8C1-9E1B-4BC6-A839-5E94E60B331B}" srcOrd="0" destOrd="0" presId="urn:microsoft.com/office/officeart/2008/layout/CircularPictureCallout"/>
    <dgm:cxn modelId="{78ADFCE2-29C4-4FE5-8896-E9C693A5057B}" srcId="{D640710E-53BE-46A4-9275-E79DB3A61C1C}" destId="{41BF45E1-5EFF-4D0A-81B1-A8D1B749B8F4}" srcOrd="0" destOrd="0" parTransId="{748C1D2C-5375-4132-B9FE-E96888C3B004}" sibTransId="{E8F45A0B-61B5-4814-B644-B861E394C9E3}"/>
    <dgm:cxn modelId="{799C4292-4A0C-45B0-B284-D8F5CCEC42EF}" type="presOf" srcId="{41BF45E1-5EFF-4D0A-81B1-A8D1B749B8F4}" destId="{5137604F-B601-4EB8-8EAE-AB7A0048B111}" srcOrd="0" destOrd="0" presId="urn:microsoft.com/office/officeart/2008/layout/CircularPictureCallout"/>
    <dgm:cxn modelId="{9D834FAE-8515-4E80-88E3-B7D47A229888}" type="presOf" srcId="{E8F45A0B-61B5-4814-B644-B861E394C9E3}" destId="{C8BDFC48-5E70-4497-85C4-4152990A0F2C}" srcOrd="0" destOrd="0" presId="urn:microsoft.com/office/officeart/2008/layout/CircularPictureCallout"/>
    <dgm:cxn modelId="{767D673F-A063-40A6-A8B3-BA038BC5941A}" type="presOf" srcId="{0FC38980-6E8A-4F27-85D7-E5D65C1DD71C}" destId="{A79AA792-75EF-40CB-AC1B-B07168ABEA86}" srcOrd="0" destOrd="0" presId="urn:microsoft.com/office/officeart/2008/layout/CircularPictureCallout"/>
    <dgm:cxn modelId="{894D923F-CBE1-4DA3-8D07-CD378F5DDB54}" srcId="{D640710E-53BE-46A4-9275-E79DB3A61C1C}" destId="{602428A7-5C08-4BA3-B126-5D5AAA670E36}" srcOrd="3" destOrd="0" parTransId="{5BA4AEB1-1107-480A-B6F1-F71C43D9B6FD}" sibTransId="{D6EBB6D1-2CD4-4D01-8CED-5D16C07AA235}"/>
    <dgm:cxn modelId="{1484A91D-7978-4C35-9C9C-E6113F116767}" type="presOf" srcId="{602428A7-5C08-4BA3-B126-5D5AAA670E36}" destId="{ED7615AE-5D70-451D-8B38-2CDDEF5EC2B8}" srcOrd="0" destOrd="0" presId="urn:microsoft.com/office/officeart/2008/layout/CircularPictureCallout"/>
    <dgm:cxn modelId="{7050DC63-0C37-4974-8B9D-A87F0C40D646}" type="presOf" srcId="{EC79BAD7-3C56-4EC5-90F1-B77189000151}" destId="{B2B6070D-A6D2-41D7-A387-C4616C20FB29}" srcOrd="0" destOrd="0" presId="urn:microsoft.com/office/officeart/2008/layout/CircularPictureCallout"/>
    <dgm:cxn modelId="{1D334A25-FB76-4CDF-A073-CF4414219E4A}" srcId="{D640710E-53BE-46A4-9275-E79DB3A61C1C}" destId="{AE625037-8F65-4C80-B7A4-2341D57BB26D}" srcOrd="1" destOrd="0" parTransId="{B82975F1-8372-4F5A-A58D-D8D4BBFF4938}" sibTransId="{6C96D449-BDEC-4B59-B53E-7475F7475546}"/>
    <dgm:cxn modelId="{A8B8D7D9-AEB2-4235-8DE0-FA7937274F5A}" type="presOf" srcId="{E3EC37F7-DEB7-499F-AB09-F928085D5E8B}" destId="{A82F9ADA-9589-440E-89A7-B8927AB07394}" srcOrd="0" destOrd="0" presId="urn:microsoft.com/office/officeart/2008/layout/CircularPictureCallout"/>
    <dgm:cxn modelId="{C0E93D79-C779-4784-BA51-1A445BA89C0C}" type="presOf" srcId="{F37F2E69-E4DE-4936-ACB6-8915394C6341}" destId="{49F25068-29A0-491D-9C63-9DC26C246950}" srcOrd="0" destOrd="0" presId="urn:microsoft.com/office/officeart/2008/layout/CircularPictureCallout"/>
    <dgm:cxn modelId="{6204C1CF-0A84-4C00-AC83-F092D96C1C61}" type="presOf" srcId="{D6EBB6D1-2CD4-4D01-8CED-5D16C07AA235}" destId="{CE88C214-7C00-43AD-AE4C-058DF6420E93}" srcOrd="0" destOrd="0" presId="urn:microsoft.com/office/officeart/2008/layout/CircularPictureCallout"/>
    <dgm:cxn modelId="{0E9EF628-8686-466F-A013-4744697523F7}" type="presParOf" srcId="{56EBB12F-F2D5-4122-A7DA-038488F8C8D6}" destId="{4E3E1841-9AFF-4275-BD57-54F79087298E}" srcOrd="0" destOrd="0" presId="urn:microsoft.com/office/officeart/2008/layout/CircularPictureCallout"/>
    <dgm:cxn modelId="{A365092E-2F48-4008-9437-3A653E2E1220}" type="presParOf" srcId="{4E3E1841-9AFF-4275-BD57-54F79087298E}" destId="{2EC5CDEB-2917-480D-97A1-4D7F3A29DAF4}" srcOrd="0" destOrd="0" presId="urn:microsoft.com/office/officeart/2008/layout/CircularPictureCallout"/>
    <dgm:cxn modelId="{4158BBF5-CF93-47B8-BF9E-9DC3792EEDA6}" type="presParOf" srcId="{2EC5CDEB-2917-480D-97A1-4D7F3A29DAF4}" destId="{C8BDFC48-5E70-4497-85C4-4152990A0F2C}" srcOrd="0" destOrd="0" presId="urn:microsoft.com/office/officeart/2008/layout/CircularPictureCallout"/>
    <dgm:cxn modelId="{B85E37FB-542F-4640-83DD-0C8DF67AE54B}" type="presParOf" srcId="{4E3E1841-9AFF-4275-BD57-54F79087298E}" destId="{5137604F-B601-4EB8-8EAE-AB7A0048B111}" srcOrd="1" destOrd="0" presId="urn:microsoft.com/office/officeart/2008/layout/CircularPictureCallout"/>
    <dgm:cxn modelId="{E98667FD-BE04-455C-81D8-8C041947B575}" type="presParOf" srcId="{4E3E1841-9AFF-4275-BD57-54F79087298E}" destId="{3443B46F-E108-4F10-8B9E-EA3CE300ABEA}" srcOrd="2" destOrd="0" presId="urn:microsoft.com/office/officeart/2008/layout/CircularPictureCallout"/>
    <dgm:cxn modelId="{A0E44619-EC2E-40D4-926E-6A42673CF144}" type="presParOf" srcId="{3443B46F-E108-4F10-8B9E-EA3CE300ABEA}" destId="{689EE8C1-9E1B-4BC6-A839-5E94E60B331B}" srcOrd="0" destOrd="0" presId="urn:microsoft.com/office/officeart/2008/layout/CircularPictureCallout"/>
    <dgm:cxn modelId="{ACDEA57F-8039-448B-8309-10298EB733ED}" type="presParOf" srcId="{4E3E1841-9AFF-4275-BD57-54F79087298E}" destId="{AD952759-1C0D-4835-8DDA-3D8554538E8B}" srcOrd="3" destOrd="0" presId="urn:microsoft.com/office/officeart/2008/layout/CircularPictureCallout"/>
    <dgm:cxn modelId="{AC8D0489-33D4-484C-9C82-1B2A6ACF887A}" type="presParOf" srcId="{4E3E1841-9AFF-4275-BD57-54F79087298E}" destId="{B5AD841A-64C2-4B75-B844-68EC159BFD2E}" srcOrd="4" destOrd="0" presId="urn:microsoft.com/office/officeart/2008/layout/CircularPictureCallout"/>
    <dgm:cxn modelId="{0542756A-6BFF-4455-85D1-934F8C55E1A2}" type="presParOf" srcId="{B5AD841A-64C2-4B75-B844-68EC159BFD2E}" destId="{4F67FCE4-5395-4DC7-B9BB-ECB5455CC2F5}" srcOrd="0" destOrd="0" presId="urn:microsoft.com/office/officeart/2008/layout/CircularPictureCallout"/>
    <dgm:cxn modelId="{C0777806-818A-4161-958B-88B12CDFCEF8}" type="presParOf" srcId="{4E3E1841-9AFF-4275-BD57-54F79087298E}" destId="{65FF0307-2056-4321-B6B2-E4C9BB080A2B}" srcOrd="5" destOrd="0" presId="urn:microsoft.com/office/officeart/2008/layout/CircularPictureCallout"/>
    <dgm:cxn modelId="{6985A313-7D84-414C-B68D-1B913C45842A}" type="presParOf" srcId="{65FF0307-2056-4321-B6B2-E4C9BB080A2B}" destId="{A82F9ADA-9589-440E-89A7-B8927AB07394}" srcOrd="0" destOrd="0" presId="urn:microsoft.com/office/officeart/2008/layout/CircularPictureCallout"/>
    <dgm:cxn modelId="{DFEF4935-B429-4C99-8784-C8694D4DD63B}" type="presParOf" srcId="{4E3E1841-9AFF-4275-BD57-54F79087298E}" destId="{AE54FDB0-8856-4C46-93CE-33A57F47F0E9}" srcOrd="6" destOrd="0" presId="urn:microsoft.com/office/officeart/2008/layout/CircularPictureCallout"/>
    <dgm:cxn modelId="{1C62D8AB-C3B6-432C-BC9F-9E1D623F9C29}" type="presParOf" srcId="{4E3E1841-9AFF-4275-BD57-54F79087298E}" destId="{5F03E1EA-40A1-4C70-9494-B9043423B0CA}" srcOrd="7" destOrd="0" presId="urn:microsoft.com/office/officeart/2008/layout/CircularPictureCallout"/>
    <dgm:cxn modelId="{4BA3FE9B-E7A4-4089-9245-20D72F21F3E3}" type="presParOf" srcId="{5F03E1EA-40A1-4C70-9494-B9043423B0CA}" destId="{49F25068-29A0-491D-9C63-9DC26C246950}" srcOrd="0" destOrd="0" presId="urn:microsoft.com/office/officeart/2008/layout/CircularPictureCallout"/>
    <dgm:cxn modelId="{5923015D-7B7D-479E-9F49-EA97492E443B}" type="presParOf" srcId="{4E3E1841-9AFF-4275-BD57-54F79087298E}" destId="{062DFE74-94C0-447E-BF75-012564B1E5E6}" srcOrd="8" destOrd="0" presId="urn:microsoft.com/office/officeart/2008/layout/CircularPictureCallout"/>
    <dgm:cxn modelId="{A9ABAF27-6649-474B-85B0-5738877E34E8}" type="presParOf" srcId="{062DFE74-94C0-447E-BF75-012564B1E5E6}" destId="{CE88C214-7C00-43AD-AE4C-058DF6420E93}" srcOrd="0" destOrd="0" presId="urn:microsoft.com/office/officeart/2008/layout/CircularPictureCallout"/>
    <dgm:cxn modelId="{327F277A-2982-4A2E-890E-91C03ED34703}" type="presParOf" srcId="{4E3E1841-9AFF-4275-BD57-54F79087298E}" destId="{0F57DBAA-D614-4B89-9E4A-7B3FD1B5B291}" srcOrd="9" destOrd="0" presId="urn:microsoft.com/office/officeart/2008/layout/CircularPictureCallout"/>
    <dgm:cxn modelId="{C0CF87B4-DAE4-4B81-A87C-B22E1E0883C3}" type="presParOf" srcId="{4E3E1841-9AFF-4275-BD57-54F79087298E}" destId="{0A7FB240-DEE2-4A30-9A98-0D9D97410DA9}" srcOrd="10" destOrd="0" presId="urn:microsoft.com/office/officeart/2008/layout/CircularPictureCallout"/>
    <dgm:cxn modelId="{D8A45FD6-FFC9-4FCB-A868-75E53088FA22}" type="presParOf" srcId="{0A7FB240-DEE2-4A30-9A98-0D9D97410DA9}" destId="{ED7615AE-5D70-451D-8B38-2CDDEF5EC2B8}" srcOrd="0" destOrd="0" presId="urn:microsoft.com/office/officeart/2008/layout/CircularPictureCallout"/>
    <dgm:cxn modelId="{8DDDBE8C-2800-4DE1-9938-E0DF099095AA}" type="presParOf" srcId="{4E3E1841-9AFF-4275-BD57-54F79087298E}" destId="{63DD76AF-DF0B-452D-AD23-47DA1A616C7C}" srcOrd="11" destOrd="0" presId="urn:microsoft.com/office/officeart/2008/layout/CircularPictureCallout"/>
    <dgm:cxn modelId="{26B08B88-7049-47EF-ACCB-3496763870D7}" type="presParOf" srcId="{63DD76AF-DF0B-452D-AD23-47DA1A616C7C}" destId="{B2B6070D-A6D2-41D7-A387-C4616C20FB29}" srcOrd="0" destOrd="0" presId="urn:microsoft.com/office/officeart/2008/layout/CircularPictureCallout"/>
    <dgm:cxn modelId="{1C546807-9DA6-4DF0-AD50-78382B8023D2}" type="presParOf" srcId="{4E3E1841-9AFF-4275-BD57-54F79087298E}" destId="{0AA0F5AF-DE1D-4987-BC00-66D5CD93F82F}" srcOrd="12" destOrd="0" presId="urn:microsoft.com/office/officeart/2008/layout/CircularPictureCallout"/>
    <dgm:cxn modelId="{618BD415-4512-4A97-B9D7-965E3F1170DE}" type="presParOf" srcId="{4E3E1841-9AFF-4275-BD57-54F79087298E}" destId="{6EC2FD64-A526-4483-9191-15DC6359930A}" srcOrd="13" destOrd="0" presId="urn:microsoft.com/office/officeart/2008/layout/CircularPictureCallout"/>
    <dgm:cxn modelId="{07751C0C-89CB-4F45-A566-B2DC194B6A68}" type="presParOf" srcId="{6EC2FD64-A526-4483-9191-15DC6359930A}" destId="{A79AA792-75EF-40CB-AC1B-B07168ABEA8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0710E-53BE-46A4-9275-E79DB3A61C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AE625037-8F65-4C80-B7A4-2341D57BB26D}">
      <dgm:prSet phldrT="[Texto]" custT="1"/>
      <dgm:spPr/>
      <dgm:t>
        <a:bodyPr/>
        <a:lstStyle/>
        <a:p>
          <a:r>
            <a:rPr lang="es-MX" sz="2000" dirty="0" smtClean="0"/>
            <a:t>Cámara digital</a:t>
          </a:r>
          <a:endParaRPr lang="es-MX" sz="2000" dirty="0"/>
        </a:p>
      </dgm:t>
    </dgm:pt>
    <dgm:pt modelId="{B82975F1-8372-4F5A-A58D-D8D4BBFF4938}" type="parTrans" cxnId="{1D334A25-FB76-4CDF-A073-CF4414219E4A}">
      <dgm:prSet/>
      <dgm:spPr/>
      <dgm:t>
        <a:bodyPr/>
        <a:lstStyle/>
        <a:p>
          <a:endParaRPr lang="es-MX"/>
        </a:p>
      </dgm:t>
    </dgm:pt>
    <dgm:pt modelId="{6C96D449-BDEC-4B59-B53E-7475F7475546}" type="sibTrans" cxnId="{1D334A25-FB76-4CDF-A073-CF4414219E4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F37F2E69-E4DE-4936-ACB6-8915394C6341}">
      <dgm:prSet phldrT="[Texto]" custT="1"/>
      <dgm:spPr/>
      <dgm:t>
        <a:bodyPr/>
        <a:lstStyle/>
        <a:p>
          <a:r>
            <a:rPr lang="es-MX" sz="1800" dirty="0" smtClean="0"/>
            <a:t>Cámara de video</a:t>
          </a:r>
          <a:endParaRPr lang="es-MX" sz="1800" dirty="0"/>
        </a:p>
      </dgm:t>
    </dgm:pt>
    <dgm:pt modelId="{9212D409-8A6A-4D19-BAD9-700B3A663EDA}" type="parTrans" cxnId="{8CEE468E-0634-4F9E-AD7F-3ACC8198F51A}">
      <dgm:prSet/>
      <dgm:spPr/>
      <dgm:t>
        <a:bodyPr/>
        <a:lstStyle/>
        <a:p>
          <a:endParaRPr lang="es-MX"/>
        </a:p>
      </dgm:t>
    </dgm:pt>
    <dgm:pt modelId="{E3EC37F7-DEB7-499F-AB09-F928085D5E8B}" type="sibTrans" cxnId="{8CEE468E-0634-4F9E-AD7F-3ACC8198F51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602428A7-5C08-4BA3-B126-5D5AAA670E36}">
      <dgm:prSet phldrT="[Texto]" custT="1"/>
      <dgm:spPr/>
      <dgm:t>
        <a:bodyPr/>
        <a:lstStyle/>
        <a:p>
          <a:r>
            <a:rPr lang="es-MX" sz="1600" dirty="0" smtClean="0"/>
            <a:t>Dispositivos de almacenamiento</a:t>
          </a:r>
          <a:endParaRPr lang="es-MX" sz="1600" dirty="0"/>
        </a:p>
      </dgm:t>
    </dgm:pt>
    <dgm:pt modelId="{5BA4AEB1-1107-480A-B6F1-F71C43D9B6FD}" type="parTrans" cxnId="{894D923F-CBE1-4DA3-8D07-CD378F5DDB54}">
      <dgm:prSet/>
      <dgm:spPr/>
      <dgm:t>
        <a:bodyPr/>
        <a:lstStyle/>
        <a:p>
          <a:endParaRPr lang="es-MX"/>
        </a:p>
      </dgm:t>
    </dgm:pt>
    <dgm:pt modelId="{D6EBB6D1-2CD4-4D01-8CED-5D16C07AA235}" type="sibTrans" cxnId="{894D923F-CBE1-4DA3-8D07-CD378F5DDB5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s-MX"/>
        </a:p>
      </dgm:t>
    </dgm:pt>
    <dgm:pt modelId="{0FC38980-6E8A-4F27-85D7-E5D65C1DD71C}">
      <dgm:prSet phldrT="[Texto]" custT="1"/>
      <dgm:spPr/>
      <dgm:t>
        <a:bodyPr/>
        <a:lstStyle/>
        <a:p>
          <a:r>
            <a:rPr lang="es-MX" sz="2000" dirty="0" smtClean="0"/>
            <a:t>Monitor </a:t>
          </a:r>
          <a:r>
            <a:rPr lang="es-MX" sz="2000" dirty="0" err="1" smtClean="0"/>
            <a:t>Touch</a:t>
          </a:r>
          <a:endParaRPr lang="es-MX" sz="2000" dirty="0"/>
        </a:p>
      </dgm:t>
    </dgm:pt>
    <dgm:pt modelId="{93AB2F79-EBCA-424A-AD02-952DE1BA5268}" type="parTrans" cxnId="{0C1DCEB4-72B6-4FCC-8A66-8C8738D42C0E}">
      <dgm:prSet/>
      <dgm:spPr/>
      <dgm:t>
        <a:bodyPr/>
        <a:lstStyle/>
        <a:p>
          <a:endParaRPr lang="es-MX"/>
        </a:p>
      </dgm:t>
    </dgm:pt>
    <dgm:pt modelId="{EC79BAD7-3C56-4EC5-90F1-B77189000151}" type="sibTrans" cxnId="{0C1DCEB4-72B6-4FCC-8A66-8C8738D42C0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s-MX"/>
        </a:p>
      </dgm:t>
    </dgm:pt>
    <dgm:pt modelId="{41BF45E1-5EFF-4D0A-81B1-A8D1B749B8F4}">
      <dgm:prSet/>
      <dgm:spPr/>
      <dgm:t>
        <a:bodyPr/>
        <a:lstStyle/>
        <a:p>
          <a:r>
            <a:rPr lang="es-MX" dirty="0" smtClean="0"/>
            <a:t>.</a:t>
          </a:r>
          <a:endParaRPr lang="es-MX" dirty="0"/>
        </a:p>
      </dgm:t>
    </dgm:pt>
    <dgm:pt modelId="{E8F45A0B-61B5-4814-B644-B861E394C9E3}" type="sibTrans" cxnId="{78ADFCE2-29C4-4FE5-8896-E9C693A5057B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748C1D2C-5375-4132-B9FE-E96888C3B004}" type="parTrans" cxnId="{78ADFCE2-29C4-4FE5-8896-E9C693A5057B}">
      <dgm:prSet/>
      <dgm:spPr/>
      <dgm:t>
        <a:bodyPr/>
        <a:lstStyle/>
        <a:p>
          <a:endParaRPr lang="es-MX"/>
        </a:p>
      </dgm:t>
    </dgm:pt>
    <dgm:pt modelId="{56EBB12F-F2D5-4122-A7DA-038488F8C8D6}" type="pres">
      <dgm:prSet presAssocID="{D640710E-53BE-46A4-9275-E79DB3A61C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4E3E1841-9AFF-4275-BD57-54F79087298E}" type="pres">
      <dgm:prSet presAssocID="{D640710E-53BE-46A4-9275-E79DB3A61C1C}" presName="Name1" presStyleCnt="0"/>
      <dgm:spPr/>
    </dgm:pt>
    <dgm:pt modelId="{2EC5CDEB-2917-480D-97A1-4D7F3A29DAF4}" type="pres">
      <dgm:prSet presAssocID="{E8F45A0B-61B5-4814-B644-B861E394C9E3}" presName="picture_1" presStyleCnt="0"/>
      <dgm:spPr/>
    </dgm:pt>
    <dgm:pt modelId="{C8BDFC48-5E70-4497-85C4-4152990A0F2C}" type="pres">
      <dgm:prSet presAssocID="{E8F45A0B-61B5-4814-B644-B861E394C9E3}" presName="pictureRepeatNode" presStyleLbl="alignImgPlace1" presStyleIdx="0" presStyleCnt="5" custScaleX="51667" custScaleY="51667"/>
      <dgm:spPr/>
      <dgm:t>
        <a:bodyPr/>
        <a:lstStyle/>
        <a:p>
          <a:endParaRPr lang="es-MX"/>
        </a:p>
      </dgm:t>
    </dgm:pt>
    <dgm:pt modelId="{5137604F-B601-4EB8-8EAE-AB7A0048B111}" type="pres">
      <dgm:prSet presAssocID="{41BF45E1-5EFF-4D0A-81B1-A8D1B749B8F4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43B46F-E108-4F10-8B9E-EA3CE300ABEA}" type="pres">
      <dgm:prSet presAssocID="{6C96D449-BDEC-4B59-B53E-7475F7475546}" presName="picture_2" presStyleCnt="0"/>
      <dgm:spPr/>
    </dgm:pt>
    <dgm:pt modelId="{689EE8C1-9E1B-4BC6-A839-5E94E60B331B}" type="pres">
      <dgm:prSet presAssocID="{6C96D449-BDEC-4B59-B53E-7475F7475546}" presName="pictureRepeatNode" presStyleLbl="alignImgPlace1" presStyleIdx="1" presStyleCnt="5" custLinFactNeighborX="-4280" custLinFactNeighborY="6289"/>
      <dgm:spPr/>
      <dgm:t>
        <a:bodyPr/>
        <a:lstStyle/>
        <a:p>
          <a:endParaRPr lang="es-MX"/>
        </a:p>
      </dgm:t>
    </dgm:pt>
    <dgm:pt modelId="{AD952759-1C0D-4835-8DDA-3D8554538E8B}" type="pres">
      <dgm:prSet presAssocID="{AE625037-8F65-4C80-B7A4-2341D57BB26D}" presName="line_2" presStyleLbl="parChTrans1D1" presStyleIdx="0" presStyleCnt="4"/>
      <dgm:spPr/>
    </dgm:pt>
    <dgm:pt modelId="{B5AD841A-64C2-4B75-B844-68EC159BFD2E}" type="pres">
      <dgm:prSet presAssocID="{AE625037-8F65-4C80-B7A4-2341D57BB26D}" presName="textparent_2" presStyleLbl="node1" presStyleIdx="0" presStyleCnt="0"/>
      <dgm:spPr/>
    </dgm:pt>
    <dgm:pt modelId="{4F67FCE4-5395-4DC7-B9BB-ECB5455CC2F5}" type="pres">
      <dgm:prSet presAssocID="{AE625037-8F65-4C80-B7A4-2341D57BB26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5FF0307-2056-4321-B6B2-E4C9BB080A2B}" type="pres">
      <dgm:prSet presAssocID="{E3EC37F7-DEB7-499F-AB09-F928085D5E8B}" presName="picture_3" presStyleCnt="0"/>
      <dgm:spPr/>
    </dgm:pt>
    <dgm:pt modelId="{A82F9ADA-9589-440E-89A7-B8927AB07394}" type="pres">
      <dgm:prSet presAssocID="{E3EC37F7-DEB7-499F-AB09-F928085D5E8B}" presName="pictureRepeatNode" presStyleLbl="alignImgPlace1" presStyleIdx="2" presStyleCnt="5"/>
      <dgm:spPr/>
      <dgm:t>
        <a:bodyPr/>
        <a:lstStyle/>
        <a:p>
          <a:endParaRPr lang="es-MX"/>
        </a:p>
      </dgm:t>
    </dgm:pt>
    <dgm:pt modelId="{AE54FDB0-8856-4C46-93CE-33A57F47F0E9}" type="pres">
      <dgm:prSet presAssocID="{F37F2E69-E4DE-4936-ACB6-8915394C6341}" presName="line_3" presStyleLbl="parChTrans1D1" presStyleIdx="1" presStyleCnt="4"/>
      <dgm:spPr/>
    </dgm:pt>
    <dgm:pt modelId="{5F03E1EA-40A1-4C70-9494-B9043423B0CA}" type="pres">
      <dgm:prSet presAssocID="{F37F2E69-E4DE-4936-ACB6-8915394C6341}" presName="textparent_3" presStyleLbl="node1" presStyleIdx="0" presStyleCnt="0"/>
      <dgm:spPr/>
    </dgm:pt>
    <dgm:pt modelId="{49F25068-29A0-491D-9C63-9DC26C246950}" type="pres">
      <dgm:prSet presAssocID="{F37F2E69-E4DE-4936-ACB6-8915394C6341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2DFE74-94C0-447E-BF75-012564B1E5E6}" type="pres">
      <dgm:prSet presAssocID="{D6EBB6D1-2CD4-4D01-8CED-5D16C07AA235}" presName="picture_4" presStyleCnt="0"/>
      <dgm:spPr/>
    </dgm:pt>
    <dgm:pt modelId="{CE88C214-7C00-43AD-AE4C-058DF6420E93}" type="pres">
      <dgm:prSet presAssocID="{D6EBB6D1-2CD4-4D01-8CED-5D16C07AA235}" presName="pictureRepeatNode" presStyleLbl="alignImgPlace1" presStyleIdx="3" presStyleCnt="5"/>
      <dgm:spPr/>
      <dgm:t>
        <a:bodyPr/>
        <a:lstStyle/>
        <a:p>
          <a:endParaRPr lang="es-MX"/>
        </a:p>
      </dgm:t>
    </dgm:pt>
    <dgm:pt modelId="{0F57DBAA-D614-4B89-9E4A-7B3FD1B5B291}" type="pres">
      <dgm:prSet presAssocID="{602428A7-5C08-4BA3-B126-5D5AAA670E36}" presName="line_4" presStyleLbl="parChTrans1D1" presStyleIdx="2" presStyleCnt="4"/>
      <dgm:spPr/>
    </dgm:pt>
    <dgm:pt modelId="{0A7FB240-DEE2-4A30-9A98-0D9D97410DA9}" type="pres">
      <dgm:prSet presAssocID="{602428A7-5C08-4BA3-B126-5D5AAA670E36}" presName="textparent_4" presStyleLbl="node1" presStyleIdx="0" presStyleCnt="0"/>
      <dgm:spPr/>
    </dgm:pt>
    <dgm:pt modelId="{ED7615AE-5D70-451D-8B38-2CDDEF5EC2B8}" type="pres">
      <dgm:prSet presAssocID="{602428A7-5C08-4BA3-B126-5D5AAA670E36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3DD76AF-DF0B-452D-AD23-47DA1A616C7C}" type="pres">
      <dgm:prSet presAssocID="{EC79BAD7-3C56-4EC5-90F1-B77189000151}" presName="picture_5" presStyleCnt="0"/>
      <dgm:spPr/>
    </dgm:pt>
    <dgm:pt modelId="{B2B6070D-A6D2-41D7-A387-C4616C20FB29}" type="pres">
      <dgm:prSet presAssocID="{EC79BAD7-3C56-4EC5-90F1-B77189000151}" presName="pictureRepeatNode" presStyleLbl="alignImgPlace1" presStyleIdx="4" presStyleCnt="5"/>
      <dgm:spPr/>
      <dgm:t>
        <a:bodyPr/>
        <a:lstStyle/>
        <a:p>
          <a:endParaRPr lang="es-MX"/>
        </a:p>
      </dgm:t>
    </dgm:pt>
    <dgm:pt modelId="{0AA0F5AF-DE1D-4987-BC00-66D5CD93F82F}" type="pres">
      <dgm:prSet presAssocID="{0FC38980-6E8A-4F27-85D7-E5D65C1DD71C}" presName="line_5" presStyleLbl="parChTrans1D1" presStyleIdx="3" presStyleCnt="4"/>
      <dgm:spPr/>
    </dgm:pt>
    <dgm:pt modelId="{6EC2FD64-A526-4483-9191-15DC6359930A}" type="pres">
      <dgm:prSet presAssocID="{0FC38980-6E8A-4F27-85D7-E5D65C1DD71C}" presName="textparent_5" presStyleLbl="node1" presStyleIdx="0" presStyleCnt="0"/>
      <dgm:spPr/>
    </dgm:pt>
    <dgm:pt modelId="{A79AA792-75EF-40CB-AC1B-B07168ABEA86}" type="pres">
      <dgm:prSet presAssocID="{0FC38980-6E8A-4F27-85D7-E5D65C1DD71C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C1DCEB4-72B6-4FCC-8A66-8C8738D42C0E}" srcId="{D640710E-53BE-46A4-9275-E79DB3A61C1C}" destId="{0FC38980-6E8A-4F27-85D7-E5D65C1DD71C}" srcOrd="4" destOrd="0" parTransId="{93AB2F79-EBCA-424A-AD02-952DE1BA5268}" sibTransId="{EC79BAD7-3C56-4EC5-90F1-B77189000151}"/>
    <dgm:cxn modelId="{8CEE468E-0634-4F9E-AD7F-3ACC8198F51A}" srcId="{D640710E-53BE-46A4-9275-E79DB3A61C1C}" destId="{F37F2E69-E4DE-4936-ACB6-8915394C6341}" srcOrd="2" destOrd="0" parTransId="{9212D409-8A6A-4D19-BAD9-700B3A663EDA}" sibTransId="{E3EC37F7-DEB7-499F-AB09-F928085D5E8B}"/>
    <dgm:cxn modelId="{6CD2177C-4B0C-485C-BC93-C04A9B887192}" type="presOf" srcId="{E8F45A0B-61B5-4814-B644-B861E394C9E3}" destId="{C8BDFC48-5E70-4497-85C4-4152990A0F2C}" srcOrd="0" destOrd="0" presId="urn:microsoft.com/office/officeart/2008/layout/CircularPictureCallout"/>
    <dgm:cxn modelId="{78ADFCE2-29C4-4FE5-8896-E9C693A5057B}" srcId="{D640710E-53BE-46A4-9275-E79DB3A61C1C}" destId="{41BF45E1-5EFF-4D0A-81B1-A8D1B749B8F4}" srcOrd="0" destOrd="0" parTransId="{748C1D2C-5375-4132-B9FE-E96888C3B004}" sibTransId="{E8F45A0B-61B5-4814-B644-B861E394C9E3}"/>
    <dgm:cxn modelId="{95C1D2A5-21B2-4C14-8F54-B15E762BD95F}" type="presOf" srcId="{41BF45E1-5EFF-4D0A-81B1-A8D1B749B8F4}" destId="{5137604F-B601-4EB8-8EAE-AB7A0048B111}" srcOrd="0" destOrd="0" presId="urn:microsoft.com/office/officeart/2008/layout/CircularPictureCallout"/>
    <dgm:cxn modelId="{894D923F-CBE1-4DA3-8D07-CD378F5DDB54}" srcId="{D640710E-53BE-46A4-9275-E79DB3A61C1C}" destId="{602428A7-5C08-4BA3-B126-5D5AAA670E36}" srcOrd="3" destOrd="0" parTransId="{5BA4AEB1-1107-480A-B6F1-F71C43D9B6FD}" sibTransId="{D6EBB6D1-2CD4-4D01-8CED-5D16C07AA235}"/>
    <dgm:cxn modelId="{C292748E-53C3-457B-9EFC-1AF95C428651}" type="presOf" srcId="{F37F2E69-E4DE-4936-ACB6-8915394C6341}" destId="{49F25068-29A0-491D-9C63-9DC26C246950}" srcOrd="0" destOrd="0" presId="urn:microsoft.com/office/officeart/2008/layout/CircularPictureCallout"/>
    <dgm:cxn modelId="{A949096A-54EC-4B98-9F6B-2BED6EE88C92}" type="presOf" srcId="{6C96D449-BDEC-4B59-B53E-7475F7475546}" destId="{689EE8C1-9E1B-4BC6-A839-5E94E60B331B}" srcOrd="0" destOrd="0" presId="urn:microsoft.com/office/officeart/2008/layout/CircularPictureCallout"/>
    <dgm:cxn modelId="{B134874D-8B55-4364-B8BA-71E54AC0BFB5}" type="presOf" srcId="{602428A7-5C08-4BA3-B126-5D5AAA670E36}" destId="{ED7615AE-5D70-451D-8B38-2CDDEF5EC2B8}" srcOrd="0" destOrd="0" presId="urn:microsoft.com/office/officeart/2008/layout/CircularPictureCallout"/>
    <dgm:cxn modelId="{F24C78AD-A69C-4540-866A-65A183E7969F}" type="presOf" srcId="{D640710E-53BE-46A4-9275-E79DB3A61C1C}" destId="{56EBB12F-F2D5-4122-A7DA-038488F8C8D6}" srcOrd="0" destOrd="0" presId="urn:microsoft.com/office/officeart/2008/layout/CircularPictureCallout"/>
    <dgm:cxn modelId="{47717297-60DF-4DE5-825E-6FF72F0E1856}" type="presOf" srcId="{AE625037-8F65-4C80-B7A4-2341D57BB26D}" destId="{4F67FCE4-5395-4DC7-B9BB-ECB5455CC2F5}" srcOrd="0" destOrd="0" presId="urn:microsoft.com/office/officeart/2008/layout/CircularPictureCallout"/>
    <dgm:cxn modelId="{8611B711-0FB8-4697-A13D-4806B4308188}" type="presOf" srcId="{0FC38980-6E8A-4F27-85D7-E5D65C1DD71C}" destId="{A79AA792-75EF-40CB-AC1B-B07168ABEA86}" srcOrd="0" destOrd="0" presId="urn:microsoft.com/office/officeart/2008/layout/CircularPictureCallout"/>
    <dgm:cxn modelId="{36D8A7C0-2251-43C4-AE0E-2E3D4A8B701B}" type="presOf" srcId="{E3EC37F7-DEB7-499F-AB09-F928085D5E8B}" destId="{A82F9ADA-9589-440E-89A7-B8927AB07394}" srcOrd="0" destOrd="0" presId="urn:microsoft.com/office/officeart/2008/layout/CircularPictureCallout"/>
    <dgm:cxn modelId="{1D334A25-FB76-4CDF-A073-CF4414219E4A}" srcId="{D640710E-53BE-46A4-9275-E79DB3A61C1C}" destId="{AE625037-8F65-4C80-B7A4-2341D57BB26D}" srcOrd="1" destOrd="0" parTransId="{B82975F1-8372-4F5A-A58D-D8D4BBFF4938}" sibTransId="{6C96D449-BDEC-4B59-B53E-7475F7475546}"/>
    <dgm:cxn modelId="{FBFEB5BB-C5B4-4B64-A508-758E75DFCCA9}" type="presOf" srcId="{EC79BAD7-3C56-4EC5-90F1-B77189000151}" destId="{B2B6070D-A6D2-41D7-A387-C4616C20FB29}" srcOrd="0" destOrd="0" presId="urn:microsoft.com/office/officeart/2008/layout/CircularPictureCallout"/>
    <dgm:cxn modelId="{551200D8-99F9-4286-97BB-FA422F85DB2C}" type="presOf" srcId="{D6EBB6D1-2CD4-4D01-8CED-5D16C07AA235}" destId="{CE88C214-7C00-43AD-AE4C-058DF6420E93}" srcOrd="0" destOrd="0" presId="urn:microsoft.com/office/officeart/2008/layout/CircularPictureCallout"/>
    <dgm:cxn modelId="{21A2B375-5C7B-495D-B6CC-679CD49F4C09}" type="presParOf" srcId="{56EBB12F-F2D5-4122-A7DA-038488F8C8D6}" destId="{4E3E1841-9AFF-4275-BD57-54F79087298E}" srcOrd="0" destOrd="0" presId="urn:microsoft.com/office/officeart/2008/layout/CircularPictureCallout"/>
    <dgm:cxn modelId="{40779954-15DD-40B9-96F1-BE517A459C55}" type="presParOf" srcId="{4E3E1841-9AFF-4275-BD57-54F79087298E}" destId="{2EC5CDEB-2917-480D-97A1-4D7F3A29DAF4}" srcOrd="0" destOrd="0" presId="urn:microsoft.com/office/officeart/2008/layout/CircularPictureCallout"/>
    <dgm:cxn modelId="{DC64CC29-F239-49BC-A271-FE5FAF0A3AF1}" type="presParOf" srcId="{2EC5CDEB-2917-480D-97A1-4D7F3A29DAF4}" destId="{C8BDFC48-5E70-4497-85C4-4152990A0F2C}" srcOrd="0" destOrd="0" presId="urn:microsoft.com/office/officeart/2008/layout/CircularPictureCallout"/>
    <dgm:cxn modelId="{0C0536DC-26A1-4829-94E2-57E46F9F5272}" type="presParOf" srcId="{4E3E1841-9AFF-4275-BD57-54F79087298E}" destId="{5137604F-B601-4EB8-8EAE-AB7A0048B111}" srcOrd="1" destOrd="0" presId="urn:microsoft.com/office/officeart/2008/layout/CircularPictureCallout"/>
    <dgm:cxn modelId="{76155156-0EB4-4036-BCD6-A75263A497C6}" type="presParOf" srcId="{4E3E1841-9AFF-4275-BD57-54F79087298E}" destId="{3443B46F-E108-4F10-8B9E-EA3CE300ABEA}" srcOrd="2" destOrd="0" presId="urn:microsoft.com/office/officeart/2008/layout/CircularPictureCallout"/>
    <dgm:cxn modelId="{5F1A902B-056C-4FAD-B7E9-54E0812267AC}" type="presParOf" srcId="{3443B46F-E108-4F10-8B9E-EA3CE300ABEA}" destId="{689EE8C1-9E1B-4BC6-A839-5E94E60B331B}" srcOrd="0" destOrd="0" presId="urn:microsoft.com/office/officeart/2008/layout/CircularPictureCallout"/>
    <dgm:cxn modelId="{934FA0CD-D7D3-4BA1-8F6F-64E8149B4D93}" type="presParOf" srcId="{4E3E1841-9AFF-4275-BD57-54F79087298E}" destId="{AD952759-1C0D-4835-8DDA-3D8554538E8B}" srcOrd="3" destOrd="0" presId="urn:microsoft.com/office/officeart/2008/layout/CircularPictureCallout"/>
    <dgm:cxn modelId="{DF85CDB1-84CE-4E27-B7D6-22B873E7A2CE}" type="presParOf" srcId="{4E3E1841-9AFF-4275-BD57-54F79087298E}" destId="{B5AD841A-64C2-4B75-B844-68EC159BFD2E}" srcOrd="4" destOrd="0" presId="urn:microsoft.com/office/officeart/2008/layout/CircularPictureCallout"/>
    <dgm:cxn modelId="{A5076C4C-07BF-440B-B6B2-708F47531748}" type="presParOf" srcId="{B5AD841A-64C2-4B75-B844-68EC159BFD2E}" destId="{4F67FCE4-5395-4DC7-B9BB-ECB5455CC2F5}" srcOrd="0" destOrd="0" presId="urn:microsoft.com/office/officeart/2008/layout/CircularPictureCallout"/>
    <dgm:cxn modelId="{438D5A4B-3811-449A-B2D4-159A0C47F847}" type="presParOf" srcId="{4E3E1841-9AFF-4275-BD57-54F79087298E}" destId="{65FF0307-2056-4321-B6B2-E4C9BB080A2B}" srcOrd="5" destOrd="0" presId="urn:microsoft.com/office/officeart/2008/layout/CircularPictureCallout"/>
    <dgm:cxn modelId="{5ABB72C7-9340-4399-A142-6989A0B17E88}" type="presParOf" srcId="{65FF0307-2056-4321-B6B2-E4C9BB080A2B}" destId="{A82F9ADA-9589-440E-89A7-B8927AB07394}" srcOrd="0" destOrd="0" presId="urn:microsoft.com/office/officeart/2008/layout/CircularPictureCallout"/>
    <dgm:cxn modelId="{05453D44-0913-435F-BB5E-9F62022BB08C}" type="presParOf" srcId="{4E3E1841-9AFF-4275-BD57-54F79087298E}" destId="{AE54FDB0-8856-4C46-93CE-33A57F47F0E9}" srcOrd="6" destOrd="0" presId="urn:microsoft.com/office/officeart/2008/layout/CircularPictureCallout"/>
    <dgm:cxn modelId="{C8554C2C-1ED8-4B24-9E23-31CE1C51035A}" type="presParOf" srcId="{4E3E1841-9AFF-4275-BD57-54F79087298E}" destId="{5F03E1EA-40A1-4C70-9494-B9043423B0CA}" srcOrd="7" destOrd="0" presId="urn:microsoft.com/office/officeart/2008/layout/CircularPictureCallout"/>
    <dgm:cxn modelId="{3B32F9F3-D90C-478C-9523-0F79146BFFA1}" type="presParOf" srcId="{5F03E1EA-40A1-4C70-9494-B9043423B0CA}" destId="{49F25068-29A0-491D-9C63-9DC26C246950}" srcOrd="0" destOrd="0" presId="urn:microsoft.com/office/officeart/2008/layout/CircularPictureCallout"/>
    <dgm:cxn modelId="{9C5FF72A-25B0-4EA3-AFB3-A33CA1C51070}" type="presParOf" srcId="{4E3E1841-9AFF-4275-BD57-54F79087298E}" destId="{062DFE74-94C0-447E-BF75-012564B1E5E6}" srcOrd="8" destOrd="0" presId="urn:microsoft.com/office/officeart/2008/layout/CircularPictureCallout"/>
    <dgm:cxn modelId="{F072802D-DCB3-4839-8F5F-099A31E175A7}" type="presParOf" srcId="{062DFE74-94C0-447E-BF75-012564B1E5E6}" destId="{CE88C214-7C00-43AD-AE4C-058DF6420E93}" srcOrd="0" destOrd="0" presId="urn:microsoft.com/office/officeart/2008/layout/CircularPictureCallout"/>
    <dgm:cxn modelId="{1740D75A-A0F8-4683-8642-8F1F416B55A5}" type="presParOf" srcId="{4E3E1841-9AFF-4275-BD57-54F79087298E}" destId="{0F57DBAA-D614-4B89-9E4A-7B3FD1B5B291}" srcOrd="9" destOrd="0" presId="urn:microsoft.com/office/officeart/2008/layout/CircularPictureCallout"/>
    <dgm:cxn modelId="{7F5B3478-0757-4D5A-9F66-6E4881C79B0E}" type="presParOf" srcId="{4E3E1841-9AFF-4275-BD57-54F79087298E}" destId="{0A7FB240-DEE2-4A30-9A98-0D9D97410DA9}" srcOrd="10" destOrd="0" presId="urn:microsoft.com/office/officeart/2008/layout/CircularPictureCallout"/>
    <dgm:cxn modelId="{BD0AE384-EC03-4306-B82A-27DD6D72462F}" type="presParOf" srcId="{0A7FB240-DEE2-4A30-9A98-0D9D97410DA9}" destId="{ED7615AE-5D70-451D-8B38-2CDDEF5EC2B8}" srcOrd="0" destOrd="0" presId="urn:microsoft.com/office/officeart/2008/layout/CircularPictureCallout"/>
    <dgm:cxn modelId="{B2CB82A6-0460-4384-A1A8-DC5D2576BD6E}" type="presParOf" srcId="{4E3E1841-9AFF-4275-BD57-54F79087298E}" destId="{63DD76AF-DF0B-452D-AD23-47DA1A616C7C}" srcOrd="11" destOrd="0" presId="urn:microsoft.com/office/officeart/2008/layout/CircularPictureCallout"/>
    <dgm:cxn modelId="{133FA600-9D3B-4216-A2C3-DA638317EE0C}" type="presParOf" srcId="{63DD76AF-DF0B-452D-AD23-47DA1A616C7C}" destId="{B2B6070D-A6D2-41D7-A387-C4616C20FB29}" srcOrd="0" destOrd="0" presId="urn:microsoft.com/office/officeart/2008/layout/CircularPictureCallout"/>
    <dgm:cxn modelId="{DB07A373-2621-4FE4-B1D6-ACF8C215AF1C}" type="presParOf" srcId="{4E3E1841-9AFF-4275-BD57-54F79087298E}" destId="{0AA0F5AF-DE1D-4987-BC00-66D5CD93F82F}" srcOrd="12" destOrd="0" presId="urn:microsoft.com/office/officeart/2008/layout/CircularPictureCallout"/>
    <dgm:cxn modelId="{BCE8226A-6C47-46F6-9BA4-8D8C42476179}" type="presParOf" srcId="{4E3E1841-9AFF-4275-BD57-54F79087298E}" destId="{6EC2FD64-A526-4483-9191-15DC6359930A}" srcOrd="13" destOrd="0" presId="urn:microsoft.com/office/officeart/2008/layout/CircularPictureCallout"/>
    <dgm:cxn modelId="{F9F81F61-2F23-4F19-A134-9DD6A80E4571}" type="presParOf" srcId="{6EC2FD64-A526-4483-9191-15DC6359930A}" destId="{A79AA792-75EF-40CB-AC1B-B07168ABEA8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1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6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7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74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5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7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3175-6399-754D-AAA8-CE37BE8AC21C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5EC8-3B85-854F-89CD-4AC270FC0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RES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6581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2140" y="203651"/>
            <a:ext cx="8273146" cy="1233259"/>
          </a:xfrm>
        </p:spPr>
        <p:txBody>
          <a:bodyPr>
            <a:normAutofit/>
          </a:bodyPr>
          <a:lstStyle/>
          <a:p>
            <a:pPr algn="l"/>
            <a:r>
              <a:rPr lang="es-MX" b="1" dirty="0" smtClean="0">
                <a:solidFill>
                  <a:schemeClr val="bg2">
                    <a:lumMod val="90000"/>
                  </a:schemeClr>
                </a:solidFill>
              </a:rPr>
              <a:t>Academia:</a:t>
            </a:r>
            <a:r>
              <a:rPr lang="es-MX" dirty="0" smtClean="0">
                <a:solidFill>
                  <a:schemeClr val="bg2">
                    <a:lumMod val="90000"/>
                  </a:schemeClr>
                </a:solidFill>
              </a:rPr>
              <a:t> Informática</a:t>
            </a:r>
            <a:endParaRPr lang="es-MX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114" y="1393367"/>
            <a:ext cx="5138057" cy="1872348"/>
          </a:xfrm>
        </p:spPr>
        <p:txBody>
          <a:bodyPr>
            <a:noAutofit/>
          </a:bodyPr>
          <a:lstStyle/>
          <a:p>
            <a:pPr algn="l"/>
            <a:r>
              <a:rPr lang="es-MX" sz="2000" b="1" dirty="0" smtClean="0">
                <a:solidFill>
                  <a:schemeClr val="bg2">
                    <a:lumMod val="90000"/>
                  </a:schemeClr>
                </a:solidFill>
              </a:rPr>
              <a:t>Tema: Conceptos Básicos de Informática</a:t>
            </a:r>
          </a:p>
          <a:p>
            <a:pPr algn="l"/>
            <a:endParaRPr lang="es-MX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r>
              <a:rPr lang="es-MX" sz="2000" b="1" dirty="0" smtClean="0">
                <a:solidFill>
                  <a:schemeClr val="bg2">
                    <a:lumMod val="90000"/>
                  </a:schemeClr>
                </a:solidFill>
              </a:rPr>
              <a:t>Profesor: M.I.D. Juan García Santiago</a:t>
            </a:r>
          </a:p>
          <a:p>
            <a:pPr algn="l"/>
            <a:endParaRPr lang="es-MX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r>
              <a:rPr lang="es-MX" sz="2000" b="1" dirty="0" smtClean="0">
                <a:solidFill>
                  <a:schemeClr val="bg2">
                    <a:lumMod val="90000"/>
                  </a:schemeClr>
                </a:solidFill>
              </a:rPr>
              <a:t>Periodo: Julio – Diciembre 2014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358900"/>
            <a:ext cx="8229600" cy="2669403"/>
          </a:xfrm>
        </p:spPr>
        <p:txBody>
          <a:bodyPr>
            <a:noAutofit/>
          </a:bodyPr>
          <a:lstStyle/>
          <a:p>
            <a:pPr algn="just"/>
            <a:r>
              <a:rPr lang="es-MX" sz="2800" dirty="0" smtClean="0">
                <a:solidFill>
                  <a:srgbClr val="FFC000"/>
                </a:solidFill>
              </a:rPr>
              <a:t>Introducción</a:t>
            </a:r>
            <a:r>
              <a:rPr lang="es-MX" sz="2800" dirty="0" smtClean="0">
                <a:solidFill>
                  <a:srgbClr val="FF00FF"/>
                </a:solidFill>
              </a:rPr>
              <a:t/>
            </a:r>
            <a:br>
              <a:rPr lang="es-MX" sz="2800" dirty="0" smtClean="0">
                <a:solidFill>
                  <a:srgbClr val="FF00FF"/>
                </a:solidFill>
              </a:rPr>
            </a:br>
            <a:r>
              <a:rPr lang="es-MX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abstract</a:t>
            </a:r>
            <a:r>
              <a:rPr lang="es-MX" sz="2800" dirty="0" smtClean="0">
                <a:solidFill>
                  <a:srgbClr val="FF00FF"/>
                </a:solidFill>
              </a:rPr>
              <a:t/>
            </a:r>
            <a:br>
              <a:rPr lang="es-MX" sz="2800" dirty="0" smtClean="0">
                <a:solidFill>
                  <a:srgbClr val="FF00FF"/>
                </a:solidFill>
              </a:rPr>
            </a:br>
            <a:r>
              <a:rPr lang="es-MX" sz="1600" dirty="0" smtClean="0">
                <a:solidFill>
                  <a:srgbClr val="FF00FF"/>
                </a:solidFill>
              </a:rPr>
              <a:t/>
            </a:r>
            <a:br>
              <a:rPr lang="es-MX" sz="1600" dirty="0" smtClean="0">
                <a:solidFill>
                  <a:srgbClr val="FF00FF"/>
                </a:solidFill>
              </a:rPr>
            </a:b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En la actualidad es común ver a los nativos digitales hacer uso de la tecnología para llevar a cabo algún proceso informático sin tener  algún problema. Pero desconocen la parte conceptual y el funcionamiento lógico de los componentes dentro de un proceso.</a:t>
            </a:r>
            <a:endParaRPr lang="es-MX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45648" y="5863281"/>
            <a:ext cx="696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6"/>
                </a:solidFill>
              </a:rPr>
              <a:t>Palabras clave (</a:t>
            </a:r>
            <a:r>
              <a:rPr lang="es-MX" dirty="0" err="1" smtClean="0">
                <a:solidFill>
                  <a:schemeClr val="accent6"/>
                </a:solidFill>
              </a:rPr>
              <a:t>keywords</a:t>
            </a:r>
            <a:r>
              <a:rPr lang="es-MX" dirty="0" smtClean="0">
                <a:solidFill>
                  <a:schemeClr val="accent6"/>
                </a:solidFill>
              </a:rPr>
              <a:t>): Hardware, periféricos.</a:t>
            </a:r>
            <a:endParaRPr lang="es-MX" dirty="0">
              <a:solidFill>
                <a:schemeClr val="accent6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318181"/>
            <a:ext cx="8229600" cy="93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Conceptos Básicos</a:t>
            </a:r>
          </a:p>
          <a:p>
            <a:r>
              <a:rPr lang="es-MX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Computer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basics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4254130"/>
            <a:ext cx="82296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MX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It is now common to see digital natives make use of technology to perform a computer process without any problems. But unaware of the conceptual and logical components running within a process.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5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ryanray.net/images/slider/development.puzz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81" y="4568102"/>
            <a:ext cx="2583119" cy="19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33168" y="6507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Competencias Genéricas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99070" y="1102160"/>
            <a:ext cx="383883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980" y="1351984"/>
            <a:ext cx="702527" cy="43695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04719" y="1552299"/>
            <a:ext cx="25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3. Creatividad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404719" y="1921631"/>
            <a:ext cx="603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5.1 Sigue instrucciones y procedimientos de manera reflexiva, comprendiendo como cada uno de sus pasos contribuye al alcance de un objetivo.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980" y="2763123"/>
            <a:ext cx="702527" cy="43695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404719" y="2960565"/>
            <a:ext cx="25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7. Uso de tecnología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404719" y="3329897"/>
            <a:ext cx="603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12.4 Usa nuevas herramientas tecnológicas que promueven la gestión de la información.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980" y="3931306"/>
            <a:ext cx="702527" cy="43695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404719" y="4102604"/>
            <a:ext cx="25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 Comunicación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404719" y="4568102"/>
            <a:ext cx="603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4.5. Maneja las tecnologías de la información y la comunicación para obtener información y expresar ideas.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5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19951" y="625389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Conceptos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645351" y="1076760"/>
            <a:ext cx="1735469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524302" y="1141703"/>
            <a:ext cx="61842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¿Qué es el Hardware?</a:t>
            </a:r>
          </a:p>
          <a:p>
            <a:pPr algn="just"/>
            <a:endParaRPr lang="es-MX" sz="2000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 conforman todos los componentes físicos de una computadora, tales como: el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CPU, </a:t>
            </a:r>
            <a:r>
              <a:rPr lang="es-MX" b="1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Mouse, teclado, monitor, disco duro, escáner, bocinas,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impresora,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etc.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2" descr="http://4.bp.blogspot.com/_aH3hOPJ1vRA/TAwrm9HCI9I/AAAAAAAAACw/FZ1ofMgz3qA/s1600/accesorios_harwar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18992"/>
          <a:stretch/>
        </p:blipFill>
        <p:spPr bwMode="auto">
          <a:xfrm>
            <a:off x="3578053" y="3282349"/>
            <a:ext cx="4373857" cy="26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uckletotsstayandplay.com/wp-content/uploads/2013/04/Chuckle_Boy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2" y="2883786"/>
            <a:ext cx="2972086" cy="33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70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9951" y="6507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Conceptos</a:t>
            </a:r>
            <a:endParaRPr lang="es-MX" sz="2400" dirty="0">
              <a:latin typeface="Century Gothic" panose="020B0502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46224" y="1102160"/>
            <a:ext cx="1609196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24302" y="1370303"/>
            <a:ext cx="61842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¿Qué es un Periférico?</a:t>
            </a:r>
          </a:p>
          <a:p>
            <a:pPr algn="just"/>
            <a:endParaRPr lang="es-MX" sz="2000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b="1" dirty="0" smtClean="0">
                <a:latin typeface="Century Gothic" panose="020B0502020202020204" pitchFamily="34" charset="0"/>
              </a:rPr>
              <a:t>Son dispositivos</a:t>
            </a:r>
            <a:r>
              <a:rPr lang="es-MX" dirty="0" smtClean="0">
                <a:latin typeface="Century Gothic" panose="020B0502020202020204" pitchFamily="34" charset="0"/>
              </a:rPr>
              <a:t> que </a:t>
            </a:r>
            <a:r>
              <a:rPr lang="es-MX" b="1" dirty="0" smtClean="0">
                <a:latin typeface="Century Gothic" panose="020B0502020202020204" pitchFamily="34" charset="0"/>
              </a:rPr>
              <a:t>conforman </a:t>
            </a:r>
            <a:r>
              <a:rPr lang="es-MX" dirty="0" smtClean="0">
                <a:latin typeface="Century Gothic" panose="020B0502020202020204" pitchFamily="34" charset="0"/>
              </a:rPr>
              <a:t>al </a:t>
            </a:r>
            <a:r>
              <a:rPr lang="es-MX" b="1" dirty="0" smtClean="0">
                <a:latin typeface="Century Gothic" panose="020B0502020202020204" pitchFamily="34" charset="0"/>
              </a:rPr>
              <a:t>hardware</a:t>
            </a:r>
            <a:r>
              <a:rPr lang="es-MX" dirty="0" smtClean="0">
                <a:latin typeface="Century Gothic" panose="020B0502020202020204" pitchFamily="34" charset="0"/>
              </a:rPr>
              <a:t> de un equipo de cómputo y </a:t>
            </a:r>
            <a:r>
              <a:rPr lang="es-MX" b="1" dirty="0" smtClean="0">
                <a:latin typeface="Century Gothic" panose="020B0502020202020204" pitchFamily="34" charset="0"/>
              </a:rPr>
              <a:t>contribuyen </a:t>
            </a:r>
            <a:r>
              <a:rPr lang="es-MX" dirty="0" smtClean="0">
                <a:latin typeface="Century Gothic" panose="020B0502020202020204" pitchFamily="34" charset="0"/>
              </a:rPr>
              <a:t>con la computadora para </a:t>
            </a:r>
            <a:r>
              <a:rPr lang="es-MX" b="1" dirty="0" smtClean="0">
                <a:latin typeface="Century Gothic" panose="020B0502020202020204" pitchFamily="34" charset="0"/>
              </a:rPr>
              <a:t>llevar a cabo todas las tareas</a:t>
            </a:r>
            <a:r>
              <a:rPr lang="es-MX" dirty="0" smtClean="0">
                <a:latin typeface="Century Gothic" panose="020B0502020202020204" pitchFamily="34" charset="0"/>
              </a:rPr>
              <a:t> que un usuario necesita.</a:t>
            </a:r>
          </a:p>
          <a:p>
            <a:pPr algn="just"/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://4.bp.blogspot.com/-qJJG-DiR8fc/UjH32j_NpeI/AAAAAAAAA6o/KRqadv_hyi8/s1600/9527710-illustration-vectorielle-garcon-cartoon-transporter-quelques-flech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56" y="3273720"/>
            <a:ext cx="2393144" cy="23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354286" y="3948272"/>
            <a:ext cx="43542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Century Gothic" panose="020B0502020202020204" pitchFamily="34" charset="0"/>
              </a:rPr>
              <a:t>De acuerdo a la </a:t>
            </a:r>
            <a:r>
              <a:rPr lang="es-MX" sz="2000" b="1" dirty="0">
                <a:latin typeface="Century Gothic" panose="020B0502020202020204" pitchFamily="34" charset="0"/>
              </a:rPr>
              <a:t>función</a:t>
            </a:r>
            <a:r>
              <a:rPr lang="es-MX" sz="2000" dirty="0">
                <a:latin typeface="Century Gothic" panose="020B0502020202020204" pitchFamily="34" charset="0"/>
              </a:rPr>
              <a:t> de cada periférico, </a:t>
            </a:r>
            <a:r>
              <a:rPr lang="es-MX" sz="2000" dirty="0" smtClean="0">
                <a:latin typeface="Century Gothic" panose="020B0502020202020204" pitchFamily="34" charset="0"/>
              </a:rPr>
              <a:t>estos se </a:t>
            </a:r>
            <a:r>
              <a:rPr lang="es-MX" sz="2000" dirty="0">
                <a:latin typeface="Century Gothic" panose="020B0502020202020204" pitchFamily="34" charset="0"/>
              </a:rPr>
              <a:t>clasifican en </a:t>
            </a:r>
            <a:r>
              <a:rPr lang="es-MX" sz="2000" b="1" dirty="0">
                <a:latin typeface="Century Gothic" panose="020B0502020202020204" pitchFamily="34" charset="0"/>
              </a:rPr>
              <a:t>tres tipos </a:t>
            </a:r>
            <a:r>
              <a:rPr lang="es-MX" sz="2000" dirty="0">
                <a:latin typeface="Century Gothic" panose="020B0502020202020204" pitchFamily="34" charset="0"/>
              </a:rPr>
              <a:t>básicamente.</a:t>
            </a:r>
          </a:p>
        </p:txBody>
      </p:sp>
    </p:spTree>
    <p:extLst>
      <p:ext uri="{BB962C8B-B14F-4D97-AF65-F5344CB8AC3E}">
        <p14:creationId xmlns:p14="http://schemas.microsoft.com/office/powerpoint/2010/main" val="92997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9951" y="3205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Conceptos</a:t>
            </a:r>
            <a:endParaRPr lang="es-MX" sz="2400" dirty="0">
              <a:latin typeface="Century Gothic" panose="020B0502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46224" y="771960"/>
            <a:ext cx="1609196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24302" y="989303"/>
            <a:ext cx="61842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Periféricos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de </a:t>
            </a:r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ENTRADA</a:t>
            </a:r>
            <a:endParaRPr lang="es-MX" sz="28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endParaRPr lang="es-MX" sz="2000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 smtClean="0">
                <a:latin typeface="Century Gothic" panose="020B0502020202020204" pitchFamily="34" charset="0"/>
              </a:rPr>
              <a:t>Permiten a un usuario </a:t>
            </a:r>
            <a:r>
              <a:rPr lang="es-MX" b="1" dirty="0" smtClean="0">
                <a:latin typeface="Century Gothic" panose="020B0502020202020204" pitchFamily="34" charset="0"/>
              </a:rPr>
              <a:t>introducir los datos </a:t>
            </a:r>
            <a:r>
              <a:rPr lang="es-MX" dirty="0" smtClean="0">
                <a:latin typeface="Century Gothic" panose="020B0502020202020204" pitchFamily="34" charset="0"/>
              </a:rPr>
              <a:t>a una computadora, tales como </a:t>
            </a:r>
            <a:r>
              <a:rPr lang="es-MX" b="1" dirty="0" smtClean="0">
                <a:latin typeface="Century Gothic" panose="020B0502020202020204" pitchFamily="34" charset="0"/>
              </a:rPr>
              <a:t>texto, imágenes, audio o video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  <a:endParaRPr lang="es-MX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89566392"/>
              </p:ext>
            </p:extLst>
          </p:nvPr>
        </p:nvGraphicFramePr>
        <p:xfrm>
          <a:off x="12700" y="2374900"/>
          <a:ext cx="6553200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2362200" cy="1943100"/>
          </a:xfrm>
          <a:prstGeom prst="rect">
            <a:avLst/>
          </a:prstGeom>
        </p:spPr>
      </p:pic>
      <p:sp>
        <p:nvSpPr>
          <p:cNvPr id="4" name="Flecha a la derecha con bandas 3"/>
          <p:cNvSpPr/>
          <p:nvPr/>
        </p:nvSpPr>
        <p:spPr>
          <a:xfrm>
            <a:off x="5575300" y="3911600"/>
            <a:ext cx="1092200" cy="1092200"/>
          </a:xfrm>
          <a:prstGeom prst="stripedRightArrow">
            <a:avLst/>
          </a:prstGeom>
          <a:solidFill>
            <a:srgbClr val="66FF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1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9951" y="2824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Conceptos</a:t>
            </a:r>
            <a:endParaRPr lang="es-MX" sz="2400" dirty="0">
              <a:latin typeface="Century Gothic" panose="020B0502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46224" y="733860"/>
            <a:ext cx="1609196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24302" y="786103"/>
            <a:ext cx="61842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2. Periféricos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de </a:t>
            </a:r>
            <a:r>
              <a:rPr lang="es-MX" sz="28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SALIDA</a:t>
            </a:r>
            <a:endParaRPr lang="es-MX" sz="28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endParaRPr lang="es-MX" sz="2000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 smtClean="0">
                <a:latin typeface="Century Gothic" panose="020B0502020202020204" pitchFamily="34" charset="0"/>
              </a:rPr>
              <a:t>Permiten a un usuario </a:t>
            </a:r>
            <a:r>
              <a:rPr lang="es-MX" b="1" dirty="0" smtClean="0">
                <a:latin typeface="Century Gothic" panose="020B0502020202020204" pitchFamily="34" charset="0"/>
              </a:rPr>
              <a:t>obtener los datos </a:t>
            </a:r>
            <a:r>
              <a:rPr lang="es-MX" dirty="0" smtClean="0">
                <a:latin typeface="Century Gothic" panose="020B0502020202020204" pitchFamily="34" charset="0"/>
              </a:rPr>
              <a:t>de una computadora, tales como </a:t>
            </a:r>
            <a:r>
              <a:rPr lang="es-MX" b="1" dirty="0" smtClean="0">
                <a:latin typeface="Century Gothic" panose="020B0502020202020204" pitchFamily="34" charset="0"/>
              </a:rPr>
              <a:t>texto, imágenes, audio o video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  <a:endParaRPr lang="es-MX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23795008"/>
              </p:ext>
            </p:extLst>
          </p:nvPr>
        </p:nvGraphicFramePr>
        <p:xfrm>
          <a:off x="12700" y="2336800"/>
          <a:ext cx="6553200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2362200" cy="1943100"/>
          </a:xfrm>
          <a:prstGeom prst="rect">
            <a:avLst/>
          </a:prstGeom>
        </p:spPr>
      </p:pic>
      <p:sp>
        <p:nvSpPr>
          <p:cNvPr id="4" name="Flecha a la derecha con bandas 3"/>
          <p:cNvSpPr/>
          <p:nvPr/>
        </p:nvSpPr>
        <p:spPr>
          <a:xfrm rot="10800000">
            <a:off x="5575300" y="3911600"/>
            <a:ext cx="1092200" cy="1092200"/>
          </a:xfrm>
          <a:prstGeom prst="stripedRightArrow">
            <a:avLst/>
          </a:prstGeom>
          <a:solidFill>
            <a:srgbClr val="CC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4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594551" y="2824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Conceptos</a:t>
            </a:r>
            <a:endParaRPr lang="es-MX" sz="2400" dirty="0">
              <a:latin typeface="Century Gothic" panose="020B0502020202020204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720824" y="733860"/>
            <a:ext cx="1609196" cy="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24302" y="735303"/>
            <a:ext cx="6184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3. Periféricos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de </a:t>
            </a:r>
            <a:r>
              <a:rPr lang="es-MX" sz="2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ENTRADA Y SALIDA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endParaRPr lang="es-MX" sz="2000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dirty="0" smtClean="0">
                <a:latin typeface="Century Gothic" panose="020B0502020202020204" pitchFamily="34" charset="0"/>
              </a:rPr>
              <a:t>Permiten a un usuario realizar los dos procesos, </a:t>
            </a:r>
            <a:r>
              <a:rPr lang="es-MX" b="1" dirty="0" smtClean="0">
                <a:latin typeface="Century Gothic" panose="020B0502020202020204" pitchFamily="34" charset="0"/>
              </a:rPr>
              <a:t>introducir u obtener los datos </a:t>
            </a:r>
            <a:r>
              <a:rPr lang="es-MX" dirty="0" smtClean="0">
                <a:latin typeface="Century Gothic" panose="020B0502020202020204" pitchFamily="34" charset="0"/>
              </a:rPr>
              <a:t>de una computadora, tales como </a:t>
            </a:r>
            <a:r>
              <a:rPr lang="es-MX" b="1" dirty="0" smtClean="0">
                <a:latin typeface="Century Gothic" panose="020B0502020202020204" pitchFamily="34" charset="0"/>
              </a:rPr>
              <a:t>texto, imágenes, audio o video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  <a:endParaRPr lang="es-MX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47741025"/>
              </p:ext>
            </p:extLst>
          </p:nvPr>
        </p:nvGraphicFramePr>
        <p:xfrm>
          <a:off x="-12700" y="2336800"/>
          <a:ext cx="6553200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02" y="3632200"/>
            <a:ext cx="2007098" cy="1651000"/>
          </a:xfrm>
          <a:prstGeom prst="rect">
            <a:avLst/>
          </a:prstGeom>
        </p:spPr>
      </p:pic>
      <p:sp>
        <p:nvSpPr>
          <p:cNvPr id="4" name="Flecha a la derecha con bandas 3"/>
          <p:cNvSpPr/>
          <p:nvPr/>
        </p:nvSpPr>
        <p:spPr>
          <a:xfrm rot="10800000">
            <a:off x="5321300" y="4076698"/>
            <a:ext cx="850900" cy="711201"/>
          </a:xfrm>
          <a:prstGeom prst="stripedRightArrow">
            <a:avLst/>
          </a:prstGeom>
          <a:solidFill>
            <a:srgbClr val="CC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 la derecha con bandas 7"/>
          <p:cNvSpPr/>
          <p:nvPr/>
        </p:nvSpPr>
        <p:spPr>
          <a:xfrm>
            <a:off x="6223000" y="4076699"/>
            <a:ext cx="850900" cy="711201"/>
          </a:xfrm>
          <a:prstGeom prst="stripedRightArrow">
            <a:avLst/>
          </a:prstGeom>
          <a:solidFill>
            <a:srgbClr val="66FF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5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168" y="65078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Referencias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99070" y="1102160"/>
            <a:ext cx="17711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0" b="26487"/>
          <a:stretch/>
        </p:blipFill>
        <p:spPr>
          <a:xfrm>
            <a:off x="5478819" y="1227438"/>
            <a:ext cx="3665181" cy="504155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9070" y="1563825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Bibliografía: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3168" y="1949633"/>
            <a:ext cx="5618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 smtClean="0"/>
              <a:t>Romero </a:t>
            </a:r>
            <a:r>
              <a:rPr lang="es-ES" sz="1100" dirty="0"/>
              <a:t>Mora, P. (2010). </a:t>
            </a:r>
            <a:r>
              <a:rPr lang="es-ES" sz="1100" i="1" dirty="0"/>
              <a:t>Informática 1</a:t>
            </a:r>
            <a:r>
              <a:rPr lang="es-ES" sz="1100" dirty="0"/>
              <a:t> (Vol. 1). (P. Hall, Ed.) México: Pearson. Recuperado el 15 de Octubre de 2014</a:t>
            </a:r>
            <a:endParaRPr lang="es-MX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 smtClean="0">
                <a:latin typeface="Century Gothic" panose="020B0502020202020204" pitchFamily="34" charset="0"/>
              </a:rPr>
              <a:t>RIEMS</a:t>
            </a:r>
            <a:r>
              <a:rPr lang="es-ES" sz="1100" dirty="0">
                <a:latin typeface="Century Gothic" panose="020B0502020202020204" pitchFamily="34" charset="0"/>
              </a:rPr>
              <a:t>. (2012). </a:t>
            </a:r>
            <a:r>
              <a:rPr lang="es-ES" sz="1100" i="1" dirty="0">
                <a:latin typeface="Century Gothic" panose="020B0502020202020204" pitchFamily="34" charset="0"/>
              </a:rPr>
              <a:t>Guía parra llevar a cabo el Proceso de certificación de competencias docentes para la Educación Media Superior.</a:t>
            </a:r>
            <a:r>
              <a:rPr lang="es-ES" sz="1100" dirty="0">
                <a:latin typeface="Century Gothic" panose="020B0502020202020204" pitchFamily="34" charset="0"/>
              </a:rPr>
              <a:t> México: CERTIDEMS.</a:t>
            </a:r>
            <a:endParaRPr lang="es-MX" sz="1100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entury Gothic" panose="020B0502020202020204" pitchFamily="34" charset="0"/>
              </a:rPr>
              <a:t>Santos C. (2013). Las Competencias Genéricas en el Estudiante del Bachillerato General. D.F., México, México.</a:t>
            </a:r>
            <a:endParaRPr lang="es-MX" sz="1100" dirty="0">
              <a:latin typeface="Century Gothic" panose="020B0502020202020204" pitchFamily="34" charset="0"/>
            </a:endParaRPr>
          </a:p>
          <a:p>
            <a:endParaRPr lang="es-MX" sz="1100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49870" y="358493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Imágenes: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3968" y="4025155"/>
            <a:ext cx="561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latin typeface="Century Gothic" panose="020B0502020202020204" pitchFamily="34" charset="0"/>
              </a:rPr>
              <a:t>http</a:t>
            </a:r>
            <a:r>
              <a:rPr lang="es-MX" sz="1100" dirty="0">
                <a:latin typeface="Century Gothic" panose="020B0502020202020204" pitchFamily="34" charset="0"/>
              </a:rPr>
              <a:t>://www.imagui.com/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9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3"/>
  <p:tag name="TAG_BACKING_FORM_KEY" val="1119366-f:\computer_basics.pptx"/>
  <p:tag name="ARTICULATE_PRESENTER_VERSION" val="7"/>
  <p:tag name="ARTICULATE_USED_PAGE_ORIENTATION" val="1"/>
  <p:tag name="ARTICULATE_USED_PAGE_SIZE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6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USED_LAYOUT" val="4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USED_LAYOUT" val="8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USED_LAYOUT" val="2"/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431</Words>
  <Application>Microsoft Office PowerPoint</Application>
  <PresentationFormat>Presentación en pantalla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Tema de Office</vt:lpstr>
      <vt:lpstr>Academia: Informática</vt:lpstr>
      <vt:lpstr>Introducción abstract  En la actualidad es común ver a los nativos digitales hacer uso de la tecnología para llevar a cabo algún proceso informático sin tener  algún problema. Pero desconocen la parte conceptual y el funcionamiento lógico de los componentes dentro de un proceso.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IDEASON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Elaboró: m.i.d. juan garcía santiago</dc:creator>
  <cp:lastModifiedBy>Omar</cp:lastModifiedBy>
  <cp:revision>50</cp:revision>
  <dcterms:created xsi:type="dcterms:W3CDTF">2014-09-19T21:39:49Z</dcterms:created>
  <dcterms:modified xsi:type="dcterms:W3CDTF">2014-10-16T04:14:36Z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5B9C5840-4CE2-4708-B8DD-3EC9B7BD64FB</vt:lpwstr>
  </property>
  <property fmtid="{D5CDD505-2E9C-101B-9397-08002B2CF9AE}" pid="3" name="ArticulatePath">
    <vt:lpwstr>Plantilla Web Prepa 1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F:\computer_basics.ppta</vt:lpwstr>
  </property>
</Properties>
</file>