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0"/>
  </p:notesMasterIdLst>
  <p:handoutMasterIdLst>
    <p:handoutMasterId r:id="rId21"/>
  </p:handoutMasterIdLst>
  <p:sldIdLst>
    <p:sldId id="256" r:id="rId4"/>
    <p:sldId id="257" r:id="rId5"/>
    <p:sldId id="258" r:id="rId6"/>
    <p:sldId id="259" r:id="rId7"/>
    <p:sldId id="260" r:id="rId8"/>
    <p:sldId id="269" r:id="rId9"/>
    <p:sldId id="270" r:id="rId10"/>
    <p:sldId id="271" r:id="rId11"/>
    <p:sldId id="261" r:id="rId12"/>
    <p:sldId id="262" r:id="rId13"/>
    <p:sldId id="263" r:id="rId14"/>
    <p:sldId id="264" r:id="rId15"/>
    <p:sldId id="265" r:id="rId16"/>
    <p:sldId id="266" r:id="rId17"/>
    <p:sldId id="267" r:id="rId18"/>
    <p:sldId id="268" r:id="rId19"/>
  </p:sldIdLst>
  <p:sldSz cx="10080625" cy="5670550"/>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96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1D709EA-DB73-4EAA-AAC1-6549C5E6A02B}"/>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s-ES" sz="1400" b="0" i="0" u="none" strike="noStrike" kern="1200" cap="none">
              <a:ln>
                <a:noFill/>
              </a:ln>
              <a:latin typeface="Liberation Sans" pitchFamily="18"/>
              <a:ea typeface="DejaVu Sans" pitchFamily="2"/>
              <a:cs typeface="DejaVu Sans" pitchFamily="2"/>
            </a:endParaRPr>
          </a:p>
        </p:txBody>
      </p:sp>
      <p:sp>
        <p:nvSpPr>
          <p:cNvPr id="3" name="Marcador de fecha 2">
            <a:extLst>
              <a:ext uri="{FF2B5EF4-FFF2-40B4-BE49-F238E27FC236}">
                <a16:creationId xmlns:a16="http://schemas.microsoft.com/office/drawing/2014/main" id="{FB102D3C-8F69-4843-BCD4-FE834682EB9E}"/>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s-ES" sz="1400" b="0" i="0" u="none" strike="noStrike" kern="1200" cap="none">
              <a:ln>
                <a:noFill/>
              </a:ln>
              <a:latin typeface="Liberation Sans" pitchFamily="18"/>
              <a:ea typeface="DejaVu Sans" pitchFamily="2"/>
              <a:cs typeface="DejaVu Sans" pitchFamily="2"/>
            </a:endParaRPr>
          </a:p>
        </p:txBody>
      </p:sp>
      <p:sp>
        <p:nvSpPr>
          <p:cNvPr id="4" name="Marcador de pie de página 3">
            <a:extLst>
              <a:ext uri="{FF2B5EF4-FFF2-40B4-BE49-F238E27FC236}">
                <a16:creationId xmlns:a16="http://schemas.microsoft.com/office/drawing/2014/main" id="{CE185CD8-F43B-4ADA-BCB5-458182FAE0DC}"/>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s-ES" sz="1400" b="0" i="0" u="none" strike="noStrike" kern="1200" cap="none">
              <a:ln>
                <a:noFill/>
              </a:ln>
              <a:latin typeface="Liberation Sans" pitchFamily="18"/>
              <a:ea typeface="DejaVu Sans" pitchFamily="2"/>
              <a:cs typeface="DejaVu Sans" pitchFamily="2"/>
            </a:endParaRPr>
          </a:p>
        </p:txBody>
      </p:sp>
      <p:sp>
        <p:nvSpPr>
          <p:cNvPr id="5" name="Marcador de número de diapositiva 4">
            <a:extLst>
              <a:ext uri="{FF2B5EF4-FFF2-40B4-BE49-F238E27FC236}">
                <a16:creationId xmlns:a16="http://schemas.microsoft.com/office/drawing/2014/main" id="{99A0000E-3487-4F87-BFA1-B0597D87C448}"/>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588F6FCA-0F5C-45FC-86F5-BA3DC6D4EAEF}" type="slidenum">
              <a:t>‹Nº›</a:t>
            </a:fld>
            <a:endParaRPr lang="es-ES" sz="1400" b="0" i="0" u="none" strike="noStrike" kern="1200" cap="none">
              <a:ln>
                <a:noFill/>
              </a:ln>
              <a:latin typeface="Liberation Sans" pitchFamily="18"/>
              <a:ea typeface="DejaVu Sans" pitchFamily="2"/>
              <a:cs typeface="DejaVu Sans" pitchFamily="2"/>
            </a:endParaRPr>
          </a:p>
        </p:txBody>
      </p:sp>
    </p:spTree>
    <p:extLst>
      <p:ext uri="{BB962C8B-B14F-4D97-AF65-F5344CB8AC3E}">
        <p14:creationId xmlns:p14="http://schemas.microsoft.com/office/powerpoint/2010/main" val="3164978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9C96B08-FDD1-4D10-B9E3-107916B6794A}"/>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Marcador de notas 2">
            <a:extLst>
              <a:ext uri="{FF2B5EF4-FFF2-40B4-BE49-F238E27FC236}">
                <a16:creationId xmlns:a16="http://schemas.microsoft.com/office/drawing/2014/main" id="{231FC865-42F1-425F-9E5E-26CA7FD75151}"/>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s-ES"/>
          </a:p>
        </p:txBody>
      </p:sp>
      <p:sp>
        <p:nvSpPr>
          <p:cNvPr id="4" name="Marcador de encabezado 3">
            <a:extLst>
              <a:ext uri="{FF2B5EF4-FFF2-40B4-BE49-F238E27FC236}">
                <a16:creationId xmlns:a16="http://schemas.microsoft.com/office/drawing/2014/main" id="{060A3F72-DBCD-4C87-97D5-A552AA2962EF}"/>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s-ES" sz="1400" kern="1200">
                <a:solidFill>
                  <a:srgbClr val="FFFFFF"/>
                </a:solidFill>
                <a:latin typeface="Liberation Sans" pitchFamily="18"/>
                <a:ea typeface="DejaVu Sans" pitchFamily="2"/>
                <a:cs typeface="DejaVu Sans" pitchFamily="2"/>
              </a:defRPr>
            </a:lvl1pPr>
          </a:lstStyle>
          <a:p>
            <a:pPr lvl="0"/>
            <a:endParaRPr lang="es-ES"/>
          </a:p>
        </p:txBody>
      </p:sp>
      <p:sp>
        <p:nvSpPr>
          <p:cNvPr id="5" name="Marcador de fecha 4">
            <a:extLst>
              <a:ext uri="{FF2B5EF4-FFF2-40B4-BE49-F238E27FC236}">
                <a16:creationId xmlns:a16="http://schemas.microsoft.com/office/drawing/2014/main" id="{62675513-4655-4B93-AC10-673C37F3F873}"/>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s-ES" sz="1400" kern="1200">
                <a:solidFill>
                  <a:srgbClr val="FFFFFF"/>
                </a:solidFill>
                <a:latin typeface="Liberation Sans" pitchFamily="18"/>
                <a:ea typeface="DejaVu Sans" pitchFamily="2"/>
                <a:cs typeface="DejaVu Sans" pitchFamily="2"/>
              </a:defRPr>
            </a:lvl1pPr>
          </a:lstStyle>
          <a:p>
            <a:pPr lvl="0"/>
            <a:endParaRPr lang="es-ES"/>
          </a:p>
        </p:txBody>
      </p:sp>
      <p:sp>
        <p:nvSpPr>
          <p:cNvPr id="6" name="Marcador de pie de página 5">
            <a:extLst>
              <a:ext uri="{FF2B5EF4-FFF2-40B4-BE49-F238E27FC236}">
                <a16:creationId xmlns:a16="http://schemas.microsoft.com/office/drawing/2014/main" id="{90C5D064-2120-4F82-B3D8-363A0DEF4C94}"/>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s-ES" sz="1400" kern="1200">
                <a:solidFill>
                  <a:srgbClr val="FFFFFF"/>
                </a:solidFill>
                <a:latin typeface="Liberation Sans" pitchFamily="18"/>
                <a:ea typeface="DejaVu Sans" pitchFamily="2"/>
                <a:cs typeface="DejaVu Sans" pitchFamily="2"/>
              </a:defRPr>
            </a:lvl1pPr>
          </a:lstStyle>
          <a:p>
            <a:pPr lvl="0"/>
            <a:endParaRPr lang="es-ES"/>
          </a:p>
        </p:txBody>
      </p:sp>
      <p:sp>
        <p:nvSpPr>
          <p:cNvPr id="7" name="Marcador de número de diapositiva 6">
            <a:extLst>
              <a:ext uri="{FF2B5EF4-FFF2-40B4-BE49-F238E27FC236}">
                <a16:creationId xmlns:a16="http://schemas.microsoft.com/office/drawing/2014/main" id="{2BA47F8F-0168-4AD3-ACA3-175A3E74084A}"/>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s-ES" sz="1400" kern="1200">
                <a:solidFill>
                  <a:srgbClr val="FFFFFF"/>
                </a:solidFill>
                <a:latin typeface="Liberation Sans" pitchFamily="18"/>
                <a:ea typeface="DejaVu Sans" pitchFamily="2"/>
                <a:cs typeface="DejaVu Sans" pitchFamily="2"/>
              </a:defRPr>
            </a:lvl1pPr>
          </a:lstStyle>
          <a:p>
            <a:pPr lvl="0"/>
            <a:fld id="{37FBFC28-4813-4DB1-A11E-DC72EC439364}" type="slidenum">
              <a:t>‹Nº›</a:t>
            </a:fld>
            <a:endParaRPr lang="es-ES"/>
          </a:p>
        </p:txBody>
      </p:sp>
    </p:spTree>
    <p:extLst>
      <p:ext uri="{BB962C8B-B14F-4D97-AF65-F5344CB8AC3E}">
        <p14:creationId xmlns:p14="http://schemas.microsoft.com/office/powerpoint/2010/main" val="1073987960"/>
      </p:ext>
    </p:extLst>
  </p:cSld>
  <p:clrMap bg1="lt1" tx1="dk1" bg2="lt2" tx2="dk2" accent1="accent1" accent2="accent2" accent3="accent3" accent4="accent4" accent5="accent5" accent6="accent6" hlink="hlink" folHlink="folHlink"/>
  <p:notesStyle>
    <a:lvl1pPr marL="216000" marR="0" indent="-216000" rtl="0" hangingPunct="0">
      <a:tabLst/>
      <a:defRPr lang="es-ES" sz="2000" b="0" i="0" u="none" strike="noStrike" kern="1200" cap="none">
        <a:ln>
          <a:noFill/>
        </a:ln>
        <a:highlight>
          <a:srgbClr val="FFFFFF"/>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266E84D2-151E-4AAA-BE41-F603B33D0A48}"/>
              </a:ext>
            </a:extLst>
          </p:cNvPr>
          <p:cNvSpPr txBox="1">
            <a:spLocks noGrp="1"/>
          </p:cNvSpPr>
          <p:nvPr>
            <p:ph type="sldNum" sz="quarter" idx="5"/>
          </p:nvPr>
        </p:nvSpPr>
        <p:spPr>
          <a:ln/>
        </p:spPr>
        <p:txBody>
          <a:bodyPr vert="horz" lIns="0" tIns="0" rIns="0" bIns="0" anchor="b" anchorCtr="0">
            <a:noAutofit/>
          </a:bodyPr>
          <a:lstStyle/>
          <a:p>
            <a:pPr lvl="0"/>
            <a:fld id="{B31EC94C-CDEF-4C79-BECC-A1AD685D1BE2}" type="slidenum">
              <a:t>1</a:t>
            </a:fld>
            <a:endParaRPr lang="es-ES"/>
          </a:p>
        </p:txBody>
      </p:sp>
      <p:sp>
        <p:nvSpPr>
          <p:cNvPr id="2" name="Marcador de imagen de diapositiva 1">
            <a:extLst>
              <a:ext uri="{FF2B5EF4-FFF2-40B4-BE49-F238E27FC236}">
                <a16:creationId xmlns:a16="http://schemas.microsoft.com/office/drawing/2014/main" id="{71D6E0B2-96AC-412B-A11A-5D2B60C694B8}"/>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Marcador de notas 2">
            <a:extLst>
              <a:ext uri="{FF2B5EF4-FFF2-40B4-BE49-F238E27FC236}">
                <a16:creationId xmlns:a16="http://schemas.microsoft.com/office/drawing/2014/main" id="{4EB35773-63F7-4EF0-B34E-1897FF9F7DAA}"/>
              </a:ext>
            </a:extLst>
          </p:cNvPr>
          <p:cNvSpPr txBox="1">
            <a:spLocks noGrp="1"/>
          </p:cNvSpPr>
          <p:nvPr>
            <p:ph type="body" sz="quarter" idx="1"/>
          </p:nvPr>
        </p:nvSpPr>
        <p:spPr/>
        <p:txBody>
          <a:bodyPr vert="horz">
            <a:spAutoFit/>
          </a:bodyPr>
          <a:lstStyle/>
          <a:p>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48045F2B-6438-4501-A39A-60ABA391B20A}"/>
              </a:ext>
            </a:extLst>
          </p:cNvPr>
          <p:cNvSpPr txBox="1">
            <a:spLocks noGrp="1"/>
          </p:cNvSpPr>
          <p:nvPr>
            <p:ph type="sldNum" sz="quarter" idx="5"/>
          </p:nvPr>
        </p:nvSpPr>
        <p:spPr>
          <a:ln/>
        </p:spPr>
        <p:txBody>
          <a:bodyPr vert="horz" lIns="0" tIns="0" rIns="0" bIns="0" anchor="b" anchorCtr="0">
            <a:noAutofit/>
          </a:bodyPr>
          <a:lstStyle/>
          <a:p>
            <a:pPr lvl="0"/>
            <a:fld id="{F84885F6-392A-484F-A379-93A9E38619AB}" type="slidenum">
              <a:t>16</a:t>
            </a:fld>
            <a:endParaRPr lang="es-ES"/>
          </a:p>
        </p:txBody>
      </p:sp>
      <p:sp>
        <p:nvSpPr>
          <p:cNvPr id="2" name="Marcador de imagen de diapositiva 1">
            <a:extLst>
              <a:ext uri="{FF2B5EF4-FFF2-40B4-BE49-F238E27FC236}">
                <a16:creationId xmlns:a16="http://schemas.microsoft.com/office/drawing/2014/main" id="{D2B4766F-AA3E-4CE4-ACEA-FE6B213195B5}"/>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Marcador de notas 2">
            <a:extLst>
              <a:ext uri="{FF2B5EF4-FFF2-40B4-BE49-F238E27FC236}">
                <a16:creationId xmlns:a16="http://schemas.microsoft.com/office/drawing/2014/main" id="{126E942B-78A9-46B7-B681-51F19529A4B9}"/>
              </a:ext>
            </a:extLst>
          </p:cNvPr>
          <p:cNvSpPr txBox="1">
            <a:spLocks noGrp="1"/>
          </p:cNvSpPr>
          <p:nvPr>
            <p:ph type="body" sz="quarter" idx="1"/>
          </p:nvPr>
        </p:nvSpPr>
        <p:spPr/>
        <p:txBody>
          <a:bodyPr vert="horz"/>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13B7187D-20B0-4924-8358-C42EE654FF1B}"/>
              </a:ext>
            </a:extLst>
          </p:cNvPr>
          <p:cNvSpPr txBox="1">
            <a:spLocks noGrp="1"/>
          </p:cNvSpPr>
          <p:nvPr>
            <p:ph type="sldNum" sz="quarter" idx="5"/>
          </p:nvPr>
        </p:nvSpPr>
        <p:spPr>
          <a:ln/>
        </p:spPr>
        <p:txBody>
          <a:bodyPr vert="horz" lIns="0" tIns="0" rIns="0" bIns="0" anchor="b" anchorCtr="0">
            <a:noAutofit/>
          </a:bodyPr>
          <a:lstStyle/>
          <a:p>
            <a:pPr lvl="0"/>
            <a:fld id="{86A42D47-383C-4547-8907-7236D411A392}" type="slidenum">
              <a:t>2</a:t>
            </a:fld>
            <a:endParaRPr lang="es-ES"/>
          </a:p>
        </p:txBody>
      </p:sp>
      <p:sp>
        <p:nvSpPr>
          <p:cNvPr id="2" name="Marcador de imagen de diapositiva 1">
            <a:extLst>
              <a:ext uri="{FF2B5EF4-FFF2-40B4-BE49-F238E27FC236}">
                <a16:creationId xmlns:a16="http://schemas.microsoft.com/office/drawing/2014/main" id="{D1B6578D-4FC5-4CF7-BBFD-A90D90C2E46D}"/>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Marcador de notas 2">
            <a:extLst>
              <a:ext uri="{FF2B5EF4-FFF2-40B4-BE49-F238E27FC236}">
                <a16:creationId xmlns:a16="http://schemas.microsoft.com/office/drawing/2014/main" id="{5D1D331E-0C10-434A-B3DB-AAEE99BDA1DF}"/>
              </a:ext>
            </a:extLst>
          </p:cNvPr>
          <p:cNvSpPr txBox="1">
            <a:spLocks noGrp="1"/>
          </p:cNvSpPr>
          <p:nvPr>
            <p:ph type="body" sz="quarter" idx="1"/>
          </p:nvPr>
        </p:nvSpPr>
        <p:spPr/>
        <p:txBody>
          <a:bodyPr vert="horz"/>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B0A91B25-FD9E-4D47-8F5F-2D9452DC09B8}"/>
              </a:ext>
            </a:extLst>
          </p:cNvPr>
          <p:cNvSpPr txBox="1">
            <a:spLocks noGrp="1"/>
          </p:cNvSpPr>
          <p:nvPr>
            <p:ph type="sldNum" sz="quarter" idx="5"/>
          </p:nvPr>
        </p:nvSpPr>
        <p:spPr>
          <a:ln/>
        </p:spPr>
        <p:txBody>
          <a:bodyPr vert="horz" lIns="0" tIns="0" rIns="0" bIns="0" anchor="b" anchorCtr="0">
            <a:noAutofit/>
          </a:bodyPr>
          <a:lstStyle/>
          <a:p>
            <a:pPr lvl="0"/>
            <a:fld id="{2D0A3374-E072-4690-9C5E-0E2D3A684E42}" type="slidenum">
              <a:t>3</a:t>
            </a:fld>
            <a:endParaRPr lang="es-ES"/>
          </a:p>
        </p:txBody>
      </p:sp>
      <p:sp>
        <p:nvSpPr>
          <p:cNvPr id="2" name="Marcador de imagen de diapositiva 1">
            <a:extLst>
              <a:ext uri="{FF2B5EF4-FFF2-40B4-BE49-F238E27FC236}">
                <a16:creationId xmlns:a16="http://schemas.microsoft.com/office/drawing/2014/main" id="{81C19E9A-FF79-4150-A42E-4AA26D67A72C}"/>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Marcador de notas 2">
            <a:extLst>
              <a:ext uri="{FF2B5EF4-FFF2-40B4-BE49-F238E27FC236}">
                <a16:creationId xmlns:a16="http://schemas.microsoft.com/office/drawing/2014/main" id="{E3FE29CE-27AD-4D6B-8D95-A5E933BE2CB9}"/>
              </a:ext>
            </a:extLst>
          </p:cNvPr>
          <p:cNvSpPr txBox="1">
            <a:spLocks noGrp="1"/>
          </p:cNvSpPr>
          <p:nvPr>
            <p:ph type="body" sz="quarter" idx="1"/>
          </p:nvPr>
        </p:nvSpPr>
        <p:spPr/>
        <p:txBody>
          <a:bodyPr vert="horz">
            <a:spAutoFit/>
          </a:bodyP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3A568A0C-8B34-4F60-87DE-5E2A03D9885A}"/>
              </a:ext>
            </a:extLst>
          </p:cNvPr>
          <p:cNvSpPr txBox="1">
            <a:spLocks noGrp="1"/>
          </p:cNvSpPr>
          <p:nvPr>
            <p:ph type="sldNum" sz="quarter" idx="5"/>
          </p:nvPr>
        </p:nvSpPr>
        <p:spPr>
          <a:ln/>
        </p:spPr>
        <p:txBody>
          <a:bodyPr vert="horz" lIns="0" tIns="0" rIns="0" bIns="0" anchor="b" anchorCtr="0">
            <a:noAutofit/>
          </a:bodyPr>
          <a:lstStyle/>
          <a:p>
            <a:pPr lvl="0"/>
            <a:fld id="{AC59751A-A708-4F6D-8098-0EB53CE5591E}" type="slidenum">
              <a:t>4</a:t>
            </a:fld>
            <a:endParaRPr lang="es-ES"/>
          </a:p>
        </p:txBody>
      </p:sp>
      <p:sp>
        <p:nvSpPr>
          <p:cNvPr id="2" name="Marcador de imagen de diapositiva 1">
            <a:extLst>
              <a:ext uri="{FF2B5EF4-FFF2-40B4-BE49-F238E27FC236}">
                <a16:creationId xmlns:a16="http://schemas.microsoft.com/office/drawing/2014/main" id="{EFC1175D-9DF4-4FF7-AE14-C32EA44C9278}"/>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Marcador de notas 2">
            <a:extLst>
              <a:ext uri="{FF2B5EF4-FFF2-40B4-BE49-F238E27FC236}">
                <a16:creationId xmlns:a16="http://schemas.microsoft.com/office/drawing/2014/main" id="{A12C1B49-10F6-4237-8389-B90802FD0FEF}"/>
              </a:ext>
            </a:extLst>
          </p:cNvPr>
          <p:cNvSpPr txBox="1">
            <a:spLocks noGrp="1"/>
          </p:cNvSpPr>
          <p:nvPr>
            <p:ph type="body" sz="quarter" idx="1"/>
          </p:nvPr>
        </p:nvSpPr>
        <p:spPr/>
        <p:txBody>
          <a:bodyPr vert="horz"/>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825A84A2-51A8-4581-992D-B29742AC9F32}"/>
              </a:ext>
            </a:extLst>
          </p:cNvPr>
          <p:cNvSpPr txBox="1">
            <a:spLocks noGrp="1"/>
          </p:cNvSpPr>
          <p:nvPr>
            <p:ph type="sldNum" sz="quarter" idx="5"/>
          </p:nvPr>
        </p:nvSpPr>
        <p:spPr>
          <a:ln/>
        </p:spPr>
        <p:txBody>
          <a:bodyPr vert="horz" lIns="0" tIns="0" rIns="0" bIns="0" anchor="b" anchorCtr="0">
            <a:noAutofit/>
          </a:bodyPr>
          <a:lstStyle/>
          <a:p>
            <a:pPr lvl="0"/>
            <a:fld id="{5AAFE27C-048D-4E8C-88E3-3DE687C0A222}" type="slidenum">
              <a:t>5</a:t>
            </a:fld>
            <a:endParaRPr lang="es-ES"/>
          </a:p>
        </p:txBody>
      </p:sp>
      <p:sp>
        <p:nvSpPr>
          <p:cNvPr id="2" name="Marcador de imagen de diapositiva 1">
            <a:extLst>
              <a:ext uri="{FF2B5EF4-FFF2-40B4-BE49-F238E27FC236}">
                <a16:creationId xmlns:a16="http://schemas.microsoft.com/office/drawing/2014/main" id="{8064DD1C-0999-42D1-9319-B1B213E1A420}"/>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Marcador de notas 2">
            <a:extLst>
              <a:ext uri="{FF2B5EF4-FFF2-40B4-BE49-F238E27FC236}">
                <a16:creationId xmlns:a16="http://schemas.microsoft.com/office/drawing/2014/main" id="{842286D9-0B97-4CF0-B61E-2C0F4A5A7437}"/>
              </a:ext>
            </a:extLst>
          </p:cNvPr>
          <p:cNvSpPr txBox="1">
            <a:spLocks noGrp="1"/>
          </p:cNvSpPr>
          <p:nvPr>
            <p:ph type="body" sz="quarter" idx="1"/>
          </p:nvPr>
        </p:nvSpPr>
        <p:spPr/>
        <p:txBody>
          <a:bodyPr vert="horz"/>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1BFE8A50-0B02-4866-A522-CF895DD0F921}"/>
              </a:ext>
            </a:extLst>
          </p:cNvPr>
          <p:cNvSpPr txBox="1">
            <a:spLocks noGrp="1"/>
          </p:cNvSpPr>
          <p:nvPr>
            <p:ph type="sldNum" sz="quarter" idx="5"/>
          </p:nvPr>
        </p:nvSpPr>
        <p:spPr>
          <a:ln/>
        </p:spPr>
        <p:txBody>
          <a:bodyPr vert="horz" lIns="0" tIns="0" rIns="0" bIns="0" anchor="b" anchorCtr="0">
            <a:noAutofit/>
          </a:bodyPr>
          <a:lstStyle/>
          <a:p>
            <a:pPr lvl="0"/>
            <a:fld id="{61AF62AB-254C-4A14-976E-E0EC5A4EFBD2}" type="slidenum">
              <a:t>12</a:t>
            </a:fld>
            <a:endParaRPr lang="es-ES"/>
          </a:p>
        </p:txBody>
      </p:sp>
      <p:sp>
        <p:nvSpPr>
          <p:cNvPr id="2" name="Marcador de imagen de diapositiva 1">
            <a:extLst>
              <a:ext uri="{FF2B5EF4-FFF2-40B4-BE49-F238E27FC236}">
                <a16:creationId xmlns:a16="http://schemas.microsoft.com/office/drawing/2014/main" id="{62AC1D3E-B21E-4D83-A8B5-ED7215C75153}"/>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Marcador de notas 2">
            <a:extLst>
              <a:ext uri="{FF2B5EF4-FFF2-40B4-BE49-F238E27FC236}">
                <a16:creationId xmlns:a16="http://schemas.microsoft.com/office/drawing/2014/main" id="{97EA9680-684A-4E2A-9D29-F264195D204A}"/>
              </a:ext>
            </a:extLst>
          </p:cNvPr>
          <p:cNvSpPr txBox="1">
            <a:spLocks noGrp="1"/>
          </p:cNvSpPr>
          <p:nvPr>
            <p:ph type="body" sz="quarter" idx="1"/>
          </p:nvPr>
        </p:nvSpPr>
        <p:spPr/>
        <p:txBody>
          <a:bodyPr vert="horz"/>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CA48848E-1128-4431-B0BC-4B8E35C98A53}"/>
              </a:ext>
            </a:extLst>
          </p:cNvPr>
          <p:cNvSpPr txBox="1">
            <a:spLocks noGrp="1"/>
          </p:cNvSpPr>
          <p:nvPr>
            <p:ph type="sldNum" sz="quarter" idx="5"/>
          </p:nvPr>
        </p:nvSpPr>
        <p:spPr>
          <a:ln/>
        </p:spPr>
        <p:txBody>
          <a:bodyPr vert="horz" lIns="0" tIns="0" rIns="0" bIns="0" anchor="b" anchorCtr="0">
            <a:noAutofit/>
          </a:bodyPr>
          <a:lstStyle/>
          <a:p>
            <a:pPr lvl="0"/>
            <a:fld id="{5C5549C6-3D2C-4EC9-986D-6F33E7B55344}" type="slidenum">
              <a:t>13</a:t>
            </a:fld>
            <a:endParaRPr lang="es-ES"/>
          </a:p>
        </p:txBody>
      </p:sp>
      <p:sp>
        <p:nvSpPr>
          <p:cNvPr id="2" name="Marcador de imagen de diapositiva 1">
            <a:extLst>
              <a:ext uri="{FF2B5EF4-FFF2-40B4-BE49-F238E27FC236}">
                <a16:creationId xmlns:a16="http://schemas.microsoft.com/office/drawing/2014/main" id="{F35301AC-F004-4C19-862C-9E2D823A3FA1}"/>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Marcador de notas 2">
            <a:extLst>
              <a:ext uri="{FF2B5EF4-FFF2-40B4-BE49-F238E27FC236}">
                <a16:creationId xmlns:a16="http://schemas.microsoft.com/office/drawing/2014/main" id="{0F5B40A5-8CD1-4F64-BEED-FB13C6C2367D}"/>
              </a:ext>
            </a:extLst>
          </p:cNvPr>
          <p:cNvSpPr txBox="1">
            <a:spLocks noGrp="1"/>
          </p:cNvSpPr>
          <p:nvPr>
            <p:ph type="body" sz="quarter" idx="1"/>
          </p:nvPr>
        </p:nvSpPr>
        <p:spPr/>
        <p:txBody>
          <a:bodyPr vert="horz"/>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760D7B01-E57A-4ED1-A898-06F5A0D955BC}"/>
              </a:ext>
            </a:extLst>
          </p:cNvPr>
          <p:cNvSpPr txBox="1">
            <a:spLocks noGrp="1"/>
          </p:cNvSpPr>
          <p:nvPr>
            <p:ph type="sldNum" sz="quarter" idx="5"/>
          </p:nvPr>
        </p:nvSpPr>
        <p:spPr>
          <a:ln/>
        </p:spPr>
        <p:txBody>
          <a:bodyPr vert="horz" lIns="0" tIns="0" rIns="0" bIns="0" anchor="b" anchorCtr="0">
            <a:noAutofit/>
          </a:bodyPr>
          <a:lstStyle/>
          <a:p>
            <a:pPr lvl="0"/>
            <a:fld id="{E1362676-091C-431B-BFE0-71845AB93B20}" type="slidenum">
              <a:t>14</a:t>
            </a:fld>
            <a:endParaRPr lang="es-ES"/>
          </a:p>
        </p:txBody>
      </p:sp>
      <p:sp>
        <p:nvSpPr>
          <p:cNvPr id="2" name="Marcador de imagen de diapositiva 1">
            <a:extLst>
              <a:ext uri="{FF2B5EF4-FFF2-40B4-BE49-F238E27FC236}">
                <a16:creationId xmlns:a16="http://schemas.microsoft.com/office/drawing/2014/main" id="{B0DDF417-79AF-49DA-BADC-25A0C9FD8FB3}"/>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Marcador de notas 2">
            <a:extLst>
              <a:ext uri="{FF2B5EF4-FFF2-40B4-BE49-F238E27FC236}">
                <a16:creationId xmlns:a16="http://schemas.microsoft.com/office/drawing/2014/main" id="{BA4A5406-3CCB-40CB-A1BA-8D11A8A50E9F}"/>
              </a:ext>
            </a:extLst>
          </p:cNvPr>
          <p:cNvSpPr txBox="1">
            <a:spLocks noGrp="1"/>
          </p:cNvSpPr>
          <p:nvPr>
            <p:ph type="body" sz="quarter" idx="1"/>
          </p:nvPr>
        </p:nvSpPr>
        <p:spPr/>
        <p:txBody>
          <a:bodyPr vert="horz"/>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6">
            <a:extLst>
              <a:ext uri="{FF2B5EF4-FFF2-40B4-BE49-F238E27FC236}">
                <a16:creationId xmlns:a16="http://schemas.microsoft.com/office/drawing/2014/main" id="{FCF1360C-9CD6-4297-B809-5352A4CF31AB}"/>
              </a:ext>
            </a:extLst>
          </p:cNvPr>
          <p:cNvSpPr txBox="1">
            <a:spLocks noGrp="1"/>
          </p:cNvSpPr>
          <p:nvPr>
            <p:ph type="sldNum" sz="quarter" idx="5"/>
          </p:nvPr>
        </p:nvSpPr>
        <p:spPr>
          <a:ln/>
        </p:spPr>
        <p:txBody>
          <a:bodyPr vert="horz" lIns="0" tIns="0" rIns="0" bIns="0" anchor="b" anchorCtr="0">
            <a:noAutofit/>
          </a:bodyPr>
          <a:lstStyle/>
          <a:p>
            <a:pPr lvl="0"/>
            <a:fld id="{C3BC9131-33B9-4378-B5AE-12F2F831AA7D}" type="slidenum">
              <a:t>15</a:t>
            </a:fld>
            <a:endParaRPr lang="es-ES"/>
          </a:p>
        </p:txBody>
      </p:sp>
      <p:sp>
        <p:nvSpPr>
          <p:cNvPr id="2" name="Marcador de imagen de diapositiva 1">
            <a:extLst>
              <a:ext uri="{FF2B5EF4-FFF2-40B4-BE49-F238E27FC236}">
                <a16:creationId xmlns:a16="http://schemas.microsoft.com/office/drawing/2014/main" id="{42521263-6F19-4153-9886-68BE3A843612}"/>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Marcador de notas 2">
            <a:extLst>
              <a:ext uri="{FF2B5EF4-FFF2-40B4-BE49-F238E27FC236}">
                <a16:creationId xmlns:a16="http://schemas.microsoft.com/office/drawing/2014/main" id="{208E6D49-6E85-4631-BCAC-DD89CBA97E74}"/>
              </a:ext>
            </a:extLst>
          </p:cNvPr>
          <p:cNvSpPr txBox="1">
            <a:spLocks noGrp="1"/>
          </p:cNvSpPr>
          <p:nvPr>
            <p:ph type="body" sz="quarter" idx="1"/>
          </p:nvPr>
        </p:nvSpPr>
        <p:spPr/>
        <p:txBody>
          <a:bodyPr vert="horz"/>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122AE0-46EC-4BA2-8236-28FBB33705AE}"/>
              </a:ext>
            </a:extLst>
          </p:cNvPr>
          <p:cNvSpPr>
            <a:spLocks noGrp="1"/>
          </p:cNvSpPr>
          <p:nvPr>
            <p:ph type="ctrTitle"/>
          </p:nvPr>
        </p:nvSpPr>
        <p:spPr>
          <a:xfrm>
            <a:off x="1260475" y="928688"/>
            <a:ext cx="7559675" cy="1973262"/>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5C82328B-B812-469B-899B-8B49E76E2829}"/>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Tree>
    <p:extLst>
      <p:ext uri="{BB962C8B-B14F-4D97-AF65-F5344CB8AC3E}">
        <p14:creationId xmlns:p14="http://schemas.microsoft.com/office/powerpoint/2010/main" val="2861679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3768AC-B3C3-40BC-8ECC-BCF46E561AA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B28EE37-6157-4253-9A18-2DA5AB3AB2F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292414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5C03665-9348-40E7-A4F0-10721BA88BF5}"/>
              </a:ext>
            </a:extLst>
          </p:cNvPr>
          <p:cNvSpPr>
            <a:spLocks noGrp="1"/>
          </p:cNvSpPr>
          <p:nvPr>
            <p:ph type="title" orient="vert"/>
          </p:nvPr>
        </p:nvSpPr>
        <p:spPr>
          <a:xfrm>
            <a:off x="7291388" y="1619250"/>
            <a:ext cx="2428875" cy="2881313"/>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DD99443-3A65-48C4-A4C3-B8C7284709D8}"/>
              </a:ext>
            </a:extLst>
          </p:cNvPr>
          <p:cNvSpPr>
            <a:spLocks noGrp="1"/>
          </p:cNvSpPr>
          <p:nvPr>
            <p:ph type="body" orient="vert" idx="1"/>
          </p:nvPr>
        </p:nvSpPr>
        <p:spPr>
          <a:xfrm>
            <a:off x="0" y="1619250"/>
            <a:ext cx="7138988" cy="288131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514811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38018A-1195-4276-951B-FBA0E823778B}"/>
              </a:ext>
            </a:extLst>
          </p:cNvPr>
          <p:cNvSpPr>
            <a:spLocks noGrp="1"/>
          </p:cNvSpPr>
          <p:nvPr>
            <p:ph type="ctrTitle"/>
          </p:nvPr>
        </p:nvSpPr>
        <p:spPr>
          <a:xfrm>
            <a:off x="1260475" y="928688"/>
            <a:ext cx="7559675" cy="1973262"/>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8C53BA81-3E08-4C24-A16B-DF01D1BF5149}"/>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DC0999E-C28B-492B-8E17-4934C5B505B2}"/>
              </a:ext>
            </a:extLst>
          </p:cNvPr>
          <p:cNvSpPr>
            <a:spLocks noGrp="1"/>
          </p:cNvSpPr>
          <p:nvPr>
            <p:ph type="dt" sz="half" idx="10"/>
          </p:nvPr>
        </p:nvSpPr>
        <p:spPr/>
        <p:txBody>
          <a:bodyPr/>
          <a:lstStyle/>
          <a:p>
            <a:pPr lvl="0"/>
            <a:endParaRPr lang="es-ES"/>
          </a:p>
        </p:txBody>
      </p:sp>
      <p:sp>
        <p:nvSpPr>
          <p:cNvPr id="5" name="Marcador de pie de página 4">
            <a:extLst>
              <a:ext uri="{FF2B5EF4-FFF2-40B4-BE49-F238E27FC236}">
                <a16:creationId xmlns:a16="http://schemas.microsoft.com/office/drawing/2014/main" id="{6D85D61E-C860-46A8-8DE5-1BEE7FB4E1D6}"/>
              </a:ext>
            </a:extLst>
          </p:cNvPr>
          <p:cNvSpPr>
            <a:spLocks noGrp="1"/>
          </p:cNvSpPr>
          <p:nvPr>
            <p:ph type="ftr" sz="quarter" idx="11"/>
          </p:nvPr>
        </p:nvSpPr>
        <p:spPr/>
        <p:txBody>
          <a:bodyPr/>
          <a:lstStyle/>
          <a:p>
            <a:pPr lvl="0"/>
            <a:endParaRPr lang="es-ES"/>
          </a:p>
        </p:txBody>
      </p:sp>
      <p:sp>
        <p:nvSpPr>
          <p:cNvPr id="6" name="Marcador de número de diapositiva 5">
            <a:extLst>
              <a:ext uri="{FF2B5EF4-FFF2-40B4-BE49-F238E27FC236}">
                <a16:creationId xmlns:a16="http://schemas.microsoft.com/office/drawing/2014/main" id="{565CFD19-1E2C-4B17-B45A-7BC612794F79}"/>
              </a:ext>
            </a:extLst>
          </p:cNvPr>
          <p:cNvSpPr>
            <a:spLocks noGrp="1"/>
          </p:cNvSpPr>
          <p:nvPr>
            <p:ph type="sldNum" sz="quarter" idx="12"/>
          </p:nvPr>
        </p:nvSpPr>
        <p:spPr/>
        <p:txBody>
          <a:bodyPr/>
          <a:lstStyle/>
          <a:p>
            <a:pPr lvl="0"/>
            <a:fld id="{38BB48F6-B7AB-40F9-BCEB-92B22FB02390}" type="slidenum">
              <a:t>‹Nº›</a:t>
            </a:fld>
            <a:endParaRPr lang="es-ES"/>
          </a:p>
        </p:txBody>
      </p:sp>
    </p:spTree>
    <p:extLst>
      <p:ext uri="{BB962C8B-B14F-4D97-AF65-F5344CB8AC3E}">
        <p14:creationId xmlns:p14="http://schemas.microsoft.com/office/powerpoint/2010/main" val="2782399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98EF25-2BC6-4B8C-A059-8D98F3D9F60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35A700F-EBC8-4D76-BB00-1E7046AB523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1EC78B4-7814-4701-ADC4-3DC0D5C73FFA}"/>
              </a:ext>
            </a:extLst>
          </p:cNvPr>
          <p:cNvSpPr>
            <a:spLocks noGrp="1"/>
          </p:cNvSpPr>
          <p:nvPr>
            <p:ph type="dt" sz="half" idx="10"/>
          </p:nvPr>
        </p:nvSpPr>
        <p:spPr/>
        <p:txBody>
          <a:bodyPr/>
          <a:lstStyle/>
          <a:p>
            <a:pPr lvl="0"/>
            <a:endParaRPr lang="es-ES"/>
          </a:p>
        </p:txBody>
      </p:sp>
      <p:sp>
        <p:nvSpPr>
          <p:cNvPr id="5" name="Marcador de pie de página 4">
            <a:extLst>
              <a:ext uri="{FF2B5EF4-FFF2-40B4-BE49-F238E27FC236}">
                <a16:creationId xmlns:a16="http://schemas.microsoft.com/office/drawing/2014/main" id="{4E38F698-B83C-41D1-A523-DA5233E861D7}"/>
              </a:ext>
            </a:extLst>
          </p:cNvPr>
          <p:cNvSpPr>
            <a:spLocks noGrp="1"/>
          </p:cNvSpPr>
          <p:nvPr>
            <p:ph type="ftr" sz="quarter" idx="11"/>
          </p:nvPr>
        </p:nvSpPr>
        <p:spPr/>
        <p:txBody>
          <a:bodyPr/>
          <a:lstStyle/>
          <a:p>
            <a:pPr lvl="0"/>
            <a:endParaRPr lang="es-ES"/>
          </a:p>
        </p:txBody>
      </p:sp>
      <p:sp>
        <p:nvSpPr>
          <p:cNvPr id="6" name="Marcador de número de diapositiva 5">
            <a:extLst>
              <a:ext uri="{FF2B5EF4-FFF2-40B4-BE49-F238E27FC236}">
                <a16:creationId xmlns:a16="http://schemas.microsoft.com/office/drawing/2014/main" id="{3A1547B3-674E-4958-A74F-3BD782311112}"/>
              </a:ext>
            </a:extLst>
          </p:cNvPr>
          <p:cNvSpPr>
            <a:spLocks noGrp="1"/>
          </p:cNvSpPr>
          <p:nvPr>
            <p:ph type="sldNum" sz="quarter" idx="12"/>
          </p:nvPr>
        </p:nvSpPr>
        <p:spPr/>
        <p:txBody>
          <a:bodyPr/>
          <a:lstStyle/>
          <a:p>
            <a:pPr lvl="0"/>
            <a:fld id="{4D6F2577-FA33-4161-8E19-653DBB5BDF2B}" type="slidenum">
              <a:t>‹Nº›</a:t>
            </a:fld>
            <a:endParaRPr lang="es-ES"/>
          </a:p>
        </p:txBody>
      </p:sp>
    </p:spTree>
    <p:extLst>
      <p:ext uri="{BB962C8B-B14F-4D97-AF65-F5344CB8AC3E}">
        <p14:creationId xmlns:p14="http://schemas.microsoft.com/office/powerpoint/2010/main" val="2268671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9AA7FA-B29E-44E8-9FD7-59350EF8670A}"/>
              </a:ext>
            </a:extLst>
          </p:cNvPr>
          <p:cNvSpPr>
            <a:spLocks noGrp="1"/>
          </p:cNvSpPr>
          <p:nvPr>
            <p:ph type="title"/>
          </p:nvPr>
        </p:nvSpPr>
        <p:spPr>
          <a:xfrm>
            <a:off x="687388" y="1414463"/>
            <a:ext cx="8694737" cy="23574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33DF17A-644F-44B5-BDEF-AFD7BF74A774}"/>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E4B5DFC-E65B-440F-B68D-31BEA073629F}"/>
              </a:ext>
            </a:extLst>
          </p:cNvPr>
          <p:cNvSpPr>
            <a:spLocks noGrp="1"/>
          </p:cNvSpPr>
          <p:nvPr>
            <p:ph type="dt" sz="half" idx="10"/>
          </p:nvPr>
        </p:nvSpPr>
        <p:spPr/>
        <p:txBody>
          <a:bodyPr/>
          <a:lstStyle/>
          <a:p>
            <a:pPr lvl="0"/>
            <a:endParaRPr lang="es-ES"/>
          </a:p>
        </p:txBody>
      </p:sp>
      <p:sp>
        <p:nvSpPr>
          <p:cNvPr id="5" name="Marcador de pie de página 4">
            <a:extLst>
              <a:ext uri="{FF2B5EF4-FFF2-40B4-BE49-F238E27FC236}">
                <a16:creationId xmlns:a16="http://schemas.microsoft.com/office/drawing/2014/main" id="{60E9DC91-FF9A-4A38-B495-CE64612EED5B}"/>
              </a:ext>
            </a:extLst>
          </p:cNvPr>
          <p:cNvSpPr>
            <a:spLocks noGrp="1"/>
          </p:cNvSpPr>
          <p:nvPr>
            <p:ph type="ftr" sz="quarter" idx="11"/>
          </p:nvPr>
        </p:nvSpPr>
        <p:spPr/>
        <p:txBody>
          <a:bodyPr/>
          <a:lstStyle/>
          <a:p>
            <a:pPr lvl="0"/>
            <a:endParaRPr lang="es-ES"/>
          </a:p>
        </p:txBody>
      </p:sp>
      <p:sp>
        <p:nvSpPr>
          <p:cNvPr id="6" name="Marcador de número de diapositiva 5">
            <a:extLst>
              <a:ext uri="{FF2B5EF4-FFF2-40B4-BE49-F238E27FC236}">
                <a16:creationId xmlns:a16="http://schemas.microsoft.com/office/drawing/2014/main" id="{CBA7C103-A805-493E-BDBA-F9E8EBDF9A81}"/>
              </a:ext>
            </a:extLst>
          </p:cNvPr>
          <p:cNvSpPr>
            <a:spLocks noGrp="1"/>
          </p:cNvSpPr>
          <p:nvPr>
            <p:ph type="sldNum" sz="quarter" idx="12"/>
          </p:nvPr>
        </p:nvSpPr>
        <p:spPr/>
        <p:txBody>
          <a:bodyPr/>
          <a:lstStyle/>
          <a:p>
            <a:pPr lvl="0"/>
            <a:fld id="{B8C9A508-72C9-49B4-B259-5067E1CFF4AC}" type="slidenum">
              <a:t>‹Nº›</a:t>
            </a:fld>
            <a:endParaRPr lang="es-ES"/>
          </a:p>
        </p:txBody>
      </p:sp>
    </p:spTree>
    <p:extLst>
      <p:ext uri="{BB962C8B-B14F-4D97-AF65-F5344CB8AC3E}">
        <p14:creationId xmlns:p14="http://schemas.microsoft.com/office/powerpoint/2010/main" val="371949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0245CF-4738-4C99-B87B-30E31A76064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3D632E7-D7B6-47A9-97A1-76196DCD2E37}"/>
              </a:ext>
            </a:extLst>
          </p:cNvPr>
          <p:cNvSpPr>
            <a:spLocks noGrp="1"/>
          </p:cNvSpPr>
          <p:nvPr>
            <p:ph sz="half" idx="1"/>
          </p:nvPr>
        </p:nvSpPr>
        <p:spPr>
          <a:xfrm>
            <a:off x="360363" y="1079500"/>
            <a:ext cx="4603750" cy="360045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43B501C9-F115-4CCF-9FFD-80214145763F}"/>
              </a:ext>
            </a:extLst>
          </p:cNvPr>
          <p:cNvSpPr>
            <a:spLocks noGrp="1"/>
          </p:cNvSpPr>
          <p:nvPr>
            <p:ph sz="half" idx="2"/>
          </p:nvPr>
        </p:nvSpPr>
        <p:spPr>
          <a:xfrm>
            <a:off x="5116513" y="1079500"/>
            <a:ext cx="4603750" cy="360045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4A394A33-3EA8-43CF-A347-53608F55966F}"/>
              </a:ext>
            </a:extLst>
          </p:cNvPr>
          <p:cNvSpPr>
            <a:spLocks noGrp="1"/>
          </p:cNvSpPr>
          <p:nvPr>
            <p:ph type="dt" sz="half" idx="10"/>
          </p:nvPr>
        </p:nvSpPr>
        <p:spPr/>
        <p:txBody>
          <a:bodyPr/>
          <a:lstStyle/>
          <a:p>
            <a:pPr lvl="0"/>
            <a:endParaRPr lang="es-ES"/>
          </a:p>
        </p:txBody>
      </p:sp>
      <p:sp>
        <p:nvSpPr>
          <p:cNvPr id="6" name="Marcador de pie de página 5">
            <a:extLst>
              <a:ext uri="{FF2B5EF4-FFF2-40B4-BE49-F238E27FC236}">
                <a16:creationId xmlns:a16="http://schemas.microsoft.com/office/drawing/2014/main" id="{BCFC8E00-12ED-413A-A631-A814AA91C146}"/>
              </a:ext>
            </a:extLst>
          </p:cNvPr>
          <p:cNvSpPr>
            <a:spLocks noGrp="1"/>
          </p:cNvSpPr>
          <p:nvPr>
            <p:ph type="ftr" sz="quarter" idx="11"/>
          </p:nvPr>
        </p:nvSpPr>
        <p:spPr/>
        <p:txBody>
          <a:bodyPr/>
          <a:lstStyle/>
          <a:p>
            <a:pPr lvl="0"/>
            <a:endParaRPr lang="es-ES"/>
          </a:p>
        </p:txBody>
      </p:sp>
      <p:sp>
        <p:nvSpPr>
          <p:cNvPr id="7" name="Marcador de número de diapositiva 6">
            <a:extLst>
              <a:ext uri="{FF2B5EF4-FFF2-40B4-BE49-F238E27FC236}">
                <a16:creationId xmlns:a16="http://schemas.microsoft.com/office/drawing/2014/main" id="{4D4EA7E6-F350-4C2A-854A-C2429C7110D3}"/>
              </a:ext>
            </a:extLst>
          </p:cNvPr>
          <p:cNvSpPr>
            <a:spLocks noGrp="1"/>
          </p:cNvSpPr>
          <p:nvPr>
            <p:ph type="sldNum" sz="quarter" idx="12"/>
          </p:nvPr>
        </p:nvSpPr>
        <p:spPr/>
        <p:txBody>
          <a:bodyPr/>
          <a:lstStyle/>
          <a:p>
            <a:pPr lvl="0"/>
            <a:fld id="{7E3E6384-7518-4885-BAC4-F0A183AF6FA6}" type="slidenum">
              <a:t>‹Nº›</a:t>
            </a:fld>
            <a:endParaRPr lang="es-ES"/>
          </a:p>
        </p:txBody>
      </p:sp>
    </p:spTree>
    <p:extLst>
      <p:ext uri="{BB962C8B-B14F-4D97-AF65-F5344CB8AC3E}">
        <p14:creationId xmlns:p14="http://schemas.microsoft.com/office/powerpoint/2010/main" val="228390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2597C-1544-48E4-B848-619B63B000DE}"/>
              </a:ext>
            </a:extLst>
          </p:cNvPr>
          <p:cNvSpPr>
            <a:spLocks noGrp="1"/>
          </p:cNvSpPr>
          <p:nvPr>
            <p:ph type="title"/>
          </p:nvPr>
        </p:nvSpPr>
        <p:spPr>
          <a:xfrm>
            <a:off x="693738" y="301625"/>
            <a:ext cx="8694737" cy="10969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D3A835A-C695-409D-B872-9328784C4E8E}"/>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CBC4854-D1CC-4804-95B3-2C939AE93D13}"/>
              </a:ext>
            </a:extLst>
          </p:cNvPr>
          <p:cNvSpPr>
            <a:spLocks noGrp="1"/>
          </p:cNvSpPr>
          <p:nvPr>
            <p:ph sz="half" idx="2"/>
          </p:nvPr>
        </p:nvSpPr>
        <p:spPr>
          <a:xfrm>
            <a:off x="693738" y="2071688"/>
            <a:ext cx="4265612" cy="30464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FEA6D714-F32F-4647-9CCB-6A9A85AF0AA0}"/>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6EE50E1-4600-4CBE-A34D-762F953ABE4D}"/>
              </a:ext>
            </a:extLst>
          </p:cNvPr>
          <p:cNvSpPr>
            <a:spLocks noGrp="1"/>
          </p:cNvSpPr>
          <p:nvPr>
            <p:ph sz="quarter" idx="4"/>
          </p:nvPr>
        </p:nvSpPr>
        <p:spPr>
          <a:xfrm>
            <a:off x="5103813" y="2071688"/>
            <a:ext cx="4284662" cy="30464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20654F7-F955-4012-8337-3F2432817762}"/>
              </a:ext>
            </a:extLst>
          </p:cNvPr>
          <p:cNvSpPr>
            <a:spLocks noGrp="1"/>
          </p:cNvSpPr>
          <p:nvPr>
            <p:ph type="dt" sz="half" idx="10"/>
          </p:nvPr>
        </p:nvSpPr>
        <p:spPr/>
        <p:txBody>
          <a:bodyPr/>
          <a:lstStyle/>
          <a:p>
            <a:pPr lvl="0"/>
            <a:endParaRPr lang="es-ES"/>
          </a:p>
        </p:txBody>
      </p:sp>
      <p:sp>
        <p:nvSpPr>
          <p:cNvPr id="8" name="Marcador de pie de página 7">
            <a:extLst>
              <a:ext uri="{FF2B5EF4-FFF2-40B4-BE49-F238E27FC236}">
                <a16:creationId xmlns:a16="http://schemas.microsoft.com/office/drawing/2014/main" id="{FAA0433A-342E-45AB-8B7E-CF941A063BD9}"/>
              </a:ext>
            </a:extLst>
          </p:cNvPr>
          <p:cNvSpPr>
            <a:spLocks noGrp="1"/>
          </p:cNvSpPr>
          <p:nvPr>
            <p:ph type="ftr" sz="quarter" idx="11"/>
          </p:nvPr>
        </p:nvSpPr>
        <p:spPr/>
        <p:txBody>
          <a:bodyPr/>
          <a:lstStyle/>
          <a:p>
            <a:pPr lvl="0"/>
            <a:endParaRPr lang="es-ES"/>
          </a:p>
        </p:txBody>
      </p:sp>
      <p:sp>
        <p:nvSpPr>
          <p:cNvPr id="9" name="Marcador de número de diapositiva 8">
            <a:extLst>
              <a:ext uri="{FF2B5EF4-FFF2-40B4-BE49-F238E27FC236}">
                <a16:creationId xmlns:a16="http://schemas.microsoft.com/office/drawing/2014/main" id="{FA9B6EA1-31F2-4DCF-A9D2-CFEF0A413FC7}"/>
              </a:ext>
            </a:extLst>
          </p:cNvPr>
          <p:cNvSpPr>
            <a:spLocks noGrp="1"/>
          </p:cNvSpPr>
          <p:nvPr>
            <p:ph type="sldNum" sz="quarter" idx="12"/>
          </p:nvPr>
        </p:nvSpPr>
        <p:spPr/>
        <p:txBody>
          <a:bodyPr/>
          <a:lstStyle/>
          <a:p>
            <a:pPr lvl="0"/>
            <a:fld id="{9F155B2D-89F7-43FB-A20B-48947BEC40FE}" type="slidenum">
              <a:t>‹Nº›</a:t>
            </a:fld>
            <a:endParaRPr lang="es-ES"/>
          </a:p>
        </p:txBody>
      </p:sp>
    </p:spTree>
    <p:extLst>
      <p:ext uri="{BB962C8B-B14F-4D97-AF65-F5344CB8AC3E}">
        <p14:creationId xmlns:p14="http://schemas.microsoft.com/office/powerpoint/2010/main" val="132644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2888BD-5B04-4952-8FB6-99BF765527A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4305270-400B-4A26-A26E-C87E329C9F22}"/>
              </a:ext>
            </a:extLst>
          </p:cNvPr>
          <p:cNvSpPr>
            <a:spLocks noGrp="1"/>
          </p:cNvSpPr>
          <p:nvPr>
            <p:ph type="dt" sz="half" idx="10"/>
          </p:nvPr>
        </p:nvSpPr>
        <p:spPr/>
        <p:txBody>
          <a:bodyPr/>
          <a:lstStyle/>
          <a:p>
            <a:pPr lvl="0"/>
            <a:endParaRPr lang="es-ES"/>
          </a:p>
        </p:txBody>
      </p:sp>
      <p:sp>
        <p:nvSpPr>
          <p:cNvPr id="4" name="Marcador de pie de página 3">
            <a:extLst>
              <a:ext uri="{FF2B5EF4-FFF2-40B4-BE49-F238E27FC236}">
                <a16:creationId xmlns:a16="http://schemas.microsoft.com/office/drawing/2014/main" id="{45E0DECA-A2AC-4A20-A353-1EC7434BEDD0}"/>
              </a:ext>
            </a:extLst>
          </p:cNvPr>
          <p:cNvSpPr>
            <a:spLocks noGrp="1"/>
          </p:cNvSpPr>
          <p:nvPr>
            <p:ph type="ftr" sz="quarter" idx="11"/>
          </p:nvPr>
        </p:nvSpPr>
        <p:spPr/>
        <p:txBody>
          <a:bodyPr/>
          <a:lstStyle/>
          <a:p>
            <a:pPr lvl="0"/>
            <a:endParaRPr lang="es-ES"/>
          </a:p>
        </p:txBody>
      </p:sp>
      <p:sp>
        <p:nvSpPr>
          <p:cNvPr id="5" name="Marcador de número de diapositiva 4">
            <a:extLst>
              <a:ext uri="{FF2B5EF4-FFF2-40B4-BE49-F238E27FC236}">
                <a16:creationId xmlns:a16="http://schemas.microsoft.com/office/drawing/2014/main" id="{C164C9AA-5A24-4DC4-B4B6-BA79296CE99C}"/>
              </a:ext>
            </a:extLst>
          </p:cNvPr>
          <p:cNvSpPr>
            <a:spLocks noGrp="1"/>
          </p:cNvSpPr>
          <p:nvPr>
            <p:ph type="sldNum" sz="quarter" idx="12"/>
          </p:nvPr>
        </p:nvSpPr>
        <p:spPr/>
        <p:txBody>
          <a:bodyPr/>
          <a:lstStyle/>
          <a:p>
            <a:pPr lvl="0"/>
            <a:fld id="{575A7569-6B25-4FC6-A200-F460331BE4CF}" type="slidenum">
              <a:t>‹Nº›</a:t>
            </a:fld>
            <a:endParaRPr lang="es-ES"/>
          </a:p>
        </p:txBody>
      </p:sp>
    </p:spTree>
    <p:extLst>
      <p:ext uri="{BB962C8B-B14F-4D97-AF65-F5344CB8AC3E}">
        <p14:creationId xmlns:p14="http://schemas.microsoft.com/office/powerpoint/2010/main" val="2388583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9E770ED-1C0C-490B-9826-EA3B4A5B28D2}"/>
              </a:ext>
            </a:extLst>
          </p:cNvPr>
          <p:cNvSpPr>
            <a:spLocks noGrp="1"/>
          </p:cNvSpPr>
          <p:nvPr>
            <p:ph type="dt" sz="half" idx="10"/>
          </p:nvPr>
        </p:nvSpPr>
        <p:spPr/>
        <p:txBody>
          <a:bodyPr/>
          <a:lstStyle/>
          <a:p>
            <a:pPr lvl="0"/>
            <a:endParaRPr lang="es-ES"/>
          </a:p>
        </p:txBody>
      </p:sp>
      <p:sp>
        <p:nvSpPr>
          <p:cNvPr id="3" name="Marcador de pie de página 2">
            <a:extLst>
              <a:ext uri="{FF2B5EF4-FFF2-40B4-BE49-F238E27FC236}">
                <a16:creationId xmlns:a16="http://schemas.microsoft.com/office/drawing/2014/main" id="{103CFC13-2AE5-487E-BED7-F1585FBF9731}"/>
              </a:ext>
            </a:extLst>
          </p:cNvPr>
          <p:cNvSpPr>
            <a:spLocks noGrp="1"/>
          </p:cNvSpPr>
          <p:nvPr>
            <p:ph type="ftr" sz="quarter" idx="11"/>
          </p:nvPr>
        </p:nvSpPr>
        <p:spPr/>
        <p:txBody>
          <a:bodyPr/>
          <a:lstStyle/>
          <a:p>
            <a:pPr lvl="0"/>
            <a:endParaRPr lang="es-ES"/>
          </a:p>
        </p:txBody>
      </p:sp>
      <p:sp>
        <p:nvSpPr>
          <p:cNvPr id="4" name="Marcador de número de diapositiva 3">
            <a:extLst>
              <a:ext uri="{FF2B5EF4-FFF2-40B4-BE49-F238E27FC236}">
                <a16:creationId xmlns:a16="http://schemas.microsoft.com/office/drawing/2014/main" id="{91D3D23A-EBA6-44C5-B7B5-D5790D977749}"/>
              </a:ext>
            </a:extLst>
          </p:cNvPr>
          <p:cNvSpPr>
            <a:spLocks noGrp="1"/>
          </p:cNvSpPr>
          <p:nvPr>
            <p:ph type="sldNum" sz="quarter" idx="12"/>
          </p:nvPr>
        </p:nvSpPr>
        <p:spPr/>
        <p:txBody>
          <a:bodyPr/>
          <a:lstStyle/>
          <a:p>
            <a:pPr lvl="0"/>
            <a:fld id="{32BF00B1-58BE-4FC7-9DD6-2D4FF75F5A0E}" type="slidenum">
              <a:t>‹Nº›</a:t>
            </a:fld>
            <a:endParaRPr lang="es-ES"/>
          </a:p>
        </p:txBody>
      </p:sp>
    </p:spTree>
    <p:extLst>
      <p:ext uri="{BB962C8B-B14F-4D97-AF65-F5344CB8AC3E}">
        <p14:creationId xmlns:p14="http://schemas.microsoft.com/office/powerpoint/2010/main" val="283423103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F90D2-8C7C-43F4-8DDD-A2D9DCE0DA5D}"/>
              </a:ext>
            </a:extLst>
          </p:cNvPr>
          <p:cNvSpPr>
            <a:spLocks noGrp="1"/>
          </p:cNvSpPr>
          <p:nvPr>
            <p:ph type="title"/>
          </p:nvPr>
        </p:nvSpPr>
        <p:spPr>
          <a:xfrm>
            <a:off x="693738" y="377825"/>
            <a:ext cx="3251200" cy="1323975"/>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0E9115A-7A5A-4F84-A876-508CC62A78EE}"/>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58DF7C6-3D55-432E-9440-A83A12DECA4D}"/>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D28F892-40CF-472D-BE97-3C53FD779F43}"/>
              </a:ext>
            </a:extLst>
          </p:cNvPr>
          <p:cNvSpPr>
            <a:spLocks noGrp="1"/>
          </p:cNvSpPr>
          <p:nvPr>
            <p:ph type="dt" sz="half" idx="10"/>
          </p:nvPr>
        </p:nvSpPr>
        <p:spPr/>
        <p:txBody>
          <a:bodyPr/>
          <a:lstStyle/>
          <a:p>
            <a:pPr lvl="0"/>
            <a:endParaRPr lang="es-ES"/>
          </a:p>
        </p:txBody>
      </p:sp>
      <p:sp>
        <p:nvSpPr>
          <p:cNvPr id="6" name="Marcador de pie de página 5">
            <a:extLst>
              <a:ext uri="{FF2B5EF4-FFF2-40B4-BE49-F238E27FC236}">
                <a16:creationId xmlns:a16="http://schemas.microsoft.com/office/drawing/2014/main" id="{CD25D4C1-E19D-485E-99B7-4C42D61E5DD6}"/>
              </a:ext>
            </a:extLst>
          </p:cNvPr>
          <p:cNvSpPr>
            <a:spLocks noGrp="1"/>
          </p:cNvSpPr>
          <p:nvPr>
            <p:ph type="ftr" sz="quarter" idx="11"/>
          </p:nvPr>
        </p:nvSpPr>
        <p:spPr/>
        <p:txBody>
          <a:bodyPr/>
          <a:lstStyle/>
          <a:p>
            <a:pPr lvl="0"/>
            <a:endParaRPr lang="es-ES"/>
          </a:p>
        </p:txBody>
      </p:sp>
      <p:sp>
        <p:nvSpPr>
          <p:cNvPr id="7" name="Marcador de número de diapositiva 6">
            <a:extLst>
              <a:ext uri="{FF2B5EF4-FFF2-40B4-BE49-F238E27FC236}">
                <a16:creationId xmlns:a16="http://schemas.microsoft.com/office/drawing/2014/main" id="{75B0EEC1-22FA-4F64-93AD-E8B0BD0F90F7}"/>
              </a:ext>
            </a:extLst>
          </p:cNvPr>
          <p:cNvSpPr>
            <a:spLocks noGrp="1"/>
          </p:cNvSpPr>
          <p:nvPr>
            <p:ph type="sldNum" sz="quarter" idx="12"/>
          </p:nvPr>
        </p:nvSpPr>
        <p:spPr/>
        <p:txBody>
          <a:bodyPr/>
          <a:lstStyle/>
          <a:p>
            <a:pPr lvl="0"/>
            <a:fld id="{582EAEA9-23AD-45E8-A78E-664C2C43E31C}" type="slidenum">
              <a:t>‹Nº›</a:t>
            </a:fld>
            <a:endParaRPr lang="es-ES"/>
          </a:p>
        </p:txBody>
      </p:sp>
    </p:spTree>
    <p:extLst>
      <p:ext uri="{BB962C8B-B14F-4D97-AF65-F5344CB8AC3E}">
        <p14:creationId xmlns:p14="http://schemas.microsoft.com/office/powerpoint/2010/main" val="305884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9C50AC-64C2-4AA5-9D8F-9C0F9209385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6F0731A-6B66-40CA-80C2-15043184C9A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8152886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EBE08-7020-4CF8-96A5-4B5467D8439D}"/>
              </a:ext>
            </a:extLst>
          </p:cNvPr>
          <p:cNvSpPr>
            <a:spLocks noGrp="1"/>
          </p:cNvSpPr>
          <p:nvPr>
            <p:ph type="title"/>
          </p:nvPr>
        </p:nvSpPr>
        <p:spPr>
          <a:xfrm>
            <a:off x="693738" y="377825"/>
            <a:ext cx="3251200" cy="1323975"/>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424FE835-37A4-491D-9CCA-27C14C439A38}"/>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B44DB01-BD64-498B-81A2-8AECC2324D07}"/>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3146CEE-5DED-4DB0-9327-00090CAF2E52}"/>
              </a:ext>
            </a:extLst>
          </p:cNvPr>
          <p:cNvSpPr>
            <a:spLocks noGrp="1"/>
          </p:cNvSpPr>
          <p:nvPr>
            <p:ph type="dt" sz="half" idx="10"/>
          </p:nvPr>
        </p:nvSpPr>
        <p:spPr/>
        <p:txBody>
          <a:bodyPr/>
          <a:lstStyle/>
          <a:p>
            <a:pPr lvl="0"/>
            <a:endParaRPr lang="es-ES"/>
          </a:p>
        </p:txBody>
      </p:sp>
      <p:sp>
        <p:nvSpPr>
          <p:cNvPr id="6" name="Marcador de pie de página 5">
            <a:extLst>
              <a:ext uri="{FF2B5EF4-FFF2-40B4-BE49-F238E27FC236}">
                <a16:creationId xmlns:a16="http://schemas.microsoft.com/office/drawing/2014/main" id="{4DC7EAA1-4E36-4724-AA82-FB754024A5F7}"/>
              </a:ext>
            </a:extLst>
          </p:cNvPr>
          <p:cNvSpPr>
            <a:spLocks noGrp="1"/>
          </p:cNvSpPr>
          <p:nvPr>
            <p:ph type="ftr" sz="quarter" idx="11"/>
          </p:nvPr>
        </p:nvSpPr>
        <p:spPr/>
        <p:txBody>
          <a:bodyPr/>
          <a:lstStyle/>
          <a:p>
            <a:pPr lvl="0"/>
            <a:endParaRPr lang="es-ES"/>
          </a:p>
        </p:txBody>
      </p:sp>
      <p:sp>
        <p:nvSpPr>
          <p:cNvPr id="7" name="Marcador de número de diapositiva 6">
            <a:extLst>
              <a:ext uri="{FF2B5EF4-FFF2-40B4-BE49-F238E27FC236}">
                <a16:creationId xmlns:a16="http://schemas.microsoft.com/office/drawing/2014/main" id="{65729A85-CFDB-4E13-92B3-A647A5C0F866}"/>
              </a:ext>
            </a:extLst>
          </p:cNvPr>
          <p:cNvSpPr>
            <a:spLocks noGrp="1"/>
          </p:cNvSpPr>
          <p:nvPr>
            <p:ph type="sldNum" sz="quarter" idx="12"/>
          </p:nvPr>
        </p:nvSpPr>
        <p:spPr/>
        <p:txBody>
          <a:bodyPr/>
          <a:lstStyle/>
          <a:p>
            <a:pPr lvl="0"/>
            <a:fld id="{73A107B1-0238-484D-889D-61577D731614}" type="slidenum">
              <a:t>‹Nº›</a:t>
            </a:fld>
            <a:endParaRPr lang="es-ES"/>
          </a:p>
        </p:txBody>
      </p:sp>
    </p:spTree>
    <p:extLst>
      <p:ext uri="{BB962C8B-B14F-4D97-AF65-F5344CB8AC3E}">
        <p14:creationId xmlns:p14="http://schemas.microsoft.com/office/powerpoint/2010/main" val="34343317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D074C6-B40D-4A2A-94A7-6E9BBB47B6C6}"/>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FF77186-A91F-45A5-9910-70036844C3B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6B15DB4-8AC6-4A8B-B33A-345F2B3B9DAD}"/>
              </a:ext>
            </a:extLst>
          </p:cNvPr>
          <p:cNvSpPr>
            <a:spLocks noGrp="1"/>
          </p:cNvSpPr>
          <p:nvPr>
            <p:ph type="dt" sz="half" idx="10"/>
          </p:nvPr>
        </p:nvSpPr>
        <p:spPr/>
        <p:txBody>
          <a:bodyPr/>
          <a:lstStyle/>
          <a:p>
            <a:pPr lvl="0"/>
            <a:endParaRPr lang="es-ES"/>
          </a:p>
        </p:txBody>
      </p:sp>
      <p:sp>
        <p:nvSpPr>
          <p:cNvPr id="5" name="Marcador de pie de página 4">
            <a:extLst>
              <a:ext uri="{FF2B5EF4-FFF2-40B4-BE49-F238E27FC236}">
                <a16:creationId xmlns:a16="http://schemas.microsoft.com/office/drawing/2014/main" id="{8DB690CE-4D8D-4CE7-A142-CD79CB1CE226}"/>
              </a:ext>
            </a:extLst>
          </p:cNvPr>
          <p:cNvSpPr>
            <a:spLocks noGrp="1"/>
          </p:cNvSpPr>
          <p:nvPr>
            <p:ph type="ftr" sz="quarter" idx="11"/>
          </p:nvPr>
        </p:nvSpPr>
        <p:spPr/>
        <p:txBody>
          <a:bodyPr/>
          <a:lstStyle/>
          <a:p>
            <a:pPr lvl="0"/>
            <a:endParaRPr lang="es-ES"/>
          </a:p>
        </p:txBody>
      </p:sp>
      <p:sp>
        <p:nvSpPr>
          <p:cNvPr id="6" name="Marcador de número de diapositiva 5">
            <a:extLst>
              <a:ext uri="{FF2B5EF4-FFF2-40B4-BE49-F238E27FC236}">
                <a16:creationId xmlns:a16="http://schemas.microsoft.com/office/drawing/2014/main" id="{15A36D57-FE86-4DA4-8BF7-5E48E063ED81}"/>
              </a:ext>
            </a:extLst>
          </p:cNvPr>
          <p:cNvSpPr>
            <a:spLocks noGrp="1"/>
          </p:cNvSpPr>
          <p:nvPr>
            <p:ph type="sldNum" sz="quarter" idx="12"/>
          </p:nvPr>
        </p:nvSpPr>
        <p:spPr/>
        <p:txBody>
          <a:bodyPr/>
          <a:lstStyle/>
          <a:p>
            <a:pPr lvl="0"/>
            <a:fld id="{DC05A955-7286-429E-A38B-F250411DE4E4}" type="slidenum">
              <a:t>‹Nº›</a:t>
            </a:fld>
            <a:endParaRPr lang="es-ES"/>
          </a:p>
        </p:txBody>
      </p:sp>
    </p:spTree>
    <p:extLst>
      <p:ext uri="{BB962C8B-B14F-4D97-AF65-F5344CB8AC3E}">
        <p14:creationId xmlns:p14="http://schemas.microsoft.com/office/powerpoint/2010/main" val="3768794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F060593-ECCB-4021-8E8A-6CCD282EEC13}"/>
              </a:ext>
            </a:extLst>
          </p:cNvPr>
          <p:cNvSpPr>
            <a:spLocks noGrp="1"/>
          </p:cNvSpPr>
          <p:nvPr>
            <p:ph type="title" orient="vert"/>
          </p:nvPr>
        </p:nvSpPr>
        <p:spPr>
          <a:xfrm>
            <a:off x="7380288" y="179388"/>
            <a:ext cx="2339975" cy="4500562"/>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ADD870F-4BF5-49DF-AE4E-0DB423ABD17A}"/>
              </a:ext>
            </a:extLst>
          </p:cNvPr>
          <p:cNvSpPr>
            <a:spLocks noGrp="1"/>
          </p:cNvSpPr>
          <p:nvPr>
            <p:ph type="body" orient="vert" idx="1"/>
          </p:nvPr>
        </p:nvSpPr>
        <p:spPr>
          <a:xfrm>
            <a:off x="360363" y="179388"/>
            <a:ext cx="6867525" cy="4500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7F00430-2DC2-4B5D-818B-FC01AB9E8ECE}"/>
              </a:ext>
            </a:extLst>
          </p:cNvPr>
          <p:cNvSpPr>
            <a:spLocks noGrp="1"/>
          </p:cNvSpPr>
          <p:nvPr>
            <p:ph type="dt" sz="half" idx="10"/>
          </p:nvPr>
        </p:nvSpPr>
        <p:spPr/>
        <p:txBody>
          <a:bodyPr/>
          <a:lstStyle/>
          <a:p>
            <a:pPr lvl="0"/>
            <a:endParaRPr lang="es-ES"/>
          </a:p>
        </p:txBody>
      </p:sp>
      <p:sp>
        <p:nvSpPr>
          <p:cNvPr id="5" name="Marcador de pie de página 4">
            <a:extLst>
              <a:ext uri="{FF2B5EF4-FFF2-40B4-BE49-F238E27FC236}">
                <a16:creationId xmlns:a16="http://schemas.microsoft.com/office/drawing/2014/main" id="{2ADA49C5-C7F8-4813-862C-3DEED80514EA}"/>
              </a:ext>
            </a:extLst>
          </p:cNvPr>
          <p:cNvSpPr>
            <a:spLocks noGrp="1"/>
          </p:cNvSpPr>
          <p:nvPr>
            <p:ph type="ftr" sz="quarter" idx="11"/>
          </p:nvPr>
        </p:nvSpPr>
        <p:spPr/>
        <p:txBody>
          <a:bodyPr/>
          <a:lstStyle/>
          <a:p>
            <a:pPr lvl="0"/>
            <a:endParaRPr lang="es-ES"/>
          </a:p>
        </p:txBody>
      </p:sp>
      <p:sp>
        <p:nvSpPr>
          <p:cNvPr id="6" name="Marcador de número de diapositiva 5">
            <a:extLst>
              <a:ext uri="{FF2B5EF4-FFF2-40B4-BE49-F238E27FC236}">
                <a16:creationId xmlns:a16="http://schemas.microsoft.com/office/drawing/2014/main" id="{7E2B21CF-63D9-49B6-B4F2-1A9B91B9917E}"/>
              </a:ext>
            </a:extLst>
          </p:cNvPr>
          <p:cNvSpPr>
            <a:spLocks noGrp="1"/>
          </p:cNvSpPr>
          <p:nvPr>
            <p:ph type="sldNum" sz="quarter" idx="12"/>
          </p:nvPr>
        </p:nvSpPr>
        <p:spPr/>
        <p:txBody>
          <a:bodyPr/>
          <a:lstStyle/>
          <a:p>
            <a:pPr lvl="0"/>
            <a:fld id="{7AA49981-9A45-4E05-A181-E820C7F5EAFF}" type="slidenum">
              <a:t>‹Nº›</a:t>
            </a:fld>
            <a:endParaRPr lang="es-ES"/>
          </a:p>
        </p:txBody>
      </p:sp>
    </p:spTree>
    <p:extLst>
      <p:ext uri="{BB962C8B-B14F-4D97-AF65-F5344CB8AC3E}">
        <p14:creationId xmlns:p14="http://schemas.microsoft.com/office/powerpoint/2010/main" val="37025779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66DCA6-4691-4AF0-B332-333535577BF6}"/>
              </a:ext>
            </a:extLst>
          </p:cNvPr>
          <p:cNvSpPr>
            <a:spLocks noGrp="1"/>
          </p:cNvSpPr>
          <p:nvPr>
            <p:ph type="ctrTitle"/>
          </p:nvPr>
        </p:nvSpPr>
        <p:spPr>
          <a:xfrm>
            <a:off x="1260475" y="928688"/>
            <a:ext cx="7559675" cy="1973262"/>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9C83E42D-94AD-4148-904E-9A404C72235C}"/>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B1D76D1-27F0-418E-9619-74BF114EF496}"/>
              </a:ext>
            </a:extLst>
          </p:cNvPr>
          <p:cNvSpPr>
            <a:spLocks noGrp="1"/>
          </p:cNvSpPr>
          <p:nvPr>
            <p:ph type="dt" sz="half" idx="10"/>
          </p:nvPr>
        </p:nvSpPr>
        <p:spPr/>
        <p:txBody>
          <a:bodyPr/>
          <a:lstStyle/>
          <a:p>
            <a:pPr lvl="0"/>
            <a:endParaRPr lang="es-ES"/>
          </a:p>
        </p:txBody>
      </p:sp>
      <p:sp>
        <p:nvSpPr>
          <p:cNvPr id="5" name="Marcador de pie de página 4">
            <a:extLst>
              <a:ext uri="{FF2B5EF4-FFF2-40B4-BE49-F238E27FC236}">
                <a16:creationId xmlns:a16="http://schemas.microsoft.com/office/drawing/2014/main" id="{B2644C95-0383-4156-AFAD-AD9E7C4E77DF}"/>
              </a:ext>
            </a:extLst>
          </p:cNvPr>
          <p:cNvSpPr>
            <a:spLocks noGrp="1"/>
          </p:cNvSpPr>
          <p:nvPr>
            <p:ph type="ftr" sz="quarter" idx="11"/>
          </p:nvPr>
        </p:nvSpPr>
        <p:spPr/>
        <p:txBody>
          <a:bodyPr/>
          <a:lstStyle/>
          <a:p>
            <a:pPr lvl="0"/>
            <a:endParaRPr lang="es-ES"/>
          </a:p>
        </p:txBody>
      </p:sp>
      <p:sp>
        <p:nvSpPr>
          <p:cNvPr id="6" name="Marcador de número de diapositiva 5">
            <a:extLst>
              <a:ext uri="{FF2B5EF4-FFF2-40B4-BE49-F238E27FC236}">
                <a16:creationId xmlns:a16="http://schemas.microsoft.com/office/drawing/2014/main" id="{5270FFBE-4496-48C8-A9DE-5DA884063ED9}"/>
              </a:ext>
            </a:extLst>
          </p:cNvPr>
          <p:cNvSpPr>
            <a:spLocks noGrp="1"/>
          </p:cNvSpPr>
          <p:nvPr>
            <p:ph type="sldNum" sz="quarter" idx="12"/>
          </p:nvPr>
        </p:nvSpPr>
        <p:spPr/>
        <p:txBody>
          <a:bodyPr/>
          <a:lstStyle/>
          <a:p>
            <a:pPr lvl="0"/>
            <a:fld id="{74298286-805E-4190-B983-AA28F179AACD}" type="slidenum">
              <a:t>‹Nº›</a:t>
            </a:fld>
            <a:endParaRPr lang="es-ES"/>
          </a:p>
        </p:txBody>
      </p:sp>
    </p:spTree>
    <p:extLst>
      <p:ext uri="{BB962C8B-B14F-4D97-AF65-F5344CB8AC3E}">
        <p14:creationId xmlns:p14="http://schemas.microsoft.com/office/powerpoint/2010/main" val="705367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582B06-78E5-4C78-AE71-DD93E7235C6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2C14CF5-F59A-444D-B7EB-14561351FC7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7049729-988F-4F99-95EB-CDA4C473352E}"/>
              </a:ext>
            </a:extLst>
          </p:cNvPr>
          <p:cNvSpPr>
            <a:spLocks noGrp="1"/>
          </p:cNvSpPr>
          <p:nvPr>
            <p:ph type="dt" sz="half" idx="10"/>
          </p:nvPr>
        </p:nvSpPr>
        <p:spPr/>
        <p:txBody>
          <a:bodyPr/>
          <a:lstStyle/>
          <a:p>
            <a:pPr lvl="0"/>
            <a:endParaRPr lang="es-ES"/>
          </a:p>
        </p:txBody>
      </p:sp>
      <p:sp>
        <p:nvSpPr>
          <p:cNvPr id="5" name="Marcador de pie de página 4">
            <a:extLst>
              <a:ext uri="{FF2B5EF4-FFF2-40B4-BE49-F238E27FC236}">
                <a16:creationId xmlns:a16="http://schemas.microsoft.com/office/drawing/2014/main" id="{02EF3D30-E24C-4EFC-B171-E741C63E9CFD}"/>
              </a:ext>
            </a:extLst>
          </p:cNvPr>
          <p:cNvSpPr>
            <a:spLocks noGrp="1"/>
          </p:cNvSpPr>
          <p:nvPr>
            <p:ph type="ftr" sz="quarter" idx="11"/>
          </p:nvPr>
        </p:nvSpPr>
        <p:spPr/>
        <p:txBody>
          <a:bodyPr/>
          <a:lstStyle/>
          <a:p>
            <a:pPr lvl="0"/>
            <a:endParaRPr lang="es-ES"/>
          </a:p>
        </p:txBody>
      </p:sp>
      <p:sp>
        <p:nvSpPr>
          <p:cNvPr id="6" name="Marcador de número de diapositiva 5">
            <a:extLst>
              <a:ext uri="{FF2B5EF4-FFF2-40B4-BE49-F238E27FC236}">
                <a16:creationId xmlns:a16="http://schemas.microsoft.com/office/drawing/2014/main" id="{242F8963-4655-414E-92C1-112E3F29AB5B}"/>
              </a:ext>
            </a:extLst>
          </p:cNvPr>
          <p:cNvSpPr>
            <a:spLocks noGrp="1"/>
          </p:cNvSpPr>
          <p:nvPr>
            <p:ph type="sldNum" sz="quarter" idx="12"/>
          </p:nvPr>
        </p:nvSpPr>
        <p:spPr/>
        <p:txBody>
          <a:bodyPr/>
          <a:lstStyle/>
          <a:p>
            <a:pPr lvl="0"/>
            <a:fld id="{F3F2A38B-20A9-4C86-9F6E-44620BF7DFFC}" type="slidenum">
              <a:t>‹Nº›</a:t>
            </a:fld>
            <a:endParaRPr lang="es-ES"/>
          </a:p>
        </p:txBody>
      </p:sp>
    </p:spTree>
    <p:extLst>
      <p:ext uri="{BB962C8B-B14F-4D97-AF65-F5344CB8AC3E}">
        <p14:creationId xmlns:p14="http://schemas.microsoft.com/office/powerpoint/2010/main" val="4636478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2C0C7A-8AA2-4EF4-8D39-E61668E6A584}"/>
              </a:ext>
            </a:extLst>
          </p:cNvPr>
          <p:cNvSpPr>
            <a:spLocks noGrp="1"/>
          </p:cNvSpPr>
          <p:nvPr>
            <p:ph type="title"/>
          </p:nvPr>
        </p:nvSpPr>
        <p:spPr>
          <a:xfrm>
            <a:off x="687388" y="1414463"/>
            <a:ext cx="8694737" cy="23574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7A9C88-5E8F-430D-92F7-4EB0B44D9AC0}"/>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DE371B9-CDCC-4DFA-A3CC-6DF5A7A2E690}"/>
              </a:ext>
            </a:extLst>
          </p:cNvPr>
          <p:cNvSpPr>
            <a:spLocks noGrp="1"/>
          </p:cNvSpPr>
          <p:nvPr>
            <p:ph type="dt" sz="half" idx="10"/>
          </p:nvPr>
        </p:nvSpPr>
        <p:spPr/>
        <p:txBody>
          <a:bodyPr/>
          <a:lstStyle/>
          <a:p>
            <a:pPr lvl="0"/>
            <a:endParaRPr lang="es-ES"/>
          </a:p>
        </p:txBody>
      </p:sp>
      <p:sp>
        <p:nvSpPr>
          <p:cNvPr id="5" name="Marcador de pie de página 4">
            <a:extLst>
              <a:ext uri="{FF2B5EF4-FFF2-40B4-BE49-F238E27FC236}">
                <a16:creationId xmlns:a16="http://schemas.microsoft.com/office/drawing/2014/main" id="{4BD4F168-C9D6-4504-99B9-D9A8AA68D998}"/>
              </a:ext>
            </a:extLst>
          </p:cNvPr>
          <p:cNvSpPr>
            <a:spLocks noGrp="1"/>
          </p:cNvSpPr>
          <p:nvPr>
            <p:ph type="ftr" sz="quarter" idx="11"/>
          </p:nvPr>
        </p:nvSpPr>
        <p:spPr/>
        <p:txBody>
          <a:bodyPr/>
          <a:lstStyle/>
          <a:p>
            <a:pPr lvl="0"/>
            <a:endParaRPr lang="es-ES"/>
          </a:p>
        </p:txBody>
      </p:sp>
      <p:sp>
        <p:nvSpPr>
          <p:cNvPr id="6" name="Marcador de número de diapositiva 5">
            <a:extLst>
              <a:ext uri="{FF2B5EF4-FFF2-40B4-BE49-F238E27FC236}">
                <a16:creationId xmlns:a16="http://schemas.microsoft.com/office/drawing/2014/main" id="{118799DD-588D-4DFB-81F9-137623597B96}"/>
              </a:ext>
            </a:extLst>
          </p:cNvPr>
          <p:cNvSpPr>
            <a:spLocks noGrp="1"/>
          </p:cNvSpPr>
          <p:nvPr>
            <p:ph type="sldNum" sz="quarter" idx="12"/>
          </p:nvPr>
        </p:nvSpPr>
        <p:spPr/>
        <p:txBody>
          <a:bodyPr/>
          <a:lstStyle/>
          <a:p>
            <a:pPr lvl="0"/>
            <a:fld id="{DB462872-8BA9-4AA6-BB7E-903AD0966207}" type="slidenum">
              <a:t>‹Nº›</a:t>
            </a:fld>
            <a:endParaRPr lang="es-ES"/>
          </a:p>
        </p:txBody>
      </p:sp>
    </p:spTree>
    <p:extLst>
      <p:ext uri="{BB962C8B-B14F-4D97-AF65-F5344CB8AC3E}">
        <p14:creationId xmlns:p14="http://schemas.microsoft.com/office/powerpoint/2010/main" val="15322996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873221-106E-4F94-9B09-142FACBE084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BB434D0-1BBA-49ED-9B4B-D361D0A81173}"/>
              </a:ext>
            </a:extLst>
          </p:cNvPr>
          <p:cNvSpPr>
            <a:spLocks noGrp="1"/>
          </p:cNvSpPr>
          <p:nvPr>
            <p:ph sz="half" idx="1"/>
          </p:nvPr>
        </p:nvSpPr>
        <p:spPr>
          <a:xfrm>
            <a:off x="360363" y="1079500"/>
            <a:ext cx="4603750" cy="360045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43AEC14-4AA4-4705-8F4B-B6EF30D97F32}"/>
              </a:ext>
            </a:extLst>
          </p:cNvPr>
          <p:cNvSpPr>
            <a:spLocks noGrp="1"/>
          </p:cNvSpPr>
          <p:nvPr>
            <p:ph sz="half" idx="2"/>
          </p:nvPr>
        </p:nvSpPr>
        <p:spPr>
          <a:xfrm>
            <a:off x="5116513" y="1079500"/>
            <a:ext cx="4603750" cy="360045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FD71814-3835-4321-9930-3EB6A97D6A22}"/>
              </a:ext>
            </a:extLst>
          </p:cNvPr>
          <p:cNvSpPr>
            <a:spLocks noGrp="1"/>
          </p:cNvSpPr>
          <p:nvPr>
            <p:ph type="dt" sz="half" idx="10"/>
          </p:nvPr>
        </p:nvSpPr>
        <p:spPr/>
        <p:txBody>
          <a:bodyPr/>
          <a:lstStyle/>
          <a:p>
            <a:pPr lvl="0"/>
            <a:endParaRPr lang="es-ES"/>
          </a:p>
        </p:txBody>
      </p:sp>
      <p:sp>
        <p:nvSpPr>
          <p:cNvPr id="6" name="Marcador de pie de página 5">
            <a:extLst>
              <a:ext uri="{FF2B5EF4-FFF2-40B4-BE49-F238E27FC236}">
                <a16:creationId xmlns:a16="http://schemas.microsoft.com/office/drawing/2014/main" id="{37890337-5F00-4467-9030-B65EB72A1134}"/>
              </a:ext>
            </a:extLst>
          </p:cNvPr>
          <p:cNvSpPr>
            <a:spLocks noGrp="1"/>
          </p:cNvSpPr>
          <p:nvPr>
            <p:ph type="ftr" sz="quarter" idx="11"/>
          </p:nvPr>
        </p:nvSpPr>
        <p:spPr/>
        <p:txBody>
          <a:bodyPr/>
          <a:lstStyle/>
          <a:p>
            <a:pPr lvl="0"/>
            <a:endParaRPr lang="es-ES"/>
          </a:p>
        </p:txBody>
      </p:sp>
      <p:sp>
        <p:nvSpPr>
          <p:cNvPr id="7" name="Marcador de número de diapositiva 6">
            <a:extLst>
              <a:ext uri="{FF2B5EF4-FFF2-40B4-BE49-F238E27FC236}">
                <a16:creationId xmlns:a16="http://schemas.microsoft.com/office/drawing/2014/main" id="{C7431F4E-3D4D-473F-BC44-4A1C44194B17}"/>
              </a:ext>
            </a:extLst>
          </p:cNvPr>
          <p:cNvSpPr>
            <a:spLocks noGrp="1"/>
          </p:cNvSpPr>
          <p:nvPr>
            <p:ph type="sldNum" sz="quarter" idx="12"/>
          </p:nvPr>
        </p:nvSpPr>
        <p:spPr/>
        <p:txBody>
          <a:bodyPr/>
          <a:lstStyle/>
          <a:p>
            <a:pPr lvl="0"/>
            <a:fld id="{2113BF6F-4C0A-4966-A89D-FA3E3908145A}" type="slidenum">
              <a:t>‹Nº›</a:t>
            </a:fld>
            <a:endParaRPr lang="es-ES"/>
          </a:p>
        </p:txBody>
      </p:sp>
    </p:spTree>
    <p:extLst>
      <p:ext uri="{BB962C8B-B14F-4D97-AF65-F5344CB8AC3E}">
        <p14:creationId xmlns:p14="http://schemas.microsoft.com/office/powerpoint/2010/main" val="35950403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001971-C777-40A3-A289-14662C5FF29B}"/>
              </a:ext>
            </a:extLst>
          </p:cNvPr>
          <p:cNvSpPr>
            <a:spLocks noGrp="1"/>
          </p:cNvSpPr>
          <p:nvPr>
            <p:ph type="title"/>
          </p:nvPr>
        </p:nvSpPr>
        <p:spPr>
          <a:xfrm>
            <a:off x="693738" y="301625"/>
            <a:ext cx="8694737" cy="10969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91837C3-69AF-4F2B-82DE-30632EE1B149}"/>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2F84A0C-9AA3-4482-9F89-472A28D38D00}"/>
              </a:ext>
            </a:extLst>
          </p:cNvPr>
          <p:cNvSpPr>
            <a:spLocks noGrp="1"/>
          </p:cNvSpPr>
          <p:nvPr>
            <p:ph sz="half" idx="2"/>
          </p:nvPr>
        </p:nvSpPr>
        <p:spPr>
          <a:xfrm>
            <a:off x="693738" y="2071688"/>
            <a:ext cx="4265612" cy="30464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D94BC64-1987-4345-A3DB-6F34904FB802}"/>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27D92D8-1AE8-4365-B9EB-D8E1B61A38A5}"/>
              </a:ext>
            </a:extLst>
          </p:cNvPr>
          <p:cNvSpPr>
            <a:spLocks noGrp="1"/>
          </p:cNvSpPr>
          <p:nvPr>
            <p:ph sz="quarter" idx="4"/>
          </p:nvPr>
        </p:nvSpPr>
        <p:spPr>
          <a:xfrm>
            <a:off x="5103813" y="2071688"/>
            <a:ext cx="4284662" cy="30464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A2D08A2E-9817-4AAC-9641-93503AA530E9}"/>
              </a:ext>
            </a:extLst>
          </p:cNvPr>
          <p:cNvSpPr>
            <a:spLocks noGrp="1"/>
          </p:cNvSpPr>
          <p:nvPr>
            <p:ph type="dt" sz="half" idx="10"/>
          </p:nvPr>
        </p:nvSpPr>
        <p:spPr/>
        <p:txBody>
          <a:bodyPr/>
          <a:lstStyle/>
          <a:p>
            <a:pPr lvl="0"/>
            <a:endParaRPr lang="es-ES"/>
          </a:p>
        </p:txBody>
      </p:sp>
      <p:sp>
        <p:nvSpPr>
          <p:cNvPr id="8" name="Marcador de pie de página 7">
            <a:extLst>
              <a:ext uri="{FF2B5EF4-FFF2-40B4-BE49-F238E27FC236}">
                <a16:creationId xmlns:a16="http://schemas.microsoft.com/office/drawing/2014/main" id="{ECE4D982-4364-45A7-8FD4-3F799A77C6BB}"/>
              </a:ext>
            </a:extLst>
          </p:cNvPr>
          <p:cNvSpPr>
            <a:spLocks noGrp="1"/>
          </p:cNvSpPr>
          <p:nvPr>
            <p:ph type="ftr" sz="quarter" idx="11"/>
          </p:nvPr>
        </p:nvSpPr>
        <p:spPr/>
        <p:txBody>
          <a:bodyPr/>
          <a:lstStyle/>
          <a:p>
            <a:pPr lvl="0"/>
            <a:endParaRPr lang="es-ES"/>
          </a:p>
        </p:txBody>
      </p:sp>
      <p:sp>
        <p:nvSpPr>
          <p:cNvPr id="9" name="Marcador de número de diapositiva 8">
            <a:extLst>
              <a:ext uri="{FF2B5EF4-FFF2-40B4-BE49-F238E27FC236}">
                <a16:creationId xmlns:a16="http://schemas.microsoft.com/office/drawing/2014/main" id="{84753460-BC73-45DD-8CA9-786F918B8907}"/>
              </a:ext>
            </a:extLst>
          </p:cNvPr>
          <p:cNvSpPr>
            <a:spLocks noGrp="1"/>
          </p:cNvSpPr>
          <p:nvPr>
            <p:ph type="sldNum" sz="quarter" idx="12"/>
          </p:nvPr>
        </p:nvSpPr>
        <p:spPr/>
        <p:txBody>
          <a:bodyPr/>
          <a:lstStyle/>
          <a:p>
            <a:pPr lvl="0"/>
            <a:fld id="{6AA20063-5862-4DDA-8D70-0E0695F8F0F2}" type="slidenum">
              <a:t>‹Nº›</a:t>
            </a:fld>
            <a:endParaRPr lang="es-ES"/>
          </a:p>
        </p:txBody>
      </p:sp>
    </p:spTree>
    <p:extLst>
      <p:ext uri="{BB962C8B-B14F-4D97-AF65-F5344CB8AC3E}">
        <p14:creationId xmlns:p14="http://schemas.microsoft.com/office/powerpoint/2010/main" val="7081942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EC5549-417B-4851-8D8F-05F6E70E0A7B}"/>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E961AD37-7002-405F-BAA4-8D5FCCFCC17A}"/>
              </a:ext>
            </a:extLst>
          </p:cNvPr>
          <p:cNvSpPr>
            <a:spLocks noGrp="1"/>
          </p:cNvSpPr>
          <p:nvPr>
            <p:ph type="dt" sz="half" idx="10"/>
          </p:nvPr>
        </p:nvSpPr>
        <p:spPr/>
        <p:txBody>
          <a:bodyPr/>
          <a:lstStyle/>
          <a:p>
            <a:pPr lvl="0"/>
            <a:endParaRPr lang="es-ES"/>
          </a:p>
        </p:txBody>
      </p:sp>
      <p:sp>
        <p:nvSpPr>
          <p:cNvPr id="4" name="Marcador de pie de página 3">
            <a:extLst>
              <a:ext uri="{FF2B5EF4-FFF2-40B4-BE49-F238E27FC236}">
                <a16:creationId xmlns:a16="http://schemas.microsoft.com/office/drawing/2014/main" id="{F2C0F34C-89AA-4EB3-9237-9B78E69292A1}"/>
              </a:ext>
            </a:extLst>
          </p:cNvPr>
          <p:cNvSpPr>
            <a:spLocks noGrp="1"/>
          </p:cNvSpPr>
          <p:nvPr>
            <p:ph type="ftr" sz="quarter" idx="11"/>
          </p:nvPr>
        </p:nvSpPr>
        <p:spPr/>
        <p:txBody>
          <a:bodyPr/>
          <a:lstStyle/>
          <a:p>
            <a:pPr lvl="0"/>
            <a:endParaRPr lang="es-ES"/>
          </a:p>
        </p:txBody>
      </p:sp>
      <p:sp>
        <p:nvSpPr>
          <p:cNvPr id="5" name="Marcador de número de diapositiva 4">
            <a:extLst>
              <a:ext uri="{FF2B5EF4-FFF2-40B4-BE49-F238E27FC236}">
                <a16:creationId xmlns:a16="http://schemas.microsoft.com/office/drawing/2014/main" id="{DE927224-4AED-435D-BF77-16A159C85961}"/>
              </a:ext>
            </a:extLst>
          </p:cNvPr>
          <p:cNvSpPr>
            <a:spLocks noGrp="1"/>
          </p:cNvSpPr>
          <p:nvPr>
            <p:ph type="sldNum" sz="quarter" idx="12"/>
          </p:nvPr>
        </p:nvSpPr>
        <p:spPr/>
        <p:txBody>
          <a:bodyPr/>
          <a:lstStyle/>
          <a:p>
            <a:pPr lvl="0"/>
            <a:fld id="{B6849249-85BB-45C9-8AA3-98D77243A1EB}" type="slidenum">
              <a:t>‹Nº›</a:t>
            </a:fld>
            <a:endParaRPr lang="es-ES"/>
          </a:p>
        </p:txBody>
      </p:sp>
    </p:spTree>
    <p:extLst>
      <p:ext uri="{BB962C8B-B14F-4D97-AF65-F5344CB8AC3E}">
        <p14:creationId xmlns:p14="http://schemas.microsoft.com/office/powerpoint/2010/main" val="5964549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257F6E8-2796-4D17-898F-98B7FCC9B546}"/>
              </a:ext>
            </a:extLst>
          </p:cNvPr>
          <p:cNvSpPr>
            <a:spLocks noGrp="1"/>
          </p:cNvSpPr>
          <p:nvPr>
            <p:ph type="dt" sz="half" idx="10"/>
          </p:nvPr>
        </p:nvSpPr>
        <p:spPr/>
        <p:txBody>
          <a:bodyPr/>
          <a:lstStyle/>
          <a:p>
            <a:pPr lvl="0"/>
            <a:endParaRPr lang="es-ES"/>
          </a:p>
        </p:txBody>
      </p:sp>
      <p:sp>
        <p:nvSpPr>
          <p:cNvPr id="3" name="Marcador de pie de página 2">
            <a:extLst>
              <a:ext uri="{FF2B5EF4-FFF2-40B4-BE49-F238E27FC236}">
                <a16:creationId xmlns:a16="http://schemas.microsoft.com/office/drawing/2014/main" id="{89338C17-8FE1-459C-8DF4-46A9222B5261}"/>
              </a:ext>
            </a:extLst>
          </p:cNvPr>
          <p:cNvSpPr>
            <a:spLocks noGrp="1"/>
          </p:cNvSpPr>
          <p:nvPr>
            <p:ph type="ftr" sz="quarter" idx="11"/>
          </p:nvPr>
        </p:nvSpPr>
        <p:spPr/>
        <p:txBody>
          <a:bodyPr/>
          <a:lstStyle/>
          <a:p>
            <a:pPr lvl="0"/>
            <a:endParaRPr lang="es-ES"/>
          </a:p>
        </p:txBody>
      </p:sp>
      <p:sp>
        <p:nvSpPr>
          <p:cNvPr id="4" name="Marcador de número de diapositiva 3">
            <a:extLst>
              <a:ext uri="{FF2B5EF4-FFF2-40B4-BE49-F238E27FC236}">
                <a16:creationId xmlns:a16="http://schemas.microsoft.com/office/drawing/2014/main" id="{F33B2C70-480C-419B-9026-15E63929B7AB}"/>
              </a:ext>
            </a:extLst>
          </p:cNvPr>
          <p:cNvSpPr>
            <a:spLocks noGrp="1"/>
          </p:cNvSpPr>
          <p:nvPr>
            <p:ph type="sldNum" sz="quarter" idx="12"/>
          </p:nvPr>
        </p:nvSpPr>
        <p:spPr/>
        <p:txBody>
          <a:bodyPr/>
          <a:lstStyle/>
          <a:p>
            <a:pPr lvl="0"/>
            <a:fld id="{914B28B9-13E3-4404-9B72-3146C7B812EF}" type="slidenum">
              <a:t>‹Nº›</a:t>
            </a:fld>
            <a:endParaRPr lang="es-ES"/>
          </a:p>
        </p:txBody>
      </p:sp>
    </p:spTree>
    <p:extLst>
      <p:ext uri="{BB962C8B-B14F-4D97-AF65-F5344CB8AC3E}">
        <p14:creationId xmlns:p14="http://schemas.microsoft.com/office/powerpoint/2010/main" val="8838581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BD849E-9549-4309-BBD6-2FC55A03CA2D}"/>
              </a:ext>
            </a:extLst>
          </p:cNvPr>
          <p:cNvSpPr>
            <a:spLocks noGrp="1"/>
          </p:cNvSpPr>
          <p:nvPr>
            <p:ph type="title"/>
          </p:nvPr>
        </p:nvSpPr>
        <p:spPr>
          <a:xfrm>
            <a:off x="687388" y="1414463"/>
            <a:ext cx="8694737" cy="23574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A687F9DD-C985-463A-B567-4C07BF126159}"/>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289307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D7AC6-38E8-4D5E-8134-924FE71F67E5}"/>
              </a:ext>
            </a:extLst>
          </p:cNvPr>
          <p:cNvSpPr>
            <a:spLocks noGrp="1"/>
          </p:cNvSpPr>
          <p:nvPr>
            <p:ph type="title"/>
          </p:nvPr>
        </p:nvSpPr>
        <p:spPr>
          <a:xfrm>
            <a:off x="693738" y="377825"/>
            <a:ext cx="3251200" cy="1323975"/>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D6CCDE4-1A4D-4AB8-824C-36312C58EE69}"/>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AF4515C-01EC-46D1-A3A0-A71FBABD30AC}"/>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45701C7-472E-4C03-B43C-4B0A94E17D0C}"/>
              </a:ext>
            </a:extLst>
          </p:cNvPr>
          <p:cNvSpPr>
            <a:spLocks noGrp="1"/>
          </p:cNvSpPr>
          <p:nvPr>
            <p:ph type="dt" sz="half" idx="10"/>
          </p:nvPr>
        </p:nvSpPr>
        <p:spPr/>
        <p:txBody>
          <a:bodyPr/>
          <a:lstStyle/>
          <a:p>
            <a:pPr lvl="0"/>
            <a:endParaRPr lang="es-ES"/>
          </a:p>
        </p:txBody>
      </p:sp>
      <p:sp>
        <p:nvSpPr>
          <p:cNvPr id="6" name="Marcador de pie de página 5">
            <a:extLst>
              <a:ext uri="{FF2B5EF4-FFF2-40B4-BE49-F238E27FC236}">
                <a16:creationId xmlns:a16="http://schemas.microsoft.com/office/drawing/2014/main" id="{B5AFE51F-FCF1-4587-8530-37DB1AF7FF62}"/>
              </a:ext>
            </a:extLst>
          </p:cNvPr>
          <p:cNvSpPr>
            <a:spLocks noGrp="1"/>
          </p:cNvSpPr>
          <p:nvPr>
            <p:ph type="ftr" sz="quarter" idx="11"/>
          </p:nvPr>
        </p:nvSpPr>
        <p:spPr/>
        <p:txBody>
          <a:bodyPr/>
          <a:lstStyle/>
          <a:p>
            <a:pPr lvl="0"/>
            <a:endParaRPr lang="es-ES"/>
          </a:p>
        </p:txBody>
      </p:sp>
      <p:sp>
        <p:nvSpPr>
          <p:cNvPr id="7" name="Marcador de número de diapositiva 6">
            <a:extLst>
              <a:ext uri="{FF2B5EF4-FFF2-40B4-BE49-F238E27FC236}">
                <a16:creationId xmlns:a16="http://schemas.microsoft.com/office/drawing/2014/main" id="{9DE48E67-EEC9-415A-BAD3-B6D0AC97A5BB}"/>
              </a:ext>
            </a:extLst>
          </p:cNvPr>
          <p:cNvSpPr>
            <a:spLocks noGrp="1"/>
          </p:cNvSpPr>
          <p:nvPr>
            <p:ph type="sldNum" sz="quarter" idx="12"/>
          </p:nvPr>
        </p:nvSpPr>
        <p:spPr/>
        <p:txBody>
          <a:bodyPr/>
          <a:lstStyle/>
          <a:p>
            <a:pPr lvl="0"/>
            <a:fld id="{C386D620-6F7E-4FA6-A67A-923156629DC8}" type="slidenum">
              <a:t>‹Nº›</a:t>
            </a:fld>
            <a:endParaRPr lang="es-ES"/>
          </a:p>
        </p:txBody>
      </p:sp>
    </p:spTree>
    <p:extLst>
      <p:ext uri="{BB962C8B-B14F-4D97-AF65-F5344CB8AC3E}">
        <p14:creationId xmlns:p14="http://schemas.microsoft.com/office/powerpoint/2010/main" val="13250380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E2DEB9-723D-4F9C-AE9A-EE9844D0F9C8}"/>
              </a:ext>
            </a:extLst>
          </p:cNvPr>
          <p:cNvSpPr>
            <a:spLocks noGrp="1"/>
          </p:cNvSpPr>
          <p:nvPr>
            <p:ph type="title"/>
          </p:nvPr>
        </p:nvSpPr>
        <p:spPr>
          <a:xfrm>
            <a:off x="693738" y="377825"/>
            <a:ext cx="3251200" cy="1323975"/>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5FD6EAE-79F8-49DD-B7AE-EDFA15A89E8F}"/>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897FCBA9-A57C-4FED-B8C3-2EB861B9C3C7}"/>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968A227-D8B7-4AD8-B831-54A3D55DAA50}"/>
              </a:ext>
            </a:extLst>
          </p:cNvPr>
          <p:cNvSpPr>
            <a:spLocks noGrp="1"/>
          </p:cNvSpPr>
          <p:nvPr>
            <p:ph type="dt" sz="half" idx="10"/>
          </p:nvPr>
        </p:nvSpPr>
        <p:spPr/>
        <p:txBody>
          <a:bodyPr/>
          <a:lstStyle/>
          <a:p>
            <a:pPr lvl="0"/>
            <a:endParaRPr lang="es-ES"/>
          </a:p>
        </p:txBody>
      </p:sp>
      <p:sp>
        <p:nvSpPr>
          <p:cNvPr id="6" name="Marcador de pie de página 5">
            <a:extLst>
              <a:ext uri="{FF2B5EF4-FFF2-40B4-BE49-F238E27FC236}">
                <a16:creationId xmlns:a16="http://schemas.microsoft.com/office/drawing/2014/main" id="{620979FF-749A-409F-898E-7E03CCAFCF28}"/>
              </a:ext>
            </a:extLst>
          </p:cNvPr>
          <p:cNvSpPr>
            <a:spLocks noGrp="1"/>
          </p:cNvSpPr>
          <p:nvPr>
            <p:ph type="ftr" sz="quarter" idx="11"/>
          </p:nvPr>
        </p:nvSpPr>
        <p:spPr/>
        <p:txBody>
          <a:bodyPr/>
          <a:lstStyle/>
          <a:p>
            <a:pPr lvl="0"/>
            <a:endParaRPr lang="es-ES"/>
          </a:p>
        </p:txBody>
      </p:sp>
      <p:sp>
        <p:nvSpPr>
          <p:cNvPr id="7" name="Marcador de número de diapositiva 6">
            <a:extLst>
              <a:ext uri="{FF2B5EF4-FFF2-40B4-BE49-F238E27FC236}">
                <a16:creationId xmlns:a16="http://schemas.microsoft.com/office/drawing/2014/main" id="{84B38B30-63AB-452C-9589-CD97B63B2D0F}"/>
              </a:ext>
            </a:extLst>
          </p:cNvPr>
          <p:cNvSpPr>
            <a:spLocks noGrp="1"/>
          </p:cNvSpPr>
          <p:nvPr>
            <p:ph type="sldNum" sz="quarter" idx="12"/>
          </p:nvPr>
        </p:nvSpPr>
        <p:spPr/>
        <p:txBody>
          <a:bodyPr/>
          <a:lstStyle/>
          <a:p>
            <a:pPr lvl="0"/>
            <a:fld id="{88538542-4CA0-4227-9340-1591BFFB9249}" type="slidenum">
              <a:t>‹Nº›</a:t>
            </a:fld>
            <a:endParaRPr lang="es-ES"/>
          </a:p>
        </p:txBody>
      </p:sp>
    </p:spTree>
    <p:extLst>
      <p:ext uri="{BB962C8B-B14F-4D97-AF65-F5344CB8AC3E}">
        <p14:creationId xmlns:p14="http://schemas.microsoft.com/office/powerpoint/2010/main" val="13972681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E9BF92-E79A-4CED-A6E4-2C476C4870E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C145B51-6C94-4CCF-99D2-E6781E2B498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25E2FD8-2D53-473E-BAE0-58E4A4E9F3F9}"/>
              </a:ext>
            </a:extLst>
          </p:cNvPr>
          <p:cNvSpPr>
            <a:spLocks noGrp="1"/>
          </p:cNvSpPr>
          <p:nvPr>
            <p:ph type="dt" sz="half" idx="10"/>
          </p:nvPr>
        </p:nvSpPr>
        <p:spPr/>
        <p:txBody>
          <a:bodyPr/>
          <a:lstStyle/>
          <a:p>
            <a:pPr lvl="0"/>
            <a:endParaRPr lang="es-ES"/>
          </a:p>
        </p:txBody>
      </p:sp>
      <p:sp>
        <p:nvSpPr>
          <p:cNvPr id="5" name="Marcador de pie de página 4">
            <a:extLst>
              <a:ext uri="{FF2B5EF4-FFF2-40B4-BE49-F238E27FC236}">
                <a16:creationId xmlns:a16="http://schemas.microsoft.com/office/drawing/2014/main" id="{6787B26A-77E9-435F-B5B3-1841819F8DF9}"/>
              </a:ext>
            </a:extLst>
          </p:cNvPr>
          <p:cNvSpPr>
            <a:spLocks noGrp="1"/>
          </p:cNvSpPr>
          <p:nvPr>
            <p:ph type="ftr" sz="quarter" idx="11"/>
          </p:nvPr>
        </p:nvSpPr>
        <p:spPr/>
        <p:txBody>
          <a:bodyPr/>
          <a:lstStyle/>
          <a:p>
            <a:pPr lvl="0"/>
            <a:endParaRPr lang="es-ES"/>
          </a:p>
        </p:txBody>
      </p:sp>
      <p:sp>
        <p:nvSpPr>
          <p:cNvPr id="6" name="Marcador de número de diapositiva 5">
            <a:extLst>
              <a:ext uri="{FF2B5EF4-FFF2-40B4-BE49-F238E27FC236}">
                <a16:creationId xmlns:a16="http://schemas.microsoft.com/office/drawing/2014/main" id="{05AD1CD7-6A68-4C89-839C-9761B8F26145}"/>
              </a:ext>
            </a:extLst>
          </p:cNvPr>
          <p:cNvSpPr>
            <a:spLocks noGrp="1"/>
          </p:cNvSpPr>
          <p:nvPr>
            <p:ph type="sldNum" sz="quarter" idx="12"/>
          </p:nvPr>
        </p:nvSpPr>
        <p:spPr/>
        <p:txBody>
          <a:bodyPr/>
          <a:lstStyle/>
          <a:p>
            <a:pPr lvl="0"/>
            <a:fld id="{3D5B1286-146B-490B-93BA-445455DEDD67}" type="slidenum">
              <a:t>‹Nº›</a:t>
            </a:fld>
            <a:endParaRPr lang="es-ES"/>
          </a:p>
        </p:txBody>
      </p:sp>
    </p:spTree>
    <p:extLst>
      <p:ext uri="{BB962C8B-B14F-4D97-AF65-F5344CB8AC3E}">
        <p14:creationId xmlns:p14="http://schemas.microsoft.com/office/powerpoint/2010/main" val="5467355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FF39D79-0CA8-47AE-8969-0F66310595B5}"/>
              </a:ext>
            </a:extLst>
          </p:cNvPr>
          <p:cNvSpPr>
            <a:spLocks noGrp="1"/>
          </p:cNvSpPr>
          <p:nvPr>
            <p:ph type="title" orient="vert"/>
          </p:nvPr>
        </p:nvSpPr>
        <p:spPr>
          <a:xfrm>
            <a:off x="7380288" y="179388"/>
            <a:ext cx="2339975" cy="4500562"/>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CECA5CF-89BE-469C-B7B8-22C3350FCD20}"/>
              </a:ext>
            </a:extLst>
          </p:cNvPr>
          <p:cNvSpPr>
            <a:spLocks noGrp="1"/>
          </p:cNvSpPr>
          <p:nvPr>
            <p:ph type="body" orient="vert" idx="1"/>
          </p:nvPr>
        </p:nvSpPr>
        <p:spPr>
          <a:xfrm>
            <a:off x="360363" y="179388"/>
            <a:ext cx="6867525" cy="4500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C50D9AF-346E-40C7-8AF1-FAA5B4E1E5F7}"/>
              </a:ext>
            </a:extLst>
          </p:cNvPr>
          <p:cNvSpPr>
            <a:spLocks noGrp="1"/>
          </p:cNvSpPr>
          <p:nvPr>
            <p:ph type="dt" sz="half" idx="10"/>
          </p:nvPr>
        </p:nvSpPr>
        <p:spPr/>
        <p:txBody>
          <a:bodyPr/>
          <a:lstStyle/>
          <a:p>
            <a:pPr lvl="0"/>
            <a:endParaRPr lang="es-ES"/>
          </a:p>
        </p:txBody>
      </p:sp>
      <p:sp>
        <p:nvSpPr>
          <p:cNvPr id="5" name="Marcador de pie de página 4">
            <a:extLst>
              <a:ext uri="{FF2B5EF4-FFF2-40B4-BE49-F238E27FC236}">
                <a16:creationId xmlns:a16="http://schemas.microsoft.com/office/drawing/2014/main" id="{BD2D6B4B-CA91-4A45-BAEB-31F1CD9BBFB6}"/>
              </a:ext>
            </a:extLst>
          </p:cNvPr>
          <p:cNvSpPr>
            <a:spLocks noGrp="1"/>
          </p:cNvSpPr>
          <p:nvPr>
            <p:ph type="ftr" sz="quarter" idx="11"/>
          </p:nvPr>
        </p:nvSpPr>
        <p:spPr/>
        <p:txBody>
          <a:bodyPr/>
          <a:lstStyle/>
          <a:p>
            <a:pPr lvl="0"/>
            <a:endParaRPr lang="es-ES"/>
          </a:p>
        </p:txBody>
      </p:sp>
      <p:sp>
        <p:nvSpPr>
          <p:cNvPr id="6" name="Marcador de número de diapositiva 5">
            <a:extLst>
              <a:ext uri="{FF2B5EF4-FFF2-40B4-BE49-F238E27FC236}">
                <a16:creationId xmlns:a16="http://schemas.microsoft.com/office/drawing/2014/main" id="{D0091B91-F8BC-4AD1-BAD1-162E7E897591}"/>
              </a:ext>
            </a:extLst>
          </p:cNvPr>
          <p:cNvSpPr>
            <a:spLocks noGrp="1"/>
          </p:cNvSpPr>
          <p:nvPr>
            <p:ph type="sldNum" sz="quarter" idx="12"/>
          </p:nvPr>
        </p:nvSpPr>
        <p:spPr/>
        <p:txBody>
          <a:bodyPr/>
          <a:lstStyle/>
          <a:p>
            <a:pPr lvl="0"/>
            <a:fld id="{329F7C38-9168-4C15-90E4-B5FA459208F7}" type="slidenum">
              <a:t>‹Nº›</a:t>
            </a:fld>
            <a:endParaRPr lang="es-ES"/>
          </a:p>
        </p:txBody>
      </p:sp>
    </p:spTree>
    <p:extLst>
      <p:ext uri="{BB962C8B-B14F-4D97-AF65-F5344CB8AC3E}">
        <p14:creationId xmlns:p14="http://schemas.microsoft.com/office/powerpoint/2010/main" val="3430131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1D2FCB-27D5-4EFC-BE8A-C27B2291CFA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8D0743A-8DBE-47FD-B28F-EDD92D070387}"/>
              </a:ext>
            </a:extLst>
          </p:cNvPr>
          <p:cNvSpPr>
            <a:spLocks noGrp="1"/>
          </p:cNvSpPr>
          <p:nvPr>
            <p:ph sz="half" idx="1"/>
          </p:nvPr>
        </p:nvSpPr>
        <p:spPr>
          <a:xfrm>
            <a:off x="360363" y="2879725"/>
            <a:ext cx="4603750" cy="16208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B35E6D3-08E5-4914-AAF0-2CA98F342917}"/>
              </a:ext>
            </a:extLst>
          </p:cNvPr>
          <p:cNvSpPr>
            <a:spLocks noGrp="1"/>
          </p:cNvSpPr>
          <p:nvPr>
            <p:ph sz="half" idx="2"/>
          </p:nvPr>
        </p:nvSpPr>
        <p:spPr>
          <a:xfrm>
            <a:off x="5116513" y="2879725"/>
            <a:ext cx="4603750" cy="16208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759723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66796-1FA7-4D97-B5BA-D69E6C935AC3}"/>
              </a:ext>
            </a:extLst>
          </p:cNvPr>
          <p:cNvSpPr>
            <a:spLocks noGrp="1"/>
          </p:cNvSpPr>
          <p:nvPr>
            <p:ph type="title"/>
          </p:nvPr>
        </p:nvSpPr>
        <p:spPr>
          <a:xfrm>
            <a:off x="693738" y="301625"/>
            <a:ext cx="8694737" cy="10969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FEFDB08-943D-4697-885B-E659694F6A59}"/>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435F093-12F6-4D19-9477-76F5924D3045}"/>
              </a:ext>
            </a:extLst>
          </p:cNvPr>
          <p:cNvSpPr>
            <a:spLocks noGrp="1"/>
          </p:cNvSpPr>
          <p:nvPr>
            <p:ph sz="half" idx="2"/>
          </p:nvPr>
        </p:nvSpPr>
        <p:spPr>
          <a:xfrm>
            <a:off x="693738" y="2071688"/>
            <a:ext cx="4265612" cy="30464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08E5138D-F5EC-4826-9E8F-8A3E23A3BFF8}"/>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D3E93A0-DFF0-4EAE-9024-2BD8DDEB917E}"/>
              </a:ext>
            </a:extLst>
          </p:cNvPr>
          <p:cNvSpPr>
            <a:spLocks noGrp="1"/>
          </p:cNvSpPr>
          <p:nvPr>
            <p:ph sz="quarter" idx="4"/>
          </p:nvPr>
        </p:nvSpPr>
        <p:spPr>
          <a:xfrm>
            <a:off x="5103813" y="2071688"/>
            <a:ext cx="4284662" cy="30464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031069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81AE1F-ACDC-43C0-B87B-64FA72CEB7B0}"/>
              </a:ext>
            </a:extLst>
          </p:cNvPr>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4068732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19125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AEB064-158C-4FED-9EF1-0052E0B9E716}"/>
              </a:ext>
            </a:extLst>
          </p:cNvPr>
          <p:cNvSpPr>
            <a:spLocks noGrp="1"/>
          </p:cNvSpPr>
          <p:nvPr>
            <p:ph type="title"/>
          </p:nvPr>
        </p:nvSpPr>
        <p:spPr>
          <a:xfrm>
            <a:off x="693738" y="377825"/>
            <a:ext cx="3251200" cy="1323975"/>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45AAB3A-937C-4F15-BB8C-B10A188B4074}"/>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680CFD2-E789-45A3-BFB8-968FC7FBE8C2}"/>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262233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2BB863-8282-444D-BB8A-B93C42A603A2}"/>
              </a:ext>
            </a:extLst>
          </p:cNvPr>
          <p:cNvSpPr>
            <a:spLocks noGrp="1"/>
          </p:cNvSpPr>
          <p:nvPr>
            <p:ph type="title"/>
          </p:nvPr>
        </p:nvSpPr>
        <p:spPr>
          <a:xfrm>
            <a:off x="693738" y="377825"/>
            <a:ext cx="3251200" cy="1323975"/>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AD7EE5E-7A5C-4247-9183-E980D2377D07}"/>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15662EF-9FB5-4230-8123-D2B99C752057}"/>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83256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orma libre: forma 1">
            <a:extLst>
              <a:ext uri="{FF2B5EF4-FFF2-40B4-BE49-F238E27FC236}">
                <a16:creationId xmlns:a16="http://schemas.microsoft.com/office/drawing/2014/main" id="{E8D2D402-A401-4764-8ACE-49547D0AD3A1}"/>
              </a:ext>
            </a:extLst>
          </p:cNvPr>
          <p:cNvSpPr/>
          <p:nvPr/>
        </p:nvSpPr>
        <p:spPr>
          <a:xfrm flipH="1" flipV="1">
            <a:off x="0" y="4500000"/>
            <a:ext cx="10080000" cy="1170000"/>
          </a:xfrm>
          <a:custGeom>
            <a:avLst/>
            <a:gdLst>
              <a:gd name="f0" fmla="val 10800000"/>
              <a:gd name="f1" fmla="val 5400000"/>
              <a:gd name="f2" fmla="val 180"/>
              <a:gd name="f3" fmla="val w"/>
              <a:gd name="f4" fmla="val h"/>
              <a:gd name="f5" fmla="val 0"/>
              <a:gd name="f6" fmla="val 21600"/>
              <a:gd name="f7" fmla="val 17360"/>
              <a:gd name="f8" fmla="val 13050"/>
              <a:gd name="f9" fmla="val 17220"/>
              <a:gd name="f10" fmla="val 13340"/>
              <a:gd name="f11" fmla="val 20770"/>
              <a:gd name="f12" fmla="val 5620"/>
              <a:gd name="f13" fmla="val 2860"/>
              <a:gd name="f14" fmla="val 21100"/>
              <a:gd name="f15" fmla="val 1850"/>
              <a:gd name="f16" fmla="val 20700"/>
              <a:gd name="f17" fmla="val 20120"/>
              <a:gd name="f18" fmla="+- 0 0 0"/>
              <a:gd name="f19" fmla="*/ f3 1 21600"/>
              <a:gd name="f20" fmla="*/ f4 1 21600"/>
              <a:gd name="f21" fmla="*/ f18 f0 1"/>
              <a:gd name="f22" fmla="*/ 0 f19 1"/>
              <a:gd name="f23" fmla="*/ 21600 f19 1"/>
              <a:gd name="f24" fmla="*/ 17360 f20 1"/>
              <a:gd name="f25" fmla="*/ 0 f20 1"/>
              <a:gd name="f26" fmla="*/ 10800 f19 1"/>
              <a:gd name="f27" fmla="*/ f21 1 f2"/>
              <a:gd name="f28" fmla="*/ 10800 f20 1"/>
              <a:gd name="f29" fmla="*/ 20320 f20 1"/>
              <a:gd name="f30" fmla="+- f27 0 f1"/>
            </a:gdLst>
            <a:ahLst/>
            <a:cxnLst>
              <a:cxn ang="3cd4">
                <a:pos x="hc" y="t"/>
              </a:cxn>
              <a:cxn ang="0">
                <a:pos x="r" y="vc"/>
              </a:cxn>
              <a:cxn ang="cd4">
                <a:pos x="hc" y="b"/>
              </a:cxn>
              <a:cxn ang="cd2">
                <a:pos x="l" y="vc"/>
              </a:cxn>
              <a:cxn ang="f30">
                <a:pos x="f26" y="f25"/>
              </a:cxn>
              <a:cxn ang="f30">
                <a:pos x="f22" y="f28"/>
              </a:cxn>
              <a:cxn ang="f30">
                <a:pos x="f26" y="f29"/>
              </a:cxn>
              <a:cxn ang="f30">
                <a:pos x="f23" y="f28"/>
              </a:cxn>
            </a:cxnLst>
            <a:rect l="f22" t="f25" r="f23" b="f24"/>
            <a:pathLst>
              <a:path w="21600" h="21600">
                <a:moveTo>
                  <a:pt x="f5" y="f5"/>
                </a:moveTo>
                <a:lnTo>
                  <a:pt x="f6" y="f5"/>
                </a:lnTo>
                <a:lnTo>
                  <a:pt x="f6" y="f7"/>
                </a:lnTo>
                <a:cubicBezTo>
                  <a:pt x="f8" y="f9"/>
                  <a:pt x="f10" y="f11"/>
                  <a:pt x="f12" y="f6"/>
                </a:cubicBezTo>
                <a:cubicBezTo>
                  <a:pt x="f13" y="f14"/>
                  <a:pt x="f15" y="f16"/>
                  <a:pt x="f5" y="f17"/>
                </a:cubicBezTo>
                <a:close/>
              </a:path>
            </a:pathLst>
          </a:custGeom>
          <a:gradFill>
            <a:gsLst>
              <a:gs pos="0">
                <a:srgbClr val="77CAEE"/>
              </a:gs>
              <a:gs pos="100000">
                <a:srgbClr val="009BDD"/>
              </a:gs>
            </a:gsLst>
            <a:lin ang="3780000"/>
          </a:gradFill>
          <a:ln>
            <a:noFill/>
            <a:prstDash val="solid"/>
          </a:ln>
          <a:effectLst>
            <a:outerShdw dist="10800" dir="5400000" algn="tl">
              <a:srgbClr val="009BDD"/>
            </a:outerShdw>
          </a:effectLst>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DejaVu Sans" pitchFamily="2"/>
              <a:cs typeface="DejaVu Sans" pitchFamily="2"/>
            </a:endParaRPr>
          </a:p>
        </p:txBody>
      </p:sp>
      <p:sp>
        <p:nvSpPr>
          <p:cNvPr id="3" name="Marcador de título 2">
            <a:extLst>
              <a:ext uri="{FF2B5EF4-FFF2-40B4-BE49-F238E27FC236}">
                <a16:creationId xmlns:a16="http://schemas.microsoft.com/office/drawing/2014/main" id="{956BCE50-783E-4013-BA81-AC2770F70EE1}"/>
              </a:ext>
            </a:extLst>
          </p:cNvPr>
          <p:cNvSpPr txBox="1">
            <a:spLocks noGrp="1"/>
          </p:cNvSpPr>
          <p:nvPr>
            <p:ph type="title"/>
          </p:nvPr>
        </p:nvSpPr>
        <p:spPr>
          <a:xfrm>
            <a:off x="0" y="1620000"/>
            <a:ext cx="9000000" cy="1080000"/>
          </a:xfrm>
          <a:prstGeom prst="rect">
            <a:avLst/>
          </a:prstGeom>
          <a:noFill/>
          <a:ln>
            <a:noFill/>
          </a:ln>
        </p:spPr>
        <p:txBody>
          <a:bodyPr lIns="0" tIns="0" rIns="0" bIns="0" anchor="ctr"/>
          <a:lstStyle/>
          <a:p>
            <a:endParaRPr lang="es-ES"/>
          </a:p>
        </p:txBody>
      </p:sp>
      <p:sp>
        <p:nvSpPr>
          <p:cNvPr id="4" name="Marcador de texto 3">
            <a:extLst>
              <a:ext uri="{FF2B5EF4-FFF2-40B4-BE49-F238E27FC236}">
                <a16:creationId xmlns:a16="http://schemas.microsoft.com/office/drawing/2014/main" id="{DFAEE0CD-FF7A-47C6-9526-170D813304FD}"/>
              </a:ext>
            </a:extLst>
          </p:cNvPr>
          <p:cNvSpPr txBox="1">
            <a:spLocks noGrp="1"/>
          </p:cNvSpPr>
          <p:nvPr>
            <p:ph type="body" idx="1"/>
          </p:nvPr>
        </p:nvSpPr>
        <p:spPr>
          <a:xfrm>
            <a:off x="360000" y="2880000"/>
            <a:ext cx="9360000" cy="1620000"/>
          </a:xfrm>
          <a:prstGeom prst="rect">
            <a:avLst/>
          </a:prstGeom>
          <a:noFill/>
          <a:ln>
            <a:noFill/>
          </a:ln>
        </p:spPr>
        <p:txBody>
          <a:bodyPr lIns="0" tIns="0" rIns="0" bIns="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CuadroTexto 4">
            <a:extLst>
              <a:ext uri="{FF2B5EF4-FFF2-40B4-BE49-F238E27FC236}">
                <a16:creationId xmlns:a16="http://schemas.microsoft.com/office/drawing/2014/main" id="{CC73E095-3BA7-4140-BBC8-25D9D48AC485}"/>
              </a:ext>
            </a:extLst>
          </p:cNvPr>
          <p:cNvSpPr txBox="1"/>
          <p:nvPr/>
        </p:nvSpPr>
        <p:spPr>
          <a:xfrm>
            <a:off x="360000" y="5220000"/>
            <a:ext cx="2340000" cy="360000"/>
          </a:xfrm>
          <a:prstGeom prst="rect">
            <a:avLst/>
          </a:prstGeom>
          <a:noFill/>
          <a:ln>
            <a:noFill/>
          </a:ln>
        </p:spPr>
        <p:txBody>
          <a:bodyPr vert="horz" lIns="0" tIns="0" rIns="0" bIns="0" anchorCtr="0">
            <a:noAutofit/>
          </a:bodyPr>
          <a:lstStyle/>
          <a:p>
            <a:pPr lvl="0" rtl="0" hangingPunct="0">
              <a:buNone/>
              <a:tabLst/>
            </a:pPr>
            <a:endParaRPr lang="es-ES" sz="1400" kern="1200">
              <a:solidFill>
                <a:srgbClr val="FFFFFF"/>
              </a:solidFill>
              <a:latin typeface="Liberation Sans" pitchFamily="18"/>
              <a:ea typeface="DejaVu Sans" pitchFamily="2"/>
              <a:cs typeface="DejaVu Sans" pitchFamily="2"/>
            </a:endParaRPr>
          </a:p>
        </p:txBody>
      </p:sp>
      <p:sp>
        <p:nvSpPr>
          <p:cNvPr id="6" name="CuadroTexto 5">
            <a:extLst>
              <a:ext uri="{FF2B5EF4-FFF2-40B4-BE49-F238E27FC236}">
                <a16:creationId xmlns:a16="http://schemas.microsoft.com/office/drawing/2014/main" id="{8E4BCE4E-37A2-4BD5-BF3B-1C72800A6B59}"/>
              </a:ext>
            </a:extLst>
          </p:cNvPr>
          <p:cNvSpPr txBox="1"/>
          <p:nvPr/>
        </p:nvSpPr>
        <p:spPr>
          <a:xfrm>
            <a:off x="3420000" y="5220000"/>
            <a:ext cx="3240000" cy="360000"/>
          </a:xfrm>
          <a:prstGeom prst="rect">
            <a:avLst/>
          </a:prstGeom>
          <a:noFill/>
          <a:ln>
            <a:noFill/>
          </a:ln>
        </p:spPr>
        <p:txBody>
          <a:bodyPr vert="horz" lIns="0" tIns="0" rIns="0" bIns="0" anchorCtr="0">
            <a:noAutofit/>
          </a:bodyPr>
          <a:lstStyle/>
          <a:p>
            <a:pPr lvl="0" algn="ctr" rtl="0" hangingPunct="0">
              <a:buNone/>
              <a:tabLst/>
            </a:pPr>
            <a:endParaRPr lang="es-ES" sz="1400" kern="1200">
              <a:solidFill>
                <a:srgbClr val="FFFFFF"/>
              </a:solidFill>
              <a:latin typeface="Liberation Sans" pitchFamily="18"/>
              <a:ea typeface="DejaVu Sans" pitchFamily="2"/>
              <a:cs typeface="DejaVu Sans" pitchFamily="2"/>
            </a:endParaRPr>
          </a:p>
        </p:txBody>
      </p:sp>
      <p:sp>
        <p:nvSpPr>
          <p:cNvPr id="7" name="CuadroTexto 6">
            <a:extLst>
              <a:ext uri="{FF2B5EF4-FFF2-40B4-BE49-F238E27FC236}">
                <a16:creationId xmlns:a16="http://schemas.microsoft.com/office/drawing/2014/main" id="{9F3FF468-C8D5-40BF-BC78-F7ADFABA894E}"/>
              </a:ext>
            </a:extLst>
          </p:cNvPr>
          <p:cNvSpPr txBox="1"/>
          <p:nvPr/>
        </p:nvSpPr>
        <p:spPr>
          <a:xfrm>
            <a:off x="7380000" y="5220000"/>
            <a:ext cx="2340000" cy="360000"/>
          </a:xfrm>
          <a:prstGeom prst="rect">
            <a:avLst/>
          </a:prstGeom>
          <a:noFill/>
          <a:ln>
            <a:noFill/>
          </a:ln>
        </p:spPr>
        <p:txBody>
          <a:bodyPr vert="horz" lIns="0" tIns="0" rIns="0" bIns="0" anchorCtr="0">
            <a:noAutofit/>
          </a:bodyPr>
          <a:lstStyle/>
          <a:p>
            <a:pPr lvl="0" algn="r" rtl="0" hangingPunct="0">
              <a:buNone/>
              <a:tabLst/>
            </a:pPr>
            <a:fld id="{736D91C5-8E6D-4279-8D39-879AE262487E}" type="slidenum">
              <a:t>‹Nº›</a:t>
            </a:fld>
            <a:endParaRPr lang="es-ES" sz="1400" kern="1200">
              <a:solidFill>
                <a:srgbClr val="FFFFFF"/>
              </a:solidFill>
              <a:latin typeface="Liberation Sans" pitchFamily="18"/>
              <a:ea typeface="DejaVu Sans" pitchFamily="2"/>
              <a:cs typeface="DejaVu Sans" pitchFamily="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s-ES" sz="3300" b="0" i="0" u="none" strike="noStrike" kern="1200" cap="none">
          <a:ln>
            <a:noFill/>
          </a:ln>
          <a:solidFill>
            <a:srgbClr val="DD4100"/>
          </a:solidFill>
          <a:highlight>
            <a:scrgbClr r="0" g="0" b="0">
              <a:alpha val="0"/>
            </a:scrgbClr>
          </a:highlight>
          <a:latin typeface="Liberation Sans" pitchFamily="18"/>
        </a:defRPr>
      </a:lvl1pPr>
    </p:titleStyle>
    <p:bodyStyle>
      <a:lvl1pPr marL="0" marR="0" indent="0" rtl="0" hangingPunct="0">
        <a:spcBef>
          <a:spcPts val="1060"/>
        </a:spcBef>
        <a:spcAft>
          <a:spcPts val="0"/>
        </a:spcAft>
        <a:tabLst/>
        <a:defRPr lang="es-ES" sz="2400" b="0" i="0" u="none" strike="noStrike" kern="1200" cap="none">
          <a:ln>
            <a:noFill/>
          </a:ln>
          <a:solidFill>
            <a:srgbClr val="009BDD"/>
          </a:solidFill>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orma libre: forma 1">
            <a:extLst>
              <a:ext uri="{FF2B5EF4-FFF2-40B4-BE49-F238E27FC236}">
                <a16:creationId xmlns:a16="http://schemas.microsoft.com/office/drawing/2014/main" id="{F437667B-DE0C-4C21-AFB2-A2F46FC3D51E}"/>
              </a:ext>
            </a:extLst>
          </p:cNvPr>
          <p:cNvSpPr/>
          <p:nvPr/>
        </p:nvSpPr>
        <p:spPr>
          <a:xfrm>
            <a:off x="0" y="0"/>
            <a:ext cx="10076760" cy="72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77CAEE"/>
              </a:gs>
              <a:gs pos="100000">
                <a:srgbClr val="009BDD"/>
              </a:gs>
            </a:gsLst>
            <a:lin ang="3780000"/>
          </a:gradFill>
          <a:ln>
            <a:noFill/>
            <a:prstDash val="solid"/>
          </a:ln>
          <a:effectLst>
            <a:outerShdw dist="10800" dir="5400000" algn="tl">
              <a:srgbClr val="009BDD"/>
            </a:outerShdw>
          </a:effectLst>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DejaVu Sans" pitchFamily="2"/>
              <a:cs typeface="DejaVu Sans" pitchFamily="2"/>
            </a:endParaRPr>
          </a:p>
        </p:txBody>
      </p:sp>
      <p:sp>
        <p:nvSpPr>
          <p:cNvPr id="3" name="Forma libre: forma 2">
            <a:extLst>
              <a:ext uri="{FF2B5EF4-FFF2-40B4-BE49-F238E27FC236}">
                <a16:creationId xmlns:a16="http://schemas.microsoft.com/office/drawing/2014/main" id="{D5E550D6-FDF7-4FF6-8448-36A9FDE23693}"/>
              </a:ext>
            </a:extLst>
          </p:cNvPr>
          <p:cNvSpPr/>
          <p:nvPr/>
        </p:nvSpPr>
        <p:spPr>
          <a:xfrm>
            <a:off x="3240" y="5040000"/>
            <a:ext cx="10076760" cy="631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77CAEE"/>
              </a:gs>
              <a:gs pos="100000">
                <a:srgbClr val="009BDD"/>
              </a:gs>
            </a:gsLst>
            <a:lin ang="3780000"/>
          </a:gradFill>
          <a:ln>
            <a:noFill/>
            <a:prstDash val="solid"/>
          </a:ln>
          <a:effectLst>
            <a:outerShdw dist="10800" dir="5400000" algn="tl">
              <a:srgbClr val="009BDD"/>
            </a:outerShdw>
          </a:effectLst>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DejaVu Sans" pitchFamily="2"/>
              <a:cs typeface="DejaVu Sans" pitchFamily="2"/>
            </a:endParaRPr>
          </a:p>
        </p:txBody>
      </p:sp>
      <p:sp>
        <p:nvSpPr>
          <p:cNvPr id="4" name="Marcador de título 3">
            <a:extLst>
              <a:ext uri="{FF2B5EF4-FFF2-40B4-BE49-F238E27FC236}">
                <a16:creationId xmlns:a16="http://schemas.microsoft.com/office/drawing/2014/main" id="{D36B8121-BEE4-48AF-B319-E6844D508DD5}"/>
              </a:ext>
            </a:extLst>
          </p:cNvPr>
          <p:cNvSpPr txBox="1">
            <a:spLocks noGrp="1"/>
          </p:cNvSpPr>
          <p:nvPr>
            <p:ph type="title"/>
          </p:nvPr>
        </p:nvSpPr>
        <p:spPr>
          <a:xfrm>
            <a:off x="360000" y="180000"/>
            <a:ext cx="9360000" cy="478080"/>
          </a:xfrm>
          <a:prstGeom prst="rect">
            <a:avLst/>
          </a:prstGeom>
          <a:noFill/>
          <a:ln>
            <a:noFill/>
          </a:ln>
        </p:spPr>
        <p:txBody>
          <a:bodyPr lIns="0" tIns="0" rIns="0" bIns="0" anchor="ctr"/>
          <a:lstStyle/>
          <a:p>
            <a:endParaRPr lang="es-ES"/>
          </a:p>
        </p:txBody>
      </p:sp>
      <p:sp>
        <p:nvSpPr>
          <p:cNvPr id="5" name="Marcador de texto 4">
            <a:extLst>
              <a:ext uri="{FF2B5EF4-FFF2-40B4-BE49-F238E27FC236}">
                <a16:creationId xmlns:a16="http://schemas.microsoft.com/office/drawing/2014/main" id="{AA78B9BE-6695-4BB8-9516-B1C1125CF4C9}"/>
              </a:ext>
            </a:extLst>
          </p:cNvPr>
          <p:cNvSpPr txBox="1">
            <a:spLocks noGrp="1"/>
          </p:cNvSpPr>
          <p:nvPr>
            <p:ph type="body" idx="1"/>
          </p:nvPr>
        </p:nvSpPr>
        <p:spPr>
          <a:xfrm>
            <a:off x="360000" y="1080000"/>
            <a:ext cx="9360000" cy="3600000"/>
          </a:xfrm>
          <a:prstGeom prst="rect">
            <a:avLst/>
          </a:prstGeom>
          <a:noFill/>
          <a:ln>
            <a:noFill/>
          </a:ln>
        </p:spPr>
        <p:txBody>
          <a:bodyPr lIns="0" tIns="0" rIns="0" bIns="0">
            <a:no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fecha 5">
            <a:extLst>
              <a:ext uri="{FF2B5EF4-FFF2-40B4-BE49-F238E27FC236}">
                <a16:creationId xmlns:a16="http://schemas.microsoft.com/office/drawing/2014/main" id="{B1BB3988-4573-47B3-8005-B78E4BE3E5B9}"/>
              </a:ext>
            </a:extLst>
          </p:cNvPr>
          <p:cNvSpPr txBox="1">
            <a:spLocks noGrp="1"/>
          </p:cNvSpPr>
          <p:nvPr>
            <p:ph type="dt" sz="half" idx="2"/>
          </p:nvPr>
        </p:nvSpPr>
        <p:spPr>
          <a:xfrm>
            <a:off x="360000" y="5220000"/>
            <a:ext cx="2340000" cy="360000"/>
          </a:xfrm>
          <a:prstGeom prst="rect">
            <a:avLst/>
          </a:prstGeom>
          <a:noFill/>
          <a:ln>
            <a:noFill/>
          </a:ln>
        </p:spPr>
        <p:txBody>
          <a:bodyPr vert="horz" lIns="0" tIns="0" rIns="0" bIns="0" anchorCtr="0">
            <a:noAutofit/>
          </a:bodyPr>
          <a:lstStyle>
            <a:lvl1pPr lvl="0" rtl="0" hangingPunct="0">
              <a:buNone/>
              <a:tabLst/>
              <a:defRPr lang="es-ES" sz="1400" kern="1200">
                <a:solidFill>
                  <a:srgbClr val="FFFFFF"/>
                </a:solidFill>
                <a:latin typeface="Liberation Sans" pitchFamily="18"/>
                <a:ea typeface="DejaVu Sans" pitchFamily="2"/>
                <a:cs typeface="DejaVu Sans" pitchFamily="2"/>
              </a:defRPr>
            </a:lvl1pPr>
          </a:lstStyle>
          <a:p>
            <a:pPr lvl="0"/>
            <a:endParaRPr lang="es-ES"/>
          </a:p>
        </p:txBody>
      </p:sp>
      <p:sp>
        <p:nvSpPr>
          <p:cNvPr id="7" name="Marcador de pie de página 6">
            <a:extLst>
              <a:ext uri="{FF2B5EF4-FFF2-40B4-BE49-F238E27FC236}">
                <a16:creationId xmlns:a16="http://schemas.microsoft.com/office/drawing/2014/main" id="{D8A99A67-5DCF-4568-B6F6-9540FA0BD004}"/>
              </a:ext>
            </a:extLst>
          </p:cNvPr>
          <p:cNvSpPr txBox="1">
            <a:spLocks noGrp="1"/>
          </p:cNvSpPr>
          <p:nvPr>
            <p:ph type="ftr" sz="quarter" idx="3"/>
          </p:nvPr>
        </p:nvSpPr>
        <p:spPr>
          <a:xfrm>
            <a:off x="3420000" y="5220000"/>
            <a:ext cx="3240000" cy="360000"/>
          </a:xfrm>
          <a:prstGeom prst="rect">
            <a:avLst/>
          </a:prstGeom>
          <a:noFill/>
          <a:ln>
            <a:noFill/>
          </a:ln>
        </p:spPr>
        <p:txBody>
          <a:bodyPr vert="horz" lIns="0" tIns="0" rIns="0" bIns="0" anchorCtr="0">
            <a:noAutofit/>
          </a:bodyPr>
          <a:lstStyle>
            <a:lvl1pPr lvl="0" algn="ctr" rtl="0" hangingPunct="0">
              <a:buNone/>
              <a:tabLst/>
              <a:defRPr lang="es-ES" sz="1400" kern="1200">
                <a:solidFill>
                  <a:srgbClr val="FFFFFF"/>
                </a:solidFill>
                <a:latin typeface="Liberation Sans" pitchFamily="18"/>
                <a:ea typeface="DejaVu Sans" pitchFamily="2"/>
                <a:cs typeface="DejaVu Sans" pitchFamily="2"/>
              </a:defRPr>
            </a:lvl1pPr>
          </a:lstStyle>
          <a:p>
            <a:pPr lvl="0"/>
            <a:endParaRPr lang="es-ES"/>
          </a:p>
        </p:txBody>
      </p:sp>
      <p:sp>
        <p:nvSpPr>
          <p:cNvPr id="8" name="Marcador de número de diapositiva 7">
            <a:extLst>
              <a:ext uri="{FF2B5EF4-FFF2-40B4-BE49-F238E27FC236}">
                <a16:creationId xmlns:a16="http://schemas.microsoft.com/office/drawing/2014/main" id="{8CB0BF84-5CB9-44D4-BA06-D6FF42196580}"/>
              </a:ext>
            </a:extLst>
          </p:cNvPr>
          <p:cNvSpPr txBox="1">
            <a:spLocks noGrp="1"/>
          </p:cNvSpPr>
          <p:nvPr>
            <p:ph type="sldNum" sz="quarter" idx="4"/>
          </p:nvPr>
        </p:nvSpPr>
        <p:spPr>
          <a:xfrm>
            <a:off x="7380000" y="5220000"/>
            <a:ext cx="2340000" cy="360000"/>
          </a:xfrm>
          <a:prstGeom prst="rect">
            <a:avLst/>
          </a:prstGeom>
          <a:noFill/>
          <a:ln>
            <a:noFill/>
          </a:ln>
        </p:spPr>
        <p:txBody>
          <a:bodyPr vert="horz" lIns="0" tIns="0" rIns="0" bIns="0" anchorCtr="0">
            <a:noAutofit/>
          </a:bodyPr>
          <a:lstStyle>
            <a:lvl1pPr lvl="0" algn="r" rtl="0" hangingPunct="0">
              <a:buNone/>
              <a:tabLst/>
              <a:defRPr lang="es-ES" sz="1400" kern="1200">
                <a:solidFill>
                  <a:srgbClr val="FFFFFF"/>
                </a:solidFill>
                <a:latin typeface="Liberation Sans" pitchFamily="18"/>
                <a:ea typeface="DejaVu Sans" pitchFamily="2"/>
                <a:cs typeface="DejaVu Sans" pitchFamily="2"/>
              </a:defRPr>
            </a:lvl1pPr>
          </a:lstStyle>
          <a:p>
            <a:pPr lvl="0"/>
            <a:fld id="{9CE1BF13-7FE7-49DC-A2A7-D93FD4D2DF06}" type="slidenum">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hangingPunct="0">
        <a:tabLst/>
        <a:defRPr lang="es-ES" sz="3300" b="0" i="0" u="none" strike="noStrike" kern="1200" cap="none">
          <a:ln>
            <a:noFill/>
          </a:ln>
          <a:solidFill>
            <a:srgbClr val="FFFFFF"/>
          </a:solidFill>
          <a:highlight>
            <a:scrgbClr r="0" g="0" b="0">
              <a:alpha val="0"/>
            </a:scrgbClr>
          </a:highlight>
          <a:latin typeface="Liberation Sans" pitchFamily="18"/>
        </a:defRPr>
      </a:lvl1pPr>
    </p:titleStyle>
    <p:bodyStyle>
      <a:lvl1pPr marL="0" marR="0" indent="0" rtl="0" hangingPunct="0">
        <a:spcBef>
          <a:spcPts val="1060"/>
        </a:spcBef>
        <a:spcAft>
          <a:spcPts val="0"/>
        </a:spcAft>
        <a:tabLst/>
        <a:defRPr lang="es-ES" sz="2400" b="0" i="0" u="none" strike="noStrike" kern="1200" cap="none">
          <a:ln>
            <a:noFill/>
          </a:ln>
          <a:solidFill>
            <a:srgbClr val="009BDD"/>
          </a:solidFill>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orma libre: forma 1">
            <a:extLst>
              <a:ext uri="{FF2B5EF4-FFF2-40B4-BE49-F238E27FC236}">
                <a16:creationId xmlns:a16="http://schemas.microsoft.com/office/drawing/2014/main" id="{D1C2B46D-754C-42C4-AFAC-D29CFD3EE81E}"/>
              </a:ext>
            </a:extLst>
          </p:cNvPr>
          <p:cNvSpPr/>
          <p:nvPr/>
        </p:nvSpPr>
        <p:spPr>
          <a:xfrm>
            <a:off x="0" y="0"/>
            <a:ext cx="10076760" cy="72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77CAEE"/>
              </a:gs>
              <a:gs pos="100000">
                <a:srgbClr val="009BDD"/>
              </a:gs>
            </a:gsLst>
            <a:lin ang="3780000"/>
          </a:gradFill>
          <a:ln>
            <a:noFill/>
            <a:prstDash val="solid"/>
          </a:ln>
          <a:effectLst>
            <a:outerShdw dist="10800" dir="5400000" algn="tl">
              <a:srgbClr val="009BDD"/>
            </a:outerShdw>
          </a:effectLst>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DejaVu Sans" pitchFamily="2"/>
              <a:cs typeface="DejaVu Sans" pitchFamily="2"/>
            </a:endParaRPr>
          </a:p>
        </p:txBody>
      </p:sp>
      <p:sp>
        <p:nvSpPr>
          <p:cNvPr id="3" name="Forma libre: forma 2">
            <a:extLst>
              <a:ext uri="{FF2B5EF4-FFF2-40B4-BE49-F238E27FC236}">
                <a16:creationId xmlns:a16="http://schemas.microsoft.com/office/drawing/2014/main" id="{B30F279D-98F4-4709-A2EB-F14546F07AEB}"/>
              </a:ext>
            </a:extLst>
          </p:cNvPr>
          <p:cNvSpPr/>
          <p:nvPr/>
        </p:nvSpPr>
        <p:spPr>
          <a:xfrm>
            <a:off x="3240" y="5040000"/>
            <a:ext cx="10076760" cy="631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77CAEE"/>
              </a:gs>
              <a:gs pos="100000">
                <a:srgbClr val="009BDD"/>
              </a:gs>
            </a:gsLst>
            <a:lin ang="3780000"/>
          </a:gradFill>
          <a:ln>
            <a:noFill/>
            <a:prstDash val="solid"/>
          </a:ln>
          <a:effectLst>
            <a:outerShdw dist="10800" dir="5400000" algn="tl">
              <a:srgbClr val="009BDD"/>
            </a:outerShdw>
          </a:effectLst>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s-ES" sz="1800" b="0" i="0" u="none" strike="noStrike" kern="1200" cap="none">
              <a:ln>
                <a:noFill/>
              </a:ln>
              <a:latin typeface="Liberation Sans" pitchFamily="18"/>
              <a:ea typeface="DejaVu Sans" pitchFamily="2"/>
              <a:cs typeface="DejaVu Sans" pitchFamily="2"/>
            </a:endParaRPr>
          </a:p>
        </p:txBody>
      </p:sp>
      <p:sp>
        <p:nvSpPr>
          <p:cNvPr id="4" name="Marcador de título 3">
            <a:extLst>
              <a:ext uri="{FF2B5EF4-FFF2-40B4-BE49-F238E27FC236}">
                <a16:creationId xmlns:a16="http://schemas.microsoft.com/office/drawing/2014/main" id="{B2A8641C-FC6F-4A2F-80C7-B1D166275130}"/>
              </a:ext>
            </a:extLst>
          </p:cNvPr>
          <p:cNvSpPr txBox="1">
            <a:spLocks noGrp="1"/>
          </p:cNvSpPr>
          <p:nvPr>
            <p:ph type="title"/>
          </p:nvPr>
        </p:nvSpPr>
        <p:spPr>
          <a:xfrm>
            <a:off x="360000" y="180000"/>
            <a:ext cx="9360000" cy="478080"/>
          </a:xfrm>
          <a:prstGeom prst="rect">
            <a:avLst/>
          </a:prstGeom>
          <a:noFill/>
          <a:ln>
            <a:noFill/>
          </a:ln>
        </p:spPr>
        <p:txBody>
          <a:bodyPr lIns="0" tIns="0" rIns="0" bIns="0" anchor="ctr"/>
          <a:lstStyle/>
          <a:p>
            <a:endParaRPr lang="es-ES"/>
          </a:p>
        </p:txBody>
      </p:sp>
      <p:sp>
        <p:nvSpPr>
          <p:cNvPr id="5" name="Marcador de texto 4">
            <a:extLst>
              <a:ext uri="{FF2B5EF4-FFF2-40B4-BE49-F238E27FC236}">
                <a16:creationId xmlns:a16="http://schemas.microsoft.com/office/drawing/2014/main" id="{1C239588-8C26-49CA-A55A-E6E8CB30C114}"/>
              </a:ext>
            </a:extLst>
          </p:cNvPr>
          <p:cNvSpPr txBox="1">
            <a:spLocks noGrp="1"/>
          </p:cNvSpPr>
          <p:nvPr>
            <p:ph type="body" idx="1"/>
          </p:nvPr>
        </p:nvSpPr>
        <p:spPr>
          <a:xfrm>
            <a:off x="360000" y="1080000"/>
            <a:ext cx="9360000" cy="3600000"/>
          </a:xfrm>
          <a:prstGeom prst="rect">
            <a:avLst/>
          </a:prstGeom>
          <a:noFill/>
          <a:ln>
            <a:noFill/>
          </a:ln>
        </p:spPr>
        <p:txBody>
          <a:bodyPr lIns="0" tIns="0" rIns="0" bIns="0">
            <a:no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fecha 5">
            <a:extLst>
              <a:ext uri="{FF2B5EF4-FFF2-40B4-BE49-F238E27FC236}">
                <a16:creationId xmlns:a16="http://schemas.microsoft.com/office/drawing/2014/main" id="{46A620DC-573F-40FF-B4F3-6AC687475EC8}"/>
              </a:ext>
            </a:extLst>
          </p:cNvPr>
          <p:cNvSpPr txBox="1">
            <a:spLocks noGrp="1"/>
          </p:cNvSpPr>
          <p:nvPr>
            <p:ph type="dt" sz="half" idx="2"/>
          </p:nvPr>
        </p:nvSpPr>
        <p:spPr>
          <a:xfrm>
            <a:off x="360000" y="5220000"/>
            <a:ext cx="2340000" cy="360000"/>
          </a:xfrm>
          <a:prstGeom prst="rect">
            <a:avLst/>
          </a:prstGeom>
          <a:noFill/>
          <a:ln>
            <a:noFill/>
          </a:ln>
        </p:spPr>
        <p:txBody>
          <a:bodyPr vert="horz" lIns="0" tIns="0" rIns="0" bIns="0" anchorCtr="0">
            <a:noAutofit/>
          </a:bodyPr>
          <a:lstStyle>
            <a:lvl1pPr lvl="0" rtl="0" hangingPunct="0">
              <a:buNone/>
              <a:tabLst/>
              <a:defRPr lang="es-ES" sz="1400" kern="1200">
                <a:solidFill>
                  <a:srgbClr val="FFFFFF"/>
                </a:solidFill>
                <a:latin typeface="Liberation Sans" pitchFamily="18"/>
                <a:ea typeface="DejaVu Sans" pitchFamily="2"/>
                <a:cs typeface="DejaVu Sans" pitchFamily="2"/>
              </a:defRPr>
            </a:lvl1pPr>
          </a:lstStyle>
          <a:p>
            <a:pPr lvl="0"/>
            <a:endParaRPr lang="es-ES"/>
          </a:p>
        </p:txBody>
      </p:sp>
      <p:sp>
        <p:nvSpPr>
          <p:cNvPr id="7" name="Marcador de pie de página 6">
            <a:extLst>
              <a:ext uri="{FF2B5EF4-FFF2-40B4-BE49-F238E27FC236}">
                <a16:creationId xmlns:a16="http://schemas.microsoft.com/office/drawing/2014/main" id="{1089EE3C-0B84-4BD4-9F10-6E878E0239A2}"/>
              </a:ext>
            </a:extLst>
          </p:cNvPr>
          <p:cNvSpPr txBox="1">
            <a:spLocks noGrp="1"/>
          </p:cNvSpPr>
          <p:nvPr>
            <p:ph type="ftr" sz="quarter" idx="3"/>
          </p:nvPr>
        </p:nvSpPr>
        <p:spPr>
          <a:xfrm>
            <a:off x="3420000" y="5220000"/>
            <a:ext cx="3240000" cy="360000"/>
          </a:xfrm>
          <a:prstGeom prst="rect">
            <a:avLst/>
          </a:prstGeom>
          <a:noFill/>
          <a:ln>
            <a:noFill/>
          </a:ln>
        </p:spPr>
        <p:txBody>
          <a:bodyPr vert="horz" lIns="0" tIns="0" rIns="0" bIns="0" anchorCtr="0">
            <a:noAutofit/>
          </a:bodyPr>
          <a:lstStyle>
            <a:lvl1pPr lvl="0" algn="ctr" rtl="0" hangingPunct="0">
              <a:buNone/>
              <a:tabLst/>
              <a:defRPr lang="es-ES" sz="1400" kern="1200">
                <a:solidFill>
                  <a:srgbClr val="FFFFFF"/>
                </a:solidFill>
                <a:latin typeface="Liberation Sans" pitchFamily="18"/>
                <a:ea typeface="DejaVu Sans" pitchFamily="2"/>
                <a:cs typeface="DejaVu Sans" pitchFamily="2"/>
              </a:defRPr>
            </a:lvl1pPr>
          </a:lstStyle>
          <a:p>
            <a:pPr lvl="0"/>
            <a:endParaRPr lang="es-ES"/>
          </a:p>
        </p:txBody>
      </p:sp>
      <p:sp>
        <p:nvSpPr>
          <p:cNvPr id="8" name="Marcador de número de diapositiva 7">
            <a:extLst>
              <a:ext uri="{FF2B5EF4-FFF2-40B4-BE49-F238E27FC236}">
                <a16:creationId xmlns:a16="http://schemas.microsoft.com/office/drawing/2014/main" id="{0192E7FB-7C59-41B0-BE38-84244F6454FF}"/>
              </a:ext>
            </a:extLst>
          </p:cNvPr>
          <p:cNvSpPr txBox="1">
            <a:spLocks noGrp="1"/>
          </p:cNvSpPr>
          <p:nvPr>
            <p:ph type="sldNum" sz="quarter" idx="4"/>
          </p:nvPr>
        </p:nvSpPr>
        <p:spPr>
          <a:xfrm>
            <a:off x="7380000" y="5220000"/>
            <a:ext cx="2340000" cy="360000"/>
          </a:xfrm>
          <a:prstGeom prst="rect">
            <a:avLst/>
          </a:prstGeom>
          <a:noFill/>
          <a:ln>
            <a:noFill/>
          </a:ln>
        </p:spPr>
        <p:txBody>
          <a:bodyPr vert="horz" lIns="0" tIns="0" rIns="0" bIns="0" anchorCtr="0">
            <a:noAutofit/>
          </a:bodyPr>
          <a:lstStyle>
            <a:lvl1pPr lvl="0" algn="r" rtl="0" hangingPunct="0">
              <a:buNone/>
              <a:tabLst/>
              <a:defRPr lang="es-ES" sz="1400" kern="1200">
                <a:solidFill>
                  <a:srgbClr val="FFFFFF"/>
                </a:solidFill>
                <a:latin typeface="Liberation Sans" pitchFamily="18"/>
                <a:ea typeface="DejaVu Sans" pitchFamily="2"/>
                <a:cs typeface="DejaVu Sans" pitchFamily="2"/>
              </a:defRPr>
            </a:lvl1pPr>
          </a:lstStyle>
          <a:p>
            <a:pPr lvl="0"/>
            <a:fld id="{DAB0A7CB-366B-4D6C-9E2C-00DCA63D653E}" type="slidenum">
              <a:t>‹Nº›</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hangingPunct="0">
        <a:tabLst/>
        <a:defRPr lang="es-ES" sz="3300" b="0" i="0" u="none" strike="noStrike" kern="1200" cap="none">
          <a:ln>
            <a:noFill/>
          </a:ln>
          <a:solidFill>
            <a:srgbClr val="FFFFFF"/>
          </a:solidFill>
          <a:highlight>
            <a:scrgbClr r="0" g="0" b="0">
              <a:alpha val="0"/>
            </a:scrgbClr>
          </a:highlight>
          <a:latin typeface="Liberation Sans" pitchFamily="18"/>
        </a:defRPr>
      </a:lvl1pPr>
    </p:titleStyle>
    <p:bodyStyle>
      <a:lvl1pPr marL="0" marR="0" indent="0" rtl="0" hangingPunct="0">
        <a:spcBef>
          <a:spcPts val="1060"/>
        </a:spcBef>
        <a:spcAft>
          <a:spcPts val="0"/>
        </a:spcAft>
        <a:tabLst/>
        <a:defRPr lang="es-ES" sz="2400" b="0" i="0" u="none" strike="noStrike" kern="1200" cap="none">
          <a:ln>
            <a:noFill/>
          </a:ln>
          <a:solidFill>
            <a:srgbClr val="009BDD"/>
          </a:solidFill>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9.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12.jpg"/><Relationship Id="rId13" Type="http://schemas.openxmlformats.org/officeDocument/2006/relationships/image" Target="../media/image17.jpg"/><Relationship Id="rId3" Type="http://schemas.openxmlformats.org/officeDocument/2006/relationships/image" Target="../media/image7.png"/><Relationship Id="rId7" Type="http://schemas.openxmlformats.org/officeDocument/2006/relationships/image" Target="../media/image11.jpg"/><Relationship Id="rId12" Type="http://schemas.openxmlformats.org/officeDocument/2006/relationships/image" Target="../media/image16.jpg"/><Relationship Id="rId17" Type="http://schemas.openxmlformats.org/officeDocument/2006/relationships/image" Target="../media/image21.png"/><Relationship Id="rId2" Type="http://schemas.openxmlformats.org/officeDocument/2006/relationships/notesSlide" Target="../notesSlides/notesSlide5.xml"/><Relationship Id="rId16" Type="http://schemas.openxmlformats.org/officeDocument/2006/relationships/image" Target="../media/image20.jpeg"/><Relationship Id="rId1" Type="http://schemas.openxmlformats.org/officeDocument/2006/relationships/slideLayout" Target="../slideLayouts/slideLayout18.xml"/><Relationship Id="rId6" Type="http://schemas.openxmlformats.org/officeDocument/2006/relationships/image" Target="../media/image10.jpg"/><Relationship Id="rId11" Type="http://schemas.openxmlformats.org/officeDocument/2006/relationships/image" Target="../media/image15.jpg"/><Relationship Id="rId5" Type="http://schemas.openxmlformats.org/officeDocument/2006/relationships/image" Target="../media/image9.jpg"/><Relationship Id="rId15" Type="http://schemas.openxmlformats.org/officeDocument/2006/relationships/image" Target="../media/image19.jpg"/><Relationship Id="rId10" Type="http://schemas.openxmlformats.org/officeDocument/2006/relationships/image" Target="../media/image14.jpg"/><Relationship Id="rId4" Type="http://schemas.openxmlformats.org/officeDocument/2006/relationships/image" Target="../media/image8.jpg"/><Relationship Id="rId9" Type="http://schemas.openxmlformats.org/officeDocument/2006/relationships/image" Target="../media/image13.jpg"/><Relationship Id="rId14" Type="http://schemas.openxmlformats.org/officeDocument/2006/relationships/image" Target="../media/image18.jpg"/></Relationships>
</file>

<file path=ppt/slides/_rels/slide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3ADE15-8BDA-46AE-94BC-B0695D504F34}"/>
              </a:ext>
            </a:extLst>
          </p:cNvPr>
          <p:cNvSpPr txBox="1">
            <a:spLocks noGrp="1"/>
          </p:cNvSpPr>
          <p:nvPr>
            <p:ph type="title" idx="4294967295"/>
          </p:nvPr>
        </p:nvSpPr>
        <p:spPr/>
        <p:txBody>
          <a:bodyPr vert="horz">
            <a:spAutoFit/>
          </a:bodyPr>
          <a:lstStyle/>
          <a:p>
            <a:pPr lvl="0"/>
            <a:r>
              <a:rPr lang="es-ES"/>
              <a:t>Sergio Muñoz Villullas</a:t>
            </a:r>
          </a:p>
        </p:txBody>
      </p:sp>
      <p:pic>
        <p:nvPicPr>
          <p:cNvPr id="3" name="">
            <a:extLst>
              <a:ext uri="{FF2B5EF4-FFF2-40B4-BE49-F238E27FC236}">
                <a16:creationId xmlns:a16="http://schemas.microsoft.com/office/drawing/2014/main" id="{47AF030C-350A-49DC-9954-6EFFFCA75F49}"/>
              </a:ext>
            </a:extLst>
          </p:cNvPr>
          <p:cNvPicPr>
            <a:picLocks noChangeAspect="1"/>
          </p:cNvPicPr>
          <p:nvPr/>
        </p:nvPicPr>
        <p:blipFill>
          <a:blip r:embed="rId3">
            <a:lum/>
            <a:alphaModFix/>
          </a:blip>
          <a:srcRect/>
          <a:stretch>
            <a:fillRect/>
          </a:stretch>
        </p:blipFill>
        <p:spPr>
          <a:xfrm>
            <a:off x="180000" y="360000"/>
            <a:ext cx="3240000" cy="90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C93B0E-994A-4686-9C48-62CE3069E5DD}"/>
              </a:ext>
            </a:extLst>
          </p:cNvPr>
          <p:cNvSpPr>
            <a:spLocks noGrp="1"/>
          </p:cNvSpPr>
          <p:nvPr>
            <p:ph type="ctrTitle"/>
          </p:nvPr>
        </p:nvSpPr>
        <p:spPr/>
        <p:txBody>
          <a:bodyPr/>
          <a:lstStyle/>
          <a:p>
            <a:endParaRPr lang="es-ES"/>
          </a:p>
        </p:txBody>
      </p:sp>
      <p:sp>
        <p:nvSpPr>
          <p:cNvPr id="3" name="Subtítulo 2">
            <a:extLst>
              <a:ext uri="{FF2B5EF4-FFF2-40B4-BE49-F238E27FC236}">
                <a16:creationId xmlns:a16="http://schemas.microsoft.com/office/drawing/2014/main" id="{5E3BD03F-D07A-4BF8-9A15-8C2ED9691D87}"/>
              </a:ext>
            </a:extLst>
          </p:cNvPr>
          <p:cNvSpPr>
            <a:spLocks noGrp="1"/>
          </p:cNvSpPr>
          <p:nvPr>
            <p:ph type="subTitle" idx="1"/>
          </p:nvPr>
        </p:nvSpPr>
        <p:spPr/>
        <p:txBody>
          <a:bodyPr/>
          <a:lstStyle/>
          <a:p>
            <a:endParaRPr lang="es-E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97743E-9B62-480B-975A-C85D52A8F0CD}"/>
              </a:ext>
            </a:extLst>
          </p:cNvPr>
          <p:cNvSpPr>
            <a:spLocks noGrp="1"/>
          </p:cNvSpPr>
          <p:nvPr>
            <p:ph type="ctrTitle"/>
          </p:nvPr>
        </p:nvSpPr>
        <p:spPr/>
        <p:txBody>
          <a:bodyPr/>
          <a:lstStyle/>
          <a:p>
            <a:endParaRPr lang="es-ES"/>
          </a:p>
        </p:txBody>
      </p:sp>
      <p:sp>
        <p:nvSpPr>
          <p:cNvPr id="3" name="Subtítulo 2">
            <a:extLst>
              <a:ext uri="{FF2B5EF4-FFF2-40B4-BE49-F238E27FC236}">
                <a16:creationId xmlns:a16="http://schemas.microsoft.com/office/drawing/2014/main" id="{4FB64C4B-3537-4FE5-8B66-2625B92CE60E}"/>
              </a:ext>
            </a:extLst>
          </p:cNvPr>
          <p:cNvSpPr>
            <a:spLocks noGrp="1"/>
          </p:cNvSpPr>
          <p:nvPr>
            <p:ph type="subTitle" idx="1"/>
          </p:nvPr>
        </p:nvSpPr>
        <p:spPr/>
        <p:txBody>
          <a:bodyPr/>
          <a:lstStyle/>
          <a:p>
            <a:endParaRPr lang="es-E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6" name="Marcador de fecha 1">
            <a:extLst>
              <a:ext uri="{FF2B5EF4-FFF2-40B4-BE49-F238E27FC236}">
                <a16:creationId xmlns:a16="http://schemas.microsoft.com/office/drawing/2014/main" id="{06E2924E-BCE3-4E63-AD44-75D0BCC0E1E7}"/>
              </a:ext>
            </a:extLst>
          </p:cNvPr>
          <p:cNvSpPr>
            <a:spLocks noGrp="1"/>
          </p:cNvSpPr>
          <p:nvPr>
            <p:ph type="dt" sz="half" idx="10"/>
          </p:nvPr>
        </p:nvSpPr>
        <p:spPr/>
        <p:txBody>
          <a:bodyPr/>
          <a:lstStyle/>
          <a:p>
            <a:pPr lvl="0"/>
            <a:fld id="{8F2F6B53-2EB7-4E4D-814E-10AF7372E350}" type="datetimeFigureOut">
              <a:t>07/11/2021</a:t>
            </a:fld>
            <a:endParaRPr lang="es-ES"/>
          </a:p>
        </p:txBody>
      </p:sp>
      <p:sp>
        <p:nvSpPr>
          <p:cNvPr id="8" name="Marcador de número de diapositiva 3">
            <a:extLst>
              <a:ext uri="{FF2B5EF4-FFF2-40B4-BE49-F238E27FC236}">
                <a16:creationId xmlns:a16="http://schemas.microsoft.com/office/drawing/2014/main" id="{27CFB1B5-E20B-4032-8D90-14B845DF7E16}"/>
              </a:ext>
            </a:extLst>
          </p:cNvPr>
          <p:cNvSpPr>
            <a:spLocks noGrp="1"/>
          </p:cNvSpPr>
          <p:nvPr>
            <p:ph type="sldNum" sz="quarter" idx="12"/>
          </p:nvPr>
        </p:nvSpPr>
        <p:spPr/>
        <p:txBody>
          <a:bodyPr/>
          <a:lstStyle/>
          <a:p>
            <a:pPr lvl="0"/>
            <a:fld id="{21D93075-2E09-4587-A54F-2A809E79B734}" type="slidenum">
              <a:t>12</a:t>
            </a:fld>
            <a:endParaRPr lang="es-ES"/>
          </a:p>
        </p:txBody>
      </p:sp>
      <p:sp>
        <p:nvSpPr>
          <p:cNvPr id="2" name="Título 1">
            <a:extLst>
              <a:ext uri="{FF2B5EF4-FFF2-40B4-BE49-F238E27FC236}">
                <a16:creationId xmlns:a16="http://schemas.microsoft.com/office/drawing/2014/main" id="{618567D4-4EDF-49C3-82E0-D6DF0665E67D}"/>
              </a:ext>
            </a:extLst>
          </p:cNvPr>
          <p:cNvSpPr txBox="1">
            <a:spLocks noGrp="1"/>
          </p:cNvSpPr>
          <p:nvPr>
            <p:ph type="title" idx="4294967295"/>
          </p:nvPr>
        </p:nvSpPr>
        <p:spPr/>
        <p:txBody>
          <a:bodyPr vert="horz">
            <a:spAutoFit/>
          </a:bodyPr>
          <a:lstStyle/>
          <a:p>
            <a:pPr lvl="0"/>
            <a:r>
              <a:rPr lang="es-ES"/>
              <a:t>Software</a:t>
            </a:r>
          </a:p>
        </p:txBody>
      </p:sp>
      <p:sp>
        <p:nvSpPr>
          <p:cNvPr id="3" name="Marcador de texto 2">
            <a:extLst>
              <a:ext uri="{FF2B5EF4-FFF2-40B4-BE49-F238E27FC236}">
                <a16:creationId xmlns:a16="http://schemas.microsoft.com/office/drawing/2014/main" id="{8B422E63-24C9-4D3C-8E31-213FB5933C69}"/>
              </a:ext>
            </a:extLst>
          </p:cNvPr>
          <p:cNvSpPr txBox="1">
            <a:spLocks noGrp="1"/>
          </p:cNvSpPr>
          <p:nvPr>
            <p:ph type="body" idx="4294967295"/>
          </p:nvPr>
        </p:nvSpPr>
        <p:spPr>
          <a:xfrm>
            <a:off x="360000" y="2761920"/>
            <a:ext cx="4860000" cy="540000"/>
          </a:xfrm>
        </p:spPr>
        <p:txBody>
          <a:bodyPr vert="horz"/>
          <a:lstStyle/>
          <a:p>
            <a:pPr lvl="0"/>
            <a:r>
              <a:rPr lang="es-MX" sz="1800" dirty="0" err="1">
                <a:solidFill>
                  <a:srgbClr val="000000"/>
                </a:solidFill>
                <a:latin typeface="Century Gothic" pitchFamily="34"/>
              </a:rPr>
              <a:t>Computer</a:t>
            </a:r>
            <a:r>
              <a:rPr lang="es-MX" sz="1800" dirty="0">
                <a:solidFill>
                  <a:srgbClr val="000000"/>
                </a:solidFill>
                <a:latin typeface="Century Gothic" pitchFamily="34"/>
              </a:rPr>
              <a:t> </a:t>
            </a:r>
            <a:r>
              <a:rPr lang="es-MX" sz="1800" dirty="0" err="1">
                <a:solidFill>
                  <a:srgbClr val="000000"/>
                </a:solidFill>
                <a:latin typeface="Century Gothic" pitchFamily="34"/>
              </a:rPr>
              <a:t>programs</a:t>
            </a:r>
            <a:r>
              <a:rPr lang="es-MX" sz="1800" dirty="0">
                <a:solidFill>
                  <a:srgbClr val="000000"/>
                </a:solidFill>
                <a:latin typeface="Century Gothic" pitchFamily="34"/>
              </a:rPr>
              <a:t> </a:t>
            </a:r>
            <a:r>
              <a:rPr lang="es-MX" sz="1800" dirty="0" err="1">
                <a:solidFill>
                  <a:srgbClr val="000000"/>
                </a:solidFill>
                <a:latin typeface="Century Gothic" pitchFamily="34"/>
              </a:rPr>
              <a:t>or</a:t>
            </a:r>
            <a:r>
              <a:rPr lang="es-MX" sz="1800" dirty="0">
                <a:solidFill>
                  <a:srgbClr val="000000"/>
                </a:solidFill>
                <a:latin typeface="Century Gothic" pitchFamily="34"/>
              </a:rPr>
              <a:t> </a:t>
            </a:r>
            <a:r>
              <a:rPr lang="es-MX" sz="1800" dirty="0" err="1">
                <a:solidFill>
                  <a:srgbClr val="000000"/>
                </a:solidFill>
                <a:latin typeface="Century Gothic" pitchFamily="34"/>
              </a:rPr>
              <a:t>applications</a:t>
            </a:r>
            <a:r>
              <a:rPr lang="es-MX" sz="1800" dirty="0">
                <a:solidFill>
                  <a:srgbClr val="000000"/>
                </a:solidFill>
                <a:latin typeface="Century Gothic" pitchFamily="34"/>
              </a:rPr>
              <a:t>, </a:t>
            </a:r>
            <a:r>
              <a:rPr lang="es-MX" sz="1800" dirty="0" err="1">
                <a:solidFill>
                  <a:srgbClr val="000000"/>
                </a:solidFill>
                <a:latin typeface="Century Gothic" pitchFamily="34"/>
              </a:rPr>
              <a:t>instructions</a:t>
            </a:r>
            <a:r>
              <a:rPr lang="es-MX" sz="1800" dirty="0">
                <a:solidFill>
                  <a:srgbClr val="000000"/>
                </a:solidFill>
                <a:latin typeface="Century Gothic" pitchFamily="34"/>
              </a:rPr>
              <a:t> and rules </a:t>
            </a:r>
            <a:r>
              <a:rPr lang="es-MX" sz="1800" dirty="0" err="1">
                <a:solidFill>
                  <a:srgbClr val="000000"/>
                </a:solidFill>
                <a:latin typeface="Century Gothic" pitchFamily="34"/>
              </a:rPr>
              <a:t>that</a:t>
            </a:r>
            <a:r>
              <a:rPr lang="es-MX" sz="1800" dirty="0">
                <a:solidFill>
                  <a:srgbClr val="000000"/>
                </a:solidFill>
                <a:latin typeface="Century Gothic" pitchFamily="34"/>
              </a:rPr>
              <a:t> are </a:t>
            </a:r>
            <a:r>
              <a:rPr lang="es-MX" sz="1800" dirty="0" err="1">
                <a:solidFill>
                  <a:srgbClr val="000000"/>
                </a:solidFill>
                <a:latin typeface="Century Gothic" pitchFamily="34"/>
              </a:rPr>
              <a:t>necessary</a:t>
            </a:r>
            <a:r>
              <a:rPr lang="es-MX" sz="1800" dirty="0">
                <a:solidFill>
                  <a:srgbClr val="000000"/>
                </a:solidFill>
                <a:latin typeface="Century Gothic" pitchFamily="34"/>
              </a:rPr>
              <a:t> </a:t>
            </a:r>
            <a:r>
              <a:rPr lang="es-MX" sz="1800" dirty="0" err="1">
                <a:solidFill>
                  <a:srgbClr val="000000"/>
                </a:solidFill>
                <a:latin typeface="Century Gothic" pitchFamily="34"/>
              </a:rPr>
              <a:t>to</a:t>
            </a:r>
            <a:r>
              <a:rPr lang="es-MX" sz="1800" dirty="0">
                <a:solidFill>
                  <a:srgbClr val="000000"/>
                </a:solidFill>
                <a:latin typeface="Century Gothic" pitchFamily="34"/>
              </a:rPr>
              <a:t> </a:t>
            </a:r>
            <a:r>
              <a:rPr lang="es-MX" sz="1800" dirty="0" err="1">
                <a:solidFill>
                  <a:srgbClr val="000000"/>
                </a:solidFill>
                <a:latin typeface="Century Gothic" pitchFamily="34"/>
              </a:rPr>
              <a:t>carry</a:t>
            </a:r>
            <a:r>
              <a:rPr lang="es-MX" sz="1800" dirty="0">
                <a:solidFill>
                  <a:srgbClr val="000000"/>
                </a:solidFill>
                <a:latin typeface="Century Gothic" pitchFamily="34"/>
              </a:rPr>
              <a:t> </a:t>
            </a:r>
            <a:r>
              <a:rPr lang="es-MX" sz="1800" dirty="0" err="1">
                <a:solidFill>
                  <a:srgbClr val="000000"/>
                </a:solidFill>
                <a:latin typeface="Century Gothic" pitchFamily="34"/>
              </a:rPr>
              <a:t>out</a:t>
            </a:r>
            <a:r>
              <a:rPr lang="es-MX" sz="1800" dirty="0">
                <a:solidFill>
                  <a:srgbClr val="000000"/>
                </a:solidFill>
                <a:latin typeface="Century Gothic" pitchFamily="34"/>
              </a:rPr>
              <a:t> </a:t>
            </a:r>
            <a:r>
              <a:rPr lang="es-MX" sz="1800" dirty="0" err="1">
                <a:solidFill>
                  <a:srgbClr val="000000"/>
                </a:solidFill>
                <a:latin typeface="Century Gothic" pitchFamily="34"/>
              </a:rPr>
              <a:t>specific</a:t>
            </a:r>
            <a:r>
              <a:rPr lang="es-MX" sz="1800" dirty="0">
                <a:solidFill>
                  <a:srgbClr val="000000"/>
                </a:solidFill>
                <a:latin typeface="Century Gothic" pitchFamily="34"/>
              </a:rPr>
              <a:t> </a:t>
            </a:r>
            <a:r>
              <a:rPr lang="es-MX" sz="1800" dirty="0" err="1">
                <a:solidFill>
                  <a:srgbClr val="000000"/>
                </a:solidFill>
                <a:latin typeface="Century Gothic" pitchFamily="34"/>
              </a:rPr>
              <a:t>tasks</a:t>
            </a:r>
            <a:endParaRPr lang="es-MX" sz="1800" dirty="0">
              <a:solidFill>
                <a:srgbClr val="000000"/>
              </a:solidFill>
              <a:latin typeface="Century Gothic" pitchFamily="34"/>
            </a:endParaRPr>
          </a:p>
        </p:txBody>
      </p:sp>
      <p:pic>
        <p:nvPicPr>
          <p:cNvPr id="4" name="">
            <a:extLst>
              <a:ext uri="{FF2B5EF4-FFF2-40B4-BE49-F238E27FC236}">
                <a16:creationId xmlns:a16="http://schemas.microsoft.com/office/drawing/2014/main" id="{DA6D12CA-5B0A-4FF6-B8DC-463869A24C5C}"/>
              </a:ext>
            </a:extLst>
          </p:cNvPr>
          <p:cNvPicPr>
            <a:picLocks noChangeAspect="1"/>
          </p:cNvPicPr>
          <p:nvPr/>
        </p:nvPicPr>
        <p:blipFill>
          <a:blip r:embed="rId3">
            <a:lum/>
            <a:alphaModFix/>
          </a:blip>
          <a:srcRect/>
          <a:stretch>
            <a:fillRect/>
          </a:stretch>
        </p:blipFill>
        <p:spPr>
          <a:xfrm>
            <a:off x="5192640" y="1620000"/>
            <a:ext cx="4887360" cy="2533680"/>
          </a:xfrm>
          <a:prstGeom prst="rect">
            <a:avLst/>
          </a:prstGeom>
          <a:noFill/>
          <a:ln>
            <a:noFill/>
          </a:ln>
        </p:spPr>
      </p:pic>
      <p:pic>
        <p:nvPicPr>
          <p:cNvPr id="5" name="">
            <a:extLst>
              <a:ext uri="{FF2B5EF4-FFF2-40B4-BE49-F238E27FC236}">
                <a16:creationId xmlns:a16="http://schemas.microsoft.com/office/drawing/2014/main" id="{C6E5A6D6-9B75-4198-B069-FC3A77FB6C37}"/>
              </a:ext>
            </a:extLst>
          </p:cNvPr>
          <p:cNvPicPr>
            <a:picLocks noChangeAspect="1"/>
          </p:cNvPicPr>
          <p:nvPr/>
        </p:nvPicPr>
        <p:blipFill>
          <a:blip r:embed="rId4">
            <a:lum/>
            <a:alphaModFix/>
          </a:blip>
          <a:srcRect/>
          <a:stretch>
            <a:fillRect/>
          </a:stretch>
        </p:blipFill>
        <p:spPr>
          <a:xfrm>
            <a:off x="180000" y="900000"/>
            <a:ext cx="3240000" cy="90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6" name="Marcador de fecha 1">
            <a:extLst>
              <a:ext uri="{FF2B5EF4-FFF2-40B4-BE49-F238E27FC236}">
                <a16:creationId xmlns:a16="http://schemas.microsoft.com/office/drawing/2014/main" id="{6CCDD975-9BB1-4BA0-BB84-5415E80D6809}"/>
              </a:ext>
            </a:extLst>
          </p:cNvPr>
          <p:cNvSpPr>
            <a:spLocks noGrp="1"/>
          </p:cNvSpPr>
          <p:nvPr>
            <p:ph type="dt" sz="half" idx="10"/>
          </p:nvPr>
        </p:nvSpPr>
        <p:spPr/>
        <p:txBody>
          <a:bodyPr/>
          <a:lstStyle/>
          <a:p>
            <a:pPr lvl="0"/>
            <a:fld id="{80489341-704F-4065-9A30-FC4C953190C1}" type="datetimeFigureOut">
              <a:t>07/11/2021</a:t>
            </a:fld>
            <a:endParaRPr lang="es-ES"/>
          </a:p>
        </p:txBody>
      </p:sp>
      <p:sp>
        <p:nvSpPr>
          <p:cNvPr id="8" name="Marcador de número de diapositiva 3">
            <a:extLst>
              <a:ext uri="{FF2B5EF4-FFF2-40B4-BE49-F238E27FC236}">
                <a16:creationId xmlns:a16="http://schemas.microsoft.com/office/drawing/2014/main" id="{F11CCD84-7FED-4E36-B4AA-0F576FA52FD2}"/>
              </a:ext>
            </a:extLst>
          </p:cNvPr>
          <p:cNvSpPr>
            <a:spLocks noGrp="1"/>
          </p:cNvSpPr>
          <p:nvPr>
            <p:ph type="sldNum" sz="quarter" idx="12"/>
          </p:nvPr>
        </p:nvSpPr>
        <p:spPr/>
        <p:txBody>
          <a:bodyPr/>
          <a:lstStyle/>
          <a:p>
            <a:pPr lvl="0"/>
            <a:fld id="{88BDD54F-0BD9-4813-8991-DD94688927F4}" type="slidenum">
              <a:t>13</a:t>
            </a:fld>
            <a:endParaRPr lang="es-ES"/>
          </a:p>
        </p:txBody>
      </p:sp>
      <p:sp>
        <p:nvSpPr>
          <p:cNvPr id="2" name="Título 1">
            <a:extLst>
              <a:ext uri="{FF2B5EF4-FFF2-40B4-BE49-F238E27FC236}">
                <a16:creationId xmlns:a16="http://schemas.microsoft.com/office/drawing/2014/main" id="{CCDACB61-45CD-4FE5-AA0E-B54B6ABCA30B}"/>
              </a:ext>
            </a:extLst>
          </p:cNvPr>
          <p:cNvSpPr txBox="1">
            <a:spLocks noGrp="1"/>
          </p:cNvSpPr>
          <p:nvPr>
            <p:ph type="title" idx="4294967295"/>
          </p:nvPr>
        </p:nvSpPr>
        <p:spPr/>
        <p:txBody>
          <a:bodyPr vert="horz">
            <a:spAutoFit/>
          </a:bodyPr>
          <a:lstStyle/>
          <a:p>
            <a:pPr lvl="0"/>
            <a:r>
              <a:rPr lang="es-ES"/>
              <a:t>Software examples</a:t>
            </a:r>
          </a:p>
        </p:txBody>
      </p:sp>
      <p:sp>
        <p:nvSpPr>
          <p:cNvPr id="3" name="Marcador de texto 2">
            <a:extLst>
              <a:ext uri="{FF2B5EF4-FFF2-40B4-BE49-F238E27FC236}">
                <a16:creationId xmlns:a16="http://schemas.microsoft.com/office/drawing/2014/main" id="{A9BC0B31-A615-4BCF-80BE-5F63A330889A}"/>
              </a:ext>
            </a:extLst>
          </p:cNvPr>
          <p:cNvSpPr txBox="1">
            <a:spLocks noGrp="1"/>
          </p:cNvSpPr>
          <p:nvPr>
            <p:ph type="body" idx="4294967295"/>
          </p:nvPr>
        </p:nvSpPr>
        <p:spPr>
          <a:xfrm>
            <a:off x="737069" y="2790000"/>
            <a:ext cx="3780000" cy="720000"/>
          </a:xfrm>
        </p:spPr>
        <p:txBody>
          <a:bodyPr vert="horz"/>
          <a:lstStyle/>
          <a:p>
            <a:pPr lvl="0"/>
            <a:r>
              <a:rPr lang="es-MX" sz="1800" dirty="0" err="1">
                <a:solidFill>
                  <a:srgbClr val="000000"/>
                </a:solidFill>
                <a:latin typeface="Century Gothic" pitchFamily="34"/>
              </a:rPr>
              <a:t>Examples</a:t>
            </a:r>
            <a:endParaRPr lang="es-MX" sz="1800" dirty="0">
              <a:solidFill>
                <a:srgbClr val="000000"/>
              </a:solidFill>
              <a:latin typeface="Century Gothic" pitchFamily="34"/>
            </a:endParaRPr>
          </a:p>
        </p:txBody>
      </p:sp>
      <p:pic>
        <p:nvPicPr>
          <p:cNvPr id="4" name="">
            <a:extLst>
              <a:ext uri="{FF2B5EF4-FFF2-40B4-BE49-F238E27FC236}">
                <a16:creationId xmlns:a16="http://schemas.microsoft.com/office/drawing/2014/main" id="{10CC9A6F-ECAB-4B85-A39D-3C242C8F4342}"/>
              </a:ext>
            </a:extLst>
          </p:cNvPr>
          <p:cNvPicPr>
            <a:picLocks noChangeAspect="1"/>
          </p:cNvPicPr>
          <p:nvPr/>
        </p:nvPicPr>
        <p:blipFill>
          <a:blip r:embed="rId3">
            <a:lum/>
            <a:alphaModFix/>
          </a:blip>
          <a:srcRect/>
          <a:stretch>
            <a:fillRect/>
          </a:stretch>
        </p:blipFill>
        <p:spPr>
          <a:xfrm>
            <a:off x="180000" y="900000"/>
            <a:ext cx="3240000" cy="900000"/>
          </a:xfrm>
          <a:prstGeom prst="rect">
            <a:avLst/>
          </a:prstGeom>
          <a:noFill/>
          <a:ln>
            <a:noFill/>
          </a:ln>
        </p:spPr>
      </p:pic>
      <p:pic>
        <p:nvPicPr>
          <p:cNvPr id="5" name="">
            <a:extLst>
              <a:ext uri="{FF2B5EF4-FFF2-40B4-BE49-F238E27FC236}">
                <a16:creationId xmlns:a16="http://schemas.microsoft.com/office/drawing/2014/main" id="{63C1442F-5B13-4B00-92C8-636EF5140CAB}"/>
              </a:ext>
            </a:extLst>
          </p:cNvPr>
          <p:cNvPicPr>
            <a:picLocks noChangeAspect="1"/>
          </p:cNvPicPr>
          <p:nvPr/>
        </p:nvPicPr>
        <p:blipFill>
          <a:blip r:embed="rId4">
            <a:lum/>
            <a:alphaModFix/>
          </a:blip>
          <a:srcRect/>
          <a:stretch>
            <a:fillRect/>
          </a:stretch>
        </p:blipFill>
        <p:spPr>
          <a:xfrm>
            <a:off x="4767479" y="1410839"/>
            <a:ext cx="5492520" cy="30891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5" name="Marcador de fecha 1">
            <a:extLst>
              <a:ext uri="{FF2B5EF4-FFF2-40B4-BE49-F238E27FC236}">
                <a16:creationId xmlns:a16="http://schemas.microsoft.com/office/drawing/2014/main" id="{5BEFBE0D-E64D-485D-8274-24F2D12E4BC7}"/>
              </a:ext>
            </a:extLst>
          </p:cNvPr>
          <p:cNvSpPr>
            <a:spLocks noGrp="1"/>
          </p:cNvSpPr>
          <p:nvPr>
            <p:ph type="dt" sz="half" idx="10"/>
          </p:nvPr>
        </p:nvSpPr>
        <p:spPr/>
        <p:txBody>
          <a:bodyPr/>
          <a:lstStyle/>
          <a:p>
            <a:pPr lvl="0"/>
            <a:fld id="{A352B575-781B-4C90-A390-0787E26314E5}" type="datetimeFigureOut">
              <a:t>07/11/2021</a:t>
            </a:fld>
            <a:endParaRPr lang="es-ES"/>
          </a:p>
        </p:txBody>
      </p:sp>
      <p:sp>
        <p:nvSpPr>
          <p:cNvPr id="7" name="Marcador de número de diapositiva 3">
            <a:extLst>
              <a:ext uri="{FF2B5EF4-FFF2-40B4-BE49-F238E27FC236}">
                <a16:creationId xmlns:a16="http://schemas.microsoft.com/office/drawing/2014/main" id="{CC3C5DCA-0F51-453B-A695-124E0E3D956B}"/>
              </a:ext>
            </a:extLst>
          </p:cNvPr>
          <p:cNvSpPr>
            <a:spLocks noGrp="1"/>
          </p:cNvSpPr>
          <p:nvPr>
            <p:ph type="sldNum" sz="quarter" idx="12"/>
          </p:nvPr>
        </p:nvSpPr>
        <p:spPr/>
        <p:txBody>
          <a:bodyPr/>
          <a:lstStyle/>
          <a:p>
            <a:pPr lvl="0"/>
            <a:fld id="{FA1B1700-7324-4775-A3DD-1FD45EC92F04}" type="slidenum">
              <a:t>14</a:t>
            </a:fld>
            <a:endParaRPr lang="es-ES"/>
          </a:p>
        </p:txBody>
      </p:sp>
      <p:sp>
        <p:nvSpPr>
          <p:cNvPr id="2" name="Título 1">
            <a:extLst>
              <a:ext uri="{FF2B5EF4-FFF2-40B4-BE49-F238E27FC236}">
                <a16:creationId xmlns:a16="http://schemas.microsoft.com/office/drawing/2014/main" id="{FA9FC054-3DD3-48A7-93DA-5520546867B5}"/>
              </a:ext>
            </a:extLst>
          </p:cNvPr>
          <p:cNvSpPr txBox="1">
            <a:spLocks noGrp="1"/>
          </p:cNvSpPr>
          <p:nvPr>
            <p:ph type="title" idx="4294967295"/>
          </p:nvPr>
        </p:nvSpPr>
        <p:spPr/>
        <p:txBody>
          <a:bodyPr vert="horz"/>
          <a:lstStyle/>
          <a:p>
            <a:pPr lvl="0"/>
            <a:r>
              <a:rPr lang="es-ES"/>
              <a:t>Vocabulary</a:t>
            </a:r>
          </a:p>
        </p:txBody>
      </p:sp>
      <p:sp>
        <p:nvSpPr>
          <p:cNvPr id="3" name="Subtítulo 2">
            <a:extLst>
              <a:ext uri="{FF2B5EF4-FFF2-40B4-BE49-F238E27FC236}">
                <a16:creationId xmlns:a16="http://schemas.microsoft.com/office/drawing/2014/main" id="{317CFA7B-09DE-4C4F-A073-D95479B8645A}"/>
              </a:ext>
            </a:extLst>
          </p:cNvPr>
          <p:cNvSpPr txBox="1">
            <a:spLocks noGrp="1"/>
          </p:cNvSpPr>
          <p:nvPr>
            <p:ph type="subTitle" idx="4294967295"/>
          </p:nvPr>
        </p:nvSpPr>
        <p:spPr/>
        <p:txBody>
          <a:bodyPr vert="horz" anchor="ctr"/>
          <a:lstStyle/>
          <a:p>
            <a:pPr lvl="0" algn="ctr"/>
            <a:r>
              <a:rPr lang="es-ES" sz="3200" dirty="0" err="1">
                <a:highlight>
                  <a:srgbClr val="FFFFFF"/>
                </a:highlight>
              </a:rPr>
              <a:t>computer</a:t>
            </a:r>
            <a:r>
              <a:rPr lang="es-ES" sz="3200" dirty="0">
                <a:highlight>
                  <a:srgbClr val="FFFFFF"/>
                </a:highlight>
              </a:rPr>
              <a:t> , </a:t>
            </a:r>
            <a:r>
              <a:rPr lang="es-ES" sz="3200" dirty="0" err="1">
                <a:highlight>
                  <a:srgbClr val="FFFFFF"/>
                </a:highlight>
              </a:rPr>
              <a:t>technology</a:t>
            </a:r>
            <a:r>
              <a:rPr lang="es-ES" sz="3200" dirty="0">
                <a:highlight>
                  <a:srgbClr val="FFFFFF"/>
                </a:highlight>
              </a:rPr>
              <a:t>, </a:t>
            </a:r>
            <a:r>
              <a:rPr lang="es-ES" sz="3200" dirty="0" err="1">
                <a:highlight>
                  <a:srgbClr val="FFFFFF"/>
                </a:highlight>
              </a:rPr>
              <a:t>components</a:t>
            </a:r>
            <a:r>
              <a:rPr lang="es-ES" sz="3200" dirty="0">
                <a:highlight>
                  <a:srgbClr val="FFFFFF"/>
                </a:highlight>
              </a:rPr>
              <a:t>, </a:t>
            </a:r>
            <a:r>
              <a:rPr lang="es-ES" sz="3200" dirty="0" err="1">
                <a:highlight>
                  <a:srgbClr val="FFFFFF"/>
                </a:highlight>
              </a:rPr>
              <a:t>process</a:t>
            </a:r>
            <a:r>
              <a:rPr lang="es-ES" sz="3200" dirty="0">
                <a:highlight>
                  <a:srgbClr val="FFFFFF"/>
                </a:highlight>
              </a:rPr>
              <a:t>, hardware, CPU, mouse, </a:t>
            </a:r>
            <a:r>
              <a:rPr lang="es-ES" sz="3200" dirty="0" err="1">
                <a:highlight>
                  <a:srgbClr val="FFFFFF"/>
                </a:highlight>
              </a:rPr>
              <a:t>keyboard</a:t>
            </a:r>
            <a:r>
              <a:rPr lang="es-ES" sz="3200" dirty="0">
                <a:highlight>
                  <a:srgbClr val="FFFFFF"/>
                </a:highlight>
              </a:rPr>
              <a:t>, monitor, </a:t>
            </a:r>
            <a:r>
              <a:rPr lang="es-ES" sz="3200" dirty="0" err="1">
                <a:highlight>
                  <a:srgbClr val="FFFFFF"/>
                </a:highlight>
              </a:rPr>
              <a:t>hard</a:t>
            </a:r>
            <a:r>
              <a:rPr lang="es-ES" sz="3200" dirty="0">
                <a:highlight>
                  <a:srgbClr val="FFFFFF"/>
                </a:highlight>
              </a:rPr>
              <a:t> disk, scanner, </a:t>
            </a:r>
            <a:r>
              <a:rPr lang="es-ES" sz="3200" dirty="0" err="1">
                <a:highlight>
                  <a:srgbClr val="FFFFFF"/>
                </a:highlight>
              </a:rPr>
              <a:t>speakers</a:t>
            </a:r>
            <a:r>
              <a:rPr lang="es-ES" sz="3200" dirty="0">
                <a:highlight>
                  <a:srgbClr val="FFFFFF"/>
                </a:highlight>
              </a:rPr>
              <a:t>, </a:t>
            </a:r>
            <a:r>
              <a:rPr lang="es-ES" sz="3200" dirty="0" err="1">
                <a:highlight>
                  <a:srgbClr val="FFFFFF"/>
                </a:highlight>
              </a:rPr>
              <a:t>printer</a:t>
            </a:r>
            <a:r>
              <a:rPr lang="es-ES" sz="3200" dirty="0">
                <a:highlight>
                  <a:srgbClr val="FFFFFF"/>
                </a:highlight>
              </a:rPr>
              <a:t>, </a:t>
            </a:r>
            <a:r>
              <a:rPr lang="es-ES" sz="3200" dirty="0" err="1">
                <a:highlight>
                  <a:srgbClr val="FFFFFF"/>
                </a:highlight>
              </a:rPr>
              <a:t>devices</a:t>
            </a:r>
            <a:r>
              <a:rPr lang="es-ES" sz="3200" dirty="0">
                <a:highlight>
                  <a:srgbClr val="FFFFFF"/>
                </a:highlight>
              </a:rPr>
              <a:t>, </a:t>
            </a:r>
            <a:r>
              <a:rPr lang="es-ES" sz="3200" dirty="0" err="1">
                <a:highlight>
                  <a:srgbClr val="FFFFFF"/>
                </a:highlight>
              </a:rPr>
              <a:t>tasks</a:t>
            </a:r>
            <a:r>
              <a:rPr lang="es-ES" sz="3200" dirty="0">
                <a:highlight>
                  <a:srgbClr val="FFFFFF"/>
                </a:highlight>
              </a:rPr>
              <a:t>, </a:t>
            </a:r>
            <a:r>
              <a:rPr lang="es-ES" sz="3200" dirty="0" err="1">
                <a:highlight>
                  <a:srgbClr val="FFFFFF"/>
                </a:highlight>
              </a:rPr>
              <a:t>peripherals</a:t>
            </a:r>
            <a:r>
              <a:rPr lang="es-ES" sz="3200" dirty="0">
                <a:highlight>
                  <a:srgbClr val="FFFFFF"/>
                </a:highlight>
              </a:rPr>
              <a:t>, input, output, data, software, browsers</a:t>
            </a:r>
          </a:p>
        </p:txBody>
      </p:sp>
      <p:pic>
        <p:nvPicPr>
          <p:cNvPr id="4" name="">
            <a:extLst>
              <a:ext uri="{FF2B5EF4-FFF2-40B4-BE49-F238E27FC236}">
                <a16:creationId xmlns:a16="http://schemas.microsoft.com/office/drawing/2014/main" id="{3FCBE7D4-646E-4AE9-9C7E-DC18D1613E5E}"/>
              </a:ext>
            </a:extLst>
          </p:cNvPr>
          <p:cNvPicPr>
            <a:picLocks noChangeAspect="1"/>
          </p:cNvPicPr>
          <p:nvPr/>
        </p:nvPicPr>
        <p:blipFill>
          <a:blip r:embed="rId3">
            <a:lum/>
            <a:alphaModFix/>
          </a:blip>
          <a:srcRect/>
          <a:stretch>
            <a:fillRect/>
          </a:stretch>
        </p:blipFill>
        <p:spPr>
          <a:xfrm>
            <a:off x="180000" y="900000"/>
            <a:ext cx="3240000" cy="900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4" name="Marcador de fecha 1">
            <a:extLst>
              <a:ext uri="{FF2B5EF4-FFF2-40B4-BE49-F238E27FC236}">
                <a16:creationId xmlns:a16="http://schemas.microsoft.com/office/drawing/2014/main" id="{246623EE-75D8-4801-B3D3-EFD22331559B}"/>
              </a:ext>
            </a:extLst>
          </p:cNvPr>
          <p:cNvSpPr>
            <a:spLocks noGrp="1"/>
          </p:cNvSpPr>
          <p:nvPr>
            <p:ph type="dt" sz="half" idx="10"/>
          </p:nvPr>
        </p:nvSpPr>
        <p:spPr/>
        <p:txBody>
          <a:bodyPr/>
          <a:lstStyle/>
          <a:p>
            <a:pPr lvl="0"/>
            <a:fld id="{93D37A4F-2E61-42DB-B7F4-DDAA1B6DC0F1}" type="datetimeFigureOut">
              <a:t>07/11/2021</a:t>
            </a:fld>
            <a:endParaRPr lang="es-ES"/>
          </a:p>
        </p:txBody>
      </p:sp>
      <p:sp>
        <p:nvSpPr>
          <p:cNvPr id="6" name="Marcador de número de diapositiva 3">
            <a:extLst>
              <a:ext uri="{FF2B5EF4-FFF2-40B4-BE49-F238E27FC236}">
                <a16:creationId xmlns:a16="http://schemas.microsoft.com/office/drawing/2014/main" id="{E6AAB7DC-81CC-4D69-B2FD-2C02690939D0}"/>
              </a:ext>
            </a:extLst>
          </p:cNvPr>
          <p:cNvSpPr>
            <a:spLocks noGrp="1"/>
          </p:cNvSpPr>
          <p:nvPr>
            <p:ph type="sldNum" sz="quarter" idx="12"/>
          </p:nvPr>
        </p:nvSpPr>
        <p:spPr/>
        <p:txBody>
          <a:bodyPr/>
          <a:lstStyle/>
          <a:p>
            <a:pPr lvl="0"/>
            <a:fld id="{156EAD29-B787-4FBC-AC6E-841CCB3DB10F}" type="slidenum">
              <a:t>15</a:t>
            </a:fld>
            <a:endParaRPr lang="es-ES"/>
          </a:p>
        </p:txBody>
      </p:sp>
      <p:sp>
        <p:nvSpPr>
          <p:cNvPr id="2" name="Título 1">
            <a:extLst>
              <a:ext uri="{FF2B5EF4-FFF2-40B4-BE49-F238E27FC236}">
                <a16:creationId xmlns:a16="http://schemas.microsoft.com/office/drawing/2014/main" id="{F5E76C40-F00A-420F-AE35-96051B391E3D}"/>
              </a:ext>
            </a:extLst>
          </p:cNvPr>
          <p:cNvSpPr txBox="1">
            <a:spLocks noGrp="1"/>
          </p:cNvSpPr>
          <p:nvPr>
            <p:ph type="title" idx="4294967295"/>
          </p:nvPr>
        </p:nvSpPr>
        <p:spPr/>
        <p:txBody>
          <a:bodyPr vert="horz"/>
          <a:lstStyle/>
          <a:p>
            <a:pPr lvl="0"/>
            <a:r>
              <a:rPr lang="es-ES"/>
              <a:t>Quiz</a:t>
            </a:r>
          </a:p>
        </p:txBody>
      </p:sp>
      <p:pic>
        <p:nvPicPr>
          <p:cNvPr id="3" name="">
            <a:extLst>
              <a:ext uri="{FF2B5EF4-FFF2-40B4-BE49-F238E27FC236}">
                <a16:creationId xmlns:a16="http://schemas.microsoft.com/office/drawing/2014/main" id="{EDB7ECA9-1D47-4737-AF90-3A8A8B701191}"/>
              </a:ext>
            </a:extLst>
          </p:cNvPr>
          <p:cNvPicPr>
            <a:picLocks noChangeAspect="1"/>
          </p:cNvPicPr>
          <p:nvPr/>
        </p:nvPicPr>
        <p:blipFill>
          <a:blip r:embed="rId3">
            <a:lum/>
            <a:alphaModFix/>
          </a:blip>
          <a:srcRect/>
          <a:stretch>
            <a:fillRect/>
          </a:stretch>
        </p:blipFill>
        <p:spPr>
          <a:xfrm>
            <a:off x="720000" y="812159"/>
            <a:ext cx="8460000" cy="41306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4" name="Marcador de fecha 1">
            <a:extLst>
              <a:ext uri="{FF2B5EF4-FFF2-40B4-BE49-F238E27FC236}">
                <a16:creationId xmlns:a16="http://schemas.microsoft.com/office/drawing/2014/main" id="{6F5D6AA7-EF19-4BC5-BA9C-DF8FB9160DB0}"/>
              </a:ext>
            </a:extLst>
          </p:cNvPr>
          <p:cNvSpPr>
            <a:spLocks noGrp="1"/>
          </p:cNvSpPr>
          <p:nvPr>
            <p:ph type="dt" sz="half" idx="10"/>
          </p:nvPr>
        </p:nvSpPr>
        <p:spPr/>
        <p:txBody>
          <a:bodyPr/>
          <a:lstStyle/>
          <a:p>
            <a:pPr lvl="0"/>
            <a:fld id="{E1C484EB-9CAB-48DF-AF11-DDD99338AF2F}" type="datetimeFigureOut">
              <a:t>07/11/2021</a:t>
            </a:fld>
            <a:endParaRPr lang="es-ES"/>
          </a:p>
        </p:txBody>
      </p:sp>
      <p:sp>
        <p:nvSpPr>
          <p:cNvPr id="6" name="Marcador de número de diapositiva 3">
            <a:extLst>
              <a:ext uri="{FF2B5EF4-FFF2-40B4-BE49-F238E27FC236}">
                <a16:creationId xmlns:a16="http://schemas.microsoft.com/office/drawing/2014/main" id="{2426AF99-13DA-49A0-B8DF-5F0C7E498254}"/>
              </a:ext>
            </a:extLst>
          </p:cNvPr>
          <p:cNvSpPr>
            <a:spLocks noGrp="1"/>
          </p:cNvSpPr>
          <p:nvPr>
            <p:ph type="sldNum" sz="quarter" idx="12"/>
          </p:nvPr>
        </p:nvSpPr>
        <p:spPr/>
        <p:txBody>
          <a:bodyPr/>
          <a:lstStyle/>
          <a:p>
            <a:pPr lvl="0"/>
            <a:fld id="{F4F3AEEE-9E28-4DD5-9A79-E6C0674F091E}" type="slidenum">
              <a:t>16</a:t>
            </a:fld>
            <a:endParaRPr lang="es-ES"/>
          </a:p>
        </p:txBody>
      </p:sp>
      <p:sp>
        <p:nvSpPr>
          <p:cNvPr id="2" name="Título 1">
            <a:extLst>
              <a:ext uri="{FF2B5EF4-FFF2-40B4-BE49-F238E27FC236}">
                <a16:creationId xmlns:a16="http://schemas.microsoft.com/office/drawing/2014/main" id="{951A1E53-A57D-487E-95D3-A5BE63F78370}"/>
              </a:ext>
            </a:extLst>
          </p:cNvPr>
          <p:cNvSpPr txBox="1">
            <a:spLocks noGrp="1"/>
          </p:cNvSpPr>
          <p:nvPr>
            <p:ph type="title" idx="4294967295"/>
          </p:nvPr>
        </p:nvSpPr>
        <p:spPr/>
        <p:txBody>
          <a:bodyPr vert="horz"/>
          <a:lstStyle/>
          <a:p>
            <a:pPr lvl="0"/>
            <a:r>
              <a:rPr lang="es-ES"/>
              <a:t>The end</a:t>
            </a:r>
          </a:p>
        </p:txBody>
      </p:sp>
      <p:pic>
        <p:nvPicPr>
          <p:cNvPr id="3" name="">
            <a:extLst>
              <a:ext uri="{FF2B5EF4-FFF2-40B4-BE49-F238E27FC236}">
                <a16:creationId xmlns:a16="http://schemas.microsoft.com/office/drawing/2014/main" id="{403217EC-4CD0-41AB-AAFE-EBBC878EFA75}"/>
              </a:ext>
            </a:extLst>
          </p:cNvPr>
          <p:cNvPicPr>
            <a:picLocks noChangeAspect="1"/>
          </p:cNvPicPr>
          <p:nvPr/>
        </p:nvPicPr>
        <p:blipFill>
          <a:blip r:embed="rId3">
            <a:lum/>
            <a:alphaModFix/>
          </a:blip>
          <a:srcRect/>
          <a:stretch>
            <a:fillRect/>
          </a:stretch>
        </p:blipFill>
        <p:spPr>
          <a:xfrm>
            <a:off x="1863719" y="1075680"/>
            <a:ext cx="6372000" cy="35143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27F0B8A5-8523-4C1F-A1B9-31EF7BF2BE73}"/>
              </a:ext>
            </a:extLst>
          </p:cNvPr>
          <p:cNvSpPr txBox="1">
            <a:spLocks noGrp="1"/>
          </p:cNvSpPr>
          <p:nvPr>
            <p:ph type="subTitle" idx="4294967295"/>
          </p:nvPr>
        </p:nvSpPr>
        <p:spPr>
          <a:xfrm>
            <a:off x="-525029" y="869561"/>
            <a:ext cx="9000000" cy="5007600"/>
          </a:xfrm>
        </p:spPr>
        <p:txBody>
          <a:bodyPr vert="horz" anchor="ctr">
            <a:normAutofit fontScale="92500" lnSpcReduction="10000"/>
          </a:bodyPr>
          <a:lstStyle/>
          <a:p>
            <a:pPr lvl="0" algn="ctr"/>
            <a:r>
              <a:rPr lang="es-ES" sz="3200" dirty="0">
                <a:highlight>
                  <a:srgbClr val="FFFFFF"/>
                </a:highlight>
              </a:rPr>
              <a:t>								</a:t>
            </a:r>
          </a:p>
          <a:p>
            <a:pPr lvl="0" algn="ctr"/>
            <a:r>
              <a:rPr lang="es-ES" sz="3200" dirty="0">
                <a:highlight>
                  <a:srgbClr val="FFFFFF"/>
                </a:highlight>
              </a:rPr>
              <a:t>		</a:t>
            </a:r>
            <a:r>
              <a:rPr lang="es-ES" sz="3200" dirty="0" err="1">
                <a:highlight>
                  <a:srgbClr val="FFFFFF"/>
                </a:highlight>
              </a:rPr>
              <a:t>What</a:t>
            </a:r>
            <a:r>
              <a:rPr lang="es-ES" sz="3200" dirty="0">
                <a:highlight>
                  <a:srgbClr val="FFFFFF"/>
                </a:highlight>
              </a:rPr>
              <a:t> </a:t>
            </a:r>
            <a:r>
              <a:rPr lang="es-ES" sz="3200" dirty="0" err="1">
                <a:highlight>
                  <a:srgbClr val="FFFFFF"/>
                </a:highlight>
              </a:rPr>
              <a:t>i'm</a:t>
            </a:r>
            <a:r>
              <a:rPr lang="es-ES" sz="3200" dirty="0">
                <a:highlight>
                  <a:srgbClr val="FFFFFF"/>
                </a:highlight>
              </a:rPr>
              <a:t> </a:t>
            </a:r>
            <a:r>
              <a:rPr lang="es-ES" sz="3200" dirty="0" err="1">
                <a:highlight>
                  <a:srgbClr val="FFFFFF"/>
                </a:highlight>
              </a:rPr>
              <a:t>going</a:t>
            </a:r>
            <a:r>
              <a:rPr lang="es-ES" sz="3200" dirty="0">
                <a:highlight>
                  <a:srgbClr val="FFFFFF"/>
                </a:highlight>
              </a:rPr>
              <a:t> </a:t>
            </a:r>
            <a:r>
              <a:rPr lang="es-ES" sz="3200" dirty="0" err="1">
                <a:highlight>
                  <a:srgbClr val="FFFFFF"/>
                </a:highlight>
              </a:rPr>
              <a:t>to</a:t>
            </a:r>
            <a:r>
              <a:rPr lang="es-ES" sz="3200" dirty="0">
                <a:highlight>
                  <a:srgbClr val="FFFFFF"/>
                </a:highlight>
              </a:rPr>
              <a:t> </a:t>
            </a:r>
            <a:r>
              <a:rPr lang="es-ES" sz="3200" dirty="0" err="1">
                <a:highlight>
                  <a:srgbClr val="FFFFFF"/>
                </a:highlight>
              </a:rPr>
              <a:t>talk</a:t>
            </a:r>
            <a:r>
              <a:rPr lang="es-ES" sz="3200" dirty="0">
                <a:highlight>
                  <a:srgbClr val="FFFFFF"/>
                </a:highlight>
              </a:rPr>
              <a:t> </a:t>
            </a:r>
            <a:r>
              <a:rPr lang="es-ES" sz="3200" dirty="0" err="1">
                <a:highlight>
                  <a:srgbClr val="FFFFFF"/>
                </a:highlight>
              </a:rPr>
              <a:t>about</a:t>
            </a:r>
            <a:r>
              <a:rPr lang="es-ES" sz="3200" dirty="0">
                <a:highlight>
                  <a:srgbClr val="FFFFFF"/>
                </a:highlight>
              </a:rPr>
              <a:t>?</a:t>
            </a:r>
          </a:p>
          <a:p>
            <a:pPr lvl="0" algn="ctr"/>
            <a:r>
              <a:rPr lang="es-ES" sz="3200" dirty="0">
                <a:highlight>
                  <a:srgbClr val="FFFFFF"/>
                </a:highlight>
              </a:rPr>
              <a:t>															-Software	</a:t>
            </a:r>
          </a:p>
          <a:p>
            <a:pPr lvl="0" algn="ctr"/>
            <a:r>
              <a:rPr lang="es-ES" sz="3200" dirty="0">
                <a:highlight>
                  <a:srgbClr val="FFFFFF"/>
                </a:highlight>
              </a:rPr>
              <a:t>															-Hardware</a:t>
            </a:r>
          </a:p>
          <a:p>
            <a:pPr lvl="0" algn="ctr"/>
            <a:r>
              <a:rPr lang="es-ES" sz="3200" dirty="0">
                <a:highlight>
                  <a:srgbClr val="FFFFFF"/>
                </a:highlight>
              </a:rPr>
              <a:t>															-</a:t>
            </a:r>
            <a:r>
              <a:rPr lang="es-ES" sz="3200" dirty="0" err="1">
                <a:highlight>
                  <a:srgbClr val="FFFFFF"/>
                </a:highlight>
              </a:rPr>
              <a:t>Peripherals</a:t>
            </a:r>
            <a:endParaRPr lang="es-ES" sz="3200" dirty="0">
              <a:highlight>
                <a:srgbClr val="FFFFFF"/>
              </a:highlight>
            </a:endParaRPr>
          </a:p>
          <a:p>
            <a:pPr lvl="0" algn="ctr"/>
            <a:r>
              <a:rPr lang="es-ES" sz="3200" dirty="0">
                <a:highlight>
                  <a:srgbClr val="FFFFFF"/>
                </a:highlight>
              </a:rPr>
              <a:t>										</a:t>
            </a:r>
          </a:p>
          <a:p>
            <a:pPr lvl="0" algn="ctr"/>
            <a:endParaRPr lang="es-ES" sz="3200" dirty="0">
              <a:highlight>
                <a:srgbClr val="FFFFFF"/>
              </a:highlight>
            </a:endParaRPr>
          </a:p>
          <a:p>
            <a:pPr lvl="0" algn="ctr"/>
            <a:endParaRPr lang="es-ES" sz="3200" dirty="0">
              <a:highlight>
                <a:srgbClr val="FFFFFF"/>
              </a:highlight>
            </a:endParaRPr>
          </a:p>
        </p:txBody>
      </p:sp>
      <p:pic>
        <p:nvPicPr>
          <p:cNvPr id="3" name="">
            <a:extLst>
              <a:ext uri="{FF2B5EF4-FFF2-40B4-BE49-F238E27FC236}">
                <a16:creationId xmlns:a16="http://schemas.microsoft.com/office/drawing/2014/main" id="{889664DD-F5B9-4B04-B128-2D0BA7128D4D}"/>
              </a:ext>
            </a:extLst>
          </p:cNvPr>
          <p:cNvPicPr>
            <a:picLocks noChangeAspect="1"/>
          </p:cNvPicPr>
          <p:nvPr/>
        </p:nvPicPr>
        <p:blipFill>
          <a:blip r:embed="rId3">
            <a:lum/>
            <a:alphaModFix/>
          </a:blip>
          <a:srcRect/>
          <a:stretch>
            <a:fillRect/>
          </a:stretch>
        </p:blipFill>
        <p:spPr>
          <a:xfrm>
            <a:off x="128245" y="27540"/>
            <a:ext cx="1904760" cy="1904760"/>
          </a:xfrm>
          <a:prstGeom prst="rect">
            <a:avLst/>
          </a:prstGeom>
          <a:noFill/>
          <a:ln>
            <a:noFill/>
          </a:ln>
        </p:spPr>
      </p:pic>
      <p:pic>
        <p:nvPicPr>
          <p:cNvPr id="4" name="">
            <a:extLst>
              <a:ext uri="{FF2B5EF4-FFF2-40B4-BE49-F238E27FC236}">
                <a16:creationId xmlns:a16="http://schemas.microsoft.com/office/drawing/2014/main" id="{E8807A92-A323-41AC-914B-B76EC4969FE7}"/>
              </a:ext>
            </a:extLst>
          </p:cNvPr>
          <p:cNvPicPr>
            <a:picLocks noChangeAspect="1"/>
          </p:cNvPicPr>
          <p:nvPr/>
        </p:nvPicPr>
        <p:blipFill>
          <a:blip r:embed="rId4">
            <a:lum/>
            <a:alphaModFix/>
          </a:blip>
          <a:srcRect/>
          <a:stretch>
            <a:fillRect/>
          </a:stretch>
        </p:blipFill>
        <p:spPr>
          <a:xfrm>
            <a:off x="7577770" y="277905"/>
            <a:ext cx="2173202" cy="1493975"/>
          </a:xfrm>
          <a:prstGeom prst="rect">
            <a:avLst/>
          </a:prstGeom>
          <a:noFill/>
          <a:ln>
            <a:noFill/>
          </a:ln>
        </p:spPr>
      </p:pic>
      <p:pic>
        <p:nvPicPr>
          <p:cNvPr id="5" name="">
            <a:extLst>
              <a:ext uri="{FF2B5EF4-FFF2-40B4-BE49-F238E27FC236}">
                <a16:creationId xmlns:a16="http://schemas.microsoft.com/office/drawing/2014/main" id="{DE155ED0-36F3-4021-86BB-7DBFB3BCE937}"/>
              </a:ext>
            </a:extLst>
          </p:cNvPr>
          <p:cNvPicPr>
            <a:picLocks noChangeAspect="1"/>
          </p:cNvPicPr>
          <p:nvPr/>
        </p:nvPicPr>
        <p:blipFill>
          <a:blip r:embed="rId5">
            <a:lum/>
            <a:alphaModFix/>
          </a:blip>
          <a:srcRect/>
          <a:stretch>
            <a:fillRect/>
          </a:stretch>
        </p:blipFill>
        <p:spPr>
          <a:xfrm>
            <a:off x="180000" y="3600000"/>
            <a:ext cx="3240000" cy="90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6" name="Marcador de fecha 1">
            <a:extLst>
              <a:ext uri="{FF2B5EF4-FFF2-40B4-BE49-F238E27FC236}">
                <a16:creationId xmlns:a16="http://schemas.microsoft.com/office/drawing/2014/main" id="{D5359E26-3AC6-4566-A382-E1587329754F}"/>
              </a:ext>
            </a:extLst>
          </p:cNvPr>
          <p:cNvSpPr>
            <a:spLocks noGrp="1"/>
          </p:cNvSpPr>
          <p:nvPr>
            <p:ph type="dt" sz="half" idx="10"/>
          </p:nvPr>
        </p:nvSpPr>
        <p:spPr/>
        <p:txBody>
          <a:bodyPr/>
          <a:lstStyle/>
          <a:p>
            <a:pPr lvl="0"/>
            <a:fld id="{064FDADA-8B5A-4E95-83FC-1C04262F2E16}" type="datetimeFigureOut">
              <a:t>07/11/2021</a:t>
            </a:fld>
            <a:endParaRPr lang="es-ES"/>
          </a:p>
        </p:txBody>
      </p:sp>
      <p:sp>
        <p:nvSpPr>
          <p:cNvPr id="8" name="Marcador de número de diapositiva 3">
            <a:extLst>
              <a:ext uri="{FF2B5EF4-FFF2-40B4-BE49-F238E27FC236}">
                <a16:creationId xmlns:a16="http://schemas.microsoft.com/office/drawing/2014/main" id="{0762E30E-6A2A-4CB3-BEF7-4CB9D10CDDBE}"/>
              </a:ext>
            </a:extLst>
          </p:cNvPr>
          <p:cNvSpPr>
            <a:spLocks noGrp="1"/>
          </p:cNvSpPr>
          <p:nvPr>
            <p:ph type="sldNum" sz="quarter" idx="12"/>
          </p:nvPr>
        </p:nvSpPr>
        <p:spPr/>
        <p:txBody>
          <a:bodyPr/>
          <a:lstStyle/>
          <a:p>
            <a:pPr lvl="0"/>
            <a:fld id="{0245F304-AC56-4AFF-8568-16A0EA2333D6}" type="slidenum">
              <a:t>3</a:t>
            </a:fld>
            <a:endParaRPr lang="es-ES"/>
          </a:p>
        </p:txBody>
      </p:sp>
      <p:sp>
        <p:nvSpPr>
          <p:cNvPr id="2" name="Título 1">
            <a:extLst>
              <a:ext uri="{FF2B5EF4-FFF2-40B4-BE49-F238E27FC236}">
                <a16:creationId xmlns:a16="http://schemas.microsoft.com/office/drawing/2014/main" id="{26CA959D-A5F6-41FB-8D01-EBF5514E7FCF}"/>
              </a:ext>
            </a:extLst>
          </p:cNvPr>
          <p:cNvSpPr txBox="1">
            <a:spLocks noGrp="1"/>
          </p:cNvSpPr>
          <p:nvPr>
            <p:ph type="title" idx="4294967295"/>
          </p:nvPr>
        </p:nvSpPr>
        <p:spPr/>
        <p:txBody>
          <a:bodyPr vert="horz">
            <a:spAutoFit/>
          </a:bodyPr>
          <a:lstStyle/>
          <a:p>
            <a:pPr lvl="0"/>
            <a:r>
              <a:rPr lang="es-ES"/>
              <a:t>Introduction</a:t>
            </a:r>
          </a:p>
        </p:txBody>
      </p:sp>
      <p:sp>
        <p:nvSpPr>
          <p:cNvPr id="3" name="Marcador de texto 2">
            <a:extLst>
              <a:ext uri="{FF2B5EF4-FFF2-40B4-BE49-F238E27FC236}">
                <a16:creationId xmlns:a16="http://schemas.microsoft.com/office/drawing/2014/main" id="{8E42197A-9283-4154-ACF6-BF2B83231A93}"/>
              </a:ext>
            </a:extLst>
          </p:cNvPr>
          <p:cNvSpPr txBox="1">
            <a:spLocks noGrp="1"/>
          </p:cNvSpPr>
          <p:nvPr>
            <p:ph type="body" idx="4294967295"/>
          </p:nvPr>
        </p:nvSpPr>
        <p:spPr/>
        <p:txBody>
          <a:bodyPr vert="horz"/>
          <a:lstStyle/>
          <a:p>
            <a:pPr lvl="0"/>
            <a:r>
              <a:rPr lang="en-US" sz="1400">
                <a:solidFill>
                  <a:srgbClr val="808080"/>
                </a:solidFill>
                <a:latin typeface="Century Gothic" pitchFamily="34"/>
              </a:rPr>
              <a:t>Currently, it is very common for people to use computer based in technology without any problem, but many of those people are unaware of the conceptual part and the logical function of the components within a process</a:t>
            </a:r>
          </a:p>
        </p:txBody>
      </p:sp>
      <p:pic>
        <p:nvPicPr>
          <p:cNvPr id="4" name="">
            <a:extLst>
              <a:ext uri="{FF2B5EF4-FFF2-40B4-BE49-F238E27FC236}">
                <a16:creationId xmlns:a16="http://schemas.microsoft.com/office/drawing/2014/main" id="{82E6F7C3-3266-4881-835C-FE5FF1DC869C}"/>
              </a:ext>
            </a:extLst>
          </p:cNvPr>
          <p:cNvPicPr>
            <a:picLocks noChangeAspect="1"/>
          </p:cNvPicPr>
          <p:nvPr/>
        </p:nvPicPr>
        <p:blipFill>
          <a:blip r:embed="rId3">
            <a:lum/>
            <a:alphaModFix/>
          </a:blip>
          <a:srcRect/>
          <a:stretch>
            <a:fillRect/>
          </a:stretch>
        </p:blipFill>
        <p:spPr>
          <a:xfrm>
            <a:off x="4529880" y="1788480"/>
            <a:ext cx="5190120" cy="3071520"/>
          </a:xfrm>
          <a:prstGeom prst="rect">
            <a:avLst/>
          </a:prstGeom>
          <a:noFill/>
          <a:ln>
            <a:noFill/>
          </a:ln>
        </p:spPr>
      </p:pic>
      <p:pic>
        <p:nvPicPr>
          <p:cNvPr id="5" name="">
            <a:extLst>
              <a:ext uri="{FF2B5EF4-FFF2-40B4-BE49-F238E27FC236}">
                <a16:creationId xmlns:a16="http://schemas.microsoft.com/office/drawing/2014/main" id="{1CCB59B9-28ED-4810-AB4D-1733DB4CF5CA}"/>
              </a:ext>
            </a:extLst>
          </p:cNvPr>
          <p:cNvPicPr>
            <a:picLocks noChangeAspect="1"/>
          </p:cNvPicPr>
          <p:nvPr/>
        </p:nvPicPr>
        <p:blipFill>
          <a:blip r:embed="rId4">
            <a:lum/>
            <a:alphaModFix/>
          </a:blip>
          <a:srcRect/>
          <a:stretch>
            <a:fillRect/>
          </a:stretch>
        </p:blipFill>
        <p:spPr>
          <a:xfrm>
            <a:off x="576360" y="2340000"/>
            <a:ext cx="3563640" cy="200447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6" name="Marcador de fecha 1">
            <a:extLst>
              <a:ext uri="{FF2B5EF4-FFF2-40B4-BE49-F238E27FC236}">
                <a16:creationId xmlns:a16="http://schemas.microsoft.com/office/drawing/2014/main" id="{B1B77555-418E-4E52-9B2B-482EAECB41D4}"/>
              </a:ext>
            </a:extLst>
          </p:cNvPr>
          <p:cNvSpPr>
            <a:spLocks noGrp="1"/>
          </p:cNvSpPr>
          <p:nvPr>
            <p:ph type="dt" sz="half" idx="10"/>
          </p:nvPr>
        </p:nvSpPr>
        <p:spPr/>
        <p:txBody>
          <a:bodyPr/>
          <a:lstStyle/>
          <a:p>
            <a:pPr lvl="0"/>
            <a:fld id="{B098679F-A3DB-42F7-97CE-429035A4CD7E}" type="datetimeFigureOut">
              <a:t>07/11/2021</a:t>
            </a:fld>
            <a:endParaRPr lang="es-ES"/>
          </a:p>
        </p:txBody>
      </p:sp>
      <p:sp>
        <p:nvSpPr>
          <p:cNvPr id="8" name="Marcador de número de diapositiva 3">
            <a:extLst>
              <a:ext uri="{FF2B5EF4-FFF2-40B4-BE49-F238E27FC236}">
                <a16:creationId xmlns:a16="http://schemas.microsoft.com/office/drawing/2014/main" id="{4F2EE5B4-C4CF-43B2-A021-F13CEC40869A}"/>
              </a:ext>
            </a:extLst>
          </p:cNvPr>
          <p:cNvSpPr>
            <a:spLocks noGrp="1"/>
          </p:cNvSpPr>
          <p:nvPr>
            <p:ph type="sldNum" sz="quarter" idx="12"/>
          </p:nvPr>
        </p:nvSpPr>
        <p:spPr/>
        <p:txBody>
          <a:bodyPr/>
          <a:lstStyle/>
          <a:p>
            <a:pPr lvl="0"/>
            <a:fld id="{2CD88F67-26F5-4E64-AE0A-49D08CF2875C}" type="slidenum">
              <a:t>4</a:t>
            </a:fld>
            <a:endParaRPr lang="es-ES"/>
          </a:p>
        </p:txBody>
      </p:sp>
      <p:sp>
        <p:nvSpPr>
          <p:cNvPr id="2" name="Título 1">
            <a:extLst>
              <a:ext uri="{FF2B5EF4-FFF2-40B4-BE49-F238E27FC236}">
                <a16:creationId xmlns:a16="http://schemas.microsoft.com/office/drawing/2014/main" id="{F31B049D-1D31-47CB-9375-718160FFEBF8}"/>
              </a:ext>
            </a:extLst>
          </p:cNvPr>
          <p:cNvSpPr txBox="1">
            <a:spLocks noGrp="1"/>
          </p:cNvSpPr>
          <p:nvPr>
            <p:ph type="title" idx="4294967295"/>
          </p:nvPr>
        </p:nvSpPr>
        <p:spPr/>
        <p:txBody>
          <a:bodyPr vert="horz">
            <a:spAutoFit/>
          </a:bodyPr>
          <a:lstStyle/>
          <a:p>
            <a:pPr lvl="0"/>
            <a:r>
              <a:rPr lang="es-ES"/>
              <a:t>Hardware</a:t>
            </a:r>
          </a:p>
        </p:txBody>
      </p:sp>
      <p:pic>
        <p:nvPicPr>
          <p:cNvPr id="3" name="Picture 2" descr="http://4.bp.blogspot.com/_aH3hOPJ1vRA/TAwrm9HCI9I/AAAAAAAAACw/FZ1ofMgz3qA/s1600/accesorios_harware.gif">
            <a:extLst>
              <a:ext uri="{FF2B5EF4-FFF2-40B4-BE49-F238E27FC236}">
                <a16:creationId xmlns:a16="http://schemas.microsoft.com/office/drawing/2014/main" id="{3ED21A0A-996E-4741-A071-5D45E078718A}"/>
              </a:ext>
            </a:extLst>
          </p:cNvPr>
          <p:cNvPicPr>
            <a:picLocks noChangeAspect="1"/>
          </p:cNvPicPr>
          <p:nvPr/>
        </p:nvPicPr>
        <p:blipFill>
          <a:blip r:embed="rId3">
            <a:lum/>
            <a:alphaModFix/>
          </a:blip>
          <a:srcRect t="8918" b="18992"/>
          <a:stretch>
            <a:fillRect/>
          </a:stretch>
        </p:blipFill>
        <p:spPr>
          <a:xfrm>
            <a:off x="5400000" y="1620000"/>
            <a:ext cx="4373640" cy="2635919"/>
          </a:xfrm>
          <a:prstGeom prst="rect">
            <a:avLst/>
          </a:prstGeom>
          <a:noFill/>
          <a:ln>
            <a:noFill/>
          </a:ln>
        </p:spPr>
      </p:pic>
      <p:sp>
        <p:nvSpPr>
          <p:cNvPr id="4" name="Marcador de texto 3">
            <a:extLst>
              <a:ext uri="{FF2B5EF4-FFF2-40B4-BE49-F238E27FC236}">
                <a16:creationId xmlns:a16="http://schemas.microsoft.com/office/drawing/2014/main" id="{EBF0B130-10D4-47F9-BF89-6BE26CEDF813}"/>
              </a:ext>
            </a:extLst>
          </p:cNvPr>
          <p:cNvSpPr txBox="1">
            <a:spLocks noGrp="1"/>
          </p:cNvSpPr>
          <p:nvPr>
            <p:ph type="body" idx="4294967295"/>
          </p:nvPr>
        </p:nvSpPr>
        <p:spPr>
          <a:xfrm>
            <a:off x="892117" y="2937959"/>
            <a:ext cx="3127320" cy="540000"/>
          </a:xfrm>
        </p:spPr>
        <p:txBody>
          <a:bodyPr vert="horz"/>
          <a:lstStyle/>
          <a:p>
            <a:pPr lvl="0"/>
            <a:r>
              <a:rPr lang="es-MX" sz="1800" dirty="0" err="1">
                <a:solidFill>
                  <a:srgbClr val="000000"/>
                </a:solidFill>
                <a:latin typeface="Century Gothic" pitchFamily="34"/>
              </a:rPr>
              <a:t>Physical</a:t>
            </a:r>
            <a:r>
              <a:rPr lang="es-MX" sz="1800" dirty="0">
                <a:solidFill>
                  <a:srgbClr val="000000"/>
                </a:solidFill>
                <a:latin typeface="Century Gothic" pitchFamily="34"/>
              </a:rPr>
              <a:t> </a:t>
            </a:r>
            <a:r>
              <a:rPr lang="es-MX" sz="1800" dirty="0" err="1">
                <a:solidFill>
                  <a:srgbClr val="000000"/>
                </a:solidFill>
                <a:latin typeface="Century Gothic" pitchFamily="34"/>
              </a:rPr>
              <a:t>components</a:t>
            </a:r>
            <a:endParaRPr lang="es-MX" sz="1800" dirty="0">
              <a:solidFill>
                <a:srgbClr val="000000"/>
              </a:solidFill>
              <a:latin typeface="Century Gothic" pitchFamily="34"/>
            </a:endParaRPr>
          </a:p>
        </p:txBody>
      </p:sp>
      <p:pic>
        <p:nvPicPr>
          <p:cNvPr id="5" name="">
            <a:extLst>
              <a:ext uri="{FF2B5EF4-FFF2-40B4-BE49-F238E27FC236}">
                <a16:creationId xmlns:a16="http://schemas.microsoft.com/office/drawing/2014/main" id="{D2CE12B0-61AF-475E-A0BE-40FC180BCBA2}"/>
              </a:ext>
            </a:extLst>
          </p:cNvPr>
          <p:cNvPicPr>
            <a:picLocks noChangeAspect="1"/>
          </p:cNvPicPr>
          <p:nvPr/>
        </p:nvPicPr>
        <p:blipFill>
          <a:blip r:embed="rId4">
            <a:lum/>
            <a:alphaModFix/>
          </a:blip>
          <a:srcRect/>
          <a:stretch>
            <a:fillRect/>
          </a:stretch>
        </p:blipFill>
        <p:spPr>
          <a:xfrm>
            <a:off x="180000" y="900000"/>
            <a:ext cx="3240000" cy="90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10" name="Marcador de fecha 1">
            <a:extLst>
              <a:ext uri="{FF2B5EF4-FFF2-40B4-BE49-F238E27FC236}">
                <a16:creationId xmlns:a16="http://schemas.microsoft.com/office/drawing/2014/main" id="{00143CCF-EE7C-4344-B01A-CC7ED55E4AE3}"/>
              </a:ext>
            </a:extLst>
          </p:cNvPr>
          <p:cNvSpPr>
            <a:spLocks noGrp="1"/>
          </p:cNvSpPr>
          <p:nvPr>
            <p:ph type="dt" sz="half" idx="10"/>
          </p:nvPr>
        </p:nvSpPr>
        <p:spPr/>
        <p:txBody>
          <a:bodyPr/>
          <a:lstStyle/>
          <a:p>
            <a:pPr lvl="0"/>
            <a:fld id="{B839A5A1-5334-4768-A605-D86870F14B6E}" type="datetimeFigureOut">
              <a:t>07/11/2021</a:t>
            </a:fld>
            <a:endParaRPr lang="es-ES"/>
          </a:p>
        </p:txBody>
      </p:sp>
      <p:sp>
        <p:nvSpPr>
          <p:cNvPr id="12" name="Marcador de número de diapositiva 3">
            <a:extLst>
              <a:ext uri="{FF2B5EF4-FFF2-40B4-BE49-F238E27FC236}">
                <a16:creationId xmlns:a16="http://schemas.microsoft.com/office/drawing/2014/main" id="{8E7991E4-A55B-48B7-B067-71B592B69075}"/>
              </a:ext>
            </a:extLst>
          </p:cNvPr>
          <p:cNvSpPr>
            <a:spLocks noGrp="1"/>
          </p:cNvSpPr>
          <p:nvPr>
            <p:ph type="sldNum" sz="quarter" idx="12"/>
          </p:nvPr>
        </p:nvSpPr>
        <p:spPr/>
        <p:txBody>
          <a:bodyPr/>
          <a:lstStyle/>
          <a:p>
            <a:pPr lvl="0"/>
            <a:fld id="{015B15AC-0F24-400D-B366-0510EA915878}" type="slidenum">
              <a:t>5</a:t>
            </a:fld>
            <a:endParaRPr lang="es-ES"/>
          </a:p>
        </p:txBody>
      </p:sp>
      <p:sp>
        <p:nvSpPr>
          <p:cNvPr id="2" name="Título 1">
            <a:extLst>
              <a:ext uri="{FF2B5EF4-FFF2-40B4-BE49-F238E27FC236}">
                <a16:creationId xmlns:a16="http://schemas.microsoft.com/office/drawing/2014/main" id="{88DA1107-B7A7-4697-BC1B-3A2164ED393D}"/>
              </a:ext>
            </a:extLst>
          </p:cNvPr>
          <p:cNvSpPr txBox="1">
            <a:spLocks noGrp="1"/>
          </p:cNvSpPr>
          <p:nvPr>
            <p:ph type="title" idx="4294967295"/>
          </p:nvPr>
        </p:nvSpPr>
        <p:spPr/>
        <p:txBody>
          <a:bodyPr vert="horz">
            <a:spAutoFit/>
          </a:bodyPr>
          <a:lstStyle/>
          <a:p>
            <a:pPr lvl="0"/>
            <a:r>
              <a:rPr lang="es-ES"/>
              <a:t>Peripherals</a:t>
            </a:r>
          </a:p>
        </p:txBody>
      </p:sp>
      <p:sp>
        <p:nvSpPr>
          <p:cNvPr id="3" name="Marcador de texto 2">
            <a:extLst>
              <a:ext uri="{FF2B5EF4-FFF2-40B4-BE49-F238E27FC236}">
                <a16:creationId xmlns:a16="http://schemas.microsoft.com/office/drawing/2014/main" id="{ACAE8798-05D5-4A2A-A083-3903DDA324F6}"/>
              </a:ext>
            </a:extLst>
          </p:cNvPr>
          <p:cNvSpPr txBox="1">
            <a:spLocks noGrp="1"/>
          </p:cNvSpPr>
          <p:nvPr>
            <p:ph type="body" idx="4294967295"/>
          </p:nvPr>
        </p:nvSpPr>
        <p:spPr>
          <a:xfrm>
            <a:off x="2430000" y="890486"/>
            <a:ext cx="7740000" cy="1260000"/>
          </a:xfrm>
        </p:spPr>
        <p:txBody>
          <a:bodyPr vert="horz"/>
          <a:lstStyle/>
          <a:p>
            <a:pPr lvl="0" algn="just" hangingPunct="1">
              <a:spcBef>
                <a:spcPts val="0"/>
              </a:spcBef>
            </a:pPr>
            <a:r>
              <a:rPr lang="es-MX" sz="1800" dirty="0" err="1">
                <a:solidFill>
                  <a:srgbClr val="000000"/>
                </a:solidFill>
                <a:latin typeface="Century Gothic" pitchFamily="34"/>
              </a:rPr>
              <a:t>To</a:t>
            </a:r>
            <a:r>
              <a:rPr lang="es-MX" sz="1800" dirty="0">
                <a:solidFill>
                  <a:srgbClr val="000000"/>
                </a:solidFill>
                <a:latin typeface="Century Gothic" pitchFamily="34"/>
              </a:rPr>
              <a:t> </a:t>
            </a:r>
            <a:r>
              <a:rPr lang="es-MX" sz="1800" dirty="0" err="1">
                <a:solidFill>
                  <a:srgbClr val="000000"/>
                </a:solidFill>
                <a:latin typeface="Century Gothic" pitchFamily="34"/>
              </a:rPr>
              <a:t>carry</a:t>
            </a:r>
            <a:r>
              <a:rPr lang="es-MX" sz="1800" dirty="0">
                <a:solidFill>
                  <a:srgbClr val="000000"/>
                </a:solidFill>
                <a:latin typeface="Century Gothic" pitchFamily="34"/>
              </a:rPr>
              <a:t> </a:t>
            </a:r>
            <a:r>
              <a:rPr lang="es-MX" sz="1800" dirty="0" err="1">
                <a:solidFill>
                  <a:srgbClr val="000000"/>
                </a:solidFill>
                <a:latin typeface="Century Gothic" pitchFamily="34"/>
              </a:rPr>
              <a:t>out</a:t>
            </a:r>
            <a:r>
              <a:rPr lang="es-MX" sz="1800" dirty="0">
                <a:solidFill>
                  <a:srgbClr val="000000"/>
                </a:solidFill>
                <a:latin typeface="Century Gothic" pitchFamily="34"/>
              </a:rPr>
              <a:t> </a:t>
            </a:r>
            <a:r>
              <a:rPr lang="es-MX" sz="1800" dirty="0" err="1">
                <a:solidFill>
                  <a:srgbClr val="000000"/>
                </a:solidFill>
                <a:latin typeface="Century Gothic" pitchFamily="34"/>
              </a:rPr>
              <a:t>all</a:t>
            </a:r>
            <a:r>
              <a:rPr lang="es-MX" sz="1800" dirty="0">
                <a:solidFill>
                  <a:srgbClr val="000000"/>
                </a:solidFill>
                <a:latin typeface="Century Gothic" pitchFamily="34"/>
              </a:rPr>
              <a:t> </a:t>
            </a:r>
            <a:r>
              <a:rPr lang="es-MX" sz="1800" dirty="0" err="1">
                <a:solidFill>
                  <a:srgbClr val="000000"/>
                </a:solidFill>
                <a:latin typeface="Century Gothic" pitchFamily="34"/>
              </a:rPr>
              <a:t>the</a:t>
            </a:r>
            <a:r>
              <a:rPr lang="es-MX" sz="1800" dirty="0">
                <a:solidFill>
                  <a:srgbClr val="000000"/>
                </a:solidFill>
                <a:latin typeface="Century Gothic" pitchFamily="34"/>
              </a:rPr>
              <a:t> </a:t>
            </a:r>
            <a:r>
              <a:rPr lang="es-MX" sz="1800" dirty="0" err="1">
                <a:solidFill>
                  <a:srgbClr val="000000"/>
                </a:solidFill>
                <a:latin typeface="Century Gothic" pitchFamily="34"/>
              </a:rPr>
              <a:t>tasks</a:t>
            </a:r>
            <a:r>
              <a:rPr lang="es-MX" sz="1800" dirty="0">
                <a:solidFill>
                  <a:srgbClr val="000000"/>
                </a:solidFill>
                <a:latin typeface="Century Gothic" pitchFamily="34"/>
              </a:rPr>
              <a:t> </a:t>
            </a:r>
            <a:r>
              <a:rPr lang="es-MX" sz="1800" dirty="0" err="1">
                <a:solidFill>
                  <a:srgbClr val="000000"/>
                </a:solidFill>
                <a:latin typeface="Century Gothic" pitchFamily="34"/>
              </a:rPr>
              <a:t>that</a:t>
            </a:r>
            <a:r>
              <a:rPr lang="es-MX" sz="1800" dirty="0">
                <a:solidFill>
                  <a:srgbClr val="000000"/>
                </a:solidFill>
                <a:latin typeface="Century Gothic" pitchFamily="34"/>
              </a:rPr>
              <a:t> a </a:t>
            </a:r>
            <a:r>
              <a:rPr lang="es-MX" sz="1800" dirty="0" err="1">
                <a:solidFill>
                  <a:srgbClr val="000000"/>
                </a:solidFill>
                <a:latin typeface="Century Gothic" pitchFamily="34"/>
              </a:rPr>
              <a:t>user</a:t>
            </a:r>
            <a:r>
              <a:rPr lang="es-MX" sz="1800" dirty="0">
                <a:solidFill>
                  <a:srgbClr val="000000"/>
                </a:solidFill>
                <a:latin typeface="Century Gothic" pitchFamily="34"/>
              </a:rPr>
              <a:t> </a:t>
            </a:r>
            <a:r>
              <a:rPr lang="es-MX" sz="1800" dirty="0" err="1">
                <a:solidFill>
                  <a:srgbClr val="000000"/>
                </a:solidFill>
                <a:latin typeface="Century Gothic" pitchFamily="34"/>
              </a:rPr>
              <a:t>needs</a:t>
            </a:r>
            <a:endParaRPr lang="es-MX" sz="1800" dirty="0">
              <a:solidFill>
                <a:srgbClr val="000000"/>
              </a:solidFill>
              <a:latin typeface="Century Gothic" pitchFamily="34"/>
            </a:endParaRPr>
          </a:p>
          <a:p>
            <a:pPr lvl="0" algn="just" hangingPunct="1">
              <a:spcBef>
                <a:spcPts val="0"/>
              </a:spcBef>
            </a:pPr>
            <a:endParaRPr lang="es-MX" sz="2000" dirty="0">
              <a:solidFill>
                <a:srgbClr val="000000"/>
              </a:solidFill>
              <a:latin typeface="Century Gothic" pitchFamily="34"/>
            </a:endParaRPr>
          </a:p>
        </p:txBody>
      </p:sp>
      <p:sp>
        <p:nvSpPr>
          <p:cNvPr id="4" name="Marcador de texto 3">
            <a:extLst>
              <a:ext uri="{FF2B5EF4-FFF2-40B4-BE49-F238E27FC236}">
                <a16:creationId xmlns:a16="http://schemas.microsoft.com/office/drawing/2014/main" id="{9B619C4A-8A68-4263-A8E6-E0BBB0E9BDE4}"/>
              </a:ext>
            </a:extLst>
          </p:cNvPr>
          <p:cNvSpPr txBox="1">
            <a:spLocks noGrp="1"/>
          </p:cNvSpPr>
          <p:nvPr>
            <p:ph type="body" idx="4294967295"/>
          </p:nvPr>
        </p:nvSpPr>
        <p:spPr>
          <a:xfrm>
            <a:off x="3780000" y="1650920"/>
            <a:ext cx="2520000" cy="360000"/>
          </a:xfrm>
        </p:spPr>
        <p:txBody>
          <a:bodyPr vert="horz"/>
          <a:lstStyle/>
          <a:p>
            <a:pPr lvl="0">
              <a:buClr>
                <a:srgbClr val="77CAEE"/>
              </a:buClr>
              <a:buSzPct val="45000"/>
              <a:buFont typeface="StarSymbol"/>
              <a:buChar char="●"/>
            </a:pPr>
            <a:r>
              <a:rPr lang="es-ES" dirty="0" err="1"/>
              <a:t>Three</a:t>
            </a:r>
            <a:r>
              <a:rPr lang="es-ES" dirty="0"/>
              <a:t> </a:t>
            </a:r>
            <a:r>
              <a:rPr lang="es-ES" dirty="0" err="1"/>
              <a:t>types</a:t>
            </a:r>
            <a:endParaRPr lang="es-ES" dirty="0"/>
          </a:p>
        </p:txBody>
      </p:sp>
      <p:sp>
        <p:nvSpPr>
          <p:cNvPr id="5" name="Marcador de texto 4">
            <a:extLst>
              <a:ext uri="{FF2B5EF4-FFF2-40B4-BE49-F238E27FC236}">
                <a16:creationId xmlns:a16="http://schemas.microsoft.com/office/drawing/2014/main" id="{306FBA65-B471-4ADC-8194-D0F0473D5186}"/>
              </a:ext>
            </a:extLst>
          </p:cNvPr>
          <p:cNvSpPr txBox="1">
            <a:spLocks noGrp="1"/>
          </p:cNvSpPr>
          <p:nvPr>
            <p:ph type="body" idx="4294967295"/>
          </p:nvPr>
        </p:nvSpPr>
        <p:spPr>
          <a:xfrm>
            <a:off x="6840000" y="3780000"/>
            <a:ext cx="2520000" cy="360000"/>
          </a:xfrm>
        </p:spPr>
        <p:txBody>
          <a:bodyPr vert="horz"/>
          <a:lstStyle/>
          <a:p>
            <a:pPr lvl="0" algn="ctr">
              <a:buClr>
                <a:srgbClr val="77CAEE"/>
              </a:buClr>
              <a:buSzPct val="45000"/>
              <a:buFont typeface="StarSymbol"/>
              <a:buChar char="●"/>
            </a:pPr>
            <a:r>
              <a:rPr lang="es-ES"/>
              <a:t>Input and Output Peripherals</a:t>
            </a:r>
          </a:p>
        </p:txBody>
      </p:sp>
      <p:sp>
        <p:nvSpPr>
          <p:cNvPr id="6" name="Marcador de texto 5">
            <a:extLst>
              <a:ext uri="{FF2B5EF4-FFF2-40B4-BE49-F238E27FC236}">
                <a16:creationId xmlns:a16="http://schemas.microsoft.com/office/drawing/2014/main" id="{72471BCF-4644-40C4-93AE-B3A31C3EFB82}"/>
              </a:ext>
            </a:extLst>
          </p:cNvPr>
          <p:cNvSpPr txBox="1">
            <a:spLocks noGrp="1"/>
          </p:cNvSpPr>
          <p:nvPr>
            <p:ph type="body" idx="4294967295"/>
          </p:nvPr>
        </p:nvSpPr>
        <p:spPr>
          <a:xfrm>
            <a:off x="3600000" y="3780000"/>
            <a:ext cx="2520000" cy="360000"/>
          </a:xfrm>
        </p:spPr>
        <p:txBody>
          <a:bodyPr vert="horz"/>
          <a:lstStyle/>
          <a:p>
            <a:pPr lvl="0" algn="ctr">
              <a:buClr>
                <a:srgbClr val="77CAEE"/>
              </a:buClr>
              <a:buSzPct val="45000"/>
              <a:buFont typeface="StarSymbol"/>
              <a:buChar char="●"/>
            </a:pPr>
            <a:r>
              <a:rPr lang="es-ES" dirty="0"/>
              <a:t>Output </a:t>
            </a:r>
            <a:r>
              <a:rPr lang="es-ES" dirty="0" err="1"/>
              <a:t>Peripherals</a:t>
            </a:r>
            <a:endParaRPr lang="es-ES" dirty="0"/>
          </a:p>
        </p:txBody>
      </p:sp>
      <p:sp>
        <p:nvSpPr>
          <p:cNvPr id="7" name="Marcador de texto 6">
            <a:extLst>
              <a:ext uri="{FF2B5EF4-FFF2-40B4-BE49-F238E27FC236}">
                <a16:creationId xmlns:a16="http://schemas.microsoft.com/office/drawing/2014/main" id="{DDF9E199-594A-4AD9-B962-B5E56D37D3FC}"/>
              </a:ext>
            </a:extLst>
          </p:cNvPr>
          <p:cNvSpPr txBox="1">
            <a:spLocks noGrp="1"/>
          </p:cNvSpPr>
          <p:nvPr>
            <p:ph type="body" idx="4294967295"/>
          </p:nvPr>
        </p:nvSpPr>
        <p:spPr>
          <a:xfrm>
            <a:off x="540000" y="3780000"/>
            <a:ext cx="2520000" cy="360000"/>
          </a:xfrm>
        </p:spPr>
        <p:txBody>
          <a:bodyPr vert="horz"/>
          <a:lstStyle/>
          <a:p>
            <a:pPr lvl="0" algn="ctr">
              <a:buClr>
                <a:srgbClr val="77CAEE"/>
              </a:buClr>
              <a:buSzPct val="45000"/>
              <a:buFont typeface="StarSymbol"/>
              <a:buChar char="●"/>
            </a:pPr>
            <a:r>
              <a:rPr lang="es-ES" dirty="0"/>
              <a:t>Input </a:t>
            </a:r>
            <a:r>
              <a:rPr lang="es-ES" dirty="0" err="1"/>
              <a:t>Peripherals</a:t>
            </a:r>
            <a:endParaRPr lang="es-ES" dirty="0"/>
          </a:p>
        </p:txBody>
      </p:sp>
      <p:pic>
        <p:nvPicPr>
          <p:cNvPr id="8" name="">
            <a:extLst>
              <a:ext uri="{FF2B5EF4-FFF2-40B4-BE49-F238E27FC236}">
                <a16:creationId xmlns:a16="http://schemas.microsoft.com/office/drawing/2014/main" id="{E46D61A3-31A7-4455-90C8-866553CF799B}"/>
              </a:ext>
            </a:extLst>
          </p:cNvPr>
          <p:cNvPicPr>
            <a:picLocks noChangeAspect="1"/>
          </p:cNvPicPr>
          <p:nvPr/>
        </p:nvPicPr>
        <p:blipFill>
          <a:blip r:embed="rId3">
            <a:lum/>
            <a:alphaModFix/>
          </a:blip>
          <a:srcRect/>
          <a:stretch>
            <a:fillRect/>
          </a:stretch>
        </p:blipFill>
        <p:spPr>
          <a:xfrm>
            <a:off x="0" y="2238840"/>
            <a:ext cx="10080000" cy="1181160"/>
          </a:xfrm>
          <a:prstGeom prst="rect">
            <a:avLst/>
          </a:prstGeom>
          <a:noFill/>
          <a:ln>
            <a:noFill/>
          </a:ln>
        </p:spPr>
      </p:pic>
      <p:pic>
        <p:nvPicPr>
          <p:cNvPr id="9" name="">
            <a:extLst>
              <a:ext uri="{FF2B5EF4-FFF2-40B4-BE49-F238E27FC236}">
                <a16:creationId xmlns:a16="http://schemas.microsoft.com/office/drawing/2014/main" id="{76E4F792-3301-4CA2-97B8-BAAACBD794D6}"/>
              </a:ext>
            </a:extLst>
          </p:cNvPr>
          <p:cNvPicPr>
            <a:picLocks noChangeAspect="1"/>
          </p:cNvPicPr>
          <p:nvPr/>
        </p:nvPicPr>
        <p:blipFill>
          <a:blip r:embed="rId3">
            <a:lum/>
            <a:alphaModFix/>
          </a:blip>
          <a:srcRect/>
          <a:stretch>
            <a:fillRect/>
          </a:stretch>
        </p:blipFill>
        <p:spPr>
          <a:xfrm>
            <a:off x="0" y="2238840"/>
            <a:ext cx="10080000" cy="1181160"/>
          </a:xfrm>
          <a:prstGeom prst="rect">
            <a:avLst/>
          </a:prstGeom>
          <a:noFill/>
          <a:ln>
            <a:noFill/>
          </a:ln>
        </p:spPr>
      </p:pic>
      <p:sp>
        <p:nvSpPr>
          <p:cNvPr id="14" name="Elipse 13">
            <a:extLst>
              <a:ext uri="{FF2B5EF4-FFF2-40B4-BE49-F238E27FC236}">
                <a16:creationId xmlns:a16="http://schemas.microsoft.com/office/drawing/2014/main" id="{EADCE67F-236A-4AE3-B3BD-E023D4421811}"/>
              </a:ext>
            </a:extLst>
          </p:cNvPr>
          <p:cNvSpPr/>
          <p:nvPr/>
        </p:nvSpPr>
        <p:spPr>
          <a:xfrm>
            <a:off x="874083" y="3148428"/>
            <a:ext cx="566983" cy="599780"/>
          </a:xfrm>
          <a:prstGeom prst="ellipse">
            <a:avLst/>
          </a:prstGeom>
          <a:blipFill>
            <a:blip r:embed="rId4">
              <a:extLst>
                <a:ext uri="{28A0092B-C50C-407E-A947-70E740481C1C}">
                  <a14:useLocalDpi xmlns:a14="http://schemas.microsoft.com/office/drawing/2010/main" val="0"/>
                </a:ext>
              </a:extLst>
            </a:blip>
            <a:srcRect/>
            <a:stretch>
              <a:fillRect l="-15000" r="-15000"/>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5" name="Elipse 14">
            <a:extLst>
              <a:ext uri="{FF2B5EF4-FFF2-40B4-BE49-F238E27FC236}">
                <a16:creationId xmlns:a16="http://schemas.microsoft.com/office/drawing/2014/main" id="{7054A708-0FFA-4860-8C9F-9D1362DDCFD2}"/>
              </a:ext>
            </a:extLst>
          </p:cNvPr>
          <p:cNvSpPr/>
          <p:nvPr/>
        </p:nvSpPr>
        <p:spPr>
          <a:xfrm>
            <a:off x="882340" y="4326045"/>
            <a:ext cx="566983" cy="599780"/>
          </a:xfrm>
          <a:prstGeom prst="ellipse">
            <a:avLst/>
          </a:prstGeom>
          <a:blipFill>
            <a:blip r:embed="rId5">
              <a:extLst>
                <a:ext uri="{28A0092B-C50C-407E-A947-70E740481C1C}">
                  <a14:useLocalDpi xmlns:a14="http://schemas.microsoft.com/office/drawing/2010/main" val="0"/>
                </a:ext>
              </a:extLst>
            </a:blip>
            <a:srcRect/>
            <a:stretch>
              <a:fillRect l="-17000" r="-17000"/>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6" name="Elipse 15">
            <a:extLst>
              <a:ext uri="{FF2B5EF4-FFF2-40B4-BE49-F238E27FC236}">
                <a16:creationId xmlns:a16="http://schemas.microsoft.com/office/drawing/2014/main" id="{2A6B89BD-9675-4343-81E1-0C441CE0CB45}"/>
              </a:ext>
            </a:extLst>
          </p:cNvPr>
          <p:cNvSpPr/>
          <p:nvPr/>
        </p:nvSpPr>
        <p:spPr>
          <a:xfrm>
            <a:off x="2133017" y="4326667"/>
            <a:ext cx="566983" cy="599780"/>
          </a:xfrm>
          <a:prstGeom prst="ellipse">
            <a:avLst/>
          </a:prstGeom>
          <a:blipFill>
            <a:blip r:embed="rId6">
              <a:extLst>
                <a:ext uri="{28A0092B-C50C-407E-A947-70E740481C1C}">
                  <a14:useLocalDpi xmlns:a14="http://schemas.microsoft.com/office/drawing/2010/main" val="0"/>
                </a:ext>
              </a:extLst>
            </a:blip>
            <a:srcRect/>
            <a:stretch>
              <a:fillRect l="-24000" r="-24000"/>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7" name="Elipse 16">
            <a:extLst>
              <a:ext uri="{FF2B5EF4-FFF2-40B4-BE49-F238E27FC236}">
                <a16:creationId xmlns:a16="http://schemas.microsoft.com/office/drawing/2014/main" id="{A9D58FD8-0277-46E2-9362-F6DACAF1E969}"/>
              </a:ext>
            </a:extLst>
          </p:cNvPr>
          <p:cNvSpPr/>
          <p:nvPr/>
        </p:nvSpPr>
        <p:spPr>
          <a:xfrm>
            <a:off x="2002792" y="3148428"/>
            <a:ext cx="566983" cy="599780"/>
          </a:xfrm>
          <a:prstGeom prst="ellipse">
            <a:avLst/>
          </a:prstGeom>
          <a:blipFill>
            <a:blip r:embed="rId7">
              <a:extLst>
                <a:ext uri="{28A0092B-C50C-407E-A947-70E740481C1C}">
                  <a14:useLocalDpi xmlns:a14="http://schemas.microsoft.com/office/drawing/2010/main" val="0"/>
                </a:ext>
              </a:extLst>
            </a:blip>
            <a:srcRect/>
            <a:stretch>
              <a:fillRect l="-12000" r="-12000"/>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8" name="Elipse 17">
            <a:extLst>
              <a:ext uri="{FF2B5EF4-FFF2-40B4-BE49-F238E27FC236}">
                <a16:creationId xmlns:a16="http://schemas.microsoft.com/office/drawing/2014/main" id="{E3D4E9B5-305E-490E-9F8A-73A91E03618D}"/>
              </a:ext>
            </a:extLst>
          </p:cNvPr>
          <p:cNvSpPr/>
          <p:nvPr/>
        </p:nvSpPr>
        <p:spPr>
          <a:xfrm>
            <a:off x="4267040" y="3327403"/>
            <a:ext cx="485119" cy="479657"/>
          </a:xfrm>
          <a:prstGeom prst="ellipse">
            <a:avLst/>
          </a:prstGeom>
          <a:blipFill>
            <a:blip r:embed="rId8">
              <a:extLst>
                <a:ext uri="{28A0092B-C50C-407E-A947-70E740481C1C}">
                  <a14:useLocalDpi xmlns:a14="http://schemas.microsoft.com/office/drawing/2010/main" val="0"/>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9" name="Elipse 18">
            <a:extLst>
              <a:ext uri="{FF2B5EF4-FFF2-40B4-BE49-F238E27FC236}">
                <a16:creationId xmlns:a16="http://schemas.microsoft.com/office/drawing/2014/main" id="{3B44FE60-5849-4DB6-AB8C-9A900F3083C1}"/>
              </a:ext>
            </a:extLst>
          </p:cNvPr>
          <p:cNvSpPr/>
          <p:nvPr/>
        </p:nvSpPr>
        <p:spPr>
          <a:xfrm>
            <a:off x="4374881" y="4521102"/>
            <a:ext cx="485119" cy="479657"/>
          </a:xfrm>
          <a:prstGeom prst="ellipse">
            <a:avLst/>
          </a:prstGeom>
          <a:blipFill>
            <a:blip r:embed="rId9">
              <a:extLst>
                <a:ext uri="{28A0092B-C50C-407E-A947-70E740481C1C}">
                  <a14:useLocalDpi xmlns:a14="http://schemas.microsoft.com/office/drawing/2010/main" val="0"/>
                </a:ext>
              </a:extLst>
            </a:blip>
            <a:srcRect/>
            <a:stretch>
              <a:fillRect l="-17000" r="-17000"/>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20" name="Elipse 19">
            <a:extLst>
              <a:ext uri="{FF2B5EF4-FFF2-40B4-BE49-F238E27FC236}">
                <a16:creationId xmlns:a16="http://schemas.microsoft.com/office/drawing/2014/main" id="{0288EA11-E62A-4560-815E-1EBB76A4EECE}"/>
              </a:ext>
            </a:extLst>
          </p:cNvPr>
          <p:cNvSpPr/>
          <p:nvPr/>
        </p:nvSpPr>
        <p:spPr>
          <a:xfrm>
            <a:off x="5063324" y="4521103"/>
            <a:ext cx="485119" cy="479657"/>
          </a:xfrm>
          <a:prstGeom prst="ellipse">
            <a:avLst/>
          </a:prstGeom>
          <a:blipFill>
            <a:blip r:embed="rId10">
              <a:extLst>
                <a:ext uri="{28A0092B-C50C-407E-A947-70E740481C1C}">
                  <a14:useLocalDpi xmlns:a14="http://schemas.microsoft.com/office/drawing/2010/main" val="0"/>
                </a:ext>
              </a:extLst>
            </a:blip>
            <a:srcRect/>
            <a:stretch>
              <a:fillRect l="-52000" r="-52000"/>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21" name="Elipse 20">
            <a:extLst>
              <a:ext uri="{FF2B5EF4-FFF2-40B4-BE49-F238E27FC236}">
                <a16:creationId xmlns:a16="http://schemas.microsoft.com/office/drawing/2014/main" id="{27549075-F41A-4B1F-8A91-5F14040D8B56}"/>
              </a:ext>
            </a:extLst>
          </p:cNvPr>
          <p:cNvSpPr/>
          <p:nvPr/>
        </p:nvSpPr>
        <p:spPr>
          <a:xfrm>
            <a:off x="4980118" y="3335258"/>
            <a:ext cx="485119" cy="479657"/>
          </a:xfrm>
          <a:prstGeom prst="ellipse">
            <a:avLst/>
          </a:prstGeom>
          <a:blipFill>
            <a:blip r:embed="rId11">
              <a:extLst>
                <a:ext uri="{28A0092B-C50C-407E-A947-70E740481C1C}">
                  <a14:useLocalDpi xmlns:a14="http://schemas.microsoft.com/office/drawing/2010/main" val="0"/>
                </a:ext>
              </a:extLst>
            </a:blip>
            <a:srcRect/>
            <a:stretch>
              <a:fillRect l="-12000" r="-12000"/>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22" name="Elipse 21">
            <a:extLst>
              <a:ext uri="{FF2B5EF4-FFF2-40B4-BE49-F238E27FC236}">
                <a16:creationId xmlns:a16="http://schemas.microsoft.com/office/drawing/2014/main" id="{D29D0355-1E6D-4339-B4E4-BD516F609C49}"/>
              </a:ext>
            </a:extLst>
          </p:cNvPr>
          <p:cNvSpPr/>
          <p:nvPr/>
        </p:nvSpPr>
        <p:spPr>
          <a:xfrm>
            <a:off x="8449515" y="3264622"/>
            <a:ext cx="556514" cy="516818"/>
          </a:xfrm>
          <a:prstGeom prst="ellipse">
            <a:avLst/>
          </a:prstGeom>
          <a:blipFill>
            <a:blip r:embed="rId12">
              <a:extLst>
                <a:ext uri="{28A0092B-C50C-407E-A947-70E740481C1C}">
                  <a14:useLocalDpi xmlns:a14="http://schemas.microsoft.com/office/drawing/2010/main" val="0"/>
                </a:ext>
              </a:extLst>
            </a:blip>
            <a:srcRect/>
            <a:stretch>
              <a:fillRect l="-17000" r="-17000"/>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23" name="Elipse 22">
            <a:extLst>
              <a:ext uri="{FF2B5EF4-FFF2-40B4-BE49-F238E27FC236}">
                <a16:creationId xmlns:a16="http://schemas.microsoft.com/office/drawing/2014/main" id="{A8C36EC1-67BB-4E0B-9C63-CB8EF7BF5BFF}"/>
              </a:ext>
            </a:extLst>
          </p:cNvPr>
          <p:cNvSpPr/>
          <p:nvPr/>
        </p:nvSpPr>
        <p:spPr>
          <a:xfrm>
            <a:off x="7409456" y="3308823"/>
            <a:ext cx="556514" cy="516818"/>
          </a:xfrm>
          <a:prstGeom prst="ellipse">
            <a:avLst/>
          </a:prstGeom>
          <a:blipFill>
            <a:blip r:embed="rId13">
              <a:extLst>
                <a:ext uri="{28A0092B-C50C-407E-A947-70E740481C1C}">
                  <a14:useLocalDpi xmlns:a14="http://schemas.microsoft.com/office/drawing/2010/main" val="0"/>
                </a:ext>
              </a:extLst>
            </a:blip>
            <a:srcRect/>
            <a:stretch>
              <a:fillRect l="-17000" r="-17000"/>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24" name="Elipse 23">
            <a:extLst>
              <a:ext uri="{FF2B5EF4-FFF2-40B4-BE49-F238E27FC236}">
                <a16:creationId xmlns:a16="http://schemas.microsoft.com/office/drawing/2014/main" id="{5731965D-4AD8-4C5D-B02B-278252FFB7B0}"/>
              </a:ext>
            </a:extLst>
          </p:cNvPr>
          <p:cNvSpPr/>
          <p:nvPr/>
        </p:nvSpPr>
        <p:spPr>
          <a:xfrm>
            <a:off x="8449515" y="4457012"/>
            <a:ext cx="556514" cy="516818"/>
          </a:xfrm>
          <a:prstGeom prst="ellipse">
            <a:avLst/>
          </a:prstGeom>
          <a:blipFill>
            <a:blip r:embed="rId14">
              <a:extLst>
                <a:ext uri="{28A0092B-C50C-407E-A947-70E740481C1C}">
                  <a14:useLocalDpi xmlns:a14="http://schemas.microsoft.com/office/drawing/2010/main" val="0"/>
                </a:ext>
              </a:extLst>
            </a:blip>
            <a:srcRect/>
            <a:stretch>
              <a:fillRect l="-6000" r="-6000"/>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25" name="Elipse 24">
            <a:extLst>
              <a:ext uri="{FF2B5EF4-FFF2-40B4-BE49-F238E27FC236}">
                <a16:creationId xmlns:a16="http://schemas.microsoft.com/office/drawing/2014/main" id="{6C3E8D94-D312-4A0A-8B1E-B55D7F250A1B}"/>
              </a:ext>
            </a:extLst>
          </p:cNvPr>
          <p:cNvSpPr/>
          <p:nvPr/>
        </p:nvSpPr>
        <p:spPr>
          <a:xfrm>
            <a:off x="7482815" y="4489983"/>
            <a:ext cx="556514" cy="516818"/>
          </a:xfrm>
          <a:prstGeom prst="ellipse">
            <a:avLst/>
          </a:prstGeom>
          <a:blipFill>
            <a:blip r:embed="rId15">
              <a:extLst>
                <a:ext uri="{28A0092B-C50C-407E-A947-70E740481C1C}">
                  <a14:useLocalDpi xmlns:a14="http://schemas.microsoft.com/office/drawing/2010/main" val="0"/>
                </a:ext>
              </a:extLst>
            </a:blip>
            <a:srcRect/>
            <a:stretch>
              <a:fillRect l="-3000" r="-3000"/>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pic>
        <p:nvPicPr>
          <p:cNvPr id="1026" name="Picture 2" descr="West Coast IT Peripherals by CTS">
            <a:extLst>
              <a:ext uri="{FF2B5EF4-FFF2-40B4-BE49-F238E27FC236}">
                <a16:creationId xmlns:a16="http://schemas.microsoft.com/office/drawing/2014/main" id="{8462D5C1-4F44-44AF-BEE6-61C2A6D3C7C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104" y="1207286"/>
            <a:ext cx="2213923" cy="14747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puter Peripheral Device – COMPUTER DEVICES">
            <a:extLst>
              <a:ext uri="{FF2B5EF4-FFF2-40B4-BE49-F238E27FC236}">
                <a16:creationId xmlns:a16="http://schemas.microsoft.com/office/drawing/2014/main" id="{47CF16DF-5B59-43E4-A19F-06F3695C4D2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69567" y="1207287"/>
            <a:ext cx="2239071" cy="14927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4E1994-D26F-4704-BD76-A2E5F65FCF44}"/>
              </a:ext>
            </a:extLst>
          </p:cNvPr>
          <p:cNvSpPr>
            <a:spLocks noGrp="1"/>
          </p:cNvSpPr>
          <p:nvPr>
            <p:ph type="title"/>
          </p:nvPr>
        </p:nvSpPr>
        <p:spPr/>
        <p:txBody>
          <a:bodyPr/>
          <a:lstStyle/>
          <a:p>
            <a:r>
              <a:rPr lang="es-ES" dirty="0">
                <a:solidFill>
                  <a:schemeClr val="tx1"/>
                </a:solidFill>
              </a:rPr>
              <a:t>Input </a:t>
            </a:r>
            <a:r>
              <a:rPr lang="es-ES" dirty="0" err="1">
                <a:solidFill>
                  <a:schemeClr val="tx1"/>
                </a:solidFill>
              </a:rPr>
              <a:t>peripherals</a:t>
            </a:r>
            <a:endParaRPr lang="es-ES" dirty="0">
              <a:solidFill>
                <a:schemeClr val="tx1"/>
              </a:solidFill>
            </a:endParaRPr>
          </a:p>
        </p:txBody>
      </p:sp>
      <p:sp>
        <p:nvSpPr>
          <p:cNvPr id="4" name="Marcador de texto 3">
            <a:extLst>
              <a:ext uri="{FF2B5EF4-FFF2-40B4-BE49-F238E27FC236}">
                <a16:creationId xmlns:a16="http://schemas.microsoft.com/office/drawing/2014/main" id="{98A3CE3C-DCED-4FD3-832C-48E15821E98E}"/>
              </a:ext>
            </a:extLst>
          </p:cNvPr>
          <p:cNvSpPr>
            <a:spLocks noGrp="1"/>
          </p:cNvSpPr>
          <p:nvPr>
            <p:ph type="body" sz="half" idx="2"/>
          </p:nvPr>
        </p:nvSpPr>
        <p:spPr>
          <a:xfrm>
            <a:off x="693738" y="2616200"/>
            <a:ext cx="3251200" cy="3151188"/>
          </a:xfrm>
        </p:spPr>
        <p:txBody>
          <a:bodyPr/>
          <a:lstStyle/>
          <a:p>
            <a:r>
              <a:rPr lang="es-ES" sz="1800" kern="150" dirty="0" err="1">
                <a:effectLst/>
                <a:latin typeface="Liberation Serif"/>
                <a:ea typeface="Noto Serif CJK SC"/>
                <a:cs typeface="Lohit Devanagari"/>
              </a:rPr>
              <a:t>They</a:t>
            </a:r>
            <a:r>
              <a:rPr lang="es-ES" sz="1800" kern="150" dirty="0">
                <a:effectLst/>
                <a:latin typeface="Liberation Serif"/>
                <a:ea typeface="Noto Serif CJK SC"/>
                <a:cs typeface="Lohit Devanagari"/>
              </a:rPr>
              <a:t> </a:t>
            </a:r>
            <a:r>
              <a:rPr lang="es-ES" sz="1800" kern="150" dirty="0" err="1">
                <a:effectLst/>
                <a:latin typeface="Liberation Serif"/>
                <a:ea typeface="Noto Serif CJK SC"/>
                <a:cs typeface="Lohit Devanagari"/>
              </a:rPr>
              <a:t>allow</a:t>
            </a:r>
            <a:r>
              <a:rPr lang="es-ES" sz="1800" kern="150" dirty="0">
                <a:effectLst/>
                <a:latin typeface="Liberation Serif"/>
                <a:ea typeface="Noto Serif CJK SC"/>
                <a:cs typeface="Lohit Devanagari"/>
              </a:rPr>
              <a:t> a </a:t>
            </a:r>
            <a:r>
              <a:rPr lang="es-ES" sz="1800" kern="150" dirty="0" err="1">
                <a:effectLst/>
                <a:latin typeface="Liberation Serif"/>
                <a:ea typeface="Noto Serif CJK SC"/>
                <a:cs typeface="Lohit Devanagari"/>
              </a:rPr>
              <a:t>user</a:t>
            </a:r>
            <a:r>
              <a:rPr lang="es-ES" sz="1800" kern="150" dirty="0">
                <a:effectLst/>
                <a:latin typeface="Liberation Serif"/>
                <a:ea typeface="Noto Serif CJK SC"/>
                <a:cs typeface="Lohit Devanagari"/>
              </a:rPr>
              <a:t> </a:t>
            </a:r>
            <a:r>
              <a:rPr lang="es-ES" sz="1800" kern="150" dirty="0" err="1">
                <a:effectLst/>
                <a:latin typeface="Liberation Serif"/>
                <a:ea typeface="Noto Serif CJK SC"/>
                <a:cs typeface="Lohit Devanagari"/>
              </a:rPr>
              <a:t>to</a:t>
            </a:r>
            <a:r>
              <a:rPr lang="es-ES" sz="1800" kern="150" dirty="0">
                <a:effectLst/>
                <a:latin typeface="Liberation Serif"/>
                <a:ea typeface="Noto Serif CJK SC"/>
                <a:cs typeface="Lohit Devanagari"/>
              </a:rPr>
              <a:t> </a:t>
            </a:r>
            <a:r>
              <a:rPr lang="es-ES" sz="1800" u="sng" kern="150" dirty="0" err="1">
                <a:latin typeface="Liberation Serif"/>
                <a:ea typeface="Noto Serif CJK SC"/>
                <a:cs typeface="Lohit Devanagari"/>
              </a:rPr>
              <a:t>enter</a:t>
            </a:r>
            <a:r>
              <a:rPr lang="es-ES" sz="1800" kern="150" dirty="0">
                <a:effectLst/>
                <a:latin typeface="Liberation Serif"/>
                <a:ea typeface="Noto Serif CJK SC"/>
                <a:cs typeface="Lohit Devanagari"/>
              </a:rPr>
              <a:t> data </a:t>
            </a:r>
            <a:r>
              <a:rPr lang="es-ES" sz="1800" kern="150" dirty="0" err="1">
                <a:effectLst/>
                <a:latin typeface="Liberation Serif"/>
                <a:ea typeface="Noto Serif CJK SC"/>
                <a:cs typeface="Lohit Devanagari"/>
              </a:rPr>
              <a:t>into</a:t>
            </a:r>
            <a:r>
              <a:rPr lang="es-ES" sz="1800" kern="150" dirty="0">
                <a:effectLst/>
                <a:latin typeface="Liberation Serif"/>
                <a:ea typeface="Noto Serif CJK SC"/>
                <a:cs typeface="Lohit Devanagari"/>
              </a:rPr>
              <a:t> a </a:t>
            </a:r>
            <a:r>
              <a:rPr lang="es-ES" sz="1800" kern="150" dirty="0" err="1">
                <a:effectLst/>
                <a:latin typeface="Liberation Serif"/>
                <a:ea typeface="Noto Serif CJK SC"/>
                <a:cs typeface="Lohit Devanagari"/>
              </a:rPr>
              <a:t>computer</a:t>
            </a:r>
            <a:r>
              <a:rPr lang="es-ES" sz="1800" kern="150" dirty="0">
                <a:effectLst/>
                <a:latin typeface="Liberation Serif"/>
                <a:ea typeface="Noto Serif CJK SC"/>
                <a:cs typeface="Lohit Devanagari"/>
              </a:rPr>
              <a:t>, </a:t>
            </a:r>
            <a:r>
              <a:rPr lang="es-ES" sz="1800" kern="150" dirty="0" err="1">
                <a:effectLst/>
                <a:latin typeface="Liberation Serif"/>
                <a:ea typeface="Noto Serif CJK SC"/>
                <a:cs typeface="Lohit Devanagari"/>
              </a:rPr>
              <a:t>such</a:t>
            </a:r>
            <a:r>
              <a:rPr lang="es-ES" sz="1800" kern="150" dirty="0">
                <a:effectLst/>
                <a:latin typeface="Liberation Serif"/>
                <a:ea typeface="Noto Serif CJK SC"/>
                <a:cs typeface="Lohit Devanagari"/>
              </a:rPr>
              <a:t> as </a:t>
            </a:r>
            <a:r>
              <a:rPr lang="es-ES" sz="1800" kern="150" dirty="0" err="1">
                <a:effectLst/>
                <a:latin typeface="Liberation Serif"/>
                <a:ea typeface="Noto Serif CJK SC"/>
                <a:cs typeface="Lohit Devanagari"/>
              </a:rPr>
              <a:t>text</a:t>
            </a:r>
            <a:r>
              <a:rPr lang="es-ES" sz="1800" kern="150" dirty="0">
                <a:effectLst/>
                <a:latin typeface="Liberation Serif"/>
                <a:ea typeface="Noto Serif CJK SC"/>
                <a:cs typeface="Lohit Devanagari"/>
              </a:rPr>
              <a:t>, </a:t>
            </a:r>
            <a:r>
              <a:rPr lang="es-ES" sz="1800" kern="150" dirty="0" err="1">
                <a:effectLst/>
                <a:latin typeface="Liberation Serif"/>
                <a:ea typeface="Noto Serif CJK SC"/>
                <a:cs typeface="Lohit Devanagari"/>
              </a:rPr>
              <a:t>images</a:t>
            </a:r>
            <a:r>
              <a:rPr lang="es-ES" sz="1800" kern="150" dirty="0">
                <a:effectLst/>
                <a:latin typeface="Liberation Serif"/>
                <a:ea typeface="Noto Serif CJK SC"/>
                <a:cs typeface="Lohit Devanagari"/>
              </a:rPr>
              <a:t>, audio </a:t>
            </a:r>
            <a:r>
              <a:rPr lang="es-ES" sz="1800" kern="150" dirty="0" err="1">
                <a:effectLst/>
                <a:latin typeface="Liberation Serif"/>
                <a:ea typeface="Noto Serif CJK SC"/>
                <a:cs typeface="Lohit Devanagari"/>
              </a:rPr>
              <a:t>or</a:t>
            </a:r>
            <a:r>
              <a:rPr lang="es-ES" sz="1800" kern="150" dirty="0">
                <a:effectLst/>
                <a:latin typeface="Liberation Serif"/>
                <a:ea typeface="Noto Serif CJK SC"/>
                <a:cs typeface="Lohit Devanagari"/>
              </a:rPr>
              <a:t> video</a:t>
            </a:r>
          </a:p>
          <a:p>
            <a:endParaRPr lang="es-ES" dirty="0"/>
          </a:p>
        </p:txBody>
      </p:sp>
      <p:pic>
        <p:nvPicPr>
          <p:cNvPr id="7" name="Imagen 6">
            <a:extLst>
              <a:ext uri="{FF2B5EF4-FFF2-40B4-BE49-F238E27FC236}">
                <a16:creationId xmlns:a16="http://schemas.microsoft.com/office/drawing/2014/main" id="{9C733F2B-3B92-40CC-9F77-4C6B5C34D3CD}"/>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72481" y="1989849"/>
            <a:ext cx="2362200" cy="1943100"/>
          </a:xfrm>
          <a:prstGeom prst="rect">
            <a:avLst/>
          </a:prstGeom>
        </p:spPr>
      </p:pic>
      <p:sp>
        <p:nvSpPr>
          <p:cNvPr id="8" name="Flecha a la derecha con bandas 3">
            <a:extLst>
              <a:ext uri="{FF2B5EF4-FFF2-40B4-BE49-F238E27FC236}">
                <a16:creationId xmlns:a16="http://schemas.microsoft.com/office/drawing/2014/main" id="{06AF688D-CFF6-41F0-8117-33D7FE654BCD}"/>
              </a:ext>
            </a:extLst>
          </p:cNvPr>
          <p:cNvSpPr/>
          <p:nvPr/>
        </p:nvSpPr>
        <p:spPr>
          <a:xfrm>
            <a:off x="5190085" y="2415299"/>
            <a:ext cx="1092200" cy="1092200"/>
          </a:xfrm>
          <a:prstGeom prst="stripedRightArrow">
            <a:avLst/>
          </a:prstGeom>
          <a:solidFill>
            <a:srgbClr val="66FF33"/>
          </a:solidFill>
        </p:spPr>
        <p:style>
          <a:lnRef idx="0">
            <a:schemeClr val="accent2"/>
          </a:lnRef>
          <a:fillRef idx="3">
            <a:schemeClr val="accent2"/>
          </a:fillRef>
          <a:effectRef idx="3">
            <a:schemeClr val="accent2"/>
          </a:effectRef>
          <a:fontRef idx="minor">
            <a:schemeClr val="lt1"/>
          </a:fontRef>
        </p:style>
        <p:txBody>
          <a:bodyPr rtlCol="0" anchor="ctr"/>
          <a:lstStyle>
            <a:defPPr>
              <a:defRPr lang="es-E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MX"/>
          </a:p>
        </p:txBody>
      </p:sp>
    </p:spTree>
    <p:extLst>
      <p:ext uri="{BB962C8B-B14F-4D97-AF65-F5344CB8AC3E}">
        <p14:creationId xmlns:p14="http://schemas.microsoft.com/office/powerpoint/2010/main" val="265560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4E1994-D26F-4704-BD76-A2E5F65FCF44}"/>
              </a:ext>
            </a:extLst>
          </p:cNvPr>
          <p:cNvSpPr>
            <a:spLocks noGrp="1"/>
          </p:cNvSpPr>
          <p:nvPr>
            <p:ph type="title"/>
          </p:nvPr>
        </p:nvSpPr>
        <p:spPr/>
        <p:txBody>
          <a:bodyPr/>
          <a:lstStyle/>
          <a:p>
            <a:r>
              <a:rPr lang="es-ES" dirty="0">
                <a:solidFill>
                  <a:schemeClr val="tx1"/>
                </a:solidFill>
              </a:rPr>
              <a:t>Output </a:t>
            </a:r>
            <a:r>
              <a:rPr lang="es-ES" dirty="0" err="1">
                <a:solidFill>
                  <a:schemeClr val="tx1"/>
                </a:solidFill>
              </a:rPr>
              <a:t>peripherals</a:t>
            </a:r>
            <a:endParaRPr lang="es-ES" dirty="0">
              <a:solidFill>
                <a:schemeClr val="tx1"/>
              </a:solidFill>
            </a:endParaRPr>
          </a:p>
        </p:txBody>
      </p:sp>
      <p:sp>
        <p:nvSpPr>
          <p:cNvPr id="4" name="Marcador de texto 3">
            <a:extLst>
              <a:ext uri="{FF2B5EF4-FFF2-40B4-BE49-F238E27FC236}">
                <a16:creationId xmlns:a16="http://schemas.microsoft.com/office/drawing/2014/main" id="{98A3CE3C-DCED-4FD3-832C-48E15821E98E}"/>
              </a:ext>
            </a:extLst>
          </p:cNvPr>
          <p:cNvSpPr>
            <a:spLocks noGrp="1"/>
          </p:cNvSpPr>
          <p:nvPr>
            <p:ph type="body" sz="half" idx="2"/>
          </p:nvPr>
        </p:nvSpPr>
        <p:spPr>
          <a:xfrm>
            <a:off x="693738" y="2616200"/>
            <a:ext cx="3251200" cy="3151188"/>
          </a:xfrm>
        </p:spPr>
        <p:txBody>
          <a:bodyPr/>
          <a:lstStyle/>
          <a:p>
            <a:r>
              <a:rPr lang="es-ES" sz="1800" kern="150" dirty="0" err="1">
                <a:effectLst/>
                <a:latin typeface="Liberation Serif"/>
                <a:ea typeface="Noto Serif CJK SC"/>
                <a:cs typeface="Lohit Devanagari"/>
              </a:rPr>
              <a:t>They</a:t>
            </a:r>
            <a:r>
              <a:rPr lang="es-ES" sz="1800" kern="150" dirty="0">
                <a:effectLst/>
                <a:latin typeface="Liberation Serif"/>
                <a:ea typeface="Noto Serif CJK SC"/>
                <a:cs typeface="Lohit Devanagari"/>
              </a:rPr>
              <a:t> </a:t>
            </a:r>
            <a:r>
              <a:rPr lang="es-ES" sz="1800" kern="150" dirty="0" err="1">
                <a:effectLst/>
                <a:latin typeface="Liberation Serif"/>
                <a:ea typeface="Noto Serif CJK SC"/>
                <a:cs typeface="Lohit Devanagari"/>
              </a:rPr>
              <a:t>allow</a:t>
            </a:r>
            <a:r>
              <a:rPr lang="es-ES" sz="1800" kern="150" dirty="0">
                <a:effectLst/>
                <a:latin typeface="Liberation Serif"/>
                <a:ea typeface="Noto Serif CJK SC"/>
                <a:cs typeface="Lohit Devanagari"/>
              </a:rPr>
              <a:t> a </a:t>
            </a:r>
            <a:r>
              <a:rPr lang="es-ES" sz="1800" kern="150" dirty="0" err="1">
                <a:effectLst/>
                <a:latin typeface="Liberation Serif"/>
                <a:ea typeface="Noto Serif CJK SC"/>
                <a:cs typeface="Lohit Devanagari"/>
              </a:rPr>
              <a:t>user</a:t>
            </a:r>
            <a:r>
              <a:rPr lang="es-ES" sz="1800" kern="150" dirty="0">
                <a:effectLst/>
                <a:latin typeface="Liberation Serif"/>
                <a:ea typeface="Noto Serif CJK SC"/>
                <a:cs typeface="Lohit Devanagari"/>
              </a:rPr>
              <a:t> </a:t>
            </a:r>
            <a:r>
              <a:rPr lang="es-ES" sz="1800" kern="150" dirty="0" err="1">
                <a:effectLst/>
                <a:latin typeface="Liberation Serif"/>
                <a:ea typeface="Noto Serif CJK SC"/>
                <a:cs typeface="Lohit Devanagari"/>
              </a:rPr>
              <a:t>to</a:t>
            </a:r>
            <a:r>
              <a:rPr lang="es-ES" sz="1800" kern="150" dirty="0">
                <a:effectLst/>
                <a:latin typeface="Liberation Serif"/>
                <a:ea typeface="Noto Serif CJK SC"/>
                <a:cs typeface="Lohit Devanagari"/>
              </a:rPr>
              <a:t> </a:t>
            </a:r>
            <a:r>
              <a:rPr lang="es-ES" sz="1800" u="sng" kern="150" dirty="0" err="1">
                <a:effectLst/>
                <a:latin typeface="Liberation Serif"/>
                <a:ea typeface="Noto Serif CJK SC"/>
                <a:cs typeface="Lohit Devanagari"/>
              </a:rPr>
              <a:t>obtein</a:t>
            </a:r>
            <a:r>
              <a:rPr lang="es-ES" sz="1800" kern="150" dirty="0">
                <a:effectLst/>
                <a:latin typeface="Liberation Serif"/>
                <a:ea typeface="Noto Serif CJK SC"/>
                <a:cs typeface="Lohit Devanagari"/>
              </a:rPr>
              <a:t> data </a:t>
            </a:r>
            <a:r>
              <a:rPr lang="es-ES" sz="1800" kern="150" dirty="0" err="1">
                <a:effectLst/>
                <a:latin typeface="Liberation Serif"/>
                <a:ea typeface="Noto Serif CJK SC"/>
                <a:cs typeface="Lohit Devanagari"/>
              </a:rPr>
              <a:t>into</a:t>
            </a:r>
            <a:r>
              <a:rPr lang="es-ES" sz="1800" kern="150" dirty="0">
                <a:effectLst/>
                <a:latin typeface="Liberation Serif"/>
                <a:ea typeface="Noto Serif CJK SC"/>
                <a:cs typeface="Lohit Devanagari"/>
              </a:rPr>
              <a:t> a </a:t>
            </a:r>
            <a:r>
              <a:rPr lang="es-ES" sz="1800" kern="150" dirty="0" err="1">
                <a:effectLst/>
                <a:latin typeface="Liberation Serif"/>
                <a:ea typeface="Noto Serif CJK SC"/>
                <a:cs typeface="Lohit Devanagari"/>
              </a:rPr>
              <a:t>computer</a:t>
            </a:r>
            <a:r>
              <a:rPr lang="es-ES" sz="1800" kern="150" dirty="0">
                <a:effectLst/>
                <a:latin typeface="Liberation Serif"/>
                <a:ea typeface="Noto Serif CJK SC"/>
                <a:cs typeface="Lohit Devanagari"/>
              </a:rPr>
              <a:t>, </a:t>
            </a:r>
            <a:r>
              <a:rPr lang="es-ES" sz="1800" kern="150" dirty="0" err="1">
                <a:effectLst/>
                <a:latin typeface="Liberation Serif"/>
                <a:ea typeface="Noto Serif CJK SC"/>
                <a:cs typeface="Lohit Devanagari"/>
              </a:rPr>
              <a:t>such</a:t>
            </a:r>
            <a:r>
              <a:rPr lang="es-ES" sz="1800" kern="150" dirty="0">
                <a:effectLst/>
                <a:latin typeface="Liberation Serif"/>
                <a:ea typeface="Noto Serif CJK SC"/>
                <a:cs typeface="Lohit Devanagari"/>
              </a:rPr>
              <a:t> as </a:t>
            </a:r>
            <a:r>
              <a:rPr lang="es-ES" sz="1800" kern="150" dirty="0" err="1">
                <a:effectLst/>
                <a:latin typeface="Liberation Serif"/>
                <a:ea typeface="Noto Serif CJK SC"/>
                <a:cs typeface="Lohit Devanagari"/>
              </a:rPr>
              <a:t>text</a:t>
            </a:r>
            <a:r>
              <a:rPr lang="es-ES" sz="1800" kern="150" dirty="0">
                <a:effectLst/>
                <a:latin typeface="Liberation Serif"/>
                <a:ea typeface="Noto Serif CJK SC"/>
                <a:cs typeface="Lohit Devanagari"/>
              </a:rPr>
              <a:t>, </a:t>
            </a:r>
            <a:r>
              <a:rPr lang="es-ES" sz="1800" kern="150" dirty="0" err="1">
                <a:effectLst/>
                <a:latin typeface="Liberation Serif"/>
                <a:ea typeface="Noto Serif CJK SC"/>
                <a:cs typeface="Lohit Devanagari"/>
              </a:rPr>
              <a:t>images</a:t>
            </a:r>
            <a:r>
              <a:rPr lang="es-ES" sz="1800" kern="150" dirty="0">
                <a:effectLst/>
                <a:latin typeface="Liberation Serif"/>
                <a:ea typeface="Noto Serif CJK SC"/>
                <a:cs typeface="Lohit Devanagari"/>
              </a:rPr>
              <a:t>, audio </a:t>
            </a:r>
            <a:r>
              <a:rPr lang="es-ES" sz="1800" kern="150" dirty="0" err="1">
                <a:effectLst/>
                <a:latin typeface="Liberation Serif"/>
                <a:ea typeface="Noto Serif CJK SC"/>
                <a:cs typeface="Lohit Devanagari"/>
              </a:rPr>
              <a:t>or</a:t>
            </a:r>
            <a:r>
              <a:rPr lang="es-ES" sz="1800" kern="150" dirty="0">
                <a:effectLst/>
                <a:latin typeface="Liberation Serif"/>
                <a:ea typeface="Noto Serif CJK SC"/>
                <a:cs typeface="Lohit Devanagari"/>
              </a:rPr>
              <a:t> video</a:t>
            </a:r>
          </a:p>
          <a:p>
            <a:endParaRPr lang="es-ES" dirty="0"/>
          </a:p>
        </p:txBody>
      </p:sp>
      <p:pic>
        <p:nvPicPr>
          <p:cNvPr id="7" name="Imagen 6">
            <a:extLst>
              <a:ext uri="{FF2B5EF4-FFF2-40B4-BE49-F238E27FC236}">
                <a16:creationId xmlns:a16="http://schemas.microsoft.com/office/drawing/2014/main" id="{9C733F2B-3B92-40CC-9F77-4C6B5C34D3CD}"/>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72481" y="1989849"/>
            <a:ext cx="2362200" cy="1943100"/>
          </a:xfrm>
          <a:prstGeom prst="rect">
            <a:avLst/>
          </a:prstGeom>
        </p:spPr>
      </p:pic>
      <p:sp>
        <p:nvSpPr>
          <p:cNvPr id="6" name="Flecha a la derecha con bandas 3">
            <a:extLst>
              <a:ext uri="{FF2B5EF4-FFF2-40B4-BE49-F238E27FC236}">
                <a16:creationId xmlns:a16="http://schemas.microsoft.com/office/drawing/2014/main" id="{944F5489-6164-43A5-8439-520CA1AEAC70}"/>
              </a:ext>
            </a:extLst>
          </p:cNvPr>
          <p:cNvSpPr/>
          <p:nvPr/>
        </p:nvSpPr>
        <p:spPr>
          <a:xfrm rot="10800000">
            <a:off x="5109068" y="2415299"/>
            <a:ext cx="1092200" cy="1092200"/>
          </a:xfrm>
          <a:prstGeom prst="stripedRightArrow">
            <a:avLst/>
          </a:prstGeom>
          <a:solidFill>
            <a:srgbClr val="CC0000"/>
          </a:solidFill>
        </p:spPr>
        <p:style>
          <a:lnRef idx="0">
            <a:schemeClr val="accent2"/>
          </a:lnRef>
          <a:fillRef idx="3">
            <a:schemeClr val="accent2"/>
          </a:fillRef>
          <a:effectRef idx="3">
            <a:schemeClr val="accent2"/>
          </a:effectRef>
          <a:fontRef idx="minor">
            <a:schemeClr val="lt1"/>
          </a:fontRef>
        </p:style>
        <p:txBody>
          <a:bodyPr rtlCol="0" anchor="ctr"/>
          <a:lstStyle>
            <a:defPPr>
              <a:defRPr lang="es-E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MX"/>
          </a:p>
        </p:txBody>
      </p:sp>
    </p:spTree>
    <p:extLst>
      <p:ext uri="{BB962C8B-B14F-4D97-AF65-F5344CB8AC3E}">
        <p14:creationId xmlns:p14="http://schemas.microsoft.com/office/powerpoint/2010/main" val="3878445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4E1994-D26F-4704-BD76-A2E5F65FCF44}"/>
              </a:ext>
            </a:extLst>
          </p:cNvPr>
          <p:cNvSpPr>
            <a:spLocks noGrp="1"/>
          </p:cNvSpPr>
          <p:nvPr>
            <p:ph type="title"/>
          </p:nvPr>
        </p:nvSpPr>
        <p:spPr/>
        <p:txBody>
          <a:bodyPr/>
          <a:lstStyle/>
          <a:p>
            <a:r>
              <a:rPr lang="es-ES" dirty="0">
                <a:solidFill>
                  <a:schemeClr val="tx1"/>
                </a:solidFill>
              </a:rPr>
              <a:t>Input and Output </a:t>
            </a:r>
            <a:r>
              <a:rPr lang="es-ES" dirty="0" err="1">
                <a:solidFill>
                  <a:schemeClr val="tx1"/>
                </a:solidFill>
              </a:rPr>
              <a:t>peripherals</a:t>
            </a:r>
            <a:endParaRPr lang="es-ES" dirty="0">
              <a:solidFill>
                <a:schemeClr val="tx1"/>
              </a:solidFill>
            </a:endParaRPr>
          </a:p>
        </p:txBody>
      </p:sp>
      <p:sp>
        <p:nvSpPr>
          <p:cNvPr id="4" name="Marcador de texto 3">
            <a:extLst>
              <a:ext uri="{FF2B5EF4-FFF2-40B4-BE49-F238E27FC236}">
                <a16:creationId xmlns:a16="http://schemas.microsoft.com/office/drawing/2014/main" id="{98A3CE3C-DCED-4FD3-832C-48E15821E98E}"/>
              </a:ext>
            </a:extLst>
          </p:cNvPr>
          <p:cNvSpPr>
            <a:spLocks noGrp="1"/>
          </p:cNvSpPr>
          <p:nvPr>
            <p:ph type="body" sz="half" idx="2"/>
          </p:nvPr>
        </p:nvSpPr>
        <p:spPr>
          <a:xfrm>
            <a:off x="693738" y="2616200"/>
            <a:ext cx="3251200" cy="3151188"/>
          </a:xfrm>
        </p:spPr>
        <p:txBody>
          <a:bodyPr/>
          <a:lstStyle/>
          <a:p>
            <a:r>
              <a:rPr lang="es-ES" sz="1800" kern="150" dirty="0" err="1">
                <a:effectLst/>
                <a:latin typeface="Liberation Serif"/>
                <a:ea typeface="Noto Serif CJK SC"/>
                <a:cs typeface="Lohit Devanagari"/>
              </a:rPr>
              <a:t>They</a:t>
            </a:r>
            <a:r>
              <a:rPr lang="es-ES" sz="1800" kern="150" dirty="0">
                <a:effectLst/>
                <a:latin typeface="Liberation Serif"/>
                <a:ea typeface="Noto Serif CJK SC"/>
                <a:cs typeface="Lohit Devanagari"/>
              </a:rPr>
              <a:t> </a:t>
            </a:r>
            <a:r>
              <a:rPr lang="es-ES" sz="1800" kern="150" dirty="0" err="1">
                <a:effectLst/>
                <a:latin typeface="Liberation Serif"/>
                <a:ea typeface="Noto Serif CJK SC"/>
                <a:cs typeface="Lohit Devanagari"/>
              </a:rPr>
              <a:t>allow</a:t>
            </a:r>
            <a:r>
              <a:rPr lang="es-ES" sz="1800" kern="150" dirty="0">
                <a:effectLst/>
                <a:latin typeface="Liberation Serif"/>
                <a:ea typeface="Noto Serif CJK SC"/>
                <a:cs typeface="Lohit Devanagari"/>
              </a:rPr>
              <a:t> a </a:t>
            </a:r>
            <a:r>
              <a:rPr lang="es-ES" sz="1800" kern="150" dirty="0" err="1">
                <a:effectLst/>
                <a:latin typeface="Liberation Serif"/>
                <a:ea typeface="Noto Serif CJK SC"/>
                <a:cs typeface="Lohit Devanagari"/>
              </a:rPr>
              <a:t>user</a:t>
            </a:r>
            <a:r>
              <a:rPr lang="es-ES" sz="1800" kern="150" dirty="0">
                <a:effectLst/>
                <a:latin typeface="Liberation Serif"/>
                <a:ea typeface="Noto Serif CJK SC"/>
                <a:cs typeface="Lohit Devanagari"/>
              </a:rPr>
              <a:t> </a:t>
            </a:r>
            <a:r>
              <a:rPr lang="es-ES" sz="1800" kern="150" dirty="0" err="1">
                <a:effectLst/>
                <a:latin typeface="Liberation Serif"/>
                <a:ea typeface="Noto Serif CJK SC"/>
                <a:cs typeface="Lohit Devanagari"/>
              </a:rPr>
              <a:t>to</a:t>
            </a:r>
            <a:r>
              <a:rPr lang="es-ES" sz="1800" kern="150" dirty="0">
                <a:effectLst/>
                <a:latin typeface="Liberation Serif"/>
                <a:ea typeface="Noto Serif CJK SC"/>
                <a:cs typeface="Lohit Devanagari"/>
              </a:rPr>
              <a:t> </a:t>
            </a:r>
            <a:r>
              <a:rPr lang="es-ES" sz="1800" u="sng" kern="150" dirty="0" err="1">
                <a:effectLst/>
                <a:latin typeface="Liberation Serif"/>
                <a:ea typeface="Noto Serif CJK SC"/>
                <a:cs typeface="Lohit Devanagari"/>
              </a:rPr>
              <a:t>enter</a:t>
            </a:r>
            <a:r>
              <a:rPr lang="es-ES" sz="1800" u="sng" kern="150" dirty="0">
                <a:effectLst/>
                <a:latin typeface="Liberation Serif"/>
                <a:ea typeface="Noto Serif CJK SC"/>
                <a:cs typeface="Lohit Devanagari"/>
              </a:rPr>
              <a:t> and </a:t>
            </a:r>
            <a:r>
              <a:rPr lang="es-ES" sz="1800" u="sng" kern="150" dirty="0" err="1">
                <a:effectLst/>
                <a:latin typeface="Liberation Serif"/>
                <a:ea typeface="Noto Serif CJK SC"/>
                <a:cs typeface="Lohit Devanagari"/>
              </a:rPr>
              <a:t>obtain</a:t>
            </a:r>
            <a:r>
              <a:rPr lang="es-ES" sz="1800" u="sng" kern="150" dirty="0">
                <a:effectLst/>
                <a:latin typeface="Liberation Serif"/>
                <a:ea typeface="Noto Serif CJK SC"/>
                <a:cs typeface="Lohit Devanagari"/>
              </a:rPr>
              <a:t> </a:t>
            </a:r>
            <a:r>
              <a:rPr lang="es-ES" sz="1800" kern="150" dirty="0">
                <a:effectLst/>
                <a:latin typeface="Liberation Serif"/>
                <a:ea typeface="Noto Serif CJK SC"/>
                <a:cs typeface="Lohit Devanagari"/>
              </a:rPr>
              <a:t>data </a:t>
            </a:r>
            <a:r>
              <a:rPr lang="es-ES" sz="1800" kern="150" dirty="0" err="1">
                <a:effectLst/>
                <a:latin typeface="Liberation Serif"/>
                <a:ea typeface="Noto Serif CJK SC"/>
                <a:cs typeface="Lohit Devanagari"/>
              </a:rPr>
              <a:t>into</a:t>
            </a:r>
            <a:r>
              <a:rPr lang="es-ES" sz="1800" kern="150" dirty="0">
                <a:effectLst/>
                <a:latin typeface="Liberation Serif"/>
                <a:ea typeface="Noto Serif CJK SC"/>
                <a:cs typeface="Lohit Devanagari"/>
              </a:rPr>
              <a:t> a </a:t>
            </a:r>
            <a:r>
              <a:rPr lang="es-ES" sz="1800" kern="150" dirty="0" err="1">
                <a:effectLst/>
                <a:latin typeface="Liberation Serif"/>
                <a:ea typeface="Noto Serif CJK SC"/>
                <a:cs typeface="Lohit Devanagari"/>
              </a:rPr>
              <a:t>computer</a:t>
            </a:r>
            <a:r>
              <a:rPr lang="es-ES" sz="1800" kern="150" dirty="0">
                <a:effectLst/>
                <a:latin typeface="Liberation Serif"/>
                <a:ea typeface="Noto Serif CJK SC"/>
                <a:cs typeface="Lohit Devanagari"/>
              </a:rPr>
              <a:t>, </a:t>
            </a:r>
            <a:r>
              <a:rPr lang="es-ES" sz="1800" kern="150" dirty="0" err="1">
                <a:effectLst/>
                <a:latin typeface="Liberation Serif"/>
                <a:ea typeface="Noto Serif CJK SC"/>
                <a:cs typeface="Lohit Devanagari"/>
              </a:rPr>
              <a:t>such</a:t>
            </a:r>
            <a:r>
              <a:rPr lang="es-ES" sz="1800" kern="150" dirty="0">
                <a:effectLst/>
                <a:latin typeface="Liberation Serif"/>
                <a:ea typeface="Noto Serif CJK SC"/>
                <a:cs typeface="Lohit Devanagari"/>
              </a:rPr>
              <a:t> as </a:t>
            </a:r>
            <a:r>
              <a:rPr lang="es-ES" sz="1800" kern="150" dirty="0" err="1">
                <a:effectLst/>
                <a:latin typeface="Liberation Serif"/>
                <a:ea typeface="Noto Serif CJK SC"/>
                <a:cs typeface="Lohit Devanagari"/>
              </a:rPr>
              <a:t>text</a:t>
            </a:r>
            <a:r>
              <a:rPr lang="es-ES" sz="1800" kern="150" dirty="0">
                <a:effectLst/>
                <a:latin typeface="Liberation Serif"/>
                <a:ea typeface="Noto Serif CJK SC"/>
                <a:cs typeface="Lohit Devanagari"/>
              </a:rPr>
              <a:t>, </a:t>
            </a:r>
            <a:r>
              <a:rPr lang="es-ES" sz="1800" kern="150" dirty="0" err="1">
                <a:effectLst/>
                <a:latin typeface="Liberation Serif"/>
                <a:ea typeface="Noto Serif CJK SC"/>
                <a:cs typeface="Lohit Devanagari"/>
              </a:rPr>
              <a:t>images</a:t>
            </a:r>
            <a:r>
              <a:rPr lang="es-ES" sz="1800" kern="150" dirty="0">
                <a:effectLst/>
                <a:latin typeface="Liberation Serif"/>
                <a:ea typeface="Noto Serif CJK SC"/>
                <a:cs typeface="Lohit Devanagari"/>
              </a:rPr>
              <a:t>, audio </a:t>
            </a:r>
            <a:r>
              <a:rPr lang="es-ES" sz="1800" kern="150" dirty="0" err="1">
                <a:effectLst/>
                <a:latin typeface="Liberation Serif"/>
                <a:ea typeface="Noto Serif CJK SC"/>
                <a:cs typeface="Lohit Devanagari"/>
              </a:rPr>
              <a:t>or</a:t>
            </a:r>
            <a:r>
              <a:rPr lang="es-ES" sz="1800" kern="150" dirty="0">
                <a:effectLst/>
                <a:latin typeface="Liberation Serif"/>
                <a:ea typeface="Noto Serif CJK SC"/>
                <a:cs typeface="Lohit Devanagari"/>
              </a:rPr>
              <a:t> video</a:t>
            </a:r>
          </a:p>
          <a:p>
            <a:endParaRPr lang="es-ES" dirty="0"/>
          </a:p>
        </p:txBody>
      </p:sp>
      <p:pic>
        <p:nvPicPr>
          <p:cNvPr id="7" name="Imagen 6">
            <a:extLst>
              <a:ext uri="{FF2B5EF4-FFF2-40B4-BE49-F238E27FC236}">
                <a16:creationId xmlns:a16="http://schemas.microsoft.com/office/drawing/2014/main" id="{9C733F2B-3B92-40CC-9F77-4C6B5C34D3CD}"/>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72481" y="1989849"/>
            <a:ext cx="2362200" cy="1943100"/>
          </a:xfrm>
          <a:prstGeom prst="rect">
            <a:avLst/>
          </a:prstGeom>
        </p:spPr>
      </p:pic>
      <p:sp>
        <p:nvSpPr>
          <p:cNvPr id="8" name="Flecha a la derecha con bandas 3">
            <a:extLst>
              <a:ext uri="{FF2B5EF4-FFF2-40B4-BE49-F238E27FC236}">
                <a16:creationId xmlns:a16="http://schemas.microsoft.com/office/drawing/2014/main" id="{06AF688D-CFF6-41F0-8117-33D7FE654BCD}"/>
              </a:ext>
            </a:extLst>
          </p:cNvPr>
          <p:cNvSpPr/>
          <p:nvPr/>
        </p:nvSpPr>
        <p:spPr>
          <a:xfrm>
            <a:off x="5465764" y="2479676"/>
            <a:ext cx="927154" cy="711202"/>
          </a:xfrm>
          <a:prstGeom prst="stripedRightArrow">
            <a:avLst/>
          </a:prstGeom>
          <a:solidFill>
            <a:srgbClr val="66FF33"/>
          </a:solidFill>
        </p:spPr>
        <p:style>
          <a:lnRef idx="0">
            <a:schemeClr val="accent2"/>
          </a:lnRef>
          <a:fillRef idx="3">
            <a:schemeClr val="accent2"/>
          </a:fillRef>
          <a:effectRef idx="3">
            <a:schemeClr val="accent2"/>
          </a:effectRef>
          <a:fontRef idx="minor">
            <a:schemeClr val="lt1"/>
          </a:fontRef>
        </p:style>
        <p:txBody>
          <a:bodyPr rtlCol="0" anchor="ctr"/>
          <a:lstStyle>
            <a:defPPr>
              <a:defRPr lang="es-E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MX"/>
          </a:p>
        </p:txBody>
      </p:sp>
      <p:sp>
        <p:nvSpPr>
          <p:cNvPr id="6" name="Flecha a la derecha con bandas 3">
            <a:extLst>
              <a:ext uri="{FF2B5EF4-FFF2-40B4-BE49-F238E27FC236}">
                <a16:creationId xmlns:a16="http://schemas.microsoft.com/office/drawing/2014/main" id="{A914D52B-DD17-4DA9-A4B8-28D827BAE7EF}"/>
              </a:ext>
            </a:extLst>
          </p:cNvPr>
          <p:cNvSpPr/>
          <p:nvPr/>
        </p:nvSpPr>
        <p:spPr>
          <a:xfrm rot="10800000">
            <a:off x="4614863" y="2479675"/>
            <a:ext cx="850900" cy="711201"/>
          </a:xfrm>
          <a:prstGeom prst="stripedRightArrow">
            <a:avLst/>
          </a:prstGeom>
          <a:solidFill>
            <a:srgbClr val="CC0000"/>
          </a:solidFill>
        </p:spPr>
        <p:style>
          <a:lnRef idx="0">
            <a:schemeClr val="accent2"/>
          </a:lnRef>
          <a:fillRef idx="3">
            <a:schemeClr val="accent2"/>
          </a:fillRef>
          <a:effectRef idx="3">
            <a:schemeClr val="accent2"/>
          </a:effectRef>
          <a:fontRef idx="minor">
            <a:schemeClr val="lt1"/>
          </a:fontRef>
        </p:style>
        <p:txBody>
          <a:bodyPr rtlCol="0" anchor="ctr"/>
          <a:lstStyle>
            <a:defPPr>
              <a:defRPr lang="es-E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s-MX"/>
          </a:p>
        </p:txBody>
      </p:sp>
    </p:spTree>
    <p:extLst>
      <p:ext uri="{BB962C8B-B14F-4D97-AF65-F5344CB8AC3E}">
        <p14:creationId xmlns:p14="http://schemas.microsoft.com/office/powerpoint/2010/main" val="2296735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872953-D3A0-4A19-AE61-FF5044AE445C}"/>
              </a:ext>
            </a:extLst>
          </p:cNvPr>
          <p:cNvSpPr>
            <a:spLocks noGrp="1"/>
          </p:cNvSpPr>
          <p:nvPr>
            <p:ph type="ctrTitle"/>
          </p:nvPr>
        </p:nvSpPr>
        <p:spPr/>
        <p:txBody>
          <a:bodyPr/>
          <a:lstStyle/>
          <a:p>
            <a:endParaRPr lang="es-ES"/>
          </a:p>
        </p:txBody>
      </p:sp>
      <p:sp>
        <p:nvSpPr>
          <p:cNvPr id="3" name="Subtítulo 2">
            <a:extLst>
              <a:ext uri="{FF2B5EF4-FFF2-40B4-BE49-F238E27FC236}">
                <a16:creationId xmlns:a16="http://schemas.microsoft.com/office/drawing/2014/main" id="{9C436BA8-15BE-49FB-8C0E-DFF86736108D}"/>
              </a:ext>
            </a:extLst>
          </p:cNvPr>
          <p:cNvSpPr>
            <a:spLocks noGrp="1"/>
          </p:cNvSpPr>
          <p:nvPr>
            <p:ph type="subTitle" idx="1"/>
          </p:nvPr>
        </p:nvSpPr>
        <p:spPr/>
        <p:txBody>
          <a:bodyPr/>
          <a:lstStyle/>
          <a:p>
            <a:endParaRPr lang="es-ES"/>
          </a:p>
        </p:txBody>
      </p:sp>
    </p:spTree>
  </p:cSld>
  <p:clrMapOvr>
    <a:masterClrMapping/>
  </p:clrMapOvr>
</p:sld>
</file>

<file path=ppt/theme/theme1.xml><?xml version="1.0" encoding="utf-8"?>
<a:theme xmlns:a="http://schemas.openxmlformats.org/drawingml/2006/main" name="Blue_Curv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_Curv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lue_Curve1_">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308</Words>
  <Application>Microsoft Office PowerPoint</Application>
  <PresentationFormat>Panorámica</PresentationFormat>
  <Paragraphs>57</Paragraphs>
  <Slides>16</Slides>
  <Notes>10</Notes>
  <HiddenSlides>0</HiddenSlides>
  <MMClips>0</MMClips>
  <ScaleCrop>false</ScaleCrop>
  <HeadingPairs>
    <vt:vector size="6" baseType="variant">
      <vt:variant>
        <vt:lpstr>Fuentes usadas</vt:lpstr>
      </vt:variant>
      <vt:variant>
        <vt:i4>6</vt:i4>
      </vt:variant>
      <vt:variant>
        <vt:lpstr>Tema</vt:lpstr>
      </vt:variant>
      <vt:variant>
        <vt:i4>3</vt:i4>
      </vt:variant>
      <vt:variant>
        <vt:lpstr>Títulos de diapositiva</vt:lpstr>
      </vt:variant>
      <vt:variant>
        <vt:i4>16</vt:i4>
      </vt:variant>
    </vt:vector>
  </HeadingPairs>
  <TitlesOfParts>
    <vt:vector size="25" baseType="lpstr">
      <vt:lpstr>Arial</vt:lpstr>
      <vt:lpstr>Calibri</vt:lpstr>
      <vt:lpstr>Century Gothic</vt:lpstr>
      <vt:lpstr>Liberation Sans</vt:lpstr>
      <vt:lpstr>Liberation Serif</vt:lpstr>
      <vt:lpstr>StarSymbol</vt:lpstr>
      <vt:lpstr>Blue_Curve</vt:lpstr>
      <vt:lpstr>Blue_Curve1</vt:lpstr>
      <vt:lpstr>Blue_Curve1_</vt:lpstr>
      <vt:lpstr>Sergio Muñoz Villullas</vt:lpstr>
      <vt:lpstr>Presentación de PowerPoint</vt:lpstr>
      <vt:lpstr>Introduction</vt:lpstr>
      <vt:lpstr>Hardware</vt:lpstr>
      <vt:lpstr>Peripherals</vt:lpstr>
      <vt:lpstr>Input peripherals</vt:lpstr>
      <vt:lpstr>Output peripherals</vt:lpstr>
      <vt:lpstr>Input and Output peripherals</vt:lpstr>
      <vt:lpstr>Presentación de PowerPoint</vt:lpstr>
      <vt:lpstr>Presentación de PowerPoint</vt:lpstr>
      <vt:lpstr>Presentación de PowerPoint</vt:lpstr>
      <vt:lpstr>Software</vt:lpstr>
      <vt:lpstr>Software examples</vt:lpstr>
      <vt:lpstr>Vocabulary</vt:lpstr>
      <vt:lpstr>Quiz</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Curve</dc:title>
  <dc:creator>Sergio</dc:creator>
  <cp:lastModifiedBy>sergiomv06@gmail.com</cp:lastModifiedBy>
  <cp:revision>22</cp:revision>
  <dcterms:created xsi:type="dcterms:W3CDTF">2021-10-18T09:17:53Z</dcterms:created>
  <dcterms:modified xsi:type="dcterms:W3CDTF">2021-11-07T19:08:01Z</dcterms:modified>
</cp:coreProperties>
</file>