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6T17:18:0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24575,'97'2'0,"0"-1"0,0 1 0,-1 0 0,1 0 0,0 0 0,-1 0 0,1 0 0,0 0 0,0 0 0,12 0 0,10 0 0,3 1 0,-4-1 0,-10 0 0,-17 0 0,-25-1 0,-30 0 0,-28-1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6T17:18:0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24575,'14'0'0,"6"0"0,-3 0 0,5 0 0,7 0 0,2 0 0,6 0 0,8 0 0,2 0 0,7 0 0,-8 0 0,7 0 0,-14 0 0,-1 0 0,-2 0 0,-12 0 0,5 0 0,-6 0 0,-1 0 0,7 6 0,-4-5 0,10 4 0,-4-5 0,6 0 0,0 6 0,0-5 0,-6 5 0,5-6 0,-12 0 0,12 5 0,-12-3 0,11 3 0,-4-5 0,6 0 0,-6 0 0,-2 0 0,-6 0 0,-6 0 0,-1 0 0,-6 0 0,6 0 0,-5 0 0,5 0 0,-6 0 0,1 0 0,-1 0 0,6 0 0,-5 0 0,5 0 0,-6 0 0,0 0 0,1 0 0,-1 0 0,0 0 0,0 0 0,0 0 0,1 0 0,-1 0 0,0 0 0,-4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6T17:18:09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24575,'26'0'0,"11"0"0,-5 0 0,19 0 0,-18 0 0,11 0 0,-6 0 0,-8 0 0,-6 0 0,-8 0 0,-6 0 0,0 0 0,6 0 0,-4 0 0,9 0 0,2 0 0,2 0 0,4 0 0,0 0 0,-5 0 0,5 0 0,-12 0 0,5 0 0,-5 0 0,12 0 0,2 0 0,6 0 0,7 0 0,3 0 0,0 0 0,-3 0 0,-13 0 0,-2 0 0,-6 0 0,-6 0 0,-1 0 0,-6 0 0,0 0 0,0 0 0,0 0 0,1 0 0,-2 0 0,2 0 0,-1 0 0,0 0 0,0 0 0,1 0 0,-1 0 0,0 0 0,6 0 0,1 0 0,6 0 0,6 0 0,1 0 0,8 0 0,-1 0 0,0 0 0,-6 0 0,-2 0 0,-12 0 0,-1 0 0,-6 0 0,0 0 0,0 0 0,0 0 0,0 0 0,-9 0 0,-7 0 0,0 0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6T17:18:04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24575,'97'2'0,"0"-1"0,0 1 0,-1 0 0,1 0 0,0 0 0,-1 0 0,1 0 0,0 0 0,0 0 0,12 0 0,10 0 0,3 1 0,-4-1 0,-10 0 0,-17 0 0,-25-1 0,-30 0 0,-28-1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6T17:18:0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24575,'14'0'0,"6"0"0,-3 0 0,5 0 0,7 0 0,2 0 0,6 0 0,8 0 0,2 0 0,7 0 0,-8 0 0,7 0 0,-14 0 0,-1 0 0,-2 0 0,-12 0 0,5 0 0,-6 0 0,-1 0 0,7 6 0,-4-5 0,10 4 0,-4-5 0,6 0 0,0 6 0,0-5 0,-6 5 0,5-6 0,-12 0 0,12 5 0,-12-3 0,11 3 0,-4-5 0,6 0 0,-6 0 0,-2 0 0,-6 0 0,-6 0 0,-1 0 0,-6 0 0,6 0 0,-5 0 0,5 0 0,-6 0 0,1 0 0,-1 0 0,6 0 0,-5 0 0,5 0 0,-6 0 0,0 0 0,1 0 0,-1 0 0,0 0 0,0 0 0,0 0 0,1 0 0,-1 0 0,0 0 0,-4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9-06T17:18:09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24575,'26'0'0,"11"0"0,-5 0 0,19 0 0,-18 0 0,11 0 0,-6 0 0,-8 0 0,-6 0 0,-8 0 0,-6 0 0,0 0 0,6 0 0,-4 0 0,9 0 0,2 0 0,2 0 0,4 0 0,0 0 0,-5 0 0,5 0 0,-12 0 0,5 0 0,-5 0 0,12 0 0,2 0 0,6 0 0,7 0 0,3 0 0,0 0 0,-3 0 0,-13 0 0,-2 0 0,-6 0 0,-6 0 0,-1 0 0,-6 0 0,0 0 0,0 0 0,0 0 0,1 0 0,-2 0 0,2 0 0,-1 0 0,0 0 0,0 0 0,1 0 0,-1 0 0,0 0 0,6 0 0,1 0 0,6 0 0,6 0 0,1 0 0,8 0 0,-1 0 0,0 0 0,-6 0 0,-2 0 0,-12 0 0,-1 0 0,-6 0 0,0 0 0,0 0 0,0 0 0,0 0 0,-9 0 0,-7 0 0,0 0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1B5-3BB8-B242-9126-EE32967C6739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85A7-5247-9847-B3B8-0C84F817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49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1B5-3BB8-B242-9126-EE32967C673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85A7-5247-9847-B3B8-0C84F817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2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1B5-3BB8-B242-9126-EE32967C673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85A7-5247-9847-B3B8-0C84F817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3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1B5-3BB8-B242-9126-EE32967C6739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85A7-5247-9847-B3B8-0C84F817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1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1B5-3BB8-B242-9126-EE32967C6739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85A7-5247-9847-B3B8-0C84F817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95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1B5-3BB8-B242-9126-EE32967C6739}" type="datetimeFigureOut">
              <a:rPr lang="en-US" smtClean="0"/>
              <a:t>9/8/19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85A7-5247-9847-B3B8-0C84F817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1B5-3BB8-B242-9126-EE32967C6739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85A7-5247-9847-B3B8-0C84F817617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5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1B5-3BB8-B242-9126-EE32967C6739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85A7-5247-9847-B3B8-0C84F817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1B5-3BB8-B242-9126-EE32967C6739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85A7-5247-9847-B3B8-0C84F817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91B5-3BB8-B242-9126-EE32967C6739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85A7-5247-9847-B3B8-0C84F817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5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5991B5-3BB8-B242-9126-EE32967C6739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85A7-5247-9847-B3B8-0C84F817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1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E5991B5-3BB8-B242-9126-EE32967C6739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0EA85A7-5247-9847-B3B8-0C84F8176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0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hyperlink" Target="http://www.freestockphotos.biz/stockphoto/15685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hyperlink" Target="http://www.freestockphotos.biz/stockphoto/15685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2.png"/><Relationship Id="rId4" Type="http://schemas.openxmlformats.org/officeDocument/2006/relationships/customXml" Target="../ink/ink4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398F-C7F8-E347-8755-8A13C2666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8650" y="99146"/>
            <a:ext cx="5369169" cy="35169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Storyboard for Sedan (Toyota Camry)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864A-2A02-2D47-A721-DE1811161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103" y="372235"/>
            <a:ext cx="9144000" cy="1128319"/>
          </a:xfrm>
        </p:spPr>
        <p:txBody>
          <a:bodyPr>
            <a:normAutofit/>
          </a:bodyPr>
          <a:lstStyle/>
          <a:p>
            <a:r>
              <a:rPr lang="en-US" dirty="0"/>
              <a:t>Toyota Camry (2016)</a:t>
            </a:r>
          </a:p>
          <a:p>
            <a:r>
              <a:rPr lang="en-US" dirty="0"/>
              <a:t>(Sedan)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D6E4-FB25-B44C-9EB2-5F6CE79EE416}"/>
              </a:ext>
            </a:extLst>
          </p:cNvPr>
          <p:cNvSpPr txBox="1"/>
          <p:nvPr/>
        </p:nvSpPr>
        <p:spPr>
          <a:xfrm>
            <a:off x="0" y="431257"/>
            <a:ext cx="32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Jake Lionetti</a:t>
            </a:r>
          </a:p>
        </p:txBody>
      </p:sp>
      <p:pic>
        <p:nvPicPr>
          <p:cNvPr id="6" name="Picture 5" descr="Car | Free Stock Photo | Illustration of a red cartoon car ...">
            <a:extLst>
              <a:ext uri="{FF2B5EF4-FFF2-40B4-BE49-F238E27FC236}">
                <a16:creationId xmlns:a16="http://schemas.microsoft.com/office/drawing/2014/main" id="{D42DD06F-F970-A94D-8F89-852EAEB8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07120" y="556901"/>
            <a:ext cx="3485390" cy="3485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BE819-F056-9D40-8964-F790D0A9E4BB}"/>
              </a:ext>
            </a:extLst>
          </p:cNvPr>
          <p:cNvSpPr txBox="1"/>
          <p:nvPr/>
        </p:nvSpPr>
        <p:spPr>
          <a:xfrm>
            <a:off x="4243388" y="2957513"/>
            <a:ext cx="2840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© Stock image from Microsoft </a:t>
            </a:r>
            <a:r>
              <a:rPr lang="en-US" sz="1200" dirty="0" err="1"/>
              <a:t>Powerpoint</a:t>
            </a:r>
            <a:endParaRPr lang="en-US" sz="1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D50EFD-137D-4F4A-8F47-98AD51850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79325"/>
              </p:ext>
            </p:extLst>
          </p:nvPr>
        </p:nvGraphicFramePr>
        <p:xfrm>
          <a:off x="1889125" y="3234512"/>
          <a:ext cx="8128000" cy="34766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411925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93602985"/>
                    </a:ext>
                  </a:extLst>
                </a:gridCol>
              </a:tblGrid>
              <a:tr h="474565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40337"/>
                  </a:ext>
                </a:extLst>
              </a:tr>
              <a:tr h="474565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3,240 </a:t>
                      </a:r>
                      <a:r>
                        <a:rPr lang="en-US" dirty="0" err="1"/>
                        <a:t>lbs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0350"/>
                  </a:ext>
                </a:extLst>
              </a:tr>
              <a:tr h="474565">
                <a:tc>
                  <a:txBody>
                    <a:bodyPr/>
                    <a:lstStyle/>
                    <a:p>
                      <a:r>
                        <a:rPr lang="en-US" dirty="0"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City/highway – 25/35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595733"/>
                  </a:ext>
                </a:extLst>
              </a:tr>
              <a:tr h="474565">
                <a:tc>
                  <a:txBody>
                    <a:bodyPr/>
                    <a:lstStyle/>
                    <a:p>
                      <a:r>
                        <a:rPr lang="en-US" dirty="0"/>
                        <a:t>Transmission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6-speed 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able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94360"/>
                  </a:ext>
                </a:extLst>
              </a:tr>
              <a:tr h="565110">
                <a:tc>
                  <a:txBody>
                    <a:bodyPr/>
                    <a:lstStyle/>
                    <a:p>
                      <a:r>
                        <a:rPr lang="en-US" dirty="0"/>
                        <a:t>Drive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wheel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63477"/>
                  </a:ext>
                </a:extLst>
              </a:tr>
              <a:tr h="506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Inline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778658"/>
                  </a:ext>
                </a:extLst>
              </a:tr>
              <a:tr h="506647">
                <a:tc>
                  <a:txBody>
                    <a:bodyPr/>
                    <a:lstStyle/>
                    <a:p>
                      <a:r>
                        <a:rPr lang="en-US" dirty="0"/>
                        <a:t>Warranty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yr./ 36000 mi.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005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4C3DF2-CDAD-C841-881C-943A0AF52352}"/>
                  </a:ext>
                </a:extLst>
              </p14:cNvPr>
              <p14:cNvContentPartPr/>
              <p14:nvPr/>
            </p14:nvContentPartPr>
            <p14:xfrm>
              <a:off x="11132662" y="347557"/>
              <a:ext cx="628560" cy="12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4C3DF2-CDAD-C841-881C-943A0AF523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23662" y="338917"/>
                <a:ext cx="6462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0592BD-6B8E-AB44-9647-1B4E0C0F957F}"/>
                  </a:ext>
                </a:extLst>
              </p14:cNvPr>
              <p14:cNvContentPartPr/>
              <p14:nvPr/>
            </p14:nvContentPartPr>
            <p14:xfrm>
              <a:off x="11199982" y="567517"/>
              <a:ext cx="528120" cy="1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0592BD-6B8E-AB44-9647-1B4E0C0F95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91342" y="558517"/>
                <a:ext cx="5457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B7CDDD-0CD7-7E45-B2D3-12826EB75CD1}"/>
                  </a:ext>
                </a:extLst>
              </p14:cNvPr>
              <p14:cNvContentPartPr/>
              <p14:nvPr/>
            </p14:nvContentPartPr>
            <p14:xfrm>
              <a:off x="11197462" y="788917"/>
              <a:ext cx="5454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B7CDDD-0CD7-7E45-B2D3-12826EB75C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88822" y="779917"/>
                <a:ext cx="563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D83E1E4-5DB7-C24E-9490-13A6C78E1DE1}"/>
              </a:ext>
            </a:extLst>
          </p:cNvPr>
          <p:cNvSpPr txBox="1"/>
          <p:nvPr/>
        </p:nvSpPr>
        <p:spPr>
          <a:xfrm>
            <a:off x="11132662" y="274992"/>
            <a:ext cx="628560" cy="6614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6EE12-DB06-D34C-9448-DA609D491634}"/>
              </a:ext>
            </a:extLst>
          </p:cNvPr>
          <p:cNvSpPr txBox="1"/>
          <p:nvPr/>
        </p:nvSpPr>
        <p:spPr>
          <a:xfrm>
            <a:off x="11069056" y="936394"/>
            <a:ext cx="75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16677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01DA-D283-0C4B-9E5C-E07DE4F0167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Sedan page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2F3D-4052-3547-B79B-1DE068B32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to use the Toyota Camry (2016 model)</a:t>
            </a:r>
          </a:p>
          <a:p>
            <a:r>
              <a:rPr lang="en-US" dirty="0"/>
              <a:t>Picture taken by me</a:t>
            </a:r>
          </a:p>
          <a:p>
            <a:r>
              <a:rPr lang="en-US" dirty="0"/>
              <a:t>Shows a menu button in the right hand corner</a:t>
            </a:r>
          </a:p>
          <a:p>
            <a:r>
              <a:rPr lang="en-US" dirty="0"/>
              <a:t>The theme that we are going for is a darker blue (background) and gray (for the specs)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0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398F-C7F8-E347-8755-8A13C2666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5460" y="66710"/>
            <a:ext cx="5369169" cy="35169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Storyboard for home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864A-2A02-2D47-A721-DE1811161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7374"/>
            <a:ext cx="9144000" cy="2043113"/>
          </a:xfrm>
        </p:spPr>
        <p:txBody>
          <a:bodyPr>
            <a:normAutofit/>
          </a:bodyPr>
          <a:lstStyle/>
          <a:p>
            <a:r>
              <a:rPr lang="en-US" dirty="0"/>
              <a:t>Murphy’s Auto (logo)</a:t>
            </a:r>
          </a:p>
          <a:p>
            <a:r>
              <a:rPr lang="en-US" dirty="0"/>
              <a:t>321 Auto Street</a:t>
            </a:r>
          </a:p>
          <a:p>
            <a:r>
              <a:rPr lang="en-US" dirty="0"/>
              <a:t>(000)-000-000</a:t>
            </a:r>
          </a:p>
          <a:p>
            <a:r>
              <a:rPr lang="en-US" dirty="0" err="1"/>
              <a:t>Contact.murphys@murphysauto.com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D6E4-FB25-B44C-9EB2-5F6CE79EE416}"/>
              </a:ext>
            </a:extLst>
          </p:cNvPr>
          <p:cNvSpPr txBox="1"/>
          <p:nvPr/>
        </p:nvSpPr>
        <p:spPr>
          <a:xfrm>
            <a:off x="0" y="431257"/>
            <a:ext cx="329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Jake Lionetti</a:t>
            </a:r>
          </a:p>
        </p:txBody>
      </p:sp>
      <p:pic>
        <p:nvPicPr>
          <p:cNvPr id="6" name="Picture 5" descr="Car | Free Stock Photo | Illustration of a red cartoon car ...">
            <a:extLst>
              <a:ext uri="{FF2B5EF4-FFF2-40B4-BE49-F238E27FC236}">
                <a16:creationId xmlns:a16="http://schemas.microsoft.com/office/drawing/2014/main" id="{D42DD06F-F970-A94D-8F89-852EAEB8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53305" y="3195203"/>
            <a:ext cx="3485390" cy="3485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BE819-F056-9D40-8964-F790D0A9E4BB}"/>
              </a:ext>
            </a:extLst>
          </p:cNvPr>
          <p:cNvSpPr txBox="1"/>
          <p:nvPr/>
        </p:nvSpPr>
        <p:spPr>
          <a:xfrm>
            <a:off x="4573709" y="5975308"/>
            <a:ext cx="2840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© Stock image from Microsoft </a:t>
            </a:r>
            <a:r>
              <a:rPr lang="en-US" sz="1200" dirty="0" err="1"/>
              <a:t>Powerpoint</a:t>
            </a:r>
            <a:endParaRPr 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4C3DF2-CDAD-C841-881C-943A0AF52352}"/>
                  </a:ext>
                </a:extLst>
              </p14:cNvPr>
              <p14:cNvContentPartPr/>
              <p14:nvPr/>
            </p14:nvContentPartPr>
            <p14:xfrm>
              <a:off x="11132662" y="347557"/>
              <a:ext cx="628560" cy="12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4C3DF2-CDAD-C841-881C-943A0AF523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23662" y="338917"/>
                <a:ext cx="6462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0592BD-6B8E-AB44-9647-1B4E0C0F957F}"/>
                  </a:ext>
                </a:extLst>
              </p14:cNvPr>
              <p14:cNvContentPartPr/>
              <p14:nvPr/>
            </p14:nvContentPartPr>
            <p14:xfrm>
              <a:off x="11199982" y="567517"/>
              <a:ext cx="528120" cy="1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0592BD-6B8E-AB44-9647-1B4E0C0F95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91342" y="558517"/>
                <a:ext cx="5457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B7CDDD-0CD7-7E45-B2D3-12826EB75CD1}"/>
                  </a:ext>
                </a:extLst>
              </p14:cNvPr>
              <p14:cNvContentPartPr/>
              <p14:nvPr/>
            </p14:nvContentPartPr>
            <p14:xfrm>
              <a:off x="11197462" y="788917"/>
              <a:ext cx="5454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B7CDDD-0CD7-7E45-B2D3-12826EB75C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88822" y="779917"/>
                <a:ext cx="5630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D83E1E4-5DB7-C24E-9490-13A6C78E1DE1}"/>
              </a:ext>
            </a:extLst>
          </p:cNvPr>
          <p:cNvSpPr txBox="1"/>
          <p:nvPr/>
        </p:nvSpPr>
        <p:spPr>
          <a:xfrm>
            <a:off x="11132662" y="274992"/>
            <a:ext cx="628560" cy="6614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6EE12-DB06-D34C-9448-DA609D491634}"/>
              </a:ext>
            </a:extLst>
          </p:cNvPr>
          <p:cNvSpPr txBox="1"/>
          <p:nvPr/>
        </p:nvSpPr>
        <p:spPr>
          <a:xfrm>
            <a:off x="11069056" y="936394"/>
            <a:ext cx="75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15014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4415-A8F0-BA4A-9FBD-B0A706A68C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Home page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33EB-4FCF-A047-8312-98970C22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a menu button for easy to use navigation</a:t>
            </a:r>
          </a:p>
          <a:p>
            <a:r>
              <a:rPr lang="en-US" dirty="0"/>
              <a:t>Contact information</a:t>
            </a:r>
          </a:p>
          <a:p>
            <a:r>
              <a:rPr lang="en-US" dirty="0"/>
              <a:t>Picture</a:t>
            </a:r>
          </a:p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9288296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{4903583C-7C3B-354C-BE65-8022EF06D950}tf10001120</Template>
  <TotalTime>2897</TotalTime>
  <Words>152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Storyboard for Sedan (Toyota Camry) page</vt:lpstr>
      <vt:lpstr>Sedan page description</vt:lpstr>
      <vt:lpstr>Storyboard for home page</vt:lpstr>
      <vt:lpstr>Home page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for Sedan (Toyta Camry) page</dc:title>
  <dc:creator>Microsoft Office User</dc:creator>
  <cp:lastModifiedBy>Microsoft Office User</cp:lastModifiedBy>
  <cp:revision>15</cp:revision>
  <dcterms:created xsi:type="dcterms:W3CDTF">2019-09-04T17:16:50Z</dcterms:created>
  <dcterms:modified xsi:type="dcterms:W3CDTF">2019-09-08T23:32:03Z</dcterms:modified>
</cp:coreProperties>
</file>