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8011" y="849085"/>
            <a:ext cx="9705703" cy="1045029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 de tensão Regulada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Sérgio Pires Barra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Andrés Ortiz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Salazar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Supervisor: Hugo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Álisson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086" y="738292"/>
            <a:ext cx="8534400" cy="2671114"/>
          </a:xfrm>
        </p:spPr>
        <p:txBody>
          <a:bodyPr>
            <a:normAutofit/>
          </a:bodyPr>
          <a:lstStyle/>
          <a:p>
            <a:r>
              <a:rPr lang="pt-BR" dirty="0" smtClean="0"/>
              <a:t>Fontes:</a:t>
            </a:r>
            <a:br>
              <a:rPr lang="pt-BR" dirty="0" smtClean="0"/>
            </a:br>
            <a:r>
              <a:rPr lang="pt-BR" sz="2700" cap="none" dirty="0" smtClean="0"/>
              <a:t>wrkits.com.br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cap="none" dirty="0" smtClean="0"/>
              <a:t>www.clubedohardware.com.br</a:t>
            </a:r>
            <a:r>
              <a:rPr lang="pt-BR" sz="2700" dirty="0"/>
              <a:t/>
            </a:r>
            <a:br>
              <a:rPr lang="pt-BR" sz="2700" dirty="0"/>
            </a:br>
            <a:r>
              <a:rPr lang="pt-BR" sz="2700" cap="none" dirty="0" smtClean="0"/>
              <a:t>www.allaboutcircuits.com/projects/build-your-own-negative-voltage-generator/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7897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91886"/>
            <a:ext cx="8534400" cy="991324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Fonte linear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4990011"/>
            <a:ext cx="8534400" cy="117904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www.clubedohardware.com.br/uploads/oldcmsimages/font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2" y="2066424"/>
            <a:ext cx="11579628" cy="200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287382"/>
            <a:ext cx="8001000" cy="579121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Ideia 1: ajuste da tensão de referencia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774" t="30982" r="35610" b="12232"/>
          <a:stretch/>
        </p:blipFill>
        <p:spPr>
          <a:xfrm>
            <a:off x="684211" y="896016"/>
            <a:ext cx="9517879" cy="55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333102"/>
            <a:ext cx="8001000" cy="659675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Ideia 2: Ganho de corrente com transistor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473" t="30625" r="37417" b="9910"/>
          <a:stretch/>
        </p:blipFill>
        <p:spPr>
          <a:xfrm>
            <a:off x="684212" y="992777"/>
            <a:ext cx="8985402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150223"/>
            <a:ext cx="8001000" cy="6727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Ideia 3: Controle de limite de corrente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574" t="30268" r="22758" b="12946"/>
          <a:stretch/>
        </p:blipFill>
        <p:spPr>
          <a:xfrm>
            <a:off x="461761" y="822961"/>
            <a:ext cx="11268478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117566"/>
            <a:ext cx="8534400" cy="83457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8" r="7424" b="20654"/>
          <a:stretch/>
        </p:blipFill>
        <p:spPr>
          <a:xfrm>
            <a:off x="222062" y="757643"/>
            <a:ext cx="11747877" cy="5865225"/>
          </a:xfrm>
        </p:spPr>
      </p:pic>
    </p:spTree>
    <p:extLst>
      <p:ext uri="{BB962C8B-B14F-4D97-AF65-F5344CB8AC3E}">
        <p14:creationId xmlns:p14="http://schemas.microsoft.com/office/powerpoint/2010/main" val="12984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9173" r="3275" b="13985"/>
          <a:stretch/>
        </p:blipFill>
        <p:spPr>
          <a:xfrm>
            <a:off x="157321" y="0"/>
            <a:ext cx="11877359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017" y="0"/>
            <a:ext cx="8534400" cy="677816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regulação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26"/>
            <a:ext cx="8534400" cy="685074"/>
          </a:xfrm>
        </p:spPr>
        <p:txBody>
          <a:bodyPr/>
          <a:lstStyle/>
          <a:p>
            <a:r>
              <a:rPr lang="pt-BR" dirty="0" smtClean="0"/>
              <a:t>Entrada ac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t="10899" r="24058" b="23281"/>
          <a:stretch/>
        </p:blipFill>
        <p:spPr>
          <a:xfrm>
            <a:off x="2063933" y="648146"/>
            <a:ext cx="7308058" cy="6209854"/>
          </a:xfrm>
        </p:spPr>
      </p:pic>
    </p:spTree>
    <p:extLst>
      <p:ext uri="{BB962C8B-B14F-4D97-AF65-F5344CB8AC3E}">
        <p14:creationId xmlns:p14="http://schemas.microsoft.com/office/powerpoint/2010/main" val="288849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783771"/>
          </a:xfrm>
        </p:spPr>
        <p:txBody>
          <a:bodyPr/>
          <a:lstStyle/>
          <a:p>
            <a:r>
              <a:rPr lang="pt-BR" dirty="0" smtClean="0"/>
              <a:t>Saída nos capacitores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0" r="26984" b="21058"/>
          <a:stretch/>
        </p:blipFill>
        <p:spPr>
          <a:xfrm>
            <a:off x="0" y="783770"/>
            <a:ext cx="5829958" cy="607423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5798" t="36161" r="50970" b="31875"/>
          <a:stretch/>
        </p:blipFill>
        <p:spPr>
          <a:xfrm>
            <a:off x="5829958" y="783769"/>
            <a:ext cx="4879379" cy="26386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42905" t="55268" r="42437" b="34732"/>
          <a:stretch/>
        </p:blipFill>
        <p:spPr>
          <a:xfrm>
            <a:off x="5829958" y="3598816"/>
            <a:ext cx="2315861" cy="888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5829958" y="4663440"/>
                <a:ext cx="1353783" cy="76033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Ƞ</a:t>
                </a:r>
                <a:r>
                  <a:rPr lang="pt-BR" sz="2800" b="1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den>
                    </m:f>
                  </m:oMath>
                </a14:m>
                <a:endParaRPr lang="pt-BR" sz="28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58" y="4663440"/>
                <a:ext cx="1353783" cy="760336"/>
              </a:xfrm>
              <a:prstGeom prst="rect">
                <a:avLst/>
              </a:prstGeom>
              <a:blipFill>
                <a:blip r:embed="rId5"/>
                <a:stretch>
                  <a:fillRect l="-9009" b="-16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5007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56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Fatia</vt:lpstr>
      <vt:lpstr>Fonte de tensão Regulada</vt:lpstr>
      <vt:lpstr>Fonte linear</vt:lpstr>
      <vt:lpstr>Ideia 1: ajuste da tensão de referencia</vt:lpstr>
      <vt:lpstr>Ideia 2: Ganho de corrente com transistor</vt:lpstr>
      <vt:lpstr>Ideia 3: Controle de limite de corrente</vt:lpstr>
      <vt:lpstr>Alimentação</vt:lpstr>
      <vt:lpstr>regulação</vt:lpstr>
      <vt:lpstr>Entrada ac</vt:lpstr>
      <vt:lpstr>Saída nos capacitores</vt:lpstr>
      <vt:lpstr>Fontes: wrkits.com.br www.clubedohardware.com.br www.allaboutcircuits.com/projects/build-your-own-negative-voltage-generator/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Fonte de tensão Regulada</dc:title>
  <dc:creator>serginho barra</dc:creator>
  <cp:lastModifiedBy>serginho barra</cp:lastModifiedBy>
  <cp:revision>16</cp:revision>
  <dcterms:created xsi:type="dcterms:W3CDTF">2019-11-21T11:55:54Z</dcterms:created>
  <dcterms:modified xsi:type="dcterms:W3CDTF">2019-11-24T17:00:07Z</dcterms:modified>
</cp:coreProperties>
</file>