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45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22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7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6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4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8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1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2AD0-253D-4C38-8469-F171515552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6E1A-187D-44D2-95F9-57C7CC706F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1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D1DF044-6646-442E-9756-7B28513CCA75}"/>
              </a:ext>
            </a:extLst>
          </p:cNvPr>
          <p:cNvSpPr/>
          <p:nvPr/>
        </p:nvSpPr>
        <p:spPr>
          <a:xfrm>
            <a:off x="319489" y="347029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F49B71-7F49-4DA3-A113-CD85838FB734}"/>
              </a:ext>
            </a:extLst>
          </p:cNvPr>
          <p:cNvSpPr/>
          <p:nvPr/>
        </p:nvSpPr>
        <p:spPr>
          <a:xfrm>
            <a:off x="369065" y="172964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DC119C14-063C-4D26-96E1-16EBFBB1CC4B}"/>
              </a:ext>
            </a:extLst>
          </p:cNvPr>
          <p:cNvSpPr/>
          <p:nvPr/>
        </p:nvSpPr>
        <p:spPr>
          <a:xfrm>
            <a:off x="418641" y="3015867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7D4CA0-6C30-4D38-846D-9E15352A442C}"/>
              </a:ext>
            </a:extLst>
          </p:cNvPr>
          <p:cNvSpPr/>
          <p:nvPr/>
        </p:nvSpPr>
        <p:spPr>
          <a:xfrm>
            <a:off x="4230477" y="765670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EE818FB-B176-4B58-BC72-E3A32A17AEC6}"/>
              </a:ext>
            </a:extLst>
          </p:cNvPr>
          <p:cNvSpPr/>
          <p:nvPr/>
        </p:nvSpPr>
        <p:spPr>
          <a:xfrm>
            <a:off x="6521985" y="60807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E4BE4F-51DC-45CF-9709-ECA5F68BA3CE}"/>
              </a:ext>
            </a:extLst>
          </p:cNvPr>
          <p:cNvSpPr/>
          <p:nvPr/>
        </p:nvSpPr>
        <p:spPr>
          <a:xfrm>
            <a:off x="6521985" y="142332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63B9C8-112F-43FF-8015-59D6B74155ED}"/>
              </a:ext>
            </a:extLst>
          </p:cNvPr>
          <p:cNvCxnSpPr>
            <a:stCxn id="5" idx="6"/>
          </p:cNvCxnSpPr>
          <p:nvPr/>
        </p:nvCxnSpPr>
        <p:spPr>
          <a:xfrm flipV="1">
            <a:off x="5783855" y="914398"/>
            <a:ext cx="738130" cy="41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9A0135-A396-443D-985E-B92D83BDA159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5783855" y="1333039"/>
            <a:ext cx="738130" cy="39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9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8E61987C-8F9C-4B26-B432-BB713114EA2F}"/>
              </a:ext>
            </a:extLst>
          </p:cNvPr>
          <p:cNvSpPr/>
          <p:nvPr/>
        </p:nvSpPr>
        <p:spPr>
          <a:xfrm>
            <a:off x="859316" y="332651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712C59A4-5F7C-4F7C-98F6-10DD1B0AC49E}"/>
              </a:ext>
            </a:extLst>
          </p:cNvPr>
          <p:cNvSpPr/>
          <p:nvPr/>
        </p:nvSpPr>
        <p:spPr>
          <a:xfrm>
            <a:off x="859316" y="121400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F6077-01FF-4E13-A0BE-2A25B2FA4B74}"/>
              </a:ext>
            </a:extLst>
          </p:cNvPr>
          <p:cNvSpPr txBox="1"/>
          <p:nvPr/>
        </p:nvSpPr>
        <p:spPr>
          <a:xfrm>
            <a:off x="705080" y="2095355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BE95E-92C1-4EBC-AE3F-00A473345E60}"/>
              </a:ext>
            </a:extLst>
          </p:cNvPr>
          <p:cNvSpPr txBox="1"/>
          <p:nvPr/>
        </p:nvSpPr>
        <p:spPr>
          <a:xfrm>
            <a:off x="2906617" y="20953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BE31E5-5E3B-4AFA-B68F-BAA55D446359}"/>
              </a:ext>
            </a:extLst>
          </p:cNvPr>
          <p:cNvSpPr/>
          <p:nvPr/>
        </p:nvSpPr>
        <p:spPr>
          <a:xfrm>
            <a:off x="5220158" y="321296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49CA7-F626-4732-9C92-68C873A96210}"/>
              </a:ext>
            </a:extLst>
          </p:cNvPr>
          <p:cNvSpPr/>
          <p:nvPr/>
        </p:nvSpPr>
        <p:spPr>
          <a:xfrm>
            <a:off x="5220158" y="167361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8" name="Flowchart: Punched Tape 7">
            <a:extLst>
              <a:ext uri="{FF2B5EF4-FFF2-40B4-BE49-F238E27FC236}">
                <a16:creationId xmlns:a16="http://schemas.microsoft.com/office/drawing/2014/main" id="{1BF7342E-7F93-425E-A45E-64AF6317FB20}"/>
              </a:ext>
            </a:extLst>
          </p:cNvPr>
          <p:cNvSpPr/>
          <p:nvPr/>
        </p:nvSpPr>
        <p:spPr>
          <a:xfrm>
            <a:off x="7526359" y="321295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09C7D-A5AB-484D-A13B-387557EF878B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6674384" y="734428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4E385-633F-4FE2-8375-1260731D0C16}"/>
              </a:ext>
            </a:extLst>
          </p:cNvPr>
          <p:cNvCxnSpPr/>
          <p:nvPr/>
        </p:nvCxnSpPr>
        <p:spPr>
          <a:xfrm>
            <a:off x="4549966" y="198304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8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8E61987C-8F9C-4B26-B432-BB713114EA2F}"/>
              </a:ext>
            </a:extLst>
          </p:cNvPr>
          <p:cNvSpPr/>
          <p:nvPr/>
        </p:nvSpPr>
        <p:spPr>
          <a:xfrm>
            <a:off x="859316" y="332651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712C59A4-5F7C-4F7C-98F6-10DD1B0AC49E}"/>
              </a:ext>
            </a:extLst>
          </p:cNvPr>
          <p:cNvSpPr/>
          <p:nvPr/>
        </p:nvSpPr>
        <p:spPr>
          <a:xfrm>
            <a:off x="859316" y="121400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F6077-01FF-4E13-A0BE-2A25B2FA4B74}"/>
              </a:ext>
            </a:extLst>
          </p:cNvPr>
          <p:cNvSpPr txBox="1"/>
          <p:nvPr/>
        </p:nvSpPr>
        <p:spPr>
          <a:xfrm>
            <a:off x="705080" y="2095355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BE95E-92C1-4EBC-AE3F-00A473345E60}"/>
              </a:ext>
            </a:extLst>
          </p:cNvPr>
          <p:cNvSpPr txBox="1"/>
          <p:nvPr/>
        </p:nvSpPr>
        <p:spPr>
          <a:xfrm>
            <a:off x="2906617" y="20953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4E385-633F-4FE2-8375-1260731D0C16}"/>
              </a:ext>
            </a:extLst>
          </p:cNvPr>
          <p:cNvCxnSpPr/>
          <p:nvPr/>
        </p:nvCxnSpPr>
        <p:spPr>
          <a:xfrm>
            <a:off x="4549966" y="198304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2D105E-8D0B-4E34-A4FA-D2C853EA76AE}"/>
              </a:ext>
            </a:extLst>
          </p:cNvPr>
          <p:cNvSpPr/>
          <p:nvPr/>
        </p:nvSpPr>
        <p:spPr>
          <a:xfrm>
            <a:off x="7313374" y="297455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169492-13E9-4CDD-A824-32268CD08AEB}"/>
              </a:ext>
            </a:extLst>
          </p:cNvPr>
          <p:cNvSpPr/>
          <p:nvPr/>
        </p:nvSpPr>
        <p:spPr>
          <a:xfrm>
            <a:off x="7313374" y="164977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4" name="Flowchart: Punched Tape 13">
            <a:extLst>
              <a:ext uri="{FF2B5EF4-FFF2-40B4-BE49-F238E27FC236}">
                <a16:creationId xmlns:a16="http://schemas.microsoft.com/office/drawing/2014/main" id="{262D2FF7-944B-426C-8B87-33ABB6129D01}"/>
              </a:ext>
            </a:extLst>
          </p:cNvPr>
          <p:cNvSpPr/>
          <p:nvPr/>
        </p:nvSpPr>
        <p:spPr>
          <a:xfrm>
            <a:off x="9619575" y="297454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9E735-3941-4528-8E57-9FDA720A5B18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8767600" y="710587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72254D-CEB9-4353-B0A4-F9672FA87988}"/>
              </a:ext>
            </a:extLst>
          </p:cNvPr>
          <p:cNvCxnSpPr>
            <a:cxnSpLocks/>
          </p:cNvCxnSpPr>
          <p:nvPr/>
        </p:nvCxnSpPr>
        <p:spPr>
          <a:xfrm flipH="1">
            <a:off x="6466912" y="654126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359CCE7-E13F-4139-99C2-9F29AD0E8F78}"/>
              </a:ext>
            </a:extLst>
          </p:cNvPr>
          <p:cNvSpPr/>
          <p:nvPr/>
        </p:nvSpPr>
        <p:spPr>
          <a:xfrm>
            <a:off x="5012686" y="818922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55A2C082-B919-4C36-A709-B012C631A16D}"/>
              </a:ext>
            </a:extLst>
          </p:cNvPr>
          <p:cNvSpPr/>
          <p:nvPr/>
        </p:nvSpPr>
        <p:spPr>
          <a:xfrm>
            <a:off x="879512" y="419774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65763BA-1D11-4F91-A323-91C07D7FCBE3}"/>
              </a:ext>
            </a:extLst>
          </p:cNvPr>
          <p:cNvSpPr/>
          <p:nvPr/>
        </p:nvSpPr>
        <p:spPr>
          <a:xfrm>
            <a:off x="879512" y="507909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513BF-1081-4786-8374-B3C62A3392FE}"/>
              </a:ext>
            </a:extLst>
          </p:cNvPr>
          <p:cNvSpPr txBox="1"/>
          <p:nvPr/>
        </p:nvSpPr>
        <p:spPr>
          <a:xfrm>
            <a:off x="725276" y="5960446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1DAED-6FBB-436E-975B-52D60DAB30AD}"/>
              </a:ext>
            </a:extLst>
          </p:cNvPr>
          <p:cNvSpPr txBox="1"/>
          <p:nvPr/>
        </p:nvSpPr>
        <p:spPr>
          <a:xfrm>
            <a:off x="2926813" y="59604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6782EF-06E6-4723-AAF3-A02AFC8CFB6A}"/>
              </a:ext>
            </a:extLst>
          </p:cNvPr>
          <p:cNvCxnSpPr/>
          <p:nvPr/>
        </p:nvCxnSpPr>
        <p:spPr>
          <a:xfrm>
            <a:off x="4570162" y="4063395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71BB01-1C69-484C-97ED-A6EBC7F07B68}"/>
              </a:ext>
            </a:extLst>
          </p:cNvPr>
          <p:cNvSpPr/>
          <p:nvPr/>
        </p:nvSpPr>
        <p:spPr>
          <a:xfrm>
            <a:off x="7333570" y="4162546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6296C0-AD39-4A9C-881D-4C5D3F5BBD34}"/>
              </a:ext>
            </a:extLst>
          </p:cNvPr>
          <p:cNvSpPr/>
          <p:nvPr/>
        </p:nvSpPr>
        <p:spPr>
          <a:xfrm>
            <a:off x="7333570" y="551486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5" name="Flowchart: Punched Tape 24">
            <a:extLst>
              <a:ext uri="{FF2B5EF4-FFF2-40B4-BE49-F238E27FC236}">
                <a16:creationId xmlns:a16="http://schemas.microsoft.com/office/drawing/2014/main" id="{1E71DB56-9D1D-45F6-BD40-127F0DDEE3E8}"/>
              </a:ext>
            </a:extLst>
          </p:cNvPr>
          <p:cNvSpPr/>
          <p:nvPr/>
        </p:nvSpPr>
        <p:spPr>
          <a:xfrm>
            <a:off x="9639771" y="4162545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0267E9-BAFA-42C9-A6E0-C27DACB4894E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flipH="1">
            <a:off x="8787796" y="4575678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65C0-7BC4-4CA4-BA91-7B0362ABF91D}"/>
              </a:ext>
            </a:extLst>
          </p:cNvPr>
          <p:cNvCxnSpPr>
            <a:cxnSpLocks/>
          </p:cNvCxnSpPr>
          <p:nvPr/>
        </p:nvCxnSpPr>
        <p:spPr>
          <a:xfrm flipH="1">
            <a:off x="6487108" y="4519217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9F464DF-8DDD-4976-8239-26D167C103E0}"/>
              </a:ext>
            </a:extLst>
          </p:cNvPr>
          <p:cNvSpPr/>
          <p:nvPr/>
        </p:nvSpPr>
        <p:spPr>
          <a:xfrm>
            <a:off x="5032882" y="468401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F51E01-6D8E-4D09-AF65-402E3E73C513}"/>
              </a:ext>
            </a:extLst>
          </p:cNvPr>
          <p:cNvCxnSpPr>
            <a:cxnSpLocks/>
            <a:stCxn id="24" idx="1"/>
            <a:endCxn id="28" idx="6"/>
          </p:cNvCxnSpPr>
          <p:nvPr/>
        </p:nvCxnSpPr>
        <p:spPr>
          <a:xfrm flipH="1" flipV="1">
            <a:off x="6586260" y="5251382"/>
            <a:ext cx="747310" cy="6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E19C05C2-11C2-4DDC-8CF7-50331F819D7F}"/>
              </a:ext>
            </a:extLst>
          </p:cNvPr>
          <p:cNvSpPr/>
          <p:nvPr/>
        </p:nvSpPr>
        <p:spPr>
          <a:xfrm>
            <a:off x="2902952" y="419774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056FDC6-FEDF-4623-8510-62D3F665934C}"/>
              </a:ext>
            </a:extLst>
          </p:cNvPr>
          <p:cNvSpPr/>
          <p:nvPr/>
        </p:nvSpPr>
        <p:spPr>
          <a:xfrm>
            <a:off x="2902952" y="507909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</p:spTree>
    <p:extLst>
      <p:ext uri="{BB962C8B-B14F-4D97-AF65-F5344CB8AC3E}">
        <p14:creationId xmlns:p14="http://schemas.microsoft.com/office/powerpoint/2010/main" val="210207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8E61987C-8F9C-4B26-B432-BB713114EA2F}"/>
              </a:ext>
            </a:extLst>
          </p:cNvPr>
          <p:cNvSpPr/>
          <p:nvPr/>
        </p:nvSpPr>
        <p:spPr>
          <a:xfrm>
            <a:off x="859316" y="332651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712C59A4-5F7C-4F7C-98F6-10DD1B0AC49E}"/>
              </a:ext>
            </a:extLst>
          </p:cNvPr>
          <p:cNvSpPr/>
          <p:nvPr/>
        </p:nvSpPr>
        <p:spPr>
          <a:xfrm>
            <a:off x="859316" y="121400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F6077-01FF-4E13-A0BE-2A25B2FA4B74}"/>
              </a:ext>
            </a:extLst>
          </p:cNvPr>
          <p:cNvSpPr txBox="1"/>
          <p:nvPr/>
        </p:nvSpPr>
        <p:spPr>
          <a:xfrm>
            <a:off x="705080" y="2095355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SUA MÁQUINA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BE95E-92C1-4EBC-AE3F-00A473345E60}"/>
              </a:ext>
            </a:extLst>
          </p:cNvPr>
          <p:cNvSpPr txBox="1"/>
          <p:nvPr/>
        </p:nvSpPr>
        <p:spPr>
          <a:xfrm>
            <a:off x="2906617" y="20953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4E385-633F-4FE2-8375-1260731D0C16}"/>
              </a:ext>
            </a:extLst>
          </p:cNvPr>
          <p:cNvCxnSpPr/>
          <p:nvPr/>
        </p:nvCxnSpPr>
        <p:spPr>
          <a:xfrm>
            <a:off x="4549966" y="198304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2D105E-8D0B-4E34-A4FA-D2C853EA76AE}"/>
              </a:ext>
            </a:extLst>
          </p:cNvPr>
          <p:cNvSpPr/>
          <p:nvPr/>
        </p:nvSpPr>
        <p:spPr>
          <a:xfrm>
            <a:off x="7313374" y="297455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169492-13E9-4CDD-A824-32268CD08AEB}"/>
              </a:ext>
            </a:extLst>
          </p:cNvPr>
          <p:cNvSpPr/>
          <p:nvPr/>
        </p:nvSpPr>
        <p:spPr>
          <a:xfrm>
            <a:off x="7313374" y="164977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4" name="Flowchart: Punched Tape 13">
            <a:extLst>
              <a:ext uri="{FF2B5EF4-FFF2-40B4-BE49-F238E27FC236}">
                <a16:creationId xmlns:a16="http://schemas.microsoft.com/office/drawing/2014/main" id="{262D2FF7-944B-426C-8B87-33ABB6129D01}"/>
              </a:ext>
            </a:extLst>
          </p:cNvPr>
          <p:cNvSpPr/>
          <p:nvPr/>
        </p:nvSpPr>
        <p:spPr>
          <a:xfrm>
            <a:off x="9619575" y="297454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9E735-3941-4528-8E57-9FDA720A5B18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8767600" y="710587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72254D-CEB9-4353-B0A4-F9672FA87988}"/>
              </a:ext>
            </a:extLst>
          </p:cNvPr>
          <p:cNvCxnSpPr>
            <a:cxnSpLocks/>
          </p:cNvCxnSpPr>
          <p:nvPr/>
        </p:nvCxnSpPr>
        <p:spPr>
          <a:xfrm flipH="1">
            <a:off x="6466912" y="654126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359CCE7-E13F-4139-99C2-9F29AD0E8F78}"/>
              </a:ext>
            </a:extLst>
          </p:cNvPr>
          <p:cNvSpPr/>
          <p:nvPr/>
        </p:nvSpPr>
        <p:spPr>
          <a:xfrm>
            <a:off x="5012686" y="818922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513BF-1081-4786-8374-B3C62A3392FE}"/>
              </a:ext>
            </a:extLst>
          </p:cNvPr>
          <p:cNvSpPr txBox="1"/>
          <p:nvPr/>
        </p:nvSpPr>
        <p:spPr>
          <a:xfrm>
            <a:off x="725276" y="596044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OFFICE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1DAED-6FBB-436E-975B-52D60DAB30AD}"/>
              </a:ext>
            </a:extLst>
          </p:cNvPr>
          <p:cNvSpPr txBox="1"/>
          <p:nvPr/>
        </p:nvSpPr>
        <p:spPr>
          <a:xfrm>
            <a:off x="2926813" y="596044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6782EF-06E6-4723-AAF3-A02AFC8CFB6A}"/>
              </a:ext>
            </a:extLst>
          </p:cNvPr>
          <p:cNvCxnSpPr/>
          <p:nvPr/>
        </p:nvCxnSpPr>
        <p:spPr>
          <a:xfrm>
            <a:off x="4570162" y="4063395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71BB01-1C69-484C-97ED-A6EBC7F07B68}"/>
              </a:ext>
            </a:extLst>
          </p:cNvPr>
          <p:cNvSpPr/>
          <p:nvPr/>
        </p:nvSpPr>
        <p:spPr>
          <a:xfrm>
            <a:off x="7333570" y="4162546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6296C0-AD39-4A9C-881D-4C5D3F5BBD34}"/>
              </a:ext>
            </a:extLst>
          </p:cNvPr>
          <p:cNvSpPr/>
          <p:nvPr/>
        </p:nvSpPr>
        <p:spPr>
          <a:xfrm>
            <a:off x="7333570" y="5514868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5" name="Flowchart: Punched Tape 24">
            <a:extLst>
              <a:ext uri="{FF2B5EF4-FFF2-40B4-BE49-F238E27FC236}">
                <a16:creationId xmlns:a16="http://schemas.microsoft.com/office/drawing/2014/main" id="{1E71DB56-9D1D-45F6-BD40-127F0DDEE3E8}"/>
              </a:ext>
            </a:extLst>
          </p:cNvPr>
          <p:cNvSpPr/>
          <p:nvPr/>
        </p:nvSpPr>
        <p:spPr>
          <a:xfrm>
            <a:off x="9639771" y="4162545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0267E9-BAFA-42C9-A6E0-C27DACB4894E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flipH="1">
            <a:off x="8787796" y="4575678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9F464DF-8DDD-4976-8239-26D167C103E0}"/>
              </a:ext>
            </a:extLst>
          </p:cNvPr>
          <p:cNvSpPr/>
          <p:nvPr/>
        </p:nvSpPr>
        <p:spPr>
          <a:xfrm>
            <a:off x="5032882" y="468401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F51E01-6D8E-4D09-AF65-402E3E73C513}"/>
              </a:ext>
            </a:extLst>
          </p:cNvPr>
          <p:cNvCxnSpPr>
            <a:cxnSpLocks/>
            <a:stCxn id="24" idx="1"/>
            <a:endCxn id="28" idx="6"/>
          </p:cNvCxnSpPr>
          <p:nvPr/>
        </p:nvCxnSpPr>
        <p:spPr>
          <a:xfrm flipH="1" flipV="1">
            <a:off x="6586260" y="5251382"/>
            <a:ext cx="747310" cy="6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E19C05C2-11C2-4DDC-8CF7-50331F819D7F}"/>
              </a:ext>
            </a:extLst>
          </p:cNvPr>
          <p:cNvSpPr/>
          <p:nvPr/>
        </p:nvSpPr>
        <p:spPr>
          <a:xfrm>
            <a:off x="2902952" y="419774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056FDC6-FEDF-4623-8510-62D3F665934C}"/>
              </a:ext>
            </a:extLst>
          </p:cNvPr>
          <p:cNvSpPr/>
          <p:nvPr/>
        </p:nvSpPr>
        <p:spPr>
          <a:xfrm>
            <a:off x="2902952" y="507909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</p:spTree>
    <p:extLst>
      <p:ext uri="{BB962C8B-B14F-4D97-AF65-F5344CB8AC3E}">
        <p14:creationId xmlns:p14="http://schemas.microsoft.com/office/powerpoint/2010/main" val="375466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55A2C082-B919-4C36-A709-B012C631A16D}"/>
              </a:ext>
            </a:extLst>
          </p:cNvPr>
          <p:cNvSpPr/>
          <p:nvPr/>
        </p:nvSpPr>
        <p:spPr>
          <a:xfrm>
            <a:off x="879512" y="90369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65763BA-1D11-4F91-A323-91C07D7FCBE3}"/>
              </a:ext>
            </a:extLst>
          </p:cNvPr>
          <p:cNvSpPr/>
          <p:nvPr/>
        </p:nvSpPr>
        <p:spPr>
          <a:xfrm>
            <a:off x="879512" y="1785045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513BF-1081-4786-8374-B3C62A3392FE}"/>
              </a:ext>
            </a:extLst>
          </p:cNvPr>
          <p:cNvSpPr txBox="1"/>
          <p:nvPr/>
        </p:nvSpPr>
        <p:spPr>
          <a:xfrm>
            <a:off x="725276" y="266639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OFFICE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1DAED-6FBB-436E-975B-52D60DAB30AD}"/>
              </a:ext>
            </a:extLst>
          </p:cNvPr>
          <p:cNvSpPr txBox="1"/>
          <p:nvPr/>
        </p:nvSpPr>
        <p:spPr>
          <a:xfrm>
            <a:off x="2926813" y="266639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6782EF-06E6-4723-AAF3-A02AFC8CFB6A}"/>
              </a:ext>
            </a:extLst>
          </p:cNvPr>
          <p:cNvCxnSpPr/>
          <p:nvPr/>
        </p:nvCxnSpPr>
        <p:spPr>
          <a:xfrm>
            <a:off x="4570162" y="769346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C71BB01-1C69-484C-97ED-A6EBC7F07B68}"/>
              </a:ext>
            </a:extLst>
          </p:cNvPr>
          <p:cNvSpPr/>
          <p:nvPr/>
        </p:nvSpPr>
        <p:spPr>
          <a:xfrm>
            <a:off x="7333570" y="86849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6296C0-AD39-4A9C-881D-4C5D3F5BBD34}"/>
              </a:ext>
            </a:extLst>
          </p:cNvPr>
          <p:cNvSpPr/>
          <p:nvPr/>
        </p:nvSpPr>
        <p:spPr>
          <a:xfrm>
            <a:off x="7333570" y="2220819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5" name="Flowchart: Punched Tape 24">
            <a:extLst>
              <a:ext uri="{FF2B5EF4-FFF2-40B4-BE49-F238E27FC236}">
                <a16:creationId xmlns:a16="http://schemas.microsoft.com/office/drawing/2014/main" id="{1E71DB56-9D1D-45F6-BD40-127F0DDEE3E8}"/>
              </a:ext>
            </a:extLst>
          </p:cNvPr>
          <p:cNvSpPr/>
          <p:nvPr/>
        </p:nvSpPr>
        <p:spPr>
          <a:xfrm>
            <a:off x="9639771" y="868496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0267E9-BAFA-42C9-A6E0-C27DACB4894E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flipH="1">
            <a:off x="8787796" y="1281629"/>
            <a:ext cx="85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65C0-7BC4-4CA4-BA91-7B0362ABF91D}"/>
              </a:ext>
            </a:extLst>
          </p:cNvPr>
          <p:cNvCxnSpPr>
            <a:cxnSpLocks/>
          </p:cNvCxnSpPr>
          <p:nvPr/>
        </p:nvCxnSpPr>
        <p:spPr>
          <a:xfrm flipH="1">
            <a:off x="6487108" y="1225168"/>
            <a:ext cx="951127" cy="47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9F464DF-8DDD-4976-8239-26D167C103E0}"/>
              </a:ext>
            </a:extLst>
          </p:cNvPr>
          <p:cNvSpPr/>
          <p:nvPr/>
        </p:nvSpPr>
        <p:spPr>
          <a:xfrm>
            <a:off x="5032882" y="1389964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F51E01-6D8E-4D09-AF65-402E3E73C513}"/>
              </a:ext>
            </a:extLst>
          </p:cNvPr>
          <p:cNvCxnSpPr>
            <a:cxnSpLocks/>
            <a:stCxn id="24" idx="1"/>
            <a:endCxn id="28" idx="6"/>
          </p:cNvCxnSpPr>
          <p:nvPr/>
        </p:nvCxnSpPr>
        <p:spPr>
          <a:xfrm flipH="1" flipV="1">
            <a:off x="6586260" y="1957333"/>
            <a:ext cx="747310" cy="6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E19C05C2-11C2-4DDC-8CF7-50331F819D7F}"/>
              </a:ext>
            </a:extLst>
          </p:cNvPr>
          <p:cNvSpPr/>
          <p:nvPr/>
        </p:nvSpPr>
        <p:spPr>
          <a:xfrm>
            <a:off x="2902952" y="903693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056FDC6-FEDF-4623-8510-62D3F665934C}"/>
              </a:ext>
            </a:extLst>
          </p:cNvPr>
          <p:cNvSpPr/>
          <p:nvPr/>
        </p:nvSpPr>
        <p:spPr>
          <a:xfrm>
            <a:off x="2902952" y="1785045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7A42941-7360-498F-899E-15C8EE29A963}"/>
              </a:ext>
            </a:extLst>
          </p:cNvPr>
          <p:cNvSpPr/>
          <p:nvPr/>
        </p:nvSpPr>
        <p:spPr>
          <a:xfrm>
            <a:off x="879512" y="395536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A127300-D428-4422-93A3-B1669BA15600}"/>
              </a:ext>
            </a:extLst>
          </p:cNvPr>
          <p:cNvSpPr/>
          <p:nvPr/>
        </p:nvSpPr>
        <p:spPr>
          <a:xfrm>
            <a:off x="879512" y="483671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7D2F62-C7FD-4143-95DB-6741EF88EFEA}"/>
              </a:ext>
            </a:extLst>
          </p:cNvPr>
          <p:cNvSpPr txBox="1"/>
          <p:nvPr/>
        </p:nvSpPr>
        <p:spPr>
          <a:xfrm>
            <a:off x="725276" y="571806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HOME OFFICE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1A39D-49E8-4466-9652-9BF3F371C503}"/>
              </a:ext>
            </a:extLst>
          </p:cNvPr>
          <p:cNvSpPr txBox="1"/>
          <p:nvPr/>
        </p:nvSpPr>
        <p:spPr>
          <a:xfrm>
            <a:off x="2926813" y="571806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35E76-BCA7-415E-8E38-0B4EBEFE48ED}"/>
              </a:ext>
            </a:extLst>
          </p:cNvPr>
          <p:cNvCxnSpPr/>
          <p:nvPr/>
        </p:nvCxnSpPr>
        <p:spPr>
          <a:xfrm>
            <a:off x="4570162" y="3821015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A4F5D3-8987-4446-B95A-DC10E42DEE2A}"/>
              </a:ext>
            </a:extLst>
          </p:cNvPr>
          <p:cNvSpPr/>
          <p:nvPr/>
        </p:nvSpPr>
        <p:spPr>
          <a:xfrm>
            <a:off x="8561935" y="3955362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B104A-B2C2-4A89-B692-FFA2239283C8}"/>
              </a:ext>
            </a:extLst>
          </p:cNvPr>
          <p:cNvSpPr/>
          <p:nvPr/>
        </p:nvSpPr>
        <p:spPr>
          <a:xfrm>
            <a:off x="8561935" y="5737791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9" name="Flowchart: Punched Tape 38">
            <a:extLst>
              <a:ext uri="{FF2B5EF4-FFF2-40B4-BE49-F238E27FC236}">
                <a16:creationId xmlns:a16="http://schemas.microsoft.com/office/drawing/2014/main" id="{CFF1CB06-0515-4316-B7AC-BE2ADA3ED3FA}"/>
              </a:ext>
            </a:extLst>
          </p:cNvPr>
          <p:cNvSpPr/>
          <p:nvPr/>
        </p:nvSpPr>
        <p:spPr>
          <a:xfrm>
            <a:off x="10585375" y="3955362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49FB8C-5E27-4E5F-ABAD-965B5DF69742}"/>
              </a:ext>
            </a:extLst>
          </p:cNvPr>
          <p:cNvCxnSpPr>
            <a:stCxn id="39" idx="1"/>
            <a:endCxn id="37" idx="3"/>
          </p:cNvCxnSpPr>
          <p:nvPr/>
        </p:nvCxnSpPr>
        <p:spPr>
          <a:xfrm flipH="1">
            <a:off x="10016161" y="4368495"/>
            <a:ext cx="569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0A4FE6-5057-4CE8-97CD-1A99A8754C8F}"/>
              </a:ext>
            </a:extLst>
          </p:cNvPr>
          <p:cNvSpPr/>
          <p:nvPr/>
        </p:nvSpPr>
        <p:spPr>
          <a:xfrm>
            <a:off x="4740329" y="444163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E3DA4424-9147-491D-AA46-3D39D2C015AB}"/>
              </a:ext>
            </a:extLst>
          </p:cNvPr>
          <p:cNvSpPr/>
          <p:nvPr/>
        </p:nvSpPr>
        <p:spPr>
          <a:xfrm>
            <a:off x="2902952" y="395536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FA177F2C-91C0-411D-857C-43EC0C733530}"/>
              </a:ext>
            </a:extLst>
          </p:cNvPr>
          <p:cNvSpPr/>
          <p:nvPr/>
        </p:nvSpPr>
        <p:spPr>
          <a:xfrm>
            <a:off x="2902952" y="483671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B9499B-C4AF-4ABB-B820-43FFB4A0775C}"/>
              </a:ext>
            </a:extLst>
          </p:cNvPr>
          <p:cNvSpPr/>
          <p:nvPr/>
        </p:nvSpPr>
        <p:spPr>
          <a:xfrm>
            <a:off x="6661546" y="4441633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0bd7901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46F3F-6B76-425F-8D2A-CDDEC4BB6471}"/>
              </a:ext>
            </a:extLst>
          </p:cNvPr>
          <p:cNvCxnSpPr>
            <a:stCxn id="46" idx="2"/>
            <a:endCxn id="42" idx="6"/>
          </p:cNvCxnSpPr>
          <p:nvPr/>
        </p:nvCxnSpPr>
        <p:spPr>
          <a:xfrm flipH="1">
            <a:off x="6293707" y="5009002"/>
            <a:ext cx="36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90E505-0548-487B-95B7-5A5AF54E44BB}"/>
              </a:ext>
            </a:extLst>
          </p:cNvPr>
          <p:cNvCxnSpPr>
            <a:cxnSpLocks/>
            <a:stCxn id="38" idx="1"/>
            <a:endCxn id="46" idx="5"/>
          </p:cNvCxnSpPr>
          <p:nvPr/>
        </p:nvCxnSpPr>
        <p:spPr>
          <a:xfrm flipH="1" flipV="1">
            <a:off x="7987437" y="5410192"/>
            <a:ext cx="574498" cy="7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4CBAC1-C287-410B-AE85-EB9997A23AC1}"/>
              </a:ext>
            </a:extLst>
          </p:cNvPr>
          <p:cNvCxnSpPr>
            <a:stCxn id="37" idx="1"/>
            <a:endCxn id="46" idx="7"/>
          </p:cNvCxnSpPr>
          <p:nvPr/>
        </p:nvCxnSpPr>
        <p:spPr>
          <a:xfrm flipH="1">
            <a:off x="7987437" y="4368495"/>
            <a:ext cx="574498" cy="2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0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7A42941-7360-498F-899E-15C8EE29A963}"/>
              </a:ext>
            </a:extLst>
          </p:cNvPr>
          <p:cNvSpPr/>
          <p:nvPr/>
        </p:nvSpPr>
        <p:spPr>
          <a:xfrm>
            <a:off x="813411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A127300-D428-4422-93A3-B1669BA15600}"/>
              </a:ext>
            </a:extLst>
          </p:cNvPr>
          <p:cNvSpPr/>
          <p:nvPr/>
        </p:nvSpPr>
        <p:spPr>
          <a:xfrm>
            <a:off x="813411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7D2F62-C7FD-4143-95DB-6741EF88EFEA}"/>
              </a:ext>
            </a:extLst>
          </p:cNvPr>
          <p:cNvSpPr txBox="1"/>
          <p:nvPr/>
        </p:nvSpPr>
        <p:spPr>
          <a:xfrm>
            <a:off x="777733" y="2313854"/>
            <a:ext cx="12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VISIONARY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1A39D-49E8-4466-9652-9BF3F371C503}"/>
              </a:ext>
            </a:extLst>
          </p:cNvPr>
          <p:cNvSpPr txBox="1"/>
          <p:nvPr/>
        </p:nvSpPr>
        <p:spPr>
          <a:xfrm>
            <a:off x="2860712" y="231385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35E76-BCA7-415E-8E38-0B4EBEFE48ED}"/>
              </a:ext>
            </a:extLst>
          </p:cNvPr>
          <p:cNvCxnSpPr/>
          <p:nvPr/>
        </p:nvCxnSpPr>
        <p:spPr>
          <a:xfrm>
            <a:off x="4504061" y="416803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A4F5D3-8987-4446-B95A-DC10E42DEE2A}"/>
              </a:ext>
            </a:extLst>
          </p:cNvPr>
          <p:cNvSpPr/>
          <p:nvPr/>
        </p:nvSpPr>
        <p:spPr>
          <a:xfrm>
            <a:off x="8495834" y="551150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B104A-B2C2-4A89-B692-FFA2239283C8}"/>
              </a:ext>
            </a:extLst>
          </p:cNvPr>
          <p:cNvSpPr/>
          <p:nvPr/>
        </p:nvSpPr>
        <p:spPr>
          <a:xfrm>
            <a:off x="8495834" y="2333579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9" name="Flowchart: Punched Tape 38">
            <a:extLst>
              <a:ext uri="{FF2B5EF4-FFF2-40B4-BE49-F238E27FC236}">
                <a16:creationId xmlns:a16="http://schemas.microsoft.com/office/drawing/2014/main" id="{CFF1CB06-0515-4316-B7AC-BE2ADA3ED3FA}"/>
              </a:ext>
            </a:extLst>
          </p:cNvPr>
          <p:cNvSpPr/>
          <p:nvPr/>
        </p:nvSpPr>
        <p:spPr>
          <a:xfrm>
            <a:off x="10497241" y="3629579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49FB8C-5E27-4E5F-ABAD-965B5DF69742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>
            <a:off x="9950060" y="4042712"/>
            <a:ext cx="547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0A4FE6-5057-4CE8-97CD-1A99A8754C8F}"/>
              </a:ext>
            </a:extLst>
          </p:cNvPr>
          <p:cNvSpPr/>
          <p:nvPr/>
        </p:nvSpPr>
        <p:spPr>
          <a:xfrm>
            <a:off x="4674228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E3DA4424-9147-491D-AA46-3D39D2C015AB}"/>
              </a:ext>
            </a:extLst>
          </p:cNvPr>
          <p:cNvSpPr/>
          <p:nvPr/>
        </p:nvSpPr>
        <p:spPr>
          <a:xfrm>
            <a:off x="2836851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FA177F2C-91C0-411D-857C-43EC0C733530}"/>
              </a:ext>
            </a:extLst>
          </p:cNvPr>
          <p:cNvSpPr/>
          <p:nvPr/>
        </p:nvSpPr>
        <p:spPr>
          <a:xfrm>
            <a:off x="2836851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B9499B-C4AF-4ABB-B820-43FFB4A0775C}"/>
              </a:ext>
            </a:extLst>
          </p:cNvPr>
          <p:cNvSpPr/>
          <p:nvPr/>
        </p:nvSpPr>
        <p:spPr>
          <a:xfrm>
            <a:off x="6595445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0bd7901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46F3F-6B76-425F-8D2A-CDDEC4BB6471}"/>
              </a:ext>
            </a:extLst>
          </p:cNvPr>
          <p:cNvCxnSpPr>
            <a:stCxn id="46" idx="2"/>
            <a:endCxn id="42" idx="6"/>
          </p:cNvCxnSpPr>
          <p:nvPr/>
        </p:nvCxnSpPr>
        <p:spPr>
          <a:xfrm flipH="1">
            <a:off x="6227606" y="1604790"/>
            <a:ext cx="36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90E505-0548-487B-95B7-5A5AF54E44BB}"/>
              </a:ext>
            </a:extLst>
          </p:cNvPr>
          <p:cNvCxnSpPr>
            <a:cxnSpLocks/>
            <a:stCxn id="38" idx="1"/>
            <a:endCxn id="46" idx="5"/>
          </p:cNvCxnSpPr>
          <p:nvPr/>
        </p:nvCxnSpPr>
        <p:spPr>
          <a:xfrm flipH="1" flipV="1">
            <a:off x="7921336" y="2005980"/>
            <a:ext cx="574498" cy="7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4CBAC1-C287-410B-AE85-EB9997A23AC1}"/>
              </a:ext>
            </a:extLst>
          </p:cNvPr>
          <p:cNvCxnSpPr>
            <a:stCxn id="37" idx="1"/>
            <a:endCxn id="46" idx="7"/>
          </p:cNvCxnSpPr>
          <p:nvPr/>
        </p:nvCxnSpPr>
        <p:spPr>
          <a:xfrm flipH="1">
            <a:off x="7921336" y="964283"/>
            <a:ext cx="574498" cy="2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B7A850-A5EB-48FA-B16F-293758E65113}"/>
              </a:ext>
            </a:extLst>
          </p:cNvPr>
          <p:cNvSpPr/>
          <p:nvPr/>
        </p:nvSpPr>
        <p:spPr>
          <a:xfrm>
            <a:off x="8495834" y="3629580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CD74D0-37B5-4F79-B3DE-5FE0E352C612}"/>
              </a:ext>
            </a:extLst>
          </p:cNvPr>
          <p:cNvCxnSpPr>
            <a:cxnSpLocks/>
            <a:stCxn id="43" idx="1"/>
            <a:endCxn id="46" idx="4"/>
          </p:cNvCxnSpPr>
          <p:nvPr/>
        </p:nvCxnSpPr>
        <p:spPr>
          <a:xfrm flipH="1" flipV="1">
            <a:off x="7372134" y="2172159"/>
            <a:ext cx="1123700" cy="187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2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7A42941-7360-498F-899E-15C8EE29A963}"/>
              </a:ext>
            </a:extLst>
          </p:cNvPr>
          <p:cNvSpPr/>
          <p:nvPr/>
        </p:nvSpPr>
        <p:spPr>
          <a:xfrm>
            <a:off x="813411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A127300-D428-4422-93A3-B1669BA15600}"/>
              </a:ext>
            </a:extLst>
          </p:cNvPr>
          <p:cNvSpPr/>
          <p:nvPr/>
        </p:nvSpPr>
        <p:spPr>
          <a:xfrm>
            <a:off x="813411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7D2F62-C7FD-4143-95DB-6741EF88EFEA}"/>
              </a:ext>
            </a:extLst>
          </p:cNvPr>
          <p:cNvSpPr txBox="1"/>
          <p:nvPr/>
        </p:nvSpPr>
        <p:spPr>
          <a:xfrm>
            <a:off x="797647" y="3117341"/>
            <a:ext cx="12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VISIONARY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1A39D-49E8-4466-9652-9BF3F371C503}"/>
              </a:ext>
            </a:extLst>
          </p:cNvPr>
          <p:cNvSpPr txBox="1"/>
          <p:nvPr/>
        </p:nvSpPr>
        <p:spPr>
          <a:xfrm>
            <a:off x="2860712" y="231385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35E76-BCA7-415E-8E38-0B4EBEFE48ED}"/>
              </a:ext>
            </a:extLst>
          </p:cNvPr>
          <p:cNvCxnSpPr/>
          <p:nvPr/>
        </p:nvCxnSpPr>
        <p:spPr>
          <a:xfrm>
            <a:off x="4504061" y="416803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A4F5D3-8987-4446-B95A-DC10E42DEE2A}"/>
              </a:ext>
            </a:extLst>
          </p:cNvPr>
          <p:cNvSpPr/>
          <p:nvPr/>
        </p:nvSpPr>
        <p:spPr>
          <a:xfrm>
            <a:off x="8495834" y="551150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B104A-B2C2-4A89-B692-FFA2239283C8}"/>
              </a:ext>
            </a:extLst>
          </p:cNvPr>
          <p:cNvSpPr/>
          <p:nvPr/>
        </p:nvSpPr>
        <p:spPr>
          <a:xfrm>
            <a:off x="8495834" y="2333579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9" name="Flowchart: Punched Tape 38">
            <a:extLst>
              <a:ext uri="{FF2B5EF4-FFF2-40B4-BE49-F238E27FC236}">
                <a16:creationId xmlns:a16="http://schemas.microsoft.com/office/drawing/2014/main" id="{CFF1CB06-0515-4316-B7AC-BE2ADA3ED3FA}"/>
              </a:ext>
            </a:extLst>
          </p:cNvPr>
          <p:cNvSpPr/>
          <p:nvPr/>
        </p:nvSpPr>
        <p:spPr>
          <a:xfrm>
            <a:off x="10497241" y="3629579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49FB8C-5E27-4E5F-ABAD-965B5DF69742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>
            <a:off x="9950060" y="4042712"/>
            <a:ext cx="547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0A4FE6-5057-4CE8-97CD-1A99A8754C8F}"/>
              </a:ext>
            </a:extLst>
          </p:cNvPr>
          <p:cNvSpPr/>
          <p:nvPr/>
        </p:nvSpPr>
        <p:spPr>
          <a:xfrm>
            <a:off x="4674228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E3DA4424-9147-491D-AA46-3D39D2C015AB}"/>
              </a:ext>
            </a:extLst>
          </p:cNvPr>
          <p:cNvSpPr/>
          <p:nvPr/>
        </p:nvSpPr>
        <p:spPr>
          <a:xfrm>
            <a:off x="2836851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FA177F2C-91C0-411D-857C-43EC0C733530}"/>
              </a:ext>
            </a:extLst>
          </p:cNvPr>
          <p:cNvSpPr/>
          <p:nvPr/>
        </p:nvSpPr>
        <p:spPr>
          <a:xfrm>
            <a:off x="2836851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B9499B-C4AF-4ABB-B820-43FFB4A0775C}"/>
              </a:ext>
            </a:extLst>
          </p:cNvPr>
          <p:cNvSpPr/>
          <p:nvPr/>
        </p:nvSpPr>
        <p:spPr>
          <a:xfrm>
            <a:off x="6595445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0bd7901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46F3F-6B76-425F-8D2A-CDDEC4BB6471}"/>
              </a:ext>
            </a:extLst>
          </p:cNvPr>
          <p:cNvCxnSpPr>
            <a:stCxn id="46" idx="2"/>
            <a:endCxn id="42" idx="6"/>
          </p:cNvCxnSpPr>
          <p:nvPr/>
        </p:nvCxnSpPr>
        <p:spPr>
          <a:xfrm flipH="1">
            <a:off x="6227606" y="1604790"/>
            <a:ext cx="36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90E505-0548-487B-95B7-5A5AF54E44BB}"/>
              </a:ext>
            </a:extLst>
          </p:cNvPr>
          <p:cNvCxnSpPr>
            <a:cxnSpLocks/>
            <a:stCxn id="38" idx="1"/>
            <a:endCxn id="46" idx="5"/>
          </p:cNvCxnSpPr>
          <p:nvPr/>
        </p:nvCxnSpPr>
        <p:spPr>
          <a:xfrm flipH="1" flipV="1">
            <a:off x="7921336" y="2005980"/>
            <a:ext cx="574498" cy="7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4CBAC1-C287-410B-AE85-EB9997A23AC1}"/>
              </a:ext>
            </a:extLst>
          </p:cNvPr>
          <p:cNvCxnSpPr>
            <a:stCxn id="37" idx="1"/>
            <a:endCxn id="46" idx="7"/>
          </p:cNvCxnSpPr>
          <p:nvPr/>
        </p:nvCxnSpPr>
        <p:spPr>
          <a:xfrm flipH="1">
            <a:off x="7921336" y="964283"/>
            <a:ext cx="574498" cy="2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40A42F3-4714-4FCA-9AC2-5C7C848FCC6F}"/>
              </a:ext>
            </a:extLst>
          </p:cNvPr>
          <p:cNvSpPr/>
          <p:nvPr/>
        </p:nvSpPr>
        <p:spPr>
          <a:xfrm>
            <a:off x="6595445" y="3475344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c8e4675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B7A850-A5EB-48FA-B16F-293758E65113}"/>
              </a:ext>
            </a:extLst>
          </p:cNvPr>
          <p:cNvSpPr/>
          <p:nvPr/>
        </p:nvSpPr>
        <p:spPr>
          <a:xfrm>
            <a:off x="8495834" y="3629580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CD74D0-37B5-4F79-B3DE-5FE0E352C612}"/>
              </a:ext>
            </a:extLst>
          </p:cNvPr>
          <p:cNvCxnSpPr>
            <a:cxnSpLocks/>
            <a:stCxn id="41" idx="0"/>
            <a:endCxn id="46" idx="4"/>
          </p:cNvCxnSpPr>
          <p:nvPr/>
        </p:nvCxnSpPr>
        <p:spPr>
          <a:xfrm flipV="1">
            <a:off x="7372134" y="2172159"/>
            <a:ext cx="0" cy="130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77E17E-EA3C-498E-8B4D-C5082A8F0541}"/>
              </a:ext>
            </a:extLst>
          </p:cNvPr>
          <p:cNvCxnSpPr>
            <a:stCxn id="43" idx="1"/>
            <a:endCxn id="41" idx="6"/>
          </p:cNvCxnSpPr>
          <p:nvPr/>
        </p:nvCxnSpPr>
        <p:spPr>
          <a:xfrm flipH="1">
            <a:off x="8148823" y="4042713"/>
            <a:ext cx="34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8A3B6A4D-5060-4C6E-A33E-E63B3ED69A8B}"/>
              </a:ext>
            </a:extLst>
          </p:cNvPr>
          <p:cNvSpPr/>
          <p:nvPr/>
        </p:nvSpPr>
        <p:spPr>
          <a:xfrm>
            <a:off x="813411" y="231385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Image.txt</a:t>
            </a:r>
          </a:p>
        </p:txBody>
      </p:sp>
    </p:spTree>
    <p:extLst>
      <p:ext uri="{BB962C8B-B14F-4D97-AF65-F5344CB8AC3E}">
        <p14:creationId xmlns:p14="http://schemas.microsoft.com/office/powerpoint/2010/main" val="413427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7A42941-7360-498F-899E-15C8EE29A963}"/>
              </a:ext>
            </a:extLst>
          </p:cNvPr>
          <p:cNvSpPr/>
          <p:nvPr/>
        </p:nvSpPr>
        <p:spPr>
          <a:xfrm>
            <a:off x="174433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DA127300-D428-4422-93A3-B1669BA15600}"/>
              </a:ext>
            </a:extLst>
          </p:cNvPr>
          <p:cNvSpPr/>
          <p:nvPr/>
        </p:nvSpPr>
        <p:spPr>
          <a:xfrm>
            <a:off x="174433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7D2F62-C7FD-4143-95DB-6741EF88EFEA}"/>
              </a:ext>
            </a:extLst>
          </p:cNvPr>
          <p:cNvSpPr txBox="1"/>
          <p:nvPr/>
        </p:nvSpPr>
        <p:spPr>
          <a:xfrm>
            <a:off x="158669" y="3117341"/>
            <a:ext cx="12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VISIONARY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21A39D-49E8-4466-9652-9BF3F371C503}"/>
              </a:ext>
            </a:extLst>
          </p:cNvPr>
          <p:cNvSpPr txBox="1"/>
          <p:nvPr/>
        </p:nvSpPr>
        <p:spPr>
          <a:xfrm>
            <a:off x="1966049" y="3117341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  <a:br>
              <a:rPr lang="pt-BR" dirty="0"/>
            </a:br>
            <a:r>
              <a:rPr lang="pt-BR" dirty="0"/>
              <a:t>MASTER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35E76-BCA7-415E-8E38-0B4EBEFE48ED}"/>
              </a:ext>
            </a:extLst>
          </p:cNvPr>
          <p:cNvCxnSpPr/>
          <p:nvPr/>
        </p:nvCxnSpPr>
        <p:spPr>
          <a:xfrm>
            <a:off x="4570163" y="416803"/>
            <a:ext cx="0" cy="2445744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A4F5D3-8987-4446-B95A-DC10E42DEE2A}"/>
              </a:ext>
            </a:extLst>
          </p:cNvPr>
          <p:cNvSpPr/>
          <p:nvPr/>
        </p:nvSpPr>
        <p:spPr>
          <a:xfrm>
            <a:off x="8495834" y="210027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B104A-B2C2-4A89-B692-FFA2239283C8}"/>
              </a:ext>
            </a:extLst>
          </p:cNvPr>
          <p:cNvSpPr/>
          <p:nvPr/>
        </p:nvSpPr>
        <p:spPr>
          <a:xfrm>
            <a:off x="8495834" y="1590324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9" name="Flowchart: Punched Tape 38">
            <a:extLst>
              <a:ext uri="{FF2B5EF4-FFF2-40B4-BE49-F238E27FC236}">
                <a16:creationId xmlns:a16="http://schemas.microsoft.com/office/drawing/2014/main" id="{CFF1CB06-0515-4316-B7AC-BE2ADA3ED3FA}"/>
              </a:ext>
            </a:extLst>
          </p:cNvPr>
          <p:cNvSpPr/>
          <p:nvPr/>
        </p:nvSpPr>
        <p:spPr>
          <a:xfrm>
            <a:off x="10497241" y="3629579"/>
            <a:ext cx="1454226" cy="82626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49FB8C-5E27-4E5F-ABAD-965B5DF69742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>
            <a:off x="9950060" y="4042712"/>
            <a:ext cx="547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0A4FE6-5057-4CE8-97CD-1A99A8754C8F}"/>
              </a:ext>
            </a:extLst>
          </p:cNvPr>
          <p:cNvSpPr/>
          <p:nvPr/>
        </p:nvSpPr>
        <p:spPr>
          <a:xfrm>
            <a:off x="4674228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93230ca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E3DA4424-9147-491D-AA46-3D39D2C015AB}"/>
              </a:ext>
            </a:extLst>
          </p:cNvPr>
          <p:cNvSpPr/>
          <p:nvPr/>
        </p:nvSpPr>
        <p:spPr>
          <a:xfrm>
            <a:off x="1878384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FA177F2C-91C0-411D-857C-43EC0C733530}"/>
              </a:ext>
            </a:extLst>
          </p:cNvPr>
          <p:cNvSpPr/>
          <p:nvPr/>
        </p:nvSpPr>
        <p:spPr>
          <a:xfrm>
            <a:off x="1878384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B9499B-C4AF-4ABB-B820-43FFB4A0775C}"/>
              </a:ext>
            </a:extLst>
          </p:cNvPr>
          <p:cNvSpPr/>
          <p:nvPr/>
        </p:nvSpPr>
        <p:spPr>
          <a:xfrm>
            <a:off x="6595445" y="1037421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0bd7901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46F3F-6B76-425F-8D2A-CDDEC4BB6471}"/>
              </a:ext>
            </a:extLst>
          </p:cNvPr>
          <p:cNvCxnSpPr>
            <a:stCxn id="46" idx="2"/>
            <a:endCxn id="42" idx="6"/>
          </p:cNvCxnSpPr>
          <p:nvPr/>
        </p:nvCxnSpPr>
        <p:spPr>
          <a:xfrm flipH="1">
            <a:off x="6227606" y="1604790"/>
            <a:ext cx="36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90E505-0548-487B-95B7-5A5AF54E44BB}"/>
              </a:ext>
            </a:extLst>
          </p:cNvPr>
          <p:cNvCxnSpPr>
            <a:cxnSpLocks/>
            <a:stCxn id="38" idx="1"/>
            <a:endCxn id="46" idx="5"/>
          </p:cNvCxnSpPr>
          <p:nvPr/>
        </p:nvCxnSpPr>
        <p:spPr>
          <a:xfrm flipH="1">
            <a:off x="7921336" y="2003457"/>
            <a:ext cx="574498" cy="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4CBAC1-C287-410B-AE85-EB9997A23AC1}"/>
              </a:ext>
            </a:extLst>
          </p:cNvPr>
          <p:cNvCxnSpPr>
            <a:stCxn id="37" idx="1"/>
            <a:endCxn id="46" idx="7"/>
          </p:cNvCxnSpPr>
          <p:nvPr/>
        </p:nvCxnSpPr>
        <p:spPr>
          <a:xfrm flipH="1">
            <a:off x="7921336" y="623160"/>
            <a:ext cx="574498" cy="58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40A42F3-4714-4FCA-9AC2-5C7C848FCC6F}"/>
              </a:ext>
            </a:extLst>
          </p:cNvPr>
          <p:cNvSpPr/>
          <p:nvPr/>
        </p:nvSpPr>
        <p:spPr>
          <a:xfrm>
            <a:off x="6595445" y="3475344"/>
            <a:ext cx="1553378" cy="1134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c8e4675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B7A850-A5EB-48FA-B16F-293758E65113}"/>
              </a:ext>
            </a:extLst>
          </p:cNvPr>
          <p:cNvSpPr/>
          <p:nvPr/>
        </p:nvSpPr>
        <p:spPr>
          <a:xfrm>
            <a:off x="8495834" y="3629580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CD74D0-37B5-4F79-B3DE-5FE0E352C612}"/>
              </a:ext>
            </a:extLst>
          </p:cNvPr>
          <p:cNvCxnSpPr>
            <a:cxnSpLocks/>
            <a:stCxn id="41" idx="0"/>
            <a:endCxn id="46" idx="4"/>
          </p:cNvCxnSpPr>
          <p:nvPr/>
        </p:nvCxnSpPr>
        <p:spPr>
          <a:xfrm flipV="1">
            <a:off x="7372134" y="2172159"/>
            <a:ext cx="0" cy="130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77E17E-EA3C-498E-8B4D-C5082A8F0541}"/>
              </a:ext>
            </a:extLst>
          </p:cNvPr>
          <p:cNvCxnSpPr>
            <a:stCxn id="43" idx="1"/>
            <a:endCxn id="41" idx="6"/>
          </p:cNvCxnSpPr>
          <p:nvPr/>
        </p:nvCxnSpPr>
        <p:spPr>
          <a:xfrm flipH="1">
            <a:off x="8148823" y="4042713"/>
            <a:ext cx="34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8A3B6A4D-5060-4C6E-A33E-E63B3ED69A8B}"/>
              </a:ext>
            </a:extLst>
          </p:cNvPr>
          <p:cNvSpPr/>
          <p:nvPr/>
        </p:nvSpPr>
        <p:spPr>
          <a:xfrm>
            <a:off x="174433" y="231385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Image.txt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6ACF27-807C-4D7B-AA22-D52CFBC088E3}"/>
              </a:ext>
            </a:extLst>
          </p:cNvPr>
          <p:cNvSpPr/>
          <p:nvPr/>
        </p:nvSpPr>
        <p:spPr>
          <a:xfrm>
            <a:off x="8463386" y="2570825"/>
            <a:ext cx="1454226" cy="82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ORIGIN/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COOL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19C799-F39C-47A0-9551-A50D2402429C}"/>
              </a:ext>
            </a:extLst>
          </p:cNvPr>
          <p:cNvCxnSpPr>
            <a:stCxn id="26" idx="1"/>
            <a:endCxn id="41" idx="7"/>
          </p:cNvCxnSpPr>
          <p:nvPr/>
        </p:nvCxnSpPr>
        <p:spPr>
          <a:xfrm flipH="1">
            <a:off x="7921336" y="2983958"/>
            <a:ext cx="542050" cy="65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6A0BF4A4-645C-4C0E-8E1E-8443FE3647A1}"/>
              </a:ext>
            </a:extLst>
          </p:cNvPr>
          <p:cNvSpPr/>
          <p:nvPr/>
        </p:nvSpPr>
        <p:spPr>
          <a:xfrm>
            <a:off x="3240799" y="551150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File1.txt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617F567C-3B21-4D9C-9AC0-86D7FFAE80AB}"/>
              </a:ext>
            </a:extLst>
          </p:cNvPr>
          <p:cNvSpPr/>
          <p:nvPr/>
        </p:nvSpPr>
        <p:spPr>
          <a:xfrm>
            <a:off x="3240799" y="1432502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File2.txt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48574A88-56AA-40EC-8270-A736DB737052}"/>
              </a:ext>
            </a:extLst>
          </p:cNvPr>
          <p:cNvSpPr/>
          <p:nvPr/>
        </p:nvSpPr>
        <p:spPr>
          <a:xfrm>
            <a:off x="3240799" y="2313854"/>
            <a:ext cx="118982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Image.txt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30F2E3-A07B-4D34-9766-4E8830AF65F4}"/>
              </a:ext>
            </a:extLst>
          </p:cNvPr>
          <p:cNvSpPr txBox="1"/>
          <p:nvPr/>
        </p:nvSpPr>
        <p:spPr>
          <a:xfrm>
            <a:off x="3271633" y="3117341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GITHUB</a:t>
            </a:r>
            <a:br>
              <a:rPr lang="pt-BR" dirty="0"/>
            </a:br>
            <a:r>
              <a:rPr lang="pt-BR" dirty="0"/>
              <a:t>COOL</a:t>
            </a:r>
          </a:p>
        </p:txBody>
      </p:sp>
    </p:spTree>
    <p:extLst>
      <p:ext uri="{BB962C8B-B14F-4D97-AF65-F5344CB8AC3E}">
        <p14:creationId xmlns:p14="http://schemas.microsoft.com/office/powerpoint/2010/main" val="370143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209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Rodrigues Giraldo</dc:creator>
  <cp:lastModifiedBy>Sergio Rodrigues Giraldo</cp:lastModifiedBy>
  <cp:revision>11</cp:revision>
  <dcterms:created xsi:type="dcterms:W3CDTF">2019-10-11T12:54:40Z</dcterms:created>
  <dcterms:modified xsi:type="dcterms:W3CDTF">2019-10-11T15:48:24Z</dcterms:modified>
</cp:coreProperties>
</file>