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2AD0-253D-4C38-8469-F17151555251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6E1A-187D-44D2-95F9-57C7CC706F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3453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2AD0-253D-4C38-8469-F17151555251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6E1A-187D-44D2-95F9-57C7CC706F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1227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2AD0-253D-4C38-8469-F17151555251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6E1A-187D-44D2-95F9-57C7CC706F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7759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2AD0-253D-4C38-8469-F17151555251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6E1A-187D-44D2-95F9-57C7CC706F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676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2AD0-253D-4C38-8469-F17151555251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6E1A-187D-44D2-95F9-57C7CC706F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9246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2AD0-253D-4C38-8469-F17151555251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6E1A-187D-44D2-95F9-57C7CC706F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867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2AD0-253D-4C38-8469-F17151555251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6E1A-187D-44D2-95F9-57C7CC706F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474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2AD0-253D-4C38-8469-F17151555251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6E1A-187D-44D2-95F9-57C7CC706F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041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2AD0-253D-4C38-8469-F17151555251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6E1A-187D-44D2-95F9-57C7CC706F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5581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2AD0-253D-4C38-8469-F17151555251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6E1A-187D-44D2-95F9-57C7CC706F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4719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2AD0-253D-4C38-8469-F17151555251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6E1A-187D-44D2-95F9-57C7CC706F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433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02AD0-253D-4C38-8469-F17151555251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46E1A-187D-44D2-95F9-57C7CC706F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4123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D1DF044-6646-442E-9756-7B28513CCA75}"/>
              </a:ext>
            </a:extLst>
          </p:cNvPr>
          <p:cNvSpPr/>
          <p:nvPr/>
        </p:nvSpPr>
        <p:spPr>
          <a:xfrm>
            <a:off x="319489" y="347029"/>
            <a:ext cx="1553378" cy="113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COMMIT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FF49B71-7F49-4DA3-A113-CD85838FB734}"/>
              </a:ext>
            </a:extLst>
          </p:cNvPr>
          <p:cNvSpPr/>
          <p:nvPr/>
        </p:nvSpPr>
        <p:spPr>
          <a:xfrm>
            <a:off x="369065" y="1729648"/>
            <a:ext cx="1454226" cy="826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BRANCH</a:t>
            </a:r>
          </a:p>
        </p:txBody>
      </p: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DC119C14-063C-4D26-96E1-16EBFBB1CC4B}"/>
              </a:ext>
            </a:extLst>
          </p:cNvPr>
          <p:cNvSpPr/>
          <p:nvPr/>
        </p:nvSpPr>
        <p:spPr>
          <a:xfrm>
            <a:off x="418641" y="3015867"/>
            <a:ext cx="1454226" cy="826265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A7D4CA0-6C30-4D38-846D-9E15352A442C}"/>
              </a:ext>
            </a:extLst>
          </p:cNvPr>
          <p:cNvSpPr/>
          <p:nvPr/>
        </p:nvSpPr>
        <p:spPr>
          <a:xfrm>
            <a:off x="4230477" y="765670"/>
            <a:ext cx="1553378" cy="113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93230ca</a:t>
            </a:r>
          </a:p>
        </p:txBody>
      </p:sp>
      <p:sp>
        <p:nvSpPr>
          <p:cNvPr id="6" name="Flowchart: Document 5">
            <a:extLst>
              <a:ext uri="{FF2B5EF4-FFF2-40B4-BE49-F238E27FC236}">
                <a16:creationId xmlns:a16="http://schemas.microsoft.com/office/drawing/2014/main" id="{AEE818FB-B176-4B58-BC72-E3A32A17AEC6}"/>
              </a:ext>
            </a:extLst>
          </p:cNvPr>
          <p:cNvSpPr/>
          <p:nvPr/>
        </p:nvSpPr>
        <p:spPr>
          <a:xfrm>
            <a:off x="6521985" y="608074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File1.txt</a:t>
            </a:r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D7E4BE4F-51DC-45CF-9709-ECA5F68BA3CE}"/>
              </a:ext>
            </a:extLst>
          </p:cNvPr>
          <p:cNvSpPr/>
          <p:nvPr/>
        </p:nvSpPr>
        <p:spPr>
          <a:xfrm>
            <a:off x="6521985" y="1423324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File2.txt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363B9C8-112F-43FF-8015-59D6B74155ED}"/>
              </a:ext>
            </a:extLst>
          </p:cNvPr>
          <p:cNvCxnSpPr>
            <a:stCxn id="5" idx="6"/>
          </p:cNvCxnSpPr>
          <p:nvPr/>
        </p:nvCxnSpPr>
        <p:spPr>
          <a:xfrm flipV="1">
            <a:off x="5783855" y="914398"/>
            <a:ext cx="738130" cy="418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09A0135-A396-443D-985E-B92D83BDA159}"/>
              </a:ext>
            </a:extLst>
          </p:cNvPr>
          <p:cNvCxnSpPr>
            <a:stCxn id="5" idx="6"/>
            <a:endCxn id="7" idx="1"/>
          </p:cNvCxnSpPr>
          <p:nvPr/>
        </p:nvCxnSpPr>
        <p:spPr>
          <a:xfrm>
            <a:off x="5783855" y="1333039"/>
            <a:ext cx="738130" cy="396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791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ocument 1">
            <a:extLst>
              <a:ext uri="{FF2B5EF4-FFF2-40B4-BE49-F238E27FC236}">
                <a16:creationId xmlns:a16="http://schemas.microsoft.com/office/drawing/2014/main" id="{8E61987C-8F9C-4B26-B432-BB713114EA2F}"/>
              </a:ext>
            </a:extLst>
          </p:cNvPr>
          <p:cNvSpPr/>
          <p:nvPr/>
        </p:nvSpPr>
        <p:spPr>
          <a:xfrm>
            <a:off x="859316" y="332651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File1.txt</a:t>
            </a:r>
          </a:p>
        </p:txBody>
      </p:sp>
      <p:sp>
        <p:nvSpPr>
          <p:cNvPr id="3" name="Flowchart: Document 2">
            <a:extLst>
              <a:ext uri="{FF2B5EF4-FFF2-40B4-BE49-F238E27FC236}">
                <a16:creationId xmlns:a16="http://schemas.microsoft.com/office/drawing/2014/main" id="{712C59A4-5F7C-4F7C-98F6-10DD1B0AC49E}"/>
              </a:ext>
            </a:extLst>
          </p:cNvPr>
          <p:cNvSpPr/>
          <p:nvPr/>
        </p:nvSpPr>
        <p:spPr>
          <a:xfrm>
            <a:off x="859316" y="1214003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File2.txt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6F6077-01FF-4E13-A0BE-2A25B2FA4B74}"/>
              </a:ext>
            </a:extLst>
          </p:cNvPr>
          <p:cNvSpPr txBox="1"/>
          <p:nvPr/>
        </p:nvSpPr>
        <p:spPr>
          <a:xfrm>
            <a:off x="705080" y="2095355"/>
            <a:ext cx="158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SUA MÁQUINA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BBE95E-92C1-4EBC-AE3F-00A473345E60}"/>
              </a:ext>
            </a:extLst>
          </p:cNvPr>
          <p:cNvSpPr txBox="1"/>
          <p:nvPr/>
        </p:nvSpPr>
        <p:spPr>
          <a:xfrm>
            <a:off x="2906617" y="2095355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GITHUB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FBE31E5-5E3B-4AFA-B68F-BAA55D446359}"/>
              </a:ext>
            </a:extLst>
          </p:cNvPr>
          <p:cNvSpPr/>
          <p:nvPr/>
        </p:nvSpPr>
        <p:spPr>
          <a:xfrm>
            <a:off x="5220158" y="321296"/>
            <a:ext cx="1454226" cy="826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8349CA7-F626-4732-9C92-68C873A96210}"/>
              </a:ext>
            </a:extLst>
          </p:cNvPr>
          <p:cNvSpPr/>
          <p:nvPr/>
        </p:nvSpPr>
        <p:spPr>
          <a:xfrm>
            <a:off x="5220158" y="1673618"/>
            <a:ext cx="1454226" cy="826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ORIGIN/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8" name="Flowchart: Punched Tape 7">
            <a:extLst>
              <a:ext uri="{FF2B5EF4-FFF2-40B4-BE49-F238E27FC236}">
                <a16:creationId xmlns:a16="http://schemas.microsoft.com/office/drawing/2014/main" id="{1BF7342E-7F93-425E-A45E-64AF6317FB20}"/>
              </a:ext>
            </a:extLst>
          </p:cNvPr>
          <p:cNvSpPr/>
          <p:nvPr/>
        </p:nvSpPr>
        <p:spPr>
          <a:xfrm>
            <a:off x="7526359" y="321295"/>
            <a:ext cx="1454226" cy="826265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609C7D-A5AB-484D-A13B-387557EF878B}"/>
              </a:ext>
            </a:extLst>
          </p:cNvPr>
          <p:cNvCxnSpPr>
            <a:stCxn id="8" idx="1"/>
            <a:endCxn id="6" idx="3"/>
          </p:cNvCxnSpPr>
          <p:nvPr/>
        </p:nvCxnSpPr>
        <p:spPr>
          <a:xfrm flipH="1">
            <a:off x="6674384" y="734428"/>
            <a:ext cx="8519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504E385-633F-4FE2-8375-1260731D0C16}"/>
              </a:ext>
            </a:extLst>
          </p:cNvPr>
          <p:cNvCxnSpPr/>
          <p:nvPr/>
        </p:nvCxnSpPr>
        <p:spPr>
          <a:xfrm>
            <a:off x="4549966" y="198304"/>
            <a:ext cx="0" cy="2445744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489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ocument 1">
            <a:extLst>
              <a:ext uri="{FF2B5EF4-FFF2-40B4-BE49-F238E27FC236}">
                <a16:creationId xmlns:a16="http://schemas.microsoft.com/office/drawing/2014/main" id="{8E61987C-8F9C-4B26-B432-BB713114EA2F}"/>
              </a:ext>
            </a:extLst>
          </p:cNvPr>
          <p:cNvSpPr/>
          <p:nvPr/>
        </p:nvSpPr>
        <p:spPr>
          <a:xfrm>
            <a:off x="859316" y="332651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File1.txt</a:t>
            </a:r>
          </a:p>
        </p:txBody>
      </p:sp>
      <p:sp>
        <p:nvSpPr>
          <p:cNvPr id="3" name="Flowchart: Document 2">
            <a:extLst>
              <a:ext uri="{FF2B5EF4-FFF2-40B4-BE49-F238E27FC236}">
                <a16:creationId xmlns:a16="http://schemas.microsoft.com/office/drawing/2014/main" id="{712C59A4-5F7C-4F7C-98F6-10DD1B0AC49E}"/>
              </a:ext>
            </a:extLst>
          </p:cNvPr>
          <p:cNvSpPr/>
          <p:nvPr/>
        </p:nvSpPr>
        <p:spPr>
          <a:xfrm>
            <a:off x="859316" y="1214003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File2.txt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6F6077-01FF-4E13-A0BE-2A25B2FA4B74}"/>
              </a:ext>
            </a:extLst>
          </p:cNvPr>
          <p:cNvSpPr txBox="1"/>
          <p:nvPr/>
        </p:nvSpPr>
        <p:spPr>
          <a:xfrm>
            <a:off x="705080" y="2095355"/>
            <a:ext cx="158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SUA MÁQUINA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BBE95E-92C1-4EBC-AE3F-00A473345E60}"/>
              </a:ext>
            </a:extLst>
          </p:cNvPr>
          <p:cNvSpPr txBox="1"/>
          <p:nvPr/>
        </p:nvSpPr>
        <p:spPr>
          <a:xfrm>
            <a:off x="2906617" y="2095355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GITHUB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504E385-633F-4FE2-8375-1260731D0C16}"/>
              </a:ext>
            </a:extLst>
          </p:cNvPr>
          <p:cNvCxnSpPr/>
          <p:nvPr/>
        </p:nvCxnSpPr>
        <p:spPr>
          <a:xfrm>
            <a:off x="4549966" y="198304"/>
            <a:ext cx="0" cy="2445744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B2D105E-8D0B-4E34-A4FA-D2C853EA76AE}"/>
              </a:ext>
            </a:extLst>
          </p:cNvPr>
          <p:cNvSpPr/>
          <p:nvPr/>
        </p:nvSpPr>
        <p:spPr>
          <a:xfrm>
            <a:off x="7313374" y="297455"/>
            <a:ext cx="1454226" cy="826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5169492-13E9-4CDD-A824-32268CD08AEB}"/>
              </a:ext>
            </a:extLst>
          </p:cNvPr>
          <p:cNvSpPr/>
          <p:nvPr/>
        </p:nvSpPr>
        <p:spPr>
          <a:xfrm>
            <a:off x="7313374" y="1649777"/>
            <a:ext cx="1454226" cy="826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ORIGIN/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14" name="Flowchart: Punched Tape 13">
            <a:extLst>
              <a:ext uri="{FF2B5EF4-FFF2-40B4-BE49-F238E27FC236}">
                <a16:creationId xmlns:a16="http://schemas.microsoft.com/office/drawing/2014/main" id="{262D2FF7-944B-426C-8B87-33ABB6129D01}"/>
              </a:ext>
            </a:extLst>
          </p:cNvPr>
          <p:cNvSpPr/>
          <p:nvPr/>
        </p:nvSpPr>
        <p:spPr>
          <a:xfrm>
            <a:off x="9619575" y="297454"/>
            <a:ext cx="1454226" cy="826265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419E735-3941-4528-8E57-9FDA720A5B18}"/>
              </a:ext>
            </a:extLst>
          </p:cNvPr>
          <p:cNvCxnSpPr>
            <a:stCxn id="14" idx="1"/>
            <a:endCxn id="12" idx="3"/>
          </p:cNvCxnSpPr>
          <p:nvPr/>
        </p:nvCxnSpPr>
        <p:spPr>
          <a:xfrm flipH="1">
            <a:off x="8767600" y="710587"/>
            <a:ext cx="8519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72254D-CEB9-4353-B0A4-F9672FA87988}"/>
              </a:ext>
            </a:extLst>
          </p:cNvPr>
          <p:cNvCxnSpPr>
            <a:cxnSpLocks/>
          </p:cNvCxnSpPr>
          <p:nvPr/>
        </p:nvCxnSpPr>
        <p:spPr>
          <a:xfrm flipH="1">
            <a:off x="6466912" y="654126"/>
            <a:ext cx="951127" cy="472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1359CCE7-E13F-4139-99C2-9F29AD0E8F78}"/>
              </a:ext>
            </a:extLst>
          </p:cNvPr>
          <p:cNvSpPr/>
          <p:nvPr/>
        </p:nvSpPr>
        <p:spPr>
          <a:xfrm>
            <a:off x="5012686" y="818922"/>
            <a:ext cx="1553378" cy="113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93230ca</a:t>
            </a:r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55A2C082-B919-4C36-A709-B012C631A16D}"/>
              </a:ext>
            </a:extLst>
          </p:cNvPr>
          <p:cNvSpPr/>
          <p:nvPr/>
        </p:nvSpPr>
        <p:spPr>
          <a:xfrm>
            <a:off x="879512" y="4197742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File1.txt</a:t>
            </a:r>
          </a:p>
        </p:txBody>
      </p:sp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565763BA-1D11-4F91-A323-91C07D7FCBE3}"/>
              </a:ext>
            </a:extLst>
          </p:cNvPr>
          <p:cNvSpPr/>
          <p:nvPr/>
        </p:nvSpPr>
        <p:spPr>
          <a:xfrm>
            <a:off x="879512" y="5079094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File2.txt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5513BF-1081-4786-8374-B3C62A3392FE}"/>
              </a:ext>
            </a:extLst>
          </p:cNvPr>
          <p:cNvSpPr txBox="1"/>
          <p:nvPr/>
        </p:nvSpPr>
        <p:spPr>
          <a:xfrm>
            <a:off x="725276" y="5960446"/>
            <a:ext cx="158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SUA MÁQUINA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51DAED-6FBB-436E-975B-52D60DAB30AD}"/>
              </a:ext>
            </a:extLst>
          </p:cNvPr>
          <p:cNvSpPr txBox="1"/>
          <p:nvPr/>
        </p:nvSpPr>
        <p:spPr>
          <a:xfrm>
            <a:off x="2926813" y="5960446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GITHUB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86782EF-06E6-4723-AAF3-A02AFC8CFB6A}"/>
              </a:ext>
            </a:extLst>
          </p:cNvPr>
          <p:cNvCxnSpPr/>
          <p:nvPr/>
        </p:nvCxnSpPr>
        <p:spPr>
          <a:xfrm>
            <a:off x="4570162" y="4063395"/>
            <a:ext cx="0" cy="2445744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C71BB01-1C69-484C-97ED-A6EBC7F07B68}"/>
              </a:ext>
            </a:extLst>
          </p:cNvPr>
          <p:cNvSpPr/>
          <p:nvPr/>
        </p:nvSpPr>
        <p:spPr>
          <a:xfrm>
            <a:off x="7333570" y="4162546"/>
            <a:ext cx="1454226" cy="826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66296C0-AD39-4A9C-881D-4C5D3F5BBD34}"/>
              </a:ext>
            </a:extLst>
          </p:cNvPr>
          <p:cNvSpPr/>
          <p:nvPr/>
        </p:nvSpPr>
        <p:spPr>
          <a:xfrm>
            <a:off x="7333570" y="5514868"/>
            <a:ext cx="1454226" cy="826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ORIGIN/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25" name="Flowchart: Punched Tape 24">
            <a:extLst>
              <a:ext uri="{FF2B5EF4-FFF2-40B4-BE49-F238E27FC236}">
                <a16:creationId xmlns:a16="http://schemas.microsoft.com/office/drawing/2014/main" id="{1E71DB56-9D1D-45F6-BD40-127F0DDEE3E8}"/>
              </a:ext>
            </a:extLst>
          </p:cNvPr>
          <p:cNvSpPr/>
          <p:nvPr/>
        </p:nvSpPr>
        <p:spPr>
          <a:xfrm>
            <a:off x="9639771" y="4162545"/>
            <a:ext cx="1454226" cy="826265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90267E9-BAFA-42C9-A6E0-C27DACB4894E}"/>
              </a:ext>
            </a:extLst>
          </p:cNvPr>
          <p:cNvCxnSpPr>
            <a:stCxn id="25" idx="1"/>
            <a:endCxn id="23" idx="3"/>
          </p:cNvCxnSpPr>
          <p:nvPr/>
        </p:nvCxnSpPr>
        <p:spPr>
          <a:xfrm flipH="1">
            <a:off x="8787796" y="4575678"/>
            <a:ext cx="8519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BAB65C0-7BC4-4CA4-BA91-7B0362ABF91D}"/>
              </a:ext>
            </a:extLst>
          </p:cNvPr>
          <p:cNvCxnSpPr>
            <a:cxnSpLocks/>
          </p:cNvCxnSpPr>
          <p:nvPr/>
        </p:nvCxnSpPr>
        <p:spPr>
          <a:xfrm flipH="1">
            <a:off x="6487108" y="4519217"/>
            <a:ext cx="951127" cy="472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59F464DF-8DDD-4976-8239-26D167C103E0}"/>
              </a:ext>
            </a:extLst>
          </p:cNvPr>
          <p:cNvSpPr/>
          <p:nvPr/>
        </p:nvSpPr>
        <p:spPr>
          <a:xfrm>
            <a:off x="5032882" y="4684013"/>
            <a:ext cx="1553378" cy="113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93230ca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CF51E01-6D8E-4D09-AF65-402E3E73C513}"/>
              </a:ext>
            </a:extLst>
          </p:cNvPr>
          <p:cNvCxnSpPr>
            <a:cxnSpLocks/>
            <a:stCxn id="24" idx="1"/>
            <a:endCxn id="28" idx="6"/>
          </p:cNvCxnSpPr>
          <p:nvPr/>
        </p:nvCxnSpPr>
        <p:spPr>
          <a:xfrm flipH="1" flipV="1">
            <a:off x="6586260" y="5251382"/>
            <a:ext cx="747310" cy="676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E19C05C2-11C2-4DDC-8CF7-50331F819D7F}"/>
              </a:ext>
            </a:extLst>
          </p:cNvPr>
          <p:cNvSpPr/>
          <p:nvPr/>
        </p:nvSpPr>
        <p:spPr>
          <a:xfrm>
            <a:off x="2902952" y="4197742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File1.txt</a:t>
            </a:r>
          </a:p>
        </p:txBody>
      </p: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1056FDC6-FEDF-4623-8510-62D3F665934C}"/>
              </a:ext>
            </a:extLst>
          </p:cNvPr>
          <p:cNvSpPr/>
          <p:nvPr/>
        </p:nvSpPr>
        <p:spPr>
          <a:xfrm>
            <a:off x="2902952" y="5079094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File2.txt</a:t>
            </a:r>
          </a:p>
        </p:txBody>
      </p:sp>
    </p:spTree>
    <p:extLst>
      <p:ext uri="{BB962C8B-B14F-4D97-AF65-F5344CB8AC3E}">
        <p14:creationId xmlns:p14="http://schemas.microsoft.com/office/powerpoint/2010/main" val="2102072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ocument 1">
            <a:extLst>
              <a:ext uri="{FF2B5EF4-FFF2-40B4-BE49-F238E27FC236}">
                <a16:creationId xmlns:a16="http://schemas.microsoft.com/office/drawing/2014/main" id="{8E61987C-8F9C-4B26-B432-BB713114EA2F}"/>
              </a:ext>
            </a:extLst>
          </p:cNvPr>
          <p:cNvSpPr/>
          <p:nvPr/>
        </p:nvSpPr>
        <p:spPr>
          <a:xfrm>
            <a:off x="859316" y="332651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File1.txt</a:t>
            </a:r>
          </a:p>
        </p:txBody>
      </p:sp>
      <p:sp>
        <p:nvSpPr>
          <p:cNvPr id="3" name="Flowchart: Document 2">
            <a:extLst>
              <a:ext uri="{FF2B5EF4-FFF2-40B4-BE49-F238E27FC236}">
                <a16:creationId xmlns:a16="http://schemas.microsoft.com/office/drawing/2014/main" id="{712C59A4-5F7C-4F7C-98F6-10DD1B0AC49E}"/>
              </a:ext>
            </a:extLst>
          </p:cNvPr>
          <p:cNvSpPr/>
          <p:nvPr/>
        </p:nvSpPr>
        <p:spPr>
          <a:xfrm>
            <a:off x="859316" y="1214003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File2.txt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6F6077-01FF-4E13-A0BE-2A25B2FA4B74}"/>
              </a:ext>
            </a:extLst>
          </p:cNvPr>
          <p:cNvSpPr txBox="1"/>
          <p:nvPr/>
        </p:nvSpPr>
        <p:spPr>
          <a:xfrm>
            <a:off x="705080" y="2095355"/>
            <a:ext cx="158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SUA MÁQUINA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BBE95E-92C1-4EBC-AE3F-00A473345E60}"/>
              </a:ext>
            </a:extLst>
          </p:cNvPr>
          <p:cNvSpPr txBox="1"/>
          <p:nvPr/>
        </p:nvSpPr>
        <p:spPr>
          <a:xfrm>
            <a:off x="2906617" y="2095355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GITHUB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504E385-633F-4FE2-8375-1260731D0C16}"/>
              </a:ext>
            </a:extLst>
          </p:cNvPr>
          <p:cNvCxnSpPr/>
          <p:nvPr/>
        </p:nvCxnSpPr>
        <p:spPr>
          <a:xfrm>
            <a:off x="4549966" y="198304"/>
            <a:ext cx="0" cy="2445744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B2D105E-8D0B-4E34-A4FA-D2C853EA76AE}"/>
              </a:ext>
            </a:extLst>
          </p:cNvPr>
          <p:cNvSpPr/>
          <p:nvPr/>
        </p:nvSpPr>
        <p:spPr>
          <a:xfrm>
            <a:off x="7313374" y="297455"/>
            <a:ext cx="1454226" cy="826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5169492-13E9-4CDD-A824-32268CD08AEB}"/>
              </a:ext>
            </a:extLst>
          </p:cNvPr>
          <p:cNvSpPr/>
          <p:nvPr/>
        </p:nvSpPr>
        <p:spPr>
          <a:xfrm>
            <a:off x="7313374" y="1649777"/>
            <a:ext cx="1454226" cy="826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ORIGIN/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14" name="Flowchart: Punched Tape 13">
            <a:extLst>
              <a:ext uri="{FF2B5EF4-FFF2-40B4-BE49-F238E27FC236}">
                <a16:creationId xmlns:a16="http://schemas.microsoft.com/office/drawing/2014/main" id="{262D2FF7-944B-426C-8B87-33ABB6129D01}"/>
              </a:ext>
            </a:extLst>
          </p:cNvPr>
          <p:cNvSpPr/>
          <p:nvPr/>
        </p:nvSpPr>
        <p:spPr>
          <a:xfrm>
            <a:off x="9619575" y="297454"/>
            <a:ext cx="1454226" cy="826265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419E735-3941-4528-8E57-9FDA720A5B18}"/>
              </a:ext>
            </a:extLst>
          </p:cNvPr>
          <p:cNvCxnSpPr>
            <a:stCxn id="14" idx="1"/>
            <a:endCxn id="12" idx="3"/>
          </p:cNvCxnSpPr>
          <p:nvPr/>
        </p:nvCxnSpPr>
        <p:spPr>
          <a:xfrm flipH="1">
            <a:off x="8767600" y="710587"/>
            <a:ext cx="8519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72254D-CEB9-4353-B0A4-F9672FA87988}"/>
              </a:ext>
            </a:extLst>
          </p:cNvPr>
          <p:cNvCxnSpPr>
            <a:cxnSpLocks/>
          </p:cNvCxnSpPr>
          <p:nvPr/>
        </p:nvCxnSpPr>
        <p:spPr>
          <a:xfrm flipH="1">
            <a:off x="6466912" y="654126"/>
            <a:ext cx="951127" cy="472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1359CCE7-E13F-4139-99C2-9F29AD0E8F78}"/>
              </a:ext>
            </a:extLst>
          </p:cNvPr>
          <p:cNvSpPr/>
          <p:nvPr/>
        </p:nvSpPr>
        <p:spPr>
          <a:xfrm>
            <a:off x="5012686" y="818922"/>
            <a:ext cx="1553378" cy="113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93230ca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5513BF-1081-4786-8374-B3C62A3392FE}"/>
              </a:ext>
            </a:extLst>
          </p:cNvPr>
          <p:cNvSpPr txBox="1"/>
          <p:nvPr/>
        </p:nvSpPr>
        <p:spPr>
          <a:xfrm>
            <a:off x="725276" y="5960446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HOME OFFICE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51DAED-6FBB-436E-975B-52D60DAB30AD}"/>
              </a:ext>
            </a:extLst>
          </p:cNvPr>
          <p:cNvSpPr txBox="1"/>
          <p:nvPr/>
        </p:nvSpPr>
        <p:spPr>
          <a:xfrm>
            <a:off x="2926813" y="5960446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GITHUB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86782EF-06E6-4723-AAF3-A02AFC8CFB6A}"/>
              </a:ext>
            </a:extLst>
          </p:cNvPr>
          <p:cNvCxnSpPr/>
          <p:nvPr/>
        </p:nvCxnSpPr>
        <p:spPr>
          <a:xfrm>
            <a:off x="4570162" y="4063395"/>
            <a:ext cx="0" cy="2445744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C71BB01-1C69-484C-97ED-A6EBC7F07B68}"/>
              </a:ext>
            </a:extLst>
          </p:cNvPr>
          <p:cNvSpPr/>
          <p:nvPr/>
        </p:nvSpPr>
        <p:spPr>
          <a:xfrm>
            <a:off x="7333570" y="4162546"/>
            <a:ext cx="1454226" cy="826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66296C0-AD39-4A9C-881D-4C5D3F5BBD34}"/>
              </a:ext>
            </a:extLst>
          </p:cNvPr>
          <p:cNvSpPr/>
          <p:nvPr/>
        </p:nvSpPr>
        <p:spPr>
          <a:xfrm>
            <a:off x="7333570" y="5514868"/>
            <a:ext cx="1454226" cy="826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ORIGIN/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25" name="Flowchart: Punched Tape 24">
            <a:extLst>
              <a:ext uri="{FF2B5EF4-FFF2-40B4-BE49-F238E27FC236}">
                <a16:creationId xmlns:a16="http://schemas.microsoft.com/office/drawing/2014/main" id="{1E71DB56-9D1D-45F6-BD40-127F0DDEE3E8}"/>
              </a:ext>
            </a:extLst>
          </p:cNvPr>
          <p:cNvSpPr/>
          <p:nvPr/>
        </p:nvSpPr>
        <p:spPr>
          <a:xfrm>
            <a:off x="9639771" y="4162545"/>
            <a:ext cx="1454226" cy="826265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90267E9-BAFA-42C9-A6E0-C27DACB4894E}"/>
              </a:ext>
            </a:extLst>
          </p:cNvPr>
          <p:cNvCxnSpPr>
            <a:stCxn id="25" idx="1"/>
            <a:endCxn id="23" idx="3"/>
          </p:cNvCxnSpPr>
          <p:nvPr/>
        </p:nvCxnSpPr>
        <p:spPr>
          <a:xfrm flipH="1">
            <a:off x="8787796" y="4575678"/>
            <a:ext cx="8519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59F464DF-8DDD-4976-8239-26D167C103E0}"/>
              </a:ext>
            </a:extLst>
          </p:cNvPr>
          <p:cNvSpPr/>
          <p:nvPr/>
        </p:nvSpPr>
        <p:spPr>
          <a:xfrm>
            <a:off x="5032882" y="4684013"/>
            <a:ext cx="1553378" cy="113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93230ca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CF51E01-6D8E-4D09-AF65-402E3E73C513}"/>
              </a:ext>
            </a:extLst>
          </p:cNvPr>
          <p:cNvCxnSpPr>
            <a:cxnSpLocks/>
            <a:stCxn id="24" idx="1"/>
            <a:endCxn id="28" idx="6"/>
          </p:cNvCxnSpPr>
          <p:nvPr/>
        </p:nvCxnSpPr>
        <p:spPr>
          <a:xfrm flipH="1" flipV="1">
            <a:off x="6586260" y="5251382"/>
            <a:ext cx="747310" cy="676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E19C05C2-11C2-4DDC-8CF7-50331F819D7F}"/>
              </a:ext>
            </a:extLst>
          </p:cNvPr>
          <p:cNvSpPr/>
          <p:nvPr/>
        </p:nvSpPr>
        <p:spPr>
          <a:xfrm>
            <a:off x="2902952" y="4197742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File1.txt</a:t>
            </a:r>
          </a:p>
        </p:txBody>
      </p: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1056FDC6-FEDF-4623-8510-62D3F665934C}"/>
              </a:ext>
            </a:extLst>
          </p:cNvPr>
          <p:cNvSpPr/>
          <p:nvPr/>
        </p:nvSpPr>
        <p:spPr>
          <a:xfrm>
            <a:off x="2902952" y="5079094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File2.txt</a:t>
            </a:r>
          </a:p>
        </p:txBody>
      </p:sp>
    </p:spTree>
    <p:extLst>
      <p:ext uri="{BB962C8B-B14F-4D97-AF65-F5344CB8AC3E}">
        <p14:creationId xmlns:p14="http://schemas.microsoft.com/office/powerpoint/2010/main" val="3754666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55A2C082-B919-4C36-A709-B012C631A16D}"/>
              </a:ext>
            </a:extLst>
          </p:cNvPr>
          <p:cNvSpPr/>
          <p:nvPr/>
        </p:nvSpPr>
        <p:spPr>
          <a:xfrm>
            <a:off x="879512" y="903693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File1.txt</a:t>
            </a:r>
          </a:p>
        </p:txBody>
      </p:sp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565763BA-1D11-4F91-A323-91C07D7FCBE3}"/>
              </a:ext>
            </a:extLst>
          </p:cNvPr>
          <p:cNvSpPr/>
          <p:nvPr/>
        </p:nvSpPr>
        <p:spPr>
          <a:xfrm>
            <a:off x="879512" y="1785045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File2.txt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5513BF-1081-4786-8374-B3C62A3392FE}"/>
              </a:ext>
            </a:extLst>
          </p:cNvPr>
          <p:cNvSpPr txBox="1"/>
          <p:nvPr/>
        </p:nvSpPr>
        <p:spPr>
          <a:xfrm>
            <a:off x="725276" y="2666397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HOME OFFICE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51DAED-6FBB-436E-975B-52D60DAB30AD}"/>
              </a:ext>
            </a:extLst>
          </p:cNvPr>
          <p:cNvSpPr txBox="1"/>
          <p:nvPr/>
        </p:nvSpPr>
        <p:spPr>
          <a:xfrm>
            <a:off x="2926813" y="2666397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GITHUB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86782EF-06E6-4723-AAF3-A02AFC8CFB6A}"/>
              </a:ext>
            </a:extLst>
          </p:cNvPr>
          <p:cNvCxnSpPr/>
          <p:nvPr/>
        </p:nvCxnSpPr>
        <p:spPr>
          <a:xfrm>
            <a:off x="4570162" y="769346"/>
            <a:ext cx="0" cy="2445744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C71BB01-1C69-484C-97ED-A6EBC7F07B68}"/>
              </a:ext>
            </a:extLst>
          </p:cNvPr>
          <p:cNvSpPr/>
          <p:nvPr/>
        </p:nvSpPr>
        <p:spPr>
          <a:xfrm>
            <a:off x="7333570" y="868497"/>
            <a:ext cx="1454226" cy="826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66296C0-AD39-4A9C-881D-4C5D3F5BBD34}"/>
              </a:ext>
            </a:extLst>
          </p:cNvPr>
          <p:cNvSpPr/>
          <p:nvPr/>
        </p:nvSpPr>
        <p:spPr>
          <a:xfrm>
            <a:off x="7333570" y="2220819"/>
            <a:ext cx="1454226" cy="826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ORIGIN/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25" name="Flowchart: Punched Tape 24">
            <a:extLst>
              <a:ext uri="{FF2B5EF4-FFF2-40B4-BE49-F238E27FC236}">
                <a16:creationId xmlns:a16="http://schemas.microsoft.com/office/drawing/2014/main" id="{1E71DB56-9D1D-45F6-BD40-127F0DDEE3E8}"/>
              </a:ext>
            </a:extLst>
          </p:cNvPr>
          <p:cNvSpPr/>
          <p:nvPr/>
        </p:nvSpPr>
        <p:spPr>
          <a:xfrm>
            <a:off x="9639771" y="868496"/>
            <a:ext cx="1454226" cy="826265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90267E9-BAFA-42C9-A6E0-C27DACB4894E}"/>
              </a:ext>
            </a:extLst>
          </p:cNvPr>
          <p:cNvCxnSpPr>
            <a:stCxn id="25" idx="1"/>
            <a:endCxn id="23" idx="3"/>
          </p:cNvCxnSpPr>
          <p:nvPr/>
        </p:nvCxnSpPr>
        <p:spPr>
          <a:xfrm flipH="1">
            <a:off x="8787796" y="1281629"/>
            <a:ext cx="8519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BAB65C0-7BC4-4CA4-BA91-7B0362ABF91D}"/>
              </a:ext>
            </a:extLst>
          </p:cNvPr>
          <p:cNvCxnSpPr>
            <a:cxnSpLocks/>
          </p:cNvCxnSpPr>
          <p:nvPr/>
        </p:nvCxnSpPr>
        <p:spPr>
          <a:xfrm flipH="1">
            <a:off x="6487108" y="1225168"/>
            <a:ext cx="951127" cy="472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59F464DF-8DDD-4976-8239-26D167C103E0}"/>
              </a:ext>
            </a:extLst>
          </p:cNvPr>
          <p:cNvSpPr/>
          <p:nvPr/>
        </p:nvSpPr>
        <p:spPr>
          <a:xfrm>
            <a:off x="5032882" y="1389964"/>
            <a:ext cx="1553378" cy="113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93230ca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CF51E01-6D8E-4D09-AF65-402E3E73C513}"/>
              </a:ext>
            </a:extLst>
          </p:cNvPr>
          <p:cNvCxnSpPr>
            <a:cxnSpLocks/>
            <a:stCxn id="24" idx="1"/>
            <a:endCxn id="28" idx="6"/>
          </p:cNvCxnSpPr>
          <p:nvPr/>
        </p:nvCxnSpPr>
        <p:spPr>
          <a:xfrm flipH="1" flipV="1">
            <a:off x="6586260" y="1957333"/>
            <a:ext cx="747310" cy="676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E19C05C2-11C2-4DDC-8CF7-50331F819D7F}"/>
              </a:ext>
            </a:extLst>
          </p:cNvPr>
          <p:cNvSpPr/>
          <p:nvPr/>
        </p:nvSpPr>
        <p:spPr>
          <a:xfrm>
            <a:off x="2902952" y="903693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File1.txt</a:t>
            </a:r>
          </a:p>
        </p:txBody>
      </p: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1056FDC6-FEDF-4623-8510-62D3F665934C}"/>
              </a:ext>
            </a:extLst>
          </p:cNvPr>
          <p:cNvSpPr/>
          <p:nvPr/>
        </p:nvSpPr>
        <p:spPr>
          <a:xfrm>
            <a:off x="2902952" y="1785045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File2.txt</a:t>
            </a:r>
          </a:p>
        </p:txBody>
      </p:sp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27A42941-7360-498F-899E-15C8EE29A963}"/>
              </a:ext>
            </a:extLst>
          </p:cNvPr>
          <p:cNvSpPr/>
          <p:nvPr/>
        </p:nvSpPr>
        <p:spPr>
          <a:xfrm>
            <a:off x="879512" y="3955362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File1.txt</a:t>
            </a:r>
          </a:p>
        </p:txBody>
      </p:sp>
      <p:sp>
        <p:nvSpPr>
          <p:cNvPr id="33" name="Flowchart: Document 32">
            <a:extLst>
              <a:ext uri="{FF2B5EF4-FFF2-40B4-BE49-F238E27FC236}">
                <a16:creationId xmlns:a16="http://schemas.microsoft.com/office/drawing/2014/main" id="{DA127300-D428-4422-93A3-B1669BA15600}"/>
              </a:ext>
            </a:extLst>
          </p:cNvPr>
          <p:cNvSpPr/>
          <p:nvPr/>
        </p:nvSpPr>
        <p:spPr>
          <a:xfrm>
            <a:off x="879512" y="4836714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File2.txt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7D2F62-C7FD-4143-95DB-6741EF88EFEA}"/>
              </a:ext>
            </a:extLst>
          </p:cNvPr>
          <p:cNvSpPr txBox="1"/>
          <p:nvPr/>
        </p:nvSpPr>
        <p:spPr>
          <a:xfrm>
            <a:off x="725276" y="5718066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HOME OFFICE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D21A39D-49E8-4466-9652-9BF3F371C503}"/>
              </a:ext>
            </a:extLst>
          </p:cNvPr>
          <p:cNvSpPr txBox="1"/>
          <p:nvPr/>
        </p:nvSpPr>
        <p:spPr>
          <a:xfrm>
            <a:off x="2926813" y="5718066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GITHUB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B35E76-BCA7-415E-8E38-0B4EBEFE48ED}"/>
              </a:ext>
            </a:extLst>
          </p:cNvPr>
          <p:cNvCxnSpPr/>
          <p:nvPr/>
        </p:nvCxnSpPr>
        <p:spPr>
          <a:xfrm>
            <a:off x="4570162" y="3821015"/>
            <a:ext cx="0" cy="2445744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BA4F5D3-8987-4446-B95A-DC10E42DEE2A}"/>
              </a:ext>
            </a:extLst>
          </p:cNvPr>
          <p:cNvSpPr/>
          <p:nvPr/>
        </p:nvSpPr>
        <p:spPr>
          <a:xfrm>
            <a:off x="8561935" y="3955362"/>
            <a:ext cx="1454226" cy="826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10B104A-B2C2-4A89-B692-FFA2239283C8}"/>
              </a:ext>
            </a:extLst>
          </p:cNvPr>
          <p:cNvSpPr/>
          <p:nvPr/>
        </p:nvSpPr>
        <p:spPr>
          <a:xfrm>
            <a:off x="8561935" y="5737791"/>
            <a:ext cx="1454226" cy="826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ORIGIN/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39" name="Flowchart: Punched Tape 38">
            <a:extLst>
              <a:ext uri="{FF2B5EF4-FFF2-40B4-BE49-F238E27FC236}">
                <a16:creationId xmlns:a16="http://schemas.microsoft.com/office/drawing/2014/main" id="{CFF1CB06-0515-4316-B7AC-BE2ADA3ED3FA}"/>
              </a:ext>
            </a:extLst>
          </p:cNvPr>
          <p:cNvSpPr/>
          <p:nvPr/>
        </p:nvSpPr>
        <p:spPr>
          <a:xfrm>
            <a:off x="10585375" y="3955362"/>
            <a:ext cx="1454226" cy="826265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449FB8C-5E27-4E5F-ABAD-965B5DF69742}"/>
              </a:ext>
            </a:extLst>
          </p:cNvPr>
          <p:cNvCxnSpPr>
            <a:stCxn id="39" idx="1"/>
            <a:endCxn id="37" idx="3"/>
          </p:cNvCxnSpPr>
          <p:nvPr/>
        </p:nvCxnSpPr>
        <p:spPr>
          <a:xfrm flipH="1">
            <a:off x="10016161" y="4368495"/>
            <a:ext cx="569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EC0A4FE6-5057-4CE8-97CD-1A99A8754C8F}"/>
              </a:ext>
            </a:extLst>
          </p:cNvPr>
          <p:cNvSpPr/>
          <p:nvPr/>
        </p:nvSpPr>
        <p:spPr>
          <a:xfrm>
            <a:off x="4740329" y="4441633"/>
            <a:ext cx="1553378" cy="113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93230ca</a:t>
            </a:r>
          </a:p>
        </p:txBody>
      </p:sp>
      <p:sp>
        <p:nvSpPr>
          <p:cNvPr id="44" name="Flowchart: Document 43">
            <a:extLst>
              <a:ext uri="{FF2B5EF4-FFF2-40B4-BE49-F238E27FC236}">
                <a16:creationId xmlns:a16="http://schemas.microsoft.com/office/drawing/2014/main" id="{E3DA4424-9147-491D-AA46-3D39D2C015AB}"/>
              </a:ext>
            </a:extLst>
          </p:cNvPr>
          <p:cNvSpPr/>
          <p:nvPr/>
        </p:nvSpPr>
        <p:spPr>
          <a:xfrm>
            <a:off x="2902952" y="3955362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File1.txt</a:t>
            </a:r>
          </a:p>
        </p:txBody>
      </p:sp>
      <p:sp>
        <p:nvSpPr>
          <p:cNvPr id="45" name="Flowchart: Document 44">
            <a:extLst>
              <a:ext uri="{FF2B5EF4-FFF2-40B4-BE49-F238E27FC236}">
                <a16:creationId xmlns:a16="http://schemas.microsoft.com/office/drawing/2014/main" id="{FA177F2C-91C0-411D-857C-43EC0C733530}"/>
              </a:ext>
            </a:extLst>
          </p:cNvPr>
          <p:cNvSpPr/>
          <p:nvPr/>
        </p:nvSpPr>
        <p:spPr>
          <a:xfrm>
            <a:off x="2902952" y="4836714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File2.txt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2B9499B-C4AF-4ABB-B820-43FFB4A0775C}"/>
              </a:ext>
            </a:extLst>
          </p:cNvPr>
          <p:cNvSpPr/>
          <p:nvPr/>
        </p:nvSpPr>
        <p:spPr>
          <a:xfrm>
            <a:off x="6661546" y="4441633"/>
            <a:ext cx="1553378" cy="113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0bd7901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B46F3F-6B76-425F-8D2A-CDDEC4BB6471}"/>
              </a:ext>
            </a:extLst>
          </p:cNvPr>
          <p:cNvCxnSpPr>
            <a:stCxn id="46" idx="2"/>
            <a:endCxn id="42" idx="6"/>
          </p:cNvCxnSpPr>
          <p:nvPr/>
        </p:nvCxnSpPr>
        <p:spPr>
          <a:xfrm flipH="1">
            <a:off x="6293707" y="5009002"/>
            <a:ext cx="367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590E505-0548-487B-95B7-5A5AF54E44BB}"/>
              </a:ext>
            </a:extLst>
          </p:cNvPr>
          <p:cNvCxnSpPr>
            <a:cxnSpLocks/>
            <a:stCxn id="38" idx="1"/>
            <a:endCxn id="46" idx="5"/>
          </p:cNvCxnSpPr>
          <p:nvPr/>
        </p:nvCxnSpPr>
        <p:spPr>
          <a:xfrm flipH="1" flipV="1">
            <a:off x="7987437" y="5410192"/>
            <a:ext cx="574498" cy="740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D4CBAC1-C287-410B-AE85-EB9997A23AC1}"/>
              </a:ext>
            </a:extLst>
          </p:cNvPr>
          <p:cNvCxnSpPr>
            <a:stCxn id="37" idx="1"/>
            <a:endCxn id="46" idx="7"/>
          </p:cNvCxnSpPr>
          <p:nvPr/>
        </p:nvCxnSpPr>
        <p:spPr>
          <a:xfrm flipH="1">
            <a:off x="7987437" y="4368495"/>
            <a:ext cx="574498" cy="239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006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126</Words>
  <Application>Microsoft Office PowerPoint</Application>
  <PresentationFormat>Widescreen</PresentationFormat>
  <Paragraphs>68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Rodrigues Giraldo</dc:creator>
  <cp:lastModifiedBy>Sergio Rodrigues Giraldo</cp:lastModifiedBy>
  <cp:revision>8</cp:revision>
  <dcterms:created xsi:type="dcterms:W3CDTF">2019-10-11T12:54:40Z</dcterms:created>
  <dcterms:modified xsi:type="dcterms:W3CDTF">2019-10-11T14:07:40Z</dcterms:modified>
</cp:coreProperties>
</file>