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45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22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4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1DF044-6646-442E-9756-7B28513CCA75}"/>
              </a:ext>
            </a:extLst>
          </p:cNvPr>
          <p:cNvSpPr/>
          <p:nvPr/>
        </p:nvSpPr>
        <p:spPr>
          <a:xfrm>
            <a:off x="319489" y="347029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F49B71-7F49-4DA3-A113-CD85838FB734}"/>
              </a:ext>
            </a:extLst>
          </p:cNvPr>
          <p:cNvSpPr/>
          <p:nvPr/>
        </p:nvSpPr>
        <p:spPr>
          <a:xfrm>
            <a:off x="369065" y="172964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DC119C14-063C-4D26-96E1-16EBFBB1CC4B}"/>
              </a:ext>
            </a:extLst>
          </p:cNvPr>
          <p:cNvSpPr/>
          <p:nvPr/>
        </p:nvSpPr>
        <p:spPr>
          <a:xfrm>
            <a:off x="418641" y="3015867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D4CA0-6C30-4D38-846D-9E15352A442C}"/>
              </a:ext>
            </a:extLst>
          </p:cNvPr>
          <p:cNvSpPr/>
          <p:nvPr/>
        </p:nvSpPr>
        <p:spPr>
          <a:xfrm>
            <a:off x="4230477" y="765670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EE818FB-B176-4B58-BC72-E3A32A17AEC6}"/>
              </a:ext>
            </a:extLst>
          </p:cNvPr>
          <p:cNvSpPr/>
          <p:nvPr/>
        </p:nvSpPr>
        <p:spPr>
          <a:xfrm>
            <a:off x="6521985" y="60807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E4BE4F-51DC-45CF-9709-ECA5F68BA3CE}"/>
              </a:ext>
            </a:extLst>
          </p:cNvPr>
          <p:cNvSpPr/>
          <p:nvPr/>
        </p:nvSpPr>
        <p:spPr>
          <a:xfrm>
            <a:off x="6521985" y="142332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63B9C8-112F-43FF-8015-59D6B74155ED}"/>
              </a:ext>
            </a:extLst>
          </p:cNvPr>
          <p:cNvCxnSpPr>
            <a:stCxn id="5" idx="6"/>
          </p:cNvCxnSpPr>
          <p:nvPr/>
        </p:nvCxnSpPr>
        <p:spPr>
          <a:xfrm flipV="1">
            <a:off x="5783855" y="914398"/>
            <a:ext cx="738130" cy="41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9A0135-A396-443D-985E-B92D83BDA159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5783855" y="1333039"/>
            <a:ext cx="738130" cy="39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9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BE31E5-5E3B-4AFA-B68F-BAA55D446359}"/>
              </a:ext>
            </a:extLst>
          </p:cNvPr>
          <p:cNvSpPr/>
          <p:nvPr/>
        </p:nvSpPr>
        <p:spPr>
          <a:xfrm>
            <a:off x="5220158" y="32129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49CA7-F626-4732-9C92-68C873A96210}"/>
              </a:ext>
            </a:extLst>
          </p:cNvPr>
          <p:cNvSpPr/>
          <p:nvPr/>
        </p:nvSpPr>
        <p:spPr>
          <a:xfrm>
            <a:off x="5220158" y="167361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1BF7342E-7F93-425E-A45E-64AF6317FB20}"/>
              </a:ext>
            </a:extLst>
          </p:cNvPr>
          <p:cNvSpPr/>
          <p:nvPr/>
        </p:nvSpPr>
        <p:spPr>
          <a:xfrm>
            <a:off x="7526359" y="32129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09C7D-A5AB-484D-A13B-387557EF878B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674384" y="73442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8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2D105E-8D0B-4E34-A4FA-D2C853EA76AE}"/>
              </a:ext>
            </a:extLst>
          </p:cNvPr>
          <p:cNvSpPr/>
          <p:nvPr/>
        </p:nvSpPr>
        <p:spPr>
          <a:xfrm>
            <a:off x="7313374" y="29745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169492-13E9-4CDD-A824-32268CD08AEB}"/>
              </a:ext>
            </a:extLst>
          </p:cNvPr>
          <p:cNvSpPr/>
          <p:nvPr/>
        </p:nvSpPr>
        <p:spPr>
          <a:xfrm>
            <a:off x="7313374" y="164977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262D2FF7-944B-426C-8B87-33ABB6129D01}"/>
              </a:ext>
            </a:extLst>
          </p:cNvPr>
          <p:cNvSpPr/>
          <p:nvPr/>
        </p:nvSpPr>
        <p:spPr>
          <a:xfrm>
            <a:off x="9619575" y="297454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9E735-3941-4528-8E57-9FDA720A5B18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8767600" y="710587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72254D-CEB9-4353-B0A4-F9672FA87988}"/>
              </a:ext>
            </a:extLst>
          </p:cNvPr>
          <p:cNvCxnSpPr>
            <a:cxnSpLocks/>
          </p:cNvCxnSpPr>
          <p:nvPr/>
        </p:nvCxnSpPr>
        <p:spPr>
          <a:xfrm flipH="1">
            <a:off x="6466912" y="654126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359CCE7-E13F-4139-99C2-9F29AD0E8F78}"/>
              </a:ext>
            </a:extLst>
          </p:cNvPr>
          <p:cNvSpPr/>
          <p:nvPr/>
        </p:nvSpPr>
        <p:spPr>
          <a:xfrm>
            <a:off x="5012686" y="818922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5A2C082-B919-4C36-A709-B012C631A16D}"/>
              </a:ext>
            </a:extLst>
          </p:cNvPr>
          <p:cNvSpPr/>
          <p:nvPr/>
        </p:nvSpPr>
        <p:spPr>
          <a:xfrm>
            <a:off x="87951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65763BA-1D11-4F91-A323-91C07D7FCBE3}"/>
              </a:ext>
            </a:extLst>
          </p:cNvPr>
          <p:cNvSpPr/>
          <p:nvPr/>
        </p:nvSpPr>
        <p:spPr>
          <a:xfrm>
            <a:off x="87951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5960446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59604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406339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416254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551486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416254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457567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65C0-7BC4-4CA4-BA91-7B0362ABF91D}"/>
              </a:ext>
            </a:extLst>
          </p:cNvPr>
          <p:cNvCxnSpPr>
            <a:cxnSpLocks/>
          </p:cNvCxnSpPr>
          <p:nvPr/>
        </p:nvCxnSpPr>
        <p:spPr>
          <a:xfrm flipH="1">
            <a:off x="6487108" y="4519217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468401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5251382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</p:spTree>
    <p:extLst>
      <p:ext uri="{BB962C8B-B14F-4D97-AF65-F5344CB8AC3E}">
        <p14:creationId xmlns:p14="http://schemas.microsoft.com/office/powerpoint/2010/main" val="210207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2D105E-8D0B-4E34-A4FA-D2C853EA76AE}"/>
              </a:ext>
            </a:extLst>
          </p:cNvPr>
          <p:cNvSpPr/>
          <p:nvPr/>
        </p:nvSpPr>
        <p:spPr>
          <a:xfrm>
            <a:off x="7313374" y="29745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169492-13E9-4CDD-A824-32268CD08AEB}"/>
              </a:ext>
            </a:extLst>
          </p:cNvPr>
          <p:cNvSpPr/>
          <p:nvPr/>
        </p:nvSpPr>
        <p:spPr>
          <a:xfrm>
            <a:off x="7313374" y="164977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262D2FF7-944B-426C-8B87-33ABB6129D01}"/>
              </a:ext>
            </a:extLst>
          </p:cNvPr>
          <p:cNvSpPr/>
          <p:nvPr/>
        </p:nvSpPr>
        <p:spPr>
          <a:xfrm>
            <a:off x="9619575" y="297454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9E735-3941-4528-8E57-9FDA720A5B18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8767600" y="710587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72254D-CEB9-4353-B0A4-F9672FA87988}"/>
              </a:ext>
            </a:extLst>
          </p:cNvPr>
          <p:cNvCxnSpPr>
            <a:cxnSpLocks/>
          </p:cNvCxnSpPr>
          <p:nvPr/>
        </p:nvCxnSpPr>
        <p:spPr>
          <a:xfrm flipH="1">
            <a:off x="6466912" y="654126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359CCE7-E13F-4139-99C2-9F29AD0E8F78}"/>
              </a:ext>
            </a:extLst>
          </p:cNvPr>
          <p:cNvSpPr/>
          <p:nvPr/>
        </p:nvSpPr>
        <p:spPr>
          <a:xfrm>
            <a:off x="5012686" y="818922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596044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59604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406339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416254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551486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416254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457567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468401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5251382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</p:spTree>
    <p:extLst>
      <p:ext uri="{BB962C8B-B14F-4D97-AF65-F5344CB8AC3E}">
        <p14:creationId xmlns:p14="http://schemas.microsoft.com/office/powerpoint/2010/main" val="37546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5A2C082-B919-4C36-A709-B012C631A16D}"/>
              </a:ext>
            </a:extLst>
          </p:cNvPr>
          <p:cNvSpPr/>
          <p:nvPr/>
        </p:nvSpPr>
        <p:spPr>
          <a:xfrm>
            <a:off x="879512" y="90369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65763BA-1D11-4F91-A323-91C07D7FCBE3}"/>
              </a:ext>
            </a:extLst>
          </p:cNvPr>
          <p:cNvSpPr/>
          <p:nvPr/>
        </p:nvSpPr>
        <p:spPr>
          <a:xfrm>
            <a:off x="879512" y="1785045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266639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266639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769346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86849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2220819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868496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1281629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65C0-7BC4-4CA4-BA91-7B0362ABF91D}"/>
              </a:ext>
            </a:extLst>
          </p:cNvPr>
          <p:cNvCxnSpPr>
            <a:cxnSpLocks/>
          </p:cNvCxnSpPr>
          <p:nvPr/>
        </p:nvCxnSpPr>
        <p:spPr>
          <a:xfrm flipH="1">
            <a:off x="6487108" y="1225168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1389964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1957333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90369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1785045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879512" y="395536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879512" y="483671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725276" y="571806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2926813" y="57180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70162" y="382101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561935" y="3955362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561935" y="5737791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585375" y="3955362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stCxn id="39" idx="1"/>
            <a:endCxn id="37" idx="3"/>
          </p:cNvCxnSpPr>
          <p:nvPr/>
        </p:nvCxnSpPr>
        <p:spPr>
          <a:xfrm flipH="1">
            <a:off x="10016161" y="4368495"/>
            <a:ext cx="569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740329" y="444163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2902952" y="395536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2902952" y="483671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661546" y="444163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93707" y="5009002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 flipV="1">
            <a:off x="7987437" y="5410192"/>
            <a:ext cx="574498" cy="7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87437" y="4368495"/>
            <a:ext cx="574498" cy="2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0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813411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813411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777733" y="2313854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VISIONARY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2860712" y="23138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04061" y="416803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495834" y="55115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495834" y="2333579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497241" y="3629579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>
            <a:off x="9950060" y="4042712"/>
            <a:ext cx="547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674228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2836851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2836851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595445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27606" y="1604790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 flipV="1">
            <a:off x="7921336" y="2005980"/>
            <a:ext cx="574498" cy="7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21336" y="964283"/>
            <a:ext cx="574498" cy="2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B7A850-A5EB-48FA-B16F-293758E65113}"/>
              </a:ext>
            </a:extLst>
          </p:cNvPr>
          <p:cNvSpPr/>
          <p:nvPr/>
        </p:nvSpPr>
        <p:spPr>
          <a:xfrm>
            <a:off x="8495834" y="362958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CD74D0-37B5-4F79-B3DE-5FE0E352C612}"/>
              </a:ext>
            </a:extLst>
          </p:cNvPr>
          <p:cNvCxnSpPr>
            <a:cxnSpLocks/>
            <a:stCxn id="43" idx="1"/>
            <a:endCxn id="46" idx="4"/>
          </p:cNvCxnSpPr>
          <p:nvPr/>
        </p:nvCxnSpPr>
        <p:spPr>
          <a:xfrm flipH="1" flipV="1">
            <a:off x="7372134" y="2172159"/>
            <a:ext cx="1123700" cy="187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2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813411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813411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797647" y="3117341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VISIONARY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2860712" y="23138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04061" y="416803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495834" y="55115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495834" y="2333579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497241" y="3629579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>
            <a:off x="9950060" y="4042712"/>
            <a:ext cx="547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674228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2836851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2836851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595445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27606" y="1604790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 flipV="1">
            <a:off x="7921336" y="2005980"/>
            <a:ext cx="574498" cy="7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21336" y="964283"/>
            <a:ext cx="574498" cy="2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40A42F3-4714-4FCA-9AC2-5C7C848FCC6F}"/>
              </a:ext>
            </a:extLst>
          </p:cNvPr>
          <p:cNvSpPr/>
          <p:nvPr/>
        </p:nvSpPr>
        <p:spPr>
          <a:xfrm>
            <a:off x="6595445" y="3475344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c8e4675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B7A850-A5EB-48FA-B16F-293758E65113}"/>
              </a:ext>
            </a:extLst>
          </p:cNvPr>
          <p:cNvSpPr/>
          <p:nvPr/>
        </p:nvSpPr>
        <p:spPr>
          <a:xfrm>
            <a:off x="8495834" y="362958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CD74D0-37B5-4F79-B3DE-5FE0E352C612}"/>
              </a:ext>
            </a:extLst>
          </p:cNvPr>
          <p:cNvCxnSpPr>
            <a:cxnSpLocks/>
            <a:stCxn id="41" idx="0"/>
            <a:endCxn id="46" idx="4"/>
          </p:cNvCxnSpPr>
          <p:nvPr/>
        </p:nvCxnSpPr>
        <p:spPr>
          <a:xfrm flipV="1">
            <a:off x="7372134" y="2172159"/>
            <a:ext cx="0" cy="130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77E17E-EA3C-498E-8B4D-C5082A8F0541}"/>
              </a:ext>
            </a:extLst>
          </p:cNvPr>
          <p:cNvCxnSpPr>
            <a:stCxn id="43" idx="1"/>
            <a:endCxn id="41" idx="6"/>
          </p:cNvCxnSpPr>
          <p:nvPr/>
        </p:nvCxnSpPr>
        <p:spPr>
          <a:xfrm flipH="1">
            <a:off x="8148823" y="4042713"/>
            <a:ext cx="34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8A3B6A4D-5060-4C6E-A33E-E63B3ED69A8B}"/>
              </a:ext>
            </a:extLst>
          </p:cNvPr>
          <p:cNvSpPr/>
          <p:nvPr/>
        </p:nvSpPr>
        <p:spPr>
          <a:xfrm>
            <a:off x="813411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</p:spTree>
    <p:extLst>
      <p:ext uri="{BB962C8B-B14F-4D97-AF65-F5344CB8AC3E}">
        <p14:creationId xmlns:p14="http://schemas.microsoft.com/office/powerpoint/2010/main" val="413427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174433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174433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158669" y="3117341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VISIONARY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1966049" y="3117341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  <a:br>
              <a:rPr lang="pt-BR" dirty="0"/>
            </a:br>
            <a:r>
              <a:rPr lang="pt-BR" dirty="0"/>
              <a:t>MASTER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70163" y="416803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495834" y="21002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495834" y="1590324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497241" y="3629579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>
            <a:off x="9950060" y="4042712"/>
            <a:ext cx="547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674228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1878384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1878384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595445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27606" y="1604790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>
            <a:off x="7921336" y="2003457"/>
            <a:ext cx="574498" cy="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21336" y="623160"/>
            <a:ext cx="574498" cy="5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40A42F3-4714-4FCA-9AC2-5C7C848FCC6F}"/>
              </a:ext>
            </a:extLst>
          </p:cNvPr>
          <p:cNvSpPr/>
          <p:nvPr/>
        </p:nvSpPr>
        <p:spPr>
          <a:xfrm>
            <a:off x="6595445" y="3475344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c8e4675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B7A850-A5EB-48FA-B16F-293758E65113}"/>
              </a:ext>
            </a:extLst>
          </p:cNvPr>
          <p:cNvSpPr/>
          <p:nvPr/>
        </p:nvSpPr>
        <p:spPr>
          <a:xfrm>
            <a:off x="8495834" y="362958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CD74D0-37B5-4F79-B3DE-5FE0E352C612}"/>
              </a:ext>
            </a:extLst>
          </p:cNvPr>
          <p:cNvCxnSpPr>
            <a:cxnSpLocks/>
            <a:stCxn id="41" idx="0"/>
            <a:endCxn id="46" idx="4"/>
          </p:cNvCxnSpPr>
          <p:nvPr/>
        </p:nvCxnSpPr>
        <p:spPr>
          <a:xfrm flipV="1">
            <a:off x="7372134" y="2172159"/>
            <a:ext cx="0" cy="130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77E17E-EA3C-498E-8B4D-C5082A8F0541}"/>
              </a:ext>
            </a:extLst>
          </p:cNvPr>
          <p:cNvCxnSpPr>
            <a:stCxn id="43" idx="1"/>
            <a:endCxn id="41" idx="6"/>
          </p:cNvCxnSpPr>
          <p:nvPr/>
        </p:nvCxnSpPr>
        <p:spPr>
          <a:xfrm flipH="1">
            <a:off x="8148823" y="4042713"/>
            <a:ext cx="34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8A3B6A4D-5060-4C6E-A33E-E63B3ED69A8B}"/>
              </a:ext>
            </a:extLst>
          </p:cNvPr>
          <p:cNvSpPr/>
          <p:nvPr/>
        </p:nvSpPr>
        <p:spPr>
          <a:xfrm>
            <a:off x="174433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6ACF27-807C-4D7B-AA22-D52CFBC088E3}"/>
              </a:ext>
            </a:extLst>
          </p:cNvPr>
          <p:cNvSpPr/>
          <p:nvPr/>
        </p:nvSpPr>
        <p:spPr>
          <a:xfrm>
            <a:off x="8463386" y="257082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19C799-F39C-47A0-9551-A50D2402429C}"/>
              </a:ext>
            </a:extLst>
          </p:cNvPr>
          <p:cNvCxnSpPr>
            <a:stCxn id="26" idx="1"/>
            <a:endCxn id="41" idx="7"/>
          </p:cNvCxnSpPr>
          <p:nvPr/>
        </p:nvCxnSpPr>
        <p:spPr>
          <a:xfrm flipH="1">
            <a:off x="7921336" y="2983958"/>
            <a:ext cx="542050" cy="65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6A0BF4A4-645C-4C0E-8E1E-8443FE3647A1}"/>
              </a:ext>
            </a:extLst>
          </p:cNvPr>
          <p:cNvSpPr/>
          <p:nvPr/>
        </p:nvSpPr>
        <p:spPr>
          <a:xfrm>
            <a:off x="3240799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617F567C-3B21-4D9C-9AC0-86D7FFAE80AB}"/>
              </a:ext>
            </a:extLst>
          </p:cNvPr>
          <p:cNvSpPr/>
          <p:nvPr/>
        </p:nvSpPr>
        <p:spPr>
          <a:xfrm>
            <a:off x="3240799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48574A88-56AA-40EC-8270-A736DB737052}"/>
              </a:ext>
            </a:extLst>
          </p:cNvPr>
          <p:cNvSpPr/>
          <p:nvPr/>
        </p:nvSpPr>
        <p:spPr>
          <a:xfrm>
            <a:off x="3240799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30F2E3-A07B-4D34-9766-4E8830AF65F4}"/>
              </a:ext>
            </a:extLst>
          </p:cNvPr>
          <p:cNvSpPr txBox="1"/>
          <p:nvPr/>
        </p:nvSpPr>
        <p:spPr>
          <a:xfrm>
            <a:off x="3271633" y="3117341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  <a:br>
              <a:rPr lang="pt-BR" dirty="0"/>
            </a:br>
            <a:r>
              <a:rPr lang="pt-BR" dirty="0"/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370143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174433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174433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158669" y="3117341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VISIONARY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1966049" y="3117341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  <a:br>
              <a:rPr lang="pt-BR" dirty="0"/>
            </a:br>
            <a:r>
              <a:rPr lang="pt-BR" dirty="0"/>
              <a:t>MASTER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70163" y="416803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617021" y="21002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617021" y="1590324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620267" y="210027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10071247" y="623160"/>
            <a:ext cx="54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674228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595445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27606" y="1604790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1" idx="7"/>
          </p:cNvCxnSpPr>
          <p:nvPr/>
        </p:nvCxnSpPr>
        <p:spPr>
          <a:xfrm flipH="1">
            <a:off x="7921336" y="2003457"/>
            <a:ext cx="695685" cy="163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cxnSpLocks/>
            <a:stCxn id="37" idx="1"/>
            <a:endCxn id="41" idx="7"/>
          </p:cNvCxnSpPr>
          <p:nvPr/>
        </p:nvCxnSpPr>
        <p:spPr>
          <a:xfrm flipH="1">
            <a:off x="7921336" y="623160"/>
            <a:ext cx="695685" cy="301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40A42F3-4714-4FCA-9AC2-5C7C848FCC6F}"/>
              </a:ext>
            </a:extLst>
          </p:cNvPr>
          <p:cNvSpPr/>
          <p:nvPr/>
        </p:nvSpPr>
        <p:spPr>
          <a:xfrm>
            <a:off x="6595445" y="3475344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c8e4675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B7A850-A5EB-48FA-B16F-293758E65113}"/>
              </a:ext>
            </a:extLst>
          </p:cNvPr>
          <p:cNvSpPr/>
          <p:nvPr/>
        </p:nvSpPr>
        <p:spPr>
          <a:xfrm>
            <a:off x="8617021" y="362958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CD74D0-37B5-4F79-B3DE-5FE0E352C612}"/>
              </a:ext>
            </a:extLst>
          </p:cNvPr>
          <p:cNvCxnSpPr>
            <a:cxnSpLocks/>
            <a:stCxn id="41" idx="0"/>
            <a:endCxn id="46" idx="4"/>
          </p:cNvCxnSpPr>
          <p:nvPr/>
        </p:nvCxnSpPr>
        <p:spPr>
          <a:xfrm flipV="1">
            <a:off x="7372134" y="2172159"/>
            <a:ext cx="0" cy="130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77E17E-EA3C-498E-8B4D-C5082A8F0541}"/>
              </a:ext>
            </a:extLst>
          </p:cNvPr>
          <p:cNvCxnSpPr>
            <a:stCxn id="43" idx="1"/>
            <a:endCxn id="41" idx="6"/>
          </p:cNvCxnSpPr>
          <p:nvPr/>
        </p:nvCxnSpPr>
        <p:spPr>
          <a:xfrm flipH="1">
            <a:off x="8148823" y="4042713"/>
            <a:ext cx="468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8A3B6A4D-5060-4C6E-A33E-E63B3ED69A8B}"/>
              </a:ext>
            </a:extLst>
          </p:cNvPr>
          <p:cNvSpPr/>
          <p:nvPr/>
        </p:nvSpPr>
        <p:spPr>
          <a:xfrm>
            <a:off x="174433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6ACF27-807C-4D7B-AA22-D52CFBC088E3}"/>
              </a:ext>
            </a:extLst>
          </p:cNvPr>
          <p:cNvSpPr/>
          <p:nvPr/>
        </p:nvSpPr>
        <p:spPr>
          <a:xfrm>
            <a:off x="8584573" y="257082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19C799-F39C-47A0-9551-A50D2402429C}"/>
              </a:ext>
            </a:extLst>
          </p:cNvPr>
          <p:cNvCxnSpPr>
            <a:stCxn id="26" idx="1"/>
            <a:endCxn id="41" idx="7"/>
          </p:cNvCxnSpPr>
          <p:nvPr/>
        </p:nvCxnSpPr>
        <p:spPr>
          <a:xfrm flipH="1">
            <a:off x="7921336" y="2983958"/>
            <a:ext cx="663237" cy="65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6A0BF4A4-645C-4C0E-8E1E-8443FE3647A1}"/>
              </a:ext>
            </a:extLst>
          </p:cNvPr>
          <p:cNvSpPr/>
          <p:nvPr/>
        </p:nvSpPr>
        <p:spPr>
          <a:xfrm>
            <a:off x="3240799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617F567C-3B21-4D9C-9AC0-86D7FFAE80AB}"/>
              </a:ext>
            </a:extLst>
          </p:cNvPr>
          <p:cNvSpPr/>
          <p:nvPr/>
        </p:nvSpPr>
        <p:spPr>
          <a:xfrm>
            <a:off x="3240799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48574A88-56AA-40EC-8270-A736DB737052}"/>
              </a:ext>
            </a:extLst>
          </p:cNvPr>
          <p:cNvSpPr/>
          <p:nvPr/>
        </p:nvSpPr>
        <p:spPr>
          <a:xfrm>
            <a:off x="3240799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30F2E3-A07B-4D34-9766-4E8830AF65F4}"/>
              </a:ext>
            </a:extLst>
          </p:cNvPr>
          <p:cNvSpPr txBox="1"/>
          <p:nvPr/>
        </p:nvSpPr>
        <p:spPr>
          <a:xfrm>
            <a:off x="3271633" y="3117341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  <a:br>
              <a:rPr lang="pt-BR" dirty="0"/>
            </a:br>
            <a:r>
              <a:rPr lang="pt-BR" dirty="0"/>
              <a:t>COOL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DECDEA2D-3D31-42BC-93F6-341C035B9DE0}"/>
              </a:ext>
            </a:extLst>
          </p:cNvPr>
          <p:cNvSpPr/>
          <p:nvPr/>
        </p:nvSpPr>
        <p:spPr>
          <a:xfrm>
            <a:off x="1806773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BE3A4F21-9F83-4EE0-814A-96F4CB6E97C6}"/>
              </a:ext>
            </a:extLst>
          </p:cNvPr>
          <p:cNvSpPr/>
          <p:nvPr/>
        </p:nvSpPr>
        <p:spPr>
          <a:xfrm>
            <a:off x="1806773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F0A15D8-4794-47C6-AF56-1931D5975C2C}"/>
              </a:ext>
            </a:extLst>
          </p:cNvPr>
          <p:cNvSpPr/>
          <p:nvPr/>
        </p:nvSpPr>
        <p:spPr>
          <a:xfrm>
            <a:off x="1806773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</p:spTree>
    <p:extLst>
      <p:ext uri="{BB962C8B-B14F-4D97-AF65-F5344CB8AC3E}">
        <p14:creationId xmlns:p14="http://schemas.microsoft.com/office/powerpoint/2010/main" val="43915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249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Rodrigues Giraldo</dc:creator>
  <cp:lastModifiedBy>Sergio Rodrigues Giraldo</cp:lastModifiedBy>
  <cp:revision>14</cp:revision>
  <dcterms:created xsi:type="dcterms:W3CDTF">2019-10-11T12:54:40Z</dcterms:created>
  <dcterms:modified xsi:type="dcterms:W3CDTF">2019-10-11T20:01:22Z</dcterms:modified>
</cp:coreProperties>
</file>