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>
        <p:scale>
          <a:sx n="55" d="100"/>
          <a:sy n="55" d="100"/>
        </p:scale>
        <p:origin x="2096" y="16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4976E-FCB1-3B46-8ECD-1B2559BBE804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1AF1B-F7E8-7F4F-8913-A08606A9E63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578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650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296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855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24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1AF1B-F7E8-7F4F-8913-A08606A9E634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618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6E39-871C-30FA-2B46-86F30A9C6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2343-CC9A-67D0-D70E-3112A169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37FFB-4D7E-86C4-95FC-86A31A33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7C108-5866-D935-C71F-76DD3A05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65EA5-FB5B-7A69-A100-6A749C0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568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15B-7B1A-258E-966B-025CD9DB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BC1DE-58CB-6FC3-7C20-76713B486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F420C-32AC-AAAA-D403-159A6530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E303-CF92-71AD-6A2C-BFC9AC47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160E-F960-6E5D-1086-B08A2C14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90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1FD0B-FCB4-707C-BBF7-E9D13B5B7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1333-8D78-73B2-1854-D7FEB6BD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5880-EFCE-3939-E564-B08686AB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D85-9181-DD36-8845-790892F9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2315-562D-721C-EEA6-EEE2B880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3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8E0D-4F4A-11D6-36BD-966F4FE8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A6D1-39F4-5C1E-F7DA-0A1DE966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E96DF-C522-63F1-EAF6-C55C0D6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40A46-DC33-6183-4695-280ABCA8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416D-CB76-64AC-62E0-8CDD862D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440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0A64-FDF0-0A71-977F-1649F83B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EABBB-4AB2-D53C-E3F9-28104279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1AF9-13F6-8FBE-F806-BF6A171D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CE4D-F560-3BA2-8DBA-12B59CDC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B5AB2-D3C6-D251-512F-15C1AF10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159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206-EF46-9E29-D84E-371DD594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5E15-4E0D-4714-E2A8-67F0283A9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13765-9C8F-C776-7172-3DFE6B878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55AF-4799-87E6-95C0-1576AF4F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0AD5C-A1D1-B817-F179-FDE7F541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7075A-C147-DB12-36BD-8FAA7AEC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32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BC672-FEF6-79A3-3E52-A1CC3DDEA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51E45-2BCF-9DC6-62F8-3DF566C7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05E45-12F3-BF66-9270-4BBF83248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D3B-CEA8-142E-8A63-028E42F3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666923-7F87-D464-35DF-AB7F5624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9D7AB-7F54-FB45-CBCF-1BAAE4AD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72192-29D2-E620-17F0-22C86C2B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F2256-5430-728A-4F3B-691A7F7F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805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0F70-5E23-1534-AC69-067F8EAF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1DCF6-493E-DC9D-5BA0-8AE1B10C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709-C148-76F7-9978-FD590910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FE1B7-8BD7-A676-9F97-4580DE889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859BE-0BBB-9A51-3A0F-AC03EE4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D6BAF-0505-7035-602D-00A016D7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32DA-AA55-02BC-787A-50345DC6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448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651D-4CA2-0ED6-68EC-14058660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DBA0-44F1-1D38-73DA-79E18EF84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AA1C-8934-79CE-8049-D24843691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555BA-4091-D6C0-58BE-090AC3162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FAED2-2352-3EE3-FA4D-6D2E2872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309FE-B25C-5358-838A-1AE9A593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203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A1B-8FCD-824F-6CEF-545A73E1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44B82-20F8-00D8-2FB6-31D677B0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C40F-76A4-1CAA-53AF-8E33D8D9D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5051-7B49-EAE9-587A-16A2CBDE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0C8C5-D5DD-C04F-D0AD-58A6037C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21B6C-11AE-22E3-D60D-CA2B49B7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38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84621-E576-63B0-5378-6B27AD34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4D424-6B61-2AA1-266F-320B12D6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DBA0-96B3-A772-44D7-EC3C2B3B9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86887-5ED2-0C48-BD64-CDB573F01F69}" type="datetimeFigureOut">
              <a:rPr lang="en-NL" smtClean="0"/>
              <a:t>21/03/2023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6B09-660E-E266-38E6-42E1F8077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D7002-D9E4-0A4D-F350-65B2EE4D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5D415-4A5F-9142-9F64-0D5E0B3FFD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43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5278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806822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0"/>
                    <a:lumMod val="99857"/>
                  </a:schemeClr>
                </a:gs>
                <a:gs pos="86000">
                  <a:schemeClr val="accent2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806822" y="457200"/>
              <a:ext cx="849854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3563597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697198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9175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824753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48236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15150354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930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15150354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15042309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accent1">
                    <a:lumMod val="5000"/>
                    <a:lumOff val="95000"/>
                    <a:alpha val="53000"/>
                  </a:schemeClr>
                </a:gs>
                <a:gs pos="78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308849" y="448236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824753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accent6">
                    <a:lumMod val="40000"/>
                    <a:lumOff val="60000"/>
                  </a:schemeClr>
                </a:gs>
                <a:gs pos="49000">
                  <a:schemeClr val="accent6">
                    <a:lumMod val="60000"/>
                    <a:lumOff val="40000"/>
                    <a:alpha val="64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3442450" y="466164"/>
              <a:ext cx="8480615" cy="6463308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499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9B42D6-08D4-55EA-630E-17AE6C928942}"/>
              </a:ext>
            </a:extLst>
          </p:cNvPr>
          <p:cNvGrpSpPr/>
          <p:nvPr/>
        </p:nvGrpSpPr>
        <p:grpSpPr>
          <a:xfrm>
            <a:off x="-5647749" y="-3008376"/>
            <a:ext cx="13016753" cy="12874752"/>
            <a:chOff x="0" y="-3008376"/>
            <a:chExt cx="13016753" cy="12874752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364DBBD-BD8D-E234-CBE4-6701259C71CC}"/>
                </a:ext>
              </a:extLst>
            </p:cNvPr>
            <p:cNvSpPr/>
            <p:nvPr/>
          </p:nvSpPr>
          <p:spPr>
            <a:xfrm>
              <a:off x="0" y="-3008376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EB2DE-A985-8609-E006-345B993E1FA7}"/>
                </a:ext>
              </a:extLst>
            </p:cNvPr>
            <p:cNvSpPr txBox="1"/>
            <p:nvPr/>
          </p:nvSpPr>
          <p:spPr>
            <a:xfrm>
              <a:off x="259978" y="457200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3AC5EC-6225-34F1-C65A-F3B742314474}"/>
                </a:ext>
              </a:extLst>
            </p:cNvPr>
            <p:cNvSpPr txBox="1"/>
            <p:nvPr/>
          </p:nvSpPr>
          <p:spPr>
            <a:xfrm rot="5400000">
              <a:off x="9036422" y="3088690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8660E46-EEEA-E7AF-FBF6-13F03B961F86}"/>
              </a:ext>
            </a:extLst>
          </p:cNvPr>
          <p:cNvGrpSpPr/>
          <p:nvPr/>
        </p:nvGrpSpPr>
        <p:grpSpPr>
          <a:xfrm>
            <a:off x="-7781350" y="-3017340"/>
            <a:ext cx="13016753" cy="12874752"/>
            <a:chOff x="-2133601" y="-3017340"/>
            <a:chExt cx="13016753" cy="12874752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8B937B2-4D19-D367-7A57-13C4DA680161}"/>
                </a:ext>
              </a:extLst>
            </p:cNvPr>
            <p:cNvSpPr/>
            <p:nvPr/>
          </p:nvSpPr>
          <p:spPr>
            <a:xfrm>
              <a:off x="-2133601" y="-3017340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F610B0-44E7-0C5F-CDDF-88915CBB7B59}"/>
                </a:ext>
              </a:extLst>
            </p:cNvPr>
            <p:cNvSpPr txBox="1"/>
            <p:nvPr/>
          </p:nvSpPr>
          <p:spPr>
            <a:xfrm>
              <a:off x="-1873623" y="448236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4B09BC-9F80-9CDE-D414-7C7CE9824D32}"/>
                </a:ext>
              </a:extLst>
            </p:cNvPr>
            <p:cNvSpPr txBox="1"/>
            <p:nvPr/>
          </p:nvSpPr>
          <p:spPr>
            <a:xfrm rot="5400000">
              <a:off x="6902821" y="3079726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1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C33F0B-4DAE-EBE7-F86A-40D891679FAF}"/>
              </a:ext>
            </a:extLst>
          </p:cNvPr>
          <p:cNvGrpSpPr/>
          <p:nvPr/>
        </p:nvGrpSpPr>
        <p:grpSpPr>
          <a:xfrm>
            <a:off x="-9914951" y="-2999412"/>
            <a:ext cx="13016753" cy="12874752"/>
            <a:chOff x="-4267202" y="-2999412"/>
            <a:chExt cx="13016753" cy="1287475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0FF7454-5798-B304-1BB7-94009C62B42F}"/>
                </a:ext>
              </a:extLst>
            </p:cNvPr>
            <p:cNvSpPr/>
            <p:nvPr/>
          </p:nvSpPr>
          <p:spPr>
            <a:xfrm>
              <a:off x="-4267202" y="-2999412"/>
              <a:ext cx="13016753" cy="12874752"/>
            </a:xfrm>
            <a:custGeom>
              <a:avLst/>
              <a:gdLst>
                <a:gd name="connsiteX0" fmla="*/ 1037934 w 11546541"/>
                <a:gd name="connsiteY0" fmla="*/ 0 h 12874752"/>
                <a:gd name="connsiteX1" fmla="*/ 11546541 w 11546541"/>
                <a:gd name="connsiteY1" fmla="*/ 6437376 h 12874752"/>
                <a:gd name="connsiteX2" fmla="*/ 1037934 w 11546541"/>
                <a:gd name="connsiteY2" fmla="*/ 12874752 h 12874752"/>
                <a:gd name="connsiteX3" fmla="*/ 497163 w 11546541"/>
                <a:gd name="connsiteY3" fmla="*/ 12866376 h 12874752"/>
                <a:gd name="connsiteX4" fmla="*/ 0 w 11546541"/>
                <a:gd name="connsiteY4" fmla="*/ 12843217 h 12874752"/>
                <a:gd name="connsiteX5" fmla="*/ 0 w 11546541"/>
                <a:gd name="connsiteY5" fmla="*/ 31535 h 12874752"/>
                <a:gd name="connsiteX6" fmla="*/ 497163 w 11546541"/>
                <a:gd name="connsiteY6" fmla="*/ 8377 h 12874752"/>
                <a:gd name="connsiteX7" fmla="*/ 1037934 w 11546541"/>
                <a:gd name="connsiteY7" fmla="*/ 0 h 1287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6541" h="12874752">
                  <a:moveTo>
                    <a:pt x="1037934" y="0"/>
                  </a:moveTo>
                  <a:cubicBezTo>
                    <a:pt x="6841677" y="0"/>
                    <a:pt x="11546541" y="2882111"/>
                    <a:pt x="11546541" y="6437376"/>
                  </a:cubicBezTo>
                  <a:cubicBezTo>
                    <a:pt x="11546541" y="9992641"/>
                    <a:pt x="6841677" y="12874752"/>
                    <a:pt x="1037934" y="12874752"/>
                  </a:cubicBezTo>
                  <a:cubicBezTo>
                    <a:pt x="856567" y="12874752"/>
                    <a:pt x="676273" y="12871937"/>
                    <a:pt x="497163" y="12866376"/>
                  </a:cubicBezTo>
                  <a:lnTo>
                    <a:pt x="0" y="12843217"/>
                  </a:lnTo>
                  <a:lnTo>
                    <a:pt x="0" y="31535"/>
                  </a:lnTo>
                  <a:lnTo>
                    <a:pt x="497163" y="8377"/>
                  </a:lnTo>
                  <a:cubicBezTo>
                    <a:pt x="676273" y="2815"/>
                    <a:pt x="856567" y="0"/>
                    <a:pt x="103793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31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58CD5D-9D94-E4E0-5985-34503F30BD9E}"/>
                </a:ext>
              </a:extLst>
            </p:cNvPr>
            <p:cNvSpPr txBox="1"/>
            <p:nvPr/>
          </p:nvSpPr>
          <p:spPr>
            <a:xfrm>
              <a:off x="-4007224" y="466164"/>
              <a:ext cx="9045390" cy="6463308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Lorem ipsum dolor sit amet, consectetuer adipiscing elit. Maecenas porttitor congue massa. Fusce posuere, magna sed pulvinar ultricies, purus lectus malesuada libero, sit amet commodo magna eros quis urna.</a:t>
              </a:r>
            </a:p>
            <a:p>
              <a:endParaRPr lang="en-GB" dirty="0"/>
            </a:p>
            <a:p>
              <a:r>
                <a:rPr lang="en-GB" dirty="0"/>
                <a:t>Nunc viverra imperdiet enim. Fusce est. Vivamus a tellus.</a:t>
              </a:r>
            </a:p>
            <a:p>
              <a:endParaRPr lang="en-GB" dirty="0"/>
            </a:p>
            <a:p>
              <a:r>
                <a:rPr lang="en-GB" dirty="0"/>
                <a:t>Pellentesque habitant morbi tristique senectus et netus et malesuada fames ac turpis egestas. Proin pharetra nonummy pede. Mauris et orci.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Lorem ipsum </a:t>
              </a:r>
              <a:r>
                <a:rPr lang="en-GB" dirty="0" err="1"/>
                <a:t>dolor</a:t>
              </a:r>
              <a:r>
                <a:rPr lang="en-GB" dirty="0"/>
                <a:t> sit </a:t>
              </a:r>
              <a:r>
                <a:rPr lang="en-GB" dirty="0" err="1"/>
                <a:t>amet</a:t>
              </a:r>
              <a:r>
                <a:rPr lang="en-GB" dirty="0"/>
                <a:t>, </a:t>
              </a:r>
              <a:r>
                <a:rPr lang="en-GB" dirty="0" err="1"/>
                <a:t>consectetuer</a:t>
              </a:r>
              <a:r>
                <a:rPr lang="en-GB" dirty="0"/>
                <a:t> </a:t>
              </a:r>
              <a:r>
                <a:rPr lang="en-GB" dirty="0" err="1"/>
                <a:t>adipiscing</a:t>
              </a:r>
              <a:r>
                <a:rPr lang="en-GB" dirty="0"/>
                <a:t> </a:t>
              </a:r>
              <a:r>
                <a:rPr lang="en-GB" dirty="0" err="1"/>
                <a:t>elit</a:t>
              </a:r>
              <a:r>
                <a:rPr lang="en-GB" dirty="0"/>
                <a:t>. Maecenas </a:t>
              </a:r>
              <a:r>
                <a:rPr lang="en-GB" dirty="0" err="1"/>
                <a:t>porttitor</a:t>
              </a:r>
              <a:r>
                <a:rPr lang="en-GB" dirty="0"/>
                <a:t> </a:t>
              </a:r>
              <a:r>
                <a:rPr lang="en-GB" dirty="0" err="1"/>
                <a:t>congue</a:t>
              </a:r>
              <a:r>
                <a:rPr lang="en-GB" dirty="0"/>
                <a:t> </a:t>
              </a:r>
              <a:r>
                <a:rPr lang="en-GB" dirty="0" err="1"/>
                <a:t>massa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</a:t>
              </a:r>
              <a:r>
                <a:rPr lang="en-GB" dirty="0" err="1"/>
                <a:t>posuere</a:t>
              </a:r>
              <a:r>
                <a:rPr lang="en-GB" dirty="0"/>
                <a:t>, magna </a:t>
              </a:r>
              <a:r>
                <a:rPr lang="en-GB" dirty="0" err="1"/>
                <a:t>sed</a:t>
              </a:r>
              <a:r>
                <a:rPr lang="en-GB" dirty="0"/>
                <a:t> pulvinar </a:t>
              </a:r>
              <a:r>
                <a:rPr lang="en-GB" dirty="0" err="1"/>
                <a:t>ultricies</a:t>
              </a:r>
              <a:r>
                <a:rPr lang="en-GB" dirty="0"/>
                <a:t>, </a:t>
              </a:r>
              <a:r>
                <a:rPr lang="en-GB" dirty="0" err="1"/>
                <a:t>purus</a:t>
              </a:r>
              <a:r>
                <a:rPr lang="en-GB" dirty="0"/>
                <a:t> </a:t>
              </a:r>
              <a:r>
                <a:rPr lang="en-GB" dirty="0" err="1"/>
                <a:t>lectus</a:t>
              </a:r>
              <a:r>
                <a:rPr lang="en-GB" dirty="0"/>
                <a:t> </a:t>
              </a:r>
              <a:r>
                <a:rPr lang="en-GB" dirty="0" err="1"/>
                <a:t>malesuada</a:t>
              </a:r>
              <a:r>
                <a:rPr lang="en-GB" dirty="0"/>
                <a:t> libero, sit </a:t>
              </a:r>
              <a:r>
                <a:rPr lang="en-GB" dirty="0" err="1"/>
                <a:t>amet</a:t>
              </a:r>
              <a:r>
                <a:rPr lang="en-GB" dirty="0"/>
                <a:t> </a:t>
              </a:r>
              <a:r>
                <a:rPr lang="en-GB" dirty="0" err="1"/>
                <a:t>commodo</a:t>
              </a:r>
              <a:r>
                <a:rPr lang="en-GB" dirty="0"/>
                <a:t> magna eros </a:t>
              </a:r>
              <a:r>
                <a:rPr lang="en-GB" dirty="0" err="1"/>
                <a:t>quis</a:t>
              </a:r>
              <a:r>
                <a:rPr lang="en-GB" dirty="0"/>
                <a:t> </a:t>
              </a:r>
              <a:r>
                <a:rPr lang="en-GB" dirty="0" err="1"/>
                <a:t>urna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  <a:p>
              <a:r>
                <a:rPr lang="en-GB" dirty="0"/>
                <a:t>Nunc </a:t>
              </a:r>
              <a:r>
                <a:rPr lang="en-GB" dirty="0" err="1"/>
                <a:t>viverra</a:t>
              </a:r>
              <a:r>
                <a:rPr lang="en-GB" dirty="0"/>
                <a:t> </a:t>
              </a:r>
              <a:r>
                <a:rPr lang="en-GB" dirty="0" err="1"/>
                <a:t>imperdiet</a:t>
              </a:r>
              <a:r>
                <a:rPr lang="en-GB" dirty="0"/>
                <a:t> </a:t>
              </a:r>
              <a:r>
                <a:rPr lang="en-GB" dirty="0" err="1"/>
                <a:t>enim</a:t>
              </a:r>
              <a:r>
                <a:rPr lang="en-GB" dirty="0"/>
                <a:t>. </a:t>
              </a:r>
              <a:r>
                <a:rPr lang="en-GB" dirty="0" err="1"/>
                <a:t>Fusce</a:t>
              </a:r>
              <a:r>
                <a:rPr lang="en-GB" dirty="0"/>
                <a:t> est. </a:t>
              </a:r>
              <a:r>
                <a:rPr lang="en-GB" dirty="0" err="1"/>
                <a:t>Vivamus</a:t>
              </a:r>
              <a:r>
                <a:rPr lang="en-GB" dirty="0"/>
                <a:t> a </a:t>
              </a:r>
              <a:r>
                <a:rPr lang="en-GB" dirty="0" err="1"/>
                <a:t>tellus</a:t>
              </a:r>
              <a:r>
                <a:rPr lang="en-GB" dirty="0"/>
                <a:t>.</a:t>
              </a:r>
            </a:p>
            <a:p>
              <a:endParaRPr lang="en-GB" dirty="0"/>
            </a:p>
            <a:p>
              <a:r>
                <a:rPr lang="en-GB" dirty="0" err="1"/>
                <a:t>Pellentesque</a:t>
              </a:r>
              <a:r>
                <a:rPr lang="en-GB" dirty="0"/>
                <a:t> habitant </a:t>
              </a:r>
              <a:r>
                <a:rPr lang="en-GB" dirty="0" err="1"/>
                <a:t>morbi</a:t>
              </a:r>
              <a:r>
                <a:rPr lang="en-GB" dirty="0"/>
                <a:t> </a:t>
              </a:r>
              <a:r>
                <a:rPr lang="en-GB" dirty="0" err="1"/>
                <a:t>tristique</a:t>
              </a:r>
              <a:r>
                <a:rPr lang="en-GB" dirty="0"/>
                <a:t> </a:t>
              </a:r>
              <a:r>
                <a:rPr lang="en-GB" dirty="0" err="1"/>
                <a:t>senectus</a:t>
              </a:r>
              <a:r>
                <a:rPr lang="en-GB" dirty="0"/>
                <a:t> et </a:t>
              </a:r>
              <a:r>
                <a:rPr lang="en-GB" dirty="0" err="1"/>
                <a:t>netus</a:t>
              </a:r>
              <a:r>
                <a:rPr lang="en-GB" dirty="0"/>
                <a:t> et </a:t>
              </a:r>
              <a:r>
                <a:rPr lang="en-GB" dirty="0" err="1"/>
                <a:t>malesuada</a:t>
              </a:r>
              <a:r>
                <a:rPr lang="en-GB" dirty="0"/>
                <a:t> fames ac </a:t>
              </a:r>
              <a:r>
                <a:rPr lang="en-GB" dirty="0" err="1"/>
                <a:t>turpis</a:t>
              </a:r>
              <a:r>
                <a:rPr lang="en-GB" dirty="0"/>
                <a:t> </a:t>
              </a:r>
              <a:r>
                <a:rPr lang="en-GB" dirty="0" err="1"/>
                <a:t>egestas</a:t>
              </a:r>
              <a:r>
                <a:rPr lang="en-GB" dirty="0"/>
                <a:t>. Proin pharetra </a:t>
              </a:r>
              <a:r>
                <a:rPr lang="en-GB" dirty="0" err="1"/>
                <a:t>nonummy</a:t>
              </a:r>
              <a:r>
                <a:rPr lang="en-GB" dirty="0"/>
                <a:t> </a:t>
              </a:r>
              <a:r>
                <a:rPr lang="en-GB" dirty="0" err="1"/>
                <a:t>pede</a:t>
              </a:r>
              <a:r>
                <a:rPr lang="en-GB" dirty="0"/>
                <a:t>. </a:t>
              </a:r>
              <a:r>
                <a:rPr lang="en-GB" dirty="0" err="1"/>
                <a:t>Mauris</a:t>
              </a:r>
              <a:r>
                <a:rPr lang="en-GB" dirty="0"/>
                <a:t> et </a:t>
              </a:r>
              <a:r>
                <a:rPr lang="en-GB" dirty="0" err="1"/>
                <a:t>orci</a:t>
              </a:r>
              <a:r>
                <a:rPr lang="en-GB" dirty="0"/>
                <a:t>.</a:t>
              </a:r>
              <a:endParaRPr lang="en-NL" dirty="0"/>
            </a:p>
            <a:p>
              <a:endParaRPr lang="en-NL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2BAA70-A7E7-9BCC-6197-B3D0C1D66F66}"/>
                </a:ext>
              </a:extLst>
            </p:cNvPr>
            <p:cNvSpPr txBox="1"/>
            <p:nvPr/>
          </p:nvSpPr>
          <p:spPr>
            <a:xfrm rot="5400000">
              <a:off x="4769220" y="3097654"/>
              <a:ext cx="5029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L" sz="7200" dirty="0">
                  <a:solidFill>
                    <a:schemeClr val="accent6">
                      <a:lumMod val="75000"/>
                    </a:schemeClr>
                  </a:solidFill>
                  <a:latin typeface="Arial Rounded MT Bold" panose="020F0704030504030204" pitchFamily="34" charset="77"/>
                </a:rPr>
                <a:t>TITULO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025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2690</Words>
  <Application>Microsoft Macintosh PowerPoint</Application>
  <PresentationFormat>Widescreen</PresentationFormat>
  <Paragraphs>245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2023-03-21T19:08:57Z</dcterms:created>
  <dcterms:modified xsi:type="dcterms:W3CDTF">2023-03-21T19:37:22Z</dcterms:modified>
</cp:coreProperties>
</file>