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4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694"/>
  </p:normalViewPr>
  <p:slideViewPr>
    <p:cSldViewPr snapToGrid="0" showGuides="1">
      <p:cViewPr>
        <p:scale>
          <a:sx n="52" d="100"/>
          <a:sy n="52" d="100"/>
        </p:scale>
        <p:origin x="3504" y="1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976E-FCB1-3B46-8ECD-1B2559BBE804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1AF1B-F7E8-7F4F-8913-A08606A9E6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57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650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296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855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4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61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6E39-871C-30FA-2B46-86F30A9C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2343-CC9A-67D0-D70E-3112A169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7FFB-4D7E-86C4-95FC-86A31A33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C108-5866-D935-C71F-76DD3A05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EA5-FB5B-7A69-A100-6A749C0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15B-7B1A-258E-966B-025CD9DB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BC1DE-58CB-6FC3-7C20-76713B48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420C-32AC-AAAA-D403-159A653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E303-CF92-71AD-6A2C-BFC9AC47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160E-F960-6E5D-1086-B08A2C14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9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1FD0B-FCB4-707C-BBF7-E9D13B5B7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1333-8D78-73B2-1854-D7FEB6BD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5880-EFCE-3939-E564-B08686AB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D85-9181-DD36-8845-790892F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315-562D-721C-EEA6-EEE2B880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8E0D-4F4A-11D6-36BD-966F4FE8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A6D1-39F4-5C1E-F7DA-0A1DE966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96DF-C522-63F1-EAF6-C55C0D6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0A46-DC33-6183-4695-280ABCA8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416D-CB76-64AC-62E0-8CDD862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44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0A64-FDF0-0A71-977F-1649F83B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EABBB-4AB2-D53C-E3F9-28104279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1AF9-13F6-8FBE-F806-BF6A171D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CE4D-F560-3BA2-8DBA-12B59C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5AB2-D3C6-D251-512F-15C1AF10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15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206-EF46-9E29-D84E-371DD594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5E15-4E0D-4714-E2A8-67F0283A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3765-9C8F-C776-7172-3DFE6B87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55AF-4799-87E6-95C0-1576AF4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AD5C-A1D1-B817-F179-FDE7F541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075A-C147-DB12-36BD-8FAA7AEC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3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C672-FEF6-79A3-3E52-A1CC3DD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1E45-2BCF-9DC6-62F8-3DF566C7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5E45-12F3-BF66-9270-4BBF83248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AD3B-CEA8-142E-8A63-028E42F3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66923-7F87-D464-35DF-AB7F56244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9D7AB-7F54-FB45-CBCF-1BAAE4AD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72192-29D2-E620-17F0-22C86C2B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F2256-5430-728A-4F3B-691A7F7F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80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0F70-5E23-1534-AC69-067F8EAF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DCF6-493E-DC9D-5BA0-8AE1B10C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709-C148-76F7-9978-FD59091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FE1B7-8BD7-A676-9F97-4580DE8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59BE-0BBB-9A51-3A0F-AC03EE4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D6BAF-0505-7035-602D-00A016D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32DA-AA55-02BC-787A-50345DC6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44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51D-4CA2-0ED6-68EC-14058660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BA0-44F1-1D38-73DA-79E18EF8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AA1C-8934-79CE-8049-D2484369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5BA-4091-D6C0-58BE-090AC316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FAED2-2352-3EE3-FA4D-6D2E2872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309FE-B25C-5358-838A-1AE9A593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2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1A1B-8FCD-824F-6CEF-545A73E1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44B82-20F8-00D8-2FB6-31D677B0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C40F-76A4-1CAA-53AF-8E33D8D9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5051-7B49-EAE9-587A-16A2CBDE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0C8C5-D5DD-C04F-D0AD-58A6037C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1B6C-11AE-22E3-D60D-CA2B49B7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8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84621-E576-63B0-5378-6B27AD34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D424-6B61-2AA1-266F-320B12D6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DBA0-96B3-A772-44D7-EC3C2B3B9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6887-5ED2-0C48-BD64-CDB573F01F69}" type="datetimeFigureOut">
              <a:rPr lang="en-NL" smtClean="0"/>
              <a:t>22/03/2023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6B09-660E-E266-38E6-42E1F807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7002-D9E4-0A4D-F350-65B2EE4D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43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5647749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7781350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9914951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7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828000" y="-2998800"/>
            <a:ext cx="13016753" cy="12874752"/>
            <a:chOff x="-21178" y="-2998800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-21178" y="-299880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0"/>
                    <a:lumMod val="99857"/>
                  </a:schemeClr>
                </a:gs>
                <a:gs pos="86000">
                  <a:schemeClr val="accent2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806822" y="457200"/>
              <a:ext cx="849854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13563597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15697198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17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15150354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828000" y="-2998800"/>
            <a:ext cx="13016753" cy="12874752"/>
            <a:chOff x="-2136848" y="-299880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6848" y="-299880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accent1">
                    <a:lumMod val="5000"/>
                    <a:lumOff val="95000"/>
                    <a:alpha val="53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308849" y="457200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15150354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30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15150354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15042309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accent1">
                    <a:lumMod val="5000"/>
                    <a:lumOff val="95000"/>
                    <a:alpha val="53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308849" y="448236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828000" y="-2999412"/>
            <a:ext cx="13016753" cy="12874752"/>
            <a:chOff x="-4270449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70449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6">
                    <a:lumMod val="40000"/>
                    <a:lumOff val="60000"/>
                  </a:schemeClr>
                </a:gs>
                <a:gs pos="49000">
                  <a:schemeClr val="accent6">
                    <a:lumMod val="60000"/>
                    <a:lumOff val="40000"/>
                    <a:alpha val="64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3442450" y="457200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99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5647749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7781350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9914951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4" descr="Rocky Balboa Wallpapers - Wallpaper Cave">
            <a:extLst>
              <a:ext uri="{FF2B5EF4-FFF2-40B4-BE49-F238E27FC236}">
                <a16:creationId xmlns:a16="http://schemas.microsoft.com/office/drawing/2014/main" id="{0C652DA0-4F79-4F4F-3221-16C89676A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0" t="5970" r="20438" b="1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4D784-90B1-896D-E17C-7F9B92D195E6}"/>
              </a:ext>
            </a:extLst>
          </p:cNvPr>
          <p:cNvSpPr txBox="1"/>
          <p:nvPr/>
        </p:nvSpPr>
        <p:spPr>
          <a:xfrm>
            <a:off x="371093" y="2718054"/>
            <a:ext cx="543182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GB" sz="40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It's not about how hard you hit. It's about how hard you can get hit and keep moving forward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7184B61-026A-96E8-743E-1BDAA6FCF0EB}"/>
              </a:ext>
            </a:extLst>
          </p:cNvPr>
          <p:cNvSpPr txBox="1"/>
          <p:nvPr/>
        </p:nvSpPr>
        <p:spPr>
          <a:xfrm>
            <a:off x="371093" y="332523"/>
            <a:ext cx="8835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9600" b="1" dirty="0">
                <a:solidFill>
                  <a:srgbClr val="D84800"/>
                </a:solidFill>
                <a:latin typeface="Stencil" pitchFamily="82" charset="77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69086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6" name="Picture 2065" descr="Immunity, that’s how winning is done! - Alumniyat">
            <a:extLst>
              <a:ext uri="{FF2B5EF4-FFF2-40B4-BE49-F238E27FC236}">
                <a16:creationId xmlns:a16="http://schemas.microsoft.com/office/drawing/2014/main" id="{367FC375-B9B9-9AB3-71E2-A66A457D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5" t="27892" r="28509" b="30120"/>
          <a:stretch>
            <a:fillRect/>
          </a:stretch>
        </p:blipFill>
        <p:spPr bwMode="auto">
          <a:xfrm>
            <a:off x="193430" y="508309"/>
            <a:ext cx="7033847" cy="3624076"/>
          </a:xfrm>
          <a:custGeom>
            <a:avLst/>
            <a:gdLst/>
            <a:ahLst/>
            <a:cxnLst/>
            <a:rect l="l" t="t" r="r" b="b"/>
            <a:pathLst>
              <a:path w="5231160" h="2879526">
                <a:moveTo>
                  <a:pt x="2837855" y="2372766"/>
                </a:moveTo>
                <a:lnTo>
                  <a:pt x="2837855" y="2778323"/>
                </a:lnTo>
                <a:lnTo>
                  <a:pt x="2921943" y="2778323"/>
                </a:lnTo>
                <a:cubicBezTo>
                  <a:pt x="3032075" y="2778323"/>
                  <a:pt x="3087142" y="2715319"/>
                  <a:pt x="3087142" y="2589311"/>
                </a:cubicBezTo>
                <a:cubicBezTo>
                  <a:pt x="3087142" y="2444948"/>
                  <a:pt x="3030339" y="2372766"/>
                  <a:pt x="2916734" y="2372766"/>
                </a:cubicBezTo>
                <a:close/>
                <a:moveTo>
                  <a:pt x="294680" y="2372766"/>
                </a:moveTo>
                <a:lnTo>
                  <a:pt x="294680" y="2778323"/>
                </a:lnTo>
                <a:lnTo>
                  <a:pt x="378768" y="2778323"/>
                </a:lnTo>
                <a:cubicBezTo>
                  <a:pt x="488901" y="2778323"/>
                  <a:pt x="543967" y="2715319"/>
                  <a:pt x="543967" y="2589311"/>
                </a:cubicBezTo>
                <a:cubicBezTo>
                  <a:pt x="543967" y="2444948"/>
                  <a:pt x="487164" y="2372766"/>
                  <a:pt x="373559" y="2372766"/>
                </a:cubicBezTo>
                <a:close/>
                <a:moveTo>
                  <a:pt x="4727377" y="2089993"/>
                </a:moveTo>
                <a:lnTo>
                  <a:pt x="4597896" y="2540198"/>
                </a:lnTo>
                <a:lnTo>
                  <a:pt x="4847183" y="2540198"/>
                </a:lnTo>
                <a:close/>
                <a:moveTo>
                  <a:pt x="1193602" y="2089993"/>
                </a:moveTo>
                <a:lnTo>
                  <a:pt x="1064121" y="2540198"/>
                </a:lnTo>
                <a:lnTo>
                  <a:pt x="1313409" y="2540198"/>
                </a:lnTo>
                <a:close/>
                <a:moveTo>
                  <a:pt x="2837855" y="1930747"/>
                </a:moveTo>
                <a:lnTo>
                  <a:pt x="2837855" y="2288679"/>
                </a:lnTo>
                <a:lnTo>
                  <a:pt x="2928640" y="2288679"/>
                </a:lnTo>
                <a:cubicBezTo>
                  <a:pt x="3012480" y="2288679"/>
                  <a:pt x="3054400" y="2226667"/>
                  <a:pt x="3054400" y="2102643"/>
                </a:cubicBezTo>
                <a:cubicBezTo>
                  <a:pt x="3054400" y="1988046"/>
                  <a:pt x="3010000" y="1930747"/>
                  <a:pt x="2921199" y="1930747"/>
                </a:cubicBezTo>
                <a:close/>
                <a:moveTo>
                  <a:pt x="294680" y="1930747"/>
                </a:moveTo>
                <a:lnTo>
                  <a:pt x="294680" y="2288679"/>
                </a:lnTo>
                <a:lnTo>
                  <a:pt x="385465" y="2288679"/>
                </a:lnTo>
                <a:cubicBezTo>
                  <a:pt x="469305" y="2288679"/>
                  <a:pt x="511225" y="2226667"/>
                  <a:pt x="511225" y="2102643"/>
                </a:cubicBezTo>
                <a:cubicBezTo>
                  <a:pt x="511225" y="1988046"/>
                  <a:pt x="466825" y="1930747"/>
                  <a:pt x="378024" y="1930747"/>
                </a:cubicBezTo>
                <a:close/>
                <a:moveTo>
                  <a:pt x="3903464" y="1909911"/>
                </a:moveTo>
                <a:cubicBezTo>
                  <a:pt x="3847902" y="1909911"/>
                  <a:pt x="3810323" y="1940545"/>
                  <a:pt x="3790727" y="2001812"/>
                </a:cubicBezTo>
                <a:cubicBezTo>
                  <a:pt x="3771131" y="2063080"/>
                  <a:pt x="3761333" y="2180530"/>
                  <a:pt x="3761333" y="2354163"/>
                </a:cubicBezTo>
                <a:cubicBezTo>
                  <a:pt x="3761333" y="2527796"/>
                  <a:pt x="3771131" y="2645246"/>
                  <a:pt x="3790727" y="2706514"/>
                </a:cubicBezTo>
                <a:cubicBezTo>
                  <a:pt x="3810323" y="2767781"/>
                  <a:pt x="3847902" y="2798415"/>
                  <a:pt x="3903464" y="2798415"/>
                </a:cubicBezTo>
                <a:cubicBezTo>
                  <a:pt x="3959027" y="2798415"/>
                  <a:pt x="3996606" y="2767781"/>
                  <a:pt x="4016202" y="2706514"/>
                </a:cubicBezTo>
                <a:cubicBezTo>
                  <a:pt x="4035798" y="2645246"/>
                  <a:pt x="4045595" y="2527796"/>
                  <a:pt x="4045595" y="2354163"/>
                </a:cubicBezTo>
                <a:cubicBezTo>
                  <a:pt x="4045595" y="2181026"/>
                  <a:pt x="4035798" y="2063700"/>
                  <a:pt x="4016202" y="2002184"/>
                </a:cubicBezTo>
                <a:cubicBezTo>
                  <a:pt x="3996606" y="1940669"/>
                  <a:pt x="3959027" y="1909911"/>
                  <a:pt x="3903464" y="1909911"/>
                </a:cubicBezTo>
                <a:close/>
                <a:moveTo>
                  <a:pt x="4689426" y="1846659"/>
                </a:moveTo>
                <a:lnTo>
                  <a:pt x="4948387" y="1846659"/>
                </a:lnTo>
                <a:lnTo>
                  <a:pt x="5231160" y="2862411"/>
                </a:lnTo>
                <a:lnTo>
                  <a:pt x="4934992" y="2862411"/>
                </a:lnTo>
                <a:lnTo>
                  <a:pt x="4874717" y="2642145"/>
                </a:lnTo>
                <a:lnTo>
                  <a:pt x="4568875" y="2642145"/>
                </a:lnTo>
                <a:lnTo>
                  <a:pt x="4504135" y="2862411"/>
                </a:lnTo>
                <a:lnTo>
                  <a:pt x="4388793" y="2862411"/>
                </a:lnTo>
                <a:close/>
                <a:moveTo>
                  <a:pt x="2543175" y="1846659"/>
                </a:moveTo>
                <a:lnTo>
                  <a:pt x="2994869" y="1846659"/>
                </a:lnTo>
                <a:cubicBezTo>
                  <a:pt x="3227536" y="1846659"/>
                  <a:pt x="3343870" y="1929755"/>
                  <a:pt x="3343871" y="2095946"/>
                </a:cubicBezTo>
                <a:cubicBezTo>
                  <a:pt x="3343870" y="2214017"/>
                  <a:pt x="3273673" y="2289671"/>
                  <a:pt x="3133279" y="2322909"/>
                </a:cubicBezTo>
                <a:cubicBezTo>
                  <a:pt x="3302447" y="2356644"/>
                  <a:pt x="3387031" y="2446436"/>
                  <a:pt x="3387031" y="2592288"/>
                </a:cubicBezTo>
                <a:cubicBezTo>
                  <a:pt x="3387031" y="2772370"/>
                  <a:pt x="3273177" y="2862411"/>
                  <a:pt x="3045470" y="2862411"/>
                </a:cubicBezTo>
                <a:lnTo>
                  <a:pt x="2543175" y="2862411"/>
                </a:lnTo>
                <a:close/>
                <a:moveTo>
                  <a:pt x="1772394" y="1846659"/>
                </a:moveTo>
                <a:lnTo>
                  <a:pt x="2067074" y="1846659"/>
                </a:lnTo>
                <a:lnTo>
                  <a:pt x="2067074" y="2760464"/>
                </a:lnTo>
                <a:lnTo>
                  <a:pt x="2484537" y="2760464"/>
                </a:lnTo>
                <a:lnTo>
                  <a:pt x="2484537" y="2862411"/>
                </a:lnTo>
                <a:lnTo>
                  <a:pt x="1772394" y="2862411"/>
                </a:lnTo>
                <a:close/>
                <a:moveTo>
                  <a:pt x="1155651" y="1846659"/>
                </a:moveTo>
                <a:lnTo>
                  <a:pt x="1414611" y="1846659"/>
                </a:lnTo>
                <a:lnTo>
                  <a:pt x="1697385" y="2862411"/>
                </a:lnTo>
                <a:lnTo>
                  <a:pt x="1401217" y="2862411"/>
                </a:lnTo>
                <a:lnTo>
                  <a:pt x="1340942" y="2642145"/>
                </a:lnTo>
                <a:lnTo>
                  <a:pt x="1035100" y="2642145"/>
                </a:lnTo>
                <a:lnTo>
                  <a:pt x="970360" y="2862411"/>
                </a:lnTo>
                <a:lnTo>
                  <a:pt x="855018" y="2862411"/>
                </a:lnTo>
                <a:close/>
                <a:moveTo>
                  <a:pt x="0" y="1846659"/>
                </a:moveTo>
                <a:lnTo>
                  <a:pt x="451694" y="1846659"/>
                </a:lnTo>
                <a:cubicBezTo>
                  <a:pt x="684362" y="1846659"/>
                  <a:pt x="800695" y="1929755"/>
                  <a:pt x="800695" y="2095946"/>
                </a:cubicBezTo>
                <a:cubicBezTo>
                  <a:pt x="800695" y="2214017"/>
                  <a:pt x="730498" y="2289671"/>
                  <a:pt x="590104" y="2322909"/>
                </a:cubicBezTo>
                <a:cubicBezTo>
                  <a:pt x="759272" y="2356644"/>
                  <a:pt x="843856" y="2446436"/>
                  <a:pt x="843856" y="2592288"/>
                </a:cubicBezTo>
                <a:cubicBezTo>
                  <a:pt x="843856" y="2772370"/>
                  <a:pt x="730002" y="2862411"/>
                  <a:pt x="502295" y="2862411"/>
                </a:cubicBezTo>
                <a:lnTo>
                  <a:pt x="0" y="2862411"/>
                </a:lnTo>
                <a:close/>
                <a:moveTo>
                  <a:pt x="3911650" y="1828800"/>
                </a:moveTo>
                <a:cubicBezTo>
                  <a:pt x="4207321" y="1828800"/>
                  <a:pt x="4355157" y="2003921"/>
                  <a:pt x="4355158" y="2354163"/>
                </a:cubicBezTo>
                <a:cubicBezTo>
                  <a:pt x="4355157" y="2704405"/>
                  <a:pt x="4204593" y="2879526"/>
                  <a:pt x="3903464" y="2879526"/>
                </a:cubicBezTo>
                <a:cubicBezTo>
                  <a:pt x="3602336" y="2879526"/>
                  <a:pt x="3451771" y="2700437"/>
                  <a:pt x="3451771" y="2342257"/>
                </a:cubicBezTo>
                <a:cubicBezTo>
                  <a:pt x="3451771" y="1999952"/>
                  <a:pt x="3605064" y="1828800"/>
                  <a:pt x="3911650" y="1828800"/>
                </a:cubicBezTo>
                <a:close/>
                <a:moveTo>
                  <a:pt x="628799" y="111621"/>
                </a:moveTo>
                <a:lnTo>
                  <a:pt x="628799" y="461367"/>
                </a:lnTo>
                <a:lnTo>
                  <a:pt x="688330" y="461367"/>
                </a:lnTo>
                <a:cubicBezTo>
                  <a:pt x="799951" y="461367"/>
                  <a:pt x="855762" y="403076"/>
                  <a:pt x="855762" y="286494"/>
                </a:cubicBezTo>
                <a:cubicBezTo>
                  <a:pt x="855762" y="169912"/>
                  <a:pt x="799951" y="111621"/>
                  <a:pt x="688330" y="111621"/>
                </a:cubicBezTo>
                <a:close/>
                <a:moveTo>
                  <a:pt x="1703189" y="81111"/>
                </a:moveTo>
                <a:cubicBezTo>
                  <a:pt x="1647627" y="81111"/>
                  <a:pt x="1610048" y="111745"/>
                  <a:pt x="1590452" y="173013"/>
                </a:cubicBezTo>
                <a:cubicBezTo>
                  <a:pt x="1570856" y="234280"/>
                  <a:pt x="1561058" y="351730"/>
                  <a:pt x="1561058" y="525363"/>
                </a:cubicBezTo>
                <a:cubicBezTo>
                  <a:pt x="1561058" y="698996"/>
                  <a:pt x="1570856" y="816446"/>
                  <a:pt x="1590452" y="877714"/>
                </a:cubicBezTo>
                <a:cubicBezTo>
                  <a:pt x="1610048" y="938981"/>
                  <a:pt x="1647627" y="969615"/>
                  <a:pt x="1703189" y="969615"/>
                </a:cubicBezTo>
                <a:cubicBezTo>
                  <a:pt x="1758752" y="969615"/>
                  <a:pt x="1796331" y="938981"/>
                  <a:pt x="1815927" y="877714"/>
                </a:cubicBezTo>
                <a:cubicBezTo>
                  <a:pt x="1835522" y="816446"/>
                  <a:pt x="1845320" y="698996"/>
                  <a:pt x="1845320" y="525363"/>
                </a:cubicBezTo>
                <a:cubicBezTo>
                  <a:pt x="1845320" y="352226"/>
                  <a:pt x="1835522" y="234900"/>
                  <a:pt x="1815927" y="173385"/>
                </a:cubicBezTo>
                <a:cubicBezTo>
                  <a:pt x="1796331" y="111869"/>
                  <a:pt x="1758752" y="81111"/>
                  <a:pt x="1703189" y="81111"/>
                </a:cubicBezTo>
                <a:close/>
                <a:moveTo>
                  <a:pt x="4075807" y="17859"/>
                </a:moveTo>
                <a:lnTo>
                  <a:pt x="4381649" y="17859"/>
                </a:lnTo>
                <a:lnTo>
                  <a:pt x="4588520" y="507504"/>
                </a:lnTo>
                <a:lnTo>
                  <a:pt x="4774555" y="17859"/>
                </a:lnTo>
                <a:lnTo>
                  <a:pt x="4892130" y="17859"/>
                </a:lnTo>
                <a:lnTo>
                  <a:pt x="4644331" y="658564"/>
                </a:lnTo>
                <a:lnTo>
                  <a:pt x="4644331" y="1033611"/>
                </a:lnTo>
                <a:lnTo>
                  <a:pt x="4349651" y="1033611"/>
                </a:lnTo>
                <a:lnTo>
                  <a:pt x="4349651" y="658564"/>
                </a:lnTo>
                <a:close/>
                <a:moveTo>
                  <a:pt x="3200400" y="17859"/>
                </a:moveTo>
                <a:lnTo>
                  <a:pt x="3495080" y="17859"/>
                </a:lnTo>
                <a:lnTo>
                  <a:pt x="3495080" y="470297"/>
                </a:lnTo>
                <a:lnTo>
                  <a:pt x="3844826" y="17859"/>
                </a:lnTo>
                <a:lnTo>
                  <a:pt x="3983236" y="17859"/>
                </a:lnTo>
                <a:lnTo>
                  <a:pt x="3729484" y="338584"/>
                </a:lnTo>
                <a:lnTo>
                  <a:pt x="4103787" y="1033611"/>
                </a:lnTo>
                <a:lnTo>
                  <a:pt x="3775621" y="1033611"/>
                </a:lnTo>
                <a:lnTo>
                  <a:pt x="3537496" y="588615"/>
                </a:lnTo>
                <a:lnTo>
                  <a:pt x="3495080" y="636240"/>
                </a:lnTo>
                <a:lnTo>
                  <a:pt x="3495080" y="1033611"/>
                </a:lnTo>
                <a:lnTo>
                  <a:pt x="3200400" y="1033611"/>
                </a:lnTo>
                <a:close/>
                <a:moveTo>
                  <a:pt x="334120" y="17859"/>
                </a:moveTo>
                <a:lnTo>
                  <a:pt x="770930" y="17859"/>
                </a:lnTo>
                <a:cubicBezTo>
                  <a:pt x="884535" y="17859"/>
                  <a:pt x="975321" y="41796"/>
                  <a:pt x="1043285" y="89669"/>
                </a:cubicBezTo>
                <a:cubicBezTo>
                  <a:pt x="1111250" y="137542"/>
                  <a:pt x="1145233" y="201662"/>
                  <a:pt x="1145233" y="282029"/>
                </a:cubicBezTo>
                <a:cubicBezTo>
                  <a:pt x="1145233" y="405060"/>
                  <a:pt x="1072307" y="485180"/>
                  <a:pt x="926455" y="522387"/>
                </a:cubicBezTo>
                <a:cubicBezTo>
                  <a:pt x="1001365" y="550168"/>
                  <a:pt x="1049858" y="580678"/>
                  <a:pt x="1071935" y="613916"/>
                </a:cubicBezTo>
                <a:cubicBezTo>
                  <a:pt x="1094011" y="647154"/>
                  <a:pt x="1109018" y="711646"/>
                  <a:pt x="1116955" y="807392"/>
                </a:cubicBezTo>
                <a:cubicBezTo>
                  <a:pt x="1126381" y="921494"/>
                  <a:pt x="1145481" y="996900"/>
                  <a:pt x="1174254" y="1033611"/>
                </a:cubicBezTo>
                <a:lnTo>
                  <a:pt x="854274" y="1033611"/>
                </a:lnTo>
                <a:cubicBezTo>
                  <a:pt x="833934" y="986482"/>
                  <a:pt x="823764" y="927695"/>
                  <a:pt x="823764" y="857250"/>
                </a:cubicBezTo>
                <a:lnTo>
                  <a:pt x="822276" y="796974"/>
                </a:lnTo>
                <a:lnTo>
                  <a:pt x="820787" y="721072"/>
                </a:lnTo>
                <a:cubicBezTo>
                  <a:pt x="820787" y="603994"/>
                  <a:pt x="773658" y="545455"/>
                  <a:pt x="679401" y="545455"/>
                </a:cubicBezTo>
                <a:lnTo>
                  <a:pt x="628799" y="545455"/>
                </a:lnTo>
                <a:lnTo>
                  <a:pt x="628799" y="1033611"/>
                </a:lnTo>
                <a:lnTo>
                  <a:pt x="334120" y="1033611"/>
                </a:lnTo>
                <a:close/>
                <a:moveTo>
                  <a:pt x="2716858" y="1488"/>
                </a:moveTo>
                <a:cubicBezTo>
                  <a:pt x="2936627" y="1488"/>
                  <a:pt x="3046512" y="107156"/>
                  <a:pt x="3046512" y="318492"/>
                </a:cubicBezTo>
                <a:lnTo>
                  <a:pt x="2920008" y="376535"/>
                </a:lnTo>
                <a:cubicBezTo>
                  <a:pt x="2921496" y="346769"/>
                  <a:pt x="2922241" y="323701"/>
                  <a:pt x="2922241" y="307330"/>
                </a:cubicBezTo>
                <a:cubicBezTo>
                  <a:pt x="2922241" y="157510"/>
                  <a:pt x="2862213" y="82599"/>
                  <a:pt x="2742158" y="82599"/>
                </a:cubicBezTo>
                <a:cubicBezTo>
                  <a:pt x="2615158" y="82599"/>
                  <a:pt x="2551659" y="241598"/>
                  <a:pt x="2551659" y="559594"/>
                </a:cubicBezTo>
                <a:cubicBezTo>
                  <a:pt x="2551659" y="832941"/>
                  <a:pt x="2622600" y="969615"/>
                  <a:pt x="2764483" y="969615"/>
                </a:cubicBezTo>
                <a:cubicBezTo>
                  <a:pt x="2823022" y="969615"/>
                  <a:pt x="2871763" y="946299"/>
                  <a:pt x="2910706" y="899666"/>
                </a:cubicBezTo>
                <a:cubicBezTo>
                  <a:pt x="2949649" y="853033"/>
                  <a:pt x="2969121" y="794742"/>
                  <a:pt x="2969121" y="724793"/>
                </a:cubicBezTo>
                <a:cubicBezTo>
                  <a:pt x="2969121" y="702469"/>
                  <a:pt x="2965897" y="669478"/>
                  <a:pt x="2959448" y="625822"/>
                </a:cubicBezTo>
                <a:lnTo>
                  <a:pt x="3085207" y="658564"/>
                </a:lnTo>
                <a:cubicBezTo>
                  <a:pt x="3087192" y="684361"/>
                  <a:pt x="3088183" y="706685"/>
                  <a:pt x="3088184" y="725537"/>
                </a:cubicBezTo>
                <a:cubicBezTo>
                  <a:pt x="3088183" y="824260"/>
                  <a:pt x="3052465" y="903139"/>
                  <a:pt x="2981028" y="962174"/>
                </a:cubicBezTo>
                <a:cubicBezTo>
                  <a:pt x="2909590" y="1021209"/>
                  <a:pt x="2813844" y="1050726"/>
                  <a:pt x="2693789" y="1050726"/>
                </a:cubicBezTo>
                <a:cubicBezTo>
                  <a:pt x="2392660" y="1050726"/>
                  <a:pt x="2242096" y="881310"/>
                  <a:pt x="2242096" y="542478"/>
                </a:cubicBezTo>
                <a:cubicBezTo>
                  <a:pt x="2242096" y="381744"/>
                  <a:pt x="2286000" y="251395"/>
                  <a:pt x="2373809" y="151432"/>
                </a:cubicBezTo>
                <a:cubicBezTo>
                  <a:pt x="2461617" y="51470"/>
                  <a:pt x="2575967" y="1488"/>
                  <a:pt x="2716858" y="1488"/>
                </a:cubicBezTo>
                <a:close/>
                <a:moveTo>
                  <a:pt x="1711376" y="0"/>
                </a:moveTo>
                <a:cubicBezTo>
                  <a:pt x="2007047" y="0"/>
                  <a:pt x="2154883" y="175121"/>
                  <a:pt x="2154883" y="525363"/>
                </a:cubicBezTo>
                <a:cubicBezTo>
                  <a:pt x="2154883" y="875605"/>
                  <a:pt x="2004318" y="1050726"/>
                  <a:pt x="1703189" y="1050726"/>
                </a:cubicBezTo>
                <a:cubicBezTo>
                  <a:pt x="1402060" y="1050726"/>
                  <a:pt x="1251496" y="871637"/>
                  <a:pt x="1251496" y="513457"/>
                </a:cubicBezTo>
                <a:cubicBezTo>
                  <a:pt x="1251496" y="171152"/>
                  <a:pt x="1404789" y="0"/>
                  <a:pt x="17113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TextBox 2066">
            <a:extLst>
              <a:ext uri="{FF2B5EF4-FFF2-40B4-BE49-F238E27FC236}">
                <a16:creationId xmlns:a16="http://schemas.microsoft.com/office/drawing/2014/main" id="{60A3EFCE-72B8-AD09-D602-B16685E6F9F8}"/>
              </a:ext>
            </a:extLst>
          </p:cNvPr>
          <p:cNvSpPr txBox="1"/>
          <p:nvPr/>
        </p:nvSpPr>
        <p:spPr>
          <a:xfrm>
            <a:off x="7825154" y="597876"/>
            <a:ext cx="38334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L" sz="2400" dirty="0"/>
              <a:t>PUT THE TEXT AND FORMAT IT</a:t>
            </a:r>
          </a:p>
          <a:p>
            <a:pPr marL="342900" indent="-342900">
              <a:buAutoNum type="arabicPeriod"/>
            </a:pPr>
            <a:r>
              <a:rPr lang="en-NL" sz="2400" dirty="0"/>
              <a:t>PUT THE IMAGE</a:t>
            </a:r>
          </a:p>
          <a:p>
            <a:pPr marL="342900" indent="-342900">
              <a:buAutoNum type="arabicPeriod"/>
            </a:pPr>
            <a:r>
              <a:rPr lang="en-NL" sz="2400" dirty="0"/>
              <a:t>SELECT THE IMAGE AND THEN THE TEXT, </a:t>
            </a:r>
            <a:r>
              <a:rPr lang="en-NL" sz="2400" b="1" dirty="0"/>
              <a:t>IN THIS ORDER</a:t>
            </a:r>
            <a:r>
              <a:rPr lang="en-NL" sz="2400" dirty="0"/>
              <a:t>, </a:t>
            </a:r>
          </a:p>
          <a:p>
            <a:r>
              <a:rPr lang="en-NL" sz="2400" dirty="0"/>
              <a:t>4.SHAPE FORMAT -&gt; MERGE SHAPES -&gt; INTERSECT</a:t>
            </a:r>
          </a:p>
        </p:txBody>
      </p:sp>
    </p:spTree>
    <p:extLst>
      <p:ext uri="{BB962C8B-B14F-4D97-AF65-F5344CB8AC3E}">
        <p14:creationId xmlns:p14="http://schemas.microsoft.com/office/powerpoint/2010/main" val="399245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ee Squirrel Rodent photo and picture">
            <a:extLst>
              <a:ext uri="{FF2B5EF4-FFF2-40B4-BE49-F238E27FC236}">
                <a16:creationId xmlns:a16="http://schemas.microsoft.com/office/drawing/2014/main" id="{1495582C-7032-9D31-0F06-B027F047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1" t="28162" r="26290" b="37871"/>
          <a:stretch>
            <a:fillRect/>
          </a:stretch>
        </p:blipFill>
        <p:spPr bwMode="auto">
          <a:xfrm>
            <a:off x="93906" y="263770"/>
            <a:ext cx="12004188" cy="6594230"/>
          </a:xfrm>
          <a:custGeom>
            <a:avLst/>
            <a:gdLst/>
            <a:ahLst/>
            <a:cxnLst/>
            <a:rect l="l" t="t" r="r" b="b"/>
            <a:pathLst>
              <a:path w="5427343" h="2329458">
                <a:moveTo>
                  <a:pt x="1077394" y="1570435"/>
                </a:moveTo>
                <a:cubicBezTo>
                  <a:pt x="1033434" y="1570435"/>
                  <a:pt x="991303" y="1577535"/>
                  <a:pt x="951002" y="1591736"/>
                </a:cubicBezTo>
                <a:cubicBezTo>
                  <a:pt x="910701" y="1605936"/>
                  <a:pt x="875149" y="1627963"/>
                  <a:pt x="844348" y="1657815"/>
                </a:cubicBezTo>
                <a:cubicBezTo>
                  <a:pt x="813547" y="1687668"/>
                  <a:pt x="789621" y="1725197"/>
                  <a:pt x="772571" y="1770404"/>
                </a:cubicBezTo>
                <a:cubicBezTo>
                  <a:pt x="755521" y="1815610"/>
                  <a:pt x="746996" y="1862659"/>
                  <a:pt x="746996" y="1911549"/>
                </a:cubicBezTo>
                <a:cubicBezTo>
                  <a:pt x="746996" y="1955831"/>
                  <a:pt x="752735" y="1996627"/>
                  <a:pt x="764214" y="2033937"/>
                </a:cubicBezTo>
                <a:cubicBezTo>
                  <a:pt x="775692" y="2071246"/>
                  <a:pt x="795602" y="2105111"/>
                  <a:pt x="823945" y="2135530"/>
                </a:cubicBezTo>
                <a:cubicBezTo>
                  <a:pt x="852287" y="2165950"/>
                  <a:pt x="886617" y="2188612"/>
                  <a:pt x="926934" y="2203517"/>
                </a:cubicBezTo>
                <a:cubicBezTo>
                  <a:pt x="967251" y="2218421"/>
                  <a:pt x="1009864" y="2225874"/>
                  <a:pt x="1054772" y="2225874"/>
                </a:cubicBezTo>
                <a:cubicBezTo>
                  <a:pt x="1101294" y="2225874"/>
                  <a:pt x="1145430" y="2218212"/>
                  <a:pt x="1187183" y="2202889"/>
                </a:cubicBezTo>
                <a:cubicBezTo>
                  <a:pt x="1228936" y="2187566"/>
                  <a:pt x="1264487" y="2164564"/>
                  <a:pt x="1293837" y="2133884"/>
                </a:cubicBezTo>
                <a:cubicBezTo>
                  <a:pt x="1323187" y="2103204"/>
                  <a:pt x="1344854" y="2066313"/>
                  <a:pt x="1358838" y="2023212"/>
                </a:cubicBezTo>
                <a:cubicBezTo>
                  <a:pt x="1372821" y="1980110"/>
                  <a:pt x="1379813" y="1934555"/>
                  <a:pt x="1379813" y="1886546"/>
                </a:cubicBezTo>
                <a:cubicBezTo>
                  <a:pt x="1379813" y="1818506"/>
                  <a:pt x="1366825" y="1760039"/>
                  <a:pt x="1340848" y="1711142"/>
                </a:cubicBezTo>
                <a:cubicBezTo>
                  <a:pt x="1314871" y="1662246"/>
                  <a:pt x="1278571" y="1626571"/>
                  <a:pt x="1231948" y="1604116"/>
                </a:cubicBezTo>
                <a:cubicBezTo>
                  <a:pt x="1185324" y="1581662"/>
                  <a:pt x="1133806" y="1570435"/>
                  <a:pt x="1077394" y="1570435"/>
                </a:cubicBezTo>
                <a:close/>
                <a:moveTo>
                  <a:pt x="2687119" y="1479994"/>
                </a:moveTo>
                <a:cubicBezTo>
                  <a:pt x="2679845" y="1587968"/>
                  <a:pt x="2674438" y="1695692"/>
                  <a:pt x="2670897" y="1803165"/>
                </a:cubicBezTo>
                <a:cubicBezTo>
                  <a:pt x="2664559" y="1976394"/>
                  <a:pt x="2659942" y="2147460"/>
                  <a:pt x="2657047" y="2316361"/>
                </a:cubicBezTo>
                <a:lnTo>
                  <a:pt x="2588511" y="2315170"/>
                </a:lnTo>
                <a:cubicBezTo>
                  <a:pt x="2581777" y="2315170"/>
                  <a:pt x="2556901" y="2315567"/>
                  <a:pt x="2513883" y="2316361"/>
                </a:cubicBezTo>
                <a:lnTo>
                  <a:pt x="2522841" y="2165849"/>
                </a:lnTo>
                <a:lnTo>
                  <a:pt x="2535277" y="1881532"/>
                </a:lnTo>
                <a:lnTo>
                  <a:pt x="2543565" y="1601205"/>
                </a:lnTo>
                <a:cubicBezTo>
                  <a:pt x="2543962" y="1585057"/>
                  <a:pt x="2544161" y="1568909"/>
                  <a:pt x="2544161" y="1552761"/>
                </a:cubicBezTo>
                <a:lnTo>
                  <a:pt x="2543565" y="1480012"/>
                </a:lnTo>
                <a:lnTo>
                  <a:pt x="2616649" y="1480729"/>
                </a:lnTo>
                <a:close/>
                <a:moveTo>
                  <a:pt x="1798318" y="1479994"/>
                </a:moveTo>
                <a:lnTo>
                  <a:pt x="1771296" y="1946979"/>
                </a:lnTo>
                <a:lnTo>
                  <a:pt x="1769715" y="1995934"/>
                </a:lnTo>
                <a:lnTo>
                  <a:pt x="1769715" y="2012752"/>
                </a:lnTo>
                <a:cubicBezTo>
                  <a:pt x="1769715" y="2066138"/>
                  <a:pt x="1777310" y="2107000"/>
                  <a:pt x="1792500" y="2135339"/>
                </a:cubicBezTo>
                <a:cubicBezTo>
                  <a:pt x="1807689" y="2163679"/>
                  <a:pt x="1831920" y="2185654"/>
                  <a:pt x="1865193" y="2201266"/>
                </a:cubicBezTo>
                <a:cubicBezTo>
                  <a:pt x="1898465" y="2216877"/>
                  <a:pt x="1941453" y="2224683"/>
                  <a:pt x="1994157" y="2224683"/>
                </a:cubicBezTo>
                <a:cubicBezTo>
                  <a:pt x="2029528" y="2224683"/>
                  <a:pt x="2064847" y="2219920"/>
                  <a:pt x="2100113" y="2210395"/>
                </a:cubicBezTo>
                <a:cubicBezTo>
                  <a:pt x="2118773" y="2203041"/>
                  <a:pt x="2136579" y="2192843"/>
                  <a:pt x="2153533" y="2179802"/>
                </a:cubicBezTo>
                <a:cubicBezTo>
                  <a:pt x="2170487" y="2166761"/>
                  <a:pt x="2185798" y="2148781"/>
                  <a:pt x="2199465" y="2125861"/>
                </a:cubicBezTo>
                <a:cubicBezTo>
                  <a:pt x="2207434" y="2111599"/>
                  <a:pt x="2213837" y="2091975"/>
                  <a:pt x="2218673" y="2066990"/>
                </a:cubicBezTo>
                <a:cubicBezTo>
                  <a:pt x="2223814" y="2038341"/>
                  <a:pt x="2228540" y="1985746"/>
                  <a:pt x="2232850" y="1909205"/>
                </a:cubicBezTo>
                <a:lnTo>
                  <a:pt x="2243518" y="1716844"/>
                </a:lnTo>
                <a:cubicBezTo>
                  <a:pt x="2246650" y="1646604"/>
                  <a:pt x="2248864" y="1567663"/>
                  <a:pt x="2250160" y="1480022"/>
                </a:cubicBezTo>
                <a:lnTo>
                  <a:pt x="2323114" y="1480729"/>
                </a:lnTo>
                <a:lnTo>
                  <a:pt x="2391249" y="1479994"/>
                </a:lnTo>
                <a:lnTo>
                  <a:pt x="2373669" y="1773399"/>
                </a:lnTo>
                <a:lnTo>
                  <a:pt x="2362860" y="2006287"/>
                </a:lnTo>
                <a:cubicBezTo>
                  <a:pt x="2359288" y="2060318"/>
                  <a:pt x="2353149" y="2103655"/>
                  <a:pt x="2344443" y="2136298"/>
                </a:cubicBezTo>
                <a:cubicBezTo>
                  <a:pt x="2338787" y="2156315"/>
                  <a:pt x="2329879" y="2176177"/>
                  <a:pt x="2317719" y="2195885"/>
                </a:cubicBezTo>
                <a:cubicBezTo>
                  <a:pt x="2306873" y="2213403"/>
                  <a:pt x="2293088" y="2229427"/>
                  <a:pt x="2276363" y="2243956"/>
                </a:cubicBezTo>
                <a:cubicBezTo>
                  <a:pt x="2258392" y="2259930"/>
                  <a:pt x="2236096" y="2274367"/>
                  <a:pt x="2209474" y="2287265"/>
                </a:cubicBezTo>
                <a:cubicBezTo>
                  <a:pt x="2181575" y="2300393"/>
                  <a:pt x="2152721" y="2310095"/>
                  <a:pt x="2122912" y="2316370"/>
                </a:cubicBezTo>
                <a:cubicBezTo>
                  <a:pt x="2077650" y="2325095"/>
                  <a:pt x="2031339" y="2329458"/>
                  <a:pt x="1983981" y="2329458"/>
                </a:cubicBezTo>
                <a:cubicBezTo>
                  <a:pt x="1937423" y="2329458"/>
                  <a:pt x="1894234" y="2324832"/>
                  <a:pt x="1854417" y="2315580"/>
                </a:cubicBezTo>
                <a:cubicBezTo>
                  <a:pt x="1819306" y="2307413"/>
                  <a:pt x="1786856" y="2294848"/>
                  <a:pt x="1757069" y="2277884"/>
                </a:cubicBezTo>
                <a:cubicBezTo>
                  <a:pt x="1727282" y="2260921"/>
                  <a:pt x="1703201" y="2241321"/>
                  <a:pt x="1684827" y="2219083"/>
                </a:cubicBezTo>
                <a:cubicBezTo>
                  <a:pt x="1670099" y="2201900"/>
                  <a:pt x="1659641" y="2182534"/>
                  <a:pt x="1653452" y="2160984"/>
                </a:cubicBezTo>
                <a:cubicBezTo>
                  <a:pt x="1640889" y="2125960"/>
                  <a:pt x="1634607" y="2090440"/>
                  <a:pt x="1634607" y="2054424"/>
                </a:cubicBezTo>
                <a:cubicBezTo>
                  <a:pt x="1634607" y="2017142"/>
                  <a:pt x="1636084" y="1974689"/>
                  <a:pt x="1639039" y="1927064"/>
                </a:cubicBezTo>
                <a:cubicBezTo>
                  <a:pt x="1641994" y="1879439"/>
                  <a:pt x="1645735" y="1807598"/>
                  <a:pt x="1650262" y="1711542"/>
                </a:cubicBezTo>
                <a:cubicBezTo>
                  <a:pt x="1654789" y="1615486"/>
                  <a:pt x="1657052" y="1538309"/>
                  <a:pt x="1657052" y="1480012"/>
                </a:cubicBezTo>
                <a:lnTo>
                  <a:pt x="1727801" y="1480729"/>
                </a:lnTo>
                <a:close/>
                <a:moveTo>
                  <a:pt x="4927885" y="1479966"/>
                </a:moveTo>
                <a:cubicBezTo>
                  <a:pt x="4955213" y="1480350"/>
                  <a:pt x="4984163" y="1480542"/>
                  <a:pt x="5014735" y="1480542"/>
                </a:cubicBezTo>
                <a:lnTo>
                  <a:pt x="5070155" y="1479994"/>
                </a:lnTo>
                <a:lnTo>
                  <a:pt x="5050900" y="1870435"/>
                </a:lnTo>
                <a:lnTo>
                  <a:pt x="5036864" y="2212842"/>
                </a:lnTo>
                <a:lnTo>
                  <a:pt x="5137463" y="2213372"/>
                </a:lnTo>
                <a:cubicBezTo>
                  <a:pt x="5228490" y="2213372"/>
                  <a:pt x="5289281" y="2213107"/>
                  <a:pt x="5319837" y="2212577"/>
                </a:cubicBezTo>
                <a:cubicBezTo>
                  <a:pt x="5350393" y="2212046"/>
                  <a:pt x="5386229" y="2210724"/>
                  <a:pt x="5427343" y="2208609"/>
                </a:cubicBezTo>
                <a:cubicBezTo>
                  <a:pt x="5424787" y="2243076"/>
                  <a:pt x="5422543" y="2278993"/>
                  <a:pt x="5420608" y="2316361"/>
                </a:cubicBezTo>
                <a:cubicBezTo>
                  <a:pt x="5322703" y="2315561"/>
                  <a:pt x="5239224" y="2315161"/>
                  <a:pt x="5170168" y="2315161"/>
                </a:cubicBezTo>
                <a:lnTo>
                  <a:pt x="4892157" y="2316361"/>
                </a:lnTo>
                <a:cubicBezTo>
                  <a:pt x="4901285" y="2205087"/>
                  <a:pt x="4909106" y="2075675"/>
                  <a:pt x="4915620" y="1928124"/>
                </a:cubicBezTo>
                <a:cubicBezTo>
                  <a:pt x="4922134" y="1780574"/>
                  <a:pt x="4926223" y="1631187"/>
                  <a:pt x="4927885" y="1479966"/>
                </a:cubicBezTo>
                <a:close/>
                <a:moveTo>
                  <a:pt x="4242885" y="1479947"/>
                </a:moveTo>
                <a:cubicBezTo>
                  <a:pt x="4340479" y="1480344"/>
                  <a:pt x="4436225" y="1480542"/>
                  <a:pt x="4530123" y="1480542"/>
                </a:cubicBezTo>
                <a:lnTo>
                  <a:pt x="4720140" y="1479947"/>
                </a:lnTo>
                <a:lnTo>
                  <a:pt x="4793335" y="1479947"/>
                </a:lnTo>
                <a:cubicBezTo>
                  <a:pt x="4790402" y="1516571"/>
                  <a:pt x="4788436" y="1552290"/>
                  <a:pt x="4787437" y="1587103"/>
                </a:cubicBezTo>
                <a:lnTo>
                  <a:pt x="4721749" y="1584127"/>
                </a:lnTo>
                <a:cubicBezTo>
                  <a:pt x="4708509" y="1583327"/>
                  <a:pt x="4686075" y="1582730"/>
                  <a:pt x="4654446" y="1582336"/>
                </a:cubicBezTo>
                <a:cubicBezTo>
                  <a:pt x="4622816" y="1581943"/>
                  <a:pt x="4591325" y="1581746"/>
                  <a:pt x="4559973" y="1581746"/>
                </a:cubicBezTo>
                <a:cubicBezTo>
                  <a:pt x="4466570" y="1581746"/>
                  <a:pt x="4405244" y="1582217"/>
                  <a:pt x="4375993" y="1583159"/>
                </a:cubicBezTo>
                <a:lnTo>
                  <a:pt x="4365817" y="1838753"/>
                </a:lnTo>
                <a:cubicBezTo>
                  <a:pt x="4412239" y="1839658"/>
                  <a:pt x="4462853" y="1840111"/>
                  <a:pt x="4517659" y="1840111"/>
                </a:cubicBezTo>
                <a:cubicBezTo>
                  <a:pt x="4576905" y="1840111"/>
                  <a:pt x="4650342" y="1839317"/>
                  <a:pt x="4737971" y="1837730"/>
                </a:cubicBezTo>
                <a:cubicBezTo>
                  <a:pt x="4735038" y="1874577"/>
                  <a:pt x="4733075" y="1909899"/>
                  <a:pt x="4732083" y="1943696"/>
                </a:cubicBezTo>
                <a:lnTo>
                  <a:pt x="4515250" y="1941910"/>
                </a:lnTo>
                <a:cubicBezTo>
                  <a:pt x="4475283" y="1941910"/>
                  <a:pt x="4423469" y="1942617"/>
                  <a:pt x="4359808" y="1944030"/>
                </a:cubicBezTo>
                <a:lnTo>
                  <a:pt x="4349613" y="2214870"/>
                </a:lnTo>
                <a:lnTo>
                  <a:pt x="4387146" y="2215158"/>
                </a:lnTo>
                <a:cubicBezTo>
                  <a:pt x="4512949" y="2215158"/>
                  <a:pt x="4592674" y="2214795"/>
                  <a:pt x="4626322" y="2214070"/>
                </a:cubicBezTo>
                <a:cubicBezTo>
                  <a:pt x="4659969" y="2213344"/>
                  <a:pt x="4705917" y="2211524"/>
                  <a:pt x="4764164" y="2208609"/>
                </a:cubicBezTo>
                <a:cubicBezTo>
                  <a:pt x="4761231" y="2247026"/>
                  <a:pt x="4759266" y="2282943"/>
                  <a:pt x="4758267" y="2316361"/>
                </a:cubicBezTo>
                <a:cubicBezTo>
                  <a:pt x="4654646" y="2315567"/>
                  <a:pt x="4569894" y="2315170"/>
                  <a:pt x="4504013" y="2315170"/>
                </a:cubicBezTo>
                <a:lnTo>
                  <a:pt x="4208738" y="2316361"/>
                </a:lnTo>
                <a:lnTo>
                  <a:pt x="4223751" y="2079204"/>
                </a:lnTo>
                <a:lnTo>
                  <a:pt x="4240494" y="1661471"/>
                </a:lnTo>
                <a:lnTo>
                  <a:pt x="4242290" y="1570844"/>
                </a:lnTo>
                <a:cubicBezTo>
                  <a:pt x="4242686" y="1547949"/>
                  <a:pt x="4242885" y="1517650"/>
                  <a:pt x="4242885" y="1479947"/>
                </a:cubicBezTo>
                <a:close/>
                <a:moveTo>
                  <a:pt x="3846146" y="1478757"/>
                </a:moveTo>
                <a:cubicBezTo>
                  <a:pt x="3883632" y="1478757"/>
                  <a:pt x="3918280" y="1481457"/>
                  <a:pt x="3950089" y="1486858"/>
                </a:cubicBezTo>
                <a:cubicBezTo>
                  <a:pt x="3981897" y="1492260"/>
                  <a:pt x="4010640" y="1504828"/>
                  <a:pt x="4036316" y="1524563"/>
                </a:cubicBezTo>
                <a:cubicBezTo>
                  <a:pt x="4061992" y="1544298"/>
                  <a:pt x="4080876" y="1567209"/>
                  <a:pt x="4092969" y="1593294"/>
                </a:cubicBezTo>
                <a:cubicBezTo>
                  <a:pt x="4105061" y="1619379"/>
                  <a:pt x="4111107" y="1648669"/>
                  <a:pt x="4111107" y="1681163"/>
                </a:cubicBezTo>
                <a:cubicBezTo>
                  <a:pt x="4111107" y="1712175"/>
                  <a:pt x="4106396" y="1741083"/>
                  <a:pt x="4096973" y="1767888"/>
                </a:cubicBezTo>
                <a:cubicBezTo>
                  <a:pt x="4087550" y="1794692"/>
                  <a:pt x="4073776" y="1818933"/>
                  <a:pt x="4055650" y="1840609"/>
                </a:cubicBezTo>
                <a:cubicBezTo>
                  <a:pt x="4037524" y="1862285"/>
                  <a:pt x="4015708" y="1880140"/>
                  <a:pt x="3990203" y="1894173"/>
                </a:cubicBezTo>
                <a:cubicBezTo>
                  <a:pt x="3971121" y="1904547"/>
                  <a:pt x="3948261" y="1912826"/>
                  <a:pt x="3921621" y="1919009"/>
                </a:cubicBezTo>
                <a:cubicBezTo>
                  <a:pt x="3900884" y="1923511"/>
                  <a:pt x="3878150" y="1926856"/>
                  <a:pt x="3853420" y="1929045"/>
                </a:cubicBezTo>
                <a:lnTo>
                  <a:pt x="3957879" y="2083110"/>
                </a:lnTo>
                <a:lnTo>
                  <a:pt x="4064319" y="2246244"/>
                </a:lnTo>
                <a:cubicBezTo>
                  <a:pt x="4071438" y="2257047"/>
                  <a:pt x="4083065" y="2280419"/>
                  <a:pt x="4099201" y="2316361"/>
                </a:cubicBezTo>
                <a:cubicBezTo>
                  <a:pt x="4059817" y="2315567"/>
                  <a:pt x="4035111" y="2315170"/>
                  <a:pt x="4025084" y="2315170"/>
                </a:cubicBezTo>
                <a:cubicBezTo>
                  <a:pt x="4014151" y="2315170"/>
                  <a:pt x="3990627" y="2315567"/>
                  <a:pt x="3954512" y="2316361"/>
                </a:cubicBezTo>
                <a:lnTo>
                  <a:pt x="3910440" y="2232887"/>
                </a:lnTo>
                <a:cubicBezTo>
                  <a:pt x="3899271" y="2210395"/>
                  <a:pt x="3890272" y="2193384"/>
                  <a:pt x="3883442" y="2181853"/>
                </a:cubicBezTo>
                <a:cubicBezTo>
                  <a:pt x="3876611" y="2170322"/>
                  <a:pt x="3866222" y="2153050"/>
                  <a:pt x="3852276" y="2130037"/>
                </a:cubicBezTo>
                <a:lnTo>
                  <a:pt x="3717075" y="1909623"/>
                </a:lnTo>
                <a:cubicBezTo>
                  <a:pt x="3711568" y="1901103"/>
                  <a:pt x="3702418" y="1880710"/>
                  <a:pt x="3689626" y="1848446"/>
                </a:cubicBezTo>
                <a:cubicBezTo>
                  <a:pt x="3728191" y="1854002"/>
                  <a:pt x="3759147" y="1856780"/>
                  <a:pt x="3782494" y="1856780"/>
                </a:cubicBezTo>
                <a:cubicBezTo>
                  <a:pt x="3820613" y="1856780"/>
                  <a:pt x="3854918" y="1850607"/>
                  <a:pt x="3885409" y="1838260"/>
                </a:cubicBezTo>
                <a:cubicBezTo>
                  <a:pt x="3915900" y="1825914"/>
                  <a:pt x="3939311" y="1806989"/>
                  <a:pt x="3955642" y="1781487"/>
                </a:cubicBezTo>
                <a:cubicBezTo>
                  <a:pt x="3971972" y="1755984"/>
                  <a:pt x="3980138" y="1727504"/>
                  <a:pt x="3980138" y="1696046"/>
                </a:cubicBezTo>
                <a:cubicBezTo>
                  <a:pt x="3980138" y="1679470"/>
                  <a:pt x="3977614" y="1664060"/>
                  <a:pt x="3972566" y="1649816"/>
                </a:cubicBezTo>
                <a:cubicBezTo>
                  <a:pt x="3967518" y="1635572"/>
                  <a:pt x="3959642" y="1623712"/>
                  <a:pt x="3948935" y="1614237"/>
                </a:cubicBezTo>
                <a:cubicBezTo>
                  <a:pt x="3938229" y="1604761"/>
                  <a:pt x="3927495" y="1597835"/>
                  <a:pt x="3916733" y="1593457"/>
                </a:cubicBezTo>
                <a:cubicBezTo>
                  <a:pt x="3905970" y="1589078"/>
                  <a:pt x="3891644" y="1585734"/>
                  <a:pt x="3873754" y="1583425"/>
                </a:cubicBezTo>
                <a:cubicBezTo>
                  <a:pt x="3855863" y="1581115"/>
                  <a:pt x="3837151" y="1579960"/>
                  <a:pt x="3817618" y="1579960"/>
                </a:cubicBezTo>
                <a:lnTo>
                  <a:pt x="3733083" y="1581150"/>
                </a:lnTo>
                <a:cubicBezTo>
                  <a:pt x="3696198" y="1581150"/>
                  <a:pt x="3676904" y="1580952"/>
                  <a:pt x="3675199" y="1580555"/>
                </a:cubicBezTo>
                <a:cubicBezTo>
                  <a:pt x="3663298" y="1839813"/>
                  <a:pt x="3655919" y="2085082"/>
                  <a:pt x="3653060" y="2316361"/>
                </a:cubicBezTo>
                <a:lnTo>
                  <a:pt x="3582060" y="2315170"/>
                </a:lnTo>
                <a:cubicBezTo>
                  <a:pt x="3573756" y="2315170"/>
                  <a:pt x="3550676" y="2315567"/>
                  <a:pt x="3512818" y="2316361"/>
                </a:cubicBezTo>
                <a:lnTo>
                  <a:pt x="3524733" y="2142948"/>
                </a:lnTo>
                <a:lnTo>
                  <a:pt x="3538351" y="1847841"/>
                </a:lnTo>
                <a:lnTo>
                  <a:pt x="3544276" y="1599419"/>
                </a:lnTo>
                <a:cubicBezTo>
                  <a:pt x="3545070" y="1549140"/>
                  <a:pt x="3545467" y="1509316"/>
                  <a:pt x="3545467" y="1479947"/>
                </a:cubicBezTo>
                <a:cubicBezTo>
                  <a:pt x="3593569" y="1480741"/>
                  <a:pt x="3637033" y="1481138"/>
                  <a:pt x="3675859" y="1481138"/>
                </a:cubicBezTo>
                <a:cubicBezTo>
                  <a:pt x="3707720" y="1481138"/>
                  <a:pt x="3740027" y="1480741"/>
                  <a:pt x="3772779" y="1479947"/>
                </a:cubicBezTo>
                <a:cubicBezTo>
                  <a:pt x="3805530" y="1479153"/>
                  <a:pt x="3829986" y="1478757"/>
                  <a:pt x="3846146" y="1478757"/>
                </a:cubicBezTo>
                <a:close/>
                <a:moveTo>
                  <a:pt x="3150821" y="1478757"/>
                </a:moveTo>
                <a:cubicBezTo>
                  <a:pt x="3188307" y="1478757"/>
                  <a:pt x="3222955" y="1481457"/>
                  <a:pt x="3254764" y="1486858"/>
                </a:cubicBezTo>
                <a:cubicBezTo>
                  <a:pt x="3286573" y="1492260"/>
                  <a:pt x="3315315" y="1504828"/>
                  <a:pt x="3340991" y="1524563"/>
                </a:cubicBezTo>
                <a:cubicBezTo>
                  <a:pt x="3366667" y="1544298"/>
                  <a:pt x="3385551" y="1567209"/>
                  <a:pt x="3397643" y="1593294"/>
                </a:cubicBezTo>
                <a:cubicBezTo>
                  <a:pt x="3409736" y="1619379"/>
                  <a:pt x="3415782" y="1648669"/>
                  <a:pt x="3415782" y="1681163"/>
                </a:cubicBezTo>
                <a:cubicBezTo>
                  <a:pt x="3415782" y="1712175"/>
                  <a:pt x="3411070" y="1741083"/>
                  <a:pt x="3401648" y="1767888"/>
                </a:cubicBezTo>
                <a:cubicBezTo>
                  <a:pt x="3392225" y="1794692"/>
                  <a:pt x="3378451" y="1818933"/>
                  <a:pt x="3360325" y="1840609"/>
                </a:cubicBezTo>
                <a:cubicBezTo>
                  <a:pt x="3342199" y="1862285"/>
                  <a:pt x="3320383" y="1880140"/>
                  <a:pt x="3294878" y="1894173"/>
                </a:cubicBezTo>
                <a:cubicBezTo>
                  <a:pt x="3275796" y="1904547"/>
                  <a:pt x="3252936" y="1912826"/>
                  <a:pt x="3226296" y="1919009"/>
                </a:cubicBezTo>
                <a:cubicBezTo>
                  <a:pt x="3205559" y="1923511"/>
                  <a:pt x="3182825" y="1926856"/>
                  <a:pt x="3158095" y="1929045"/>
                </a:cubicBezTo>
                <a:lnTo>
                  <a:pt x="3262554" y="2083110"/>
                </a:lnTo>
                <a:lnTo>
                  <a:pt x="3368994" y="2246244"/>
                </a:lnTo>
                <a:cubicBezTo>
                  <a:pt x="3376113" y="2257047"/>
                  <a:pt x="3387740" y="2280419"/>
                  <a:pt x="3403876" y="2316361"/>
                </a:cubicBezTo>
                <a:cubicBezTo>
                  <a:pt x="3364492" y="2315567"/>
                  <a:pt x="3339786" y="2315170"/>
                  <a:pt x="3329759" y="2315170"/>
                </a:cubicBezTo>
                <a:cubicBezTo>
                  <a:pt x="3318826" y="2315170"/>
                  <a:pt x="3295302" y="2315567"/>
                  <a:pt x="3259187" y="2316361"/>
                </a:cubicBezTo>
                <a:lnTo>
                  <a:pt x="3215115" y="2232887"/>
                </a:lnTo>
                <a:cubicBezTo>
                  <a:pt x="3203946" y="2210395"/>
                  <a:pt x="3194947" y="2193384"/>
                  <a:pt x="3188117" y="2181853"/>
                </a:cubicBezTo>
                <a:cubicBezTo>
                  <a:pt x="3181286" y="2170322"/>
                  <a:pt x="3170897" y="2153050"/>
                  <a:pt x="3156951" y="2130037"/>
                </a:cubicBezTo>
                <a:lnTo>
                  <a:pt x="3021750" y="1909623"/>
                </a:lnTo>
                <a:cubicBezTo>
                  <a:pt x="3016243" y="1901103"/>
                  <a:pt x="3007093" y="1880710"/>
                  <a:pt x="2994301" y="1848446"/>
                </a:cubicBezTo>
                <a:cubicBezTo>
                  <a:pt x="3032866" y="1854002"/>
                  <a:pt x="3063822" y="1856780"/>
                  <a:pt x="3087169" y="1856780"/>
                </a:cubicBezTo>
                <a:cubicBezTo>
                  <a:pt x="3125288" y="1856780"/>
                  <a:pt x="3159593" y="1850607"/>
                  <a:pt x="3190084" y="1838260"/>
                </a:cubicBezTo>
                <a:cubicBezTo>
                  <a:pt x="3220575" y="1825914"/>
                  <a:pt x="3243986" y="1806989"/>
                  <a:pt x="3260317" y="1781487"/>
                </a:cubicBezTo>
                <a:cubicBezTo>
                  <a:pt x="3276648" y="1755984"/>
                  <a:pt x="3284813" y="1727504"/>
                  <a:pt x="3284813" y="1696046"/>
                </a:cubicBezTo>
                <a:cubicBezTo>
                  <a:pt x="3284813" y="1679470"/>
                  <a:pt x="3282289" y="1664060"/>
                  <a:pt x="3277241" y="1649816"/>
                </a:cubicBezTo>
                <a:cubicBezTo>
                  <a:pt x="3272193" y="1635572"/>
                  <a:pt x="3264317" y="1623712"/>
                  <a:pt x="3253610" y="1614237"/>
                </a:cubicBezTo>
                <a:cubicBezTo>
                  <a:pt x="3242904" y="1604761"/>
                  <a:pt x="3232170" y="1597835"/>
                  <a:pt x="3221408" y="1593457"/>
                </a:cubicBezTo>
                <a:cubicBezTo>
                  <a:pt x="3210645" y="1589078"/>
                  <a:pt x="3196319" y="1585734"/>
                  <a:pt x="3178429" y="1583425"/>
                </a:cubicBezTo>
                <a:cubicBezTo>
                  <a:pt x="3160538" y="1581115"/>
                  <a:pt x="3141826" y="1579960"/>
                  <a:pt x="3122293" y="1579960"/>
                </a:cubicBezTo>
                <a:lnTo>
                  <a:pt x="3037758" y="1581150"/>
                </a:lnTo>
                <a:cubicBezTo>
                  <a:pt x="3000874" y="1581150"/>
                  <a:pt x="2981579" y="1580952"/>
                  <a:pt x="2979874" y="1580555"/>
                </a:cubicBezTo>
                <a:cubicBezTo>
                  <a:pt x="2967973" y="1839813"/>
                  <a:pt x="2960594" y="2085082"/>
                  <a:pt x="2957735" y="2316361"/>
                </a:cubicBezTo>
                <a:lnTo>
                  <a:pt x="2886735" y="2315170"/>
                </a:lnTo>
                <a:cubicBezTo>
                  <a:pt x="2878431" y="2315170"/>
                  <a:pt x="2855351" y="2315567"/>
                  <a:pt x="2817493" y="2316361"/>
                </a:cubicBezTo>
                <a:lnTo>
                  <a:pt x="2829408" y="2142948"/>
                </a:lnTo>
                <a:lnTo>
                  <a:pt x="2843026" y="1847841"/>
                </a:lnTo>
                <a:lnTo>
                  <a:pt x="2848951" y="1599419"/>
                </a:lnTo>
                <a:cubicBezTo>
                  <a:pt x="2849745" y="1549140"/>
                  <a:pt x="2850142" y="1509316"/>
                  <a:pt x="2850142" y="1479947"/>
                </a:cubicBezTo>
                <a:cubicBezTo>
                  <a:pt x="2898244" y="1480741"/>
                  <a:pt x="2941708" y="1481138"/>
                  <a:pt x="2980534" y="1481138"/>
                </a:cubicBezTo>
                <a:cubicBezTo>
                  <a:pt x="3012395" y="1481138"/>
                  <a:pt x="3044702" y="1480741"/>
                  <a:pt x="3077454" y="1479947"/>
                </a:cubicBezTo>
                <a:cubicBezTo>
                  <a:pt x="3110205" y="1479153"/>
                  <a:pt x="3134661" y="1478757"/>
                  <a:pt x="3150821" y="1478757"/>
                </a:cubicBezTo>
                <a:close/>
                <a:moveTo>
                  <a:pt x="1081562" y="1466850"/>
                </a:moveTo>
                <a:cubicBezTo>
                  <a:pt x="1139642" y="1466850"/>
                  <a:pt x="1196201" y="1475689"/>
                  <a:pt x="1251240" y="1493365"/>
                </a:cubicBezTo>
                <a:cubicBezTo>
                  <a:pt x="1306278" y="1511041"/>
                  <a:pt x="1353438" y="1538615"/>
                  <a:pt x="1392719" y="1576085"/>
                </a:cubicBezTo>
                <a:cubicBezTo>
                  <a:pt x="1432001" y="1613556"/>
                  <a:pt x="1461895" y="1658972"/>
                  <a:pt x="1482402" y="1712333"/>
                </a:cubicBezTo>
                <a:cubicBezTo>
                  <a:pt x="1502909" y="1765694"/>
                  <a:pt x="1513163" y="1821291"/>
                  <a:pt x="1513163" y="1879123"/>
                </a:cubicBezTo>
                <a:cubicBezTo>
                  <a:pt x="1513163" y="1908281"/>
                  <a:pt x="1510928" y="1936688"/>
                  <a:pt x="1506457" y="1964345"/>
                </a:cubicBezTo>
                <a:cubicBezTo>
                  <a:pt x="1501985" y="1992003"/>
                  <a:pt x="1495563" y="2017685"/>
                  <a:pt x="1487188" y="2041392"/>
                </a:cubicBezTo>
                <a:cubicBezTo>
                  <a:pt x="1478813" y="2065099"/>
                  <a:pt x="1468064" y="2087831"/>
                  <a:pt x="1454939" y="2109588"/>
                </a:cubicBezTo>
                <a:cubicBezTo>
                  <a:pt x="1441814" y="2131344"/>
                  <a:pt x="1427889" y="2150005"/>
                  <a:pt x="1413165" y="2165570"/>
                </a:cubicBezTo>
                <a:cubicBezTo>
                  <a:pt x="1398440" y="2181135"/>
                  <a:pt x="1384142" y="2194531"/>
                  <a:pt x="1370270" y="2205758"/>
                </a:cubicBezTo>
                <a:cubicBezTo>
                  <a:pt x="1366802" y="2208565"/>
                  <a:pt x="1363258" y="2210978"/>
                  <a:pt x="1359640" y="2212996"/>
                </a:cubicBezTo>
                <a:lnTo>
                  <a:pt x="1351272" y="2216676"/>
                </a:lnTo>
                <a:lnTo>
                  <a:pt x="1378534" y="2212684"/>
                </a:lnTo>
                <a:cubicBezTo>
                  <a:pt x="1396787" y="2209608"/>
                  <a:pt x="1413472" y="2206050"/>
                  <a:pt x="1428587" y="2202010"/>
                </a:cubicBezTo>
                <a:cubicBezTo>
                  <a:pt x="1443702" y="2197970"/>
                  <a:pt x="1471894" y="2191240"/>
                  <a:pt x="1513163" y="2181820"/>
                </a:cubicBezTo>
                <a:cubicBezTo>
                  <a:pt x="1508574" y="2208932"/>
                  <a:pt x="1502500" y="2246793"/>
                  <a:pt x="1494941" y="2295404"/>
                </a:cubicBezTo>
                <a:cubicBezTo>
                  <a:pt x="1411740" y="2307292"/>
                  <a:pt x="1333974" y="2315940"/>
                  <a:pt x="1261644" y="2321347"/>
                </a:cubicBezTo>
                <a:cubicBezTo>
                  <a:pt x="1189313" y="2326754"/>
                  <a:pt x="1129683" y="2329458"/>
                  <a:pt x="1082752" y="2329458"/>
                </a:cubicBezTo>
                <a:cubicBezTo>
                  <a:pt x="1016331" y="2329458"/>
                  <a:pt x="953704" y="2321342"/>
                  <a:pt x="894871" y="2305111"/>
                </a:cubicBezTo>
                <a:cubicBezTo>
                  <a:pt x="836037" y="2288879"/>
                  <a:pt x="784481" y="2260982"/>
                  <a:pt x="740201" y="2221418"/>
                </a:cubicBezTo>
                <a:cubicBezTo>
                  <a:pt x="695921" y="2181855"/>
                  <a:pt x="663958" y="2136282"/>
                  <a:pt x="644309" y="2084701"/>
                </a:cubicBezTo>
                <a:cubicBezTo>
                  <a:pt x="624661" y="2033120"/>
                  <a:pt x="614837" y="1977585"/>
                  <a:pt x="614837" y="1918097"/>
                </a:cubicBezTo>
                <a:cubicBezTo>
                  <a:pt x="614837" y="1854467"/>
                  <a:pt x="625486" y="1793644"/>
                  <a:pt x="646784" y="1735629"/>
                </a:cubicBezTo>
                <a:cubicBezTo>
                  <a:pt x="668082" y="1677614"/>
                  <a:pt x="699782" y="1628788"/>
                  <a:pt x="741885" y="1589150"/>
                </a:cubicBezTo>
                <a:cubicBezTo>
                  <a:pt x="783988" y="1549512"/>
                  <a:pt x="833916" y="1519219"/>
                  <a:pt x="891671" y="1498272"/>
                </a:cubicBezTo>
                <a:cubicBezTo>
                  <a:pt x="949426" y="1477324"/>
                  <a:pt x="1012722" y="1466850"/>
                  <a:pt x="1081562" y="1466850"/>
                </a:cubicBezTo>
                <a:close/>
                <a:moveTo>
                  <a:pt x="317776" y="1466850"/>
                </a:moveTo>
                <a:cubicBezTo>
                  <a:pt x="361922" y="1466850"/>
                  <a:pt x="420098" y="1473535"/>
                  <a:pt x="492305" y="1486905"/>
                </a:cubicBezTo>
                <a:cubicBezTo>
                  <a:pt x="493266" y="1517694"/>
                  <a:pt x="496208" y="1556253"/>
                  <a:pt x="501132" y="1602582"/>
                </a:cubicBezTo>
                <a:cubicBezTo>
                  <a:pt x="430408" y="1581150"/>
                  <a:pt x="371075" y="1570435"/>
                  <a:pt x="323134" y="1570435"/>
                </a:cubicBezTo>
                <a:cubicBezTo>
                  <a:pt x="291129" y="1570435"/>
                  <a:pt x="264473" y="1575642"/>
                  <a:pt x="243166" y="1586057"/>
                </a:cubicBezTo>
                <a:cubicBezTo>
                  <a:pt x="221859" y="1596472"/>
                  <a:pt x="205948" y="1609439"/>
                  <a:pt x="195434" y="1624957"/>
                </a:cubicBezTo>
                <a:cubicBezTo>
                  <a:pt x="184920" y="1640475"/>
                  <a:pt x="179663" y="1656432"/>
                  <a:pt x="179663" y="1672828"/>
                </a:cubicBezTo>
                <a:cubicBezTo>
                  <a:pt x="179663" y="1683005"/>
                  <a:pt x="181077" y="1692776"/>
                  <a:pt x="183905" y="1702143"/>
                </a:cubicBezTo>
                <a:cubicBezTo>
                  <a:pt x="186733" y="1711510"/>
                  <a:pt x="190953" y="1720404"/>
                  <a:pt x="196564" y="1728825"/>
                </a:cubicBezTo>
                <a:cubicBezTo>
                  <a:pt x="205352" y="1742195"/>
                  <a:pt x="216421" y="1755850"/>
                  <a:pt x="229772" y="1769790"/>
                </a:cubicBezTo>
                <a:cubicBezTo>
                  <a:pt x="243123" y="1783730"/>
                  <a:pt x="262099" y="1801155"/>
                  <a:pt x="286699" y="1822066"/>
                </a:cubicBezTo>
                <a:cubicBezTo>
                  <a:pt x="293923" y="1828844"/>
                  <a:pt x="316726" y="1847793"/>
                  <a:pt x="355108" y="1878913"/>
                </a:cubicBezTo>
                <a:cubicBezTo>
                  <a:pt x="393491" y="1910034"/>
                  <a:pt x="421749" y="1934561"/>
                  <a:pt x="439885" y="1952495"/>
                </a:cubicBezTo>
                <a:cubicBezTo>
                  <a:pt x="458020" y="1970429"/>
                  <a:pt x="472749" y="1987470"/>
                  <a:pt x="484073" y="2003617"/>
                </a:cubicBezTo>
                <a:cubicBezTo>
                  <a:pt x="495396" y="2019765"/>
                  <a:pt x="504245" y="2037294"/>
                  <a:pt x="510620" y="2056205"/>
                </a:cubicBezTo>
                <a:cubicBezTo>
                  <a:pt x="516995" y="2075115"/>
                  <a:pt x="520182" y="2095358"/>
                  <a:pt x="520182" y="2116931"/>
                </a:cubicBezTo>
                <a:cubicBezTo>
                  <a:pt x="520182" y="2150362"/>
                  <a:pt x="512852" y="2181419"/>
                  <a:pt x="498193" y="2210102"/>
                </a:cubicBezTo>
                <a:cubicBezTo>
                  <a:pt x="483533" y="2238786"/>
                  <a:pt x="462663" y="2262155"/>
                  <a:pt x="435583" y="2280210"/>
                </a:cubicBezTo>
                <a:cubicBezTo>
                  <a:pt x="408502" y="2298264"/>
                  <a:pt x="378746" y="2310986"/>
                  <a:pt x="346313" y="2318375"/>
                </a:cubicBezTo>
                <a:cubicBezTo>
                  <a:pt x="313881" y="2325764"/>
                  <a:pt x="279961" y="2329458"/>
                  <a:pt x="244552" y="2329458"/>
                </a:cubicBezTo>
                <a:cubicBezTo>
                  <a:pt x="215928" y="2329458"/>
                  <a:pt x="187054" y="2327374"/>
                  <a:pt x="157930" y="2323207"/>
                </a:cubicBezTo>
                <a:cubicBezTo>
                  <a:pt x="128806" y="2319040"/>
                  <a:pt x="83982" y="2308731"/>
                  <a:pt x="23459" y="2292279"/>
                </a:cubicBezTo>
                <a:cubicBezTo>
                  <a:pt x="21673" y="2249881"/>
                  <a:pt x="18972" y="2210086"/>
                  <a:pt x="15357" y="2172891"/>
                </a:cubicBezTo>
                <a:cubicBezTo>
                  <a:pt x="67831" y="2193107"/>
                  <a:pt x="110449" y="2207189"/>
                  <a:pt x="143210" y="2215139"/>
                </a:cubicBezTo>
                <a:cubicBezTo>
                  <a:pt x="175970" y="2223089"/>
                  <a:pt x="207370" y="2227064"/>
                  <a:pt x="237409" y="2227064"/>
                </a:cubicBezTo>
                <a:cubicBezTo>
                  <a:pt x="265766" y="2227064"/>
                  <a:pt x="291799" y="2222378"/>
                  <a:pt x="315506" y="2213005"/>
                </a:cubicBezTo>
                <a:cubicBezTo>
                  <a:pt x="339213" y="2203632"/>
                  <a:pt x="356829" y="2190701"/>
                  <a:pt x="368354" y="2174212"/>
                </a:cubicBezTo>
                <a:cubicBezTo>
                  <a:pt x="379879" y="2157723"/>
                  <a:pt x="385641" y="2138828"/>
                  <a:pt x="385641" y="2117527"/>
                </a:cubicBezTo>
                <a:cubicBezTo>
                  <a:pt x="385641" y="2105335"/>
                  <a:pt x="383658" y="2093742"/>
                  <a:pt x="379693" y="2082748"/>
                </a:cubicBezTo>
                <a:cubicBezTo>
                  <a:pt x="375727" y="2071753"/>
                  <a:pt x="369156" y="2060355"/>
                  <a:pt x="359978" y="2048554"/>
                </a:cubicBezTo>
                <a:cubicBezTo>
                  <a:pt x="350800" y="2036753"/>
                  <a:pt x="334497" y="2020495"/>
                  <a:pt x="311069" y="1999780"/>
                </a:cubicBezTo>
                <a:cubicBezTo>
                  <a:pt x="287641" y="1979065"/>
                  <a:pt x="253736" y="1949915"/>
                  <a:pt x="209355" y="1912330"/>
                </a:cubicBezTo>
                <a:lnTo>
                  <a:pt x="165301" y="1874825"/>
                </a:lnTo>
                <a:cubicBezTo>
                  <a:pt x="147814" y="1859837"/>
                  <a:pt x="132331" y="1845306"/>
                  <a:pt x="118853" y="1831233"/>
                </a:cubicBezTo>
                <a:cubicBezTo>
                  <a:pt x="105375" y="1817159"/>
                  <a:pt x="93856" y="1803366"/>
                  <a:pt x="84297" y="1789854"/>
                </a:cubicBezTo>
                <a:cubicBezTo>
                  <a:pt x="74738" y="1776341"/>
                  <a:pt x="67281" y="1763910"/>
                  <a:pt x="61926" y="1752558"/>
                </a:cubicBezTo>
                <a:cubicBezTo>
                  <a:pt x="56572" y="1741207"/>
                  <a:pt x="52432" y="1728743"/>
                  <a:pt x="49508" y="1715165"/>
                </a:cubicBezTo>
                <a:cubicBezTo>
                  <a:pt x="46585" y="1701588"/>
                  <a:pt x="45123" y="1687476"/>
                  <a:pt x="45123" y="1672828"/>
                </a:cubicBezTo>
                <a:cubicBezTo>
                  <a:pt x="45123" y="1636384"/>
                  <a:pt x="55037" y="1602341"/>
                  <a:pt x="74865" y="1570700"/>
                </a:cubicBezTo>
                <a:cubicBezTo>
                  <a:pt x="94693" y="1539058"/>
                  <a:pt x="124343" y="1513840"/>
                  <a:pt x="163813" y="1495044"/>
                </a:cubicBezTo>
                <a:cubicBezTo>
                  <a:pt x="203284" y="1476248"/>
                  <a:pt x="254604" y="1466850"/>
                  <a:pt x="317776" y="1466850"/>
                </a:cubicBezTo>
                <a:close/>
                <a:moveTo>
                  <a:pt x="4352506" y="114896"/>
                </a:moveTo>
                <a:lnTo>
                  <a:pt x="4209799" y="406003"/>
                </a:lnTo>
                <a:lnTo>
                  <a:pt x="4452974" y="406003"/>
                </a:lnTo>
                <a:close/>
                <a:moveTo>
                  <a:pt x="2953819" y="13144"/>
                </a:moveTo>
                <a:cubicBezTo>
                  <a:pt x="2946545" y="121118"/>
                  <a:pt x="2941138" y="228842"/>
                  <a:pt x="2937597" y="336315"/>
                </a:cubicBezTo>
                <a:cubicBezTo>
                  <a:pt x="2931259" y="509544"/>
                  <a:pt x="2926642" y="680610"/>
                  <a:pt x="2923747" y="849511"/>
                </a:cubicBezTo>
                <a:lnTo>
                  <a:pt x="2855211" y="848321"/>
                </a:lnTo>
                <a:cubicBezTo>
                  <a:pt x="2848477" y="848321"/>
                  <a:pt x="2823601" y="848718"/>
                  <a:pt x="2780583" y="849511"/>
                </a:cubicBezTo>
                <a:lnTo>
                  <a:pt x="2789541" y="698999"/>
                </a:lnTo>
                <a:lnTo>
                  <a:pt x="2801977" y="414682"/>
                </a:lnTo>
                <a:lnTo>
                  <a:pt x="2810265" y="134355"/>
                </a:lnTo>
                <a:cubicBezTo>
                  <a:pt x="2810662" y="118207"/>
                  <a:pt x="2810861" y="102059"/>
                  <a:pt x="2810861" y="85911"/>
                </a:cubicBezTo>
                <a:lnTo>
                  <a:pt x="2810265" y="13162"/>
                </a:lnTo>
                <a:lnTo>
                  <a:pt x="2883349" y="13878"/>
                </a:lnTo>
                <a:close/>
                <a:moveTo>
                  <a:pt x="1763194" y="13144"/>
                </a:moveTo>
                <a:cubicBezTo>
                  <a:pt x="1755920" y="121118"/>
                  <a:pt x="1750513" y="228842"/>
                  <a:pt x="1746972" y="336315"/>
                </a:cubicBezTo>
                <a:cubicBezTo>
                  <a:pt x="1740634" y="509544"/>
                  <a:pt x="1736018" y="680610"/>
                  <a:pt x="1733122" y="849511"/>
                </a:cubicBezTo>
                <a:lnTo>
                  <a:pt x="1664587" y="848321"/>
                </a:lnTo>
                <a:cubicBezTo>
                  <a:pt x="1657852" y="848321"/>
                  <a:pt x="1632976" y="848718"/>
                  <a:pt x="1589958" y="849511"/>
                </a:cubicBezTo>
                <a:lnTo>
                  <a:pt x="1598916" y="698999"/>
                </a:lnTo>
                <a:lnTo>
                  <a:pt x="1611353" y="414682"/>
                </a:lnTo>
                <a:lnTo>
                  <a:pt x="1619640" y="134355"/>
                </a:lnTo>
                <a:cubicBezTo>
                  <a:pt x="1620037" y="118207"/>
                  <a:pt x="1620236" y="102059"/>
                  <a:pt x="1620236" y="85911"/>
                </a:cubicBezTo>
                <a:lnTo>
                  <a:pt x="1619640" y="13162"/>
                </a:lnTo>
                <a:lnTo>
                  <a:pt x="1692724" y="13878"/>
                </a:lnTo>
                <a:close/>
                <a:moveTo>
                  <a:pt x="867845" y="13144"/>
                </a:moveTo>
                <a:lnTo>
                  <a:pt x="850627" y="369689"/>
                </a:lnTo>
                <a:lnTo>
                  <a:pt x="1309948" y="369689"/>
                </a:lnTo>
                <a:lnTo>
                  <a:pt x="1320198" y="98450"/>
                </a:lnTo>
                <a:cubicBezTo>
                  <a:pt x="1320595" y="88466"/>
                  <a:pt x="1320793" y="60037"/>
                  <a:pt x="1320793" y="13162"/>
                </a:cubicBezTo>
                <a:lnTo>
                  <a:pt x="1393282" y="13878"/>
                </a:lnTo>
                <a:lnTo>
                  <a:pt x="1462562" y="13144"/>
                </a:lnTo>
                <a:cubicBezTo>
                  <a:pt x="1452119" y="179223"/>
                  <a:pt x="1444629" y="324712"/>
                  <a:pt x="1440093" y="449610"/>
                </a:cubicBezTo>
                <a:cubicBezTo>
                  <a:pt x="1435557" y="574508"/>
                  <a:pt x="1432452" y="707808"/>
                  <a:pt x="1430778" y="849511"/>
                </a:cubicBezTo>
                <a:lnTo>
                  <a:pt x="1359777" y="848321"/>
                </a:lnTo>
                <a:cubicBezTo>
                  <a:pt x="1354246" y="848321"/>
                  <a:pt x="1329968" y="848718"/>
                  <a:pt x="1286944" y="849511"/>
                </a:cubicBezTo>
                <a:cubicBezTo>
                  <a:pt x="1297251" y="716949"/>
                  <a:pt x="1303585" y="591536"/>
                  <a:pt x="1305948" y="473274"/>
                </a:cubicBezTo>
                <a:lnTo>
                  <a:pt x="846478" y="473274"/>
                </a:lnTo>
                <a:lnTo>
                  <a:pt x="838544" y="706394"/>
                </a:lnTo>
                <a:lnTo>
                  <a:pt x="835977" y="849511"/>
                </a:lnTo>
                <a:lnTo>
                  <a:pt x="763237" y="848321"/>
                </a:lnTo>
                <a:cubicBezTo>
                  <a:pt x="758121" y="848321"/>
                  <a:pt x="735245" y="848718"/>
                  <a:pt x="694609" y="849511"/>
                </a:cubicBezTo>
                <a:lnTo>
                  <a:pt x="714217" y="477795"/>
                </a:lnTo>
                <a:lnTo>
                  <a:pt x="723714" y="204016"/>
                </a:lnTo>
                <a:lnTo>
                  <a:pt x="725481" y="110542"/>
                </a:lnTo>
                <a:cubicBezTo>
                  <a:pt x="725878" y="96962"/>
                  <a:pt x="726076" y="64502"/>
                  <a:pt x="726076" y="13162"/>
                </a:cubicBezTo>
                <a:lnTo>
                  <a:pt x="798565" y="13878"/>
                </a:lnTo>
                <a:close/>
                <a:moveTo>
                  <a:pt x="4439208" y="13134"/>
                </a:moveTo>
                <a:lnTo>
                  <a:pt x="4544969" y="312800"/>
                </a:lnTo>
                <a:lnTo>
                  <a:pt x="4736185" y="849511"/>
                </a:lnTo>
                <a:lnTo>
                  <a:pt x="4666682" y="848321"/>
                </a:lnTo>
                <a:cubicBezTo>
                  <a:pt x="4656388" y="848321"/>
                  <a:pt x="4632281" y="848718"/>
                  <a:pt x="4594361" y="849511"/>
                </a:cubicBezTo>
                <a:cubicBezTo>
                  <a:pt x="4582027" y="805781"/>
                  <a:pt x="4563436" y="747686"/>
                  <a:pt x="4538588" y="675229"/>
                </a:cubicBezTo>
                <a:cubicBezTo>
                  <a:pt x="4513740" y="602771"/>
                  <a:pt x="4493949" y="547161"/>
                  <a:pt x="4479215" y="508397"/>
                </a:cubicBezTo>
                <a:lnTo>
                  <a:pt x="4170099" y="508397"/>
                </a:lnTo>
                <a:lnTo>
                  <a:pt x="4087118" y="679698"/>
                </a:lnTo>
                <a:lnTo>
                  <a:pt x="4007801" y="849511"/>
                </a:lnTo>
                <a:lnTo>
                  <a:pt x="3938327" y="848321"/>
                </a:lnTo>
                <a:cubicBezTo>
                  <a:pt x="3928807" y="848321"/>
                  <a:pt x="3903653" y="848718"/>
                  <a:pt x="3862861" y="849511"/>
                </a:cubicBezTo>
                <a:lnTo>
                  <a:pt x="3972511" y="627422"/>
                </a:lnTo>
                <a:lnTo>
                  <a:pt x="4248540" y="87846"/>
                </a:lnTo>
                <a:lnTo>
                  <a:pt x="4283887" y="13218"/>
                </a:lnTo>
                <a:lnTo>
                  <a:pt x="4348683" y="13692"/>
                </a:lnTo>
                <a:cubicBezTo>
                  <a:pt x="4385642" y="13692"/>
                  <a:pt x="4415817" y="13506"/>
                  <a:pt x="4439208" y="13134"/>
                </a:cubicBezTo>
                <a:close/>
                <a:moveTo>
                  <a:pt x="4362" y="13097"/>
                </a:moveTo>
                <a:cubicBezTo>
                  <a:pt x="112957" y="13494"/>
                  <a:pt x="225521" y="13692"/>
                  <a:pt x="342053" y="13692"/>
                </a:cubicBezTo>
                <a:lnTo>
                  <a:pt x="532702" y="13097"/>
                </a:lnTo>
                <a:lnTo>
                  <a:pt x="646388" y="13097"/>
                </a:lnTo>
                <a:cubicBezTo>
                  <a:pt x="643610" y="55265"/>
                  <a:pt x="642221" y="91182"/>
                  <a:pt x="642221" y="120849"/>
                </a:cubicBezTo>
                <a:cubicBezTo>
                  <a:pt x="571838" y="117277"/>
                  <a:pt x="499606" y="115491"/>
                  <a:pt x="425527" y="115491"/>
                </a:cubicBezTo>
                <a:lnTo>
                  <a:pt x="388488" y="115491"/>
                </a:lnTo>
                <a:lnTo>
                  <a:pt x="376563" y="368331"/>
                </a:lnTo>
                <a:lnTo>
                  <a:pt x="364331" y="732997"/>
                </a:lnTo>
                <a:lnTo>
                  <a:pt x="364331" y="849511"/>
                </a:lnTo>
                <a:lnTo>
                  <a:pt x="294168" y="848321"/>
                </a:lnTo>
                <a:cubicBezTo>
                  <a:pt x="289436" y="848321"/>
                  <a:pt x="265357" y="848718"/>
                  <a:pt x="221930" y="849511"/>
                </a:cubicBezTo>
                <a:lnTo>
                  <a:pt x="233874" y="653840"/>
                </a:lnTo>
                <a:lnTo>
                  <a:pt x="249891" y="277044"/>
                </a:lnTo>
                <a:lnTo>
                  <a:pt x="255212" y="115491"/>
                </a:lnTo>
                <a:cubicBezTo>
                  <a:pt x="166244" y="115888"/>
                  <a:pt x="81173" y="117674"/>
                  <a:pt x="0" y="120849"/>
                </a:cubicBezTo>
                <a:cubicBezTo>
                  <a:pt x="2387" y="80616"/>
                  <a:pt x="3841" y="44698"/>
                  <a:pt x="4362" y="13097"/>
                </a:cubicBezTo>
                <a:close/>
                <a:moveTo>
                  <a:pt x="3346726" y="0"/>
                </a:moveTo>
                <a:cubicBezTo>
                  <a:pt x="3390872" y="0"/>
                  <a:pt x="3449048" y="6685"/>
                  <a:pt x="3521254" y="20055"/>
                </a:cubicBezTo>
                <a:cubicBezTo>
                  <a:pt x="3522215" y="50844"/>
                  <a:pt x="3525158" y="89403"/>
                  <a:pt x="3530082" y="135731"/>
                </a:cubicBezTo>
                <a:cubicBezTo>
                  <a:pt x="3459357" y="114300"/>
                  <a:pt x="3400025" y="103585"/>
                  <a:pt x="3352083" y="103585"/>
                </a:cubicBezTo>
                <a:cubicBezTo>
                  <a:pt x="3320079" y="103585"/>
                  <a:pt x="3293423" y="108792"/>
                  <a:pt x="3272116" y="119207"/>
                </a:cubicBezTo>
                <a:cubicBezTo>
                  <a:pt x="3250809" y="129622"/>
                  <a:pt x="3234898" y="142588"/>
                  <a:pt x="3224384" y="158107"/>
                </a:cubicBezTo>
                <a:cubicBezTo>
                  <a:pt x="3213870" y="173625"/>
                  <a:pt x="3208613" y="189582"/>
                  <a:pt x="3208613" y="205978"/>
                </a:cubicBezTo>
                <a:cubicBezTo>
                  <a:pt x="3208613" y="216154"/>
                  <a:pt x="3210027" y="225926"/>
                  <a:pt x="3212855" y="235293"/>
                </a:cubicBezTo>
                <a:cubicBezTo>
                  <a:pt x="3215682" y="244660"/>
                  <a:pt x="3219902" y="253554"/>
                  <a:pt x="3225514" y="261975"/>
                </a:cubicBezTo>
                <a:cubicBezTo>
                  <a:pt x="3234301" y="275345"/>
                  <a:pt x="3245370" y="289000"/>
                  <a:pt x="3258722" y="302940"/>
                </a:cubicBezTo>
                <a:cubicBezTo>
                  <a:pt x="3272073" y="316880"/>
                  <a:pt x="3291048" y="334305"/>
                  <a:pt x="3315648" y="355216"/>
                </a:cubicBezTo>
                <a:cubicBezTo>
                  <a:pt x="3322873" y="361994"/>
                  <a:pt x="3345676" y="380943"/>
                  <a:pt x="3384058" y="412063"/>
                </a:cubicBezTo>
                <a:cubicBezTo>
                  <a:pt x="3422440" y="443184"/>
                  <a:pt x="3450699" y="467711"/>
                  <a:pt x="3468834" y="485645"/>
                </a:cubicBezTo>
                <a:cubicBezTo>
                  <a:pt x="3486970" y="503579"/>
                  <a:pt x="3501699" y="520620"/>
                  <a:pt x="3513022" y="536767"/>
                </a:cubicBezTo>
                <a:cubicBezTo>
                  <a:pt x="3524346" y="552915"/>
                  <a:pt x="3533195" y="570444"/>
                  <a:pt x="3539570" y="589355"/>
                </a:cubicBezTo>
                <a:cubicBezTo>
                  <a:pt x="3545944" y="608265"/>
                  <a:pt x="3549132" y="628508"/>
                  <a:pt x="3549132" y="650082"/>
                </a:cubicBezTo>
                <a:cubicBezTo>
                  <a:pt x="3549132" y="683512"/>
                  <a:pt x="3541802" y="714569"/>
                  <a:pt x="3527142" y="743253"/>
                </a:cubicBezTo>
                <a:cubicBezTo>
                  <a:pt x="3512483" y="771936"/>
                  <a:pt x="3491613" y="795305"/>
                  <a:pt x="3464532" y="813360"/>
                </a:cubicBezTo>
                <a:cubicBezTo>
                  <a:pt x="3437452" y="831415"/>
                  <a:pt x="3407695" y="844136"/>
                  <a:pt x="3375263" y="851525"/>
                </a:cubicBezTo>
                <a:cubicBezTo>
                  <a:pt x="3342831" y="858914"/>
                  <a:pt x="3308911" y="862608"/>
                  <a:pt x="3273502" y="862608"/>
                </a:cubicBezTo>
                <a:cubicBezTo>
                  <a:pt x="3244877" y="862608"/>
                  <a:pt x="3216003" y="860524"/>
                  <a:pt x="3186880" y="856357"/>
                </a:cubicBezTo>
                <a:cubicBezTo>
                  <a:pt x="3157756" y="852190"/>
                  <a:pt x="3112932" y="841881"/>
                  <a:pt x="3052409" y="825429"/>
                </a:cubicBezTo>
                <a:cubicBezTo>
                  <a:pt x="3050623" y="783032"/>
                  <a:pt x="3047922" y="743236"/>
                  <a:pt x="3044307" y="706041"/>
                </a:cubicBezTo>
                <a:cubicBezTo>
                  <a:pt x="3096781" y="726257"/>
                  <a:pt x="3139399" y="740340"/>
                  <a:pt x="3172159" y="748290"/>
                </a:cubicBezTo>
                <a:cubicBezTo>
                  <a:pt x="3204920" y="756239"/>
                  <a:pt x="3236320" y="760214"/>
                  <a:pt x="3266358" y="760214"/>
                </a:cubicBezTo>
                <a:cubicBezTo>
                  <a:pt x="3294716" y="760214"/>
                  <a:pt x="3320749" y="755528"/>
                  <a:pt x="3344456" y="746155"/>
                </a:cubicBezTo>
                <a:cubicBezTo>
                  <a:pt x="3368163" y="736782"/>
                  <a:pt x="3385779" y="723851"/>
                  <a:pt x="3397304" y="707362"/>
                </a:cubicBezTo>
                <a:cubicBezTo>
                  <a:pt x="3408829" y="690873"/>
                  <a:pt x="3414591" y="671978"/>
                  <a:pt x="3414591" y="650677"/>
                </a:cubicBezTo>
                <a:cubicBezTo>
                  <a:pt x="3414591" y="638485"/>
                  <a:pt x="3412608" y="626892"/>
                  <a:pt x="3408643" y="615898"/>
                </a:cubicBezTo>
                <a:cubicBezTo>
                  <a:pt x="3404677" y="604903"/>
                  <a:pt x="3398105" y="593505"/>
                  <a:pt x="3388928" y="581704"/>
                </a:cubicBezTo>
                <a:cubicBezTo>
                  <a:pt x="3379750" y="569903"/>
                  <a:pt x="3363447" y="553646"/>
                  <a:pt x="3340019" y="532931"/>
                </a:cubicBezTo>
                <a:cubicBezTo>
                  <a:pt x="3316591" y="512215"/>
                  <a:pt x="3282686" y="483065"/>
                  <a:pt x="3238304" y="445480"/>
                </a:cubicBezTo>
                <a:lnTo>
                  <a:pt x="3194251" y="407975"/>
                </a:lnTo>
                <a:cubicBezTo>
                  <a:pt x="3176764" y="392987"/>
                  <a:pt x="3161281" y="378456"/>
                  <a:pt x="3147803" y="364383"/>
                </a:cubicBezTo>
                <a:cubicBezTo>
                  <a:pt x="3134325" y="350309"/>
                  <a:pt x="3122806" y="336516"/>
                  <a:pt x="3113247" y="323004"/>
                </a:cubicBezTo>
                <a:cubicBezTo>
                  <a:pt x="3103687" y="309491"/>
                  <a:pt x="3096231" y="297060"/>
                  <a:pt x="3090876" y="285708"/>
                </a:cubicBezTo>
                <a:cubicBezTo>
                  <a:pt x="3085521" y="274357"/>
                  <a:pt x="3081382" y="261893"/>
                  <a:pt x="3078458" y="248315"/>
                </a:cubicBezTo>
                <a:cubicBezTo>
                  <a:pt x="3075534" y="234738"/>
                  <a:pt x="3074072" y="220626"/>
                  <a:pt x="3074072" y="205978"/>
                </a:cubicBezTo>
                <a:cubicBezTo>
                  <a:pt x="3074072" y="169534"/>
                  <a:pt x="3083986" y="135491"/>
                  <a:pt x="3103815" y="103850"/>
                </a:cubicBezTo>
                <a:cubicBezTo>
                  <a:pt x="3123643" y="72208"/>
                  <a:pt x="3153292" y="46990"/>
                  <a:pt x="3192763" y="28194"/>
                </a:cubicBezTo>
                <a:cubicBezTo>
                  <a:pt x="3232233" y="9398"/>
                  <a:pt x="3283554" y="0"/>
                  <a:pt x="3346726" y="0"/>
                </a:cubicBezTo>
                <a:close/>
                <a:moveTo>
                  <a:pt x="2156101" y="0"/>
                </a:moveTo>
                <a:cubicBezTo>
                  <a:pt x="2200247" y="0"/>
                  <a:pt x="2258423" y="6685"/>
                  <a:pt x="2330629" y="20055"/>
                </a:cubicBezTo>
                <a:cubicBezTo>
                  <a:pt x="2331590" y="50844"/>
                  <a:pt x="2334533" y="89403"/>
                  <a:pt x="2339457" y="135731"/>
                </a:cubicBezTo>
                <a:cubicBezTo>
                  <a:pt x="2268732" y="114300"/>
                  <a:pt x="2209400" y="103585"/>
                  <a:pt x="2161458" y="103585"/>
                </a:cubicBezTo>
                <a:cubicBezTo>
                  <a:pt x="2129454" y="103585"/>
                  <a:pt x="2102798" y="108792"/>
                  <a:pt x="2081491" y="119207"/>
                </a:cubicBezTo>
                <a:cubicBezTo>
                  <a:pt x="2060184" y="129622"/>
                  <a:pt x="2044273" y="142588"/>
                  <a:pt x="2033759" y="158107"/>
                </a:cubicBezTo>
                <a:cubicBezTo>
                  <a:pt x="2023245" y="173625"/>
                  <a:pt x="2017988" y="189582"/>
                  <a:pt x="2017988" y="205978"/>
                </a:cubicBezTo>
                <a:cubicBezTo>
                  <a:pt x="2017988" y="216154"/>
                  <a:pt x="2019402" y="225926"/>
                  <a:pt x="2022230" y="235293"/>
                </a:cubicBezTo>
                <a:cubicBezTo>
                  <a:pt x="2025058" y="244660"/>
                  <a:pt x="2029277" y="253554"/>
                  <a:pt x="2034889" y="261975"/>
                </a:cubicBezTo>
                <a:cubicBezTo>
                  <a:pt x="2043676" y="275345"/>
                  <a:pt x="2054746" y="289000"/>
                  <a:pt x="2068097" y="302940"/>
                </a:cubicBezTo>
                <a:cubicBezTo>
                  <a:pt x="2081448" y="316880"/>
                  <a:pt x="2100423" y="334305"/>
                  <a:pt x="2125024" y="355216"/>
                </a:cubicBezTo>
                <a:cubicBezTo>
                  <a:pt x="2132248" y="361994"/>
                  <a:pt x="2155051" y="380943"/>
                  <a:pt x="2193433" y="412063"/>
                </a:cubicBezTo>
                <a:cubicBezTo>
                  <a:pt x="2231815" y="443184"/>
                  <a:pt x="2260074" y="467711"/>
                  <a:pt x="2278209" y="485645"/>
                </a:cubicBezTo>
                <a:cubicBezTo>
                  <a:pt x="2296345" y="503579"/>
                  <a:pt x="2311074" y="520620"/>
                  <a:pt x="2322397" y="536767"/>
                </a:cubicBezTo>
                <a:cubicBezTo>
                  <a:pt x="2333721" y="552915"/>
                  <a:pt x="2342570" y="570444"/>
                  <a:pt x="2348945" y="589355"/>
                </a:cubicBezTo>
                <a:cubicBezTo>
                  <a:pt x="2355319" y="608265"/>
                  <a:pt x="2358507" y="628508"/>
                  <a:pt x="2358507" y="650082"/>
                </a:cubicBezTo>
                <a:cubicBezTo>
                  <a:pt x="2358507" y="683512"/>
                  <a:pt x="2351177" y="714569"/>
                  <a:pt x="2336517" y="743253"/>
                </a:cubicBezTo>
                <a:cubicBezTo>
                  <a:pt x="2321858" y="771936"/>
                  <a:pt x="2300988" y="795305"/>
                  <a:pt x="2273907" y="813360"/>
                </a:cubicBezTo>
                <a:cubicBezTo>
                  <a:pt x="2246827" y="831415"/>
                  <a:pt x="2217071" y="844136"/>
                  <a:pt x="2184638" y="851525"/>
                </a:cubicBezTo>
                <a:cubicBezTo>
                  <a:pt x="2152206" y="858914"/>
                  <a:pt x="2118286" y="862608"/>
                  <a:pt x="2082877" y="862608"/>
                </a:cubicBezTo>
                <a:cubicBezTo>
                  <a:pt x="2054252" y="862608"/>
                  <a:pt x="2025378" y="860524"/>
                  <a:pt x="1996255" y="856357"/>
                </a:cubicBezTo>
                <a:cubicBezTo>
                  <a:pt x="1967131" y="852190"/>
                  <a:pt x="1922307" y="841881"/>
                  <a:pt x="1861784" y="825429"/>
                </a:cubicBezTo>
                <a:cubicBezTo>
                  <a:pt x="1859998" y="783032"/>
                  <a:pt x="1857297" y="743236"/>
                  <a:pt x="1853682" y="706041"/>
                </a:cubicBezTo>
                <a:cubicBezTo>
                  <a:pt x="1906156" y="726257"/>
                  <a:pt x="1948774" y="740340"/>
                  <a:pt x="1981535" y="748290"/>
                </a:cubicBezTo>
                <a:cubicBezTo>
                  <a:pt x="2014295" y="756239"/>
                  <a:pt x="2045695" y="760214"/>
                  <a:pt x="2075733" y="760214"/>
                </a:cubicBezTo>
                <a:cubicBezTo>
                  <a:pt x="2104091" y="760214"/>
                  <a:pt x="2130124" y="755528"/>
                  <a:pt x="2153831" y="746155"/>
                </a:cubicBezTo>
                <a:cubicBezTo>
                  <a:pt x="2177538" y="736782"/>
                  <a:pt x="2195154" y="723851"/>
                  <a:pt x="2206679" y="707362"/>
                </a:cubicBezTo>
                <a:cubicBezTo>
                  <a:pt x="2218204" y="690873"/>
                  <a:pt x="2223966" y="671978"/>
                  <a:pt x="2223966" y="650677"/>
                </a:cubicBezTo>
                <a:cubicBezTo>
                  <a:pt x="2223966" y="638485"/>
                  <a:pt x="2221983" y="626892"/>
                  <a:pt x="2218018" y="615898"/>
                </a:cubicBezTo>
                <a:cubicBezTo>
                  <a:pt x="2214052" y="604903"/>
                  <a:pt x="2207480" y="593505"/>
                  <a:pt x="2198303" y="581704"/>
                </a:cubicBezTo>
                <a:cubicBezTo>
                  <a:pt x="2189125" y="569903"/>
                  <a:pt x="2172822" y="553646"/>
                  <a:pt x="2149394" y="532931"/>
                </a:cubicBezTo>
                <a:cubicBezTo>
                  <a:pt x="2125966" y="512215"/>
                  <a:pt x="2092061" y="483065"/>
                  <a:pt x="2047679" y="445480"/>
                </a:cubicBezTo>
                <a:lnTo>
                  <a:pt x="2003626" y="407975"/>
                </a:lnTo>
                <a:cubicBezTo>
                  <a:pt x="1986139" y="392987"/>
                  <a:pt x="1970656" y="378456"/>
                  <a:pt x="1957178" y="364383"/>
                </a:cubicBezTo>
                <a:cubicBezTo>
                  <a:pt x="1943700" y="350309"/>
                  <a:pt x="1932181" y="336516"/>
                  <a:pt x="1922622" y="323004"/>
                </a:cubicBezTo>
                <a:cubicBezTo>
                  <a:pt x="1913063" y="309491"/>
                  <a:pt x="1905606" y="297060"/>
                  <a:pt x="1900251" y="285708"/>
                </a:cubicBezTo>
                <a:cubicBezTo>
                  <a:pt x="1894896" y="274357"/>
                  <a:pt x="1890757" y="261893"/>
                  <a:pt x="1887833" y="248315"/>
                </a:cubicBezTo>
                <a:cubicBezTo>
                  <a:pt x="1884909" y="234738"/>
                  <a:pt x="1883447" y="220626"/>
                  <a:pt x="1883448" y="205978"/>
                </a:cubicBezTo>
                <a:cubicBezTo>
                  <a:pt x="1883447" y="169534"/>
                  <a:pt x="1893361" y="135491"/>
                  <a:pt x="1913190" y="103850"/>
                </a:cubicBezTo>
                <a:cubicBezTo>
                  <a:pt x="1933018" y="72208"/>
                  <a:pt x="1962667" y="46990"/>
                  <a:pt x="2002138" y="28194"/>
                </a:cubicBezTo>
                <a:cubicBezTo>
                  <a:pt x="2041608" y="9398"/>
                  <a:pt x="2092929" y="0"/>
                  <a:pt x="215610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0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2741</Words>
  <Application>Microsoft Macintosh PowerPoint</Application>
  <PresentationFormat>Widescreen</PresentationFormat>
  <Paragraphs>251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Baloo Bhaijaan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4</cp:revision>
  <dcterms:created xsi:type="dcterms:W3CDTF">2023-03-21T19:08:57Z</dcterms:created>
  <dcterms:modified xsi:type="dcterms:W3CDTF">2023-03-22T21:33:13Z</dcterms:modified>
</cp:coreProperties>
</file>