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6"/>
    <p:restoredTop sz="94700"/>
  </p:normalViewPr>
  <p:slideViewPr>
    <p:cSldViewPr snapToGrid="0">
      <p:cViewPr>
        <p:scale>
          <a:sx n="79" d="100"/>
          <a:sy n="79" d="100"/>
        </p:scale>
        <p:origin x="2920" y="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ECC1-A9B6-3459-5901-4D024D096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5CA2B-8FA7-E387-36DD-67C76AE1D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9EAA-0E0E-135B-C5BB-7460D4EB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9834-9A53-FD84-CD8E-E14C0CFD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F7FE-355E-88CE-64A3-F718769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085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A0CC-8090-97BD-BB91-0C76717C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B0C23-73FA-A937-079B-B972DA6B2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95F6-4BA9-C229-7E5C-A0AE44A2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7321-2F08-2456-4286-E2B5FC1E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8AEB-640F-7A29-5791-94D7DBA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710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A6766-4369-3381-A78E-85FF1104E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B2CB6-A6BD-474A-4BA6-8EC055269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45A1-A87E-94E9-7D9B-5B3622C8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3A906-D921-E3DE-B855-9552D692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174E-3A53-744F-12FB-6480497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567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0F5D-197E-F69B-360E-85E8B830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6282-A1CC-666B-F044-E969CC61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C36F-B0F5-51CB-68AF-60AD5D50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E954-965D-689F-08F2-115E6B8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7093-0DFD-074B-FCC2-CDBB2411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866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43EB-E6C1-CC73-A938-ADA09A13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69418-13A4-6B81-318A-84BAD9E0D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12E9-84EA-AD86-5E42-5CCC1105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DEF2B-E70D-58FD-D5AA-9424C736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4A9EE-BB73-B0EA-2DFE-506A576C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67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08EB-9059-2287-5C37-4E670E34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AF10-A248-7693-BB79-D09145CD2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592CD-5E7E-0EC6-C53C-F0169D39F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267E-9FCA-6C9F-39A8-C0A0CB3E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545DE-D426-7152-0E76-388B15B0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FA9F-CC67-3F5F-84FD-5C0E46D1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82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CE4C-BE51-746B-E190-6CB201C5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2741-14E6-19B6-6097-A0E316DF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D6A0-E97E-B6B5-94F9-CB3E6087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DD53F-1CEA-0D64-AE31-98B290331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6EFE0-2FED-0A54-6CCC-E10020478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4690B-3F0A-480C-F986-C3D1E479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5F7D1-0497-E42F-65C9-D5CE3339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60215-6A10-4523-483A-C361C2D3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624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E4D0-F205-7D64-0A3B-822AC856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A40A9-34C0-8656-7980-1E183065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753EB-F69E-5C9E-496F-8F2E5351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DF4FE-F1FB-CD41-124C-C8434DFE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842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6E672-05A3-F59B-6571-BE320A23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D4864-2538-B836-3760-09B332E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7B1C4-B1B5-44A1-B4CF-010E0693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915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9CF6-D6D7-2B1A-04C4-A40F5671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906C-B718-5898-4614-2D9D3622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36696-FCE5-F595-6F98-B059E535E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D78C3-2872-025F-0A33-93173FF8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6C0BF-F447-D2AE-E6F9-3890D879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E6C9-396D-9814-3AAA-EF13228A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203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87BF-DEF1-0875-9F0C-84547DAF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1E034-6241-57E8-1A85-C62B9B15A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62C8A-F690-BB2A-00D0-0B5B87B42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74E4F-4118-5D96-0E84-5A1C6102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8D60C-3948-393B-00B4-EC0C6183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9D887-CF7E-982E-00DD-3D536233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232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10F02-B887-D5DB-7D0D-D46DB092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7C7D-089F-4B55-6614-E5FE8399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EFE9-D046-468E-FA9F-C172801D1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0924-A6EB-E44B-A3B6-EB46953991B4}" type="datetimeFigureOut">
              <a:rPr lang="en-NL" smtClean="0"/>
              <a:t>24/11/2023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81C77-9AF5-A117-60D8-20E71C24C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8F54-BA20-6A6C-58D4-400611B4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87508-AF57-1C47-8154-E397E307418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640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81F0D-2097-9ECA-36FE-D01482CFF30E}"/>
              </a:ext>
            </a:extLst>
          </p:cNvPr>
          <p:cNvSpPr txBox="1"/>
          <p:nvPr/>
        </p:nvSpPr>
        <p:spPr>
          <a:xfrm>
            <a:off x="720000" y="-15432311"/>
            <a:ext cx="3084287" cy="2163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5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1234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7B1C0-34F0-CB60-5632-77EC65AFD4A1}"/>
              </a:ext>
            </a:extLst>
          </p:cNvPr>
          <p:cNvSpPr txBox="1"/>
          <p:nvPr/>
        </p:nvSpPr>
        <p:spPr>
          <a:xfrm>
            <a:off x="4347028" y="1067578"/>
            <a:ext cx="57113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CRITERIA FOR SCALABLE SYSTEMS</a:t>
            </a:r>
          </a:p>
        </p:txBody>
      </p:sp>
    </p:spTree>
    <p:extLst>
      <p:ext uri="{BB962C8B-B14F-4D97-AF65-F5344CB8AC3E}">
        <p14:creationId xmlns:p14="http://schemas.microsoft.com/office/powerpoint/2010/main" val="1355945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371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81F0D-2097-9ECA-36FE-D01482CFF30E}"/>
              </a:ext>
            </a:extLst>
          </p:cNvPr>
          <p:cNvSpPr txBox="1"/>
          <p:nvPr/>
        </p:nvSpPr>
        <p:spPr>
          <a:xfrm>
            <a:off x="720000" y="254001"/>
            <a:ext cx="3084287" cy="2163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5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224D8-0DC2-A7AF-E8EE-E81EAD23FF26}"/>
              </a:ext>
            </a:extLst>
          </p:cNvPr>
          <p:cNvSpPr txBox="1"/>
          <p:nvPr/>
        </p:nvSpPr>
        <p:spPr>
          <a:xfrm>
            <a:off x="3804287" y="0"/>
            <a:ext cx="7589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DATA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611D9-885F-D467-0941-DD5542D3C260}"/>
              </a:ext>
            </a:extLst>
          </p:cNvPr>
          <p:cNvSpPr txBox="1"/>
          <p:nvPr/>
        </p:nvSpPr>
        <p:spPr>
          <a:xfrm>
            <a:off x="3804287" y="1340592"/>
            <a:ext cx="7919358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csystems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BATF Blowpipe Soviet South </a:t>
            </a:r>
          </a:p>
          <a:p>
            <a:pPr>
              <a:lnSpc>
                <a:spcPct val="150000"/>
              </a:lnSpc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Africa wire transfer. NSA event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Compsec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spies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benelux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Sears Tower airframe red noise.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Commecen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Steve</a:t>
            </a:r>
          </a:p>
          <a:p>
            <a:pPr>
              <a:lnSpc>
                <a:spcPct val="150000"/>
              </a:lnSpc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SCUD missile Kosovo quarter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bce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Bellcore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SAPO. Asset IRA TWA rail gun CDMA</a:t>
            </a:r>
            <a:endParaRPr lang="en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99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81F0D-2097-9ECA-36FE-D01482CFF30E}"/>
              </a:ext>
            </a:extLst>
          </p:cNvPr>
          <p:cNvSpPr txBox="1"/>
          <p:nvPr/>
        </p:nvSpPr>
        <p:spPr>
          <a:xfrm>
            <a:off x="720000" y="-4749799"/>
            <a:ext cx="3084287" cy="2163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5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1234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5625AF-690F-FE54-838F-465CA2FDC0BE}"/>
              </a:ext>
            </a:extLst>
          </p:cNvPr>
          <p:cNvSpPr txBox="1"/>
          <p:nvPr/>
        </p:nvSpPr>
        <p:spPr>
          <a:xfrm>
            <a:off x="3722641" y="0"/>
            <a:ext cx="8589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AF4DC-AF8B-3149-8037-B6D1CCB68AA0}"/>
              </a:ext>
            </a:extLst>
          </p:cNvPr>
          <p:cNvSpPr txBox="1"/>
          <p:nvPr/>
        </p:nvSpPr>
        <p:spPr>
          <a:xfrm>
            <a:off x="3804287" y="1340592"/>
            <a:ext cx="7919358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Ihr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naht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euch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wieder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schwankende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Gestalten! Die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früh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sich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einst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dem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trüben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Blick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gezeigt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Versuch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ich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wohl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euch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diesmal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fest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halten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Fühl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ich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mein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Herz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noch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jenem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Wahn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geneigt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Ihr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drängt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euch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zu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nun gut, so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mögt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ihr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walte</a:t>
            </a:r>
            <a:endParaRPr lang="en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42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81F0D-2097-9ECA-36FE-D01482CFF30E}"/>
              </a:ext>
            </a:extLst>
          </p:cNvPr>
          <p:cNvSpPr txBox="1"/>
          <p:nvPr/>
        </p:nvSpPr>
        <p:spPr>
          <a:xfrm>
            <a:off x="720000" y="-10185399"/>
            <a:ext cx="3084287" cy="2163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5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1234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E9EFA-3B4A-9F88-7A0F-0192600FC0C8}"/>
              </a:ext>
            </a:extLst>
          </p:cNvPr>
          <p:cNvSpPr txBox="1"/>
          <p:nvPr/>
        </p:nvSpPr>
        <p:spPr>
          <a:xfrm>
            <a:off x="3804287" y="0"/>
            <a:ext cx="7589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ECD36-4261-EF95-73F0-B27B27BE1FB0}"/>
              </a:ext>
            </a:extLst>
          </p:cNvPr>
          <p:cNvSpPr txBox="1"/>
          <p:nvPr/>
        </p:nvSpPr>
        <p:spPr>
          <a:xfrm>
            <a:off x="3804287" y="1340592"/>
            <a:ext cx="7919358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upon a midnight dreary, while I pondered, weak and weary. </a:t>
            </a:r>
          </a:p>
          <a:p>
            <a:pPr>
              <a:lnSpc>
                <a:spcPct val="150000"/>
              </a:lnSpc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many a quaint and curious volume of forgotten lore. 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I nodded, nearly napping, suddenly there came a tapping. As of some one gently rapping …</a:t>
            </a:r>
            <a:endParaRPr lang="en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14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81F0D-2097-9ECA-36FE-D01482CFF30E}"/>
              </a:ext>
            </a:extLst>
          </p:cNvPr>
          <p:cNvSpPr txBox="1"/>
          <p:nvPr/>
        </p:nvSpPr>
        <p:spPr>
          <a:xfrm>
            <a:off x="720000" y="-15620999"/>
            <a:ext cx="3084287" cy="2163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5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1234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1FF5C-4B69-661A-A145-05FBF5FF3996}"/>
              </a:ext>
            </a:extLst>
          </p:cNvPr>
          <p:cNvSpPr txBox="1"/>
          <p:nvPr/>
        </p:nvSpPr>
        <p:spPr>
          <a:xfrm>
            <a:off x="3804287" y="0"/>
            <a:ext cx="7589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000" b="1" dirty="0">
                <a:solidFill>
                  <a:schemeClr val="bg1"/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FLEXIBILITY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50B4-C25F-FC67-2289-58C6AD6415DE}"/>
              </a:ext>
            </a:extLst>
          </p:cNvPr>
          <p:cNvSpPr txBox="1"/>
          <p:nvPr/>
        </p:nvSpPr>
        <p:spPr>
          <a:xfrm>
            <a:off x="3804287" y="1340592"/>
            <a:ext cx="7919358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sit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consectetuer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Aenean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ligula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eget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Aenean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massa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Cum sociis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natoque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penatibus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magnis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dis parturient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montes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nascetur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ridiculus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mus. Donec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quam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felis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ultricies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endParaRPr lang="en-NL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58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2</cp:revision>
  <dcterms:created xsi:type="dcterms:W3CDTF">2023-11-24T17:10:16Z</dcterms:created>
  <dcterms:modified xsi:type="dcterms:W3CDTF">2023-11-24T19:54:32Z</dcterms:modified>
</cp:coreProperties>
</file>