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D21"/>
    <a:srgbClr val="F9E4D4"/>
    <a:srgbClr val="9F0F48"/>
    <a:srgbClr val="D6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1"/>
  </p:normalViewPr>
  <p:slideViewPr>
    <p:cSldViewPr snapToGrid="0" showGuides="1">
      <p:cViewPr varScale="1">
        <p:scale>
          <a:sx n="118" d="100"/>
          <a:sy n="118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B277-B845-B449-22D7-37B9CEAB9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646A-B177-A7DE-74C7-AD26F71F7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EF4B-93F5-FE97-0894-C4EBF9EE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581D-2C46-BDD2-85C4-1046DD3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4B84-F517-0D2A-AFED-6530D351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19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0B28-842F-C838-1096-734D082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4BC3-E0A5-2834-852E-F4BA4DB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1495-EEF4-F030-902F-FEF36108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E7B0-8B73-89A6-71B4-57D4F295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9B50-7D8B-BDA6-C5E1-6C8B234F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75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BCF3-EA8D-56D0-0C2B-761EEF5B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DD97-148B-F8EC-C56C-3FB70D10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D399-1855-9A42-24F0-C97626F8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5BDE-737A-AEA2-A14F-F0CF47C4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856E6-7F96-A490-C9B2-6989D5EF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971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FC08-FA90-26AD-DA50-17581ECA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35B6-9993-6F27-24F7-A9BF5232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F763-BA87-3314-1101-CB4BAA77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AFB4-468E-7DB7-47FA-1DEE972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F344-143F-DB08-E2CC-3CB7C029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21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5134-4F6D-33F8-09FD-8B477472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42CCF-3DF0-6497-DC7D-64D13A4A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6384-DFD8-5FBB-0A4A-9A938615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55EB-3DF3-F7E2-4C05-4F6EF4DF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F04B-59FE-23BD-D18A-B4A4D01B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50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DAC1-DB32-DEEB-6FB9-343AEFD3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1DCD-C103-3C23-3A08-D30A6528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F1DC-D2AD-6BFB-65BB-4C3F725A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13CD-5DCF-CA6D-884B-371F673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697A-4D59-6688-CB29-46459047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354D-B73A-FF6F-20B5-1900AFF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684-E4A8-C4DE-5A0E-46EF9FD1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C93A-CDA0-544A-48C0-4D63BF5C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FC48-AA47-8956-6277-D99D5A04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2BED6-9A30-5E1F-7514-07E46414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BA953-B31B-25B8-E707-2C849FF8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0AB66-118F-3FD6-1E00-AF024D7A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A6FC8-9EA5-A61F-42E9-C818D62C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02975-07A2-5CF5-D9B3-6889D66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613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806E-B9E9-B7EF-CDFB-C26BDA6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067A-2A7D-6793-8342-C6A60CC0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B612-F5EE-06B2-698B-54260656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6AAAA-6B74-2419-A834-42807351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60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A0DF2-9DD0-AFF0-AFB1-54D53A2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C3BD9-9AC9-1DBE-FE54-58CF4160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2C99-CBF4-AE0C-DC4C-903C346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5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6C9B-9191-0EAC-FD59-5660808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DAA2-5472-FA2F-E717-1C484375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831E8-791F-97AC-3C75-0CD71F46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F99E1-A9C2-1F05-5248-12B72E4F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867A-E3AC-0253-3DFE-B299FE68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C3E5-777A-0332-4848-568EDB2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8D6E-3767-11BB-C924-694806D5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65B06-7487-BAB5-163B-3D3D9D13A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2007-25A5-BCC7-EC6E-12ED5A0B8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8C8E-4771-B6DC-EE5D-5701C90C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4902-F7CE-725A-7840-62C751D8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1D5B-0E62-6ADF-BAB5-6F96FC6C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45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4D3FD-E034-1B04-8727-101BBF7D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68FF-DBCC-28FB-D3AF-45E7EBD6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1841-D214-321C-6DDD-116FE7A4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AE88-0F2F-DEEB-5311-25ABE69B8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98D1-D230-C36A-70EA-F5117965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5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30">
            <a:extLst>
              <a:ext uri="{FF2B5EF4-FFF2-40B4-BE49-F238E27FC236}">
                <a16:creationId xmlns:a16="http://schemas.microsoft.com/office/drawing/2014/main" id="{AC6254CB-5D59-6DA3-E54F-AE9113F61D0B}"/>
              </a:ext>
            </a:extLst>
          </p:cNvPr>
          <p:cNvGrpSpPr/>
          <p:nvPr/>
        </p:nvGrpSpPr>
        <p:grpSpPr>
          <a:xfrm>
            <a:off x="1683444" y="3429000"/>
            <a:ext cx="1999130" cy="2075329"/>
            <a:chOff x="1683444" y="3429000"/>
            <a:chExt cx="1999130" cy="2075329"/>
          </a:xfrm>
        </p:grpSpPr>
        <p:sp>
          <p:nvSpPr>
            <p:cNvPr id="4" name="Doughnut 3">
              <a:extLst>
                <a:ext uri="{FF2B5EF4-FFF2-40B4-BE49-F238E27FC236}">
                  <a16:creationId xmlns:a16="http://schemas.microsoft.com/office/drawing/2014/main" id="{7783541D-E72A-CBD4-D80A-24D5FC346491}"/>
                </a:ext>
              </a:extLst>
            </p:cNvPr>
            <p:cNvSpPr/>
            <p:nvPr/>
          </p:nvSpPr>
          <p:spPr>
            <a:xfrm>
              <a:off x="1683444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27097DC-A81C-6BE2-2014-3B5BA66ED5FE}"/>
                </a:ext>
              </a:extLst>
            </p:cNvPr>
            <p:cNvSpPr/>
            <p:nvPr/>
          </p:nvSpPr>
          <p:spPr>
            <a:xfrm rot="10800000">
              <a:off x="1683444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D67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19" name="45">
            <a:extLst>
              <a:ext uri="{FF2B5EF4-FFF2-40B4-BE49-F238E27FC236}">
                <a16:creationId xmlns:a16="http://schemas.microsoft.com/office/drawing/2014/main" id="{D77CBBD4-4C36-462A-E82B-1AF0154C151A}"/>
              </a:ext>
            </a:extLst>
          </p:cNvPr>
          <p:cNvGrpSpPr/>
          <p:nvPr/>
        </p:nvGrpSpPr>
        <p:grpSpPr>
          <a:xfrm>
            <a:off x="3936787" y="3429000"/>
            <a:ext cx="1999130" cy="2075329"/>
            <a:chOff x="3936787" y="3429000"/>
            <a:chExt cx="1999130" cy="2075329"/>
          </a:xfrm>
        </p:grpSpPr>
        <p:sp>
          <p:nvSpPr>
            <p:cNvPr id="8" name="Doughnut 7">
              <a:extLst>
                <a:ext uri="{FF2B5EF4-FFF2-40B4-BE49-F238E27FC236}">
                  <a16:creationId xmlns:a16="http://schemas.microsoft.com/office/drawing/2014/main" id="{EC4B2FFA-5AA0-6F89-01C2-C3D6B73E4C5A}"/>
                </a:ext>
              </a:extLst>
            </p:cNvPr>
            <p:cNvSpPr/>
            <p:nvPr/>
          </p:nvSpPr>
          <p:spPr>
            <a:xfrm>
              <a:off x="3936787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229070-A742-2256-A730-A49B4AC3FEB7}"/>
                </a:ext>
              </a:extLst>
            </p:cNvPr>
            <p:cNvSpPr/>
            <p:nvPr/>
          </p:nvSpPr>
          <p:spPr>
            <a:xfrm rot="10800000">
              <a:off x="3936787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9F0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31" name="70">
            <a:extLst>
              <a:ext uri="{FF2B5EF4-FFF2-40B4-BE49-F238E27FC236}">
                <a16:creationId xmlns:a16="http://schemas.microsoft.com/office/drawing/2014/main" id="{EC45795F-CAF6-5C9B-5E3C-32A091D4C9D0}"/>
              </a:ext>
            </a:extLst>
          </p:cNvPr>
          <p:cNvGrpSpPr/>
          <p:nvPr/>
        </p:nvGrpSpPr>
        <p:grpSpPr>
          <a:xfrm>
            <a:off x="6190130" y="3429000"/>
            <a:ext cx="1999130" cy="2075329"/>
            <a:chOff x="6190130" y="3429000"/>
            <a:chExt cx="1999130" cy="2075329"/>
          </a:xfrm>
        </p:grpSpPr>
        <p:sp>
          <p:nvSpPr>
            <p:cNvPr id="10" name="Doughnut 9">
              <a:extLst>
                <a:ext uri="{FF2B5EF4-FFF2-40B4-BE49-F238E27FC236}">
                  <a16:creationId xmlns:a16="http://schemas.microsoft.com/office/drawing/2014/main" id="{63603E3E-0EB2-5845-9AAC-DF0E0A918FF5}"/>
                </a:ext>
              </a:extLst>
            </p:cNvPr>
            <p:cNvSpPr/>
            <p:nvPr/>
          </p:nvSpPr>
          <p:spPr>
            <a:xfrm>
              <a:off x="6190130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79C3F4C-E5DD-4ABA-8C93-99ABBE98EE96}"/>
                </a:ext>
              </a:extLst>
            </p:cNvPr>
            <p:cNvSpPr/>
            <p:nvPr/>
          </p:nvSpPr>
          <p:spPr>
            <a:xfrm rot="10800000">
              <a:off x="6190130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F9E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21" name="90">
            <a:extLst>
              <a:ext uri="{FF2B5EF4-FFF2-40B4-BE49-F238E27FC236}">
                <a16:creationId xmlns:a16="http://schemas.microsoft.com/office/drawing/2014/main" id="{70757816-7AA8-81E8-6D90-5F1947C5A377}"/>
              </a:ext>
            </a:extLst>
          </p:cNvPr>
          <p:cNvGrpSpPr/>
          <p:nvPr/>
        </p:nvGrpSpPr>
        <p:grpSpPr>
          <a:xfrm>
            <a:off x="8443473" y="3429000"/>
            <a:ext cx="1999130" cy="2075329"/>
            <a:chOff x="8443473" y="3429000"/>
            <a:chExt cx="1999130" cy="2075329"/>
          </a:xfrm>
        </p:grpSpPr>
        <p:sp>
          <p:nvSpPr>
            <p:cNvPr id="12" name="Doughnut 11">
              <a:extLst>
                <a:ext uri="{FF2B5EF4-FFF2-40B4-BE49-F238E27FC236}">
                  <a16:creationId xmlns:a16="http://schemas.microsoft.com/office/drawing/2014/main" id="{EF8DA6DA-0AD4-CB1C-5BC9-C0B9BD0766F7}"/>
                </a:ext>
              </a:extLst>
            </p:cNvPr>
            <p:cNvSpPr/>
            <p:nvPr/>
          </p:nvSpPr>
          <p:spPr>
            <a:xfrm>
              <a:off x="8443473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D1DB46C-333F-6FE7-F43F-D076166BCF5F}"/>
                </a:ext>
              </a:extLst>
            </p:cNvPr>
            <p:cNvSpPr/>
            <p:nvPr/>
          </p:nvSpPr>
          <p:spPr>
            <a:xfrm rot="10800000">
              <a:off x="8443473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470D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03168FB-2183-0270-A719-9D8C12F53B43}"/>
              </a:ext>
            </a:extLst>
          </p:cNvPr>
          <p:cNvSpPr/>
          <p:nvPr/>
        </p:nvSpPr>
        <p:spPr>
          <a:xfrm>
            <a:off x="1599794" y="4457378"/>
            <a:ext cx="8929725" cy="141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F8CD39-4A30-AC6E-C99E-BAA4DBCA44C6}"/>
              </a:ext>
            </a:extLst>
          </p:cNvPr>
          <p:cNvGrpSpPr/>
          <p:nvPr/>
        </p:nvGrpSpPr>
        <p:grpSpPr>
          <a:xfrm>
            <a:off x="1599794" y="4191000"/>
            <a:ext cx="2166427" cy="1142964"/>
            <a:chOff x="1599794" y="4191000"/>
            <a:chExt cx="2166427" cy="11429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8AB9A-1FFC-322B-39AA-87D5FA85B3D9}"/>
                </a:ext>
              </a:extLst>
            </p:cNvPr>
            <p:cNvSpPr txBox="1"/>
            <p:nvPr/>
          </p:nvSpPr>
          <p:spPr>
            <a:xfrm>
              <a:off x="2394856" y="4191000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D67D3E"/>
                  </a:solidFill>
                </a:rPr>
                <a:t>30%</a:t>
              </a:r>
            </a:p>
          </p:txBody>
        </p:sp>
        <p:sp>
          <p:nvSpPr>
            <p:cNvPr id="27" name="Design">
              <a:extLst>
                <a:ext uri="{FF2B5EF4-FFF2-40B4-BE49-F238E27FC236}">
                  <a16:creationId xmlns:a16="http://schemas.microsoft.com/office/drawing/2014/main" id="{F00ADE21-6197-96DC-F6D2-B88581AF89A8}"/>
                </a:ext>
              </a:extLst>
            </p:cNvPr>
            <p:cNvSpPr txBox="1"/>
            <p:nvPr/>
          </p:nvSpPr>
          <p:spPr>
            <a:xfrm>
              <a:off x="1599794" y="4595300"/>
              <a:ext cx="21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b="1" i="1" dirty="0">
                  <a:latin typeface="Avenir Black Oblique" panose="02000503020000020003" pitchFamily="2" charset="0"/>
                </a:rPr>
                <a:t>DESIGN</a:t>
              </a: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Lorem ipsum dolor sit </a:t>
              </a:r>
              <a:r>
                <a:rPr lang="en-GB" sz="1200" dirty="0" err="1">
                  <a:latin typeface="Avenir Medium" panose="02000503020000020003" pitchFamily="2" charset="0"/>
                </a:rPr>
                <a:t>amet</a:t>
              </a:r>
              <a:endParaRPr lang="en-GB" sz="1200" dirty="0">
                <a:latin typeface="Avenir Medium" panose="02000503020000020003" pitchFamily="2" charset="0"/>
              </a:endParaRP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Nunc viverra </a:t>
              </a:r>
              <a:r>
                <a:rPr lang="en-GB" sz="1200" dirty="0" err="1">
                  <a:latin typeface="Avenir Medium" panose="02000503020000020003" pitchFamily="2" charset="0"/>
                </a:rPr>
                <a:t>imperdiet</a:t>
              </a:r>
              <a:r>
                <a:rPr lang="en-GB" sz="1200" dirty="0">
                  <a:latin typeface="Avenir Medium" panose="02000503020000020003" pitchFamily="2" charset="0"/>
                </a:rPr>
                <a:t> </a:t>
              </a:r>
              <a:r>
                <a:rPr lang="en-GB" sz="1200" dirty="0" err="1">
                  <a:latin typeface="Avenir Medium" panose="02000503020000020003" pitchFamily="2" charset="0"/>
                </a:rPr>
                <a:t>enim</a:t>
              </a:r>
              <a:endParaRPr lang="en-NL" sz="1200" dirty="0">
                <a:latin typeface="Avenir Medium" panose="02000503020000020003" pitchFamily="2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8AEAD9-1741-C761-50C3-DF7850294239}"/>
              </a:ext>
            </a:extLst>
          </p:cNvPr>
          <p:cNvGrpSpPr/>
          <p:nvPr/>
        </p:nvGrpSpPr>
        <p:grpSpPr>
          <a:xfrm>
            <a:off x="3853137" y="4225969"/>
            <a:ext cx="2166427" cy="1107995"/>
            <a:chOff x="3853137" y="4225969"/>
            <a:chExt cx="2166427" cy="110799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236C97-4095-384F-E52F-1C08C11EEF03}"/>
                </a:ext>
              </a:extLst>
            </p:cNvPr>
            <p:cNvSpPr txBox="1"/>
            <p:nvPr/>
          </p:nvSpPr>
          <p:spPr>
            <a:xfrm>
              <a:off x="4644444" y="422596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9F0F48"/>
                  </a:solidFill>
                </a:rPr>
                <a:t>45%</a:t>
              </a:r>
            </a:p>
          </p:txBody>
        </p:sp>
        <p:sp>
          <p:nvSpPr>
            <p:cNvPr id="28" name="Software">
              <a:extLst>
                <a:ext uri="{FF2B5EF4-FFF2-40B4-BE49-F238E27FC236}">
                  <a16:creationId xmlns:a16="http://schemas.microsoft.com/office/drawing/2014/main" id="{C1C4479E-17C9-1584-EC97-D0C72249FA79}"/>
                </a:ext>
              </a:extLst>
            </p:cNvPr>
            <p:cNvSpPr txBox="1"/>
            <p:nvPr/>
          </p:nvSpPr>
          <p:spPr>
            <a:xfrm>
              <a:off x="3853137" y="4595300"/>
              <a:ext cx="21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b="1" i="1" dirty="0">
                  <a:latin typeface="Avenir Black Oblique" panose="02000503020000020003" pitchFamily="2" charset="0"/>
                </a:rPr>
                <a:t>SOFTWARE</a:t>
              </a: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Lorem ipsum dolor sit </a:t>
              </a:r>
              <a:r>
                <a:rPr lang="en-GB" sz="1200" dirty="0" err="1">
                  <a:latin typeface="Avenir Medium" panose="02000503020000020003" pitchFamily="2" charset="0"/>
                </a:rPr>
                <a:t>amet</a:t>
              </a:r>
              <a:endParaRPr lang="en-GB" sz="1200" dirty="0">
                <a:latin typeface="Avenir Medium" panose="02000503020000020003" pitchFamily="2" charset="0"/>
              </a:endParaRP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Nunc viverra </a:t>
              </a:r>
              <a:r>
                <a:rPr lang="en-GB" sz="1200" dirty="0" err="1">
                  <a:latin typeface="Avenir Medium" panose="02000503020000020003" pitchFamily="2" charset="0"/>
                </a:rPr>
                <a:t>imperdiet</a:t>
              </a:r>
              <a:r>
                <a:rPr lang="en-GB" sz="1200" dirty="0">
                  <a:latin typeface="Avenir Medium" panose="02000503020000020003" pitchFamily="2" charset="0"/>
                </a:rPr>
                <a:t> </a:t>
              </a:r>
              <a:r>
                <a:rPr lang="en-GB" sz="1200" dirty="0" err="1">
                  <a:latin typeface="Avenir Medium" panose="02000503020000020003" pitchFamily="2" charset="0"/>
                </a:rPr>
                <a:t>enim</a:t>
              </a:r>
              <a:endParaRPr lang="en-NL" sz="1200" dirty="0">
                <a:latin typeface="Avenir Medium" panose="02000503020000020003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7AC56BC-FC54-589B-B09A-69E61569942E}"/>
              </a:ext>
            </a:extLst>
          </p:cNvPr>
          <p:cNvGrpSpPr/>
          <p:nvPr/>
        </p:nvGrpSpPr>
        <p:grpSpPr>
          <a:xfrm>
            <a:off x="6106480" y="4225969"/>
            <a:ext cx="2166427" cy="1107995"/>
            <a:chOff x="6106480" y="4225969"/>
            <a:chExt cx="2166427" cy="110799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7F362A-57B5-66B3-5344-49FBBF5A059C}"/>
                </a:ext>
              </a:extLst>
            </p:cNvPr>
            <p:cNvSpPr txBox="1"/>
            <p:nvPr/>
          </p:nvSpPr>
          <p:spPr>
            <a:xfrm>
              <a:off x="6897787" y="422596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F9E4D4"/>
                  </a:solidFill>
                </a:rPr>
                <a:t>70%</a:t>
              </a:r>
            </a:p>
          </p:txBody>
        </p:sp>
        <p:sp>
          <p:nvSpPr>
            <p:cNvPr id="29" name="Hardware">
              <a:extLst>
                <a:ext uri="{FF2B5EF4-FFF2-40B4-BE49-F238E27FC236}">
                  <a16:creationId xmlns:a16="http://schemas.microsoft.com/office/drawing/2014/main" id="{39296DE3-5249-1B3B-3CD1-2B06A84FED7E}"/>
                </a:ext>
              </a:extLst>
            </p:cNvPr>
            <p:cNvSpPr txBox="1"/>
            <p:nvPr/>
          </p:nvSpPr>
          <p:spPr>
            <a:xfrm>
              <a:off x="6106480" y="4595300"/>
              <a:ext cx="21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b="1" i="1" dirty="0">
                  <a:latin typeface="Avenir Black Oblique" panose="02000503020000020003" pitchFamily="2" charset="0"/>
                </a:rPr>
                <a:t>HARDWARE</a:t>
              </a: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Lorem ipsum dolor sit </a:t>
              </a:r>
              <a:r>
                <a:rPr lang="en-GB" sz="1200" dirty="0" err="1">
                  <a:latin typeface="Avenir Medium" panose="02000503020000020003" pitchFamily="2" charset="0"/>
                </a:rPr>
                <a:t>amet</a:t>
              </a:r>
              <a:endParaRPr lang="en-GB" sz="1200" dirty="0">
                <a:latin typeface="Avenir Medium" panose="02000503020000020003" pitchFamily="2" charset="0"/>
              </a:endParaRP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Nunc viverra </a:t>
              </a:r>
              <a:r>
                <a:rPr lang="en-GB" sz="1200" dirty="0" err="1">
                  <a:latin typeface="Avenir Medium" panose="02000503020000020003" pitchFamily="2" charset="0"/>
                </a:rPr>
                <a:t>imperdiet</a:t>
              </a:r>
              <a:r>
                <a:rPr lang="en-GB" sz="1200" dirty="0">
                  <a:latin typeface="Avenir Medium" panose="02000503020000020003" pitchFamily="2" charset="0"/>
                </a:rPr>
                <a:t> </a:t>
              </a:r>
              <a:r>
                <a:rPr lang="en-GB" sz="1200" dirty="0" err="1">
                  <a:latin typeface="Avenir Medium" panose="02000503020000020003" pitchFamily="2" charset="0"/>
                </a:rPr>
                <a:t>enim</a:t>
              </a:r>
              <a:endParaRPr lang="en-NL" sz="1200" dirty="0">
                <a:latin typeface="Avenir Medium" panose="02000503020000020003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69990F-D798-0DE6-CA7B-10BBD8E6AFE0}"/>
              </a:ext>
            </a:extLst>
          </p:cNvPr>
          <p:cNvGrpSpPr/>
          <p:nvPr/>
        </p:nvGrpSpPr>
        <p:grpSpPr>
          <a:xfrm>
            <a:off x="8363092" y="4225969"/>
            <a:ext cx="2166427" cy="1107995"/>
            <a:chOff x="8363092" y="4225969"/>
            <a:chExt cx="2166427" cy="110799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AE0F42-529B-A41A-F6B8-57754DEB8FA2}"/>
                </a:ext>
              </a:extLst>
            </p:cNvPr>
            <p:cNvSpPr txBox="1"/>
            <p:nvPr/>
          </p:nvSpPr>
          <p:spPr>
            <a:xfrm>
              <a:off x="9151131" y="422596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dirty="0">
                  <a:solidFill>
                    <a:srgbClr val="470D21"/>
                  </a:solidFill>
                </a:rPr>
                <a:t>90%</a:t>
              </a:r>
            </a:p>
          </p:txBody>
        </p:sp>
        <p:sp>
          <p:nvSpPr>
            <p:cNvPr id="30" name="Security">
              <a:extLst>
                <a:ext uri="{FF2B5EF4-FFF2-40B4-BE49-F238E27FC236}">
                  <a16:creationId xmlns:a16="http://schemas.microsoft.com/office/drawing/2014/main" id="{1AF81867-9D35-89F8-18A9-E13C850C9827}"/>
                </a:ext>
              </a:extLst>
            </p:cNvPr>
            <p:cNvSpPr txBox="1"/>
            <p:nvPr/>
          </p:nvSpPr>
          <p:spPr>
            <a:xfrm>
              <a:off x="8363092" y="4595300"/>
              <a:ext cx="2166427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L" b="1" i="1" dirty="0">
                  <a:latin typeface="Avenir Black Oblique" panose="02000503020000020003" pitchFamily="2" charset="0"/>
                </a:rPr>
                <a:t>SECURITY</a:t>
              </a: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Lorem ipsum dolor sit </a:t>
              </a:r>
              <a:r>
                <a:rPr lang="en-GB" sz="1200" dirty="0" err="1">
                  <a:latin typeface="Avenir Medium" panose="02000503020000020003" pitchFamily="2" charset="0"/>
                </a:rPr>
                <a:t>amet</a:t>
              </a:r>
              <a:endParaRPr lang="en-GB" sz="1200" dirty="0">
                <a:latin typeface="Avenir Medium" panose="02000503020000020003" pitchFamily="2" charset="0"/>
              </a:endParaRPr>
            </a:p>
            <a:p>
              <a:pPr algn="ctr"/>
              <a:r>
                <a:rPr lang="en-GB" sz="1200" dirty="0">
                  <a:latin typeface="Avenir Medium" panose="02000503020000020003" pitchFamily="2" charset="0"/>
                </a:rPr>
                <a:t>Nunc viverra </a:t>
              </a:r>
              <a:r>
                <a:rPr lang="en-GB" sz="1200" dirty="0" err="1">
                  <a:latin typeface="Avenir Medium" panose="02000503020000020003" pitchFamily="2" charset="0"/>
                </a:rPr>
                <a:t>imperdiet</a:t>
              </a:r>
              <a:r>
                <a:rPr lang="en-GB" sz="1200" dirty="0">
                  <a:latin typeface="Avenir Medium" panose="02000503020000020003" pitchFamily="2" charset="0"/>
                </a:rPr>
                <a:t> </a:t>
              </a:r>
              <a:r>
                <a:rPr lang="en-GB" sz="1200" dirty="0" err="1">
                  <a:latin typeface="Avenir Medium" panose="02000503020000020003" pitchFamily="2" charset="0"/>
                </a:rPr>
                <a:t>enim</a:t>
              </a:r>
              <a:endParaRPr lang="en-NL" sz="1200" dirty="0">
                <a:latin typeface="Avenir Medium" panose="02000503020000020003" pitchFamily="2" charset="0"/>
              </a:endParaRPr>
            </a:p>
          </p:txBody>
        </p:sp>
      </p:grpSp>
      <p:sp>
        <p:nvSpPr>
          <p:cNvPr id="32" name="Software">
            <a:extLst>
              <a:ext uri="{FF2B5EF4-FFF2-40B4-BE49-F238E27FC236}">
                <a16:creationId xmlns:a16="http://schemas.microsoft.com/office/drawing/2014/main" id="{293A6673-51E3-E183-53DA-E166B9B08B25}"/>
              </a:ext>
            </a:extLst>
          </p:cNvPr>
          <p:cNvSpPr txBox="1"/>
          <p:nvPr/>
        </p:nvSpPr>
        <p:spPr>
          <a:xfrm>
            <a:off x="1259195" y="476507"/>
            <a:ext cx="9673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5400" b="1" i="1" dirty="0">
                <a:latin typeface="Avenir Black Oblique" panose="02000503020000020003" pitchFamily="2" charset="0"/>
              </a:rPr>
              <a:t>PERCENTAGES OF SERVICE </a:t>
            </a:r>
          </a:p>
          <a:p>
            <a:pPr algn="ctr"/>
            <a:r>
              <a:rPr lang="en-NL" sz="5400" b="1" i="1" dirty="0">
                <a:latin typeface="Avenir Black Oblique" panose="02000503020000020003" pitchFamily="2" charset="0"/>
              </a:rPr>
              <a:t>ON IT INDUSTRY</a:t>
            </a:r>
          </a:p>
        </p:txBody>
      </p:sp>
    </p:spTree>
    <p:extLst>
      <p:ext uri="{BB962C8B-B14F-4D97-AF65-F5344CB8AC3E}">
        <p14:creationId xmlns:p14="http://schemas.microsoft.com/office/powerpoint/2010/main" val="38818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240000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60000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7560000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8" presetClass="emp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9720000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 Oblique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3</cp:revision>
  <dcterms:created xsi:type="dcterms:W3CDTF">2023-03-11T19:15:49Z</dcterms:created>
  <dcterms:modified xsi:type="dcterms:W3CDTF">2023-03-11T20:49:04Z</dcterms:modified>
</cp:coreProperties>
</file>