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703"/>
  </p:normalViewPr>
  <p:slideViewPr>
    <p:cSldViewPr snapToGrid="0" showGuides="1">
      <p:cViewPr>
        <p:scale>
          <a:sx n="108" d="100"/>
          <a:sy n="108" d="100"/>
        </p:scale>
        <p:origin x="584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5364B-A801-C14C-8F98-306471A1ABBA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7602B-3A61-1143-A2AE-CDD2321A8C3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277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4DA7-137B-F047-AF98-DEE55D046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3ECB1-ADA8-6E06-8EC8-5022DFD0A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CDDE-7EA3-6298-A17C-C08DD89C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F0AB3-57C8-43A4-F04E-30EAB843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51C38-FF91-6C59-0D68-B96B7630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644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9029-EF55-D6D4-D21F-103E2CF9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70FB4-7207-15CC-2BE8-12010AE19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E72D-63A3-E6B6-FF46-5233B0FC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4BE8-52AA-BD60-6FDB-DCA5528F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B0B9-2A2F-A451-8746-F6A19E0D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076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A5CD4-C33E-B22F-91A8-AB0D0DF9D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D3E99-1BCD-1D8D-793A-72C77398C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DB43F-CFFD-624E-E62E-DFA37B76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45CA-70D2-0C32-4758-7284D8BA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C36CB-197B-4395-17B7-313F522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15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0C5C-19F8-0AA9-99BE-B68F576C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C972-8D53-0F3C-BA34-C0C1C03D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B60C-1399-3B54-EA6D-1E8D1A85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5D3ED-0F47-F8F8-ADEB-0E4F36F6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A827-7EA7-283E-BA16-1FB522B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252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292D-BB3F-F360-20C3-EEA501B5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E111-2FA9-3BEA-36BA-A3871E14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CB5F-34EF-050E-FDF1-034AD212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6108C-65B3-F473-C91A-3072CB48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CB1F-1B3E-018E-4647-F6D9468E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69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8264-C59F-3B38-0F49-500C7348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9C18-703A-AB7C-B649-01BB1BF90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C222D-4711-5406-70C9-35E66B18F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1C73E-AE3F-C2F5-3282-E35EFEAB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31B72-83A7-8896-AC2F-D8BA6BBC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9A749-5B98-D096-1E47-6ECC9815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835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9B75-F8CB-954E-2B95-3D5C23A1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B6C30-3EDE-03C3-0C00-C42323DFD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A8ED5-C741-4076-3FC7-C3310A16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C6BCA-706A-A102-A108-102F99D12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613C6-85F0-815B-E3A6-FCE3F460B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E0C91-C874-D3D4-C4E3-5C4825F7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DFCD8-AC10-91CC-AE7F-8B18B0B0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2E80C1-FB41-A0C7-E2A3-C862C9DA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046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915C-BCBE-BF43-FD22-251B2505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FAE4F-B1E4-F40D-975D-2B9E7D43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76176-3667-2F0F-BBF6-CAEEBDEF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EF48-A16D-322B-03BF-8A92D5A9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532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71FC0-4528-2516-970B-8F159C4E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46B12-24D7-D2BF-D859-86598DFC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00260-C1B8-DA87-A3C5-CFA8F869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127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B6DF-1E21-54B9-2122-C461B053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FA17-58E6-2911-C4A8-4CFB7F89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57EC8-7716-D0A5-BA80-CE1D73130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F2EB3-B5BA-2464-2DC3-19B182B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E5E1-CA12-D7A5-6ABB-385BB02E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E4B41-8EBE-BB3A-8BC4-B99FE6E4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025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0C26-8CCD-F4BF-91B4-2990254A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A83F0-ABDC-9B0C-1BDF-1F2896BC8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3D4AC-6260-648E-DB71-80AD7B169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601FF-6BA6-8474-BC8A-CEB61213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00194-D1DB-C267-8F4A-9298934F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A4A33-8F9F-E35C-AB76-DCA54A0B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05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B4267-55C6-A342-776C-8619673B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EE17-B264-9E40-1C6E-7A719825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6354-3700-0F12-B86B-BC7E0B700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EDDD-9A6B-A54E-8B95-4147A8398B0A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0CF9-C986-C33C-8655-CD34225A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4C736-3394-A30D-9E0B-E9C2AAD8B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810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!Freeform 67">
            <a:extLst>
              <a:ext uri="{FF2B5EF4-FFF2-40B4-BE49-F238E27FC236}">
                <a16:creationId xmlns:a16="http://schemas.microsoft.com/office/drawing/2014/main" id="{9ED72DD5-F860-44CA-9722-78684D8476CC}"/>
              </a:ext>
            </a:extLst>
          </p:cNvPr>
          <p:cNvSpPr/>
          <p:nvPr/>
        </p:nvSpPr>
        <p:spPr>
          <a:xfrm rot="12358748">
            <a:off x="3582413" y="3537179"/>
            <a:ext cx="1970935" cy="1619422"/>
          </a:xfrm>
          <a:custGeom>
            <a:avLst/>
            <a:gdLst>
              <a:gd name="connsiteX0" fmla="*/ 0 w 1970935"/>
              <a:gd name="connsiteY0" fmla="*/ 0 h 1619422"/>
              <a:gd name="connsiteX1" fmla="*/ 1970935 w 1970935"/>
              <a:gd name="connsiteY1" fmla="*/ 1137920 h 1619422"/>
              <a:gd name="connsiteX2" fmla="*/ 1136950 w 1970935"/>
              <a:gd name="connsiteY2" fmla="*/ 1619422 h 1619422"/>
              <a:gd name="connsiteX3" fmla="*/ 1123910 w 1970935"/>
              <a:gd name="connsiteY3" fmla="*/ 1590469 h 1619422"/>
              <a:gd name="connsiteX4" fmla="*/ 127412 w 1970935"/>
              <a:gd name="connsiteY4" fmla="*/ 879737 h 1619422"/>
              <a:gd name="connsiteX5" fmla="*/ 0 w 1970935"/>
              <a:gd name="connsiteY5" fmla="*/ 872855 h 161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19422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136950" y="1619422"/>
                </a:lnTo>
                <a:lnTo>
                  <a:pt x="1123910" y="1590469"/>
                </a:lnTo>
                <a:cubicBezTo>
                  <a:pt x="926492" y="1201776"/>
                  <a:pt x="558515" y="926563"/>
                  <a:pt x="127412" y="879737"/>
                </a:cubicBezTo>
                <a:lnTo>
                  <a:pt x="0" y="8728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7" name="!!!Freeform 66">
            <a:extLst>
              <a:ext uri="{FF2B5EF4-FFF2-40B4-BE49-F238E27FC236}">
                <a16:creationId xmlns:a16="http://schemas.microsoft.com/office/drawing/2014/main" id="{393B189B-ECD9-B942-C93A-B573878FE7FC}"/>
              </a:ext>
            </a:extLst>
          </p:cNvPr>
          <p:cNvSpPr/>
          <p:nvPr/>
        </p:nvSpPr>
        <p:spPr>
          <a:xfrm rot="12358748">
            <a:off x="3991348" y="1580546"/>
            <a:ext cx="1163345" cy="2275840"/>
          </a:xfrm>
          <a:custGeom>
            <a:avLst/>
            <a:gdLst>
              <a:gd name="connsiteX0" fmla="*/ 858440 w 1163345"/>
              <a:gd name="connsiteY0" fmla="*/ 0 h 2275840"/>
              <a:gd name="connsiteX1" fmla="*/ 858440 w 1163345"/>
              <a:gd name="connsiteY1" fmla="*/ 2275840 h 2275840"/>
              <a:gd name="connsiteX2" fmla="*/ 0 w 1163345"/>
              <a:gd name="connsiteY2" fmla="*/ 1780219 h 2275840"/>
              <a:gd name="connsiteX3" fmla="*/ 11415 w 1163345"/>
              <a:gd name="connsiteY3" fmla="*/ 1760121 h 2275840"/>
              <a:gd name="connsiteX4" fmla="*/ 166193 w 1163345"/>
              <a:gd name="connsiteY4" fmla="*/ 1106335 h 2275840"/>
              <a:gd name="connsiteX5" fmla="*/ 65416 w 1163345"/>
              <a:gd name="connsiteY5" fmla="*/ 572446 h 2275840"/>
              <a:gd name="connsiteX6" fmla="*/ 24455 w 1163345"/>
              <a:gd name="connsiteY6" fmla="*/ 481502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345" h="2275840">
                <a:moveTo>
                  <a:pt x="858440" y="0"/>
                </a:moveTo>
                <a:cubicBezTo>
                  <a:pt x="1264980" y="704147"/>
                  <a:pt x="1264980" y="1571693"/>
                  <a:pt x="858440" y="2275840"/>
                </a:cubicBezTo>
                <a:lnTo>
                  <a:pt x="0" y="1780219"/>
                </a:lnTo>
                <a:lnTo>
                  <a:pt x="11415" y="1760121"/>
                </a:lnTo>
                <a:cubicBezTo>
                  <a:pt x="110124" y="1565775"/>
                  <a:pt x="166193" y="1343058"/>
                  <a:pt x="166193" y="1106335"/>
                </a:cubicBezTo>
                <a:cubicBezTo>
                  <a:pt x="166193" y="916957"/>
                  <a:pt x="130309" y="736542"/>
                  <a:pt x="65416" y="572446"/>
                </a:cubicBezTo>
                <a:lnTo>
                  <a:pt x="24455" y="48150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300" kern="1200" dirty="0"/>
          </a:p>
        </p:txBody>
      </p:sp>
      <p:sp>
        <p:nvSpPr>
          <p:cNvPr id="66" name="!!!Freeform 65">
            <a:extLst>
              <a:ext uri="{FF2B5EF4-FFF2-40B4-BE49-F238E27FC236}">
                <a16:creationId xmlns:a16="http://schemas.microsoft.com/office/drawing/2014/main" id="{F1315DA8-379C-8C03-B652-B564FFFC6E0B}"/>
              </a:ext>
            </a:extLst>
          </p:cNvPr>
          <p:cNvSpPr/>
          <p:nvPr/>
        </p:nvSpPr>
        <p:spPr>
          <a:xfrm rot="12358748">
            <a:off x="4863779" y="900501"/>
            <a:ext cx="1970935" cy="1633541"/>
          </a:xfrm>
          <a:custGeom>
            <a:avLst/>
            <a:gdLst>
              <a:gd name="connsiteX0" fmla="*/ 1112495 w 1970935"/>
              <a:gd name="connsiteY0" fmla="*/ 0 h 1633541"/>
              <a:gd name="connsiteX1" fmla="*/ 1970935 w 1970935"/>
              <a:gd name="connsiteY1" fmla="*/ 495621 h 1633541"/>
              <a:gd name="connsiteX2" fmla="*/ 0 w 1970935"/>
              <a:gd name="connsiteY2" fmla="*/ 1633541 h 1633541"/>
              <a:gd name="connsiteX3" fmla="*/ 0 w 1970935"/>
              <a:gd name="connsiteY3" fmla="*/ 697516 h 1633541"/>
              <a:gd name="connsiteX4" fmla="*/ 127412 w 1970935"/>
              <a:gd name="connsiteY4" fmla="*/ 690635 h 1633541"/>
              <a:gd name="connsiteX5" fmla="*/ 1059676 w 1970935"/>
              <a:gd name="connsiteY5" fmla="*/ 92991 h 163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3541">
                <a:moveTo>
                  <a:pt x="1112495" y="0"/>
                </a:moveTo>
                <a:lnTo>
                  <a:pt x="1970935" y="495621"/>
                </a:lnTo>
                <a:cubicBezTo>
                  <a:pt x="1564395" y="1199768"/>
                  <a:pt x="813079" y="1633541"/>
                  <a:pt x="0" y="1633541"/>
                </a:cubicBezTo>
                <a:lnTo>
                  <a:pt x="0" y="697516"/>
                </a:lnTo>
                <a:lnTo>
                  <a:pt x="127412" y="690635"/>
                </a:lnTo>
                <a:cubicBezTo>
                  <a:pt x="515405" y="648491"/>
                  <a:pt x="852266" y="421354"/>
                  <a:pt x="1059676" y="92991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5" name="!!!Freeform 64">
            <a:extLst>
              <a:ext uri="{FF2B5EF4-FFF2-40B4-BE49-F238E27FC236}">
                <a16:creationId xmlns:a16="http://schemas.microsoft.com/office/drawing/2014/main" id="{5BA3ABB8-D84C-236E-34A1-446A9FEEAEEA}"/>
              </a:ext>
            </a:extLst>
          </p:cNvPr>
          <p:cNvSpPr/>
          <p:nvPr/>
        </p:nvSpPr>
        <p:spPr>
          <a:xfrm rot="12358748">
            <a:off x="6636263" y="1764020"/>
            <a:ext cx="1970935" cy="1630318"/>
          </a:xfrm>
          <a:custGeom>
            <a:avLst/>
            <a:gdLst>
              <a:gd name="connsiteX0" fmla="*/ 852859 w 1970935"/>
              <a:gd name="connsiteY0" fmla="*/ 0 h 1630318"/>
              <a:gd name="connsiteX1" fmla="*/ 903848 w 1970935"/>
              <a:gd name="connsiteY1" fmla="*/ 89768 h 1630318"/>
              <a:gd name="connsiteX2" fmla="*/ 1967229 w 1970935"/>
              <a:gd name="connsiteY2" fmla="*/ 694493 h 1630318"/>
              <a:gd name="connsiteX3" fmla="*/ 1970935 w 1970935"/>
              <a:gd name="connsiteY3" fmla="*/ 694293 h 1630318"/>
              <a:gd name="connsiteX4" fmla="*/ 1970935 w 1970935"/>
              <a:gd name="connsiteY4" fmla="*/ 1630318 h 1630318"/>
              <a:gd name="connsiteX5" fmla="*/ 0 w 1970935"/>
              <a:gd name="connsiteY5" fmla="*/ 492398 h 16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0318">
                <a:moveTo>
                  <a:pt x="852859" y="0"/>
                </a:moveTo>
                <a:lnTo>
                  <a:pt x="903848" y="89768"/>
                </a:lnTo>
                <a:cubicBezTo>
                  <a:pt x="1134303" y="454616"/>
                  <a:pt x="1524575" y="694493"/>
                  <a:pt x="1967229" y="694493"/>
                </a:cubicBezTo>
                <a:lnTo>
                  <a:pt x="1970935" y="694293"/>
                </a:lnTo>
                <a:lnTo>
                  <a:pt x="1970935" y="1630318"/>
                </a:lnTo>
                <a:cubicBezTo>
                  <a:pt x="1157856" y="1630318"/>
                  <a:pt x="406539" y="1196545"/>
                  <a:pt x="0" y="492398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64" name="!!!Freeform 63">
            <a:extLst>
              <a:ext uri="{FF2B5EF4-FFF2-40B4-BE49-F238E27FC236}">
                <a16:creationId xmlns:a16="http://schemas.microsoft.com/office/drawing/2014/main" id="{EBEC654D-416F-EEC8-B865-6B56DD5C25ED}"/>
              </a:ext>
            </a:extLst>
          </p:cNvPr>
          <p:cNvSpPr/>
          <p:nvPr/>
        </p:nvSpPr>
        <p:spPr>
          <a:xfrm rot="12358748">
            <a:off x="7042604" y="3066008"/>
            <a:ext cx="1157764" cy="2275840"/>
          </a:xfrm>
          <a:custGeom>
            <a:avLst/>
            <a:gdLst>
              <a:gd name="connsiteX0" fmla="*/ 304905 w 1157764"/>
              <a:gd name="connsiteY0" fmla="*/ 0 h 2275840"/>
              <a:gd name="connsiteX1" fmla="*/ 1133008 w 1157764"/>
              <a:gd name="connsiteY1" fmla="*/ 478105 h 2275840"/>
              <a:gd name="connsiteX2" fmla="*/ 1090517 w 1157764"/>
              <a:gd name="connsiteY2" fmla="*/ 572446 h 2275840"/>
              <a:gd name="connsiteX3" fmla="*/ 989740 w 1157764"/>
              <a:gd name="connsiteY3" fmla="*/ 1106335 h 2275840"/>
              <a:gd name="connsiteX4" fmla="*/ 1144518 w 1157764"/>
              <a:gd name="connsiteY4" fmla="*/ 1760121 h 2275840"/>
              <a:gd name="connsiteX5" fmla="*/ 1157764 w 1157764"/>
              <a:gd name="connsiteY5" fmla="*/ 1783442 h 2275840"/>
              <a:gd name="connsiteX6" fmla="*/ 304905 w 1157764"/>
              <a:gd name="connsiteY6" fmla="*/ 2275840 h 2275840"/>
              <a:gd name="connsiteX7" fmla="*/ 304905 w 1157764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7764" h="2275840">
                <a:moveTo>
                  <a:pt x="304905" y="0"/>
                </a:moveTo>
                <a:lnTo>
                  <a:pt x="1133008" y="478105"/>
                </a:lnTo>
                <a:lnTo>
                  <a:pt x="1090517" y="572446"/>
                </a:lnTo>
                <a:cubicBezTo>
                  <a:pt x="1025624" y="736542"/>
                  <a:pt x="989740" y="916957"/>
                  <a:pt x="989740" y="1106335"/>
                </a:cubicBezTo>
                <a:cubicBezTo>
                  <a:pt x="989740" y="1343058"/>
                  <a:pt x="1045809" y="1565775"/>
                  <a:pt x="1144518" y="1760121"/>
                </a:cubicBezTo>
                <a:lnTo>
                  <a:pt x="1157764" y="1783442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500" kern="1200" dirty="0"/>
          </a:p>
        </p:txBody>
      </p:sp>
      <p:sp>
        <p:nvSpPr>
          <p:cNvPr id="63" name="!!!Freeform 62">
            <a:extLst>
              <a:ext uri="{FF2B5EF4-FFF2-40B4-BE49-F238E27FC236}">
                <a16:creationId xmlns:a16="http://schemas.microsoft.com/office/drawing/2014/main" id="{136FD977-F44F-1291-49B2-E9F1A6049D56}"/>
              </a:ext>
            </a:extLst>
          </p:cNvPr>
          <p:cNvSpPr/>
          <p:nvPr/>
        </p:nvSpPr>
        <p:spPr>
          <a:xfrm rot="12358748">
            <a:off x="5353449" y="4403759"/>
            <a:ext cx="1970935" cy="1616025"/>
          </a:xfrm>
          <a:custGeom>
            <a:avLst/>
            <a:gdLst>
              <a:gd name="connsiteX0" fmla="*/ 1970935 w 1970935"/>
              <a:gd name="connsiteY0" fmla="*/ 0 h 1616025"/>
              <a:gd name="connsiteX1" fmla="*/ 1970935 w 1970935"/>
              <a:gd name="connsiteY1" fmla="*/ 872855 h 1616025"/>
              <a:gd name="connsiteX2" fmla="*/ 1967229 w 1970935"/>
              <a:gd name="connsiteY2" fmla="*/ 872655 h 1616025"/>
              <a:gd name="connsiteX3" fmla="*/ 839613 w 1970935"/>
              <a:gd name="connsiteY3" fmla="*/ 1590469 h 1616025"/>
              <a:gd name="connsiteX4" fmla="*/ 828103 w 1970935"/>
              <a:gd name="connsiteY4" fmla="*/ 1616025 h 1616025"/>
              <a:gd name="connsiteX5" fmla="*/ 0 w 1970935"/>
              <a:gd name="connsiteY5" fmla="*/ 1137920 h 1616025"/>
              <a:gd name="connsiteX6" fmla="*/ 1970935 w 1970935"/>
              <a:gd name="connsiteY6" fmla="*/ 0 h 161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0935" h="1616025">
                <a:moveTo>
                  <a:pt x="1970935" y="0"/>
                </a:moveTo>
                <a:lnTo>
                  <a:pt x="1970935" y="872855"/>
                </a:lnTo>
                <a:lnTo>
                  <a:pt x="1967229" y="872655"/>
                </a:lnTo>
                <a:cubicBezTo>
                  <a:pt x="1480309" y="872655"/>
                  <a:pt x="1056773" y="1162907"/>
                  <a:pt x="839613" y="1590469"/>
                </a:cubicBezTo>
                <a:lnTo>
                  <a:pt x="828103" y="1616025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5D0C8-F3C2-3BBC-3123-52A3CD65A452}"/>
              </a:ext>
            </a:extLst>
          </p:cNvPr>
          <p:cNvSpPr txBox="1"/>
          <p:nvPr/>
        </p:nvSpPr>
        <p:spPr>
          <a:xfrm>
            <a:off x="5218290" y="3157538"/>
            <a:ext cx="174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latin typeface="Avenir Black" panose="02000503020000020003" pitchFamily="2" charset="0"/>
              </a:rPr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474478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D2B1121-BA13-5D2B-280E-3F72889C380F}"/>
              </a:ext>
            </a:extLst>
          </p:cNvPr>
          <p:cNvSpPr txBox="1"/>
          <p:nvPr/>
        </p:nvSpPr>
        <p:spPr>
          <a:xfrm>
            <a:off x="5378193" y="2726650"/>
            <a:ext cx="636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8800" b="1" dirty="0">
                <a:latin typeface="Avenir Black" panose="02000503020000020003" pitchFamily="2" charset="0"/>
              </a:rPr>
              <a:t>PARIS 2024</a:t>
            </a:r>
          </a:p>
        </p:txBody>
      </p:sp>
      <p:sp>
        <p:nvSpPr>
          <p:cNvPr id="68" name="!!!Freeform 67">
            <a:extLst>
              <a:ext uri="{FF2B5EF4-FFF2-40B4-BE49-F238E27FC236}">
                <a16:creationId xmlns:a16="http://schemas.microsoft.com/office/drawing/2014/main" id="{9ED72DD5-F860-44CA-9722-78684D8476CC}"/>
              </a:ext>
            </a:extLst>
          </p:cNvPr>
          <p:cNvSpPr/>
          <p:nvPr/>
        </p:nvSpPr>
        <p:spPr>
          <a:xfrm>
            <a:off x="2382730" y="1184745"/>
            <a:ext cx="1970935" cy="1619422"/>
          </a:xfrm>
          <a:custGeom>
            <a:avLst/>
            <a:gdLst>
              <a:gd name="connsiteX0" fmla="*/ 0 w 1970935"/>
              <a:gd name="connsiteY0" fmla="*/ 0 h 1619422"/>
              <a:gd name="connsiteX1" fmla="*/ 1970935 w 1970935"/>
              <a:gd name="connsiteY1" fmla="*/ 1137920 h 1619422"/>
              <a:gd name="connsiteX2" fmla="*/ 1136950 w 1970935"/>
              <a:gd name="connsiteY2" fmla="*/ 1619422 h 1619422"/>
              <a:gd name="connsiteX3" fmla="*/ 1123910 w 1970935"/>
              <a:gd name="connsiteY3" fmla="*/ 1590469 h 1619422"/>
              <a:gd name="connsiteX4" fmla="*/ 127412 w 1970935"/>
              <a:gd name="connsiteY4" fmla="*/ 879737 h 1619422"/>
              <a:gd name="connsiteX5" fmla="*/ 0 w 1970935"/>
              <a:gd name="connsiteY5" fmla="*/ 872855 h 161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19422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136950" y="1619422"/>
                </a:lnTo>
                <a:lnTo>
                  <a:pt x="1123910" y="1590469"/>
                </a:lnTo>
                <a:cubicBezTo>
                  <a:pt x="926492" y="1201776"/>
                  <a:pt x="558515" y="926563"/>
                  <a:pt x="127412" y="879737"/>
                </a:cubicBezTo>
                <a:lnTo>
                  <a:pt x="0" y="8728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7" name="!!!Freeform 66">
            <a:extLst>
              <a:ext uri="{FF2B5EF4-FFF2-40B4-BE49-F238E27FC236}">
                <a16:creationId xmlns:a16="http://schemas.microsoft.com/office/drawing/2014/main" id="{393B189B-ECD9-B942-C93A-B573878FE7FC}"/>
              </a:ext>
            </a:extLst>
          </p:cNvPr>
          <p:cNvSpPr/>
          <p:nvPr/>
        </p:nvSpPr>
        <p:spPr>
          <a:xfrm>
            <a:off x="3495225" y="2322665"/>
            <a:ext cx="1163345" cy="2275840"/>
          </a:xfrm>
          <a:custGeom>
            <a:avLst/>
            <a:gdLst>
              <a:gd name="connsiteX0" fmla="*/ 858440 w 1163345"/>
              <a:gd name="connsiteY0" fmla="*/ 0 h 2275840"/>
              <a:gd name="connsiteX1" fmla="*/ 858440 w 1163345"/>
              <a:gd name="connsiteY1" fmla="*/ 2275840 h 2275840"/>
              <a:gd name="connsiteX2" fmla="*/ 0 w 1163345"/>
              <a:gd name="connsiteY2" fmla="*/ 1780219 h 2275840"/>
              <a:gd name="connsiteX3" fmla="*/ 11415 w 1163345"/>
              <a:gd name="connsiteY3" fmla="*/ 1760121 h 2275840"/>
              <a:gd name="connsiteX4" fmla="*/ 166193 w 1163345"/>
              <a:gd name="connsiteY4" fmla="*/ 1106335 h 2275840"/>
              <a:gd name="connsiteX5" fmla="*/ 65416 w 1163345"/>
              <a:gd name="connsiteY5" fmla="*/ 572446 h 2275840"/>
              <a:gd name="connsiteX6" fmla="*/ 24455 w 1163345"/>
              <a:gd name="connsiteY6" fmla="*/ 481502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345" h="2275840">
                <a:moveTo>
                  <a:pt x="858440" y="0"/>
                </a:moveTo>
                <a:cubicBezTo>
                  <a:pt x="1264980" y="704147"/>
                  <a:pt x="1264980" y="1571693"/>
                  <a:pt x="858440" y="2275840"/>
                </a:cubicBezTo>
                <a:lnTo>
                  <a:pt x="0" y="1780219"/>
                </a:lnTo>
                <a:lnTo>
                  <a:pt x="11415" y="1760121"/>
                </a:lnTo>
                <a:cubicBezTo>
                  <a:pt x="110124" y="1565775"/>
                  <a:pt x="166193" y="1343058"/>
                  <a:pt x="166193" y="1106335"/>
                </a:cubicBezTo>
                <a:cubicBezTo>
                  <a:pt x="166193" y="916957"/>
                  <a:pt x="130309" y="736542"/>
                  <a:pt x="65416" y="572446"/>
                </a:cubicBezTo>
                <a:lnTo>
                  <a:pt x="24455" y="48150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300" kern="1200" dirty="0"/>
          </a:p>
        </p:txBody>
      </p:sp>
      <p:sp>
        <p:nvSpPr>
          <p:cNvPr id="66" name="!!!Freeform 65">
            <a:extLst>
              <a:ext uri="{FF2B5EF4-FFF2-40B4-BE49-F238E27FC236}">
                <a16:creationId xmlns:a16="http://schemas.microsoft.com/office/drawing/2014/main" id="{F1315DA8-379C-8C03-B652-B564FFFC6E0B}"/>
              </a:ext>
            </a:extLst>
          </p:cNvPr>
          <p:cNvSpPr/>
          <p:nvPr/>
        </p:nvSpPr>
        <p:spPr>
          <a:xfrm>
            <a:off x="2382730" y="4102885"/>
            <a:ext cx="1970935" cy="1633541"/>
          </a:xfrm>
          <a:custGeom>
            <a:avLst/>
            <a:gdLst>
              <a:gd name="connsiteX0" fmla="*/ 1112495 w 1970935"/>
              <a:gd name="connsiteY0" fmla="*/ 0 h 1633541"/>
              <a:gd name="connsiteX1" fmla="*/ 1970935 w 1970935"/>
              <a:gd name="connsiteY1" fmla="*/ 495621 h 1633541"/>
              <a:gd name="connsiteX2" fmla="*/ 0 w 1970935"/>
              <a:gd name="connsiteY2" fmla="*/ 1633541 h 1633541"/>
              <a:gd name="connsiteX3" fmla="*/ 0 w 1970935"/>
              <a:gd name="connsiteY3" fmla="*/ 697516 h 1633541"/>
              <a:gd name="connsiteX4" fmla="*/ 127412 w 1970935"/>
              <a:gd name="connsiteY4" fmla="*/ 690635 h 1633541"/>
              <a:gd name="connsiteX5" fmla="*/ 1059676 w 1970935"/>
              <a:gd name="connsiteY5" fmla="*/ 92991 h 163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3541">
                <a:moveTo>
                  <a:pt x="1112495" y="0"/>
                </a:moveTo>
                <a:lnTo>
                  <a:pt x="1970935" y="495621"/>
                </a:lnTo>
                <a:cubicBezTo>
                  <a:pt x="1564395" y="1199768"/>
                  <a:pt x="813079" y="1633541"/>
                  <a:pt x="0" y="1633541"/>
                </a:cubicBezTo>
                <a:lnTo>
                  <a:pt x="0" y="697516"/>
                </a:lnTo>
                <a:lnTo>
                  <a:pt x="127412" y="690635"/>
                </a:lnTo>
                <a:cubicBezTo>
                  <a:pt x="515405" y="648491"/>
                  <a:pt x="852266" y="421354"/>
                  <a:pt x="1059676" y="92991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5" name="!!!Freeform 64">
            <a:extLst>
              <a:ext uri="{FF2B5EF4-FFF2-40B4-BE49-F238E27FC236}">
                <a16:creationId xmlns:a16="http://schemas.microsoft.com/office/drawing/2014/main" id="{5BA3ABB8-D84C-236E-34A1-446A9FEEAEEA}"/>
              </a:ext>
            </a:extLst>
          </p:cNvPr>
          <p:cNvSpPr/>
          <p:nvPr/>
        </p:nvSpPr>
        <p:spPr>
          <a:xfrm>
            <a:off x="411795" y="4106107"/>
            <a:ext cx="1970935" cy="1630318"/>
          </a:xfrm>
          <a:custGeom>
            <a:avLst/>
            <a:gdLst>
              <a:gd name="connsiteX0" fmla="*/ 852859 w 1970935"/>
              <a:gd name="connsiteY0" fmla="*/ 0 h 1630318"/>
              <a:gd name="connsiteX1" fmla="*/ 903848 w 1970935"/>
              <a:gd name="connsiteY1" fmla="*/ 89768 h 1630318"/>
              <a:gd name="connsiteX2" fmla="*/ 1967229 w 1970935"/>
              <a:gd name="connsiteY2" fmla="*/ 694493 h 1630318"/>
              <a:gd name="connsiteX3" fmla="*/ 1970935 w 1970935"/>
              <a:gd name="connsiteY3" fmla="*/ 694293 h 1630318"/>
              <a:gd name="connsiteX4" fmla="*/ 1970935 w 1970935"/>
              <a:gd name="connsiteY4" fmla="*/ 1630318 h 1630318"/>
              <a:gd name="connsiteX5" fmla="*/ 0 w 1970935"/>
              <a:gd name="connsiteY5" fmla="*/ 492398 h 16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0318">
                <a:moveTo>
                  <a:pt x="852859" y="0"/>
                </a:moveTo>
                <a:lnTo>
                  <a:pt x="903848" y="89768"/>
                </a:lnTo>
                <a:cubicBezTo>
                  <a:pt x="1134303" y="454616"/>
                  <a:pt x="1524575" y="694493"/>
                  <a:pt x="1967229" y="694493"/>
                </a:cubicBezTo>
                <a:lnTo>
                  <a:pt x="1970935" y="694293"/>
                </a:lnTo>
                <a:lnTo>
                  <a:pt x="1970935" y="1630318"/>
                </a:lnTo>
                <a:cubicBezTo>
                  <a:pt x="1157856" y="1630318"/>
                  <a:pt x="406539" y="1196545"/>
                  <a:pt x="0" y="492398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64" name="!!!Freeform 63">
            <a:extLst>
              <a:ext uri="{FF2B5EF4-FFF2-40B4-BE49-F238E27FC236}">
                <a16:creationId xmlns:a16="http://schemas.microsoft.com/office/drawing/2014/main" id="{EBEC654D-416F-EEC8-B865-6B56DD5C25ED}"/>
              </a:ext>
            </a:extLst>
          </p:cNvPr>
          <p:cNvSpPr/>
          <p:nvPr/>
        </p:nvSpPr>
        <p:spPr>
          <a:xfrm>
            <a:off x="106889" y="2322665"/>
            <a:ext cx="1157764" cy="2275840"/>
          </a:xfrm>
          <a:custGeom>
            <a:avLst/>
            <a:gdLst>
              <a:gd name="connsiteX0" fmla="*/ 304905 w 1157764"/>
              <a:gd name="connsiteY0" fmla="*/ 0 h 2275840"/>
              <a:gd name="connsiteX1" fmla="*/ 1133008 w 1157764"/>
              <a:gd name="connsiteY1" fmla="*/ 478105 h 2275840"/>
              <a:gd name="connsiteX2" fmla="*/ 1090517 w 1157764"/>
              <a:gd name="connsiteY2" fmla="*/ 572446 h 2275840"/>
              <a:gd name="connsiteX3" fmla="*/ 989740 w 1157764"/>
              <a:gd name="connsiteY3" fmla="*/ 1106335 h 2275840"/>
              <a:gd name="connsiteX4" fmla="*/ 1144518 w 1157764"/>
              <a:gd name="connsiteY4" fmla="*/ 1760121 h 2275840"/>
              <a:gd name="connsiteX5" fmla="*/ 1157764 w 1157764"/>
              <a:gd name="connsiteY5" fmla="*/ 1783442 h 2275840"/>
              <a:gd name="connsiteX6" fmla="*/ 304905 w 1157764"/>
              <a:gd name="connsiteY6" fmla="*/ 2275840 h 2275840"/>
              <a:gd name="connsiteX7" fmla="*/ 304905 w 1157764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7764" h="2275840">
                <a:moveTo>
                  <a:pt x="304905" y="0"/>
                </a:moveTo>
                <a:lnTo>
                  <a:pt x="1133008" y="478105"/>
                </a:lnTo>
                <a:lnTo>
                  <a:pt x="1090517" y="572446"/>
                </a:lnTo>
                <a:cubicBezTo>
                  <a:pt x="1025624" y="736542"/>
                  <a:pt x="989740" y="916957"/>
                  <a:pt x="989740" y="1106335"/>
                </a:cubicBezTo>
                <a:cubicBezTo>
                  <a:pt x="989740" y="1343058"/>
                  <a:pt x="1045809" y="1565775"/>
                  <a:pt x="1144518" y="1760121"/>
                </a:cubicBezTo>
                <a:lnTo>
                  <a:pt x="1157764" y="1783442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500" kern="1200" dirty="0"/>
          </a:p>
        </p:txBody>
      </p:sp>
      <p:sp>
        <p:nvSpPr>
          <p:cNvPr id="63" name="!!!Freeform 62">
            <a:extLst>
              <a:ext uri="{FF2B5EF4-FFF2-40B4-BE49-F238E27FC236}">
                <a16:creationId xmlns:a16="http://schemas.microsoft.com/office/drawing/2014/main" id="{136FD977-F44F-1291-49B2-E9F1A6049D56}"/>
              </a:ext>
            </a:extLst>
          </p:cNvPr>
          <p:cNvSpPr/>
          <p:nvPr/>
        </p:nvSpPr>
        <p:spPr>
          <a:xfrm>
            <a:off x="411795" y="1184746"/>
            <a:ext cx="1970935" cy="1616025"/>
          </a:xfrm>
          <a:custGeom>
            <a:avLst/>
            <a:gdLst>
              <a:gd name="connsiteX0" fmla="*/ 1970935 w 1970935"/>
              <a:gd name="connsiteY0" fmla="*/ 0 h 1616025"/>
              <a:gd name="connsiteX1" fmla="*/ 1970935 w 1970935"/>
              <a:gd name="connsiteY1" fmla="*/ 872855 h 1616025"/>
              <a:gd name="connsiteX2" fmla="*/ 1967229 w 1970935"/>
              <a:gd name="connsiteY2" fmla="*/ 872655 h 1616025"/>
              <a:gd name="connsiteX3" fmla="*/ 839613 w 1970935"/>
              <a:gd name="connsiteY3" fmla="*/ 1590469 h 1616025"/>
              <a:gd name="connsiteX4" fmla="*/ 828103 w 1970935"/>
              <a:gd name="connsiteY4" fmla="*/ 1616025 h 1616025"/>
              <a:gd name="connsiteX5" fmla="*/ 0 w 1970935"/>
              <a:gd name="connsiteY5" fmla="*/ 1137920 h 1616025"/>
              <a:gd name="connsiteX6" fmla="*/ 1970935 w 1970935"/>
              <a:gd name="connsiteY6" fmla="*/ 0 h 161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0935" h="1616025">
                <a:moveTo>
                  <a:pt x="1970935" y="0"/>
                </a:moveTo>
                <a:lnTo>
                  <a:pt x="1970935" y="872855"/>
                </a:lnTo>
                <a:lnTo>
                  <a:pt x="1967229" y="872655"/>
                </a:lnTo>
                <a:cubicBezTo>
                  <a:pt x="1480309" y="872655"/>
                  <a:pt x="1056773" y="1162907"/>
                  <a:pt x="839613" y="1590469"/>
                </a:cubicBezTo>
                <a:lnTo>
                  <a:pt x="828103" y="1616025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5D0C8-F3C2-3BBC-3123-52A3CD65A452}"/>
              </a:ext>
            </a:extLst>
          </p:cNvPr>
          <p:cNvSpPr txBox="1"/>
          <p:nvPr/>
        </p:nvSpPr>
        <p:spPr>
          <a:xfrm>
            <a:off x="1505020" y="3157538"/>
            <a:ext cx="174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latin typeface="Avenir Black" panose="02000503020000020003" pitchFamily="2" charset="0"/>
              </a:rPr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3928828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D2B1121-BA13-5D2B-280E-3F72889C380F}"/>
              </a:ext>
            </a:extLst>
          </p:cNvPr>
          <p:cNvSpPr txBox="1"/>
          <p:nvPr/>
        </p:nvSpPr>
        <p:spPr>
          <a:xfrm>
            <a:off x="5378193" y="2726650"/>
            <a:ext cx="2046913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8800" b="1" dirty="0">
                <a:latin typeface="Avenir Black" panose="02000503020000020003" pitchFamily="2" charset="0"/>
              </a:rPr>
              <a:t>CICLISMO</a:t>
            </a:r>
          </a:p>
          <a:p>
            <a:r>
              <a:rPr lang="en-GB" sz="1600" b="1" dirty="0">
                <a:latin typeface="Avenir Black" panose="02000503020000020003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GB" sz="1600" b="1" dirty="0">
              <a:latin typeface="Avenir Black" panose="02000503020000020003" pitchFamily="2" charset="0"/>
            </a:endParaRPr>
          </a:p>
          <a:p>
            <a:r>
              <a:rPr lang="en-GB" sz="1600" b="1" dirty="0">
                <a:latin typeface="Avenir Black" panose="02000503020000020003" pitchFamily="2" charset="0"/>
              </a:rPr>
              <a:t>Nunc viverra imperdiet enim. Fusce est. Vivamus a tellus.</a:t>
            </a:r>
          </a:p>
          <a:p>
            <a:endParaRPr lang="en-GB" sz="1600" b="1" dirty="0">
              <a:latin typeface="Avenir Black" panose="02000503020000020003" pitchFamily="2" charset="0"/>
            </a:endParaRPr>
          </a:p>
          <a:p>
            <a:r>
              <a:rPr lang="en-GB" sz="1600" b="1" dirty="0">
                <a:latin typeface="Avenir Black" panose="02000503020000020003" pitchFamily="2" charset="0"/>
              </a:rPr>
              <a:t>Pellentesque habitant morbi tristique senectus et netus et malesuada fames ac turpis egestas. Proin pharetra nonummy pede. Mauris et orci.</a:t>
            </a:r>
            <a:endParaRPr lang="en-NL" sz="1600" b="1" dirty="0">
              <a:latin typeface="Avenir Black" panose="02000503020000020003" pitchFamily="2" charset="0"/>
            </a:endParaRPr>
          </a:p>
          <a:p>
            <a:endParaRPr lang="en-NL" sz="1600" b="1" dirty="0">
              <a:latin typeface="Avenir Black" panose="02000503020000020003" pitchFamily="2" charset="0"/>
            </a:endParaRPr>
          </a:p>
        </p:txBody>
      </p:sp>
      <p:sp>
        <p:nvSpPr>
          <p:cNvPr id="68" name="!!!Freeform 67">
            <a:extLst>
              <a:ext uri="{FF2B5EF4-FFF2-40B4-BE49-F238E27FC236}">
                <a16:creationId xmlns:a16="http://schemas.microsoft.com/office/drawing/2014/main" id="{9ED72DD5-F860-44CA-9722-78684D8476CC}"/>
              </a:ext>
            </a:extLst>
          </p:cNvPr>
          <p:cNvSpPr/>
          <p:nvPr/>
        </p:nvSpPr>
        <p:spPr>
          <a:xfrm>
            <a:off x="1527709" y="1184745"/>
            <a:ext cx="1970935" cy="1619422"/>
          </a:xfrm>
          <a:custGeom>
            <a:avLst/>
            <a:gdLst>
              <a:gd name="connsiteX0" fmla="*/ 0 w 1970935"/>
              <a:gd name="connsiteY0" fmla="*/ 0 h 1619422"/>
              <a:gd name="connsiteX1" fmla="*/ 1970935 w 1970935"/>
              <a:gd name="connsiteY1" fmla="*/ 1137920 h 1619422"/>
              <a:gd name="connsiteX2" fmla="*/ 1136950 w 1970935"/>
              <a:gd name="connsiteY2" fmla="*/ 1619422 h 1619422"/>
              <a:gd name="connsiteX3" fmla="*/ 1123910 w 1970935"/>
              <a:gd name="connsiteY3" fmla="*/ 1590469 h 1619422"/>
              <a:gd name="connsiteX4" fmla="*/ 127412 w 1970935"/>
              <a:gd name="connsiteY4" fmla="*/ 879737 h 1619422"/>
              <a:gd name="connsiteX5" fmla="*/ 0 w 1970935"/>
              <a:gd name="connsiteY5" fmla="*/ 872855 h 161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19422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136950" y="1619422"/>
                </a:lnTo>
                <a:lnTo>
                  <a:pt x="1123910" y="1590469"/>
                </a:lnTo>
                <a:cubicBezTo>
                  <a:pt x="926492" y="1201776"/>
                  <a:pt x="558515" y="926563"/>
                  <a:pt x="127412" y="879737"/>
                </a:cubicBezTo>
                <a:lnTo>
                  <a:pt x="0" y="8728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7" name="!!!Freeform 66">
            <a:extLst>
              <a:ext uri="{FF2B5EF4-FFF2-40B4-BE49-F238E27FC236}">
                <a16:creationId xmlns:a16="http://schemas.microsoft.com/office/drawing/2014/main" id="{393B189B-ECD9-B942-C93A-B573878FE7FC}"/>
              </a:ext>
            </a:extLst>
          </p:cNvPr>
          <p:cNvSpPr/>
          <p:nvPr/>
        </p:nvSpPr>
        <p:spPr>
          <a:xfrm>
            <a:off x="3235589" y="1814739"/>
            <a:ext cx="1682618" cy="3291692"/>
          </a:xfrm>
          <a:custGeom>
            <a:avLst/>
            <a:gdLst>
              <a:gd name="connsiteX0" fmla="*/ 858440 w 1163345"/>
              <a:gd name="connsiteY0" fmla="*/ 0 h 2275840"/>
              <a:gd name="connsiteX1" fmla="*/ 858440 w 1163345"/>
              <a:gd name="connsiteY1" fmla="*/ 2275840 h 2275840"/>
              <a:gd name="connsiteX2" fmla="*/ 0 w 1163345"/>
              <a:gd name="connsiteY2" fmla="*/ 1780219 h 2275840"/>
              <a:gd name="connsiteX3" fmla="*/ 11415 w 1163345"/>
              <a:gd name="connsiteY3" fmla="*/ 1760121 h 2275840"/>
              <a:gd name="connsiteX4" fmla="*/ 166193 w 1163345"/>
              <a:gd name="connsiteY4" fmla="*/ 1106335 h 2275840"/>
              <a:gd name="connsiteX5" fmla="*/ 65416 w 1163345"/>
              <a:gd name="connsiteY5" fmla="*/ 572446 h 2275840"/>
              <a:gd name="connsiteX6" fmla="*/ 24455 w 1163345"/>
              <a:gd name="connsiteY6" fmla="*/ 481502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345" h="2275840">
                <a:moveTo>
                  <a:pt x="858440" y="0"/>
                </a:moveTo>
                <a:cubicBezTo>
                  <a:pt x="1264980" y="704147"/>
                  <a:pt x="1264980" y="1571693"/>
                  <a:pt x="858440" y="2275840"/>
                </a:cubicBezTo>
                <a:lnTo>
                  <a:pt x="0" y="1780219"/>
                </a:lnTo>
                <a:lnTo>
                  <a:pt x="11415" y="1760121"/>
                </a:lnTo>
                <a:cubicBezTo>
                  <a:pt x="110124" y="1565775"/>
                  <a:pt x="166193" y="1343058"/>
                  <a:pt x="166193" y="1106335"/>
                </a:cubicBezTo>
                <a:cubicBezTo>
                  <a:pt x="166193" y="916957"/>
                  <a:pt x="130309" y="736542"/>
                  <a:pt x="65416" y="572446"/>
                </a:cubicBezTo>
                <a:lnTo>
                  <a:pt x="24455" y="48150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300" kern="1200" dirty="0"/>
          </a:p>
        </p:txBody>
      </p:sp>
      <p:sp>
        <p:nvSpPr>
          <p:cNvPr id="66" name="!!!Freeform 65">
            <a:extLst>
              <a:ext uri="{FF2B5EF4-FFF2-40B4-BE49-F238E27FC236}">
                <a16:creationId xmlns:a16="http://schemas.microsoft.com/office/drawing/2014/main" id="{F1315DA8-379C-8C03-B652-B564FFFC6E0B}"/>
              </a:ext>
            </a:extLst>
          </p:cNvPr>
          <p:cNvSpPr/>
          <p:nvPr/>
        </p:nvSpPr>
        <p:spPr>
          <a:xfrm>
            <a:off x="1527709" y="4102885"/>
            <a:ext cx="1970935" cy="1633541"/>
          </a:xfrm>
          <a:custGeom>
            <a:avLst/>
            <a:gdLst>
              <a:gd name="connsiteX0" fmla="*/ 1112495 w 1970935"/>
              <a:gd name="connsiteY0" fmla="*/ 0 h 1633541"/>
              <a:gd name="connsiteX1" fmla="*/ 1970935 w 1970935"/>
              <a:gd name="connsiteY1" fmla="*/ 495621 h 1633541"/>
              <a:gd name="connsiteX2" fmla="*/ 0 w 1970935"/>
              <a:gd name="connsiteY2" fmla="*/ 1633541 h 1633541"/>
              <a:gd name="connsiteX3" fmla="*/ 0 w 1970935"/>
              <a:gd name="connsiteY3" fmla="*/ 697516 h 1633541"/>
              <a:gd name="connsiteX4" fmla="*/ 127412 w 1970935"/>
              <a:gd name="connsiteY4" fmla="*/ 690635 h 1633541"/>
              <a:gd name="connsiteX5" fmla="*/ 1059676 w 1970935"/>
              <a:gd name="connsiteY5" fmla="*/ 92991 h 163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3541">
                <a:moveTo>
                  <a:pt x="1112495" y="0"/>
                </a:moveTo>
                <a:lnTo>
                  <a:pt x="1970935" y="495621"/>
                </a:lnTo>
                <a:cubicBezTo>
                  <a:pt x="1564395" y="1199768"/>
                  <a:pt x="813079" y="1633541"/>
                  <a:pt x="0" y="1633541"/>
                </a:cubicBezTo>
                <a:lnTo>
                  <a:pt x="0" y="697516"/>
                </a:lnTo>
                <a:lnTo>
                  <a:pt x="127412" y="690635"/>
                </a:lnTo>
                <a:cubicBezTo>
                  <a:pt x="515405" y="648491"/>
                  <a:pt x="852266" y="421354"/>
                  <a:pt x="1059676" y="92991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5" name="!!!Freeform 64">
            <a:extLst>
              <a:ext uri="{FF2B5EF4-FFF2-40B4-BE49-F238E27FC236}">
                <a16:creationId xmlns:a16="http://schemas.microsoft.com/office/drawing/2014/main" id="{5BA3ABB8-D84C-236E-34A1-446A9FEEAEEA}"/>
              </a:ext>
            </a:extLst>
          </p:cNvPr>
          <p:cNvSpPr/>
          <p:nvPr/>
        </p:nvSpPr>
        <p:spPr>
          <a:xfrm>
            <a:off x="-443226" y="4106107"/>
            <a:ext cx="1970935" cy="1630318"/>
          </a:xfrm>
          <a:custGeom>
            <a:avLst/>
            <a:gdLst>
              <a:gd name="connsiteX0" fmla="*/ 852859 w 1970935"/>
              <a:gd name="connsiteY0" fmla="*/ 0 h 1630318"/>
              <a:gd name="connsiteX1" fmla="*/ 903848 w 1970935"/>
              <a:gd name="connsiteY1" fmla="*/ 89768 h 1630318"/>
              <a:gd name="connsiteX2" fmla="*/ 1967229 w 1970935"/>
              <a:gd name="connsiteY2" fmla="*/ 694493 h 1630318"/>
              <a:gd name="connsiteX3" fmla="*/ 1970935 w 1970935"/>
              <a:gd name="connsiteY3" fmla="*/ 694293 h 1630318"/>
              <a:gd name="connsiteX4" fmla="*/ 1970935 w 1970935"/>
              <a:gd name="connsiteY4" fmla="*/ 1630318 h 1630318"/>
              <a:gd name="connsiteX5" fmla="*/ 0 w 1970935"/>
              <a:gd name="connsiteY5" fmla="*/ 492398 h 16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0318">
                <a:moveTo>
                  <a:pt x="852859" y="0"/>
                </a:moveTo>
                <a:lnTo>
                  <a:pt x="903848" y="89768"/>
                </a:lnTo>
                <a:cubicBezTo>
                  <a:pt x="1134303" y="454616"/>
                  <a:pt x="1524575" y="694493"/>
                  <a:pt x="1967229" y="694493"/>
                </a:cubicBezTo>
                <a:lnTo>
                  <a:pt x="1970935" y="694293"/>
                </a:lnTo>
                <a:lnTo>
                  <a:pt x="1970935" y="1630318"/>
                </a:lnTo>
                <a:cubicBezTo>
                  <a:pt x="1157856" y="1630318"/>
                  <a:pt x="406539" y="1196545"/>
                  <a:pt x="0" y="492398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64" name="!!!Freeform 63">
            <a:extLst>
              <a:ext uri="{FF2B5EF4-FFF2-40B4-BE49-F238E27FC236}">
                <a16:creationId xmlns:a16="http://schemas.microsoft.com/office/drawing/2014/main" id="{EBEC654D-416F-EEC8-B865-6B56DD5C25ED}"/>
              </a:ext>
            </a:extLst>
          </p:cNvPr>
          <p:cNvSpPr/>
          <p:nvPr/>
        </p:nvSpPr>
        <p:spPr>
          <a:xfrm>
            <a:off x="-748132" y="2322665"/>
            <a:ext cx="1157764" cy="2275840"/>
          </a:xfrm>
          <a:custGeom>
            <a:avLst/>
            <a:gdLst>
              <a:gd name="connsiteX0" fmla="*/ 304905 w 1157764"/>
              <a:gd name="connsiteY0" fmla="*/ 0 h 2275840"/>
              <a:gd name="connsiteX1" fmla="*/ 1133008 w 1157764"/>
              <a:gd name="connsiteY1" fmla="*/ 478105 h 2275840"/>
              <a:gd name="connsiteX2" fmla="*/ 1090517 w 1157764"/>
              <a:gd name="connsiteY2" fmla="*/ 572446 h 2275840"/>
              <a:gd name="connsiteX3" fmla="*/ 989740 w 1157764"/>
              <a:gd name="connsiteY3" fmla="*/ 1106335 h 2275840"/>
              <a:gd name="connsiteX4" fmla="*/ 1144518 w 1157764"/>
              <a:gd name="connsiteY4" fmla="*/ 1760121 h 2275840"/>
              <a:gd name="connsiteX5" fmla="*/ 1157764 w 1157764"/>
              <a:gd name="connsiteY5" fmla="*/ 1783442 h 2275840"/>
              <a:gd name="connsiteX6" fmla="*/ 304905 w 1157764"/>
              <a:gd name="connsiteY6" fmla="*/ 2275840 h 2275840"/>
              <a:gd name="connsiteX7" fmla="*/ 304905 w 1157764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7764" h="2275840">
                <a:moveTo>
                  <a:pt x="304905" y="0"/>
                </a:moveTo>
                <a:lnTo>
                  <a:pt x="1133008" y="478105"/>
                </a:lnTo>
                <a:lnTo>
                  <a:pt x="1090517" y="572446"/>
                </a:lnTo>
                <a:cubicBezTo>
                  <a:pt x="1025624" y="736542"/>
                  <a:pt x="989740" y="916957"/>
                  <a:pt x="989740" y="1106335"/>
                </a:cubicBezTo>
                <a:cubicBezTo>
                  <a:pt x="989740" y="1343058"/>
                  <a:pt x="1045809" y="1565775"/>
                  <a:pt x="1144518" y="1760121"/>
                </a:cubicBezTo>
                <a:lnTo>
                  <a:pt x="1157764" y="1783442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500" kern="1200" dirty="0"/>
          </a:p>
        </p:txBody>
      </p:sp>
      <p:sp>
        <p:nvSpPr>
          <p:cNvPr id="63" name="!!!Freeform 62">
            <a:extLst>
              <a:ext uri="{FF2B5EF4-FFF2-40B4-BE49-F238E27FC236}">
                <a16:creationId xmlns:a16="http://schemas.microsoft.com/office/drawing/2014/main" id="{136FD977-F44F-1291-49B2-E9F1A6049D56}"/>
              </a:ext>
            </a:extLst>
          </p:cNvPr>
          <p:cNvSpPr/>
          <p:nvPr/>
        </p:nvSpPr>
        <p:spPr>
          <a:xfrm>
            <a:off x="-443226" y="1184746"/>
            <a:ext cx="1970935" cy="1616025"/>
          </a:xfrm>
          <a:custGeom>
            <a:avLst/>
            <a:gdLst>
              <a:gd name="connsiteX0" fmla="*/ 1970935 w 1970935"/>
              <a:gd name="connsiteY0" fmla="*/ 0 h 1616025"/>
              <a:gd name="connsiteX1" fmla="*/ 1970935 w 1970935"/>
              <a:gd name="connsiteY1" fmla="*/ 872855 h 1616025"/>
              <a:gd name="connsiteX2" fmla="*/ 1967229 w 1970935"/>
              <a:gd name="connsiteY2" fmla="*/ 872655 h 1616025"/>
              <a:gd name="connsiteX3" fmla="*/ 839613 w 1970935"/>
              <a:gd name="connsiteY3" fmla="*/ 1590469 h 1616025"/>
              <a:gd name="connsiteX4" fmla="*/ 828103 w 1970935"/>
              <a:gd name="connsiteY4" fmla="*/ 1616025 h 1616025"/>
              <a:gd name="connsiteX5" fmla="*/ 0 w 1970935"/>
              <a:gd name="connsiteY5" fmla="*/ 1137920 h 1616025"/>
              <a:gd name="connsiteX6" fmla="*/ 1970935 w 1970935"/>
              <a:gd name="connsiteY6" fmla="*/ 0 h 161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0935" h="1616025">
                <a:moveTo>
                  <a:pt x="1970935" y="0"/>
                </a:moveTo>
                <a:lnTo>
                  <a:pt x="1970935" y="872855"/>
                </a:lnTo>
                <a:lnTo>
                  <a:pt x="1967229" y="872655"/>
                </a:lnTo>
                <a:cubicBezTo>
                  <a:pt x="1480309" y="872655"/>
                  <a:pt x="1056773" y="1162907"/>
                  <a:pt x="839613" y="1590469"/>
                </a:cubicBezTo>
                <a:lnTo>
                  <a:pt x="828103" y="1616025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5D0C8-F3C2-3BBC-3123-52A3CD65A452}"/>
              </a:ext>
            </a:extLst>
          </p:cNvPr>
          <p:cNvSpPr txBox="1"/>
          <p:nvPr/>
        </p:nvSpPr>
        <p:spPr>
          <a:xfrm>
            <a:off x="649999" y="3157538"/>
            <a:ext cx="174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latin typeface="Avenir Black" panose="02000503020000020003" pitchFamily="2" charset="0"/>
              </a:rPr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531594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D2B1121-BA13-5D2B-280E-3F72889C380F}"/>
              </a:ext>
            </a:extLst>
          </p:cNvPr>
          <p:cNvSpPr txBox="1"/>
          <p:nvPr/>
        </p:nvSpPr>
        <p:spPr>
          <a:xfrm>
            <a:off x="5378193" y="2726650"/>
            <a:ext cx="2308228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8800" b="1" dirty="0">
                <a:latin typeface="Avenir Black" panose="02000503020000020003" pitchFamily="2" charset="0"/>
              </a:rPr>
              <a:t>RUNNING</a:t>
            </a:r>
          </a:p>
          <a:p>
            <a:r>
              <a:rPr lang="en-GB" b="1" dirty="0">
                <a:latin typeface="Avenir Black" panose="02000503020000020003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GB" b="1" dirty="0">
              <a:latin typeface="Avenir Black" panose="02000503020000020003" pitchFamily="2" charset="0"/>
            </a:endParaRPr>
          </a:p>
          <a:p>
            <a:r>
              <a:rPr lang="en-GB" b="1" dirty="0">
                <a:latin typeface="Avenir Black" panose="02000503020000020003" pitchFamily="2" charset="0"/>
              </a:rPr>
              <a:t>Nunc viverra imperdiet enim. Fusce est. Vivamus a tellus.</a:t>
            </a:r>
          </a:p>
          <a:p>
            <a:endParaRPr lang="en-GB" b="1" dirty="0">
              <a:latin typeface="Avenir Black" panose="02000503020000020003" pitchFamily="2" charset="0"/>
            </a:endParaRPr>
          </a:p>
          <a:p>
            <a:r>
              <a:rPr lang="en-GB" b="1" dirty="0">
                <a:latin typeface="Avenir Black" panose="02000503020000020003" pitchFamily="2" charset="0"/>
              </a:rPr>
              <a:t>Pellentesque habitant morbi tristique senectus et netus et malesuada fames ac turpis egestas. Proin pharetra nonummy pede. Mauris et orci.</a:t>
            </a:r>
            <a:endParaRPr lang="en-NL" b="1" dirty="0">
              <a:latin typeface="Avenir Black" panose="02000503020000020003" pitchFamily="2" charset="0"/>
            </a:endParaRPr>
          </a:p>
          <a:p>
            <a:endParaRPr lang="en-NL" b="1" dirty="0">
              <a:latin typeface="Avenir Black" panose="02000503020000020003" pitchFamily="2" charset="0"/>
            </a:endParaRPr>
          </a:p>
        </p:txBody>
      </p:sp>
      <p:sp>
        <p:nvSpPr>
          <p:cNvPr id="68" name="!!!Freeform 67">
            <a:extLst>
              <a:ext uri="{FF2B5EF4-FFF2-40B4-BE49-F238E27FC236}">
                <a16:creationId xmlns:a16="http://schemas.microsoft.com/office/drawing/2014/main" id="{9ED72DD5-F860-44CA-9722-78684D8476CC}"/>
              </a:ext>
            </a:extLst>
          </p:cNvPr>
          <p:cNvSpPr/>
          <p:nvPr/>
        </p:nvSpPr>
        <p:spPr>
          <a:xfrm rot="17911243">
            <a:off x="-26047" y="1084956"/>
            <a:ext cx="1970935" cy="1619422"/>
          </a:xfrm>
          <a:custGeom>
            <a:avLst/>
            <a:gdLst>
              <a:gd name="connsiteX0" fmla="*/ 0 w 1970935"/>
              <a:gd name="connsiteY0" fmla="*/ 0 h 1619422"/>
              <a:gd name="connsiteX1" fmla="*/ 1970935 w 1970935"/>
              <a:gd name="connsiteY1" fmla="*/ 1137920 h 1619422"/>
              <a:gd name="connsiteX2" fmla="*/ 1136950 w 1970935"/>
              <a:gd name="connsiteY2" fmla="*/ 1619422 h 1619422"/>
              <a:gd name="connsiteX3" fmla="*/ 1123910 w 1970935"/>
              <a:gd name="connsiteY3" fmla="*/ 1590469 h 1619422"/>
              <a:gd name="connsiteX4" fmla="*/ 127412 w 1970935"/>
              <a:gd name="connsiteY4" fmla="*/ 879737 h 1619422"/>
              <a:gd name="connsiteX5" fmla="*/ 0 w 1970935"/>
              <a:gd name="connsiteY5" fmla="*/ 872855 h 161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19422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136950" y="1619422"/>
                </a:lnTo>
                <a:lnTo>
                  <a:pt x="1123910" y="1590469"/>
                </a:lnTo>
                <a:cubicBezTo>
                  <a:pt x="926492" y="1201776"/>
                  <a:pt x="558515" y="926563"/>
                  <a:pt x="127412" y="879737"/>
                </a:cubicBezTo>
                <a:lnTo>
                  <a:pt x="0" y="8728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7" name="!!!Freeform 66">
            <a:extLst>
              <a:ext uri="{FF2B5EF4-FFF2-40B4-BE49-F238E27FC236}">
                <a16:creationId xmlns:a16="http://schemas.microsoft.com/office/drawing/2014/main" id="{393B189B-ECD9-B942-C93A-B573878FE7FC}"/>
              </a:ext>
            </a:extLst>
          </p:cNvPr>
          <p:cNvSpPr/>
          <p:nvPr/>
        </p:nvSpPr>
        <p:spPr>
          <a:xfrm rot="17911243">
            <a:off x="2004342" y="834094"/>
            <a:ext cx="1163345" cy="2275840"/>
          </a:xfrm>
          <a:custGeom>
            <a:avLst/>
            <a:gdLst>
              <a:gd name="connsiteX0" fmla="*/ 858440 w 1163345"/>
              <a:gd name="connsiteY0" fmla="*/ 0 h 2275840"/>
              <a:gd name="connsiteX1" fmla="*/ 858440 w 1163345"/>
              <a:gd name="connsiteY1" fmla="*/ 2275840 h 2275840"/>
              <a:gd name="connsiteX2" fmla="*/ 0 w 1163345"/>
              <a:gd name="connsiteY2" fmla="*/ 1780219 h 2275840"/>
              <a:gd name="connsiteX3" fmla="*/ 11415 w 1163345"/>
              <a:gd name="connsiteY3" fmla="*/ 1760121 h 2275840"/>
              <a:gd name="connsiteX4" fmla="*/ 166193 w 1163345"/>
              <a:gd name="connsiteY4" fmla="*/ 1106335 h 2275840"/>
              <a:gd name="connsiteX5" fmla="*/ 65416 w 1163345"/>
              <a:gd name="connsiteY5" fmla="*/ 572446 h 2275840"/>
              <a:gd name="connsiteX6" fmla="*/ 24455 w 1163345"/>
              <a:gd name="connsiteY6" fmla="*/ 481502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345" h="2275840">
                <a:moveTo>
                  <a:pt x="858440" y="0"/>
                </a:moveTo>
                <a:cubicBezTo>
                  <a:pt x="1264980" y="704147"/>
                  <a:pt x="1264980" y="1571693"/>
                  <a:pt x="858440" y="2275840"/>
                </a:cubicBezTo>
                <a:lnTo>
                  <a:pt x="0" y="1780219"/>
                </a:lnTo>
                <a:lnTo>
                  <a:pt x="11415" y="1760121"/>
                </a:lnTo>
                <a:cubicBezTo>
                  <a:pt x="110124" y="1565775"/>
                  <a:pt x="166193" y="1343058"/>
                  <a:pt x="166193" y="1106335"/>
                </a:cubicBezTo>
                <a:cubicBezTo>
                  <a:pt x="166193" y="916957"/>
                  <a:pt x="130309" y="736542"/>
                  <a:pt x="65416" y="572446"/>
                </a:cubicBezTo>
                <a:lnTo>
                  <a:pt x="24455" y="48150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300" kern="1200" dirty="0"/>
          </a:p>
        </p:txBody>
      </p:sp>
      <p:sp>
        <p:nvSpPr>
          <p:cNvPr id="66" name="!!!Freeform 65">
            <a:extLst>
              <a:ext uri="{FF2B5EF4-FFF2-40B4-BE49-F238E27FC236}">
                <a16:creationId xmlns:a16="http://schemas.microsoft.com/office/drawing/2014/main" id="{F1315DA8-379C-8C03-B652-B564FFFC6E0B}"/>
              </a:ext>
            </a:extLst>
          </p:cNvPr>
          <p:cNvSpPr/>
          <p:nvPr/>
        </p:nvSpPr>
        <p:spPr>
          <a:xfrm rot="17911243">
            <a:off x="2851161" y="2167716"/>
            <a:ext cx="2568222" cy="2128580"/>
          </a:xfrm>
          <a:custGeom>
            <a:avLst/>
            <a:gdLst>
              <a:gd name="connsiteX0" fmla="*/ 1112495 w 1970935"/>
              <a:gd name="connsiteY0" fmla="*/ 0 h 1633541"/>
              <a:gd name="connsiteX1" fmla="*/ 1970935 w 1970935"/>
              <a:gd name="connsiteY1" fmla="*/ 495621 h 1633541"/>
              <a:gd name="connsiteX2" fmla="*/ 0 w 1970935"/>
              <a:gd name="connsiteY2" fmla="*/ 1633541 h 1633541"/>
              <a:gd name="connsiteX3" fmla="*/ 0 w 1970935"/>
              <a:gd name="connsiteY3" fmla="*/ 697516 h 1633541"/>
              <a:gd name="connsiteX4" fmla="*/ 127412 w 1970935"/>
              <a:gd name="connsiteY4" fmla="*/ 690635 h 1633541"/>
              <a:gd name="connsiteX5" fmla="*/ 1059676 w 1970935"/>
              <a:gd name="connsiteY5" fmla="*/ 92991 h 163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3541">
                <a:moveTo>
                  <a:pt x="1112495" y="0"/>
                </a:moveTo>
                <a:lnTo>
                  <a:pt x="1970935" y="495621"/>
                </a:lnTo>
                <a:cubicBezTo>
                  <a:pt x="1564395" y="1199768"/>
                  <a:pt x="813079" y="1633541"/>
                  <a:pt x="0" y="1633541"/>
                </a:cubicBezTo>
                <a:lnTo>
                  <a:pt x="0" y="697516"/>
                </a:lnTo>
                <a:lnTo>
                  <a:pt x="127412" y="690635"/>
                </a:lnTo>
                <a:cubicBezTo>
                  <a:pt x="515405" y="648491"/>
                  <a:pt x="852266" y="421354"/>
                  <a:pt x="1059676" y="92991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5" name="!!!Freeform 64">
            <a:extLst>
              <a:ext uri="{FF2B5EF4-FFF2-40B4-BE49-F238E27FC236}">
                <a16:creationId xmlns:a16="http://schemas.microsoft.com/office/drawing/2014/main" id="{5BA3ABB8-D84C-236E-34A1-446A9FEEAEEA}"/>
              </a:ext>
            </a:extLst>
          </p:cNvPr>
          <p:cNvSpPr/>
          <p:nvPr/>
        </p:nvSpPr>
        <p:spPr>
          <a:xfrm rot="17911243">
            <a:off x="1604504" y="4208742"/>
            <a:ext cx="1970935" cy="1630318"/>
          </a:xfrm>
          <a:custGeom>
            <a:avLst/>
            <a:gdLst>
              <a:gd name="connsiteX0" fmla="*/ 852859 w 1970935"/>
              <a:gd name="connsiteY0" fmla="*/ 0 h 1630318"/>
              <a:gd name="connsiteX1" fmla="*/ 903848 w 1970935"/>
              <a:gd name="connsiteY1" fmla="*/ 89768 h 1630318"/>
              <a:gd name="connsiteX2" fmla="*/ 1967229 w 1970935"/>
              <a:gd name="connsiteY2" fmla="*/ 694493 h 1630318"/>
              <a:gd name="connsiteX3" fmla="*/ 1970935 w 1970935"/>
              <a:gd name="connsiteY3" fmla="*/ 694293 h 1630318"/>
              <a:gd name="connsiteX4" fmla="*/ 1970935 w 1970935"/>
              <a:gd name="connsiteY4" fmla="*/ 1630318 h 1630318"/>
              <a:gd name="connsiteX5" fmla="*/ 0 w 1970935"/>
              <a:gd name="connsiteY5" fmla="*/ 492398 h 16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0318">
                <a:moveTo>
                  <a:pt x="852859" y="0"/>
                </a:moveTo>
                <a:lnTo>
                  <a:pt x="903848" y="89768"/>
                </a:lnTo>
                <a:cubicBezTo>
                  <a:pt x="1134303" y="454616"/>
                  <a:pt x="1524575" y="694493"/>
                  <a:pt x="1967229" y="694493"/>
                </a:cubicBezTo>
                <a:lnTo>
                  <a:pt x="1970935" y="694293"/>
                </a:lnTo>
                <a:lnTo>
                  <a:pt x="1970935" y="1630318"/>
                </a:lnTo>
                <a:cubicBezTo>
                  <a:pt x="1157856" y="1630318"/>
                  <a:pt x="406539" y="1196545"/>
                  <a:pt x="0" y="492398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64" name="!!!Freeform 63">
            <a:extLst>
              <a:ext uri="{FF2B5EF4-FFF2-40B4-BE49-F238E27FC236}">
                <a16:creationId xmlns:a16="http://schemas.microsoft.com/office/drawing/2014/main" id="{EBEC654D-416F-EEC8-B865-6B56DD5C25ED}"/>
              </a:ext>
            </a:extLst>
          </p:cNvPr>
          <p:cNvSpPr/>
          <p:nvPr/>
        </p:nvSpPr>
        <p:spPr>
          <a:xfrm rot="17911243">
            <a:off x="387949" y="3813689"/>
            <a:ext cx="1157764" cy="2275840"/>
          </a:xfrm>
          <a:custGeom>
            <a:avLst/>
            <a:gdLst>
              <a:gd name="connsiteX0" fmla="*/ 304905 w 1157764"/>
              <a:gd name="connsiteY0" fmla="*/ 0 h 2275840"/>
              <a:gd name="connsiteX1" fmla="*/ 1133008 w 1157764"/>
              <a:gd name="connsiteY1" fmla="*/ 478105 h 2275840"/>
              <a:gd name="connsiteX2" fmla="*/ 1090517 w 1157764"/>
              <a:gd name="connsiteY2" fmla="*/ 572446 h 2275840"/>
              <a:gd name="connsiteX3" fmla="*/ 989740 w 1157764"/>
              <a:gd name="connsiteY3" fmla="*/ 1106335 h 2275840"/>
              <a:gd name="connsiteX4" fmla="*/ 1144518 w 1157764"/>
              <a:gd name="connsiteY4" fmla="*/ 1760121 h 2275840"/>
              <a:gd name="connsiteX5" fmla="*/ 1157764 w 1157764"/>
              <a:gd name="connsiteY5" fmla="*/ 1783442 h 2275840"/>
              <a:gd name="connsiteX6" fmla="*/ 304905 w 1157764"/>
              <a:gd name="connsiteY6" fmla="*/ 2275840 h 2275840"/>
              <a:gd name="connsiteX7" fmla="*/ 304905 w 1157764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7764" h="2275840">
                <a:moveTo>
                  <a:pt x="304905" y="0"/>
                </a:moveTo>
                <a:lnTo>
                  <a:pt x="1133008" y="478105"/>
                </a:lnTo>
                <a:lnTo>
                  <a:pt x="1090517" y="572446"/>
                </a:lnTo>
                <a:cubicBezTo>
                  <a:pt x="1025624" y="736542"/>
                  <a:pt x="989740" y="916957"/>
                  <a:pt x="989740" y="1106335"/>
                </a:cubicBezTo>
                <a:cubicBezTo>
                  <a:pt x="989740" y="1343058"/>
                  <a:pt x="1045809" y="1565775"/>
                  <a:pt x="1144518" y="1760121"/>
                </a:cubicBezTo>
                <a:lnTo>
                  <a:pt x="1157764" y="1783442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500" kern="1200" dirty="0"/>
          </a:p>
        </p:txBody>
      </p:sp>
      <p:sp>
        <p:nvSpPr>
          <p:cNvPr id="63" name="!!!Freeform 62">
            <a:extLst>
              <a:ext uri="{FF2B5EF4-FFF2-40B4-BE49-F238E27FC236}">
                <a16:creationId xmlns:a16="http://schemas.microsoft.com/office/drawing/2014/main" id="{136FD977-F44F-1291-49B2-E9F1A6049D56}"/>
              </a:ext>
            </a:extLst>
          </p:cNvPr>
          <p:cNvSpPr/>
          <p:nvPr/>
        </p:nvSpPr>
        <p:spPr>
          <a:xfrm rot="17911243">
            <a:off x="-968613" y="2817595"/>
            <a:ext cx="1970935" cy="1616025"/>
          </a:xfrm>
          <a:custGeom>
            <a:avLst/>
            <a:gdLst>
              <a:gd name="connsiteX0" fmla="*/ 1970935 w 1970935"/>
              <a:gd name="connsiteY0" fmla="*/ 0 h 1616025"/>
              <a:gd name="connsiteX1" fmla="*/ 1970935 w 1970935"/>
              <a:gd name="connsiteY1" fmla="*/ 872855 h 1616025"/>
              <a:gd name="connsiteX2" fmla="*/ 1967229 w 1970935"/>
              <a:gd name="connsiteY2" fmla="*/ 872655 h 1616025"/>
              <a:gd name="connsiteX3" fmla="*/ 839613 w 1970935"/>
              <a:gd name="connsiteY3" fmla="*/ 1590469 h 1616025"/>
              <a:gd name="connsiteX4" fmla="*/ 828103 w 1970935"/>
              <a:gd name="connsiteY4" fmla="*/ 1616025 h 1616025"/>
              <a:gd name="connsiteX5" fmla="*/ 0 w 1970935"/>
              <a:gd name="connsiteY5" fmla="*/ 1137920 h 1616025"/>
              <a:gd name="connsiteX6" fmla="*/ 1970935 w 1970935"/>
              <a:gd name="connsiteY6" fmla="*/ 0 h 161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0935" h="1616025">
                <a:moveTo>
                  <a:pt x="1970935" y="0"/>
                </a:moveTo>
                <a:lnTo>
                  <a:pt x="1970935" y="872855"/>
                </a:lnTo>
                <a:lnTo>
                  <a:pt x="1967229" y="872655"/>
                </a:lnTo>
                <a:cubicBezTo>
                  <a:pt x="1480309" y="872655"/>
                  <a:pt x="1056773" y="1162907"/>
                  <a:pt x="839613" y="1590469"/>
                </a:cubicBezTo>
                <a:lnTo>
                  <a:pt x="828103" y="1616025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5D0C8-F3C2-3BBC-3123-52A3CD65A452}"/>
              </a:ext>
            </a:extLst>
          </p:cNvPr>
          <p:cNvSpPr txBox="1"/>
          <p:nvPr/>
        </p:nvSpPr>
        <p:spPr>
          <a:xfrm>
            <a:off x="1505020" y="3157538"/>
            <a:ext cx="174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latin typeface="Avenir Black" panose="02000503020000020003" pitchFamily="2" charset="0"/>
              </a:rPr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2567575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D2B1121-BA13-5D2B-280E-3F72889C380F}"/>
              </a:ext>
            </a:extLst>
          </p:cNvPr>
          <p:cNvSpPr txBox="1"/>
          <p:nvPr/>
        </p:nvSpPr>
        <p:spPr>
          <a:xfrm>
            <a:off x="5378193" y="2726650"/>
            <a:ext cx="636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8800" b="1" dirty="0">
                <a:latin typeface="Avenir Black" panose="02000503020000020003" pitchFamily="2" charset="0"/>
              </a:rPr>
              <a:t>PARIS 2024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534B9B-F64B-FFB5-6B94-AFD4C7FB7C8F}"/>
              </a:ext>
            </a:extLst>
          </p:cNvPr>
          <p:cNvGrpSpPr/>
          <p:nvPr/>
        </p:nvGrpSpPr>
        <p:grpSpPr>
          <a:xfrm>
            <a:off x="106889" y="1184745"/>
            <a:ext cx="4551681" cy="4551681"/>
            <a:chOff x="106889" y="1184745"/>
            <a:chExt cx="4551681" cy="455168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6D76DAC-0240-6405-FF70-1161C2E7E9A3}"/>
                </a:ext>
              </a:extLst>
            </p:cNvPr>
            <p:cNvGrpSpPr/>
            <p:nvPr/>
          </p:nvGrpSpPr>
          <p:grpSpPr>
            <a:xfrm>
              <a:off x="106889" y="1184745"/>
              <a:ext cx="4551681" cy="4551681"/>
              <a:chOff x="3823866" y="1184745"/>
              <a:chExt cx="4551681" cy="4551681"/>
            </a:xfrm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9ED72DD5-F860-44CA-9722-78684D8476CC}"/>
                  </a:ext>
                </a:extLst>
              </p:cNvPr>
              <p:cNvSpPr/>
              <p:nvPr/>
            </p:nvSpPr>
            <p:spPr>
              <a:xfrm>
                <a:off x="6099707" y="1184745"/>
                <a:ext cx="1970935" cy="1619422"/>
              </a:xfrm>
              <a:custGeom>
                <a:avLst/>
                <a:gdLst>
                  <a:gd name="connsiteX0" fmla="*/ 0 w 1970935"/>
                  <a:gd name="connsiteY0" fmla="*/ 0 h 1619422"/>
                  <a:gd name="connsiteX1" fmla="*/ 1970935 w 1970935"/>
                  <a:gd name="connsiteY1" fmla="*/ 1137920 h 1619422"/>
                  <a:gd name="connsiteX2" fmla="*/ 1136950 w 1970935"/>
                  <a:gd name="connsiteY2" fmla="*/ 1619422 h 1619422"/>
                  <a:gd name="connsiteX3" fmla="*/ 1123910 w 1970935"/>
                  <a:gd name="connsiteY3" fmla="*/ 1590469 h 1619422"/>
                  <a:gd name="connsiteX4" fmla="*/ 127412 w 1970935"/>
                  <a:gd name="connsiteY4" fmla="*/ 879737 h 1619422"/>
                  <a:gd name="connsiteX5" fmla="*/ 0 w 1970935"/>
                  <a:gd name="connsiteY5" fmla="*/ 872855 h 16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0935" h="1619422">
                    <a:moveTo>
                      <a:pt x="0" y="0"/>
                    </a:moveTo>
                    <a:cubicBezTo>
                      <a:pt x="813079" y="0"/>
                      <a:pt x="1564396" y="433773"/>
                      <a:pt x="1970935" y="1137920"/>
                    </a:cubicBezTo>
                    <a:lnTo>
                      <a:pt x="1136950" y="1619422"/>
                    </a:lnTo>
                    <a:lnTo>
                      <a:pt x="1123910" y="1590469"/>
                    </a:lnTo>
                    <a:cubicBezTo>
                      <a:pt x="926492" y="1201776"/>
                      <a:pt x="558515" y="926563"/>
                      <a:pt x="127412" y="879737"/>
                    </a:cubicBezTo>
                    <a:lnTo>
                      <a:pt x="0" y="872855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77948" tIns="541020" rIns="952839" bIns="3141980" numCol="1" spcCol="1270" anchor="ctr" anchorCtr="0">
                <a:noAutofit/>
              </a:bodyPr>
              <a:lstStyle/>
              <a:p>
                <a:pPr marL="0" lvl="0" indent="0"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4200" kern="1200" dirty="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393B189B-ECD9-B942-C93A-B573878FE7FC}"/>
                  </a:ext>
                </a:extLst>
              </p:cNvPr>
              <p:cNvSpPr/>
              <p:nvPr/>
            </p:nvSpPr>
            <p:spPr>
              <a:xfrm>
                <a:off x="7212202" y="2322665"/>
                <a:ext cx="1163345" cy="2275840"/>
              </a:xfrm>
              <a:custGeom>
                <a:avLst/>
                <a:gdLst>
                  <a:gd name="connsiteX0" fmla="*/ 858440 w 1163345"/>
                  <a:gd name="connsiteY0" fmla="*/ 0 h 2275840"/>
                  <a:gd name="connsiteX1" fmla="*/ 858440 w 1163345"/>
                  <a:gd name="connsiteY1" fmla="*/ 2275840 h 2275840"/>
                  <a:gd name="connsiteX2" fmla="*/ 0 w 1163345"/>
                  <a:gd name="connsiteY2" fmla="*/ 1780219 h 2275840"/>
                  <a:gd name="connsiteX3" fmla="*/ 11415 w 1163345"/>
                  <a:gd name="connsiteY3" fmla="*/ 1760121 h 2275840"/>
                  <a:gd name="connsiteX4" fmla="*/ 166193 w 1163345"/>
                  <a:gd name="connsiteY4" fmla="*/ 1106335 h 2275840"/>
                  <a:gd name="connsiteX5" fmla="*/ 65416 w 1163345"/>
                  <a:gd name="connsiteY5" fmla="*/ 572446 h 2275840"/>
                  <a:gd name="connsiteX6" fmla="*/ 24455 w 1163345"/>
                  <a:gd name="connsiteY6" fmla="*/ 481502 h 227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3345" h="2275840">
                    <a:moveTo>
                      <a:pt x="858440" y="0"/>
                    </a:moveTo>
                    <a:cubicBezTo>
                      <a:pt x="1264980" y="704147"/>
                      <a:pt x="1264980" y="1571693"/>
                      <a:pt x="858440" y="2275840"/>
                    </a:cubicBezTo>
                    <a:lnTo>
                      <a:pt x="0" y="1780219"/>
                    </a:lnTo>
                    <a:lnTo>
                      <a:pt x="11415" y="1760121"/>
                    </a:lnTo>
                    <a:cubicBezTo>
                      <a:pt x="110124" y="1565775"/>
                      <a:pt x="166193" y="1343058"/>
                      <a:pt x="166193" y="1106335"/>
                    </a:cubicBezTo>
                    <a:cubicBezTo>
                      <a:pt x="166193" y="916957"/>
                      <a:pt x="130309" y="736542"/>
                      <a:pt x="65416" y="572446"/>
                    </a:cubicBezTo>
                    <a:lnTo>
                      <a:pt x="24455" y="481502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70344" tIns="1869863" rIns="114215" bIns="1869864" numCol="1" spcCol="1270" anchor="ctr" anchorCtr="0">
                <a:noAutofit/>
              </a:bodyPr>
              <a:lstStyle/>
              <a:p>
                <a:pPr marL="0" lvl="0" indent="0" algn="ctr" defTabSz="1911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4300" kern="1200" dirty="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F1315DA8-379C-8C03-B652-B564FFFC6E0B}"/>
                  </a:ext>
                </a:extLst>
              </p:cNvPr>
              <p:cNvSpPr/>
              <p:nvPr/>
            </p:nvSpPr>
            <p:spPr>
              <a:xfrm>
                <a:off x="6099707" y="4102885"/>
                <a:ext cx="1970935" cy="1633541"/>
              </a:xfrm>
              <a:custGeom>
                <a:avLst/>
                <a:gdLst>
                  <a:gd name="connsiteX0" fmla="*/ 1112495 w 1970935"/>
                  <a:gd name="connsiteY0" fmla="*/ 0 h 1633541"/>
                  <a:gd name="connsiteX1" fmla="*/ 1970935 w 1970935"/>
                  <a:gd name="connsiteY1" fmla="*/ 495621 h 1633541"/>
                  <a:gd name="connsiteX2" fmla="*/ 0 w 1970935"/>
                  <a:gd name="connsiteY2" fmla="*/ 1633541 h 1633541"/>
                  <a:gd name="connsiteX3" fmla="*/ 0 w 1970935"/>
                  <a:gd name="connsiteY3" fmla="*/ 697516 h 1633541"/>
                  <a:gd name="connsiteX4" fmla="*/ 127412 w 1970935"/>
                  <a:gd name="connsiteY4" fmla="*/ 690635 h 1633541"/>
                  <a:gd name="connsiteX5" fmla="*/ 1059676 w 1970935"/>
                  <a:gd name="connsiteY5" fmla="*/ 92991 h 1633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0935" h="1633541">
                    <a:moveTo>
                      <a:pt x="1112495" y="0"/>
                    </a:moveTo>
                    <a:lnTo>
                      <a:pt x="1970935" y="495621"/>
                    </a:lnTo>
                    <a:cubicBezTo>
                      <a:pt x="1564395" y="1199768"/>
                      <a:pt x="813079" y="1633541"/>
                      <a:pt x="0" y="1633541"/>
                    </a:cubicBezTo>
                    <a:lnTo>
                      <a:pt x="0" y="697516"/>
                    </a:lnTo>
                    <a:lnTo>
                      <a:pt x="127412" y="690635"/>
                    </a:lnTo>
                    <a:cubicBezTo>
                      <a:pt x="515405" y="648491"/>
                      <a:pt x="852266" y="421354"/>
                      <a:pt x="1059676" y="92991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77948" tIns="3141980" rIns="952839" bIns="541020" numCol="1" spcCol="1270" anchor="ctr" anchorCtr="0">
                <a:noAutofit/>
              </a:bodyPr>
              <a:lstStyle/>
              <a:p>
                <a:pPr marL="0" lvl="0" indent="0"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4200" kern="1200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5BA3ABB8-D84C-236E-34A1-446A9FEEAEEA}"/>
                  </a:ext>
                </a:extLst>
              </p:cNvPr>
              <p:cNvSpPr/>
              <p:nvPr/>
            </p:nvSpPr>
            <p:spPr>
              <a:xfrm>
                <a:off x="4128772" y="4106107"/>
                <a:ext cx="1970935" cy="1630318"/>
              </a:xfrm>
              <a:custGeom>
                <a:avLst/>
                <a:gdLst>
                  <a:gd name="connsiteX0" fmla="*/ 852859 w 1970935"/>
                  <a:gd name="connsiteY0" fmla="*/ 0 h 1630318"/>
                  <a:gd name="connsiteX1" fmla="*/ 903848 w 1970935"/>
                  <a:gd name="connsiteY1" fmla="*/ 89768 h 1630318"/>
                  <a:gd name="connsiteX2" fmla="*/ 1967229 w 1970935"/>
                  <a:gd name="connsiteY2" fmla="*/ 694493 h 1630318"/>
                  <a:gd name="connsiteX3" fmla="*/ 1970935 w 1970935"/>
                  <a:gd name="connsiteY3" fmla="*/ 694293 h 1630318"/>
                  <a:gd name="connsiteX4" fmla="*/ 1970935 w 1970935"/>
                  <a:gd name="connsiteY4" fmla="*/ 1630318 h 1630318"/>
                  <a:gd name="connsiteX5" fmla="*/ 0 w 1970935"/>
                  <a:gd name="connsiteY5" fmla="*/ 492398 h 1630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0935" h="1630318">
                    <a:moveTo>
                      <a:pt x="852859" y="0"/>
                    </a:moveTo>
                    <a:lnTo>
                      <a:pt x="903848" y="89768"/>
                    </a:lnTo>
                    <a:cubicBezTo>
                      <a:pt x="1134303" y="454616"/>
                      <a:pt x="1524575" y="694493"/>
                      <a:pt x="1967229" y="694493"/>
                    </a:cubicBezTo>
                    <a:lnTo>
                      <a:pt x="1970935" y="694293"/>
                    </a:lnTo>
                    <a:lnTo>
                      <a:pt x="1970935" y="1630318"/>
                    </a:lnTo>
                    <a:cubicBezTo>
                      <a:pt x="1157856" y="1630318"/>
                      <a:pt x="406539" y="1196545"/>
                      <a:pt x="0" y="492398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74429" tIns="3163570" rIns="2399538" bIns="562610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5900" kern="1200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EBEC654D-416F-EEC8-B865-6B56DD5C25ED}"/>
                  </a:ext>
                </a:extLst>
              </p:cNvPr>
              <p:cNvSpPr/>
              <p:nvPr/>
            </p:nvSpPr>
            <p:spPr>
              <a:xfrm>
                <a:off x="3823866" y="2322665"/>
                <a:ext cx="1157764" cy="2275840"/>
              </a:xfrm>
              <a:custGeom>
                <a:avLst/>
                <a:gdLst>
                  <a:gd name="connsiteX0" fmla="*/ 304905 w 1157764"/>
                  <a:gd name="connsiteY0" fmla="*/ 0 h 2275840"/>
                  <a:gd name="connsiteX1" fmla="*/ 1133008 w 1157764"/>
                  <a:gd name="connsiteY1" fmla="*/ 478105 h 2275840"/>
                  <a:gd name="connsiteX2" fmla="*/ 1090517 w 1157764"/>
                  <a:gd name="connsiteY2" fmla="*/ 572446 h 2275840"/>
                  <a:gd name="connsiteX3" fmla="*/ 989740 w 1157764"/>
                  <a:gd name="connsiteY3" fmla="*/ 1106335 h 2275840"/>
                  <a:gd name="connsiteX4" fmla="*/ 1144518 w 1157764"/>
                  <a:gd name="connsiteY4" fmla="*/ 1760121 h 2275840"/>
                  <a:gd name="connsiteX5" fmla="*/ 1157764 w 1157764"/>
                  <a:gd name="connsiteY5" fmla="*/ 1783442 h 2275840"/>
                  <a:gd name="connsiteX6" fmla="*/ 304905 w 1157764"/>
                  <a:gd name="connsiteY6" fmla="*/ 2275840 h 2275840"/>
                  <a:gd name="connsiteX7" fmla="*/ 304905 w 1157764"/>
                  <a:gd name="connsiteY7" fmla="*/ 0 h 227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7764" h="2275840">
                    <a:moveTo>
                      <a:pt x="304905" y="0"/>
                    </a:moveTo>
                    <a:lnTo>
                      <a:pt x="1133008" y="478105"/>
                    </a:lnTo>
                    <a:lnTo>
                      <a:pt x="1090517" y="572446"/>
                    </a:lnTo>
                    <a:cubicBezTo>
                      <a:pt x="1025624" y="736542"/>
                      <a:pt x="989740" y="916957"/>
                      <a:pt x="989740" y="1106335"/>
                    </a:cubicBezTo>
                    <a:cubicBezTo>
                      <a:pt x="989740" y="1343058"/>
                      <a:pt x="1045809" y="1565775"/>
                      <a:pt x="1144518" y="1760121"/>
                    </a:cubicBezTo>
                    <a:lnTo>
                      <a:pt x="1157764" y="1783442"/>
                    </a:lnTo>
                    <a:lnTo>
                      <a:pt x="304905" y="2275840"/>
                    </a:lnTo>
                    <a:cubicBezTo>
                      <a:pt x="-101635" y="1571693"/>
                      <a:pt x="-101635" y="704147"/>
                      <a:pt x="304905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0293" tIns="1885103" rIns="3174746" bIns="1885104" numCol="1" spcCol="1270" anchor="ctr" anchorCtr="0">
                <a:noAutofit/>
              </a:bodyPr>
              <a:lstStyle/>
              <a:p>
                <a:pPr marL="0" lvl="0" indent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5500" kern="1200" dirty="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36FD977-F44F-1291-49B2-E9F1A6049D56}"/>
                  </a:ext>
                </a:extLst>
              </p:cNvPr>
              <p:cNvSpPr/>
              <p:nvPr/>
            </p:nvSpPr>
            <p:spPr>
              <a:xfrm>
                <a:off x="4128772" y="1184746"/>
                <a:ext cx="1970935" cy="1616025"/>
              </a:xfrm>
              <a:custGeom>
                <a:avLst/>
                <a:gdLst>
                  <a:gd name="connsiteX0" fmla="*/ 1970935 w 1970935"/>
                  <a:gd name="connsiteY0" fmla="*/ 0 h 1616025"/>
                  <a:gd name="connsiteX1" fmla="*/ 1970935 w 1970935"/>
                  <a:gd name="connsiteY1" fmla="*/ 872855 h 1616025"/>
                  <a:gd name="connsiteX2" fmla="*/ 1967229 w 1970935"/>
                  <a:gd name="connsiteY2" fmla="*/ 872655 h 1616025"/>
                  <a:gd name="connsiteX3" fmla="*/ 839613 w 1970935"/>
                  <a:gd name="connsiteY3" fmla="*/ 1590469 h 1616025"/>
                  <a:gd name="connsiteX4" fmla="*/ 828103 w 1970935"/>
                  <a:gd name="connsiteY4" fmla="*/ 1616025 h 1616025"/>
                  <a:gd name="connsiteX5" fmla="*/ 0 w 1970935"/>
                  <a:gd name="connsiteY5" fmla="*/ 1137920 h 1616025"/>
                  <a:gd name="connsiteX6" fmla="*/ 1970935 w 1970935"/>
                  <a:gd name="connsiteY6" fmla="*/ 0 h 161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935" h="1616025">
                    <a:moveTo>
                      <a:pt x="1970935" y="0"/>
                    </a:moveTo>
                    <a:lnTo>
                      <a:pt x="1970935" y="872855"/>
                    </a:lnTo>
                    <a:lnTo>
                      <a:pt x="1967229" y="872655"/>
                    </a:lnTo>
                    <a:cubicBezTo>
                      <a:pt x="1480309" y="872655"/>
                      <a:pt x="1056773" y="1162907"/>
                      <a:pt x="839613" y="1590469"/>
                    </a:cubicBezTo>
                    <a:lnTo>
                      <a:pt x="828103" y="1616025"/>
                    </a:lnTo>
                    <a:lnTo>
                      <a:pt x="0" y="1137920"/>
                    </a:lnTo>
                    <a:cubicBezTo>
                      <a:pt x="406540" y="433773"/>
                      <a:pt x="1157856" y="0"/>
                      <a:pt x="1970935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74429" tIns="562610" rIns="2399538" bIns="3163570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5900" kern="1200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05D0C8-F3C2-3BBC-3123-52A3CD65A452}"/>
                </a:ext>
              </a:extLst>
            </p:cNvPr>
            <p:cNvSpPr txBox="1"/>
            <p:nvPr/>
          </p:nvSpPr>
          <p:spPr>
            <a:xfrm>
              <a:off x="1505020" y="3157538"/>
              <a:ext cx="1749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latin typeface="Avenir Black" panose="02000503020000020003" pitchFamily="2" charset="0"/>
                </a:rPr>
                <a:t>SPORTS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8631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153</Words>
  <Application>Microsoft Macintosh PowerPoint</Application>
  <PresentationFormat>Widescreen</PresentationFormat>
  <Paragraphs>19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Giraldo</dc:creator>
  <cp:lastModifiedBy>Sergio Giraldo</cp:lastModifiedBy>
  <cp:revision>2</cp:revision>
  <dcterms:created xsi:type="dcterms:W3CDTF">2023-03-16T20:56:12Z</dcterms:created>
  <dcterms:modified xsi:type="dcterms:W3CDTF">2023-03-16T21:52:16Z</dcterms:modified>
</cp:coreProperties>
</file>