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3"/>
    <p:restoredTop sz="80535"/>
  </p:normalViewPr>
  <p:slideViewPr>
    <p:cSldViewPr snapToGrid="0">
      <p:cViewPr>
        <p:scale>
          <a:sx n="116" d="100"/>
          <a:sy n="116" d="100"/>
        </p:scale>
        <p:origin x="170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0FB9-256A-B04F-9940-0F2C0E04968D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9753-3C1A-6D47-9142-7C039D9782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54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  <a:p>
            <a:r>
              <a:rPr lang="en-NL" dirty="0"/>
              <a:t>Make your texts in the rectangles, then group everything.</a:t>
            </a:r>
          </a:p>
          <a:p>
            <a:r>
              <a:rPr lang="en-GB" dirty="0"/>
              <a:t>Duplicate in 4 slides, position each of the parts and </a:t>
            </a:r>
            <a:r>
              <a:rPr lang="en-GB"/>
              <a:t>morph transition</a:t>
            </a:r>
            <a:endParaRPr lang="en-NL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5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8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728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74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A7DC-E3F6-7655-4FAD-FC63BC4E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4CDB-A144-F178-8E14-882959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172B-ABA1-4085-5EBC-9A10E7B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CC61-AC2E-8E8E-54EB-EAD83605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3AB5-501F-C0A4-424E-1430E7B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0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887B-EE38-4611-7B75-BEB4EEA9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D16E-1F12-605B-4C43-6B4576B9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9E6D-2D4C-F034-AD91-37DD57C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7795-9D39-CFA3-D6D5-D9E568BA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9C0A-5020-774D-97F3-B4608936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53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382C-A731-77B1-CD1A-10BDE81A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A36-1BEC-E850-7A24-65E2B2AC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DCC-8F57-DE89-5560-5B756DFD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BE60-B8F9-8BB9-3325-F4C6BB73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CFB5-EC77-89C7-EE3E-F2B6A12E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75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04FE-A69D-BE39-DE01-2D97F797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2CF6-9390-A4AE-030D-F3E00F00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44B-3222-A413-37B4-90EB863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1252-33A0-451D-D0CA-4272EBD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529-8EC3-A104-3DA6-95915316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5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0E4E-7D43-E7A9-6425-C9A42593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A4B87-6A13-5F25-ADA5-69A4F82B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9A66-4C29-B0C6-8C35-A395118F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6667-6F71-4F1F-F36B-6C93EA01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D59A-4E40-00F0-CAC1-78CB176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1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0E32-F52E-4E5E-5A2D-7C32F5B9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72AE-0B71-DD50-5A8C-BD3F4DE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099C-42F0-AB7B-4C0D-B0ED46EC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91BD-B33C-9D36-4EBB-C1926AE9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2CBD-6372-D7F1-7BDC-FAC2700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2007-F3D5-42B7-3003-FB332BF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2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C82-7BBE-6951-4EC6-2199220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4761F-A3ED-20FF-9089-F0A348BC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66F5-ECB5-12BB-3F74-992D1039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F7FEB-8A41-55A4-2980-41A03D8E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3E3C0-A1BD-C07F-A8CC-4D4CA0EB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0342-1596-5C61-4A80-603727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979F5-74D2-A848-E07F-8D92AEE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7C3F3-D827-7D3A-4F3E-7C4A38A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83E-6165-22C0-3C6F-A129E01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9185-FC0C-792C-F795-4337AC3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A59-59EE-D9A1-0A6D-75B3B29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BA9E-ADFC-E99D-5A77-9DC9D1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6DAA-DF56-EA61-C8F8-2B6EFDB0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FDB93-E8ED-247E-E7F3-928F762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1F1F-2047-52AC-4396-C9E9431E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01A-0952-5514-A703-0ECF17FC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6282-4AB9-4A0E-50A3-4230FFE3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69A0-4758-E240-408C-712E6E83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E5A7-665B-83A0-9194-FDF1B45B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FEC7-7DD5-D8A1-1EC9-5A957E71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746C-1048-3CF3-4AF2-7F6DD464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9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F306-BF12-019A-AFBB-7069496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C1D64-BC6D-DAC9-B347-0666219B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36B6-92B3-5BFF-A7FC-3F634F5A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9AEF-B8D1-58DA-DF6E-2E9CE4C8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A26C-30EA-56C8-4ADF-BF511A9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1391-A0C3-9DEC-48BF-965C943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03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8486-EAB0-B429-5716-9E25551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BF50-0A03-8763-5C29-EC903988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96B1-6BDC-535A-4167-983263D89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AAF9-D08D-B0C6-B66C-68D7D6DF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28E0-BCCA-E35D-E1FF-89F8BA7C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4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oup of women walking in front of a tall tower&#10;&#10;Description automatically generated">
            <a:extLst>
              <a:ext uri="{FF2B5EF4-FFF2-40B4-BE49-F238E27FC236}">
                <a16:creationId xmlns:a16="http://schemas.microsoft.com/office/drawing/2014/main" id="{856815B8-624B-BBFF-ED76-54E39777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49" y="643467"/>
            <a:ext cx="4178299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DBF833-2A4B-3CB7-2942-6F6C5257B20E}"/>
              </a:ext>
            </a:extLst>
          </p:cNvPr>
          <p:cNvSpPr txBox="1"/>
          <p:nvPr/>
        </p:nvSpPr>
        <p:spPr>
          <a:xfrm>
            <a:off x="4990716" y="643467"/>
            <a:ext cx="6462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6000" b="1" dirty="0">
                <a:latin typeface="Eras Medium ITC" panose="020F0502020204030204" pitchFamily="34" charset="0"/>
                <a:cs typeface="Eras Medium ITC" panose="020F0502020204030204" pitchFamily="34" charset="0"/>
              </a:rPr>
              <a:t>THE TOWER AND</a:t>
            </a:r>
          </a:p>
          <a:p>
            <a:pPr algn="ctr"/>
            <a:r>
              <a:rPr lang="en-NL" sz="6000" b="1" dirty="0">
                <a:latin typeface="Eras Medium ITC" panose="020F0502020204030204" pitchFamily="34" charset="0"/>
                <a:cs typeface="Eras Medium ITC" panose="020F0502020204030204" pitchFamily="34" charset="0"/>
              </a:rPr>
              <a:t>THE LADIES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A31D8-9992-EB39-9249-23111E00E838}"/>
              </a:ext>
            </a:extLst>
          </p:cNvPr>
          <p:cNvSpPr txBox="1"/>
          <p:nvPr/>
        </p:nvSpPr>
        <p:spPr>
          <a:xfrm>
            <a:off x="8672808" y="5506647"/>
            <a:ext cx="2800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cs typeface="Eras Medium ITC" panose="020F0502020204030204" pitchFamily="34" charset="0"/>
              </a:rPr>
              <a:t>Sergio Rodrigues Giraldo</a:t>
            </a:r>
          </a:p>
          <a:p>
            <a:r>
              <a:rPr lang="en-NL" sz="2000" b="1" dirty="0">
                <a:cs typeface="Eras Medium ITC" panose="020F0502020204030204" pitchFamily="34" charset="0"/>
              </a:rPr>
              <a:t>Netherlands – Nov 2023</a:t>
            </a:r>
          </a:p>
        </p:txBody>
      </p:sp>
    </p:spTree>
    <p:extLst>
      <p:ext uri="{BB962C8B-B14F-4D97-AF65-F5344CB8AC3E}">
        <p14:creationId xmlns:p14="http://schemas.microsoft.com/office/powerpoint/2010/main" val="32749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032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02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7620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31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14732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75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19964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9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1380</Words>
  <Application>Microsoft Macintosh PowerPoint</Application>
  <PresentationFormat>Widescreen</PresentationFormat>
  <Paragraphs>126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Medium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3</cp:revision>
  <dcterms:created xsi:type="dcterms:W3CDTF">2023-11-19T08:34:13Z</dcterms:created>
  <dcterms:modified xsi:type="dcterms:W3CDTF">2023-11-19T12:59:24Z</dcterms:modified>
</cp:coreProperties>
</file>