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3"/>
    <p:restoredTop sz="94694"/>
  </p:normalViewPr>
  <p:slideViewPr>
    <p:cSldViewPr snapToGrid="0" showGuides="1">
      <p:cViewPr>
        <p:scale>
          <a:sx n="60" d="100"/>
          <a:sy n="60" d="100"/>
        </p:scale>
        <p:origin x="1768" y="1496"/>
      </p:cViewPr>
      <p:guideLst>
        <p:guide orient="horz" pos="17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6BB0-48EA-208B-B9CD-3CD0A8979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8B8CE-3F24-2BA6-B1AE-9C8C34660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B3F4-EE9F-4E93-0947-9EA6C483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B2E9-0390-2A77-1D5F-C1737309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700B-DD29-9783-EF79-5121913D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90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8910-92E2-CFCF-D5BF-E102732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E6E80-5655-433A-B282-A0241C97F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455F-01E9-DD69-D52D-43EE7009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FCC1-2432-F871-BFCC-B824A337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3295-C7B3-F75C-F691-A8C5DFA4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899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56ECD-56F6-2D80-4607-AE33D1127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3C9D6-19FB-1FC2-B76E-565E24157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610B-EBC0-7244-DF7C-1C2A5ADC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B9D9-C584-9B14-A206-AC006019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8961-5CB4-E314-953E-1E4CD508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161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F877-CE9A-9785-862A-74BC13D0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13FC-127E-EB43-411C-7CB0A9A7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6BBD-86EB-9FAD-2660-6CCBD895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4CE1-C040-22D5-EAA5-A07DEDD7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28FB-D8E0-4A15-B319-3468016C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79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579C-5327-97F4-A630-25A22C89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78A0C-50DE-967A-1115-1019CC72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1A66-6681-1706-8021-AC22BF2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CF49-317F-73BF-57C2-10778524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57DD-3E30-26B8-06DE-F435BEC4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944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B0FF-4401-950F-86ED-19B2C051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9162-2CF7-EA77-7ADC-0486CC2B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3BA4C-8721-D9AE-3343-D4D92F3F5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96831-9E55-35D9-4624-E21BAD72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C46C-5386-655D-8DC5-DE979416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8F726-E390-7423-8642-C9F2A38D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81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BC07-F5C7-89BA-29C1-E5CE35DE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6C8F1-1090-0FF4-04EE-14A42C77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0A909-DE06-4501-0A23-3DBA04D2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CCB87-4795-627A-759D-592F0DC7F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0A725-E682-E694-2E9D-CFFF1D5EB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2B2A6-451C-23BB-39F2-71639E66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6EA6B-5150-A820-2059-20585839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49FA5-2B5F-B3D0-3FBA-BD9676A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81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B72C-7715-6E6A-ABE0-CB36E8DC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03896-AEF7-C9B9-4683-E2B091D8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6CC6-56E8-AFBA-4A72-49720022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0E4D0-4C62-5CE7-3B89-7D4DB2B8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24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83F5F-83AB-EDD8-8755-EF172ECB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6CC25-543D-940F-431D-345C3632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F57FF-E81E-C9B0-D4CD-D5A411BE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273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80C7-CF1D-8AB9-11AD-468DA175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7332-1628-17AE-ABE7-ACCAB999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FFBD-3792-FE27-0F9D-5E207A7F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5274A-C28D-B9AA-B19B-9F0EC336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64FE-5447-75FD-8CAB-471297B3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44113-CE0D-F099-042C-12331443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02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B637-7364-A3C8-3911-5D3C4CB9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4B639-826C-B3EE-B428-DAFDDFB63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06F9A-B5B3-A71D-88FC-A8BA2D8AD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5F00-19CC-A6E5-C32A-BEC0E4AC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ECB51-8A47-A522-A414-0350EFD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30DED-58B7-2C0C-AF05-5CD7CA5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504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2C9F5-5BDC-A533-85FB-79843045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C84C-1778-0CF9-5A6A-D3FFD393A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01E4-85D4-8715-82E2-D363ACB3D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1CAB-3843-D64F-85BB-0D5759D7EE68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6EF9-C2E3-4EE3-3855-481043390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9B42-61BC-7953-23DD-4D31A2BF4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6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Justin Theroux (left) and Carrie Coon star as Kevin and Nora, respectively, in the series finale of HBO's &quot;The Leftovers.&quot; [HBO photo]">
            <a:extLst>
              <a:ext uri="{FF2B5EF4-FFF2-40B4-BE49-F238E27FC236}">
                <a16:creationId xmlns:a16="http://schemas.microsoft.com/office/drawing/2014/main" id="{1AC78990-5617-D62D-8C82-AFBF512B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9" t="32756" r="43431" b="43537"/>
          <a:stretch/>
        </p:blipFill>
        <p:spPr bwMode="auto">
          <a:xfrm>
            <a:off x="5295074" y="2257730"/>
            <a:ext cx="1601851" cy="16328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!!!lamp" descr="Free Flashlight Led photo and picture">
            <a:extLst>
              <a:ext uri="{FF2B5EF4-FFF2-40B4-BE49-F238E27FC236}">
                <a16:creationId xmlns:a16="http://schemas.microsoft.com/office/drawing/2014/main" id="{73A7A259-897E-5277-6D8F-35E4D5AB8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479" r="90000">
                        <a14:foregroundMark x1="8542" y1="29375" x2="8542" y2="29375"/>
                        <a14:foregroundMark x1="4479" y1="27031" x2="4479" y2="2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76" r="26501" b="31801"/>
          <a:stretch/>
        </p:blipFill>
        <p:spPr bwMode="auto">
          <a:xfrm rot="4980607">
            <a:off x="4743450" y="90622"/>
            <a:ext cx="2705100" cy="14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81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Justin Theroux (left) and Carrie Coon star as Kevin and Nora, respectively, in the series finale of HBO's &quot;The Leftovers.&quot; [HBO photo]">
            <a:extLst>
              <a:ext uri="{FF2B5EF4-FFF2-40B4-BE49-F238E27FC236}">
                <a16:creationId xmlns:a16="http://schemas.microsoft.com/office/drawing/2014/main" id="{1AC78990-5617-D62D-8C82-AFBF512B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t="1085" r="59437" b="57821"/>
          <a:stretch/>
        </p:blipFill>
        <p:spPr bwMode="auto">
          <a:xfrm>
            <a:off x="2144486" y="76200"/>
            <a:ext cx="2800978" cy="28306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!!!lamp" descr="Free Flashlight Led photo and picture">
            <a:extLst>
              <a:ext uri="{FF2B5EF4-FFF2-40B4-BE49-F238E27FC236}">
                <a16:creationId xmlns:a16="http://schemas.microsoft.com/office/drawing/2014/main" id="{73A7A259-897E-5277-6D8F-35E4D5AB8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479" r="90000">
                        <a14:foregroundMark x1="8542" y1="29375" x2="8542" y2="29375"/>
                        <a14:foregroundMark x1="4479" y1="27031" x2="4479" y2="2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76" r="26501" b="31801"/>
          <a:stretch/>
        </p:blipFill>
        <p:spPr bwMode="auto">
          <a:xfrm rot="13983294">
            <a:off x="3919640" y="4738822"/>
            <a:ext cx="2705100" cy="14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81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Justin Theroux (left) and Carrie Coon star as Kevin and Nora, respectively, in the series finale of HBO's &quot;The Leftovers.&quot; [HBO photo]">
            <a:extLst>
              <a:ext uri="{FF2B5EF4-FFF2-40B4-BE49-F238E27FC236}">
                <a16:creationId xmlns:a16="http://schemas.microsoft.com/office/drawing/2014/main" id="{1AC78990-5617-D62D-8C82-AFBF512B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1" t="1085" r="20956" b="57821"/>
          <a:stretch/>
        </p:blipFill>
        <p:spPr bwMode="auto">
          <a:xfrm>
            <a:off x="6836228" y="76200"/>
            <a:ext cx="2800978" cy="28306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!!!lamp" descr="Free Flashlight Led photo and picture">
            <a:extLst>
              <a:ext uri="{FF2B5EF4-FFF2-40B4-BE49-F238E27FC236}">
                <a16:creationId xmlns:a16="http://schemas.microsoft.com/office/drawing/2014/main" id="{73A7A259-897E-5277-6D8F-35E4D5AB8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479" r="90000">
                        <a14:foregroundMark x1="8542" y1="29375" x2="8542" y2="29375"/>
                        <a14:foregroundMark x1="4479" y1="27031" x2="4479" y2="2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76" r="26501" b="31801"/>
          <a:stretch/>
        </p:blipFill>
        <p:spPr bwMode="auto">
          <a:xfrm rot="16758482">
            <a:off x="5868182" y="4583635"/>
            <a:ext cx="2705100" cy="14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9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Justin Theroux (left) and Carrie Coon star as Kevin and Nora, respectively, in the series finale of HBO's &quot;The Leftovers.&quot; [HBO photo]">
            <a:extLst>
              <a:ext uri="{FF2B5EF4-FFF2-40B4-BE49-F238E27FC236}">
                <a16:creationId xmlns:a16="http://schemas.microsoft.com/office/drawing/2014/main" id="{1AC78990-5617-D62D-8C82-AFBF512B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t="52446" r="75864" b="6460"/>
          <a:stretch/>
        </p:blipFill>
        <p:spPr bwMode="auto">
          <a:xfrm>
            <a:off x="141513" y="3614057"/>
            <a:ext cx="2800978" cy="28306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!!!lamp" descr="Free Flashlight Led photo and picture">
            <a:extLst>
              <a:ext uri="{FF2B5EF4-FFF2-40B4-BE49-F238E27FC236}">
                <a16:creationId xmlns:a16="http://schemas.microsoft.com/office/drawing/2014/main" id="{73A7A259-897E-5277-6D8F-35E4D5AB8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479" r="90000">
                        <a14:foregroundMark x1="8542" y1="29375" x2="8542" y2="29375"/>
                        <a14:foregroundMark x1="4479" y1="27031" x2="4479" y2="2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76" r="26501" b="31801"/>
          <a:stretch/>
        </p:blipFill>
        <p:spPr bwMode="auto">
          <a:xfrm rot="10313510">
            <a:off x="5704740" y="4294242"/>
            <a:ext cx="2705100" cy="14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8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Justin Theroux (left) and Carrie Coon star as Kevin and Nora, respectively, in the series finale of HBO's &quot;The Leftovers.&quot; [HBO photo]">
            <a:extLst>
              <a:ext uri="{FF2B5EF4-FFF2-40B4-BE49-F238E27FC236}">
                <a16:creationId xmlns:a16="http://schemas.microsoft.com/office/drawing/2014/main" id="{1AC78990-5617-D62D-8C82-AFBF512B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2" r="31" b="-646"/>
          <a:stretch/>
        </p:blipFill>
        <p:spPr bwMode="auto">
          <a:xfrm>
            <a:off x="0" y="0"/>
            <a:ext cx="12188952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3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3</cp:revision>
  <dcterms:created xsi:type="dcterms:W3CDTF">2023-03-06T14:40:46Z</dcterms:created>
  <dcterms:modified xsi:type="dcterms:W3CDTF">2023-03-07T10:15:20Z</dcterms:modified>
</cp:coreProperties>
</file>