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8" r:id="rId3"/>
    <p:sldId id="259" r:id="rId4"/>
    <p:sldId id="268" r:id="rId5"/>
    <p:sldId id="269" r:id="rId6"/>
    <p:sldId id="273" r:id="rId7"/>
    <p:sldId id="274" r:id="rId8"/>
    <p:sldId id="276" r:id="rId9"/>
    <p:sldId id="275" r:id="rId10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27"/>
    <p:restoredTop sz="94706"/>
  </p:normalViewPr>
  <p:slideViewPr>
    <p:cSldViewPr snapToGrid="0">
      <p:cViewPr varScale="1">
        <p:scale>
          <a:sx n="141" d="100"/>
          <a:sy n="141" d="100"/>
        </p:scale>
        <p:origin x="82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23E9828-2BEC-4D40-AEB5-8579EEE9C507}" type="doc">
      <dgm:prSet loTypeId="urn:microsoft.com/office/officeart/2005/8/layout/hierarchy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4152C3D4-BCC3-4B4F-8E8B-E8D5E7C82B85}">
      <dgm:prSet phldrT="[Text]" custT="1"/>
      <dgm:spPr>
        <a:noFill/>
        <a:ln>
          <a:noFill/>
        </a:ln>
      </dgm:spPr>
      <dgm:t>
        <a:bodyPr anchor="ctr" anchorCtr="0"/>
        <a:lstStyle/>
        <a:p>
          <a:r>
            <a:rPr lang="en-GB" sz="3200" b="1" dirty="0">
              <a:solidFill>
                <a:schemeClr val="bg1"/>
              </a:solidFill>
              <a:latin typeface="Aharoni" panose="020F0502020204030204" pitchFamily="34" charset="0"/>
              <a:cs typeface="Aharoni" panose="020F0502020204030204" pitchFamily="34" charset="0"/>
            </a:rPr>
            <a:t>COPA</a:t>
          </a:r>
        </a:p>
      </dgm:t>
    </dgm:pt>
    <dgm:pt modelId="{F82F1200-AA23-FB43-99DA-BCCF9AE25AD3}" type="parTrans" cxnId="{3B8D1E0C-6897-4E4C-AEF4-6106D4A84AE4}">
      <dgm:prSet/>
      <dgm:spPr/>
      <dgm:t>
        <a:bodyPr/>
        <a:lstStyle/>
        <a:p>
          <a:endParaRPr lang="en-GB"/>
        </a:p>
      </dgm:t>
    </dgm:pt>
    <dgm:pt modelId="{789B4C0F-589E-8F41-B2EC-9B81D21F796D}" type="sibTrans" cxnId="{3B8D1E0C-6897-4E4C-AEF4-6106D4A84AE4}">
      <dgm:prSet/>
      <dgm:spPr/>
      <dgm:t>
        <a:bodyPr/>
        <a:lstStyle/>
        <a:p>
          <a:endParaRPr lang="en-GB"/>
        </a:p>
      </dgm:t>
    </dgm:pt>
    <dgm:pt modelId="{6BC5F9A2-6D5E-4541-9544-DA71B74FA5AE}">
      <dgm:prSet phldrT="[Text]" custT="1"/>
      <dgm:spPr>
        <a:noFill/>
        <a:ln>
          <a:noFill/>
        </a:ln>
      </dgm:spPr>
      <dgm:t>
        <a:bodyPr anchor="ctr" anchorCtr="0"/>
        <a:lstStyle/>
        <a:p>
          <a:r>
            <a:rPr lang="en-GB" sz="3200" b="1" dirty="0">
              <a:solidFill>
                <a:schemeClr val="bg1"/>
              </a:solidFill>
              <a:latin typeface="Aharoni" panose="020F0502020204030204" pitchFamily="34" charset="0"/>
              <a:cs typeface="Aharoni" panose="020F0502020204030204" pitchFamily="34" charset="0"/>
            </a:rPr>
            <a:t>LEBLON</a:t>
          </a:r>
        </a:p>
      </dgm:t>
    </dgm:pt>
    <dgm:pt modelId="{FB6308B4-E986-2F42-A206-061493FBD4EB}" type="parTrans" cxnId="{ED4DF234-2E55-FE42-A4FA-90391CEC0AB7}">
      <dgm:prSet/>
      <dgm:spPr/>
      <dgm:t>
        <a:bodyPr/>
        <a:lstStyle/>
        <a:p>
          <a:endParaRPr lang="en-GB"/>
        </a:p>
      </dgm:t>
    </dgm:pt>
    <dgm:pt modelId="{0736B25C-A013-D742-ADCA-A3CF13255352}" type="sibTrans" cxnId="{ED4DF234-2E55-FE42-A4FA-90391CEC0AB7}">
      <dgm:prSet/>
      <dgm:spPr/>
      <dgm:t>
        <a:bodyPr/>
        <a:lstStyle/>
        <a:p>
          <a:endParaRPr lang="en-GB"/>
        </a:p>
      </dgm:t>
    </dgm:pt>
    <dgm:pt modelId="{04E3142A-E21A-FA4F-AE27-4E62604675E8}">
      <dgm:prSet custT="1"/>
      <dgm:spPr>
        <a:noFill/>
        <a:ln>
          <a:noFill/>
        </a:ln>
      </dgm:spPr>
      <dgm:t>
        <a:bodyPr anchor="ctr" anchorCtr="0"/>
        <a:lstStyle/>
        <a:p>
          <a:r>
            <a:rPr lang="en-GB" sz="3200" b="1" dirty="0">
              <a:solidFill>
                <a:schemeClr val="bg1"/>
              </a:solidFill>
              <a:latin typeface="Aharoni" panose="020F0502020204030204" pitchFamily="34" charset="0"/>
              <a:cs typeface="Aharoni" panose="020F0502020204030204" pitchFamily="34" charset="0"/>
            </a:rPr>
            <a:t>ARPOARDOR</a:t>
          </a:r>
        </a:p>
      </dgm:t>
    </dgm:pt>
    <dgm:pt modelId="{9B599809-9616-0D4B-8E92-E5404D8F8207}" type="parTrans" cxnId="{06AB14B8-9A28-7F4B-B9FA-F45448D440D2}">
      <dgm:prSet/>
      <dgm:spPr/>
      <dgm:t>
        <a:bodyPr/>
        <a:lstStyle/>
        <a:p>
          <a:endParaRPr lang="en-GB"/>
        </a:p>
      </dgm:t>
    </dgm:pt>
    <dgm:pt modelId="{6A982AF1-8B85-4449-AB3B-462299D49312}" type="sibTrans" cxnId="{06AB14B8-9A28-7F4B-B9FA-F45448D440D2}">
      <dgm:prSet/>
      <dgm:spPr/>
      <dgm:t>
        <a:bodyPr/>
        <a:lstStyle/>
        <a:p>
          <a:endParaRPr lang="en-GB"/>
        </a:p>
      </dgm:t>
    </dgm:pt>
    <dgm:pt modelId="{0F6E0D65-85CF-CB48-9115-BFAD678D1051}" type="pres">
      <dgm:prSet presAssocID="{323E9828-2BEC-4D40-AEB5-8579EEE9C507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99D3917-AAC0-E24A-9F47-C0A2DB6DDDAA}" type="pres">
      <dgm:prSet presAssocID="{4152C3D4-BCC3-4B4F-8E8B-E8D5E7C82B85}" presName="root" presStyleCnt="0"/>
      <dgm:spPr/>
    </dgm:pt>
    <dgm:pt modelId="{27B17C0B-620C-D346-B809-FAC2EC8AD197}" type="pres">
      <dgm:prSet presAssocID="{4152C3D4-BCC3-4B4F-8E8B-E8D5E7C82B85}" presName="rootComposite" presStyleCnt="0"/>
      <dgm:spPr/>
    </dgm:pt>
    <dgm:pt modelId="{FF6738BD-F4DE-4745-8086-9936C06EBF46}" type="pres">
      <dgm:prSet presAssocID="{4152C3D4-BCC3-4B4F-8E8B-E8D5E7C82B85}" presName="rootText" presStyleLbl="node1" presStyleIdx="0" presStyleCnt="3" custLinFactNeighborY="11130"/>
      <dgm:spPr/>
    </dgm:pt>
    <dgm:pt modelId="{09BD2FC1-478B-DF43-BEDF-96CD4E00597B}" type="pres">
      <dgm:prSet presAssocID="{4152C3D4-BCC3-4B4F-8E8B-E8D5E7C82B85}" presName="rootConnector" presStyleLbl="node1" presStyleIdx="0" presStyleCnt="3"/>
      <dgm:spPr/>
    </dgm:pt>
    <dgm:pt modelId="{5E7DF539-E76E-B44D-9D1A-D19DE99837E0}" type="pres">
      <dgm:prSet presAssocID="{4152C3D4-BCC3-4B4F-8E8B-E8D5E7C82B85}" presName="childShape" presStyleCnt="0"/>
      <dgm:spPr/>
    </dgm:pt>
    <dgm:pt modelId="{9FE2C245-A89A-0742-A1F4-C50EE36E0637}" type="pres">
      <dgm:prSet presAssocID="{6BC5F9A2-6D5E-4541-9544-DA71B74FA5AE}" presName="root" presStyleCnt="0"/>
      <dgm:spPr/>
    </dgm:pt>
    <dgm:pt modelId="{4535388D-F444-6E4C-A23E-F2B9CD43F428}" type="pres">
      <dgm:prSet presAssocID="{6BC5F9A2-6D5E-4541-9544-DA71B74FA5AE}" presName="rootComposite" presStyleCnt="0"/>
      <dgm:spPr/>
    </dgm:pt>
    <dgm:pt modelId="{EBE80B8B-DC40-B443-BAC8-C01E989ABE67}" type="pres">
      <dgm:prSet presAssocID="{6BC5F9A2-6D5E-4541-9544-DA71B74FA5AE}" presName="rootText" presStyleLbl="node1" presStyleIdx="1" presStyleCnt="3" custLinFactNeighborY="11130"/>
      <dgm:spPr/>
    </dgm:pt>
    <dgm:pt modelId="{37663BAF-FBBE-4749-B692-1E397350ACFC}" type="pres">
      <dgm:prSet presAssocID="{6BC5F9A2-6D5E-4541-9544-DA71B74FA5AE}" presName="rootConnector" presStyleLbl="node1" presStyleIdx="1" presStyleCnt="3"/>
      <dgm:spPr/>
    </dgm:pt>
    <dgm:pt modelId="{1EC6AFFC-9EE9-DF49-8724-AF8088A83D1A}" type="pres">
      <dgm:prSet presAssocID="{6BC5F9A2-6D5E-4541-9544-DA71B74FA5AE}" presName="childShape" presStyleCnt="0"/>
      <dgm:spPr/>
    </dgm:pt>
    <dgm:pt modelId="{50E45FAC-7F2A-6644-80D4-3FEA0BD55B22}" type="pres">
      <dgm:prSet presAssocID="{04E3142A-E21A-FA4F-AE27-4E62604675E8}" presName="root" presStyleCnt="0"/>
      <dgm:spPr/>
    </dgm:pt>
    <dgm:pt modelId="{2D12A86C-A1BE-BD45-890A-05D7DC81BECD}" type="pres">
      <dgm:prSet presAssocID="{04E3142A-E21A-FA4F-AE27-4E62604675E8}" presName="rootComposite" presStyleCnt="0"/>
      <dgm:spPr/>
    </dgm:pt>
    <dgm:pt modelId="{9B222714-7E75-3A47-A8E4-54249F978358}" type="pres">
      <dgm:prSet presAssocID="{04E3142A-E21A-FA4F-AE27-4E62604675E8}" presName="rootText" presStyleLbl="node1" presStyleIdx="2" presStyleCnt="3" custLinFactNeighborY="11130"/>
      <dgm:spPr/>
    </dgm:pt>
    <dgm:pt modelId="{248D4F5D-2D92-F443-A15E-21E567161ED7}" type="pres">
      <dgm:prSet presAssocID="{04E3142A-E21A-FA4F-AE27-4E62604675E8}" presName="rootConnector" presStyleLbl="node1" presStyleIdx="2" presStyleCnt="3"/>
      <dgm:spPr/>
    </dgm:pt>
    <dgm:pt modelId="{6B751E90-343F-854D-8705-1816E388B39D}" type="pres">
      <dgm:prSet presAssocID="{04E3142A-E21A-FA4F-AE27-4E62604675E8}" presName="childShape" presStyleCnt="0"/>
      <dgm:spPr/>
    </dgm:pt>
  </dgm:ptLst>
  <dgm:cxnLst>
    <dgm:cxn modelId="{3B8D1E0C-6897-4E4C-AEF4-6106D4A84AE4}" srcId="{323E9828-2BEC-4D40-AEB5-8579EEE9C507}" destId="{4152C3D4-BCC3-4B4F-8E8B-E8D5E7C82B85}" srcOrd="0" destOrd="0" parTransId="{F82F1200-AA23-FB43-99DA-BCCF9AE25AD3}" sibTransId="{789B4C0F-589E-8F41-B2EC-9B81D21F796D}"/>
    <dgm:cxn modelId="{BCC93511-E1F4-D14A-A5D9-6D93D056D7E5}" type="presOf" srcId="{04E3142A-E21A-FA4F-AE27-4E62604675E8}" destId="{9B222714-7E75-3A47-A8E4-54249F978358}" srcOrd="0" destOrd="0" presId="urn:microsoft.com/office/officeart/2005/8/layout/hierarchy3"/>
    <dgm:cxn modelId="{ED4DF234-2E55-FE42-A4FA-90391CEC0AB7}" srcId="{323E9828-2BEC-4D40-AEB5-8579EEE9C507}" destId="{6BC5F9A2-6D5E-4541-9544-DA71B74FA5AE}" srcOrd="1" destOrd="0" parTransId="{FB6308B4-E986-2F42-A206-061493FBD4EB}" sibTransId="{0736B25C-A013-D742-ADCA-A3CF13255352}"/>
    <dgm:cxn modelId="{8C1E5A3C-BACA-324C-BAAF-7803E6AAA568}" type="presOf" srcId="{4152C3D4-BCC3-4B4F-8E8B-E8D5E7C82B85}" destId="{09BD2FC1-478B-DF43-BEDF-96CD4E00597B}" srcOrd="1" destOrd="0" presId="urn:microsoft.com/office/officeart/2005/8/layout/hierarchy3"/>
    <dgm:cxn modelId="{7FF16345-BA7D-494F-A2CF-83D15C8E8B07}" type="presOf" srcId="{323E9828-2BEC-4D40-AEB5-8579EEE9C507}" destId="{0F6E0D65-85CF-CB48-9115-BFAD678D1051}" srcOrd="0" destOrd="0" presId="urn:microsoft.com/office/officeart/2005/8/layout/hierarchy3"/>
    <dgm:cxn modelId="{5EB70A6B-C5D3-C540-A8C6-506ECAC1C7A6}" type="presOf" srcId="{6BC5F9A2-6D5E-4541-9544-DA71B74FA5AE}" destId="{37663BAF-FBBE-4749-B692-1E397350ACFC}" srcOrd="1" destOrd="0" presId="urn:microsoft.com/office/officeart/2005/8/layout/hierarchy3"/>
    <dgm:cxn modelId="{0BE857B7-82A5-A848-8F95-43EE0FA99049}" type="presOf" srcId="{4152C3D4-BCC3-4B4F-8E8B-E8D5E7C82B85}" destId="{FF6738BD-F4DE-4745-8086-9936C06EBF46}" srcOrd="0" destOrd="0" presId="urn:microsoft.com/office/officeart/2005/8/layout/hierarchy3"/>
    <dgm:cxn modelId="{06AB14B8-9A28-7F4B-B9FA-F45448D440D2}" srcId="{323E9828-2BEC-4D40-AEB5-8579EEE9C507}" destId="{04E3142A-E21A-FA4F-AE27-4E62604675E8}" srcOrd="2" destOrd="0" parTransId="{9B599809-9616-0D4B-8E92-E5404D8F8207}" sibTransId="{6A982AF1-8B85-4449-AB3B-462299D49312}"/>
    <dgm:cxn modelId="{CBE21EC0-A0AA-8F43-A299-83E3B5CC337F}" type="presOf" srcId="{6BC5F9A2-6D5E-4541-9544-DA71B74FA5AE}" destId="{EBE80B8B-DC40-B443-BAC8-C01E989ABE67}" srcOrd="0" destOrd="0" presId="urn:microsoft.com/office/officeart/2005/8/layout/hierarchy3"/>
    <dgm:cxn modelId="{3C2EC7FD-9AF0-9E4C-A12C-F45C0DE87EAA}" type="presOf" srcId="{04E3142A-E21A-FA4F-AE27-4E62604675E8}" destId="{248D4F5D-2D92-F443-A15E-21E567161ED7}" srcOrd="1" destOrd="0" presId="urn:microsoft.com/office/officeart/2005/8/layout/hierarchy3"/>
    <dgm:cxn modelId="{B236E972-07EA-5243-9EBC-72DB82B8AD1C}" type="presParOf" srcId="{0F6E0D65-85CF-CB48-9115-BFAD678D1051}" destId="{599D3917-AAC0-E24A-9F47-C0A2DB6DDDAA}" srcOrd="0" destOrd="0" presId="urn:microsoft.com/office/officeart/2005/8/layout/hierarchy3"/>
    <dgm:cxn modelId="{A0806E4F-1D97-5E46-945A-A41F2533DB47}" type="presParOf" srcId="{599D3917-AAC0-E24A-9F47-C0A2DB6DDDAA}" destId="{27B17C0B-620C-D346-B809-FAC2EC8AD197}" srcOrd="0" destOrd="0" presId="urn:microsoft.com/office/officeart/2005/8/layout/hierarchy3"/>
    <dgm:cxn modelId="{C8AC83A7-3CBA-CB48-B73A-F8B3CE92936C}" type="presParOf" srcId="{27B17C0B-620C-D346-B809-FAC2EC8AD197}" destId="{FF6738BD-F4DE-4745-8086-9936C06EBF46}" srcOrd="0" destOrd="0" presId="urn:microsoft.com/office/officeart/2005/8/layout/hierarchy3"/>
    <dgm:cxn modelId="{EB3591EE-A36C-D94F-8696-A1476A5162DD}" type="presParOf" srcId="{27B17C0B-620C-D346-B809-FAC2EC8AD197}" destId="{09BD2FC1-478B-DF43-BEDF-96CD4E00597B}" srcOrd="1" destOrd="0" presId="urn:microsoft.com/office/officeart/2005/8/layout/hierarchy3"/>
    <dgm:cxn modelId="{78837F68-1A97-8F44-80DD-41E8BA7261B7}" type="presParOf" srcId="{599D3917-AAC0-E24A-9F47-C0A2DB6DDDAA}" destId="{5E7DF539-E76E-B44D-9D1A-D19DE99837E0}" srcOrd="1" destOrd="0" presId="urn:microsoft.com/office/officeart/2005/8/layout/hierarchy3"/>
    <dgm:cxn modelId="{54222774-26B4-114D-BB50-24B1D3C9E68D}" type="presParOf" srcId="{0F6E0D65-85CF-CB48-9115-BFAD678D1051}" destId="{9FE2C245-A89A-0742-A1F4-C50EE36E0637}" srcOrd="1" destOrd="0" presId="urn:microsoft.com/office/officeart/2005/8/layout/hierarchy3"/>
    <dgm:cxn modelId="{02A08BEA-626C-AE4E-A1ED-8367B9F73D4D}" type="presParOf" srcId="{9FE2C245-A89A-0742-A1F4-C50EE36E0637}" destId="{4535388D-F444-6E4C-A23E-F2B9CD43F428}" srcOrd="0" destOrd="0" presId="urn:microsoft.com/office/officeart/2005/8/layout/hierarchy3"/>
    <dgm:cxn modelId="{3CA821FC-F6B8-214C-8EA9-5CA6180B9E4F}" type="presParOf" srcId="{4535388D-F444-6E4C-A23E-F2B9CD43F428}" destId="{EBE80B8B-DC40-B443-BAC8-C01E989ABE67}" srcOrd="0" destOrd="0" presId="urn:microsoft.com/office/officeart/2005/8/layout/hierarchy3"/>
    <dgm:cxn modelId="{76E8C993-C38D-2E41-B2C1-19CDC8F495BB}" type="presParOf" srcId="{4535388D-F444-6E4C-A23E-F2B9CD43F428}" destId="{37663BAF-FBBE-4749-B692-1E397350ACFC}" srcOrd="1" destOrd="0" presId="urn:microsoft.com/office/officeart/2005/8/layout/hierarchy3"/>
    <dgm:cxn modelId="{BD73D333-B756-9448-855C-98C354EED341}" type="presParOf" srcId="{9FE2C245-A89A-0742-A1F4-C50EE36E0637}" destId="{1EC6AFFC-9EE9-DF49-8724-AF8088A83D1A}" srcOrd="1" destOrd="0" presId="urn:microsoft.com/office/officeart/2005/8/layout/hierarchy3"/>
    <dgm:cxn modelId="{94C04E82-1352-F147-89CC-723AC64509E7}" type="presParOf" srcId="{0F6E0D65-85CF-CB48-9115-BFAD678D1051}" destId="{50E45FAC-7F2A-6644-80D4-3FEA0BD55B22}" srcOrd="2" destOrd="0" presId="urn:microsoft.com/office/officeart/2005/8/layout/hierarchy3"/>
    <dgm:cxn modelId="{872EC369-B6A7-FE43-B61E-8D74820C30F9}" type="presParOf" srcId="{50E45FAC-7F2A-6644-80D4-3FEA0BD55B22}" destId="{2D12A86C-A1BE-BD45-890A-05D7DC81BECD}" srcOrd="0" destOrd="0" presId="urn:microsoft.com/office/officeart/2005/8/layout/hierarchy3"/>
    <dgm:cxn modelId="{12084393-05CF-FB4D-BDE8-493B787270D5}" type="presParOf" srcId="{2D12A86C-A1BE-BD45-890A-05D7DC81BECD}" destId="{9B222714-7E75-3A47-A8E4-54249F978358}" srcOrd="0" destOrd="0" presId="urn:microsoft.com/office/officeart/2005/8/layout/hierarchy3"/>
    <dgm:cxn modelId="{4254D5E4-5506-6E41-A4A1-648A6D05A5D0}" type="presParOf" srcId="{2D12A86C-A1BE-BD45-890A-05D7DC81BECD}" destId="{248D4F5D-2D92-F443-A15E-21E567161ED7}" srcOrd="1" destOrd="0" presId="urn:microsoft.com/office/officeart/2005/8/layout/hierarchy3"/>
    <dgm:cxn modelId="{32768D67-8FD0-5947-BCD9-AAE179026FFF}" type="presParOf" srcId="{50E45FAC-7F2A-6644-80D4-3FEA0BD55B22}" destId="{6B751E90-343F-854D-8705-1816E388B39D}" srcOrd="1" destOrd="0" presId="urn:microsoft.com/office/officeart/2005/8/layout/hierarchy3"/>
  </dgm:cxnLst>
  <dgm:bg>
    <a:solidFill>
      <a:schemeClr val="bg1">
        <a:lumMod val="95000"/>
        <a:alpha val="31000"/>
      </a:schemeClr>
    </a:solidFill>
  </dgm:bg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110FEFE-0B72-5944-8EA1-94B85711BF35}" type="doc">
      <dgm:prSet loTypeId="urn:microsoft.com/office/officeart/2008/layout/HorizontalMultiLevelHierarchy" loCatId="" qsTypeId="urn:microsoft.com/office/officeart/2005/8/quickstyle/3d7" qsCatId="3D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6DCD8BCD-23B5-3D41-BDED-B5A734A9FED4}">
      <dgm:prSet/>
      <dgm:spPr>
        <a:noFill/>
      </dgm:spPr>
      <dgm:t>
        <a:bodyPr/>
        <a:lstStyle/>
        <a:p>
          <a:r>
            <a:rPr lang="en-GB" b="1" dirty="0">
              <a:solidFill>
                <a:schemeClr val="bg1"/>
              </a:solidFill>
            </a:rPr>
            <a:t>SÃO PAULO</a:t>
          </a:r>
        </a:p>
      </dgm:t>
    </dgm:pt>
    <dgm:pt modelId="{AAE92952-A0F5-6A4D-AB44-D616C5701A33}" type="parTrans" cxnId="{3125081C-6F7E-4949-818E-D965E1227176}">
      <dgm:prSet/>
      <dgm:spPr/>
      <dgm:t>
        <a:bodyPr/>
        <a:lstStyle/>
        <a:p>
          <a:endParaRPr lang="en-GB"/>
        </a:p>
      </dgm:t>
    </dgm:pt>
    <dgm:pt modelId="{6EB92F75-A9AA-3648-B973-55AD5DFBBE18}" type="sibTrans" cxnId="{3125081C-6F7E-4949-818E-D965E1227176}">
      <dgm:prSet/>
      <dgm:spPr/>
      <dgm:t>
        <a:bodyPr/>
        <a:lstStyle/>
        <a:p>
          <a:endParaRPr lang="en-GB"/>
        </a:p>
      </dgm:t>
    </dgm:pt>
    <dgm:pt modelId="{595D0E92-D9DE-3740-BE57-B7E7DDEBE5AC}">
      <dgm:prSet/>
      <dgm:spPr>
        <a:noFill/>
      </dgm:spPr>
      <dgm:t>
        <a:bodyPr/>
        <a:lstStyle/>
        <a:p>
          <a:pPr algn="l"/>
          <a:r>
            <a:rPr lang="en-GB" b="1" dirty="0">
              <a:solidFill>
                <a:schemeClr val="bg1"/>
              </a:solidFill>
            </a:rPr>
            <a:t>MASP</a:t>
          </a:r>
        </a:p>
      </dgm:t>
    </dgm:pt>
    <dgm:pt modelId="{5F6D9B42-110E-3544-9C5A-571016CC237C}" type="parTrans" cxnId="{277C6033-C4E1-4D40-82A9-88368C153BD5}">
      <dgm:prSet/>
      <dgm:spPr/>
      <dgm:t>
        <a:bodyPr/>
        <a:lstStyle/>
        <a:p>
          <a:endParaRPr lang="en-GB"/>
        </a:p>
      </dgm:t>
    </dgm:pt>
    <dgm:pt modelId="{4AA27F78-BFE5-9344-A57F-92A39E910FC1}" type="sibTrans" cxnId="{277C6033-C4E1-4D40-82A9-88368C153BD5}">
      <dgm:prSet/>
      <dgm:spPr/>
      <dgm:t>
        <a:bodyPr/>
        <a:lstStyle/>
        <a:p>
          <a:endParaRPr lang="en-GB"/>
        </a:p>
      </dgm:t>
    </dgm:pt>
    <dgm:pt modelId="{56011535-CB2A-174B-9B94-30A3333E790D}">
      <dgm:prSet/>
      <dgm:spPr>
        <a:noFill/>
      </dgm:spPr>
      <dgm:t>
        <a:bodyPr/>
        <a:lstStyle/>
        <a:p>
          <a:pPr algn="l"/>
          <a:r>
            <a:rPr lang="en-GB" b="1" dirty="0">
              <a:solidFill>
                <a:schemeClr val="bg1"/>
              </a:solidFill>
            </a:rPr>
            <a:t>IBIRAPUERA</a:t>
          </a:r>
        </a:p>
      </dgm:t>
    </dgm:pt>
    <dgm:pt modelId="{B411AA77-E3BC-BA40-9A2D-7654406F1C2F}" type="parTrans" cxnId="{8AFFB3F0-68BD-0548-BBB9-00BC4480577D}">
      <dgm:prSet/>
      <dgm:spPr/>
      <dgm:t>
        <a:bodyPr/>
        <a:lstStyle/>
        <a:p>
          <a:endParaRPr lang="en-GB"/>
        </a:p>
      </dgm:t>
    </dgm:pt>
    <dgm:pt modelId="{A7969E42-A3D0-A749-8D46-0B90F29F5F26}" type="sibTrans" cxnId="{8AFFB3F0-68BD-0548-BBB9-00BC4480577D}">
      <dgm:prSet/>
      <dgm:spPr/>
      <dgm:t>
        <a:bodyPr/>
        <a:lstStyle/>
        <a:p>
          <a:endParaRPr lang="en-GB"/>
        </a:p>
      </dgm:t>
    </dgm:pt>
    <dgm:pt modelId="{421824B7-BA56-B447-8C76-8DC3A4E8367C}">
      <dgm:prSet/>
      <dgm:spPr>
        <a:noFill/>
      </dgm:spPr>
      <dgm:t>
        <a:bodyPr/>
        <a:lstStyle/>
        <a:p>
          <a:pPr algn="l"/>
          <a:r>
            <a:rPr lang="en-GB" b="1" dirty="0">
              <a:solidFill>
                <a:schemeClr val="bg1"/>
              </a:solidFill>
            </a:rPr>
            <a:t>REPÚBLICA</a:t>
          </a:r>
        </a:p>
      </dgm:t>
    </dgm:pt>
    <dgm:pt modelId="{69064830-18F4-954C-9F6F-8023E373BD96}" type="parTrans" cxnId="{185406F2-8031-3145-8EAD-3142B1501E28}">
      <dgm:prSet/>
      <dgm:spPr/>
      <dgm:t>
        <a:bodyPr/>
        <a:lstStyle/>
        <a:p>
          <a:endParaRPr lang="en-GB"/>
        </a:p>
      </dgm:t>
    </dgm:pt>
    <dgm:pt modelId="{21BCE055-D6CB-D146-8576-1F31FFB2C19D}" type="sibTrans" cxnId="{185406F2-8031-3145-8EAD-3142B1501E28}">
      <dgm:prSet/>
      <dgm:spPr/>
      <dgm:t>
        <a:bodyPr/>
        <a:lstStyle/>
        <a:p>
          <a:endParaRPr lang="en-GB"/>
        </a:p>
      </dgm:t>
    </dgm:pt>
    <dgm:pt modelId="{BAFCF8BA-D45D-6B43-8DC9-B1BEFC3854E1}" type="pres">
      <dgm:prSet presAssocID="{C110FEFE-0B72-5944-8EA1-94B85711BF35}" presName="Name0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C0265D2D-D463-C54A-920F-A2FBECFF1D34}" type="pres">
      <dgm:prSet presAssocID="{6DCD8BCD-23B5-3D41-BDED-B5A734A9FED4}" presName="root1" presStyleCnt="0"/>
      <dgm:spPr/>
    </dgm:pt>
    <dgm:pt modelId="{B7F0F299-72E7-9D47-97D2-325E9D1E3C4C}" type="pres">
      <dgm:prSet presAssocID="{6DCD8BCD-23B5-3D41-BDED-B5A734A9FED4}" presName="LevelOneTextNode" presStyleLbl="node0" presStyleIdx="0" presStyleCnt="1">
        <dgm:presLayoutVars>
          <dgm:chPref val="3"/>
        </dgm:presLayoutVars>
      </dgm:prSet>
      <dgm:spPr/>
    </dgm:pt>
    <dgm:pt modelId="{4FC7A61C-4DCE-3F44-B826-176816DF14FA}" type="pres">
      <dgm:prSet presAssocID="{6DCD8BCD-23B5-3D41-BDED-B5A734A9FED4}" presName="level2hierChild" presStyleCnt="0"/>
      <dgm:spPr/>
    </dgm:pt>
    <dgm:pt modelId="{B323FA6C-7124-0D45-BDD7-3831CA34FC29}" type="pres">
      <dgm:prSet presAssocID="{5F6D9B42-110E-3544-9C5A-571016CC237C}" presName="conn2-1" presStyleLbl="parChTrans1D2" presStyleIdx="0" presStyleCnt="3"/>
      <dgm:spPr/>
    </dgm:pt>
    <dgm:pt modelId="{CC4A25FF-1A05-F845-888A-13147D360DDA}" type="pres">
      <dgm:prSet presAssocID="{5F6D9B42-110E-3544-9C5A-571016CC237C}" presName="connTx" presStyleLbl="parChTrans1D2" presStyleIdx="0" presStyleCnt="3"/>
      <dgm:spPr/>
    </dgm:pt>
    <dgm:pt modelId="{7301149A-CA58-DC47-AE01-AB4159EBA28D}" type="pres">
      <dgm:prSet presAssocID="{595D0E92-D9DE-3740-BE57-B7E7DDEBE5AC}" presName="root2" presStyleCnt="0"/>
      <dgm:spPr/>
    </dgm:pt>
    <dgm:pt modelId="{0079585A-FBE7-0941-9880-119AD7FD0415}" type="pres">
      <dgm:prSet presAssocID="{595D0E92-D9DE-3740-BE57-B7E7DDEBE5AC}" presName="LevelTwoTextNode" presStyleLbl="node2" presStyleIdx="0" presStyleCnt="3">
        <dgm:presLayoutVars>
          <dgm:chPref val="3"/>
        </dgm:presLayoutVars>
      </dgm:prSet>
      <dgm:spPr/>
    </dgm:pt>
    <dgm:pt modelId="{403D94E0-82CA-5342-806C-6F69417D5474}" type="pres">
      <dgm:prSet presAssocID="{595D0E92-D9DE-3740-BE57-B7E7DDEBE5AC}" presName="level3hierChild" presStyleCnt="0"/>
      <dgm:spPr/>
    </dgm:pt>
    <dgm:pt modelId="{033175A5-BD19-2647-8ACC-FDD9AAD985D6}" type="pres">
      <dgm:prSet presAssocID="{B411AA77-E3BC-BA40-9A2D-7654406F1C2F}" presName="conn2-1" presStyleLbl="parChTrans1D2" presStyleIdx="1" presStyleCnt="3"/>
      <dgm:spPr/>
    </dgm:pt>
    <dgm:pt modelId="{DCB036E7-F281-4447-9A9E-51A9DD3D3541}" type="pres">
      <dgm:prSet presAssocID="{B411AA77-E3BC-BA40-9A2D-7654406F1C2F}" presName="connTx" presStyleLbl="parChTrans1D2" presStyleIdx="1" presStyleCnt="3"/>
      <dgm:spPr/>
    </dgm:pt>
    <dgm:pt modelId="{3DD72E35-CD5D-4945-8AB6-C7FAAD09F7D9}" type="pres">
      <dgm:prSet presAssocID="{56011535-CB2A-174B-9B94-30A3333E790D}" presName="root2" presStyleCnt="0"/>
      <dgm:spPr/>
    </dgm:pt>
    <dgm:pt modelId="{3F64F296-0D44-AD46-AEF8-B07B487DB9DB}" type="pres">
      <dgm:prSet presAssocID="{56011535-CB2A-174B-9B94-30A3333E790D}" presName="LevelTwoTextNode" presStyleLbl="node2" presStyleIdx="1" presStyleCnt="3">
        <dgm:presLayoutVars>
          <dgm:chPref val="3"/>
        </dgm:presLayoutVars>
      </dgm:prSet>
      <dgm:spPr/>
    </dgm:pt>
    <dgm:pt modelId="{0E6FE6DD-3F51-5540-A335-11E2EC40C9D2}" type="pres">
      <dgm:prSet presAssocID="{56011535-CB2A-174B-9B94-30A3333E790D}" presName="level3hierChild" presStyleCnt="0"/>
      <dgm:spPr/>
    </dgm:pt>
    <dgm:pt modelId="{D367E5D5-DC77-4945-8CE0-47FB17EFF1CB}" type="pres">
      <dgm:prSet presAssocID="{69064830-18F4-954C-9F6F-8023E373BD96}" presName="conn2-1" presStyleLbl="parChTrans1D2" presStyleIdx="2" presStyleCnt="3"/>
      <dgm:spPr/>
    </dgm:pt>
    <dgm:pt modelId="{5B3F4BE0-9C99-954A-86CA-248F2857F23E}" type="pres">
      <dgm:prSet presAssocID="{69064830-18F4-954C-9F6F-8023E373BD96}" presName="connTx" presStyleLbl="parChTrans1D2" presStyleIdx="2" presStyleCnt="3"/>
      <dgm:spPr/>
    </dgm:pt>
    <dgm:pt modelId="{91B73ECE-6752-454D-BD66-6C434C0ABB1C}" type="pres">
      <dgm:prSet presAssocID="{421824B7-BA56-B447-8C76-8DC3A4E8367C}" presName="root2" presStyleCnt="0"/>
      <dgm:spPr/>
    </dgm:pt>
    <dgm:pt modelId="{4B119673-A6F6-324B-81C2-A297A3DF85BC}" type="pres">
      <dgm:prSet presAssocID="{421824B7-BA56-B447-8C76-8DC3A4E8367C}" presName="LevelTwoTextNode" presStyleLbl="node2" presStyleIdx="2" presStyleCnt="3">
        <dgm:presLayoutVars>
          <dgm:chPref val="3"/>
        </dgm:presLayoutVars>
      </dgm:prSet>
      <dgm:spPr/>
    </dgm:pt>
    <dgm:pt modelId="{3C8BC7D7-6540-914C-B650-E8E97510BDE8}" type="pres">
      <dgm:prSet presAssocID="{421824B7-BA56-B447-8C76-8DC3A4E8367C}" presName="level3hierChild" presStyleCnt="0"/>
      <dgm:spPr/>
    </dgm:pt>
  </dgm:ptLst>
  <dgm:cxnLst>
    <dgm:cxn modelId="{BC58860E-34AC-8B41-8E8F-C5435D1C6509}" type="presOf" srcId="{B411AA77-E3BC-BA40-9A2D-7654406F1C2F}" destId="{DCB036E7-F281-4447-9A9E-51A9DD3D3541}" srcOrd="1" destOrd="0" presId="urn:microsoft.com/office/officeart/2008/layout/HorizontalMultiLevelHierarchy"/>
    <dgm:cxn modelId="{3125081C-6F7E-4949-818E-D965E1227176}" srcId="{C110FEFE-0B72-5944-8EA1-94B85711BF35}" destId="{6DCD8BCD-23B5-3D41-BDED-B5A734A9FED4}" srcOrd="0" destOrd="0" parTransId="{AAE92952-A0F5-6A4D-AB44-D616C5701A33}" sibTransId="{6EB92F75-A9AA-3648-B973-55AD5DFBBE18}"/>
    <dgm:cxn modelId="{F6F4F228-BAA6-4244-B3A7-4BE47AF28045}" type="presOf" srcId="{B411AA77-E3BC-BA40-9A2D-7654406F1C2F}" destId="{033175A5-BD19-2647-8ACC-FDD9AAD985D6}" srcOrd="0" destOrd="0" presId="urn:microsoft.com/office/officeart/2008/layout/HorizontalMultiLevelHierarchy"/>
    <dgm:cxn modelId="{277C6033-C4E1-4D40-82A9-88368C153BD5}" srcId="{6DCD8BCD-23B5-3D41-BDED-B5A734A9FED4}" destId="{595D0E92-D9DE-3740-BE57-B7E7DDEBE5AC}" srcOrd="0" destOrd="0" parTransId="{5F6D9B42-110E-3544-9C5A-571016CC237C}" sibTransId="{4AA27F78-BFE5-9344-A57F-92A39E910FC1}"/>
    <dgm:cxn modelId="{D6933743-ECB0-6748-842F-4ABA8371439B}" type="presOf" srcId="{421824B7-BA56-B447-8C76-8DC3A4E8367C}" destId="{4B119673-A6F6-324B-81C2-A297A3DF85BC}" srcOrd="0" destOrd="0" presId="urn:microsoft.com/office/officeart/2008/layout/HorizontalMultiLevelHierarchy"/>
    <dgm:cxn modelId="{53848D72-1B40-C648-9020-D8FE75032794}" type="presOf" srcId="{69064830-18F4-954C-9F6F-8023E373BD96}" destId="{5B3F4BE0-9C99-954A-86CA-248F2857F23E}" srcOrd="1" destOrd="0" presId="urn:microsoft.com/office/officeart/2008/layout/HorizontalMultiLevelHierarchy"/>
    <dgm:cxn modelId="{1C50A082-3FBD-7248-B734-C2B8B39DA363}" type="presOf" srcId="{6DCD8BCD-23B5-3D41-BDED-B5A734A9FED4}" destId="{B7F0F299-72E7-9D47-97D2-325E9D1E3C4C}" srcOrd="0" destOrd="0" presId="urn:microsoft.com/office/officeart/2008/layout/HorizontalMultiLevelHierarchy"/>
    <dgm:cxn modelId="{E3328091-6904-574B-A078-02249D8EBDF6}" type="presOf" srcId="{56011535-CB2A-174B-9B94-30A3333E790D}" destId="{3F64F296-0D44-AD46-AEF8-B07B487DB9DB}" srcOrd="0" destOrd="0" presId="urn:microsoft.com/office/officeart/2008/layout/HorizontalMultiLevelHierarchy"/>
    <dgm:cxn modelId="{3FFDEE9C-EC63-314E-A244-0578E622711B}" type="presOf" srcId="{595D0E92-D9DE-3740-BE57-B7E7DDEBE5AC}" destId="{0079585A-FBE7-0941-9880-119AD7FD0415}" srcOrd="0" destOrd="0" presId="urn:microsoft.com/office/officeart/2008/layout/HorizontalMultiLevelHierarchy"/>
    <dgm:cxn modelId="{D98FA4AB-4E43-E946-BE96-5817DADECA38}" type="presOf" srcId="{5F6D9B42-110E-3544-9C5A-571016CC237C}" destId="{CC4A25FF-1A05-F845-888A-13147D360DDA}" srcOrd="1" destOrd="0" presId="urn:microsoft.com/office/officeart/2008/layout/HorizontalMultiLevelHierarchy"/>
    <dgm:cxn modelId="{261B8EB2-38AD-D44D-8074-8AEBAC156B84}" type="presOf" srcId="{5F6D9B42-110E-3544-9C5A-571016CC237C}" destId="{B323FA6C-7124-0D45-BDD7-3831CA34FC29}" srcOrd="0" destOrd="0" presId="urn:microsoft.com/office/officeart/2008/layout/HorizontalMultiLevelHierarchy"/>
    <dgm:cxn modelId="{3823B6C1-47D8-B346-A99C-0C3CCEFC4096}" type="presOf" srcId="{69064830-18F4-954C-9F6F-8023E373BD96}" destId="{D367E5D5-DC77-4945-8CE0-47FB17EFF1CB}" srcOrd="0" destOrd="0" presId="urn:microsoft.com/office/officeart/2008/layout/HorizontalMultiLevelHierarchy"/>
    <dgm:cxn modelId="{69733BF0-F6CA-7C4A-A628-9B7DE254421E}" type="presOf" srcId="{C110FEFE-0B72-5944-8EA1-94B85711BF35}" destId="{BAFCF8BA-D45D-6B43-8DC9-B1BEFC3854E1}" srcOrd="0" destOrd="0" presId="urn:microsoft.com/office/officeart/2008/layout/HorizontalMultiLevelHierarchy"/>
    <dgm:cxn modelId="{8AFFB3F0-68BD-0548-BBB9-00BC4480577D}" srcId="{6DCD8BCD-23B5-3D41-BDED-B5A734A9FED4}" destId="{56011535-CB2A-174B-9B94-30A3333E790D}" srcOrd="1" destOrd="0" parTransId="{B411AA77-E3BC-BA40-9A2D-7654406F1C2F}" sibTransId="{A7969E42-A3D0-A749-8D46-0B90F29F5F26}"/>
    <dgm:cxn modelId="{185406F2-8031-3145-8EAD-3142B1501E28}" srcId="{6DCD8BCD-23B5-3D41-BDED-B5A734A9FED4}" destId="{421824B7-BA56-B447-8C76-8DC3A4E8367C}" srcOrd="2" destOrd="0" parTransId="{69064830-18F4-954C-9F6F-8023E373BD96}" sibTransId="{21BCE055-D6CB-D146-8576-1F31FFB2C19D}"/>
    <dgm:cxn modelId="{D2F9A907-C982-A74A-9211-7403EB9B5C97}" type="presParOf" srcId="{BAFCF8BA-D45D-6B43-8DC9-B1BEFC3854E1}" destId="{C0265D2D-D463-C54A-920F-A2FBECFF1D34}" srcOrd="0" destOrd="0" presId="urn:microsoft.com/office/officeart/2008/layout/HorizontalMultiLevelHierarchy"/>
    <dgm:cxn modelId="{93A31278-DFA3-C942-992E-FCFB3870FBAA}" type="presParOf" srcId="{C0265D2D-D463-C54A-920F-A2FBECFF1D34}" destId="{B7F0F299-72E7-9D47-97D2-325E9D1E3C4C}" srcOrd="0" destOrd="0" presId="urn:microsoft.com/office/officeart/2008/layout/HorizontalMultiLevelHierarchy"/>
    <dgm:cxn modelId="{2B7CDA5E-0A98-7945-BA70-AC5561F27105}" type="presParOf" srcId="{C0265D2D-D463-C54A-920F-A2FBECFF1D34}" destId="{4FC7A61C-4DCE-3F44-B826-176816DF14FA}" srcOrd="1" destOrd="0" presId="urn:microsoft.com/office/officeart/2008/layout/HorizontalMultiLevelHierarchy"/>
    <dgm:cxn modelId="{02806DD3-E828-DF44-BF97-F9D995FD6675}" type="presParOf" srcId="{4FC7A61C-4DCE-3F44-B826-176816DF14FA}" destId="{B323FA6C-7124-0D45-BDD7-3831CA34FC29}" srcOrd="0" destOrd="0" presId="urn:microsoft.com/office/officeart/2008/layout/HorizontalMultiLevelHierarchy"/>
    <dgm:cxn modelId="{EA344C11-9C2F-F144-B52E-67DB336DC21B}" type="presParOf" srcId="{B323FA6C-7124-0D45-BDD7-3831CA34FC29}" destId="{CC4A25FF-1A05-F845-888A-13147D360DDA}" srcOrd="0" destOrd="0" presId="urn:microsoft.com/office/officeart/2008/layout/HorizontalMultiLevelHierarchy"/>
    <dgm:cxn modelId="{FCBBFF65-2228-6A4D-A3D2-66F77A0D1480}" type="presParOf" srcId="{4FC7A61C-4DCE-3F44-B826-176816DF14FA}" destId="{7301149A-CA58-DC47-AE01-AB4159EBA28D}" srcOrd="1" destOrd="0" presId="urn:microsoft.com/office/officeart/2008/layout/HorizontalMultiLevelHierarchy"/>
    <dgm:cxn modelId="{E12D008D-B836-3844-93F3-C3CDF36CD8BA}" type="presParOf" srcId="{7301149A-CA58-DC47-AE01-AB4159EBA28D}" destId="{0079585A-FBE7-0941-9880-119AD7FD0415}" srcOrd="0" destOrd="0" presId="urn:microsoft.com/office/officeart/2008/layout/HorizontalMultiLevelHierarchy"/>
    <dgm:cxn modelId="{7E2ACC6F-26FE-B740-A303-75BFBB10BE29}" type="presParOf" srcId="{7301149A-CA58-DC47-AE01-AB4159EBA28D}" destId="{403D94E0-82CA-5342-806C-6F69417D5474}" srcOrd="1" destOrd="0" presId="urn:microsoft.com/office/officeart/2008/layout/HorizontalMultiLevelHierarchy"/>
    <dgm:cxn modelId="{4CE1C6A7-9511-104D-AA2E-C271074A1F45}" type="presParOf" srcId="{4FC7A61C-4DCE-3F44-B826-176816DF14FA}" destId="{033175A5-BD19-2647-8ACC-FDD9AAD985D6}" srcOrd="2" destOrd="0" presId="urn:microsoft.com/office/officeart/2008/layout/HorizontalMultiLevelHierarchy"/>
    <dgm:cxn modelId="{D260A7CC-D126-B94A-9CAE-D449DF1B231D}" type="presParOf" srcId="{033175A5-BD19-2647-8ACC-FDD9AAD985D6}" destId="{DCB036E7-F281-4447-9A9E-51A9DD3D3541}" srcOrd="0" destOrd="0" presId="urn:microsoft.com/office/officeart/2008/layout/HorizontalMultiLevelHierarchy"/>
    <dgm:cxn modelId="{D93167FD-F062-5047-95DC-92A9FB0A09D1}" type="presParOf" srcId="{4FC7A61C-4DCE-3F44-B826-176816DF14FA}" destId="{3DD72E35-CD5D-4945-8AB6-C7FAAD09F7D9}" srcOrd="3" destOrd="0" presId="urn:microsoft.com/office/officeart/2008/layout/HorizontalMultiLevelHierarchy"/>
    <dgm:cxn modelId="{A2F5800E-755F-2B4B-8325-D552888155CB}" type="presParOf" srcId="{3DD72E35-CD5D-4945-8AB6-C7FAAD09F7D9}" destId="{3F64F296-0D44-AD46-AEF8-B07B487DB9DB}" srcOrd="0" destOrd="0" presId="urn:microsoft.com/office/officeart/2008/layout/HorizontalMultiLevelHierarchy"/>
    <dgm:cxn modelId="{137B4A56-B621-524E-A640-7FCFA514E18A}" type="presParOf" srcId="{3DD72E35-CD5D-4945-8AB6-C7FAAD09F7D9}" destId="{0E6FE6DD-3F51-5540-A335-11E2EC40C9D2}" srcOrd="1" destOrd="0" presId="urn:microsoft.com/office/officeart/2008/layout/HorizontalMultiLevelHierarchy"/>
    <dgm:cxn modelId="{64E75EF1-49F5-114F-9D9B-D6131B7E83A0}" type="presParOf" srcId="{4FC7A61C-4DCE-3F44-B826-176816DF14FA}" destId="{D367E5D5-DC77-4945-8CE0-47FB17EFF1CB}" srcOrd="4" destOrd="0" presId="urn:microsoft.com/office/officeart/2008/layout/HorizontalMultiLevelHierarchy"/>
    <dgm:cxn modelId="{4589BCAF-B08B-884A-B6CF-80108CF7A2BF}" type="presParOf" srcId="{D367E5D5-DC77-4945-8CE0-47FB17EFF1CB}" destId="{5B3F4BE0-9C99-954A-86CA-248F2857F23E}" srcOrd="0" destOrd="0" presId="urn:microsoft.com/office/officeart/2008/layout/HorizontalMultiLevelHierarchy"/>
    <dgm:cxn modelId="{8ACAFC58-A5E5-3E43-B2FB-5C0053354363}" type="presParOf" srcId="{4FC7A61C-4DCE-3F44-B826-176816DF14FA}" destId="{91B73ECE-6752-454D-BD66-6C434C0ABB1C}" srcOrd="5" destOrd="0" presId="urn:microsoft.com/office/officeart/2008/layout/HorizontalMultiLevelHierarchy"/>
    <dgm:cxn modelId="{96CBE37C-7F8A-6240-A761-F3E024D6E895}" type="presParOf" srcId="{91B73ECE-6752-454D-BD66-6C434C0ABB1C}" destId="{4B119673-A6F6-324B-81C2-A297A3DF85BC}" srcOrd="0" destOrd="0" presId="urn:microsoft.com/office/officeart/2008/layout/HorizontalMultiLevelHierarchy"/>
    <dgm:cxn modelId="{7768D768-0FD7-4B4A-BC25-881AF19923EF}" type="presParOf" srcId="{91B73ECE-6752-454D-BD66-6C434C0ABB1C}" destId="{3C8BC7D7-6540-914C-B650-E8E97510BDE8}" srcOrd="1" destOrd="0" presId="urn:microsoft.com/office/officeart/2008/layout/HorizontalMultiLevelHierarchy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6738BD-F4DE-4745-8086-9936C06EBF46}">
      <dsp:nvSpPr>
        <dsp:cNvPr id="0" name=""/>
        <dsp:cNvSpPr/>
      </dsp:nvSpPr>
      <dsp:spPr>
        <a:xfrm>
          <a:off x="1169" y="578339"/>
          <a:ext cx="2737347" cy="136867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chemeClr val="bg1"/>
              </a:solidFill>
              <a:latin typeface="Aharoni" panose="020F0502020204030204" pitchFamily="34" charset="0"/>
              <a:cs typeface="Aharoni" panose="020F0502020204030204" pitchFamily="34" charset="0"/>
            </a:rPr>
            <a:t>COPA</a:t>
          </a:r>
        </a:p>
      </dsp:txBody>
      <dsp:txXfrm>
        <a:off x="41256" y="618426"/>
        <a:ext cx="2657173" cy="1288499"/>
      </dsp:txXfrm>
    </dsp:sp>
    <dsp:sp modelId="{EBE80B8B-DC40-B443-BAC8-C01E989ABE67}">
      <dsp:nvSpPr>
        <dsp:cNvPr id="0" name=""/>
        <dsp:cNvSpPr/>
      </dsp:nvSpPr>
      <dsp:spPr>
        <a:xfrm>
          <a:off x="3422854" y="578339"/>
          <a:ext cx="2737347" cy="136867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chemeClr val="bg1"/>
              </a:solidFill>
              <a:latin typeface="Aharoni" panose="020F0502020204030204" pitchFamily="34" charset="0"/>
              <a:cs typeface="Aharoni" panose="020F0502020204030204" pitchFamily="34" charset="0"/>
            </a:rPr>
            <a:t>LEBLON</a:t>
          </a:r>
        </a:p>
      </dsp:txBody>
      <dsp:txXfrm>
        <a:off x="3462941" y="618426"/>
        <a:ext cx="2657173" cy="1288499"/>
      </dsp:txXfrm>
    </dsp:sp>
    <dsp:sp modelId="{9B222714-7E75-3A47-A8E4-54249F978358}">
      <dsp:nvSpPr>
        <dsp:cNvPr id="0" name=""/>
        <dsp:cNvSpPr/>
      </dsp:nvSpPr>
      <dsp:spPr>
        <a:xfrm>
          <a:off x="6844539" y="578339"/>
          <a:ext cx="2737347" cy="1368673"/>
        </a:xfrm>
        <a:prstGeom prst="roundRect">
          <a:avLst>
            <a:gd name="adj" fmla="val 10000"/>
          </a:avLst>
        </a:prstGeom>
        <a:noFill/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40640" rIns="6096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200" b="1" kern="1200" dirty="0">
              <a:solidFill>
                <a:schemeClr val="bg1"/>
              </a:solidFill>
              <a:latin typeface="Aharoni" panose="020F0502020204030204" pitchFamily="34" charset="0"/>
              <a:cs typeface="Aharoni" panose="020F0502020204030204" pitchFamily="34" charset="0"/>
            </a:rPr>
            <a:t>ARPOARDOR</a:t>
          </a:r>
        </a:p>
      </dsp:txBody>
      <dsp:txXfrm>
        <a:off x="6884626" y="618426"/>
        <a:ext cx="2657173" cy="12884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367E5D5-DC77-4945-8CE0-47FB17EFF1CB}">
      <dsp:nvSpPr>
        <dsp:cNvPr id="0" name=""/>
        <dsp:cNvSpPr/>
      </dsp:nvSpPr>
      <dsp:spPr>
        <a:xfrm>
          <a:off x="2301780" y="1975152"/>
          <a:ext cx="492366" cy="9381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246183" y="0"/>
              </a:lnTo>
              <a:lnTo>
                <a:pt x="246183" y="938197"/>
              </a:lnTo>
              <a:lnTo>
                <a:pt x="492366" y="93819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21475" y="2417762"/>
        <a:ext cx="52977" cy="52977"/>
      </dsp:txXfrm>
    </dsp:sp>
    <dsp:sp modelId="{033175A5-BD19-2647-8ACC-FDD9AAD985D6}">
      <dsp:nvSpPr>
        <dsp:cNvPr id="0" name=""/>
        <dsp:cNvSpPr/>
      </dsp:nvSpPr>
      <dsp:spPr>
        <a:xfrm>
          <a:off x="2301780" y="1929432"/>
          <a:ext cx="492366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92366" y="4572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35654" y="1962843"/>
        <a:ext cx="24618" cy="24618"/>
      </dsp:txXfrm>
    </dsp:sp>
    <dsp:sp modelId="{B323FA6C-7124-0D45-BDD7-3831CA34FC29}">
      <dsp:nvSpPr>
        <dsp:cNvPr id="0" name=""/>
        <dsp:cNvSpPr/>
      </dsp:nvSpPr>
      <dsp:spPr>
        <a:xfrm>
          <a:off x="2301780" y="1036955"/>
          <a:ext cx="492366" cy="938197"/>
        </a:xfrm>
        <a:custGeom>
          <a:avLst/>
          <a:gdLst/>
          <a:ahLst/>
          <a:cxnLst/>
          <a:rect l="0" t="0" r="0" b="0"/>
          <a:pathLst>
            <a:path>
              <a:moveTo>
                <a:pt x="0" y="938197"/>
              </a:moveTo>
              <a:lnTo>
                <a:pt x="246183" y="938197"/>
              </a:lnTo>
              <a:lnTo>
                <a:pt x="246183" y="0"/>
              </a:lnTo>
              <a:lnTo>
                <a:pt x="492366" y="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p3d z="-110000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500" kern="1200"/>
        </a:p>
      </dsp:txBody>
      <dsp:txXfrm>
        <a:off x="2521475" y="1479565"/>
        <a:ext cx="52977" cy="52977"/>
      </dsp:txXfrm>
    </dsp:sp>
    <dsp:sp modelId="{B7F0F299-72E7-9D47-97D2-325E9D1E3C4C}">
      <dsp:nvSpPr>
        <dsp:cNvPr id="0" name=""/>
        <dsp:cNvSpPr/>
      </dsp:nvSpPr>
      <dsp:spPr>
        <a:xfrm rot="16200000">
          <a:off x="-48650" y="1599873"/>
          <a:ext cx="3950305" cy="750557"/>
        </a:xfrm>
        <a:prstGeom prst="rect">
          <a:avLst/>
        </a:prstGeom>
        <a:noFill/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31115" tIns="31115" rIns="31115" bIns="31115" numCol="1" spcCol="1270" anchor="ctr" anchorCtr="0">
          <a:noAutofit/>
        </a:bodyPr>
        <a:lstStyle/>
        <a:p>
          <a:pPr marL="0" lvl="0" indent="0" algn="ctr" defTabSz="2178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4900" b="1" kern="1200" dirty="0">
              <a:solidFill>
                <a:schemeClr val="bg1"/>
              </a:solidFill>
            </a:rPr>
            <a:t>SÃO PAULO</a:t>
          </a:r>
        </a:p>
      </dsp:txBody>
      <dsp:txXfrm>
        <a:off x="-48650" y="1599873"/>
        <a:ext cx="3950305" cy="750557"/>
      </dsp:txXfrm>
    </dsp:sp>
    <dsp:sp modelId="{0079585A-FBE7-0941-9880-119AD7FD0415}">
      <dsp:nvSpPr>
        <dsp:cNvPr id="0" name=""/>
        <dsp:cNvSpPr/>
      </dsp:nvSpPr>
      <dsp:spPr>
        <a:xfrm>
          <a:off x="2794146" y="661676"/>
          <a:ext cx="2461830" cy="750557"/>
        </a:xfrm>
        <a:prstGeom prst="rect">
          <a:avLst/>
        </a:prstGeom>
        <a:noFill/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>
              <a:solidFill>
                <a:schemeClr val="bg1"/>
              </a:solidFill>
            </a:rPr>
            <a:t>MASP</a:t>
          </a:r>
        </a:p>
      </dsp:txBody>
      <dsp:txXfrm>
        <a:off x="2794146" y="661676"/>
        <a:ext cx="2461830" cy="750557"/>
      </dsp:txXfrm>
    </dsp:sp>
    <dsp:sp modelId="{3F64F296-0D44-AD46-AEF8-B07B487DB9DB}">
      <dsp:nvSpPr>
        <dsp:cNvPr id="0" name=""/>
        <dsp:cNvSpPr/>
      </dsp:nvSpPr>
      <dsp:spPr>
        <a:xfrm>
          <a:off x="2794146" y="1599873"/>
          <a:ext cx="2461830" cy="750557"/>
        </a:xfrm>
        <a:prstGeom prst="rect">
          <a:avLst/>
        </a:prstGeom>
        <a:noFill/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>
              <a:solidFill>
                <a:schemeClr val="bg1"/>
              </a:solidFill>
            </a:rPr>
            <a:t>IBIRAPUERA</a:t>
          </a:r>
        </a:p>
      </dsp:txBody>
      <dsp:txXfrm>
        <a:off x="2794146" y="1599873"/>
        <a:ext cx="2461830" cy="750557"/>
      </dsp:txXfrm>
    </dsp:sp>
    <dsp:sp modelId="{4B119673-A6F6-324B-81C2-A297A3DF85BC}">
      <dsp:nvSpPr>
        <dsp:cNvPr id="0" name=""/>
        <dsp:cNvSpPr/>
      </dsp:nvSpPr>
      <dsp:spPr>
        <a:xfrm>
          <a:off x="2794146" y="2538070"/>
          <a:ext cx="2461830" cy="750557"/>
        </a:xfrm>
        <a:prstGeom prst="rect">
          <a:avLst/>
        </a:prstGeom>
        <a:noFill/>
        <a:ln>
          <a:noFill/>
        </a:ln>
        <a:effectLst/>
        <a:sp3d extrusionH="50600" prstMaterial="plastic">
          <a:bevelT w="101600" h="80600" prst="relaxedInset"/>
          <a:bevelB w="80600" h="80600" prst="relaxedInset"/>
        </a:sp3d>
      </dsp:spPr>
      <dsp:style>
        <a:lnRef idx="0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23495" tIns="23495" rIns="23495" bIns="23495" numCol="1" spcCol="1270" anchor="ctr" anchorCtr="0">
          <a:noAutofit/>
        </a:bodyPr>
        <a:lstStyle/>
        <a:p>
          <a:pPr marL="0" lvl="0" indent="0" algn="l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700" b="1" kern="1200" dirty="0">
              <a:solidFill>
                <a:schemeClr val="bg1"/>
              </a:solidFill>
            </a:rPr>
            <a:t>REPÚBLICA</a:t>
          </a:r>
        </a:p>
      </dsp:txBody>
      <dsp:txXfrm>
        <a:off x="2794146" y="2538070"/>
        <a:ext cx="2461830" cy="7505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HorizontalMultiLevelHierarchy">
  <dgm:title val=""/>
  <dgm:desc val=""/>
  <dgm:catLst>
    <dgm:cat type="hierarchy" pri="46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 val="exact"/>
    </dgm:varLst>
    <dgm:choose name="Name1">
      <dgm:if name="Name2" func="var" arg="dir" op="equ" val="norm">
        <dgm:alg type="hierChild">
          <dgm:param type="linDir" val="fromT"/>
          <dgm:param type="chAlign" val="l"/>
        </dgm:alg>
      </dgm:if>
      <dgm:else name="Name3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forName="LevelOneTextNode" refType="h"/>
      <dgm:constr type="w" for="des" forName="LevelOneTextNode" refType="h" refFor="des" refForName="LevelOneTextNode" fact="0.19"/>
      <dgm:constr type="h" for="des" forName="LevelTwoTextNode" refType="w" refFor="des" refForName="LevelOneTextNode"/>
      <dgm:constr type="w" for="des" forName="LevelTwoTextNode" refType="h" refFor="des" refForName="LevelTwoTextNode" fact="3.28"/>
      <dgm:constr type="sibSp" refType="h" refFor="des" refForName="LevelTwoTextNode" op="equ" fact="0.25"/>
      <dgm:constr type="sibSp" for="des" forName="level2hierChild" refType="h" refFor="des" refForName="LevelTwoTextNode" op="equ" fact="0.25"/>
      <dgm:constr type="sibSp" for="des" forName="level3hierChild" refType="h" refFor="des" refForName="LevelTwoTextNode" op="equ" fact="0.25"/>
      <dgm:constr type="sp" for="des" forName="root1" refType="w" refFor="des" refForName="LevelTwoTextNode" fact="0.2"/>
      <dgm:constr type="sp" for="des" forName="root2" refType="sp" refFor="des" refForName="root1" op="equ"/>
      <dgm:constr type="primFontSz" for="des" forName="LevelOneTextNode" op="equ" val="65"/>
      <dgm:constr type="primFontSz" for="des" forName="LevelTwoTextNode" op="equ" val="65"/>
      <dgm:constr type="primFontSz" for="des" forName="LevelTwoTextNode" refType="primFontSz" refFor="des" refForName="LevelOneTextNode" op="lte"/>
      <dgm:constr type="primFontSz" for="des" forName="connTx" op="equ" val="50"/>
      <dgm:constr type="primFontSz" for="des" forName="connTx" refType="primFontSz" refFor="des" refForName="LevelOneTextNode" op="lte" fact="0.78"/>
    </dgm:constrLst>
    <dgm:forEach name="Name4" axis="ch">
      <dgm:forEach name="Name5" axis="self" ptType="node">
        <dgm:layoutNode name="root1">
          <dgm:choose name="Name6">
            <dgm:if name="Name7" func="var" arg="dir" op="equ" val="norm">
              <dgm:alg type="hierRoot">
                <dgm:param type="hierAlign" val="lCtrCh"/>
              </dgm:alg>
            </dgm:if>
            <dgm:else name="Name8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layoutNode name="LevelOneTextNode" styleLbl="node0">
            <dgm:varLst>
              <dgm:chPref val="3"/>
            </dgm:varLst>
            <dgm:alg type="tx">
              <dgm:param type="autoTxRot" val="grav"/>
            </dgm:alg>
            <dgm:choose name="Name9">
              <dgm:if name="Name10" func="var" arg="dir" op="equ" val="norm">
                <dgm:shape xmlns:r="http://schemas.openxmlformats.org/officeDocument/2006/relationships" rot="270" type="rect" r:blip="">
                  <dgm:adjLst/>
                </dgm:shape>
              </dgm:if>
              <dgm:else name="Name11">
                <dgm:shape xmlns:r="http://schemas.openxmlformats.org/officeDocument/2006/relationships" rot="90" type="rect" r:blip="">
                  <dgm:adjLst/>
                </dgm:shape>
              </dgm:else>
            </dgm:choos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2" fact="NaN" max="NaN"/>
            </dgm:ruleLst>
          </dgm:layoutNode>
          <dgm:layoutNode name="level2hierChild">
            <dgm:choose name="Name12">
              <dgm:if name="Name13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4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eat" axis="ch">
              <dgm:forEach name="Name15" axis="self" ptType="parTrans" cnt="1">
                <dgm:layoutNode name="conn2-1">
                  <dgm:choose name="Name16">
                    <dgm:if name="Name17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  <dgm:param type="connRout" val="bend"/>
                      </dgm:alg>
                    </dgm:if>
                    <dgm:else name="Name18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  <dgm:param type="connRout" val="bend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9" axis="self" ptType="node">
                <dgm:layoutNode name="root2">
                  <dgm:choose name="Name20">
                    <dgm:if name="Name21" func="var" arg="dir" op="equ" val="norm">
                      <dgm:alg type="hierRoot">
                        <dgm:param type="hierAlign" val="lCtrCh"/>
                      </dgm:alg>
                    </dgm:if>
                    <dgm:else name="Name22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2" fact="NaN" max="NaN"/>
                    </dgm:ruleLst>
                  </dgm:layoutNode>
                  <dgm:layoutNode name="level3hierChild">
                    <dgm:choose name="Name23">
                      <dgm:if name="Name24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5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forEach name="Name26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7">
  <dgm:title val=""/>
  <dgm:desc val=""/>
  <dgm:catLst>
    <dgm:cat type="3D" pri="11700"/>
  </dgm:catLst>
  <dgm:scene3d>
    <a:camera prst="perspectiveLeft" zoom="91000"/>
    <a:lightRig rig="threePt" dir="t">
      <a:rot lat="0" lon="0" rev="20640000"/>
    </a:lightRig>
  </dgm:scene3d>
  <dgm:styleLbl name="node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threePt" dir="t"/>
    </dgm:scene3d>
    <dgm:sp3d extrusionH="50600" prstMaterial="clear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threePt" dir="t"/>
    </dgm:scene3d>
    <dgm:sp3d extrusionH="50600" prstMaterial="metal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 z="572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 z="-211800" extrusionH="10600" prstMaterial="plastic">
      <a:bevelT w="101600" h="8600" prst="relaxedInset"/>
      <a:bevelB w="8600" h="8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 z="106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 z="-2118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0000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threePt" dir="t"/>
    </dgm:scene3d>
    <dgm:sp3d extrusionH="50600" prstMaterial="plastic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threePt" dir="t"/>
    </dgm:scene3d>
    <dgm:sp3d z="-110000">
      <a:bevelT w="40600" h="2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threePt" dir="t"/>
    </dgm:scene3d>
    <dgm:sp3d z="-110000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 extrusionH="50600">
      <a:bevelT w="101600" h="80600"/>
      <a:bevelB w="80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 extrusionH="50600">
      <a:bevelT w="101600" h="806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 z="-161800" extrusionH="10600" prstMaterial="matte">
      <a:bevelT w="90600" h="18600" prst="softRound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 z="-161800" extrusionH="10600" contourW="3000">
      <a:bevelT w="48600" h="8600" prst="softRound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 extrusionH="50600" contourW="3000">
      <a:bevelT w="101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 z="-161800" extrusionH="10600" contourW="3000">
      <a:bevelT w="48600" h="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 z="57200" extrusionH="600" contourW="3000">
      <a:bevelT w="48600" h="18600" prst="relaxedInset"/>
      <a:bevelB w="48600" h="8600" prst="relaxedInset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 z="-161800" extrusionH="600" contourW="3000">
      <a:bevelT w="48600" h="18600" prst="relaxedInset"/>
      <a:bevelB w="48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 extrusionH="50600">
      <a:bevelT w="80600" h="80600" prst="relaxedInset"/>
      <a:bevelB w="80600" h="80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 z="57200" extrusionH="600" contourW="3000" prstMaterial="plastic">
      <a:bevelT w="80600" h="18600" prst="relaxedInset"/>
      <a:bevelB w="80600" h="8600" prst="relaxedInset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2638D-2B59-AB4D-8ACC-1D5EF34CB2C0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790ED3-2E1F-6549-B2F1-2B24643B270F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687469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90ED3-2E1F-6549-B2F1-2B24643B270F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6561520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728AE-72BE-1FCD-895F-D3A21B97E4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BE63B3-6350-5803-40F0-8A2A82BFA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1217A1-2E76-4B27-1400-73A2781AB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1FA33B-6786-46F3-9654-9C61CE795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D3B2B4-0D43-F567-BF79-01411015D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90894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D5A0F-00C6-1F10-87F0-C77C07F61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F721-F0A8-9E0C-0F22-D4D30C9AC4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8F34D-EBA7-9AED-45C8-623CD0E7B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82B5F-226C-1A79-33E5-0B821476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8CCF8-AF59-2483-00DE-C2EB3881D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99341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DCCC3A-3854-B91D-9AEB-C2B91BE8C8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E5D9DF-3894-17E3-3A9C-1A0F3166C6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545E2-7A97-9521-1C8E-748A1A6AC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BD8C4-C32E-90F1-1218-780291007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65DFB0-98E4-C860-0477-36FF804D57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3316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7D172-9339-31BB-A65C-B5FB26A85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27AA5A-EFFC-39E1-3310-B84C9A4836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3F149-CE7B-FD26-1458-2500C7915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914ED-61F8-9388-E5FD-7D4B25399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BCF140-B1E9-DE17-C3C3-23D26AA16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30007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F61C9-1D1C-0F8E-8A6B-8E7B936CE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431DA-7999-C7AE-DE7B-03C6A5AF2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B3F66-163C-3A8A-10ED-67F64018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F768A8-CBF6-3FDC-BDCF-075161634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33023-72A8-3A0C-542D-EBE0CF528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61644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63AF-4752-8E3F-A40B-BADA13C61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BCC277-55E6-C3C4-6466-4B35641175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F5407-7722-DEC3-DB00-2033EE517B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0DC97-5DDD-C54C-9F14-38DC7575F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D899E9-0A8B-7E98-7F64-B016A72BD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47FA4D-6588-67A9-F062-09ECF75EF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780086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01912-5714-FA81-69E6-327434123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6B842B-4BEA-058C-A022-4D41433E1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753FCE-026C-8013-3267-3EDFE1638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9C5B90-DBBF-3AF5-32C5-DE0F1B943D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918BB-AD10-F4E5-9348-300690C996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6D9B8F-B186-7AD9-43FF-DB360CF590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3F9356-86FA-4739-B235-21B94B9E3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2347EB9-16B0-71D0-2697-2508B00C5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831905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3B789F-FB37-AFBE-97E9-4D9FF1BE0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7FDFBD-9C32-BD5B-7F07-02BE928DF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4275A5-CDA2-8AB2-854D-67F7BCD0F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F1B399-5E42-2718-C8FA-D5B52057E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62062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7FC3E6-BC2B-4782-8A47-C4D487292B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D551FB9-B36E-6A8A-10F7-9B6DE4599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2466BF-E8B1-171B-D222-37455A9D1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1029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77674-D15B-4B95-E503-A7CC54C37C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CA659-5829-4849-7504-B41204DFA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6F6DC2-0D67-C412-8442-B0F1A1C000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62C785-1DA6-D959-003E-1087D14B9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E64DD-D949-0968-10F9-3E3DB1C4DD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6600F4-CF49-3A8D-4302-7B72D7D56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349564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DEE50-B151-7B08-0CC6-111425F5A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36311EE-A82A-21C8-CF9B-4BC9226218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9957F2-2067-47D4-37C6-1B862CBBC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AD706-F794-1A15-C5BF-A0AC62002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C17101-13EA-E870-EE7D-0A35178B8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233D4F-3D51-263F-2522-AD8DA751B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970650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6E63BB-59D5-9DBB-B1D9-B7F03FDEC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3C35D-BCB8-7691-D623-5C9D6EF16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58D00-0366-CF73-F8F2-68AFB9EAE4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4AD1E2-29E8-5D43-A05D-4E1F32B62456}" type="datetimeFigureOut">
              <a:rPr lang="en-NL" smtClean="0"/>
              <a:t>07/03/2023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147EEC-9BAC-36B5-CCFA-EE8A540F3C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A6DA5-5D14-5F16-DD49-CE1C5A8A25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C02397-BCA6-3E45-8814-7A11913E203C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305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FFA11CA-7F11-598C-2D8A-FA86D6C23C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64" t="17651" r="6823" b="21060"/>
          <a:stretch>
            <a:fillRect/>
          </a:stretch>
        </p:blipFill>
        <p:spPr bwMode="auto">
          <a:xfrm>
            <a:off x="399755" y="226422"/>
            <a:ext cx="11392490" cy="6405155"/>
          </a:xfrm>
          <a:custGeom>
            <a:avLst/>
            <a:gdLst/>
            <a:ahLst/>
            <a:cxnLst/>
            <a:rect l="l" t="t" r="r" b="b"/>
            <a:pathLst>
              <a:path w="7475982" h="4203192">
                <a:moveTo>
                  <a:pt x="3537585" y="3861816"/>
                </a:moveTo>
                <a:cubicBezTo>
                  <a:pt x="3534537" y="3861816"/>
                  <a:pt x="3531362" y="3866134"/>
                  <a:pt x="3528060" y="3874770"/>
                </a:cubicBezTo>
                <a:cubicBezTo>
                  <a:pt x="3524758" y="3883406"/>
                  <a:pt x="3521583" y="3893312"/>
                  <a:pt x="3518535" y="3904488"/>
                </a:cubicBezTo>
                <a:cubicBezTo>
                  <a:pt x="3515487" y="3915664"/>
                  <a:pt x="3512947" y="3926459"/>
                  <a:pt x="3510915" y="3936873"/>
                </a:cubicBezTo>
                <a:cubicBezTo>
                  <a:pt x="3508883" y="3947287"/>
                  <a:pt x="3507867" y="3954018"/>
                  <a:pt x="3507867" y="3957066"/>
                </a:cubicBezTo>
                <a:cubicBezTo>
                  <a:pt x="3507867" y="3962146"/>
                  <a:pt x="3508629" y="3965575"/>
                  <a:pt x="3510153" y="3967353"/>
                </a:cubicBezTo>
                <a:cubicBezTo>
                  <a:pt x="3511677" y="3969131"/>
                  <a:pt x="3515741" y="3970020"/>
                  <a:pt x="3522345" y="3970020"/>
                </a:cubicBezTo>
                <a:cubicBezTo>
                  <a:pt x="3528949" y="3970020"/>
                  <a:pt x="3535934" y="3969385"/>
                  <a:pt x="3543300" y="3968115"/>
                </a:cubicBezTo>
                <a:cubicBezTo>
                  <a:pt x="3550666" y="3966845"/>
                  <a:pt x="3557270" y="3965194"/>
                  <a:pt x="3563112" y="3963162"/>
                </a:cubicBezTo>
                <a:cubicBezTo>
                  <a:pt x="3568954" y="3961130"/>
                  <a:pt x="3573780" y="3958971"/>
                  <a:pt x="3577590" y="3956685"/>
                </a:cubicBezTo>
                <a:cubicBezTo>
                  <a:pt x="3581400" y="3954399"/>
                  <a:pt x="3583305" y="3951986"/>
                  <a:pt x="3583305" y="3949446"/>
                </a:cubicBezTo>
                <a:cubicBezTo>
                  <a:pt x="3583305" y="3942842"/>
                  <a:pt x="3581527" y="3934587"/>
                  <a:pt x="3577971" y="3924681"/>
                </a:cubicBezTo>
                <a:cubicBezTo>
                  <a:pt x="3574415" y="3914775"/>
                  <a:pt x="3570224" y="3905123"/>
                  <a:pt x="3565398" y="3895725"/>
                </a:cubicBezTo>
                <a:cubicBezTo>
                  <a:pt x="3560572" y="3886327"/>
                  <a:pt x="3555492" y="3878326"/>
                  <a:pt x="3550158" y="3871722"/>
                </a:cubicBezTo>
                <a:cubicBezTo>
                  <a:pt x="3544824" y="3865118"/>
                  <a:pt x="3540633" y="3861816"/>
                  <a:pt x="3537585" y="3861816"/>
                </a:cubicBezTo>
                <a:close/>
                <a:moveTo>
                  <a:pt x="4600194" y="3835908"/>
                </a:moveTo>
                <a:cubicBezTo>
                  <a:pt x="4591558" y="3835908"/>
                  <a:pt x="4584573" y="3838067"/>
                  <a:pt x="4579239" y="3842385"/>
                </a:cubicBezTo>
                <a:cubicBezTo>
                  <a:pt x="4573905" y="3846703"/>
                  <a:pt x="4571238" y="3854704"/>
                  <a:pt x="4571238" y="3866388"/>
                </a:cubicBezTo>
                <a:cubicBezTo>
                  <a:pt x="4571238" y="3883660"/>
                  <a:pt x="4571238" y="3900805"/>
                  <a:pt x="4571238" y="3917823"/>
                </a:cubicBezTo>
                <a:cubicBezTo>
                  <a:pt x="4571238" y="3934841"/>
                  <a:pt x="4571365" y="3950335"/>
                  <a:pt x="4571619" y="3964305"/>
                </a:cubicBezTo>
                <a:cubicBezTo>
                  <a:pt x="4571873" y="3978275"/>
                  <a:pt x="4572127" y="3990086"/>
                  <a:pt x="4572381" y="3999738"/>
                </a:cubicBezTo>
                <a:cubicBezTo>
                  <a:pt x="4572635" y="4009390"/>
                  <a:pt x="4573016" y="4015740"/>
                  <a:pt x="4573524" y="4018788"/>
                </a:cubicBezTo>
                <a:cubicBezTo>
                  <a:pt x="4574540" y="4026916"/>
                  <a:pt x="4576826" y="4032377"/>
                  <a:pt x="4580382" y="4035171"/>
                </a:cubicBezTo>
                <a:cubicBezTo>
                  <a:pt x="4583938" y="4037965"/>
                  <a:pt x="4588256" y="4039362"/>
                  <a:pt x="4593336" y="4039362"/>
                </a:cubicBezTo>
                <a:cubicBezTo>
                  <a:pt x="4599940" y="4039362"/>
                  <a:pt x="4606925" y="4036314"/>
                  <a:pt x="4614291" y="4030218"/>
                </a:cubicBezTo>
                <a:cubicBezTo>
                  <a:pt x="4621657" y="4024122"/>
                  <a:pt x="4628388" y="4015867"/>
                  <a:pt x="4634484" y="4005453"/>
                </a:cubicBezTo>
                <a:cubicBezTo>
                  <a:pt x="4640580" y="3995039"/>
                  <a:pt x="4645533" y="3982974"/>
                  <a:pt x="4649343" y="3969258"/>
                </a:cubicBezTo>
                <a:cubicBezTo>
                  <a:pt x="4653153" y="3955542"/>
                  <a:pt x="4655058" y="3941064"/>
                  <a:pt x="4655058" y="3925824"/>
                </a:cubicBezTo>
                <a:cubicBezTo>
                  <a:pt x="4655058" y="3910584"/>
                  <a:pt x="4653280" y="3897376"/>
                  <a:pt x="4649724" y="3886200"/>
                </a:cubicBezTo>
                <a:cubicBezTo>
                  <a:pt x="4646168" y="3875024"/>
                  <a:pt x="4641723" y="3865626"/>
                  <a:pt x="4636389" y="3858006"/>
                </a:cubicBezTo>
                <a:cubicBezTo>
                  <a:pt x="4631055" y="3850386"/>
                  <a:pt x="4625213" y="3844798"/>
                  <a:pt x="4618863" y="3841242"/>
                </a:cubicBezTo>
                <a:cubicBezTo>
                  <a:pt x="4612513" y="3837686"/>
                  <a:pt x="4606290" y="3835908"/>
                  <a:pt x="4600194" y="3835908"/>
                </a:cubicBezTo>
                <a:close/>
                <a:moveTo>
                  <a:pt x="2607183" y="3806190"/>
                </a:moveTo>
                <a:cubicBezTo>
                  <a:pt x="2594483" y="3806190"/>
                  <a:pt x="2585085" y="3811651"/>
                  <a:pt x="2578989" y="3822573"/>
                </a:cubicBezTo>
                <a:cubicBezTo>
                  <a:pt x="2572893" y="3833495"/>
                  <a:pt x="2569845" y="3847846"/>
                  <a:pt x="2569845" y="3865626"/>
                </a:cubicBezTo>
                <a:cubicBezTo>
                  <a:pt x="2569845" y="3880358"/>
                  <a:pt x="2572004" y="3889375"/>
                  <a:pt x="2576322" y="3892677"/>
                </a:cubicBezTo>
                <a:cubicBezTo>
                  <a:pt x="2580640" y="3895979"/>
                  <a:pt x="2586609" y="3897630"/>
                  <a:pt x="2594229" y="3897630"/>
                </a:cubicBezTo>
                <a:cubicBezTo>
                  <a:pt x="2598801" y="3897630"/>
                  <a:pt x="2603754" y="3896487"/>
                  <a:pt x="2609088" y="3894201"/>
                </a:cubicBezTo>
                <a:cubicBezTo>
                  <a:pt x="2614422" y="3891915"/>
                  <a:pt x="2619629" y="3888486"/>
                  <a:pt x="2624709" y="3883914"/>
                </a:cubicBezTo>
                <a:cubicBezTo>
                  <a:pt x="2629789" y="3879342"/>
                  <a:pt x="2633980" y="3873754"/>
                  <a:pt x="2637282" y="3867150"/>
                </a:cubicBezTo>
                <a:cubicBezTo>
                  <a:pt x="2640584" y="3860546"/>
                  <a:pt x="2642235" y="3852926"/>
                  <a:pt x="2642235" y="3844290"/>
                </a:cubicBezTo>
                <a:cubicBezTo>
                  <a:pt x="2642235" y="3818890"/>
                  <a:pt x="2630551" y="3806190"/>
                  <a:pt x="2607183" y="3806190"/>
                </a:cubicBezTo>
                <a:close/>
                <a:moveTo>
                  <a:pt x="1601343" y="3668268"/>
                </a:moveTo>
                <a:cubicBezTo>
                  <a:pt x="1617599" y="3668268"/>
                  <a:pt x="1627886" y="3669919"/>
                  <a:pt x="1632204" y="3673221"/>
                </a:cubicBezTo>
                <a:cubicBezTo>
                  <a:pt x="1636522" y="3676523"/>
                  <a:pt x="1638681" y="3681222"/>
                  <a:pt x="1638681" y="3687318"/>
                </a:cubicBezTo>
                <a:cubicBezTo>
                  <a:pt x="1638681" y="3700526"/>
                  <a:pt x="1637792" y="3714623"/>
                  <a:pt x="1636014" y="3729609"/>
                </a:cubicBezTo>
                <a:cubicBezTo>
                  <a:pt x="1634236" y="3744595"/>
                  <a:pt x="1633347" y="3765042"/>
                  <a:pt x="1633347" y="3790950"/>
                </a:cubicBezTo>
                <a:cubicBezTo>
                  <a:pt x="1633347" y="3817366"/>
                  <a:pt x="1634998" y="3836797"/>
                  <a:pt x="1638300" y="3849243"/>
                </a:cubicBezTo>
                <a:cubicBezTo>
                  <a:pt x="1641602" y="3861689"/>
                  <a:pt x="1650619" y="3867912"/>
                  <a:pt x="1665351" y="3867912"/>
                </a:cubicBezTo>
                <a:cubicBezTo>
                  <a:pt x="1672463" y="3867912"/>
                  <a:pt x="1679575" y="3867277"/>
                  <a:pt x="1686687" y="3866007"/>
                </a:cubicBezTo>
                <a:cubicBezTo>
                  <a:pt x="1693799" y="3864737"/>
                  <a:pt x="1700149" y="3862197"/>
                  <a:pt x="1705737" y="3858387"/>
                </a:cubicBezTo>
                <a:cubicBezTo>
                  <a:pt x="1711325" y="3854577"/>
                  <a:pt x="1715897" y="3849370"/>
                  <a:pt x="1719453" y="3842766"/>
                </a:cubicBezTo>
                <a:cubicBezTo>
                  <a:pt x="1723009" y="3836162"/>
                  <a:pt x="1724787" y="3827272"/>
                  <a:pt x="1724787" y="3816096"/>
                </a:cubicBezTo>
                <a:cubicBezTo>
                  <a:pt x="1724787" y="3804920"/>
                  <a:pt x="1724152" y="3793871"/>
                  <a:pt x="1722882" y="3782949"/>
                </a:cubicBezTo>
                <a:cubicBezTo>
                  <a:pt x="1721612" y="3772027"/>
                  <a:pt x="1720215" y="3761613"/>
                  <a:pt x="1718691" y="3751707"/>
                </a:cubicBezTo>
                <a:cubicBezTo>
                  <a:pt x="1717167" y="3741801"/>
                  <a:pt x="1715770" y="3732784"/>
                  <a:pt x="1714500" y="3724656"/>
                </a:cubicBezTo>
                <a:cubicBezTo>
                  <a:pt x="1713230" y="3716528"/>
                  <a:pt x="1712595" y="3709924"/>
                  <a:pt x="1712595" y="3704844"/>
                </a:cubicBezTo>
                <a:cubicBezTo>
                  <a:pt x="1712595" y="3697224"/>
                  <a:pt x="1718437" y="3689350"/>
                  <a:pt x="1730121" y="3681222"/>
                </a:cubicBezTo>
                <a:cubicBezTo>
                  <a:pt x="1741805" y="3673094"/>
                  <a:pt x="1759585" y="3669030"/>
                  <a:pt x="1783461" y="3669030"/>
                </a:cubicBezTo>
                <a:cubicBezTo>
                  <a:pt x="1795145" y="3669030"/>
                  <a:pt x="1807337" y="3670300"/>
                  <a:pt x="1820037" y="3672840"/>
                </a:cubicBezTo>
                <a:cubicBezTo>
                  <a:pt x="1832737" y="3675380"/>
                  <a:pt x="1844675" y="3679190"/>
                  <a:pt x="1855851" y="3684270"/>
                </a:cubicBezTo>
                <a:cubicBezTo>
                  <a:pt x="1867027" y="3689350"/>
                  <a:pt x="1876806" y="3695827"/>
                  <a:pt x="1885188" y="3703701"/>
                </a:cubicBezTo>
                <a:cubicBezTo>
                  <a:pt x="1893570" y="3711575"/>
                  <a:pt x="1899285" y="3720846"/>
                  <a:pt x="1902333" y="3731514"/>
                </a:cubicBezTo>
                <a:cubicBezTo>
                  <a:pt x="1905381" y="3743706"/>
                  <a:pt x="1908429" y="3758692"/>
                  <a:pt x="1911477" y="3776472"/>
                </a:cubicBezTo>
                <a:cubicBezTo>
                  <a:pt x="1914525" y="3794252"/>
                  <a:pt x="1917065" y="3814064"/>
                  <a:pt x="1919097" y="3835908"/>
                </a:cubicBezTo>
                <a:cubicBezTo>
                  <a:pt x="1921129" y="3857752"/>
                  <a:pt x="1922780" y="3880993"/>
                  <a:pt x="1924050" y="3905631"/>
                </a:cubicBezTo>
                <a:cubicBezTo>
                  <a:pt x="1925320" y="3930269"/>
                  <a:pt x="1925955" y="3955288"/>
                  <a:pt x="1925955" y="3980688"/>
                </a:cubicBezTo>
                <a:cubicBezTo>
                  <a:pt x="1925955" y="4020312"/>
                  <a:pt x="1924558" y="4054094"/>
                  <a:pt x="1921764" y="4082034"/>
                </a:cubicBezTo>
                <a:cubicBezTo>
                  <a:pt x="1918970" y="4109974"/>
                  <a:pt x="1914525" y="4132961"/>
                  <a:pt x="1908429" y="4150995"/>
                </a:cubicBezTo>
                <a:cubicBezTo>
                  <a:pt x="1902333" y="4169029"/>
                  <a:pt x="1894205" y="4182237"/>
                  <a:pt x="1884045" y="4190619"/>
                </a:cubicBezTo>
                <a:cubicBezTo>
                  <a:pt x="1873885" y="4199001"/>
                  <a:pt x="1861439" y="4203192"/>
                  <a:pt x="1846707" y="4203192"/>
                </a:cubicBezTo>
                <a:cubicBezTo>
                  <a:pt x="1835023" y="4203192"/>
                  <a:pt x="1822577" y="4202684"/>
                  <a:pt x="1809369" y="4201668"/>
                </a:cubicBezTo>
                <a:cubicBezTo>
                  <a:pt x="1796161" y="4200652"/>
                  <a:pt x="1783969" y="4198747"/>
                  <a:pt x="1772793" y="4195953"/>
                </a:cubicBezTo>
                <a:cubicBezTo>
                  <a:pt x="1761617" y="4193159"/>
                  <a:pt x="1752473" y="4189349"/>
                  <a:pt x="1745361" y="4184523"/>
                </a:cubicBezTo>
                <a:cubicBezTo>
                  <a:pt x="1738249" y="4179697"/>
                  <a:pt x="1734693" y="4173474"/>
                  <a:pt x="1734693" y="4165854"/>
                </a:cubicBezTo>
                <a:cubicBezTo>
                  <a:pt x="1734693" y="4150614"/>
                  <a:pt x="1735582" y="4134231"/>
                  <a:pt x="1737360" y="4116705"/>
                </a:cubicBezTo>
                <a:cubicBezTo>
                  <a:pt x="1739138" y="4099179"/>
                  <a:pt x="1740027" y="4082034"/>
                  <a:pt x="1740027" y="4065270"/>
                </a:cubicBezTo>
                <a:cubicBezTo>
                  <a:pt x="1740027" y="4048506"/>
                  <a:pt x="1737741" y="4037838"/>
                  <a:pt x="1733169" y="4033266"/>
                </a:cubicBezTo>
                <a:cubicBezTo>
                  <a:pt x="1728597" y="4028694"/>
                  <a:pt x="1723517" y="4026408"/>
                  <a:pt x="1717929" y="4026408"/>
                </a:cubicBezTo>
                <a:cubicBezTo>
                  <a:pt x="1715389" y="4026408"/>
                  <a:pt x="1710436" y="4027043"/>
                  <a:pt x="1703070" y="4028313"/>
                </a:cubicBezTo>
                <a:cubicBezTo>
                  <a:pt x="1695704" y="4029583"/>
                  <a:pt x="1688211" y="4031488"/>
                  <a:pt x="1680591" y="4034028"/>
                </a:cubicBezTo>
                <a:cubicBezTo>
                  <a:pt x="1672971" y="4036568"/>
                  <a:pt x="1666113" y="4040251"/>
                  <a:pt x="1660017" y="4045077"/>
                </a:cubicBezTo>
                <a:cubicBezTo>
                  <a:pt x="1653921" y="4049903"/>
                  <a:pt x="1650873" y="4055618"/>
                  <a:pt x="1650873" y="4062222"/>
                </a:cubicBezTo>
                <a:cubicBezTo>
                  <a:pt x="1650873" y="4082542"/>
                  <a:pt x="1653286" y="4100449"/>
                  <a:pt x="1658112" y="4115943"/>
                </a:cubicBezTo>
                <a:cubicBezTo>
                  <a:pt x="1662938" y="4131437"/>
                  <a:pt x="1665351" y="4144264"/>
                  <a:pt x="1665351" y="4154424"/>
                </a:cubicBezTo>
                <a:cubicBezTo>
                  <a:pt x="1665351" y="4164584"/>
                  <a:pt x="1657731" y="4174363"/>
                  <a:pt x="1642491" y="4183761"/>
                </a:cubicBezTo>
                <a:cubicBezTo>
                  <a:pt x="1627251" y="4193159"/>
                  <a:pt x="1605153" y="4197858"/>
                  <a:pt x="1576197" y="4197858"/>
                </a:cubicBezTo>
                <a:cubicBezTo>
                  <a:pt x="1547241" y="4197858"/>
                  <a:pt x="1525143" y="4194683"/>
                  <a:pt x="1509903" y="4188333"/>
                </a:cubicBezTo>
                <a:cubicBezTo>
                  <a:pt x="1494663" y="4181983"/>
                  <a:pt x="1484757" y="4172204"/>
                  <a:pt x="1480185" y="4158996"/>
                </a:cubicBezTo>
                <a:cubicBezTo>
                  <a:pt x="1477645" y="4152392"/>
                  <a:pt x="1474470" y="4140835"/>
                  <a:pt x="1470660" y="4124325"/>
                </a:cubicBezTo>
                <a:cubicBezTo>
                  <a:pt x="1466850" y="4107815"/>
                  <a:pt x="1462913" y="4087241"/>
                  <a:pt x="1458849" y="4062603"/>
                </a:cubicBezTo>
                <a:cubicBezTo>
                  <a:pt x="1454785" y="4037965"/>
                  <a:pt x="1451356" y="4009390"/>
                  <a:pt x="1448562" y="3976878"/>
                </a:cubicBezTo>
                <a:cubicBezTo>
                  <a:pt x="1445768" y="3944366"/>
                  <a:pt x="1444371" y="3909060"/>
                  <a:pt x="1444371" y="3870960"/>
                </a:cubicBezTo>
                <a:cubicBezTo>
                  <a:pt x="1444371" y="3861816"/>
                  <a:pt x="1444752" y="3849243"/>
                  <a:pt x="1445514" y="3833241"/>
                </a:cubicBezTo>
                <a:cubicBezTo>
                  <a:pt x="1446276" y="3817239"/>
                  <a:pt x="1447546" y="3800729"/>
                  <a:pt x="1449324" y="3783711"/>
                </a:cubicBezTo>
                <a:cubicBezTo>
                  <a:pt x="1451102" y="3766693"/>
                  <a:pt x="1453642" y="3751072"/>
                  <a:pt x="1456944" y="3736848"/>
                </a:cubicBezTo>
                <a:cubicBezTo>
                  <a:pt x="1460246" y="3722624"/>
                  <a:pt x="1464437" y="3712972"/>
                  <a:pt x="1469517" y="3707892"/>
                </a:cubicBezTo>
                <a:cubicBezTo>
                  <a:pt x="1474597" y="3702812"/>
                  <a:pt x="1482852" y="3697859"/>
                  <a:pt x="1494282" y="3693033"/>
                </a:cubicBezTo>
                <a:cubicBezTo>
                  <a:pt x="1505712" y="3688207"/>
                  <a:pt x="1518031" y="3684016"/>
                  <a:pt x="1531239" y="3680460"/>
                </a:cubicBezTo>
                <a:cubicBezTo>
                  <a:pt x="1544447" y="3676904"/>
                  <a:pt x="1557401" y="3673983"/>
                  <a:pt x="1570101" y="3671697"/>
                </a:cubicBezTo>
                <a:cubicBezTo>
                  <a:pt x="1582801" y="3669411"/>
                  <a:pt x="1593215" y="3668268"/>
                  <a:pt x="1601343" y="3668268"/>
                </a:cubicBezTo>
                <a:close/>
                <a:moveTo>
                  <a:pt x="4572762" y="3666744"/>
                </a:moveTo>
                <a:cubicBezTo>
                  <a:pt x="4609846" y="3666744"/>
                  <a:pt x="4644771" y="3671316"/>
                  <a:pt x="4677537" y="3680460"/>
                </a:cubicBezTo>
                <a:cubicBezTo>
                  <a:pt x="4710303" y="3689604"/>
                  <a:pt x="4738878" y="3704590"/>
                  <a:pt x="4763262" y="3725418"/>
                </a:cubicBezTo>
                <a:cubicBezTo>
                  <a:pt x="4787646" y="3746246"/>
                  <a:pt x="4806823" y="3773297"/>
                  <a:pt x="4820793" y="3806571"/>
                </a:cubicBezTo>
                <a:cubicBezTo>
                  <a:pt x="4834763" y="3839845"/>
                  <a:pt x="4841748" y="3880358"/>
                  <a:pt x="4841748" y="3928110"/>
                </a:cubicBezTo>
                <a:cubicBezTo>
                  <a:pt x="4841748" y="3976370"/>
                  <a:pt x="4835017" y="4017518"/>
                  <a:pt x="4821555" y="4051554"/>
                </a:cubicBezTo>
                <a:cubicBezTo>
                  <a:pt x="4808093" y="4085590"/>
                  <a:pt x="4789296" y="4113657"/>
                  <a:pt x="4765167" y="4135755"/>
                </a:cubicBezTo>
                <a:cubicBezTo>
                  <a:pt x="4741037" y="4157853"/>
                  <a:pt x="4712716" y="4173982"/>
                  <a:pt x="4680204" y="4184142"/>
                </a:cubicBezTo>
                <a:cubicBezTo>
                  <a:pt x="4647692" y="4194302"/>
                  <a:pt x="4612386" y="4199382"/>
                  <a:pt x="4574286" y="4199382"/>
                </a:cubicBezTo>
                <a:cubicBezTo>
                  <a:pt x="4553458" y="4199382"/>
                  <a:pt x="4533773" y="4197731"/>
                  <a:pt x="4515231" y="4194429"/>
                </a:cubicBezTo>
                <a:cubicBezTo>
                  <a:pt x="4496689" y="4191127"/>
                  <a:pt x="4480179" y="4186809"/>
                  <a:pt x="4465701" y="4181475"/>
                </a:cubicBezTo>
                <a:cubicBezTo>
                  <a:pt x="4451223" y="4176141"/>
                  <a:pt x="4439285" y="4170172"/>
                  <a:pt x="4429887" y="4163568"/>
                </a:cubicBezTo>
                <a:cubicBezTo>
                  <a:pt x="4420489" y="4156964"/>
                  <a:pt x="4414520" y="4150360"/>
                  <a:pt x="4411980" y="4143756"/>
                </a:cubicBezTo>
                <a:cubicBezTo>
                  <a:pt x="4404868" y="4125976"/>
                  <a:pt x="4399280" y="4100449"/>
                  <a:pt x="4395216" y="4067175"/>
                </a:cubicBezTo>
                <a:cubicBezTo>
                  <a:pt x="4391152" y="4033901"/>
                  <a:pt x="4389120" y="3994150"/>
                  <a:pt x="4389120" y="3947922"/>
                </a:cubicBezTo>
                <a:cubicBezTo>
                  <a:pt x="4389120" y="3924554"/>
                  <a:pt x="4389628" y="3901567"/>
                  <a:pt x="4390644" y="3878961"/>
                </a:cubicBezTo>
                <a:cubicBezTo>
                  <a:pt x="4391660" y="3856355"/>
                  <a:pt x="4392930" y="3835400"/>
                  <a:pt x="4394454" y="3816096"/>
                </a:cubicBezTo>
                <a:cubicBezTo>
                  <a:pt x="4395978" y="3796792"/>
                  <a:pt x="4397756" y="3780028"/>
                  <a:pt x="4399788" y="3765804"/>
                </a:cubicBezTo>
                <a:cubicBezTo>
                  <a:pt x="4401820" y="3751580"/>
                  <a:pt x="4403852" y="3741420"/>
                  <a:pt x="4405884" y="3735324"/>
                </a:cubicBezTo>
                <a:cubicBezTo>
                  <a:pt x="4407916" y="3729228"/>
                  <a:pt x="4409821" y="3723767"/>
                  <a:pt x="4411599" y="3718941"/>
                </a:cubicBezTo>
                <a:cubicBezTo>
                  <a:pt x="4413377" y="3714115"/>
                  <a:pt x="4415536" y="3710051"/>
                  <a:pt x="4418076" y="3706749"/>
                </a:cubicBezTo>
                <a:cubicBezTo>
                  <a:pt x="4420616" y="3703447"/>
                  <a:pt x="4423918" y="3700399"/>
                  <a:pt x="4427982" y="3697605"/>
                </a:cubicBezTo>
                <a:cubicBezTo>
                  <a:pt x="4432046" y="3694811"/>
                  <a:pt x="4437380" y="3692144"/>
                  <a:pt x="4443984" y="3689604"/>
                </a:cubicBezTo>
                <a:cubicBezTo>
                  <a:pt x="4457192" y="3684524"/>
                  <a:pt x="4474083" y="3679444"/>
                  <a:pt x="4494657" y="3674364"/>
                </a:cubicBezTo>
                <a:cubicBezTo>
                  <a:pt x="4515231" y="3669284"/>
                  <a:pt x="4541266" y="3666744"/>
                  <a:pt x="4572762" y="3666744"/>
                </a:cubicBezTo>
                <a:close/>
                <a:moveTo>
                  <a:pt x="2161032" y="3662172"/>
                </a:moveTo>
                <a:cubicBezTo>
                  <a:pt x="2197608" y="3662172"/>
                  <a:pt x="2227580" y="3664077"/>
                  <a:pt x="2250948" y="3667887"/>
                </a:cubicBezTo>
                <a:cubicBezTo>
                  <a:pt x="2274316" y="3671697"/>
                  <a:pt x="2291334" y="3681984"/>
                  <a:pt x="2302002" y="3698748"/>
                </a:cubicBezTo>
                <a:cubicBezTo>
                  <a:pt x="2310638" y="3711956"/>
                  <a:pt x="2316099" y="3724783"/>
                  <a:pt x="2318385" y="3737229"/>
                </a:cubicBezTo>
                <a:cubicBezTo>
                  <a:pt x="2320671" y="3749675"/>
                  <a:pt x="2321814" y="3761740"/>
                  <a:pt x="2321814" y="3773424"/>
                </a:cubicBezTo>
                <a:cubicBezTo>
                  <a:pt x="2321814" y="3786632"/>
                  <a:pt x="2318893" y="3796665"/>
                  <a:pt x="2313051" y="3803523"/>
                </a:cubicBezTo>
                <a:cubicBezTo>
                  <a:pt x="2307209" y="3810381"/>
                  <a:pt x="2299970" y="3813810"/>
                  <a:pt x="2291334" y="3813810"/>
                </a:cubicBezTo>
                <a:cubicBezTo>
                  <a:pt x="2287270" y="3813810"/>
                  <a:pt x="2281555" y="3813429"/>
                  <a:pt x="2274189" y="3812667"/>
                </a:cubicBezTo>
                <a:cubicBezTo>
                  <a:pt x="2266823" y="3811905"/>
                  <a:pt x="2258568" y="3811143"/>
                  <a:pt x="2249424" y="3810381"/>
                </a:cubicBezTo>
                <a:cubicBezTo>
                  <a:pt x="2240280" y="3809619"/>
                  <a:pt x="2230755" y="3808857"/>
                  <a:pt x="2220849" y="3808095"/>
                </a:cubicBezTo>
                <a:cubicBezTo>
                  <a:pt x="2210943" y="3807333"/>
                  <a:pt x="2201418" y="3806952"/>
                  <a:pt x="2192274" y="3806952"/>
                </a:cubicBezTo>
                <a:cubicBezTo>
                  <a:pt x="2173478" y="3806952"/>
                  <a:pt x="2159381" y="3808730"/>
                  <a:pt x="2149983" y="3812286"/>
                </a:cubicBezTo>
                <a:cubicBezTo>
                  <a:pt x="2140585" y="3815842"/>
                  <a:pt x="2135886" y="3823208"/>
                  <a:pt x="2135886" y="3834384"/>
                </a:cubicBezTo>
                <a:cubicBezTo>
                  <a:pt x="2135886" y="3842512"/>
                  <a:pt x="2137791" y="3849370"/>
                  <a:pt x="2141601" y="3854958"/>
                </a:cubicBezTo>
                <a:cubicBezTo>
                  <a:pt x="2145411" y="3860546"/>
                  <a:pt x="2151380" y="3863340"/>
                  <a:pt x="2159508" y="3863340"/>
                </a:cubicBezTo>
                <a:cubicBezTo>
                  <a:pt x="2165604" y="3863340"/>
                  <a:pt x="2172335" y="3862705"/>
                  <a:pt x="2179701" y="3861435"/>
                </a:cubicBezTo>
                <a:cubicBezTo>
                  <a:pt x="2187067" y="3860165"/>
                  <a:pt x="2194560" y="3858895"/>
                  <a:pt x="2202180" y="3857625"/>
                </a:cubicBezTo>
                <a:cubicBezTo>
                  <a:pt x="2209800" y="3856355"/>
                  <a:pt x="2217293" y="3855085"/>
                  <a:pt x="2224659" y="3853815"/>
                </a:cubicBezTo>
                <a:cubicBezTo>
                  <a:pt x="2232025" y="3852545"/>
                  <a:pt x="2238756" y="3851910"/>
                  <a:pt x="2244852" y="3851910"/>
                </a:cubicBezTo>
                <a:cubicBezTo>
                  <a:pt x="2256028" y="3851910"/>
                  <a:pt x="2264791" y="3855339"/>
                  <a:pt x="2271141" y="3862197"/>
                </a:cubicBezTo>
                <a:cubicBezTo>
                  <a:pt x="2277491" y="3869055"/>
                  <a:pt x="2280666" y="3884168"/>
                  <a:pt x="2280666" y="3907536"/>
                </a:cubicBezTo>
                <a:cubicBezTo>
                  <a:pt x="2280666" y="3933444"/>
                  <a:pt x="2277745" y="3953256"/>
                  <a:pt x="2271903" y="3966972"/>
                </a:cubicBezTo>
                <a:cubicBezTo>
                  <a:pt x="2266061" y="3980688"/>
                  <a:pt x="2258314" y="3987546"/>
                  <a:pt x="2248662" y="3987546"/>
                </a:cubicBezTo>
                <a:cubicBezTo>
                  <a:pt x="2240026" y="3987546"/>
                  <a:pt x="2231263" y="3987038"/>
                  <a:pt x="2222373" y="3986022"/>
                </a:cubicBezTo>
                <a:cubicBezTo>
                  <a:pt x="2213483" y="3985006"/>
                  <a:pt x="2203450" y="3984498"/>
                  <a:pt x="2192274" y="3984498"/>
                </a:cubicBezTo>
                <a:cubicBezTo>
                  <a:pt x="2174494" y="3984498"/>
                  <a:pt x="2161413" y="3986911"/>
                  <a:pt x="2153031" y="3991737"/>
                </a:cubicBezTo>
                <a:cubicBezTo>
                  <a:pt x="2144649" y="3996563"/>
                  <a:pt x="2140458" y="4004818"/>
                  <a:pt x="2140458" y="4016502"/>
                </a:cubicBezTo>
                <a:cubicBezTo>
                  <a:pt x="2140458" y="4023614"/>
                  <a:pt x="2142109" y="4028948"/>
                  <a:pt x="2145411" y="4032504"/>
                </a:cubicBezTo>
                <a:cubicBezTo>
                  <a:pt x="2148713" y="4036060"/>
                  <a:pt x="2156968" y="4037838"/>
                  <a:pt x="2170176" y="4037838"/>
                </a:cubicBezTo>
                <a:cubicBezTo>
                  <a:pt x="2192528" y="4037838"/>
                  <a:pt x="2212721" y="4035933"/>
                  <a:pt x="2230755" y="4032123"/>
                </a:cubicBezTo>
                <a:cubicBezTo>
                  <a:pt x="2248789" y="4028313"/>
                  <a:pt x="2264664" y="4023995"/>
                  <a:pt x="2278380" y="4019169"/>
                </a:cubicBezTo>
                <a:cubicBezTo>
                  <a:pt x="2292096" y="4014343"/>
                  <a:pt x="2303399" y="4010025"/>
                  <a:pt x="2312289" y="4006215"/>
                </a:cubicBezTo>
                <a:cubicBezTo>
                  <a:pt x="2321179" y="4002405"/>
                  <a:pt x="2327656" y="4000500"/>
                  <a:pt x="2331720" y="4000500"/>
                </a:cubicBezTo>
                <a:cubicBezTo>
                  <a:pt x="2339340" y="4000500"/>
                  <a:pt x="2345817" y="4006088"/>
                  <a:pt x="2351151" y="4017264"/>
                </a:cubicBezTo>
                <a:cubicBezTo>
                  <a:pt x="2356485" y="4028440"/>
                  <a:pt x="2359152" y="4044188"/>
                  <a:pt x="2359152" y="4064508"/>
                </a:cubicBezTo>
                <a:cubicBezTo>
                  <a:pt x="2359152" y="4091432"/>
                  <a:pt x="2357247" y="4112387"/>
                  <a:pt x="2353437" y="4127373"/>
                </a:cubicBezTo>
                <a:cubicBezTo>
                  <a:pt x="2349627" y="4142359"/>
                  <a:pt x="2341880" y="4152646"/>
                  <a:pt x="2330196" y="4158234"/>
                </a:cubicBezTo>
                <a:cubicBezTo>
                  <a:pt x="2324608" y="4161282"/>
                  <a:pt x="2315083" y="4165092"/>
                  <a:pt x="2301621" y="4169664"/>
                </a:cubicBezTo>
                <a:cubicBezTo>
                  <a:pt x="2288159" y="4174236"/>
                  <a:pt x="2272030" y="4178681"/>
                  <a:pt x="2253234" y="4182999"/>
                </a:cubicBezTo>
                <a:cubicBezTo>
                  <a:pt x="2234438" y="4187317"/>
                  <a:pt x="2213737" y="4191127"/>
                  <a:pt x="2191131" y="4194429"/>
                </a:cubicBezTo>
                <a:cubicBezTo>
                  <a:pt x="2168525" y="4197731"/>
                  <a:pt x="2145030" y="4199382"/>
                  <a:pt x="2120646" y="4199382"/>
                </a:cubicBezTo>
                <a:cubicBezTo>
                  <a:pt x="2096770" y="4199382"/>
                  <a:pt x="2077085" y="4198747"/>
                  <a:pt x="2061591" y="4197477"/>
                </a:cubicBezTo>
                <a:cubicBezTo>
                  <a:pt x="2046097" y="4196207"/>
                  <a:pt x="2033651" y="4194175"/>
                  <a:pt x="2024253" y="4191381"/>
                </a:cubicBezTo>
                <a:cubicBezTo>
                  <a:pt x="2014855" y="4188587"/>
                  <a:pt x="2007870" y="4185285"/>
                  <a:pt x="2003298" y="4181475"/>
                </a:cubicBezTo>
                <a:cubicBezTo>
                  <a:pt x="1998726" y="4177665"/>
                  <a:pt x="1995424" y="4172966"/>
                  <a:pt x="1993392" y="4167378"/>
                </a:cubicBezTo>
                <a:cubicBezTo>
                  <a:pt x="1990852" y="4160266"/>
                  <a:pt x="1988185" y="4149979"/>
                  <a:pt x="1985391" y="4136517"/>
                </a:cubicBezTo>
                <a:cubicBezTo>
                  <a:pt x="1982597" y="4123055"/>
                  <a:pt x="1980057" y="4107180"/>
                  <a:pt x="1977771" y="4088892"/>
                </a:cubicBezTo>
                <a:cubicBezTo>
                  <a:pt x="1975485" y="4070604"/>
                  <a:pt x="1973580" y="4050157"/>
                  <a:pt x="1972056" y="4027551"/>
                </a:cubicBezTo>
                <a:cubicBezTo>
                  <a:pt x="1970532" y="4004945"/>
                  <a:pt x="1969770" y="3981196"/>
                  <a:pt x="1969770" y="3956304"/>
                </a:cubicBezTo>
                <a:cubicBezTo>
                  <a:pt x="1969770" y="3882644"/>
                  <a:pt x="1972437" y="3824859"/>
                  <a:pt x="1977771" y="3782949"/>
                </a:cubicBezTo>
                <a:cubicBezTo>
                  <a:pt x="1983105" y="3741039"/>
                  <a:pt x="1987804" y="3713988"/>
                  <a:pt x="1991868" y="3701796"/>
                </a:cubicBezTo>
                <a:cubicBezTo>
                  <a:pt x="1995932" y="3690112"/>
                  <a:pt x="2011426" y="3680587"/>
                  <a:pt x="2038350" y="3673221"/>
                </a:cubicBezTo>
                <a:cubicBezTo>
                  <a:pt x="2065274" y="3665855"/>
                  <a:pt x="2106168" y="3662172"/>
                  <a:pt x="2161032" y="3662172"/>
                </a:cubicBezTo>
                <a:close/>
                <a:moveTo>
                  <a:pt x="751332" y="3662172"/>
                </a:moveTo>
                <a:cubicBezTo>
                  <a:pt x="787908" y="3662172"/>
                  <a:pt x="817881" y="3664077"/>
                  <a:pt x="841248" y="3667887"/>
                </a:cubicBezTo>
                <a:cubicBezTo>
                  <a:pt x="864616" y="3671697"/>
                  <a:pt x="881635" y="3681984"/>
                  <a:pt x="892302" y="3698748"/>
                </a:cubicBezTo>
                <a:cubicBezTo>
                  <a:pt x="900939" y="3711956"/>
                  <a:pt x="906399" y="3724783"/>
                  <a:pt x="908685" y="3737229"/>
                </a:cubicBezTo>
                <a:cubicBezTo>
                  <a:pt x="910971" y="3749675"/>
                  <a:pt x="912114" y="3761740"/>
                  <a:pt x="912114" y="3773424"/>
                </a:cubicBezTo>
                <a:cubicBezTo>
                  <a:pt x="912114" y="3786632"/>
                  <a:pt x="909194" y="3796665"/>
                  <a:pt x="903351" y="3803523"/>
                </a:cubicBezTo>
                <a:cubicBezTo>
                  <a:pt x="897509" y="3810381"/>
                  <a:pt x="890270" y="3813810"/>
                  <a:pt x="881635" y="3813810"/>
                </a:cubicBezTo>
                <a:cubicBezTo>
                  <a:pt x="877570" y="3813810"/>
                  <a:pt x="871855" y="3813429"/>
                  <a:pt x="864489" y="3812667"/>
                </a:cubicBezTo>
                <a:cubicBezTo>
                  <a:pt x="857123" y="3811905"/>
                  <a:pt x="848868" y="3811143"/>
                  <a:pt x="839724" y="3810381"/>
                </a:cubicBezTo>
                <a:cubicBezTo>
                  <a:pt x="830580" y="3809619"/>
                  <a:pt x="821055" y="3808857"/>
                  <a:pt x="811149" y="3808095"/>
                </a:cubicBezTo>
                <a:cubicBezTo>
                  <a:pt x="801243" y="3807333"/>
                  <a:pt x="791718" y="3806952"/>
                  <a:pt x="782574" y="3806952"/>
                </a:cubicBezTo>
                <a:cubicBezTo>
                  <a:pt x="763778" y="3806952"/>
                  <a:pt x="749681" y="3808730"/>
                  <a:pt x="740284" y="3812286"/>
                </a:cubicBezTo>
                <a:cubicBezTo>
                  <a:pt x="730886" y="3815842"/>
                  <a:pt x="726186" y="3823208"/>
                  <a:pt x="726186" y="3834384"/>
                </a:cubicBezTo>
                <a:cubicBezTo>
                  <a:pt x="726186" y="3842512"/>
                  <a:pt x="728091" y="3849370"/>
                  <a:pt x="731901" y="3854958"/>
                </a:cubicBezTo>
                <a:cubicBezTo>
                  <a:pt x="735711" y="3860546"/>
                  <a:pt x="741680" y="3863340"/>
                  <a:pt x="749808" y="3863340"/>
                </a:cubicBezTo>
                <a:cubicBezTo>
                  <a:pt x="755904" y="3863340"/>
                  <a:pt x="762635" y="3862705"/>
                  <a:pt x="770001" y="3861435"/>
                </a:cubicBezTo>
                <a:cubicBezTo>
                  <a:pt x="777367" y="3860165"/>
                  <a:pt x="784861" y="3858895"/>
                  <a:pt x="792480" y="3857625"/>
                </a:cubicBezTo>
                <a:cubicBezTo>
                  <a:pt x="800100" y="3856355"/>
                  <a:pt x="807593" y="3855085"/>
                  <a:pt x="814959" y="3853815"/>
                </a:cubicBezTo>
                <a:cubicBezTo>
                  <a:pt x="822326" y="3852545"/>
                  <a:pt x="829056" y="3851910"/>
                  <a:pt x="835152" y="3851910"/>
                </a:cubicBezTo>
                <a:cubicBezTo>
                  <a:pt x="846329" y="3851910"/>
                  <a:pt x="855092" y="3855339"/>
                  <a:pt x="861441" y="3862197"/>
                </a:cubicBezTo>
                <a:cubicBezTo>
                  <a:pt x="867791" y="3869055"/>
                  <a:pt x="870966" y="3884168"/>
                  <a:pt x="870966" y="3907536"/>
                </a:cubicBezTo>
                <a:cubicBezTo>
                  <a:pt x="870966" y="3933444"/>
                  <a:pt x="868046" y="3953256"/>
                  <a:pt x="862203" y="3966972"/>
                </a:cubicBezTo>
                <a:cubicBezTo>
                  <a:pt x="856361" y="3980688"/>
                  <a:pt x="848614" y="3987546"/>
                  <a:pt x="838962" y="3987546"/>
                </a:cubicBezTo>
                <a:cubicBezTo>
                  <a:pt x="830326" y="3987546"/>
                  <a:pt x="821563" y="3987038"/>
                  <a:pt x="812673" y="3986022"/>
                </a:cubicBezTo>
                <a:cubicBezTo>
                  <a:pt x="803783" y="3985006"/>
                  <a:pt x="793750" y="3984498"/>
                  <a:pt x="782574" y="3984498"/>
                </a:cubicBezTo>
                <a:cubicBezTo>
                  <a:pt x="764794" y="3984498"/>
                  <a:pt x="751713" y="3986911"/>
                  <a:pt x="743331" y="3991737"/>
                </a:cubicBezTo>
                <a:cubicBezTo>
                  <a:pt x="734950" y="3996563"/>
                  <a:pt x="730759" y="4004818"/>
                  <a:pt x="730759" y="4016502"/>
                </a:cubicBezTo>
                <a:cubicBezTo>
                  <a:pt x="730759" y="4023614"/>
                  <a:pt x="732409" y="4028948"/>
                  <a:pt x="735711" y="4032504"/>
                </a:cubicBezTo>
                <a:cubicBezTo>
                  <a:pt x="739013" y="4036060"/>
                  <a:pt x="747268" y="4037838"/>
                  <a:pt x="760476" y="4037838"/>
                </a:cubicBezTo>
                <a:cubicBezTo>
                  <a:pt x="782828" y="4037838"/>
                  <a:pt x="803021" y="4035933"/>
                  <a:pt x="821055" y="4032123"/>
                </a:cubicBezTo>
                <a:cubicBezTo>
                  <a:pt x="839089" y="4028313"/>
                  <a:pt x="854964" y="4023995"/>
                  <a:pt x="868681" y="4019169"/>
                </a:cubicBezTo>
                <a:cubicBezTo>
                  <a:pt x="882397" y="4014343"/>
                  <a:pt x="893699" y="4010025"/>
                  <a:pt x="902589" y="4006215"/>
                </a:cubicBezTo>
                <a:cubicBezTo>
                  <a:pt x="911479" y="4002405"/>
                  <a:pt x="917956" y="4000500"/>
                  <a:pt x="922020" y="4000500"/>
                </a:cubicBezTo>
                <a:cubicBezTo>
                  <a:pt x="929640" y="4000500"/>
                  <a:pt x="936117" y="4006088"/>
                  <a:pt x="941451" y="4017264"/>
                </a:cubicBezTo>
                <a:cubicBezTo>
                  <a:pt x="946786" y="4028440"/>
                  <a:pt x="949452" y="4044188"/>
                  <a:pt x="949452" y="4064508"/>
                </a:cubicBezTo>
                <a:cubicBezTo>
                  <a:pt x="949452" y="4091432"/>
                  <a:pt x="947548" y="4112387"/>
                  <a:pt x="943737" y="4127373"/>
                </a:cubicBezTo>
                <a:cubicBezTo>
                  <a:pt x="939927" y="4142359"/>
                  <a:pt x="932181" y="4152646"/>
                  <a:pt x="920496" y="4158234"/>
                </a:cubicBezTo>
                <a:cubicBezTo>
                  <a:pt x="914908" y="4161282"/>
                  <a:pt x="905383" y="4165092"/>
                  <a:pt x="891921" y="4169664"/>
                </a:cubicBezTo>
                <a:cubicBezTo>
                  <a:pt x="878459" y="4174236"/>
                  <a:pt x="862330" y="4178681"/>
                  <a:pt x="843534" y="4182999"/>
                </a:cubicBezTo>
                <a:cubicBezTo>
                  <a:pt x="824738" y="4187317"/>
                  <a:pt x="804038" y="4191127"/>
                  <a:pt x="781432" y="4194429"/>
                </a:cubicBezTo>
                <a:cubicBezTo>
                  <a:pt x="758826" y="4197731"/>
                  <a:pt x="735330" y="4199382"/>
                  <a:pt x="710946" y="4199382"/>
                </a:cubicBezTo>
                <a:cubicBezTo>
                  <a:pt x="687070" y="4199382"/>
                  <a:pt x="667385" y="4198747"/>
                  <a:pt x="651892" y="4197477"/>
                </a:cubicBezTo>
                <a:cubicBezTo>
                  <a:pt x="636397" y="4196207"/>
                  <a:pt x="623951" y="4194175"/>
                  <a:pt x="614554" y="4191381"/>
                </a:cubicBezTo>
                <a:cubicBezTo>
                  <a:pt x="605155" y="4188587"/>
                  <a:pt x="598170" y="4185285"/>
                  <a:pt x="593598" y="4181475"/>
                </a:cubicBezTo>
                <a:cubicBezTo>
                  <a:pt x="589026" y="4177665"/>
                  <a:pt x="585724" y="4172966"/>
                  <a:pt x="583692" y="4167378"/>
                </a:cubicBezTo>
                <a:cubicBezTo>
                  <a:pt x="581152" y="4160266"/>
                  <a:pt x="578486" y="4149979"/>
                  <a:pt x="575691" y="4136517"/>
                </a:cubicBezTo>
                <a:cubicBezTo>
                  <a:pt x="572897" y="4123055"/>
                  <a:pt x="570357" y="4107180"/>
                  <a:pt x="568071" y="4088892"/>
                </a:cubicBezTo>
                <a:cubicBezTo>
                  <a:pt x="565785" y="4070604"/>
                  <a:pt x="563881" y="4050157"/>
                  <a:pt x="562356" y="4027551"/>
                </a:cubicBezTo>
                <a:cubicBezTo>
                  <a:pt x="560833" y="4004945"/>
                  <a:pt x="560070" y="3981196"/>
                  <a:pt x="560070" y="3956304"/>
                </a:cubicBezTo>
                <a:cubicBezTo>
                  <a:pt x="560070" y="3882644"/>
                  <a:pt x="562737" y="3824859"/>
                  <a:pt x="568071" y="3782949"/>
                </a:cubicBezTo>
                <a:cubicBezTo>
                  <a:pt x="573406" y="3741039"/>
                  <a:pt x="578105" y="3713988"/>
                  <a:pt x="582168" y="3701796"/>
                </a:cubicBezTo>
                <a:cubicBezTo>
                  <a:pt x="586232" y="3690112"/>
                  <a:pt x="601727" y="3680587"/>
                  <a:pt x="628651" y="3673221"/>
                </a:cubicBezTo>
                <a:cubicBezTo>
                  <a:pt x="655574" y="3665855"/>
                  <a:pt x="696468" y="3662172"/>
                  <a:pt x="751332" y="3662172"/>
                </a:cubicBezTo>
                <a:close/>
                <a:moveTo>
                  <a:pt x="3075051" y="3661410"/>
                </a:moveTo>
                <a:cubicBezTo>
                  <a:pt x="3086735" y="3661410"/>
                  <a:pt x="3095879" y="3664585"/>
                  <a:pt x="3102483" y="3670935"/>
                </a:cubicBezTo>
                <a:cubicBezTo>
                  <a:pt x="3109087" y="3677285"/>
                  <a:pt x="3112389" y="3684778"/>
                  <a:pt x="3112389" y="3693414"/>
                </a:cubicBezTo>
                <a:cubicBezTo>
                  <a:pt x="3112389" y="3695954"/>
                  <a:pt x="3111627" y="3702304"/>
                  <a:pt x="3110103" y="3712464"/>
                </a:cubicBezTo>
                <a:cubicBezTo>
                  <a:pt x="3108579" y="3722624"/>
                  <a:pt x="3106801" y="3735070"/>
                  <a:pt x="3104769" y="3749802"/>
                </a:cubicBezTo>
                <a:cubicBezTo>
                  <a:pt x="3102737" y="3764534"/>
                  <a:pt x="3100324" y="3781044"/>
                  <a:pt x="3097530" y="3799332"/>
                </a:cubicBezTo>
                <a:cubicBezTo>
                  <a:pt x="3094736" y="3817620"/>
                  <a:pt x="3092323" y="3836162"/>
                  <a:pt x="3090291" y="3854958"/>
                </a:cubicBezTo>
                <a:cubicBezTo>
                  <a:pt x="3088259" y="3873754"/>
                  <a:pt x="3086481" y="3892169"/>
                  <a:pt x="3084957" y="3910203"/>
                </a:cubicBezTo>
                <a:cubicBezTo>
                  <a:pt x="3083433" y="3928237"/>
                  <a:pt x="3082671" y="3944620"/>
                  <a:pt x="3082671" y="3959352"/>
                </a:cubicBezTo>
                <a:cubicBezTo>
                  <a:pt x="3082671" y="3975100"/>
                  <a:pt x="3083433" y="3987927"/>
                  <a:pt x="3084957" y="3997833"/>
                </a:cubicBezTo>
                <a:cubicBezTo>
                  <a:pt x="3086481" y="4007739"/>
                  <a:pt x="3089021" y="4015359"/>
                  <a:pt x="3092577" y="4020693"/>
                </a:cubicBezTo>
                <a:cubicBezTo>
                  <a:pt x="3096133" y="4026027"/>
                  <a:pt x="3100324" y="4029583"/>
                  <a:pt x="3105150" y="4031361"/>
                </a:cubicBezTo>
                <a:cubicBezTo>
                  <a:pt x="3109976" y="4033139"/>
                  <a:pt x="3115945" y="4034028"/>
                  <a:pt x="3123057" y="4034028"/>
                </a:cubicBezTo>
                <a:cubicBezTo>
                  <a:pt x="3139313" y="4034028"/>
                  <a:pt x="3154045" y="4031361"/>
                  <a:pt x="3167253" y="4026027"/>
                </a:cubicBezTo>
                <a:cubicBezTo>
                  <a:pt x="3180461" y="4020693"/>
                  <a:pt x="3192018" y="4014851"/>
                  <a:pt x="3201924" y="4008501"/>
                </a:cubicBezTo>
                <a:cubicBezTo>
                  <a:pt x="3211830" y="4002151"/>
                  <a:pt x="3220212" y="3996309"/>
                  <a:pt x="3227070" y="3990975"/>
                </a:cubicBezTo>
                <a:cubicBezTo>
                  <a:pt x="3233928" y="3985641"/>
                  <a:pt x="3239135" y="3982974"/>
                  <a:pt x="3242691" y="3982974"/>
                </a:cubicBezTo>
                <a:cubicBezTo>
                  <a:pt x="3248787" y="3982974"/>
                  <a:pt x="3254248" y="3985514"/>
                  <a:pt x="3259074" y="3990594"/>
                </a:cubicBezTo>
                <a:cubicBezTo>
                  <a:pt x="3263900" y="3995674"/>
                  <a:pt x="3266313" y="4006342"/>
                  <a:pt x="3266313" y="4022598"/>
                </a:cubicBezTo>
                <a:cubicBezTo>
                  <a:pt x="3266313" y="4040886"/>
                  <a:pt x="3265678" y="4057777"/>
                  <a:pt x="3264408" y="4073271"/>
                </a:cubicBezTo>
                <a:cubicBezTo>
                  <a:pt x="3263138" y="4088765"/>
                  <a:pt x="3260090" y="4102735"/>
                  <a:pt x="3255264" y="4115181"/>
                </a:cubicBezTo>
                <a:cubicBezTo>
                  <a:pt x="3250438" y="4127627"/>
                  <a:pt x="3242945" y="4138803"/>
                  <a:pt x="3232785" y="4148709"/>
                </a:cubicBezTo>
                <a:cubicBezTo>
                  <a:pt x="3222625" y="4158615"/>
                  <a:pt x="3208909" y="4166870"/>
                  <a:pt x="3191637" y="4173474"/>
                </a:cubicBezTo>
                <a:cubicBezTo>
                  <a:pt x="3164205" y="4183634"/>
                  <a:pt x="3139186" y="4189857"/>
                  <a:pt x="3116580" y="4192143"/>
                </a:cubicBezTo>
                <a:cubicBezTo>
                  <a:pt x="3093974" y="4194429"/>
                  <a:pt x="3070987" y="4195572"/>
                  <a:pt x="3047619" y="4195572"/>
                </a:cubicBezTo>
                <a:cubicBezTo>
                  <a:pt x="3035935" y="4195572"/>
                  <a:pt x="3023235" y="4194810"/>
                  <a:pt x="3009519" y="4193286"/>
                </a:cubicBezTo>
                <a:cubicBezTo>
                  <a:pt x="2995803" y="4191762"/>
                  <a:pt x="2982722" y="4189222"/>
                  <a:pt x="2970276" y="4185666"/>
                </a:cubicBezTo>
                <a:cubicBezTo>
                  <a:pt x="2957830" y="4182110"/>
                  <a:pt x="2946527" y="4177157"/>
                  <a:pt x="2936367" y="4170807"/>
                </a:cubicBezTo>
                <a:cubicBezTo>
                  <a:pt x="2926207" y="4164457"/>
                  <a:pt x="2918841" y="4156456"/>
                  <a:pt x="2914269" y="4146804"/>
                </a:cubicBezTo>
                <a:cubicBezTo>
                  <a:pt x="2910713" y="4139692"/>
                  <a:pt x="2907538" y="4127627"/>
                  <a:pt x="2904744" y="4110609"/>
                </a:cubicBezTo>
                <a:cubicBezTo>
                  <a:pt x="2901950" y="4093591"/>
                  <a:pt x="2899537" y="4074033"/>
                  <a:pt x="2897505" y="4051935"/>
                </a:cubicBezTo>
                <a:cubicBezTo>
                  <a:pt x="2895473" y="4029837"/>
                  <a:pt x="2893949" y="4006596"/>
                  <a:pt x="2892933" y="3982212"/>
                </a:cubicBezTo>
                <a:cubicBezTo>
                  <a:pt x="2891917" y="3957828"/>
                  <a:pt x="2891409" y="3934460"/>
                  <a:pt x="2891409" y="3912108"/>
                </a:cubicBezTo>
                <a:cubicBezTo>
                  <a:pt x="2891409" y="3852164"/>
                  <a:pt x="2894711" y="3803777"/>
                  <a:pt x="2901315" y="3766947"/>
                </a:cubicBezTo>
                <a:cubicBezTo>
                  <a:pt x="2907919" y="3730117"/>
                  <a:pt x="2919603" y="3707130"/>
                  <a:pt x="2936367" y="3697986"/>
                </a:cubicBezTo>
                <a:cubicBezTo>
                  <a:pt x="2946527" y="3692398"/>
                  <a:pt x="2958211" y="3687318"/>
                  <a:pt x="2971419" y="3682746"/>
                </a:cubicBezTo>
                <a:cubicBezTo>
                  <a:pt x="2984627" y="3678174"/>
                  <a:pt x="2997835" y="3674364"/>
                  <a:pt x="3011043" y="3671316"/>
                </a:cubicBezTo>
                <a:cubicBezTo>
                  <a:pt x="3024251" y="3668268"/>
                  <a:pt x="3036570" y="3665855"/>
                  <a:pt x="3048000" y="3664077"/>
                </a:cubicBezTo>
                <a:cubicBezTo>
                  <a:pt x="3059430" y="3662299"/>
                  <a:pt x="3068447" y="3661410"/>
                  <a:pt x="3075051" y="3661410"/>
                </a:cubicBezTo>
                <a:close/>
                <a:moveTo>
                  <a:pt x="3597021" y="3659124"/>
                </a:moveTo>
                <a:cubicBezTo>
                  <a:pt x="3607181" y="3659124"/>
                  <a:pt x="3618103" y="3664839"/>
                  <a:pt x="3629787" y="3676269"/>
                </a:cubicBezTo>
                <a:cubicBezTo>
                  <a:pt x="3641471" y="3687699"/>
                  <a:pt x="3653663" y="3703955"/>
                  <a:pt x="3666363" y="3725037"/>
                </a:cubicBezTo>
                <a:cubicBezTo>
                  <a:pt x="3679063" y="3746119"/>
                  <a:pt x="3691763" y="3771773"/>
                  <a:pt x="3704463" y="3801999"/>
                </a:cubicBezTo>
                <a:cubicBezTo>
                  <a:pt x="3717163" y="3832225"/>
                  <a:pt x="3729609" y="3866388"/>
                  <a:pt x="3741801" y="3904488"/>
                </a:cubicBezTo>
                <a:cubicBezTo>
                  <a:pt x="3753993" y="3942588"/>
                  <a:pt x="3763391" y="3975735"/>
                  <a:pt x="3769995" y="4003929"/>
                </a:cubicBezTo>
                <a:cubicBezTo>
                  <a:pt x="3776599" y="4032123"/>
                  <a:pt x="3781425" y="4056253"/>
                  <a:pt x="3784473" y="4076319"/>
                </a:cubicBezTo>
                <a:cubicBezTo>
                  <a:pt x="3787521" y="4096385"/>
                  <a:pt x="3789299" y="4112768"/>
                  <a:pt x="3789807" y="4125468"/>
                </a:cubicBezTo>
                <a:cubicBezTo>
                  <a:pt x="3790315" y="4138168"/>
                  <a:pt x="3790569" y="4147820"/>
                  <a:pt x="3790569" y="4154424"/>
                </a:cubicBezTo>
                <a:cubicBezTo>
                  <a:pt x="3790569" y="4167632"/>
                  <a:pt x="3785489" y="4176649"/>
                  <a:pt x="3775329" y="4181475"/>
                </a:cubicBezTo>
                <a:cubicBezTo>
                  <a:pt x="3765169" y="4186301"/>
                  <a:pt x="3751961" y="4188714"/>
                  <a:pt x="3735705" y="4188714"/>
                </a:cubicBezTo>
                <a:cubicBezTo>
                  <a:pt x="3719449" y="4188714"/>
                  <a:pt x="3702685" y="4188333"/>
                  <a:pt x="3685413" y="4187571"/>
                </a:cubicBezTo>
                <a:cubicBezTo>
                  <a:pt x="3668141" y="4186809"/>
                  <a:pt x="3651885" y="4185158"/>
                  <a:pt x="3636645" y="4182618"/>
                </a:cubicBezTo>
                <a:cubicBezTo>
                  <a:pt x="3621913" y="4180078"/>
                  <a:pt x="3611626" y="4175125"/>
                  <a:pt x="3605784" y="4167759"/>
                </a:cubicBezTo>
                <a:cubicBezTo>
                  <a:pt x="3599942" y="4160393"/>
                  <a:pt x="3597021" y="4147820"/>
                  <a:pt x="3597021" y="4130040"/>
                </a:cubicBezTo>
                <a:cubicBezTo>
                  <a:pt x="3597021" y="4123436"/>
                  <a:pt x="3597402" y="4116959"/>
                  <a:pt x="3598164" y="4110609"/>
                </a:cubicBezTo>
                <a:cubicBezTo>
                  <a:pt x="3598926" y="4104259"/>
                  <a:pt x="3599307" y="4098290"/>
                  <a:pt x="3599307" y="4092702"/>
                </a:cubicBezTo>
                <a:cubicBezTo>
                  <a:pt x="3599307" y="4079494"/>
                  <a:pt x="3592957" y="4072890"/>
                  <a:pt x="3580257" y="4072890"/>
                </a:cubicBezTo>
                <a:cubicBezTo>
                  <a:pt x="3571113" y="4072890"/>
                  <a:pt x="3561842" y="4073398"/>
                  <a:pt x="3552444" y="4074414"/>
                </a:cubicBezTo>
                <a:cubicBezTo>
                  <a:pt x="3543046" y="4075430"/>
                  <a:pt x="3534410" y="4077335"/>
                  <a:pt x="3526536" y="4080129"/>
                </a:cubicBezTo>
                <a:cubicBezTo>
                  <a:pt x="3518662" y="4082923"/>
                  <a:pt x="3512185" y="4086987"/>
                  <a:pt x="3507105" y="4092321"/>
                </a:cubicBezTo>
                <a:cubicBezTo>
                  <a:pt x="3502025" y="4097655"/>
                  <a:pt x="3499485" y="4104386"/>
                  <a:pt x="3499485" y="4112514"/>
                </a:cubicBezTo>
                <a:cubicBezTo>
                  <a:pt x="3499485" y="4121150"/>
                  <a:pt x="3500247" y="4129151"/>
                  <a:pt x="3501771" y="4136517"/>
                </a:cubicBezTo>
                <a:cubicBezTo>
                  <a:pt x="3503295" y="4143883"/>
                  <a:pt x="3504057" y="4153408"/>
                  <a:pt x="3504057" y="4165092"/>
                </a:cubicBezTo>
                <a:cubicBezTo>
                  <a:pt x="3504057" y="4170680"/>
                  <a:pt x="3503295" y="4175125"/>
                  <a:pt x="3501771" y="4178427"/>
                </a:cubicBezTo>
                <a:cubicBezTo>
                  <a:pt x="3500247" y="4181729"/>
                  <a:pt x="3498215" y="4184142"/>
                  <a:pt x="3495675" y="4185666"/>
                </a:cubicBezTo>
                <a:cubicBezTo>
                  <a:pt x="3493135" y="4187190"/>
                  <a:pt x="3490214" y="4188333"/>
                  <a:pt x="3486912" y="4189095"/>
                </a:cubicBezTo>
                <a:cubicBezTo>
                  <a:pt x="3483610" y="4189857"/>
                  <a:pt x="3479927" y="4190746"/>
                  <a:pt x="3475863" y="4191762"/>
                </a:cubicBezTo>
                <a:cubicBezTo>
                  <a:pt x="3466211" y="4193794"/>
                  <a:pt x="3455924" y="4195572"/>
                  <a:pt x="3445002" y="4197096"/>
                </a:cubicBezTo>
                <a:cubicBezTo>
                  <a:pt x="3434080" y="4198620"/>
                  <a:pt x="3423285" y="4199763"/>
                  <a:pt x="3412617" y="4200525"/>
                </a:cubicBezTo>
                <a:cubicBezTo>
                  <a:pt x="3401949" y="4201287"/>
                  <a:pt x="3391662" y="4201795"/>
                  <a:pt x="3381756" y="4202049"/>
                </a:cubicBezTo>
                <a:cubicBezTo>
                  <a:pt x="3371850" y="4202303"/>
                  <a:pt x="3363087" y="4202430"/>
                  <a:pt x="3355467" y="4202430"/>
                </a:cubicBezTo>
                <a:cubicBezTo>
                  <a:pt x="3345307" y="4202430"/>
                  <a:pt x="3335909" y="4198112"/>
                  <a:pt x="3327273" y="4189476"/>
                </a:cubicBezTo>
                <a:cubicBezTo>
                  <a:pt x="3318637" y="4180840"/>
                  <a:pt x="3314319" y="4167886"/>
                  <a:pt x="3314319" y="4150614"/>
                </a:cubicBezTo>
                <a:cubicBezTo>
                  <a:pt x="3314319" y="4141978"/>
                  <a:pt x="3314700" y="4129786"/>
                  <a:pt x="3315462" y="4114038"/>
                </a:cubicBezTo>
                <a:cubicBezTo>
                  <a:pt x="3316224" y="4098290"/>
                  <a:pt x="3318129" y="4079113"/>
                  <a:pt x="3321177" y="4056507"/>
                </a:cubicBezTo>
                <a:cubicBezTo>
                  <a:pt x="3324225" y="4033901"/>
                  <a:pt x="3328924" y="4008247"/>
                  <a:pt x="3335274" y="3979545"/>
                </a:cubicBezTo>
                <a:cubicBezTo>
                  <a:pt x="3341624" y="3950843"/>
                  <a:pt x="3350387" y="3919220"/>
                  <a:pt x="3361563" y="3884676"/>
                </a:cubicBezTo>
                <a:cubicBezTo>
                  <a:pt x="3372231" y="3851656"/>
                  <a:pt x="3381756" y="3823081"/>
                  <a:pt x="3390138" y="3798951"/>
                </a:cubicBezTo>
                <a:cubicBezTo>
                  <a:pt x="3398520" y="3774821"/>
                  <a:pt x="3406521" y="3754628"/>
                  <a:pt x="3414141" y="3738372"/>
                </a:cubicBezTo>
                <a:cubicBezTo>
                  <a:pt x="3421761" y="3722116"/>
                  <a:pt x="3429254" y="3709289"/>
                  <a:pt x="3436620" y="3699891"/>
                </a:cubicBezTo>
                <a:cubicBezTo>
                  <a:pt x="3443986" y="3690493"/>
                  <a:pt x="3451987" y="3684016"/>
                  <a:pt x="3460623" y="3680460"/>
                </a:cubicBezTo>
                <a:cubicBezTo>
                  <a:pt x="3468751" y="3676904"/>
                  <a:pt x="3478530" y="3673856"/>
                  <a:pt x="3489960" y="3671316"/>
                </a:cubicBezTo>
                <a:cubicBezTo>
                  <a:pt x="3501390" y="3668776"/>
                  <a:pt x="3513201" y="3666617"/>
                  <a:pt x="3525393" y="3664839"/>
                </a:cubicBezTo>
                <a:cubicBezTo>
                  <a:pt x="3537585" y="3663061"/>
                  <a:pt x="3549904" y="3661664"/>
                  <a:pt x="3562350" y="3660648"/>
                </a:cubicBezTo>
                <a:cubicBezTo>
                  <a:pt x="3574796" y="3659632"/>
                  <a:pt x="3586353" y="3659124"/>
                  <a:pt x="3597021" y="3659124"/>
                </a:cubicBezTo>
                <a:close/>
                <a:moveTo>
                  <a:pt x="2616327" y="3657600"/>
                </a:moveTo>
                <a:cubicBezTo>
                  <a:pt x="2646807" y="3657600"/>
                  <a:pt x="2674874" y="3661156"/>
                  <a:pt x="2700528" y="3668268"/>
                </a:cubicBezTo>
                <a:cubicBezTo>
                  <a:pt x="2726182" y="3675380"/>
                  <a:pt x="2748280" y="3685921"/>
                  <a:pt x="2766822" y="3699891"/>
                </a:cubicBezTo>
                <a:cubicBezTo>
                  <a:pt x="2785364" y="3713861"/>
                  <a:pt x="2799715" y="3731514"/>
                  <a:pt x="2809875" y="3752850"/>
                </a:cubicBezTo>
                <a:cubicBezTo>
                  <a:pt x="2820035" y="3774186"/>
                  <a:pt x="2825115" y="3798824"/>
                  <a:pt x="2825115" y="3826764"/>
                </a:cubicBezTo>
                <a:cubicBezTo>
                  <a:pt x="2825115" y="3854704"/>
                  <a:pt x="2820543" y="3878326"/>
                  <a:pt x="2811399" y="3897630"/>
                </a:cubicBezTo>
                <a:cubicBezTo>
                  <a:pt x="2802255" y="3916934"/>
                  <a:pt x="2792349" y="3932936"/>
                  <a:pt x="2781681" y="3945636"/>
                </a:cubicBezTo>
                <a:cubicBezTo>
                  <a:pt x="2768981" y="3960368"/>
                  <a:pt x="2754757" y="3972560"/>
                  <a:pt x="2739009" y="3982212"/>
                </a:cubicBezTo>
                <a:cubicBezTo>
                  <a:pt x="2742565" y="3983736"/>
                  <a:pt x="2746629" y="3985768"/>
                  <a:pt x="2751201" y="3988308"/>
                </a:cubicBezTo>
                <a:cubicBezTo>
                  <a:pt x="2759837" y="3993388"/>
                  <a:pt x="2769489" y="4002786"/>
                  <a:pt x="2780157" y="4016502"/>
                </a:cubicBezTo>
                <a:cubicBezTo>
                  <a:pt x="2786253" y="4025138"/>
                  <a:pt x="2791460" y="4033901"/>
                  <a:pt x="2795778" y="4042791"/>
                </a:cubicBezTo>
                <a:cubicBezTo>
                  <a:pt x="2800096" y="4051681"/>
                  <a:pt x="2804287" y="4059936"/>
                  <a:pt x="2808351" y="4067556"/>
                </a:cubicBezTo>
                <a:cubicBezTo>
                  <a:pt x="2812415" y="4075176"/>
                  <a:pt x="2816733" y="4081780"/>
                  <a:pt x="2821305" y="4087368"/>
                </a:cubicBezTo>
                <a:cubicBezTo>
                  <a:pt x="2825877" y="4092956"/>
                  <a:pt x="2831465" y="4096766"/>
                  <a:pt x="2838069" y="4098798"/>
                </a:cubicBezTo>
                <a:cubicBezTo>
                  <a:pt x="2843149" y="4100322"/>
                  <a:pt x="2846832" y="4102354"/>
                  <a:pt x="2849118" y="4104894"/>
                </a:cubicBezTo>
                <a:cubicBezTo>
                  <a:pt x="2851404" y="4107434"/>
                  <a:pt x="2852547" y="4112260"/>
                  <a:pt x="2852547" y="4119372"/>
                </a:cubicBezTo>
                <a:cubicBezTo>
                  <a:pt x="2852547" y="4128516"/>
                  <a:pt x="2848356" y="4137406"/>
                  <a:pt x="2839974" y="4146042"/>
                </a:cubicBezTo>
                <a:cubicBezTo>
                  <a:pt x="2831592" y="4154678"/>
                  <a:pt x="2820797" y="4162298"/>
                  <a:pt x="2807589" y="4168902"/>
                </a:cubicBezTo>
                <a:cubicBezTo>
                  <a:pt x="2794381" y="4175506"/>
                  <a:pt x="2779903" y="4180840"/>
                  <a:pt x="2764155" y="4184904"/>
                </a:cubicBezTo>
                <a:cubicBezTo>
                  <a:pt x="2748407" y="4188968"/>
                  <a:pt x="2732913" y="4191000"/>
                  <a:pt x="2717673" y="4191000"/>
                </a:cubicBezTo>
                <a:cubicBezTo>
                  <a:pt x="2702941" y="4191000"/>
                  <a:pt x="2691384" y="4188206"/>
                  <a:pt x="2683002" y="4182618"/>
                </a:cubicBezTo>
                <a:cubicBezTo>
                  <a:pt x="2674620" y="4177030"/>
                  <a:pt x="2667889" y="4169410"/>
                  <a:pt x="2662809" y="4159758"/>
                </a:cubicBezTo>
                <a:cubicBezTo>
                  <a:pt x="2657729" y="4150106"/>
                  <a:pt x="2653157" y="4139311"/>
                  <a:pt x="2649093" y="4127373"/>
                </a:cubicBezTo>
                <a:cubicBezTo>
                  <a:pt x="2645029" y="4115435"/>
                  <a:pt x="2639949" y="4102862"/>
                  <a:pt x="2633853" y="4089654"/>
                </a:cubicBezTo>
                <a:cubicBezTo>
                  <a:pt x="2625725" y="4073398"/>
                  <a:pt x="2619248" y="4063238"/>
                  <a:pt x="2614422" y="4059174"/>
                </a:cubicBezTo>
                <a:cubicBezTo>
                  <a:pt x="2609596" y="4055110"/>
                  <a:pt x="2603881" y="4053078"/>
                  <a:pt x="2597277" y="4053078"/>
                </a:cubicBezTo>
                <a:cubicBezTo>
                  <a:pt x="2590673" y="4053078"/>
                  <a:pt x="2585466" y="4054094"/>
                  <a:pt x="2581656" y="4056126"/>
                </a:cubicBezTo>
                <a:cubicBezTo>
                  <a:pt x="2577846" y="4058158"/>
                  <a:pt x="2575941" y="4064254"/>
                  <a:pt x="2575941" y="4074414"/>
                </a:cubicBezTo>
                <a:cubicBezTo>
                  <a:pt x="2575941" y="4084066"/>
                  <a:pt x="2576576" y="4092448"/>
                  <a:pt x="2577846" y="4099560"/>
                </a:cubicBezTo>
                <a:cubicBezTo>
                  <a:pt x="2579116" y="4106672"/>
                  <a:pt x="2580513" y="4113149"/>
                  <a:pt x="2582037" y="4118991"/>
                </a:cubicBezTo>
                <a:cubicBezTo>
                  <a:pt x="2583561" y="4124833"/>
                  <a:pt x="2584958" y="4130294"/>
                  <a:pt x="2586228" y="4135374"/>
                </a:cubicBezTo>
                <a:cubicBezTo>
                  <a:pt x="2587498" y="4140454"/>
                  <a:pt x="2588133" y="4145534"/>
                  <a:pt x="2588133" y="4150614"/>
                </a:cubicBezTo>
                <a:cubicBezTo>
                  <a:pt x="2588133" y="4156710"/>
                  <a:pt x="2583688" y="4162806"/>
                  <a:pt x="2574798" y="4168902"/>
                </a:cubicBezTo>
                <a:cubicBezTo>
                  <a:pt x="2565908" y="4174998"/>
                  <a:pt x="2554859" y="4180459"/>
                  <a:pt x="2541651" y="4185285"/>
                </a:cubicBezTo>
                <a:cubicBezTo>
                  <a:pt x="2528443" y="4190111"/>
                  <a:pt x="2514092" y="4194048"/>
                  <a:pt x="2498598" y="4197096"/>
                </a:cubicBezTo>
                <a:cubicBezTo>
                  <a:pt x="2483104" y="4200144"/>
                  <a:pt x="2468499" y="4201668"/>
                  <a:pt x="2454783" y="4201668"/>
                </a:cubicBezTo>
                <a:cubicBezTo>
                  <a:pt x="2444115" y="4201668"/>
                  <a:pt x="2434971" y="4196969"/>
                  <a:pt x="2427351" y="4187571"/>
                </a:cubicBezTo>
                <a:cubicBezTo>
                  <a:pt x="2419731" y="4178173"/>
                  <a:pt x="2413508" y="4164584"/>
                  <a:pt x="2408682" y="4146804"/>
                </a:cubicBezTo>
                <a:cubicBezTo>
                  <a:pt x="2403856" y="4129024"/>
                  <a:pt x="2400300" y="4107434"/>
                  <a:pt x="2398014" y="4082034"/>
                </a:cubicBezTo>
                <a:cubicBezTo>
                  <a:pt x="2395728" y="4056634"/>
                  <a:pt x="2394585" y="4027932"/>
                  <a:pt x="2394585" y="3995928"/>
                </a:cubicBezTo>
                <a:cubicBezTo>
                  <a:pt x="2394585" y="3961384"/>
                  <a:pt x="2395728" y="3927602"/>
                  <a:pt x="2398014" y="3894582"/>
                </a:cubicBezTo>
                <a:cubicBezTo>
                  <a:pt x="2400300" y="3861562"/>
                  <a:pt x="2403729" y="3831590"/>
                  <a:pt x="2408301" y="3804666"/>
                </a:cubicBezTo>
                <a:cubicBezTo>
                  <a:pt x="2412873" y="3777742"/>
                  <a:pt x="2418715" y="3754882"/>
                  <a:pt x="2425827" y="3736086"/>
                </a:cubicBezTo>
                <a:cubicBezTo>
                  <a:pt x="2432939" y="3717290"/>
                  <a:pt x="2441575" y="3704844"/>
                  <a:pt x="2451735" y="3698748"/>
                </a:cubicBezTo>
                <a:cubicBezTo>
                  <a:pt x="2473071" y="3686048"/>
                  <a:pt x="2497074" y="3676015"/>
                  <a:pt x="2523744" y="3668649"/>
                </a:cubicBezTo>
                <a:cubicBezTo>
                  <a:pt x="2550414" y="3661283"/>
                  <a:pt x="2581275" y="3657600"/>
                  <a:pt x="2616327" y="3657600"/>
                </a:cubicBezTo>
                <a:close/>
                <a:moveTo>
                  <a:pt x="4232148" y="3655314"/>
                </a:moveTo>
                <a:cubicBezTo>
                  <a:pt x="4260596" y="3655314"/>
                  <a:pt x="4284091" y="3659759"/>
                  <a:pt x="4302633" y="3668649"/>
                </a:cubicBezTo>
                <a:cubicBezTo>
                  <a:pt x="4321175" y="3677539"/>
                  <a:pt x="4331970" y="3690620"/>
                  <a:pt x="4335018" y="3707892"/>
                </a:cubicBezTo>
                <a:cubicBezTo>
                  <a:pt x="4336542" y="3716528"/>
                  <a:pt x="4337812" y="3728593"/>
                  <a:pt x="4338828" y="3744087"/>
                </a:cubicBezTo>
                <a:cubicBezTo>
                  <a:pt x="4339844" y="3759581"/>
                  <a:pt x="4340860" y="3776218"/>
                  <a:pt x="4341876" y="3793998"/>
                </a:cubicBezTo>
                <a:cubicBezTo>
                  <a:pt x="4342892" y="3811778"/>
                  <a:pt x="4343654" y="3829685"/>
                  <a:pt x="4344162" y="3847719"/>
                </a:cubicBezTo>
                <a:cubicBezTo>
                  <a:pt x="4344670" y="3865753"/>
                  <a:pt x="4344924" y="3881374"/>
                  <a:pt x="4344924" y="3894582"/>
                </a:cubicBezTo>
                <a:cubicBezTo>
                  <a:pt x="4344924" y="3968750"/>
                  <a:pt x="4340987" y="4028059"/>
                  <a:pt x="4333113" y="4072509"/>
                </a:cubicBezTo>
                <a:cubicBezTo>
                  <a:pt x="4325239" y="4116959"/>
                  <a:pt x="4315206" y="4144264"/>
                  <a:pt x="4303014" y="4154424"/>
                </a:cubicBezTo>
                <a:cubicBezTo>
                  <a:pt x="4287266" y="4167632"/>
                  <a:pt x="4268216" y="4177030"/>
                  <a:pt x="4245864" y="4182618"/>
                </a:cubicBezTo>
                <a:cubicBezTo>
                  <a:pt x="4223512" y="4188206"/>
                  <a:pt x="4201668" y="4191000"/>
                  <a:pt x="4180332" y="4191000"/>
                </a:cubicBezTo>
                <a:cubicBezTo>
                  <a:pt x="4166616" y="4191000"/>
                  <a:pt x="4155313" y="4184269"/>
                  <a:pt x="4146423" y="4170807"/>
                </a:cubicBezTo>
                <a:cubicBezTo>
                  <a:pt x="4137533" y="4157345"/>
                  <a:pt x="4128262" y="4140708"/>
                  <a:pt x="4118610" y="4120896"/>
                </a:cubicBezTo>
                <a:cubicBezTo>
                  <a:pt x="4115562" y="4114292"/>
                  <a:pt x="4111498" y="4104640"/>
                  <a:pt x="4106418" y="4091940"/>
                </a:cubicBezTo>
                <a:cubicBezTo>
                  <a:pt x="4101338" y="4079240"/>
                  <a:pt x="4095623" y="4065016"/>
                  <a:pt x="4089273" y="4049268"/>
                </a:cubicBezTo>
                <a:cubicBezTo>
                  <a:pt x="4082923" y="4033520"/>
                  <a:pt x="4076446" y="4017518"/>
                  <a:pt x="4069842" y="4001262"/>
                </a:cubicBezTo>
                <a:cubicBezTo>
                  <a:pt x="4063238" y="3985006"/>
                  <a:pt x="4056761" y="3970274"/>
                  <a:pt x="4050411" y="3957066"/>
                </a:cubicBezTo>
                <a:cubicBezTo>
                  <a:pt x="4044061" y="3943858"/>
                  <a:pt x="4038219" y="3932936"/>
                  <a:pt x="4032885" y="3924300"/>
                </a:cubicBezTo>
                <a:cubicBezTo>
                  <a:pt x="4027551" y="3915664"/>
                  <a:pt x="4023106" y="3911346"/>
                  <a:pt x="4019550" y="3911346"/>
                </a:cubicBezTo>
                <a:cubicBezTo>
                  <a:pt x="4013454" y="3911346"/>
                  <a:pt x="4010406" y="3923030"/>
                  <a:pt x="4010406" y="3946398"/>
                </a:cubicBezTo>
                <a:cubicBezTo>
                  <a:pt x="4010406" y="3973322"/>
                  <a:pt x="4012692" y="3997833"/>
                  <a:pt x="4017264" y="4019931"/>
                </a:cubicBezTo>
                <a:cubicBezTo>
                  <a:pt x="4021836" y="4042029"/>
                  <a:pt x="4026789" y="4061841"/>
                  <a:pt x="4032123" y="4079367"/>
                </a:cubicBezTo>
                <a:cubicBezTo>
                  <a:pt x="4037457" y="4096893"/>
                  <a:pt x="4042410" y="4111879"/>
                  <a:pt x="4046982" y="4124325"/>
                </a:cubicBezTo>
                <a:cubicBezTo>
                  <a:pt x="4051554" y="4136771"/>
                  <a:pt x="4053840" y="4146296"/>
                  <a:pt x="4053840" y="4152900"/>
                </a:cubicBezTo>
                <a:cubicBezTo>
                  <a:pt x="4053840" y="4158488"/>
                  <a:pt x="4050919" y="4164330"/>
                  <a:pt x="4045077" y="4170426"/>
                </a:cubicBezTo>
                <a:cubicBezTo>
                  <a:pt x="4039235" y="4176522"/>
                  <a:pt x="4031361" y="4181983"/>
                  <a:pt x="4021455" y="4186809"/>
                </a:cubicBezTo>
                <a:cubicBezTo>
                  <a:pt x="4011549" y="4191635"/>
                  <a:pt x="3999992" y="4195572"/>
                  <a:pt x="3986784" y="4198620"/>
                </a:cubicBezTo>
                <a:cubicBezTo>
                  <a:pt x="3973576" y="4201668"/>
                  <a:pt x="3959860" y="4203192"/>
                  <a:pt x="3945636" y="4203192"/>
                </a:cubicBezTo>
                <a:cubicBezTo>
                  <a:pt x="3916680" y="4203192"/>
                  <a:pt x="3894836" y="4199382"/>
                  <a:pt x="3880104" y="4191762"/>
                </a:cubicBezTo>
                <a:cubicBezTo>
                  <a:pt x="3865372" y="4184142"/>
                  <a:pt x="3855974" y="4171188"/>
                  <a:pt x="3851910" y="4152900"/>
                </a:cubicBezTo>
                <a:cubicBezTo>
                  <a:pt x="3849878" y="4143756"/>
                  <a:pt x="3847846" y="4132326"/>
                  <a:pt x="3845814" y="4118610"/>
                </a:cubicBezTo>
                <a:cubicBezTo>
                  <a:pt x="3843782" y="4104894"/>
                  <a:pt x="3842004" y="4089781"/>
                  <a:pt x="3840480" y="4073271"/>
                </a:cubicBezTo>
                <a:cubicBezTo>
                  <a:pt x="3838956" y="4056761"/>
                  <a:pt x="3837686" y="4039616"/>
                  <a:pt x="3836670" y="4021836"/>
                </a:cubicBezTo>
                <a:cubicBezTo>
                  <a:pt x="3835654" y="4004056"/>
                  <a:pt x="3835146" y="3986530"/>
                  <a:pt x="3835146" y="3969258"/>
                </a:cubicBezTo>
                <a:cubicBezTo>
                  <a:pt x="3835146" y="3904234"/>
                  <a:pt x="3836543" y="3851402"/>
                  <a:pt x="3839337" y="3810762"/>
                </a:cubicBezTo>
                <a:cubicBezTo>
                  <a:pt x="3842131" y="3770122"/>
                  <a:pt x="3844798" y="3742690"/>
                  <a:pt x="3847338" y="3728466"/>
                </a:cubicBezTo>
                <a:cubicBezTo>
                  <a:pt x="3849878" y="3713734"/>
                  <a:pt x="3853815" y="3702812"/>
                  <a:pt x="3859149" y="3695700"/>
                </a:cubicBezTo>
                <a:cubicBezTo>
                  <a:pt x="3864483" y="3688588"/>
                  <a:pt x="3870706" y="3683762"/>
                  <a:pt x="3877818" y="3681222"/>
                </a:cubicBezTo>
                <a:cubicBezTo>
                  <a:pt x="3881374" y="3679698"/>
                  <a:pt x="3887216" y="3678301"/>
                  <a:pt x="3895344" y="3677031"/>
                </a:cubicBezTo>
                <a:cubicBezTo>
                  <a:pt x="3903472" y="3675761"/>
                  <a:pt x="3912362" y="3674618"/>
                  <a:pt x="3922014" y="3673602"/>
                </a:cubicBezTo>
                <a:cubicBezTo>
                  <a:pt x="3931666" y="3672586"/>
                  <a:pt x="3941572" y="3671697"/>
                  <a:pt x="3951732" y="3670935"/>
                </a:cubicBezTo>
                <a:cubicBezTo>
                  <a:pt x="3961892" y="3670173"/>
                  <a:pt x="3971290" y="3669792"/>
                  <a:pt x="3979926" y="3669792"/>
                </a:cubicBezTo>
                <a:cubicBezTo>
                  <a:pt x="3988562" y="3669792"/>
                  <a:pt x="3997579" y="3670681"/>
                  <a:pt x="4006977" y="3672459"/>
                </a:cubicBezTo>
                <a:cubicBezTo>
                  <a:pt x="4016375" y="3674237"/>
                  <a:pt x="4025646" y="3677539"/>
                  <a:pt x="4034790" y="3682365"/>
                </a:cubicBezTo>
                <a:cubicBezTo>
                  <a:pt x="4043934" y="3687191"/>
                  <a:pt x="4052951" y="3693922"/>
                  <a:pt x="4061841" y="3702558"/>
                </a:cubicBezTo>
                <a:cubicBezTo>
                  <a:pt x="4070731" y="3711194"/>
                  <a:pt x="4078732" y="3722116"/>
                  <a:pt x="4085844" y="3735324"/>
                </a:cubicBezTo>
                <a:cubicBezTo>
                  <a:pt x="4088892" y="3740912"/>
                  <a:pt x="4093210" y="3749548"/>
                  <a:pt x="4098798" y="3761232"/>
                </a:cubicBezTo>
                <a:cubicBezTo>
                  <a:pt x="4104386" y="3772916"/>
                  <a:pt x="4110355" y="3785870"/>
                  <a:pt x="4116705" y="3800094"/>
                </a:cubicBezTo>
                <a:cubicBezTo>
                  <a:pt x="4123055" y="3814318"/>
                  <a:pt x="4129659" y="3828796"/>
                  <a:pt x="4136517" y="3843528"/>
                </a:cubicBezTo>
                <a:cubicBezTo>
                  <a:pt x="4143375" y="3858260"/>
                  <a:pt x="4149852" y="3871722"/>
                  <a:pt x="4155948" y="3883914"/>
                </a:cubicBezTo>
                <a:cubicBezTo>
                  <a:pt x="4162044" y="3896106"/>
                  <a:pt x="4167378" y="3906139"/>
                  <a:pt x="4171950" y="3914013"/>
                </a:cubicBezTo>
                <a:cubicBezTo>
                  <a:pt x="4176522" y="3921887"/>
                  <a:pt x="4179824" y="3925824"/>
                  <a:pt x="4181856" y="3925824"/>
                </a:cubicBezTo>
                <a:cubicBezTo>
                  <a:pt x="4185412" y="3925824"/>
                  <a:pt x="4187571" y="3923792"/>
                  <a:pt x="4188333" y="3919728"/>
                </a:cubicBezTo>
                <a:cubicBezTo>
                  <a:pt x="4189095" y="3915664"/>
                  <a:pt x="4189476" y="3910838"/>
                  <a:pt x="4189476" y="3905250"/>
                </a:cubicBezTo>
                <a:cubicBezTo>
                  <a:pt x="4189476" y="3885438"/>
                  <a:pt x="4186555" y="3865118"/>
                  <a:pt x="4180713" y="3844290"/>
                </a:cubicBezTo>
                <a:cubicBezTo>
                  <a:pt x="4174871" y="3823462"/>
                  <a:pt x="4168394" y="3803523"/>
                  <a:pt x="4161282" y="3784473"/>
                </a:cubicBezTo>
                <a:cubicBezTo>
                  <a:pt x="4154170" y="3765423"/>
                  <a:pt x="4147693" y="3748278"/>
                  <a:pt x="4141851" y="3733038"/>
                </a:cubicBezTo>
                <a:cubicBezTo>
                  <a:pt x="4136009" y="3717798"/>
                  <a:pt x="4133088" y="3705606"/>
                  <a:pt x="4133088" y="3696462"/>
                </a:cubicBezTo>
                <a:cubicBezTo>
                  <a:pt x="4133088" y="3691890"/>
                  <a:pt x="4135882" y="3687064"/>
                  <a:pt x="4141470" y="3681984"/>
                </a:cubicBezTo>
                <a:cubicBezTo>
                  <a:pt x="4147058" y="3676904"/>
                  <a:pt x="4154551" y="3672459"/>
                  <a:pt x="4163949" y="3668649"/>
                </a:cubicBezTo>
                <a:cubicBezTo>
                  <a:pt x="4173347" y="3664839"/>
                  <a:pt x="4184015" y="3661664"/>
                  <a:pt x="4195953" y="3659124"/>
                </a:cubicBezTo>
                <a:cubicBezTo>
                  <a:pt x="4207891" y="3656584"/>
                  <a:pt x="4219956" y="3655314"/>
                  <a:pt x="4232148" y="3655314"/>
                </a:cubicBezTo>
                <a:close/>
                <a:moveTo>
                  <a:pt x="403098" y="3655314"/>
                </a:moveTo>
                <a:cubicBezTo>
                  <a:pt x="431546" y="3655314"/>
                  <a:pt x="455041" y="3659759"/>
                  <a:pt x="473583" y="3668649"/>
                </a:cubicBezTo>
                <a:cubicBezTo>
                  <a:pt x="492125" y="3677539"/>
                  <a:pt x="502920" y="3690620"/>
                  <a:pt x="505968" y="3707892"/>
                </a:cubicBezTo>
                <a:cubicBezTo>
                  <a:pt x="507492" y="3716528"/>
                  <a:pt x="508762" y="3728593"/>
                  <a:pt x="509779" y="3744087"/>
                </a:cubicBezTo>
                <a:cubicBezTo>
                  <a:pt x="510794" y="3759581"/>
                  <a:pt x="511810" y="3776218"/>
                  <a:pt x="512826" y="3793998"/>
                </a:cubicBezTo>
                <a:cubicBezTo>
                  <a:pt x="513843" y="3811778"/>
                  <a:pt x="514605" y="3829685"/>
                  <a:pt x="515112" y="3847719"/>
                </a:cubicBezTo>
                <a:cubicBezTo>
                  <a:pt x="515620" y="3865753"/>
                  <a:pt x="515874" y="3881374"/>
                  <a:pt x="515874" y="3894582"/>
                </a:cubicBezTo>
                <a:cubicBezTo>
                  <a:pt x="515874" y="3968750"/>
                  <a:pt x="511937" y="4028059"/>
                  <a:pt x="504064" y="4072509"/>
                </a:cubicBezTo>
                <a:cubicBezTo>
                  <a:pt x="496189" y="4116959"/>
                  <a:pt x="486157" y="4144264"/>
                  <a:pt x="473964" y="4154424"/>
                </a:cubicBezTo>
                <a:cubicBezTo>
                  <a:pt x="458217" y="4167632"/>
                  <a:pt x="439166" y="4177030"/>
                  <a:pt x="416814" y="4182618"/>
                </a:cubicBezTo>
                <a:cubicBezTo>
                  <a:pt x="394463" y="4188206"/>
                  <a:pt x="372618" y="4191000"/>
                  <a:pt x="351282" y="4191000"/>
                </a:cubicBezTo>
                <a:cubicBezTo>
                  <a:pt x="337566" y="4191000"/>
                  <a:pt x="326263" y="4184269"/>
                  <a:pt x="317373" y="4170807"/>
                </a:cubicBezTo>
                <a:cubicBezTo>
                  <a:pt x="308483" y="4157345"/>
                  <a:pt x="299212" y="4140708"/>
                  <a:pt x="289560" y="4120896"/>
                </a:cubicBezTo>
                <a:cubicBezTo>
                  <a:pt x="286512" y="4114292"/>
                  <a:pt x="282448" y="4104640"/>
                  <a:pt x="277368" y="4091940"/>
                </a:cubicBezTo>
                <a:cubicBezTo>
                  <a:pt x="272288" y="4079240"/>
                  <a:pt x="266573" y="4065016"/>
                  <a:pt x="260224" y="4049268"/>
                </a:cubicBezTo>
                <a:cubicBezTo>
                  <a:pt x="253873" y="4033520"/>
                  <a:pt x="247397" y="4017518"/>
                  <a:pt x="240792" y="4001262"/>
                </a:cubicBezTo>
                <a:cubicBezTo>
                  <a:pt x="234188" y="3985006"/>
                  <a:pt x="227711" y="3970274"/>
                  <a:pt x="221361" y="3957066"/>
                </a:cubicBezTo>
                <a:cubicBezTo>
                  <a:pt x="215012" y="3943858"/>
                  <a:pt x="209169" y="3932936"/>
                  <a:pt x="203835" y="3924300"/>
                </a:cubicBezTo>
                <a:cubicBezTo>
                  <a:pt x="198501" y="3915664"/>
                  <a:pt x="194056" y="3911346"/>
                  <a:pt x="190500" y="3911346"/>
                </a:cubicBezTo>
                <a:cubicBezTo>
                  <a:pt x="184404" y="3911346"/>
                  <a:pt x="181356" y="3923030"/>
                  <a:pt x="181356" y="3946398"/>
                </a:cubicBezTo>
                <a:cubicBezTo>
                  <a:pt x="181356" y="3973322"/>
                  <a:pt x="183642" y="3997833"/>
                  <a:pt x="188214" y="4019931"/>
                </a:cubicBezTo>
                <a:cubicBezTo>
                  <a:pt x="192786" y="4042029"/>
                  <a:pt x="197739" y="4061841"/>
                  <a:pt x="203073" y="4079367"/>
                </a:cubicBezTo>
                <a:cubicBezTo>
                  <a:pt x="208407" y="4096893"/>
                  <a:pt x="213360" y="4111879"/>
                  <a:pt x="217932" y="4124325"/>
                </a:cubicBezTo>
                <a:cubicBezTo>
                  <a:pt x="222504" y="4136771"/>
                  <a:pt x="224790" y="4146296"/>
                  <a:pt x="224790" y="4152900"/>
                </a:cubicBezTo>
                <a:cubicBezTo>
                  <a:pt x="224790" y="4158488"/>
                  <a:pt x="221869" y="4164330"/>
                  <a:pt x="216027" y="4170426"/>
                </a:cubicBezTo>
                <a:cubicBezTo>
                  <a:pt x="210185" y="4176522"/>
                  <a:pt x="202311" y="4181983"/>
                  <a:pt x="192406" y="4186809"/>
                </a:cubicBezTo>
                <a:cubicBezTo>
                  <a:pt x="182500" y="4191635"/>
                  <a:pt x="170942" y="4195572"/>
                  <a:pt x="157734" y="4198620"/>
                </a:cubicBezTo>
                <a:cubicBezTo>
                  <a:pt x="144526" y="4201668"/>
                  <a:pt x="130810" y="4203192"/>
                  <a:pt x="116586" y="4203192"/>
                </a:cubicBezTo>
                <a:cubicBezTo>
                  <a:pt x="87630" y="4203192"/>
                  <a:pt x="65786" y="4199382"/>
                  <a:pt x="51054" y="4191762"/>
                </a:cubicBezTo>
                <a:cubicBezTo>
                  <a:pt x="36322" y="4184142"/>
                  <a:pt x="26925" y="4171188"/>
                  <a:pt x="22860" y="4152900"/>
                </a:cubicBezTo>
                <a:cubicBezTo>
                  <a:pt x="20828" y="4143756"/>
                  <a:pt x="18796" y="4132326"/>
                  <a:pt x="16765" y="4118610"/>
                </a:cubicBezTo>
                <a:cubicBezTo>
                  <a:pt x="14732" y="4104894"/>
                  <a:pt x="12955" y="4089781"/>
                  <a:pt x="11431" y="4073271"/>
                </a:cubicBezTo>
                <a:cubicBezTo>
                  <a:pt x="9906" y="4056761"/>
                  <a:pt x="8636" y="4039616"/>
                  <a:pt x="7620" y="4021836"/>
                </a:cubicBezTo>
                <a:cubicBezTo>
                  <a:pt x="6604" y="4004056"/>
                  <a:pt x="6096" y="3986530"/>
                  <a:pt x="6096" y="3969258"/>
                </a:cubicBezTo>
                <a:cubicBezTo>
                  <a:pt x="6096" y="3904234"/>
                  <a:pt x="7493" y="3851402"/>
                  <a:pt x="10287" y="3810762"/>
                </a:cubicBezTo>
                <a:cubicBezTo>
                  <a:pt x="13082" y="3770122"/>
                  <a:pt x="15748" y="3742690"/>
                  <a:pt x="18288" y="3728466"/>
                </a:cubicBezTo>
                <a:cubicBezTo>
                  <a:pt x="20828" y="3713734"/>
                  <a:pt x="24765" y="3702812"/>
                  <a:pt x="30100" y="3695700"/>
                </a:cubicBezTo>
                <a:cubicBezTo>
                  <a:pt x="35434" y="3688588"/>
                  <a:pt x="41656" y="3683762"/>
                  <a:pt x="48769" y="3681222"/>
                </a:cubicBezTo>
                <a:cubicBezTo>
                  <a:pt x="52324" y="3679698"/>
                  <a:pt x="58166" y="3678301"/>
                  <a:pt x="66294" y="3677031"/>
                </a:cubicBezTo>
                <a:cubicBezTo>
                  <a:pt x="74422" y="3675761"/>
                  <a:pt x="83312" y="3674618"/>
                  <a:pt x="92964" y="3673602"/>
                </a:cubicBezTo>
                <a:cubicBezTo>
                  <a:pt x="102616" y="3672586"/>
                  <a:pt x="112522" y="3671697"/>
                  <a:pt x="122682" y="3670935"/>
                </a:cubicBezTo>
                <a:cubicBezTo>
                  <a:pt x="132842" y="3670173"/>
                  <a:pt x="142240" y="3669792"/>
                  <a:pt x="150877" y="3669792"/>
                </a:cubicBezTo>
                <a:cubicBezTo>
                  <a:pt x="159512" y="3669792"/>
                  <a:pt x="168530" y="3670681"/>
                  <a:pt x="177928" y="3672459"/>
                </a:cubicBezTo>
                <a:cubicBezTo>
                  <a:pt x="187325" y="3674237"/>
                  <a:pt x="196597" y="3677539"/>
                  <a:pt x="205741" y="3682365"/>
                </a:cubicBezTo>
                <a:cubicBezTo>
                  <a:pt x="214885" y="3687191"/>
                  <a:pt x="223901" y="3693922"/>
                  <a:pt x="232792" y="3702558"/>
                </a:cubicBezTo>
                <a:cubicBezTo>
                  <a:pt x="241682" y="3711194"/>
                  <a:pt x="249682" y="3722116"/>
                  <a:pt x="256795" y="3735324"/>
                </a:cubicBezTo>
                <a:cubicBezTo>
                  <a:pt x="259842" y="3740912"/>
                  <a:pt x="264160" y="3749548"/>
                  <a:pt x="269749" y="3761232"/>
                </a:cubicBezTo>
                <a:cubicBezTo>
                  <a:pt x="275336" y="3772916"/>
                  <a:pt x="281305" y="3785870"/>
                  <a:pt x="287655" y="3800094"/>
                </a:cubicBezTo>
                <a:cubicBezTo>
                  <a:pt x="294005" y="3814318"/>
                  <a:pt x="300609" y="3828796"/>
                  <a:pt x="307468" y="3843528"/>
                </a:cubicBezTo>
                <a:cubicBezTo>
                  <a:pt x="314325" y="3858260"/>
                  <a:pt x="320803" y="3871722"/>
                  <a:pt x="326898" y="3883914"/>
                </a:cubicBezTo>
                <a:cubicBezTo>
                  <a:pt x="332994" y="3896106"/>
                  <a:pt x="338328" y="3906139"/>
                  <a:pt x="342901" y="3914013"/>
                </a:cubicBezTo>
                <a:cubicBezTo>
                  <a:pt x="347472" y="3921887"/>
                  <a:pt x="350774" y="3925824"/>
                  <a:pt x="352806" y="3925824"/>
                </a:cubicBezTo>
                <a:cubicBezTo>
                  <a:pt x="356362" y="3925824"/>
                  <a:pt x="358521" y="3923792"/>
                  <a:pt x="359283" y="3919728"/>
                </a:cubicBezTo>
                <a:cubicBezTo>
                  <a:pt x="360045" y="3915664"/>
                  <a:pt x="360426" y="3910838"/>
                  <a:pt x="360426" y="3905250"/>
                </a:cubicBezTo>
                <a:cubicBezTo>
                  <a:pt x="360426" y="3885438"/>
                  <a:pt x="357506" y="3865118"/>
                  <a:pt x="351663" y="3844290"/>
                </a:cubicBezTo>
                <a:cubicBezTo>
                  <a:pt x="345821" y="3823462"/>
                  <a:pt x="339344" y="3803523"/>
                  <a:pt x="332232" y="3784473"/>
                </a:cubicBezTo>
                <a:cubicBezTo>
                  <a:pt x="325120" y="3765423"/>
                  <a:pt x="318643" y="3748278"/>
                  <a:pt x="312801" y="3733038"/>
                </a:cubicBezTo>
                <a:cubicBezTo>
                  <a:pt x="306960" y="3717798"/>
                  <a:pt x="304038" y="3705606"/>
                  <a:pt x="304038" y="3696462"/>
                </a:cubicBezTo>
                <a:cubicBezTo>
                  <a:pt x="304038" y="3691890"/>
                  <a:pt x="306833" y="3687064"/>
                  <a:pt x="312420" y="3681984"/>
                </a:cubicBezTo>
                <a:cubicBezTo>
                  <a:pt x="318008" y="3676904"/>
                  <a:pt x="325501" y="3672459"/>
                  <a:pt x="334900" y="3668649"/>
                </a:cubicBezTo>
                <a:cubicBezTo>
                  <a:pt x="344298" y="3664839"/>
                  <a:pt x="354965" y="3661664"/>
                  <a:pt x="366903" y="3659124"/>
                </a:cubicBezTo>
                <a:cubicBezTo>
                  <a:pt x="378841" y="3656584"/>
                  <a:pt x="390906" y="3655314"/>
                  <a:pt x="403098" y="3655314"/>
                </a:cubicBezTo>
                <a:close/>
                <a:moveTo>
                  <a:pt x="5093589" y="3651504"/>
                </a:moveTo>
                <a:cubicBezTo>
                  <a:pt x="5120005" y="3651504"/>
                  <a:pt x="5144135" y="3655060"/>
                  <a:pt x="5165979" y="3662172"/>
                </a:cubicBezTo>
                <a:cubicBezTo>
                  <a:pt x="5187823" y="3669284"/>
                  <a:pt x="5206492" y="3678555"/>
                  <a:pt x="5221986" y="3689985"/>
                </a:cubicBezTo>
                <a:cubicBezTo>
                  <a:pt x="5237480" y="3701415"/>
                  <a:pt x="5249545" y="3713988"/>
                  <a:pt x="5258181" y="3727704"/>
                </a:cubicBezTo>
                <a:cubicBezTo>
                  <a:pt x="5266817" y="3741420"/>
                  <a:pt x="5271134" y="3754882"/>
                  <a:pt x="5271135" y="3768090"/>
                </a:cubicBezTo>
                <a:cubicBezTo>
                  <a:pt x="5271134" y="3777742"/>
                  <a:pt x="5267960" y="3787648"/>
                  <a:pt x="5261610" y="3797808"/>
                </a:cubicBezTo>
                <a:cubicBezTo>
                  <a:pt x="5255260" y="3807968"/>
                  <a:pt x="5247513" y="3817239"/>
                  <a:pt x="5238369" y="3825621"/>
                </a:cubicBezTo>
                <a:cubicBezTo>
                  <a:pt x="5229225" y="3834003"/>
                  <a:pt x="5219446" y="3840861"/>
                  <a:pt x="5209032" y="3846195"/>
                </a:cubicBezTo>
                <a:cubicBezTo>
                  <a:pt x="5198618" y="3851529"/>
                  <a:pt x="5189346" y="3854196"/>
                  <a:pt x="5181219" y="3854196"/>
                </a:cubicBezTo>
                <a:cubicBezTo>
                  <a:pt x="5171567" y="3854196"/>
                  <a:pt x="5164708" y="3852037"/>
                  <a:pt x="5160645" y="3847719"/>
                </a:cubicBezTo>
                <a:cubicBezTo>
                  <a:pt x="5156580" y="3843401"/>
                  <a:pt x="5151500" y="3837432"/>
                  <a:pt x="5145405" y="3829812"/>
                </a:cubicBezTo>
                <a:cubicBezTo>
                  <a:pt x="5134736" y="3816604"/>
                  <a:pt x="5126100" y="3807841"/>
                  <a:pt x="5119497" y="3803523"/>
                </a:cubicBezTo>
                <a:cubicBezTo>
                  <a:pt x="5112893" y="3799205"/>
                  <a:pt x="5105272" y="3797046"/>
                  <a:pt x="5096637" y="3797046"/>
                </a:cubicBezTo>
                <a:cubicBezTo>
                  <a:pt x="5094096" y="3797046"/>
                  <a:pt x="5091048" y="3798697"/>
                  <a:pt x="5087493" y="3801999"/>
                </a:cubicBezTo>
                <a:cubicBezTo>
                  <a:pt x="5083937" y="3805301"/>
                  <a:pt x="5082159" y="3809238"/>
                  <a:pt x="5082159" y="3813810"/>
                </a:cubicBezTo>
                <a:cubicBezTo>
                  <a:pt x="5082159" y="3823970"/>
                  <a:pt x="5087112" y="3832733"/>
                  <a:pt x="5097018" y="3840099"/>
                </a:cubicBezTo>
                <a:cubicBezTo>
                  <a:pt x="5106924" y="3847465"/>
                  <a:pt x="5119370" y="3854958"/>
                  <a:pt x="5134356" y="3862578"/>
                </a:cubicBezTo>
                <a:cubicBezTo>
                  <a:pt x="5149341" y="3870198"/>
                  <a:pt x="5165471" y="3878580"/>
                  <a:pt x="5182743" y="3887724"/>
                </a:cubicBezTo>
                <a:cubicBezTo>
                  <a:pt x="5200015" y="3896868"/>
                  <a:pt x="5216144" y="3908171"/>
                  <a:pt x="5231130" y="3921633"/>
                </a:cubicBezTo>
                <a:cubicBezTo>
                  <a:pt x="5246116" y="3935095"/>
                  <a:pt x="5258562" y="3951478"/>
                  <a:pt x="5268468" y="3970782"/>
                </a:cubicBezTo>
                <a:cubicBezTo>
                  <a:pt x="5278374" y="3990086"/>
                  <a:pt x="5283327" y="4013454"/>
                  <a:pt x="5283327" y="4040886"/>
                </a:cubicBezTo>
                <a:cubicBezTo>
                  <a:pt x="5283327" y="4065778"/>
                  <a:pt x="5278120" y="4087876"/>
                  <a:pt x="5267706" y="4107180"/>
                </a:cubicBezTo>
                <a:cubicBezTo>
                  <a:pt x="5257292" y="4126484"/>
                  <a:pt x="5243449" y="4142740"/>
                  <a:pt x="5226177" y="4155948"/>
                </a:cubicBezTo>
                <a:cubicBezTo>
                  <a:pt x="5208905" y="4169156"/>
                  <a:pt x="5188966" y="4179189"/>
                  <a:pt x="5166360" y="4186047"/>
                </a:cubicBezTo>
                <a:cubicBezTo>
                  <a:pt x="5143754" y="4192905"/>
                  <a:pt x="5120005" y="4196334"/>
                  <a:pt x="5095113" y="4196334"/>
                </a:cubicBezTo>
                <a:cubicBezTo>
                  <a:pt x="5068697" y="4196334"/>
                  <a:pt x="5042916" y="4192016"/>
                  <a:pt x="5017770" y="4183380"/>
                </a:cubicBezTo>
                <a:cubicBezTo>
                  <a:pt x="4992624" y="4174744"/>
                  <a:pt x="4970399" y="4163695"/>
                  <a:pt x="4951095" y="4150233"/>
                </a:cubicBezTo>
                <a:cubicBezTo>
                  <a:pt x="4931791" y="4136771"/>
                  <a:pt x="4916170" y="4121785"/>
                  <a:pt x="4904232" y="4105275"/>
                </a:cubicBezTo>
                <a:cubicBezTo>
                  <a:pt x="4892294" y="4088765"/>
                  <a:pt x="4886325" y="4072382"/>
                  <a:pt x="4886325" y="4056126"/>
                </a:cubicBezTo>
                <a:cubicBezTo>
                  <a:pt x="4886325" y="4043426"/>
                  <a:pt x="4889881" y="4031107"/>
                  <a:pt x="4896993" y="4019169"/>
                </a:cubicBezTo>
                <a:cubicBezTo>
                  <a:pt x="4904105" y="4007231"/>
                  <a:pt x="4912613" y="3996690"/>
                  <a:pt x="4922520" y="3987546"/>
                </a:cubicBezTo>
                <a:cubicBezTo>
                  <a:pt x="4932425" y="3978402"/>
                  <a:pt x="4942586" y="3971036"/>
                  <a:pt x="4953000" y="3965448"/>
                </a:cubicBezTo>
                <a:cubicBezTo>
                  <a:pt x="4963414" y="3959860"/>
                  <a:pt x="4971669" y="3957066"/>
                  <a:pt x="4977765" y="3957066"/>
                </a:cubicBezTo>
                <a:cubicBezTo>
                  <a:pt x="4983861" y="3957066"/>
                  <a:pt x="4989703" y="3961511"/>
                  <a:pt x="4995291" y="3970401"/>
                </a:cubicBezTo>
                <a:cubicBezTo>
                  <a:pt x="5000879" y="3979291"/>
                  <a:pt x="5006974" y="3989197"/>
                  <a:pt x="5013579" y="4000119"/>
                </a:cubicBezTo>
                <a:cubicBezTo>
                  <a:pt x="5020183" y="4011041"/>
                  <a:pt x="5027676" y="4020947"/>
                  <a:pt x="5036058" y="4029837"/>
                </a:cubicBezTo>
                <a:cubicBezTo>
                  <a:pt x="5044440" y="4038727"/>
                  <a:pt x="5054727" y="4043172"/>
                  <a:pt x="5066919" y="4043172"/>
                </a:cubicBezTo>
                <a:cubicBezTo>
                  <a:pt x="5078094" y="4043172"/>
                  <a:pt x="5086095" y="4039743"/>
                  <a:pt x="5090922" y="4032885"/>
                </a:cubicBezTo>
                <a:cubicBezTo>
                  <a:pt x="5095747" y="4026027"/>
                  <a:pt x="5098161" y="4019296"/>
                  <a:pt x="5098161" y="4012692"/>
                </a:cubicBezTo>
                <a:cubicBezTo>
                  <a:pt x="5098161" y="4005072"/>
                  <a:pt x="5093589" y="3998214"/>
                  <a:pt x="5084445" y="3992118"/>
                </a:cubicBezTo>
                <a:cubicBezTo>
                  <a:pt x="5075301" y="3986022"/>
                  <a:pt x="5063871" y="3979418"/>
                  <a:pt x="5050155" y="3972306"/>
                </a:cubicBezTo>
                <a:cubicBezTo>
                  <a:pt x="5036439" y="3965194"/>
                  <a:pt x="5021707" y="3957193"/>
                  <a:pt x="5005959" y="3948303"/>
                </a:cubicBezTo>
                <a:cubicBezTo>
                  <a:pt x="4990211" y="3939413"/>
                  <a:pt x="4975479" y="3928872"/>
                  <a:pt x="4961763" y="3916680"/>
                </a:cubicBezTo>
                <a:cubicBezTo>
                  <a:pt x="4948047" y="3904488"/>
                  <a:pt x="4936617" y="3890010"/>
                  <a:pt x="4927473" y="3873246"/>
                </a:cubicBezTo>
                <a:cubicBezTo>
                  <a:pt x="4918329" y="3856482"/>
                  <a:pt x="4913757" y="3836670"/>
                  <a:pt x="4913757" y="3813810"/>
                </a:cubicBezTo>
                <a:cubicBezTo>
                  <a:pt x="4913757" y="3789426"/>
                  <a:pt x="4918710" y="3767201"/>
                  <a:pt x="4928616" y="3747135"/>
                </a:cubicBezTo>
                <a:cubicBezTo>
                  <a:pt x="4938522" y="3727069"/>
                  <a:pt x="4951857" y="3709924"/>
                  <a:pt x="4968621" y="3695700"/>
                </a:cubicBezTo>
                <a:cubicBezTo>
                  <a:pt x="4985385" y="3681476"/>
                  <a:pt x="5004562" y="3670554"/>
                  <a:pt x="5026152" y="3662934"/>
                </a:cubicBezTo>
                <a:cubicBezTo>
                  <a:pt x="5047742" y="3655314"/>
                  <a:pt x="5070221" y="3651504"/>
                  <a:pt x="5093589" y="3651504"/>
                </a:cubicBezTo>
                <a:close/>
                <a:moveTo>
                  <a:pt x="1364361" y="3651504"/>
                </a:moveTo>
                <a:cubicBezTo>
                  <a:pt x="1369441" y="3651504"/>
                  <a:pt x="1374648" y="3654679"/>
                  <a:pt x="1379982" y="3661029"/>
                </a:cubicBezTo>
                <a:cubicBezTo>
                  <a:pt x="1385316" y="3667379"/>
                  <a:pt x="1390015" y="3675888"/>
                  <a:pt x="1394079" y="3686556"/>
                </a:cubicBezTo>
                <a:cubicBezTo>
                  <a:pt x="1398143" y="3697224"/>
                  <a:pt x="1401572" y="3709416"/>
                  <a:pt x="1404366" y="3723132"/>
                </a:cubicBezTo>
                <a:cubicBezTo>
                  <a:pt x="1407160" y="3736848"/>
                  <a:pt x="1408557" y="3750818"/>
                  <a:pt x="1408557" y="3765042"/>
                </a:cubicBezTo>
                <a:cubicBezTo>
                  <a:pt x="1408557" y="3777234"/>
                  <a:pt x="1406652" y="3787648"/>
                  <a:pt x="1402842" y="3796284"/>
                </a:cubicBezTo>
                <a:cubicBezTo>
                  <a:pt x="1399032" y="3804920"/>
                  <a:pt x="1394206" y="3812032"/>
                  <a:pt x="1388364" y="3817620"/>
                </a:cubicBezTo>
                <a:cubicBezTo>
                  <a:pt x="1382522" y="3823208"/>
                  <a:pt x="1376172" y="3827653"/>
                  <a:pt x="1369314" y="3830955"/>
                </a:cubicBezTo>
                <a:cubicBezTo>
                  <a:pt x="1362456" y="3834257"/>
                  <a:pt x="1355725" y="3836924"/>
                  <a:pt x="1349121" y="3838956"/>
                </a:cubicBezTo>
                <a:cubicBezTo>
                  <a:pt x="1339977" y="3842004"/>
                  <a:pt x="1331722" y="3844417"/>
                  <a:pt x="1324357" y="3846195"/>
                </a:cubicBezTo>
                <a:cubicBezTo>
                  <a:pt x="1316990" y="3847973"/>
                  <a:pt x="1310641" y="3850386"/>
                  <a:pt x="1305307" y="3853434"/>
                </a:cubicBezTo>
                <a:cubicBezTo>
                  <a:pt x="1299973" y="3856482"/>
                  <a:pt x="1295909" y="3860673"/>
                  <a:pt x="1293115" y="3866007"/>
                </a:cubicBezTo>
                <a:cubicBezTo>
                  <a:pt x="1290320" y="3871341"/>
                  <a:pt x="1288923" y="3878580"/>
                  <a:pt x="1288923" y="3887724"/>
                </a:cubicBezTo>
                <a:cubicBezTo>
                  <a:pt x="1288923" y="3900932"/>
                  <a:pt x="1289304" y="3915410"/>
                  <a:pt x="1290066" y="3931158"/>
                </a:cubicBezTo>
                <a:cubicBezTo>
                  <a:pt x="1290828" y="3946906"/>
                  <a:pt x="1291718" y="3962781"/>
                  <a:pt x="1292734" y="3978783"/>
                </a:cubicBezTo>
                <a:cubicBezTo>
                  <a:pt x="1293749" y="3994785"/>
                  <a:pt x="1295147" y="4009898"/>
                  <a:pt x="1296925" y="4024122"/>
                </a:cubicBezTo>
                <a:cubicBezTo>
                  <a:pt x="1298702" y="4038346"/>
                  <a:pt x="1300353" y="4050284"/>
                  <a:pt x="1301877" y="4059936"/>
                </a:cubicBezTo>
                <a:cubicBezTo>
                  <a:pt x="1305434" y="4078732"/>
                  <a:pt x="1309243" y="4093591"/>
                  <a:pt x="1313307" y="4104513"/>
                </a:cubicBezTo>
                <a:cubicBezTo>
                  <a:pt x="1317371" y="4115435"/>
                  <a:pt x="1319404" y="4126484"/>
                  <a:pt x="1319404" y="4137660"/>
                </a:cubicBezTo>
                <a:cubicBezTo>
                  <a:pt x="1319404" y="4144264"/>
                  <a:pt x="1315720" y="4150868"/>
                  <a:pt x="1308354" y="4157472"/>
                </a:cubicBezTo>
                <a:cubicBezTo>
                  <a:pt x="1300988" y="4164076"/>
                  <a:pt x="1291464" y="4169918"/>
                  <a:pt x="1279779" y="4174998"/>
                </a:cubicBezTo>
                <a:cubicBezTo>
                  <a:pt x="1268095" y="4180078"/>
                  <a:pt x="1254507" y="4184269"/>
                  <a:pt x="1239012" y="4187571"/>
                </a:cubicBezTo>
                <a:cubicBezTo>
                  <a:pt x="1223518" y="4190873"/>
                  <a:pt x="1207897" y="4192524"/>
                  <a:pt x="1192149" y="4192524"/>
                </a:cubicBezTo>
                <a:cubicBezTo>
                  <a:pt x="1176910" y="4192524"/>
                  <a:pt x="1163956" y="4190746"/>
                  <a:pt x="1153288" y="4187190"/>
                </a:cubicBezTo>
                <a:cubicBezTo>
                  <a:pt x="1142619" y="4183634"/>
                  <a:pt x="1133983" y="4179062"/>
                  <a:pt x="1127379" y="4173474"/>
                </a:cubicBezTo>
                <a:cubicBezTo>
                  <a:pt x="1120775" y="4167886"/>
                  <a:pt x="1116076" y="4161663"/>
                  <a:pt x="1113283" y="4154805"/>
                </a:cubicBezTo>
                <a:cubicBezTo>
                  <a:pt x="1110488" y="4147947"/>
                  <a:pt x="1109091" y="4141470"/>
                  <a:pt x="1109091" y="4135374"/>
                </a:cubicBezTo>
                <a:cubicBezTo>
                  <a:pt x="1109091" y="4129278"/>
                  <a:pt x="1110234" y="4118483"/>
                  <a:pt x="1112521" y="4102989"/>
                </a:cubicBezTo>
                <a:cubicBezTo>
                  <a:pt x="1114806" y="4087495"/>
                  <a:pt x="1117347" y="4069334"/>
                  <a:pt x="1120140" y="4048506"/>
                </a:cubicBezTo>
                <a:cubicBezTo>
                  <a:pt x="1122934" y="4027678"/>
                  <a:pt x="1125475" y="4005453"/>
                  <a:pt x="1127760" y="3981831"/>
                </a:cubicBezTo>
                <a:cubicBezTo>
                  <a:pt x="1130046" y="3958209"/>
                  <a:pt x="1131190" y="3934968"/>
                  <a:pt x="1131190" y="3912108"/>
                </a:cubicBezTo>
                <a:cubicBezTo>
                  <a:pt x="1131190" y="3892804"/>
                  <a:pt x="1129665" y="3877691"/>
                  <a:pt x="1126618" y="3866769"/>
                </a:cubicBezTo>
                <a:cubicBezTo>
                  <a:pt x="1123569" y="3855847"/>
                  <a:pt x="1118235" y="3850386"/>
                  <a:pt x="1110615" y="3850386"/>
                </a:cubicBezTo>
                <a:cubicBezTo>
                  <a:pt x="1100963" y="3850386"/>
                  <a:pt x="1091184" y="3851402"/>
                  <a:pt x="1081278" y="3853434"/>
                </a:cubicBezTo>
                <a:cubicBezTo>
                  <a:pt x="1071372" y="3855466"/>
                  <a:pt x="1061848" y="3857625"/>
                  <a:pt x="1052704" y="3859911"/>
                </a:cubicBezTo>
                <a:cubicBezTo>
                  <a:pt x="1043559" y="3862197"/>
                  <a:pt x="1035304" y="3864356"/>
                  <a:pt x="1027938" y="3866388"/>
                </a:cubicBezTo>
                <a:cubicBezTo>
                  <a:pt x="1020572" y="3868420"/>
                  <a:pt x="1014603" y="3869436"/>
                  <a:pt x="1010031" y="3869436"/>
                </a:cubicBezTo>
                <a:cubicBezTo>
                  <a:pt x="1001396" y="3869436"/>
                  <a:pt x="994156" y="3865880"/>
                  <a:pt x="988315" y="3858768"/>
                </a:cubicBezTo>
                <a:cubicBezTo>
                  <a:pt x="982472" y="3851656"/>
                  <a:pt x="979551" y="3840480"/>
                  <a:pt x="979551" y="3825240"/>
                </a:cubicBezTo>
                <a:cubicBezTo>
                  <a:pt x="979551" y="3803904"/>
                  <a:pt x="980948" y="3784092"/>
                  <a:pt x="983743" y="3765804"/>
                </a:cubicBezTo>
                <a:cubicBezTo>
                  <a:pt x="986536" y="3747516"/>
                  <a:pt x="990727" y="3731641"/>
                  <a:pt x="996315" y="3718179"/>
                </a:cubicBezTo>
                <a:cubicBezTo>
                  <a:pt x="1001904" y="3704717"/>
                  <a:pt x="1008888" y="3694303"/>
                  <a:pt x="1017270" y="3686937"/>
                </a:cubicBezTo>
                <a:cubicBezTo>
                  <a:pt x="1025653" y="3679571"/>
                  <a:pt x="1035685" y="3675888"/>
                  <a:pt x="1047370" y="3675888"/>
                </a:cubicBezTo>
                <a:cubicBezTo>
                  <a:pt x="1067689" y="3675888"/>
                  <a:pt x="1087755" y="3676904"/>
                  <a:pt x="1107567" y="3678936"/>
                </a:cubicBezTo>
                <a:cubicBezTo>
                  <a:pt x="1127379" y="3680968"/>
                  <a:pt x="1151255" y="3681984"/>
                  <a:pt x="1179195" y="3681984"/>
                </a:cubicBezTo>
                <a:cubicBezTo>
                  <a:pt x="1206627" y="3681984"/>
                  <a:pt x="1230376" y="3680460"/>
                  <a:pt x="1250442" y="3677412"/>
                </a:cubicBezTo>
                <a:cubicBezTo>
                  <a:pt x="1270508" y="3674364"/>
                  <a:pt x="1287907" y="3670935"/>
                  <a:pt x="1302639" y="3667125"/>
                </a:cubicBezTo>
                <a:cubicBezTo>
                  <a:pt x="1317371" y="3663315"/>
                  <a:pt x="1329691" y="3659759"/>
                  <a:pt x="1339596" y="3656457"/>
                </a:cubicBezTo>
                <a:cubicBezTo>
                  <a:pt x="1349502" y="3653155"/>
                  <a:pt x="1357757" y="3651504"/>
                  <a:pt x="1364361" y="3651504"/>
                </a:cubicBezTo>
                <a:close/>
                <a:moveTo>
                  <a:pt x="4280535" y="2947416"/>
                </a:moveTo>
                <a:cubicBezTo>
                  <a:pt x="4277487" y="2947416"/>
                  <a:pt x="4274312" y="2951734"/>
                  <a:pt x="4271010" y="2960370"/>
                </a:cubicBezTo>
                <a:cubicBezTo>
                  <a:pt x="4267708" y="2969006"/>
                  <a:pt x="4264533" y="2978912"/>
                  <a:pt x="4261485" y="2990088"/>
                </a:cubicBezTo>
                <a:cubicBezTo>
                  <a:pt x="4258437" y="3001264"/>
                  <a:pt x="4255897" y="3012059"/>
                  <a:pt x="4253865" y="3022473"/>
                </a:cubicBezTo>
                <a:cubicBezTo>
                  <a:pt x="4251833" y="3032887"/>
                  <a:pt x="4250817" y="3039618"/>
                  <a:pt x="4250817" y="3042666"/>
                </a:cubicBezTo>
                <a:cubicBezTo>
                  <a:pt x="4250817" y="3047746"/>
                  <a:pt x="4251579" y="3051175"/>
                  <a:pt x="4253103" y="3052953"/>
                </a:cubicBezTo>
                <a:cubicBezTo>
                  <a:pt x="4254627" y="3054731"/>
                  <a:pt x="4258691" y="3055620"/>
                  <a:pt x="4265295" y="3055620"/>
                </a:cubicBezTo>
                <a:cubicBezTo>
                  <a:pt x="4271899" y="3055620"/>
                  <a:pt x="4278884" y="3054985"/>
                  <a:pt x="4286250" y="3053715"/>
                </a:cubicBezTo>
                <a:cubicBezTo>
                  <a:pt x="4293616" y="3052445"/>
                  <a:pt x="4300220" y="3050794"/>
                  <a:pt x="4306062" y="3048762"/>
                </a:cubicBezTo>
                <a:cubicBezTo>
                  <a:pt x="4311904" y="3046730"/>
                  <a:pt x="4316730" y="3044571"/>
                  <a:pt x="4320540" y="3042285"/>
                </a:cubicBezTo>
                <a:cubicBezTo>
                  <a:pt x="4324350" y="3039999"/>
                  <a:pt x="4326255" y="3037586"/>
                  <a:pt x="4326255" y="3035046"/>
                </a:cubicBezTo>
                <a:cubicBezTo>
                  <a:pt x="4326255" y="3028442"/>
                  <a:pt x="4324477" y="3020187"/>
                  <a:pt x="4320921" y="3010281"/>
                </a:cubicBezTo>
                <a:cubicBezTo>
                  <a:pt x="4317365" y="3000375"/>
                  <a:pt x="4313174" y="2990723"/>
                  <a:pt x="4308348" y="2981325"/>
                </a:cubicBezTo>
                <a:cubicBezTo>
                  <a:pt x="4303522" y="2971927"/>
                  <a:pt x="4298442" y="2963926"/>
                  <a:pt x="4293108" y="2957322"/>
                </a:cubicBezTo>
                <a:cubicBezTo>
                  <a:pt x="4287774" y="2950718"/>
                  <a:pt x="4283583" y="2947416"/>
                  <a:pt x="4280535" y="2947416"/>
                </a:cubicBezTo>
                <a:close/>
                <a:moveTo>
                  <a:pt x="5209794" y="2921508"/>
                </a:moveTo>
                <a:cubicBezTo>
                  <a:pt x="5201157" y="2921508"/>
                  <a:pt x="5194172" y="2923667"/>
                  <a:pt x="5188839" y="2927985"/>
                </a:cubicBezTo>
                <a:cubicBezTo>
                  <a:pt x="5183504" y="2932303"/>
                  <a:pt x="5180838" y="2940304"/>
                  <a:pt x="5180838" y="2951988"/>
                </a:cubicBezTo>
                <a:cubicBezTo>
                  <a:pt x="5180838" y="2969260"/>
                  <a:pt x="5180838" y="2986405"/>
                  <a:pt x="5180838" y="3003423"/>
                </a:cubicBezTo>
                <a:cubicBezTo>
                  <a:pt x="5180838" y="3020441"/>
                  <a:pt x="5180964" y="3035935"/>
                  <a:pt x="5181219" y="3049905"/>
                </a:cubicBezTo>
                <a:cubicBezTo>
                  <a:pt x="5181472" y="3063875"/>
                  <a:pt x="5181727" y="3075686"/>
                  <a:pt x="5181981" y="3085338"/>
                </a:cubicBezTo>
                <a:cubicBezTo>
                  <a:pt x="5182235" y="3094990"/>
                  <a:pt x="5182615" y="3101340"/>
                  <a:pt x="5183124" y="3104388"/>
                </a:cubicBezTo>
                <a:cubicBezTo>
                  <a:pt x="5184140" y="3112516"/>
                  <a:pt x="5186426" y="3117977"/>
                  <a:pt x="5189982" y="3120771"/>
                </a:cubicBezTo>
                <a:cubicBezTo>
                  <a:pt x="5193538" y="3123565"/>
                  <a:pt x="5197856" y="3124962"/>
                  <a:pt x="5202936" y="3124962"/>
                </a:cubicBezTo>
                <a:cubicBezTo>
                  <a:pt x="5209539" y="3124962"/>
                  <a:pt x="5216524" y="3121914"/>
                  <a:pt x="5223891" y="3115818"/>
                </a:cubicBezTo>
                <a:cubicBezTo>
                  <a:pt x="5231257" y="3109722"/>
                  <a:pt x="5237988" y="3101467"/>
                  <a:pt x="5244084" y="3091053"/>
                </a:cubicBezTo>
                <a:cubicBezTo>
                  <a:pt x="5250180" y="3080639"/>
                  <a:pt x="5255133" y="3068574"/>
                  <a:pt x="5258943" y="3054858"/>
                </a:cubicBezTo>
                <a:cubicBezTo>
                  <a:pt x="5262753" y="3041142"/>
                  <a:pt x="5264658" y="3026664"/>
                  <a:pt x="5264658" y="3011424"/>
                </a:cubicBezTo>
                <a:cubicBezTo>
                  <a:pt x="5264658" y="2996184"/>
                  <a:pt x="5262880" y="2982976"/>
                  <a:pt x="5259324" y="2971800"/>
                </a:cubicBezTo>
                <a:cubicBezTo>
                  <a:pt x="5255768" y="2960624"/>
                  <a:pt x="5251322" y="2951226"/>
                  <a:pt x="5245989" y="2943606"/>
                </a:cubicBezTo>
                <a:cubicBezTo>
                  <a:pt x="5240654" y="2935986"/>
                  <a:pt x="5234813" y="2930398"/>
                  <a:pt x="5228463" y="2926842"/>
                </a:cubicBezTo>
                <a:cubicBezTo>
                  <a:pt x="5222113" y="2923286"/>
                  <a:pt x="5215890" y="2921508"/>
                  <a:pt x="5209794" y="2921508"/>
                </a:cubicBezTo>
                <a:close/>
                <a:moveTo>
                  <a:pt x="3788283" y="2891790"/>
                </a:moveTo>
                <a:cubicBezTo>
                  <a:pt x="3775583" y="2891790"/>
                  <a:pt x="3766185" y="2897251"/>
                  <a:pt x="3760089" y="2908173"/>
                </a:cubicBezTo>
                <a:cubicBezTo>
                  <a:pt x="3753993" y="2919095"/>
                  <a:pt x="3750945" y="2933446"/>
                  <a:pt x="3750945" y="2951226"/>
                </a:cubicBezTo>
                <a:cubicBezTo>
                  <a:pt x="3750945" y="2965958"/>
                  <a:pt x="3753104" y="2974975"/>
                  <a:pt x="3757422" y="2978277"/>
                </a:cubicBezTo>
                <a:cubicBezTo>
                  <a:pt x="3761740" y="2981579"/>
                  <a:pt x="3767709" y="2983230"/>
                  <a:pt x="3775329" y="2983230"/>
                </a:cubicBezTo>
                <a:cubicBezTo>
                  <a:pt x="3779901" y="2983230"/>
                  <a:pt x="3784854" y="2982087"/>
                  <a:pt x="3790188" y="2979801"/>
                </a:cubicBezTo>
                <a:cubicBezTo>
                  <a:pt x="3795522" y="2977515"/>
                  <a:pt x="3800729" y="2974086"/>
                  <a:pt x="3805809" y="2969514"/>
                </a:cubicBezTo>
                <a:cubicBezTo>
                  <a:pt x="3810889" y="2964942"/>
                  <a:pt x="3815080" y="2959354"/>
                  <a:pt x="3818382" y="2952750"/>
                </a:cubicBezTo>
                <a:cubicBezTo>
                  <a:pt x="3821684" y="2946146"/>
                  <a:pt x="3823335" y="2938526"/>
                  <a:pt x="3823335" y="2929890"/>
                </a:cubicBezTo>
                <a:cubicBezTo>
                  <a:pt x="3823335" y="2904490"/>
                  <a:pt x="3811651" y="2891790"/>
                  <a:pt x="3788283" y="2891790"/>
                </a:cubicBezTo>
                <a:close/>
                <a:moveTo>
                  <a:pt x="1073658" y="2891790"/>
                </a:moveTo>
                <a:cubicBezTo>
                  <a:pt x="1060958" y="2891790"/>
                  <a:pt x="1051560" y="2897251"/>
                  <a:pt x="1045464" y="2908173"/>
                </a:cubicBezTo>
                <a:cubicBezTo>
                  <a:pt x="1039369" y="2919095"/>
                  <a:pt x="1036320" y="2933446"/>
                  <a:pt x="1036320" y="2951226"/>
                </a:cubicBezTo>
                <a:cubicBezTo>
                  <a:pt x="1036320" y="2965958"/>
                  <a:pt x="1038480" y="2974975"/>
                  <a:pt x="1042798" y="2978277"/>
                </a:cubicBezTo>
                <a:cubicBezTo>
                  <a:pt x="1047115" y="2981579"/>
                  <a:pt x="1053085" y="2983230"/>
                  <a:pt x="1060704" y="2983230"/>
                </a:cubicBezTo>
                <a:cubicBezTo>
                  <a:pt x="1065276" y="2983230"/>
                  <a:pt x="1070230" y="2982087"/>
                  <a:pt x="1075564" y="2979801"/>
                </a:cubicBezTo>
                <a:cubicBezTo>
                  <a:pt x="1080898" y="2977515"/>
                  <a:pt x="1086104" y="2974086"/>
                  <a:pt x="1091184" y="2969514"/>
                </a:cubicBezTo>
                <a:cubicBezTo>
                  <a:pt x="1096264" y="2964942"/>
                  <a:pt x="1100455" y="2959354"/>
                  <a:pt x="1103758" y="2952750"/>
                </a:cubicBezTo>
                <a:cubicBezTo>
                  <a:pt x="1107060" y="2946146"/>
                  <a:pt x="1108710" y="2938526"/>
                  <a:pt x="1108710" y="2929890"/>
                </a:cubicBezTo>
                <a:cubicBezTo>
                  <a:pt x="1108710" y="2904490"/>
                  <a:pt x="1097026" y="2891790"/>
                  <a:pt x="1073658" y="2891790"/>
                </a:cubicBezTo>
                <a:close/>
                <a:moveTo>
                  <a:pt x="5745860" y="2878836"/>
                </a:moveTo>
                <a:cubicBezTo>
                  <a:pt x="5738748" y="2878836"/>
                  <a:pt x="5731636" y="2882138"/>
                  <a:pt x="5724524" y="2888742"/>
                </a:cubicBezTo>
                <a:cubicBezTo>
                  <a:pt x="5717413" y="2895346"/>
                  <a:pt x="5711062" y="2904744"/>
                  <a:pt x="5705474" y="2916936"/>
                </a:cubicBezTo>
                <a:cubicBezTo>
                  <a:pt x="5699886" y="2929128"/>
                  <a:pt x="5695314" y="2943987"/>
                  <a:pt x="5691758" y="2961513"/>
                </a:cubicBezTo>
                <a:cubicBezTo>
                  <a:pt x="5688202" y="2979039"/>
                  <a:pt x="5686424" y="2998978"/>
                  <a:pt x="5686424" y="3021330"/>
                </a:cubicBezTo>
                <a:cubicBezTo>
                  <a:pt x="5686424" y="3039110"/>
                  <a:pt x="5688076" y="3055620"/>
                  <a:pt x="5691378" y="3070860"/>
                </a:cubicBezTo>
                <a:cubicBezTo>
                  <a:pt x="5694680" y="3086100"/>
                  <a:pt x="5699124" y="3099308"/>
                  <a:pt x="5704712" y="3110484"/>
                </a:cubicBezTo>
                <a:cubicBezTo>
                  <a:pt x="5710300" y="3121660"/>
                  <a:pt x="5716650" y="3130550"/>
                  <a:pt x="5723762" y="3137154"/>
                </a:cubicBezTo>
                <a:cubicBezTo>
                  <a:pt x="5730874" y="3143758"/>
                  <a:pt x="5738240" y="3147060"/>
                  <a:pt x="5745860" y="3147060"/>
                </a:cubicBezTo>
                <a:cubicBezTo>
                  <a:pt x="5755004" y="3147060"/>
                  <a:pt x="5763132" y="3143250"/>
                  <a:pt x="5770244" y="3135630"/>
                </a:cubicBezTo>
                <a:cubicBezTo>
                  <a:pt x="5777356" y="3128010"/>
                  <a:pt x="5783452" y="3117850"/>
                  <a:pt x="5788533" y="3105150"/>
                </a:cubicBezTo>
                <a:cubicBezTo>
                  <a:pt x="5793613" y="3092450"/>
                  <a:pt x="5797549" y="3077718"/>
                  <a:pt x="5800344" y="3060954"/>
                </a:cubicBezTo>
                <a:cubicBezTo>
                  <a:pt x="5803138" y="3044190"/>
                  <a:pt x="5804535" y="3026664"/>
                  <a:pt x="5804535" y="3008376"/>
                </a:cubicBezTo>
                <a:cubicBezTo>
                  <a:pt x="5804535" y="2968752"/>
                  <a:pt x="5798820" y="2937256"/>
                  <a:pt x="5787390" y="2913888"/>
                </a:cubicBezTo>
                <a:cubicBezTo>
                  <a:pt x="5775960" y="2890520"/>
                  <a:pt x="5762116" y="2878836"/>
                  <a:pt x="5745860" y="2878836"/>
                </a:cubicBezTo>
                <a:close/>
                <a:moveTo>
                  <a:pt x="2374011" y="2878836"/>
                </a:moveTo>
                <a:cubicBezTo>
                  <a:pt x="2366899" y="2878836"/>
                  <a:pt x="2359787" y="2882138"/>
                  <a:pt x="2352675" y="2888742"/>
                </a:cubicBezTo>
                <a:cubicBezTo>
                  <a:pt x="2345563" y="2895346"/>
                  <a:pt x="2339213" y="2904744"/>
                  <a:pt x="2333625" y="2916936"/>
                </a:cubicBezTo>
                <a:cubicBezTo>
                  <a:pt x="2328037" y="2929128"/>
                  <a:pt x="2323465" y="2943987"/>
                  <a:pt x="2319909" y="2961513"/>
                </a:cubicBezTo>
                <a:cubicBezTo>
                  <a:pt x="2316353" y="2979039"/>
                  <a:pt x="2314575" y="2998978"/>
                  <a:pt x="2314575" y="3021330"/>
                </a:cubicBezTo>
                <a:cubicBezTo>
                  <a:pt x="2314575" y="3039110"/>
                  <a:pt x="2316226" y="3055620"/>
                  <a:pt x="2319528" y="3070860"/>
                </a:cubicBezTo>
                <a:cubicBezTo>
                  <a:pt x="2322830" y="3086100"/>
                  <a:pt x="2327275" y="3099308"/>
                  <a:pt x="2332863" y="3110484"/>
                </a:cubicBezTo>
                <a:cubicBezTo>
                  <a:pt x="2338451" y="3121660"/>
                  <a:pt x="2344801" y="3130550"/>
                  <a:pt x="2351913" y="3137154"/>
                </a:cubicBezTo>
                <a:cubicBezTo>
                  <a:pt x="2359025" y="3143758"/>
                  <a:pt x="2366391" y="3147060"/>
                  <a:pt x="2374011" y="3147060"/>
                </a:cubicBezTo>
                <a:cubicBezTo>
                  <a:pt x="2383155" y="3147060"/>
                  <a:pt x="2391283" y="3143250"/>
                  <a:pt x="2398395" y="3135630"/>
                </a:cubicBezTo>
                <a:cubicBezTo>
                  <a:pt x="2405507" y="3128010"/>
                  <a:pt x="2411603" y="3117850"/>
                  <a:pt x="2416683" y="3105150"/>
                </a:cubicBezTo>
                <a:cubicBezTo>
                  <a:pt x="2421763" y="3092450"/>
                  <a:pt x="2425700" y="3077718"/>
                  <a:pt x="2428494" y="3060954"/>
                </a:cubicBezTo>
                <a:cubicBezTo>
                  <a:pt x="2431288" y="3044190"/>
                  <a:pt x="2432685" y="3026664"/>
                  <a:pt x="2432685" y="3008376"/>
                </a:cubicBezTo>
                <a:cubicBezTo>
                  <a:pt x="2432685" y="2968752"/>
                  <a:pt x="2426970" y="2937256"/>
                  <a:pt x="2415540" y="2913888"/>
                </a:cubicBezTo>
                <a:cubicBezTo>
                  <a:pt x="2404110" y="2890520"/>
                  <a:pt x="2390267" y="2878836"/>
                  <a:pt x="2374011" y="2878836"/>
                </a:cubicBezTo>
                <a:close/>
                <a:moveTo>
                  <a:pt x="5182362" y="2752344"/>
                </a:moveTo>
                <a:cubicBezTo>
                  <a:pt x="5219445" y="2752344"/>
                  <a:pt x="5254370" y="2756916"/>
                  <a:pt x="5287137" y="2766060"/>
                </a:cubicBezTo>
                <a:cubicBezTo>
                  <a:pt x="5319902" y="2775204"/>
                  <a:pt x="5348477" y="2790190"/>
                  <a:pt x="5372862" y="2811018"/>
                </a:cubicBezTo>
                <a:cubicBezTo>
                  <a:pt x="5397245" y="2831846"/>
                  <a:pt x="5416423" y="2858897"/>
                  <a:pt x="5430393" y="2892171"/>
                </a:cubicBezTo>
                <a:cubicBezTo>
                  <a:pt x="5444363" y="2925445"/>
                  <a:pt x="5451348" y="2965958"/>
                  <a:pt x="5451348" y="3013710"/>
                </a:cubicBezTo>
                <a:cubicBezTo>
                  <a:pt x="5451348" y="3061970"/>
                  <a:pt x="5444617" y="3103118"/>
                  <a:pt x="5431155" y="3137154"/>
                </a:cubicBezTo>
                <a:cubicBezTo>
                  <a:pt x="5417693" y="3171190"/>
                  <a:pt x="5398897" y="3199257"/>
                  <a:pt x="5374767" y="3221355"/>
                </a:cubicBezTo>
                <a:cubicBezTo>
                  <a:pt x="5350637" y="3243453"/>
                  <a:pt x="5322316" y="3259582"/>
                  <a:pt x="5289804" y="3269742"/>
                </a:cubicBezTo>
                <a:cubicBezTo>
                  <a:pt x="5257292" y="3279902"/>
                  <a:pt x="5221986" y="3284982"/>
                  <a:pt x="5183886" y="3284982"/>
                </a:cubicBezTo>
                <a:cubicBezTo>
                  <a:pt x="5163058" y="3284982"/>
                  <a:pt x="5143372" y="3283331"/>
                  <a:pt x="5124831" y="3280029"/>
                </a:cubicBezTo>
                <a:cubicBezTo>
                  <a:pt x="5106289" y="3276727"/>
                  <a:pt x="5089779" y="3272409"/>
                  <a:pt x="5075301" y="3267075"/>
                </a:cubicBezTo>
                <a:cubicBezTo>
                  <a:pt x="5060823" y="3261741"/>
                  <a:pt x="5048885" y="3255772"/>
                  <a:pt x="5039487" y="3249168"/>
                </a:cubicBezTo>
                <a:cubicBezTo>
                  <a:pt x="5030089" y="3242564"/>
                  <a:pt x="5024120" y="3235960"/>
                  <a:pt x="5021580" y="3229356"/>
                </a:cubicBezTo>
                <a:cubicBezTo>
                  <a:pt x="5014468" y="3211576"/>
                  <a:pt x="5008880" y="3186049"/>
                  <a:pt x="5004816" y="3152775"/>
                </a:cubicBezTo>
                <a:cubicBezTo>
                  <a:pt x="5000752" y="3119501"/>
                  <a:pt x="4998720" y="3079750"/>
                  <a:pt x="4998720" y="3033522"/>
                </a:cubicBezTo>
                <a:cubicBezTo>
                  <a:pt x="4998720" y="3010154"/>
                  <a:pt x="4999228" y="2987167"/>
                  <a:pt x="5000244" y="2964561"/>
                </a:cubicBezTo>
                <a:cubicBezTo>
                  <a:pt x="5001260" y="2941955"/>
                  <a:pt x="5002530" y="2921000"/>
                  <a:pt x="5004054" y="2901696"/>
                </a:cubicBezTo>
                <a:cubicBezTo>
                  <a:pt x="5005578" y="2882392"/>
                  <a:pt x="5007356" y="2865628"/>
                  <a:pt x="5009388" y="2851404"/>
                </a:cubicBezTo>
                <a:cubicBezTo>
                  <a:pt x="5011420" y="2837180"/>
                  <a:pt x="5013452" y="2827020"/>
                  <a:pt x="5015484" y="2820924"/>
                </a:cubicBezTo>
                <a:cubicBezTo>
                  <a:pt x="5017516" y="2814828"/>
                  <a:pt x="5019420" y="2809367"/>
                  <a:pt x="5021199" y="2804541"/>
                </a:cubicBezTo>
                <a:cubicBezTo>
                  <a:pt x="5022977" y="2799715"/>
                  <a:pt x="5025135" y="2795651"/>
                  <a:pt x="5027676" y="2792349"/>
                </a:cubicBezTo>
                <a:cubicBezTo>
                  <a:pt x="5030215" y="2789047"/>
                  <a:pt x="5033518" y="2785999"/>
                  <a:pt x="5037582" y="2783205"/>
                </a:cubicBezTo>
                <a:cubicBezTo>
                  <a:pt x="5041646" y="2780411"/>
                  <a:pt x="5046980" y="2777744"/>
                  <a:pt x="5053584" y="2775204"/>
                </a:cubicBezTo>
                <a:cubicBezTo>
                  <a:pt x="5066792" y="2770124"/>
                  <a:pt x="5083683" y="2765044"/>
                  <a:pt x="5104257" y="2759964"/>
                </a:cubicBezTo>
                <a:cubicBezTo>
                  <a:pt x="5124831" y="2754884"/>
                  <a:pt x="5150866" y="2752344"/>
                  <a:pt x="5182362" y="2752344"/>
                </a:cubicBezTo>
                <a:close/>
                <a:moveTo>
                  <a:pt x="3069336" y="2747772"/>
                </a:moveTo>
                <a:cubicBezTo>
                  <a:pt x="3099816" y="2747772"/>
                  <a:pt x="3126359" y="2751709"/>
                  <a:pt x="3148965" y="2759583"/>
                </a:cubicBezTo>
                <a:cubicBezTo>
                  <a:pt x="3171571" y="2767457"/>
                  <a:pt x="3190367" y="2777236"/>
                  <a:pt x="3205353" y="2788920"/>
                </a:cubicBezTo>
                <a:cubicBezTo>
                  <a:pt x="3220339" y="2800604"/>
                  <a:pt x="3231515" y="2813050"/>
                  <a:pt x="3238881" y="2826258"/>
                </a:cubicBezTo>
                <a:cubicBezTo>
                  <a:pt x="3246247" y="2839466"/>
                  <a:pt x="3249930" y="2851150"/>
                  <a:pt x="3249930" y="2861310"/>
                </a:cubicBezTo>
                <a:cubicBezTo>
                  <a:pt x="3249930" y="2871470"/>
                  <a:pt x="3245231" y="2882646"/>
                  <a:pt x="3235833" y="2894838"/>
                </a:cubicBezTo>
                <a:cubicBezTo>
                  <a:pt x="3226435" y="2907030"/>
                  <a:pt x="3215259" y="2918206"/>
                  <a:pt x="3202305" y="2928366"/>
                </a:cubicBezTo>
                <a:cubicBezTo>
                  <a:pt x="3189351" y="2938526"/>
                  <a:pt x="3176143" y="2947035"/>
                  <a:pt x="3162681" y="2953893"/>
                </a:cubicBezTo>
                <a:cubicBezTo>
                  <a:pt x="3149219" y="2960751"/>
                  <a:pt x="3138170" y="2964180"/>
                  <a:pt x="3129534" y="2964180"/>
                </a:cubicBezTo>
                <a:cubicBezTo>
                  <a:pt x="3121406" y="2964180"/>
                  <a:pt x="3115691" y="2962910"/>
                  <a:pt x="3112389" y="2960370"/>
                </a:cubicBezTo>
                <a:cubicBezTo>
                  <a:pt x="3109087" y="2957830"/>
                  <a:pt x="3106674" y="2953766"/>
                  <a:pt x="3105150" y="2948178"/>
                </a:cubicBezTo>
                <a:cubicBezTo>
                  <a:pt x="3102102" y="2936494"/>
                  <a:pt x="3097403" y="2926715"/>
                  <a:pt x="3091053" y="2918841"/>
                </a:cubicBezTo>
                <a:cubicBezTo>
                  <a:pt x="3084703" y="2910967"/>
                  <a:pt x="3076448" y="2907030"/>
                  <a:pt x="3066288" y="2907030"/>
                </a:cubicBezTo>
                <a:cubicBezTo>
                  <a:pt x="3060192" y="2907030"/>
                  <a:pt x="3054096" y="2908935"/>
                  <a:pt x="3048000" y="2912745"/>
                </a:cubicBezTo>
                <a:cubicBezTo>
                  <a:pt x="3041904" y="2916555"/>
                  <a:pt x="3036316" y="2922905"/>
                  <a:pt x="3031236" y="2931795"/>
                </a:cubicBezTo>
                <a:cubicBezTo>
                  <a:pt x="3026156" y="2940685"/>
                  <a:pt x="3021965" y="2952115"/>
                  <a:pt x="3018663" y="2966085"/>
                </a:cubicBezTo>
                <a:cubicBezTo>
                  <a:pt x="3015361" y="2980055"/>
                  <a:pt x="3013710" y="2997200"/>
                  <a:pt x="3013710" y="3017520"/>
                </a:cubicBezTo>
                <a:cubicBezTo>
                  <a:pt x="3013710" y="3039872"/>
                  <a:pt x="3015869" y="3059430"/>
                  <a:pt x="3020187" y="3076194"/>
                </a:cubicBezTo>
                <a:cubicBezTo>
                  <a:pt x="3024505" y="3092958"/>
                  <a:pt x="3029966" y="3106928"/>
                  <a:pt x="3036570" y="3118104"/>
                </a:cubicBezTo>
                <a:cubicBezTo>
                  <a:pt x="3043174" y="3129280"/>
                  <a:pt x="3050286" y="3137535"/>
                  <a:pt x="3057906" y="3142869"/>
                </a:cubicBezTo>
                <a:cubicBezTo>
                  <a:pt x="3065526" y="3148203"/>
                  <a:pt x="3072892" y="3150870"/>
                  <a:pt x="3080004" y="3150870"/>
                </a:cubicBezTo>
                <a:cubicBezTo>
                  <a:pt x="3091180" y="3150870"/>
                  <a:pt x="3099943" y="3147060"/>
                  <a:pt x="3106293" y="3139440"/>
                </a:cubicBezTo>
                <a:cubicBezTo>
                  <a:pt x="3112643" y="3131820"/>
                  <a:pt x="3115818" y="3123946"/>
                  <a:pt x="3115818" y="3115818"/>
                </a:cubicBezTo>
                <a:cubicBezTo>
                  <a:pt x="3115818" y="3108706"/>
                  <a:pt x="3113786" y="3102737"/>
                  <a:pt x="3109722" y="3097911"/>
                </a:cubicBezTo>
                <a:cubicBezTo>
                  <a:pt x="3105658" y="3093085"/>
                  <a:pt x="3100578" y="3089402"/>
                  <a:pt x="3094482" y="3086862"/>
                </a:cubicBezTo>
                <a:cubicBezTo>
                  <a:pt x="3087370" y="3083814"/>
                  <a:pt x="3081528" y="3079369"/>
                  <a:pt x="3076956" y="3073527"/>
                </a:cubicBezTo>
                <a:cubicBezTo>
                  <a:pt x="3072384" y="3067685"/>
                  <a:pt x="3070098" y="3060192"/>
                  <a:pt x="3070098" y="3051048"/>
                </a:cubicBezTo>
                <a:cubicBezTo>
                  <a:pt x="3070098" y="3044444"/>
                  <a:pt x="3071749" y="3038856"/>
                  <a:pt x="3075051" y="3034284"/>
                </a:cubicBezTo>
                <a:cubicBezTo>
                  <a:pt x="3078353" y="3029712"/>
                  <a:pt x="3084576" y="3023870"/>
                  <a:pt x="3093720" y="3016758"/>
                </a:cubicBezTo>
                <a:cubicBezTo>
                  <a:pt x="3097784" y="3013710"/>
                  <a:pt x="3104134" y="3010281"/>
                  <a:pt x="3112770" y="3006471"/>
                </a:cubicBezTo>
                <a:cubicBezTo>
                  <a:pt x="3121406" y="3002661"/>
                  <a:pt x="3131185" y="2999232"/>
                  <a:pt x="3142107" y="2996184"/>
                </a:cubicBezTo>
                <a:cubicBezTo>
                  <a:pt x="3153029" y="2993136"/>
                  <a:pt x="3164586" y="2990596"/>
                  <a:pt x="3176778" y="2988564"/>
                </a:cubicBezTo>
                <a:cubicBezTo>
                  <a:pt x="3188970" y="2986532"/>
                  <a:pt x="3200400" y="2985516"/>
                  <a:pt x="3211068" y="2985516"/>
                </a:cubicBezTo>
                <a:cubicBezTo>
                  <a:pt x="3229356" y="2985516"/>
                  <a:pt x="3244977" y="2992755"/>
                  <a:pt x="3257931" y="3007233"/>
                </a:cubicBezTo>
                <a:cubicBezTo>
                  <a:pt x="3270885" y="3021711"/>
                  <a:pt x="3277362" y="3042158"/>
                  <a:pt x="3277362" y="3068574"/>
                </a:cubicBezTo>
                <a:cubicBezTo>
                  <a:pt x="3277362" y="3100070"/>
                  <a:pt x="3272663" y="3128899"/>
                  <a:pt x="3263265" y="3155061"/>
                </a:cubicBezTo>
                <a:cubicBezTo>
                  <a:pt x="3253867" y="3181223"/>
                  <a:pt x="3239897" y="3203956"/>
                  <a:pt x="3221355" y="3223260"/>
                </a:cubicBezTo>
                <a:cubicBezTo>
                  <a:pt x="3202813" y="3242564"/>
                  <a:pt x="3179953" y="3257550"/>
                  <a:pt x="3152775" y="3268218"/>
                </a:cubicBezTo>
                <a:cubicBezTo>
                  <a:pt x="3125597" y="3278886"/>
                  <a:pt x="3094482" y="3284220"/>
                  <a:pt x="3059430" y="3284220"/>
                </a:cubicBezTo>
                <a:cubicBezTo>
                  <a:pt x="3023362" y="3284220"/>
                  <a:pt x="2989834" y="3278886"/>
                  <a:pt x="2958846" y="3268218"/>
                </a:cubicBezTo>
                <a:cubicBezTo>
                  <a:pt x="2927858" y="3257550"/>
                  <a:pt x="2900807" y="3241675"/>
                  <a:pt x="2877693" y="3220593"/>
                </a:cubicBezTo>
                <a:cubicBezTo>
                  <a:pt x="2854579" y="3199511"/>
                  <a:pt x="2836418" y="3173603"/>
                  <a:pt x="2823210" y="3142869"/>
                </a:cubicBezTo>
                <a:cubicBezTo>
                  <a:pt x="2810002" y="3112135"/>
                  <a:pt x="2803398" y="3076702"/>
                  <a:pt x="2803398" y="3036570"/>
                </a:cubicBezTo>
                <a:cubicBezTo>
                  <a:pt x="2803398" y="2993390"/>
                  <a:pt x="2809748" y="2954020"/>
                  <a:pt x="2822448" y="2918460"/>
                </a:cubicBezTo>
                <a:cubicBezTo>
                  <a:pt x="2835148" y="2882900"/>
                  <a:pt x="2853182" y="2852420"/>
                  <a:pt x="2876550" y="2827020"/>
                </a:cubicBezTo>
                <a:cubicBezTo>
                  <a:pt x="2899918" y="2801620"/>
                  <a:pt x="2927985" y="2782062"/>
                  <a:pt x="2960751" y="2768346"/>
                </a:cubicBezTo>
                <a:cubicBezTo>
                  <a:pt x="2993517" y="2754630"/>
                  <a:pt x="3029712" y="2747772"/>
                  <a:pt x="3069336" y="2747772"/>
                </a:cubicBezTo>
                <a:close/>
                <a:moveTo>
                  <a:pt x="1621536" y="2747772"/>
                </a:moveTo>
                <a:cubicBezTo>
                  <a:pt x="1652016" y="2747772"/>
                  <a:pt x="1678559" y="2751709"/>
                  <a:pt x="1701165" y="2759583"/>
                </a:cubicBezTo>
                <a:cubicBezTo>
                  <a:pt x="1723771" y="2767457"/>
                  <a:pt x="1742567" y="2777236"/>
                  <a:pt x="1757553" y="2788920"/>
                </a:cubicBezTo>
                <a:cubicBezTo>
                  <a:pt x="1772539" y="2800604"/>
                  <a:pt x="1783715" y="2813050"/>
                  <a:pt x="1791081" y="2826258"/>
                </a:cubicBezTo>
                <a:cubicBezTo>
                  <a:pt x="1798447" y="2839466"/>
                  <a:pt x="1802130" y="2851150"/>
                  <a:pt x="1802130" y="2861310"/>
                </a:cubicBezTo>
                <a:cubicBezTo>
                  <a:pt x="1802130" y="2871470"/>
                  <a:pt x="1797431" y="2882646"/>
                  <a:pt x="1788033" y="2894838"/>
                </a:cubicBezTo>
                <a:cubicBezTo>
                  <a:pt x="1778635" y="2907030"/>
                  <a:pt x="1767459" y="2918206"/>
                  <a:pt x="1754505" y="2928366"/>
                </a:cubicBezTo>
                <a:cubicBezTo>
                  <a:pt x="1741551" y="2938526"/>
                  <a:pt x="1728343" y="2947035"/>
                  <a:pt x="1714881" y="2953893"/>
                </a:cubicBezTo>
                <a:cubicBezTo>
                  <a:pt x="1701419" y="2960751"/>
                  <a:pt x="1690370" y="2964180"/>
                  <a:pt x="1681734" y="2964180"/>
                </a:cubicBezTo>
                <a:cubicBezTo>
                  <a:pt x="1673606" y="2964180"/>
                  <a:pt x="1667891" y="2962910"/>
                  <a:pt x="1664589" y="2960370"/>
                </a:cubicBezTo>
                <a:cubicBezTo>
                  <a:pt x="1661287" y="2957830"/>
                  <a:pt x="1658874" y="2953766"/>
                  <a:pt x="1657350" y="2948178"/>
                </a:cubicBezTo>
                <a:cubicBezTo>
                  <a:pt x="1654302" y="2936494"/>
                  <a:pt x="1649603" y="2926715"/>
                  <a:pt x="1643253" y="2918841"/>
                </a:cubicBezTo>
                <a:cubicBezTo>
                  <a:pt x="1636903" y="2910967"/>
                  <a:pt x="1628648" y="2907030"/>
                  <a:pt x="1618488" y="2907030"/>
                </a:cubicBezTo>
                <a:cubicBezTo>
                  <a:pt x="1612392" y="2907030"/>
                  <a:pt x="1606296" y="2908935"/>
                  <a:pt x="1600200" y="2912745"/>
                </a:cubicBezTo>
                <a:cubicBezTo>
                  <a:pt x="1594104" y="2916555"/>
                  <a:pt x="1588516" y="2922905"/>
                  <a:pt x="1583436" y="2931795"/>
                </a:cubicBezTo>
                <a:cubicBezTo>
                  <a:pt x="1578356" y="2940685"/>
                  <a:pt x="1574165" y="2952115"/>
                  <a:pt x="1570863" y="2966085"/>
                </a:cubicBezTo>
                <a:cubicBezTo>
                  <a:pt x="1567561" y="2980055"/>
                  <a:pt x="1565910" y="2997200"/>
                  <a:pt x="1565910" y="3017520"/>
                </a:cubicBezTo>
                <a:cubicBezTo>
                  <a:pt x="1565910" y="3039872"/>
                  <a:pt x="1568069" y="3059430"/>
                  <a:pt x="1572387" y="3076194"/>
                </a:cubicBezTo>
                <a:cubicBezTo>
                  <a:pt x="1576705" y="3092958"/>
                  <a:pt x="1582166" y="3106928"/>
                  <a:pt x="1588770" y="3118104"/>
                </a:cubicBezTo>
                <a:cubicBezTo>
                  <a:pt x="1595374" y="3129280"/>
                  <a:pt x="1602486" y="3137535"/>
                  <a:pt x="1610106" y="3142869"/>
                </a:cubicBezTo>
                <a:cubicBezTo>
                  <a:pt x="1617726" y="3148203"/>
                  <a:pt x="1625092" y="3150870"/>
                  <a:pt x="1632204" y="3150870"/>
                </a:cubicBezTo>
                <a:cubicBezTo>
                  <a:pt x="1643380" y="3150870"/>
                  <a:pt x="1652143" y="3147060"/>
                  <a:pt x="1658493" y="3139440"/>
                </a:cubicBezTo>
                <a:cubicBezTo>
                  <a:pt x="1664843" y="3131820"/>
                  <a:pt x="1668018" y="3123946"/>
                  <a:pt x="1668018" y="3115818"/>
                </a:cubicBezTo>
                <a:cubicBezTo>
                  <a:pt x="1668018" y="3108706"/>
                  <a:pt x="1665986" y="3102737"/>
                  <a:pt x="1661922" y="3097911"/>
                </a:cubicBezTo>
                <a:cubicBezTo>
                  <a:pt x="1657858" y="3093085"/>
                  <a:pt x="1652778" y="3089402"/>
                  <a:pt x="1646682" y="3086862"/>
                </a:cubicBezTo>
                <a:cubicBezTo>
                  <a:pt x="1639570" y="3083814"/>
                  <a:pt x="1633728" y="3079369"/>
                  <a:pt x="1629156" y="3073527"/>
                </a:cubicBezTo>
                <a:cubicBezTo>
                  <a:pt x="1624584" y="3067685"/>
                  <a:pt x="1622298" y="3060192"/>
                  <a:pt x="1622298" y="3051048"/>
                </a:cubicBezTo>
                <a:cubicBezTo>
                  <a:pt x="1622298" y="3044444"/>
                  <a:pt x="1623949" y="3038856"/>
                  <a:pt x="1627251" y="3034284"/>
                </a:cubicBezTo>
                <a:cubicBezTo>
                  <a:pt x="1630553" y="3029712"/>
                  <a:pt x="1636776" y="3023870"/>
                  <a:pt x="1645920" y="3016758"/>
                </a:cubicBezTo>
                <a:cubicBezTo>
                  <a:pt x="1649984" y="3013710"/>
                  <a:pt x="1656334" y="3010281"/>
                  <a:pt x="1664970" y="3006471"/>
                </a:cubicBezTo>
                <a:cubicBezTo>
                  <a:pt x="1673606" y="3002661"/>
                  <a:pt x="1683385" y="2999232"/>
                  <a:pt x="1694307" y="2996184"/>
                </a:cubicBezTo>
                <a:cubicBezTo>
                  <a:pt x="1705229" y="2993136"/>
                  <a:pt x="1716786" y="2990596"/>
                  <a:pt x="1728978" y="2988564"/>
                </a:cubicBezTo>
                <a:cubicBezTo>
                  <a:pt x="1741170" y="2986532"/>
                  <a:pt x="1752600" y="2985516"/>
                  <a:pt x="1763268" y="2985516"/>
                </a:cubicBezTo>
                <a:cubicBezTo>
                  <a:pt x="1781556" y="2985516"/>
                  <a:pt x="1797177" y="2992755"/>
                  <a:pt x="1810131" y="3007233"/>
                </a:cubicBezTo>
                <a:cubicBezTo>
                  <a:pt x="1823085" y="3021711"/>
                  <a:pt x="1829562" y="3042158"/>
                  <a:pt x="1829562" y="3068574"/>
                </a:cubicBezTo>
                <a:cubicBezTo>
                  <a:pt x="1829562" y="3100070"/>
                  <a:pt x="1824863" y="3128899"/>
                  <a:pt x="1815465" y="3155061"/>
                </a:cubicBezTo>
                <a:cubicBezTo>
                  <a:pt x="1806067" y="3181223"/>
                  <a:pt x="1792097" y="3203956"/>
                  <a:pt x="1773555" y="3223260"/>
                </a:cubicBezTo>
                <a:cubicBezTo>
                  <a:pt x="1755013" y="3242564"/>
                  <a:pt x="1732153" y="3257550"/>
                  <a:pt x="1704975" y="3268218"/>
                </a:cubicBezTo>
                <a:cubicBezTo>
                  <a:pt x="1677797" y="3278886"/>
                  <a:pt x="1646682" y="3284220"/>
                  <a:pt x="1611630" y="3284220"/>
                </a:cubicBezTo>
                <a:cubicBezTo>
                  <a:pt x="1575562" y="3284220"/>
                  <a:pt x="1542034" y="3278886"/>
                  <a:pt x="1511046" y="3268218"/>
                </a:cubicBezTo>
                <a:cubicBezTo>
                  <a:pt x="1480058" y="3257550"/>
                  <a:pt x="1453007" y="3241675"/>
                  <a:pt x="1429893" y="3220593"/>
                </a:cubicBezTo>
                <a:cubicBezTo>
                  <a:pt x="1406779" y="3199511"/>
                  <a:pt x="1388618" y="3173603"/>
                  <a:pt x="1375410" y="3142869"/>
                </a:cubicBezTo>
                <a:cubicBezTo>
                  <a:pt x="1362202" y="3112135"/>
                  <a:pt x="1355598" y="3076702"/>
                  <a:pt x="1355598" y="3036570"/>
                </a:cubicBezTo>
                <a:cubicBezTo>
                  <a:pt x="1355598" y="2993390"/>
                  <a:pt x="1361948" y="2954020"/>
                  <a:pt x="1374648" y="2918460"/>
                </a:cubicBezTo>
                <a:cubicBezTo>
                  <a:pt x="1387348" y="2882900"/>
                  <a:pt x="1405382" y="2852420"/>
                  <a:pt x="1428750" y="2827020"/>
                </a:cubicBezTo>
                <a:cubicBezTo>
                  <a:pt x="1452118" y="2801620"/>
                  <a:pt x="1480185" y="2782062"/>
                  <a:pt x="1512951" y="2768346"/>
                </a:cubicBezTo>
                <a:cubicBezTo>
                  <a:pt x="1545717" y="2754630"/>
                  <a:pt x="1581912" y="2747772"/>
                  <a:pt x="1621536" y="2747772"/>
                </a:cubicBezTo>
                <a:close/>
                <a:moveTo>
                  <a:pt x="627507" y="2747772"/>
                </a:moveTo>
                <a:cubicBezTo>
                  <a:pt x="664083" y="2747772"/>
                  <a:pt x="694056" y="2749677"/>
                  <a:pt x="717424" y="2753487"/>
                </a:cubicBezTo>
                <a:cubicBezTo>
                  <a:pt x="740791" y="2757297"/>
                  <a:pt x="757810" y="2767584"/>
                  <a:pt x="768477" y="2784348"/>
                </a:cubicBezTo>
                <a:cubicBezTo>
                  <a:pt x="777113" y="2797556"/>
                  <a:pt x="782574" y="2810383"/>
                  <a:pt x="784861" y="2822829"/>
                </a:cubicBezTo>
                <a:cubicBezTo>
                  <a:pt x="787146" y="2835275"/>
                  <a:pt x="788289" y="2847340"/>
                  <a:pt x="788289" y="2859024"/>
                </a:cubicBezTo>
                <a:cubicBezTo>
                  <a:pt x="788289" y="2872232"/>
                  <a:pt x="785369" y="2882265"/>
                  <a:pt x="779526" y="2889123"/>
                </a:cubicBezTo>
                <a:cubicBezTo>
                  <a:pt x="773684" y="2895981"/>
                  <a:pt x="766446" y="2899410"/>
                  <a:pt x="757810" y="2899410"/>
                </a:cubicBezTo>
                <a:cubicBezTo>
                  <a:pt x="753746" y="2899410"/>
                  <a:pt x="748031" y="2899029"/>
                  <a:pt x="740664" y="2898267"/>
                </a:cubicBezTo>
                <a:cubicBezTo>
                  <a:pt x="733298" y="2897505"/>
                  <a:pt x="725044" y="2896743"/>
                  <a:pt x="715900" y="2895981"/>
                </a:cubicBezTo>
                <a:cubicBezTo>
                  <a:pt x="706756" y="2895219"/>
                  <a:pt x="697230" y="2894457"/>
                  <a:pt x="687324" y="2893695"/>
                </a:cubicBezTo>
                <a:cubicBezTo>
                  <a:pt x="677418" y="2892933"/>
                  <a:pt x="667893" y="2892552"/>
                  <a:pt x="658749" y="2892552"/>
                </a:cubicBezTo>
                <a:cubicBezTo>
                  <a:pt x="639953" y="2892552"/>
                  <a:pt x="625856" y="2894330"/>
                  <a:pt x="616458" y="2897886"/>
                </a:cubicBezTo>
                <a:cubicBezTo>
                  <a:pt x="607060" y="2901442"/>
                  <a:pt x="602362" y="2908808"/>
                  <a:pt x="602362" y="2919984"/>
                </a:cubicBezTo>
                <a:cubicBezTo>
                  <a:pt x="602362" y="2928112"/>
                  <a:pt x="604266" y="2934970"/>
                  <a:pt x="608076" y="2940558"/>
                </a:cubicBezTo>
                <a:cubicBezTo>
                  <a:pt x="611886" y="2946146"/>
                  <a:pt x="617855" y="2948940"/>
                  <a:pt x="625983" y="2948940"/>
                </a:cubicBezTo>
                <a:cubicBezTo>
                  <a:pt x="632079" y="2948940"/>
                  <a:pt x="638811" y="2948305"/>
                  <a:pt x="646176" y="2947035"/>
                </a:cubicBezTo>
                <a:cubicBezTo>
                  <a:pt x="653542" y="2945765"/>
                  <a:pt x="661036" y="2944495"/>
                  <a:pt x="668655" y="2943225"/>
                </a:cubicBezTo>
                <a:cubicBezTo>
                  <a:pt x="676275" y="2941955"/>
                  <a:pt x="683769" y="2940685"/>
                  <a:pt x="691134" y="2939415"/>
                </a:cubicBezTo>
                <a:cubicBezTo>
                  <a:pt x="698500" y="2938145"/>
                  <a:pt x="705231" y="2937510"/>
                  <a:pt x="711328" y="2937510"/>
                </a:cubicBezTo>
                <a:cubicBezTo>
                  <a:pt x="722503" y="2937510"/>
                  <a:pt x="731267" y="2940939"/>
                  <a:pt x="737616" y="2947797"/>
                </a:cubicBezTo>
                <a:cubicBezTo>
                  <a:pt x="743967" y="2954655"/>
                  <a:pt x="747141" y="2969768"/>
                  <a:pt x="747141" y="2993136"/>
                </a:cubicBezTo>
                <a:cubicBezTo>
                  <a:pt x="747141" y="3019044"/>
                  <a:pt x="744221" y="3038856"/>
                  <a:pt x="738378" y="3052572"/>
                </a:cubicBezTo>
                <a:cubicBezTo>
                  <a:pt x="732536" y="3066288"/>
                  <a:pt x="724789" y="3073146"/>
                  <a:pt x="715137" y="3073146"/>
                </a:cubicBezTo>
                <a:cubicBezTo>
                  <a:pt x="706501" y="3073146"/>
                  <a:pt x="697739" y="3072638"/>
                  <a:pt x="688849" y="3071622"/>
                </a:cubicBezTo>
                <a:cubicBezTo>
                  <a:pt x="679959" y="3070606"/>
                  <a:pt x="669926" y="3070098"/>
                  <a:pt x="658749" y="3070098"/>
                </a:cubicBezTo>
                <a:cubicBezTo>
                  <a:pt x="640969" y="3070098"/>
                  <a:pt x="627888" y="3072511"/>
                  <a:pt x="619507" y="3077337"/>
                </a:cubicBezTo>
                <a:cubicBezTo>
                  <a:pt x="611124" y="3082163"/>
                  <a:pt x="606934" y="3090418"/>
                  <a:pt x="606934" y="3102102"/>
                </a:cubicBezTo>
                <a:cubicBezTo>
                  <a:pt x="606934" y="3109214"/>
                  <a:pt x="608584" y="3114548"/>
                  <a:pt x="611886" y="3118104"/>
                </a:cubicBezTo>
                <a:cubicBezTo>
                  <a:pt x="615189" y="3121660"/>
                  <a:pt x="623443" y="3123438"/>
                  <a:pt x="636651" y="3123438"/>
                </a:cubicBezTo>
                <a:cubicBezTo>
                  <a:pt x="659003" y="3123438"/>
                  <a:pt x="679197" y="3121533"/>
                  <a:pt x="697230" y="3117723"/>
                </a:cubicBezTo>
                <a:cubicBezTo>
                  <a:pt x="715264" y="3113913"/>
                  <a:pt x="731140" y="3109595"/>
                  <a:pt x="744856" y="3104769"/>
                </a:cubicBezTo>
                <a:cubicBezTo>
                  <a:pt x="758572" y="3099943"/>
                  <a:pt x="769874" y="3095625"/>
                  <a:pt x="778764" y="3091815"/>
                </a:cubicBezTo>
                <a:cubicBezTo>
                  <a:pt x="787654" y="3088005"/>
                  <a:pt x="794132" y="3086100"/>
                  <a:pt x="798195" y="3086100"/>
                </a:cubicBezTo>
                <a:cubicBezTo>
                  <a:pt x="805815" y="3086100"/>
                  <a:pt x="812292" y="3091688"/>
                  <a:pt x="817627" y="3102864"/>
                </a:cubicBezTo>
                <a:cubicBezTo>
                  <a:pt x="822961" y="3114040"/>
                  <a:pt x="825627" y="3129788"/>
                  <a:pt x="825627" y="3150108"/>
                </a:cubicBezTo>
                <a:cubicBezTo>
                  <a:pt x="825627" y="3177032"/>
                  <a:pt x="823722" y="3197987"/>
                  <a:pt x="819912" y="3212973"/>
                </a:cubicBezTo>
                <a:cubicBezTo>
                  <a:pt x="816102" y="3227959"/>
                  <a:pt x="808356" y="3238246"/>
                  <a:pt x="796671" y="3243834"/>
                </a:cubicBezTo>
                <a:cubicBezTo>
                  <a:pt x="791084" y="3246882"/>
                  <a:pt x="781559" y="3250692"/>
                  <a:pt x="768097" y="3255264"/>
                </a:cubicBezTo>
                <a:cubicBezTo>
                  <a:pt x="754634" y="3259836"/>
                  <a:pt x="738505" y="3264281"/>
                  <a:pt x="719709" y="3268599"/>
                </a:cubicBezTo>
                <a:cubicBezTo>
                  <a:pt x="700913" y="3272917"/>
                  <a:pt x="680213" y="3276727"/>
                  <a:pt x="657607" y="3280029"/>
                </a:cubicBezTo>
                <a:cubicBezTo>
                  <a:pt x="635000" y="3283331"/>
                  <a:pt x="611505" y="3284982"/>
                  <a:pt x="587122" y="3284982"/>
                </a:cubicBezTo>
                <a:cubicBezTo>
                  <a:pt x="563245" y="3284982"/>
                  <a:pt x="543560" y="3284347"/>
                  <a:pt x="528067" y="3283077"/>
                </a:cubicBezTo>
                <a:cubicBezTo>
                  <a:pt x="512572" y="3281807"/>
                  <a:pt x="500127" y="3279775"/>
                  <a:pt x="490729" y="3276981"/>
                </a:cubicBezTo>
                <a:cubicBezTo>
                  <a:pt x="481331" y="3274187"/>
                  <a:pt x="474345" y="3270885"/>
                  <a:pt x="469773" y="3267075"/>
                </a:cubicBezTo>
                <a:cubicBezTo>
                  <a:pt x="465201" y="3263265"/>
                  <a:pt x="461899" y="3258566"/>
                  <a:pt x="459867" y="3252978"/>
                </a:cubicBezTo>
                <a:cubicBezTo>
                  <a:pt x="457327" y="3245866"/>
                  <a:pt x="454660" y="3235579"/>
                  <a:pt x="451866" y="3222117"/>
                </a:cubicBezTo>
                <a:cubicBezTo>
                  <a:pt x="449073" y="3208655"/>
                  <a:pt x="446532" y="3192780"/>
                  <a:pt x="444247" y="3174492"/>
                </a:cubicBezTo>
                <a:cubicBezTo>
                  <a:pt x="441960" y="3156204"/>
                  <a:pt x="440056" y="3135757"/>
                  <a:pt x="438531" y="3113151"/>
                </a:cubicBezTo>
                <a:cubicBezTo>
                  <a:pt x="437007" y="3090545"/>
                  <a:pt x="436246" y="3066796"/>
                  <a:pt x="436246" y="3041904"/>
                </a:cubicBezTo>
                <a:cubicBezTo>
                  <a:pt x="436246" y="2968244"/>
                  <a:pt x="438912" y="2910459"/>
                  <a:pt x="444247" y="2868549"/>
                </a:cubicBezTo>
                <a:cubicBezTo>
                  <a:pt x="449581" y="2826639"/>
                  <a:pt x="454279" y="2799588"/>
                  <a:pt x="458344" y="2787396"/>
                </a:cubicBezTo>
                <a:cubicBezTo>
                  <a:pt x="462407" y="2775712"/>
                  <a:pt x="477902" y="2766187"/>
                  <a:pt x="504825" y="2758821"/>
                </a:cubicBezTo>
                <a:cubicBezTo>
                  <a:pt x="531750" y="2751455"/>
                  <a:pt x="572643" y="2747772"/>
                  <a:pt x="627507" y="2747772"/>
                </a:cubicBezTo>
                <a:close/>
                <a:moveTo>
                  <a:pt x="4760976" y="2747010"/>
                </a:moveTo>
                <a:cubicBezTo>
                  <a:pt x="4772660" y="2747010"/>
                  <a:pt x="4781804" y="2750185"/>
                  <a:pt x="4788408" y="2756535"/>
                </a:cubicBezTo>
                <a:cubicBezTo>
                  <a:pt x="4795012" y="2762885"/>
                  <a:pt x="4798314" y="2770378"/>
                  <a:pt x="4798314" y="2779014"/>
                </a:cubicBezTo>
                <a:cubicBezTo>
                  <a:pt x="4798314" y="2781554"/>
                  <a:pt x="4797552" y="2787904"/>
                  <a:pt x="4796028" y="2798064"/>
                </a:cubicBezTo>
                <a:cubicBezTo>
                  <a:pt x="4794504" y="2808224"/>
                  <a:pt x="4792726" y="2820670"/>
                  <a:pt x="4790694" y="2835402"/>
                </a:cubicBezTo>
                <a:cubicBezTo>
                  <a:pt x="4788662" y="2850134"/>
                  <a:pt x="4786248" y="2866644"/>
                  <a:pt x="4783455" y="2884932"/>
                </a:cubicBezTo>
                <a:cubicBezTo>
                  <a:pt x="4780661" y="2903220"/>
                  <a:pt x="4778248" y="2921762"/>
                  <a:pt x="4776216" y="2940558"/>
                </a:cubicBezTo>
                <a:cubicBezTo>
                  <a:pt x="4774184" y="2959354"/>
                  <a:pt x="4772406" y="2977769"/>
                  <a:pt x="4770882" y="2995803"/>
                </a:cubicBezTo>
                <a:cubicBezTo>
                  <a:pt x="4769358" y="3013837"/>
                  <a:pt x="4768596" y="3030220"/>
                  <a:pt x="4768596" y="3044952"/>
                </a:cubicBezTo>
                <a:cubicBezTo>
                  <a:pt x="4768596" y="3060700"/>
                  <a:pt x="4769358" y="3073527"/>
                  <a:pt x="4770882" y="3083433"/>
                </a:cubicBezTo>
                <a:cubicBezTo>
                  <a:pt x="4772406" y="3093339"/>
                  <a:pt x="4774946" y="3100959"/>
                  <a:pt x="4778502" y="3106293"/>
                </a:cubicBezTo>
                <a:cubicBezTo>
                  <a:pt x="4782058" y="3111627"/>
                  <a:pt x="4786249" y="3115183"/>
                  <a:pt x="4791075" y="3116961"/>
                </a:cubicBezTo>
                <a:cubicBezTo>
                  <a:pt x="4795901" y="3118739"/>
                  <a:pt x="4801870" y="3119628"/>
                  <a:pt x="4808982" y="3119628"/>
                </a:cubicBezTo>
                <a:cubicBezTo>
                  <a:pt x="4825238" y="3119628"/>
                  <a:pt x="4839969" y="3116961"/>
                  <a:pt x="4853178" y="3111627"/>
                </a:cubicBezTo>
                <a:cubicBezTo>
                  <a:pt x="4866386" y="3106293"/>
                  <a:pt x="4877943" y="3100451"/>
                  <a:pt x="4887849" y="3094101"/>
                </a:cubicBezTo>
                <a:cubicBezTo>
                  <a:pt x="4897755" y="3087751"/>
                  <a:pt x="4906137" y="3081909"/>
                  <a:pt x="4912995" y="3076575"/>
                </a:cubicBezTo>
                <a:cubicBezTo>
                  <a:pt x="4919853" y="3071241"/>
                  <a:pt x="4925060" y="3068574"/>
                  <a:pt x="4928616" y="3068574"/>
                </a:cubicBezTo>
                <a:cubicBezTo>
                  <a:pt x="4934712" y="3068574"/>
                  <a:pt x="4940173" y="3071114"/>
                  <a:pt x="4944999" y="3076194"/>
                </a:cubicBezTo>
                <a:cubicBezTo>
                  <a:pt x="4949824" y="3081274"/>
                  <a:pt x="4952238" y="3091942"/>
                  <a:pt x="4952238" y="3108198"/>
                </a:cubicBezTo>
                <a:cubicBezTo>
                  <a:pt x="4952238" y="3126486"/>
                  <a:pt x="4951602" y="3143377"/>
                  <a:pt x="4950333" y="3158871"/>
                </a:cubicBezTo>
                <a:cubicBezTo>
                  <a:pt x="4949063" y="3174365"/>
                  <a:pt x="4946015" y="3188335"/>
                  <a:pt x="4941189" y="3200781"/>
                </a:cubicBezTo>
                <a:cubicBezTo>
                  <a:pt x="4936362" y="3213227"/>
                  <a:pt x="4928870" y="3224403"/>
                  <a:pt x="4918710" y="3234309"/>
                </a:cubicBezTo>
                <a:cubicBezTo>
                  <a:pt x="4908550" y="3244215"/>
                  <a:pt x="4894834" y="3252470"/>
                  <a:pt x="4877562" y="3259074"/>
                </a:cubicBezTo>
                <a:cubicBezTo>
                  <a:pt x="4850130" y="3269234"/>
                  <a:pt x="4825111" y="3275457"/>
                  <a:pt x="4802505" y="3277743"/>
                </a:cubicBezTo>
                <a:cubicBezTo>
                  <a:pt x="4779899" y="3280029"/>
                  <a:pt x="4756912" y="3281172"/>
                  <a:pt x="4733544" y="3281172"/>
                </a:cubicBezTo>
                <a:cubicBezTo>
                  <a:pt x="4721860" y="3281172"/>
                  <a:pt x="4709160" y="3280410"/>
                  <a:pt x="4695444" y="3278886"/>
                </a:cubicBezTo>
                <a:cubicBezTo>
                  <a:pt x="4681728" y="3277362"/>
                  <a:pt x="4668647" y="3274822"/>
                  <a:pt x="4656201" y="3271266"/>
                </a:cubicBezTo>
                <a:cubicBezTo>
                  <a:pt x="4643755" y="3267710"/>
                  <a:pt x="4632452" y="3262757"/>
                  <a:pt x="4622292" y="3256407"/>
                </a:cubicBezTo>
                <a:cubicBezTo>
                  <a:pt x="4612132" y="3250057"/>
                  <a:pt x="4604766" y="3242056"/>
                  <a:pt x="4600194" y="3232404"/>
                </a:cubicBezTo>
                <a:cubicBezTo>
                  <a:pt x="4596638" y="3225292"/>
                  <a:pt x="4593463" y="3213227"/>
                  <a:pt x="4590669" y="3196209"/>
                </a:cubicBezTo>
                <a:cubicBezTo>
                  <a:pt x="4587875" y="3179191"/>
                  <a:pt x="4585462" y="3159633"/>
                  <a:pt x="4583430" y="3137535"/>
                </a:cubicBezTo>
                <a:cubicBezTo>
                  <a:pt x="4581398" y="3115437"/>
                  <a:pt x="4579874" y="3092196"/>
                  <a:pt x="4578858" y="3067812"/>
                </a:cubicBezTo>
                <a:cubicBezTo>
                  <a:pt x="4577842" y="3043428"/>
                  <a:pt x="4577334" y="3020060"/>
                  <a:pt x="4577334" y="2997708"/>
                </a:cubicBezTo>
                <a:cubicBezTo>
                  <a:pt x="4577334" y="2937764"/>
                  <a:pt x="4580636" y="2889377"/>
                  <a:pt x="4587240" y="2852547"/>
                </a:cubicBezTo>
                <a:cubicBezTo>
                  <a:pt x="4593844" y="2815717"/>
                  <a:pt x="4605528" y="2792730"/>
                  <a:pt x="4622292" y="2783586"/>
                </a:cubicBezTo>
                <a:cubicBezTo>
                  <a:pt x="4632452" y="2777998"/>
                  <a:pt x="4644136" y="2772918"/>
                  <a:pt x="4657344" y="2768346"/>
                </a:cubicBezTo>
                <a:cubicBezTo>
                  <a:pt x="4670552" y="2763774"/>
                  <a:pt x="4683760" y="2759964"/>
                  <a:pt x="4696968" y="2756916"/>
                </a:cubicBezTo>
                <a:cubicBezTo>
                  <a:pt x="4710176" y="2753868"/>
                  <a:pt x="4722495" y="2751455"/>
                  <a:pt x="4733925" y="2749677"/>
                </a:cubicBezTo>
                <a:cubicBezTo>
                  <a:pt x="4745355" y="2747899"/>
                  <a:pt x="4754372" y="2747010"/>
                  <a:pt x="4760976" y="2747010"/>
                </a:cubicBezTo>
                <a:close/>
                <a:moveTo>
                  <a:pt x="3493770" y="2746248"/>
                </a:moveTo>
                <a:cubicBezTo>
                  <a:pt x="3506978" y="2746248"/>
                  <a:pt x="3517138" y="2749677"/>
                  <a:pt x="3524250" y="2756535"/>
                </a:cubicBezTo>
                <a:cubicBezTo>
                  <a:pt x="3531362" y="2763393"/>
                  <a:pt x="3534918" y="2772410"/>
                  <a:pt x="3534918" y="2783586"/>
                </a:cubicBezTo>
                <a:cubicBezTo>
                  <a:pt x="3534918" y="2789174"/>
                  <a:pt x="3533648" y="2801366"/>
                  <a:pt x="3531108" y="2820162"/>
                </a:cubicBezTo>
                <a:cubicBezTo>
                  <a:pt x="3528568" y="2838958"/>
                  <a:pt x="3525774" y="2861056"/>
                  <a:pt x="3522726" y="2886456"/>
                </a:cubicBezTo>
                <a:cubicBezTo>
                  <a:pt x="3519678" y="2911856"/>
                  <a:pt x="3516884" y="2939161"/>
                  <a:pt x="3514344" y="2968371"/>
                </a:cubicBezTo>
                <a:cubicBezTo>
                  <a:pt x="3511804" y="2997581"/>
                  <a:pt x="3510534" y="3025394"/>
                  <a:pt x="3510534" y="3051810"/>
                </a:cubicBezTo>
                <a:cubicBezTo>
                  <a:pt x="3510534" y="3078734"/>
                  <a:pt x="3511550" y="3101848"/>
                  <a:pt x="3513582" y="3121152"/>
                </a:cubicBezTo>
                <a:cubicBezTo>
                  <a:pt x="3515614" y="3140456"/>
                  <a:pt x="3517773" y="3157093"/>
                  <a:pt x="3520059" y="3171063"/>
                </a:cubicBezTo>
                <a:cubicBezTo>
                  <a:pt x="3522345" y="3185033"/>
                  <a:pt x="3524504" y="3196971"/>
                  <a:pt x="3526536" y="3206877"/>
                </a:cubicBezTo>
                <a:cubicBezTo>
                  <a:pt x="3528568" y="3216783"/>
                  <a:pt x="3529584" y="3225546"/>
                  <a:pt x="3529584" y="3233166"/>
                </a:cubicBezTo>
                <a:cubicBezTo>
                  <a:pt x="3529584" y="3240786"/>
                  <a:pt x="3525647" y="3247517"/>
                  <a:pt x="3517773" y="3253359"/>
                </a:cubicBezTo>
                <a:cubicBezTo>
                  <a:pt x="3509899" y="3259201"/>
                  <a:pt x="3499739" y="3264281"/>
                  <a:pt x="3487293" y="3268599"/>
                </a:cubicBezTo>
                <a:cubicBezTo>
                  <a:pt x="3474847" y="3272917"/>
                  <a:pt x="3461004" y="3276219"/>
                  <a:pt x="3445764" y="3278505"/>
                </a:cubicBezTo>
                <a:cubicBezTo>
                  <a:pt x="3430524" y="3280791"/>
                  <a:pt x="3415538" y="3281934"/>
                  <a:pt x="3400806" y="3281934"/>
                </a:cubicBezTo>
                <a:cubicBezTo>
                  <a:pt x="3385566" y="3281934"/>
                  <a:pt x="3373247" y="3280791"/>
                  <a:pt x="3363849" y="3278505"/>
                </a:cubicBezTo>
                <a:cubicBezTo>
                  <a:pt x="3354451" y="3276219"/>
                  <a:pt x="3347085" y="3273425"/>
                  <a:pt x="3341751" y="3270123"/>
                </a:cubicBezTo>
                <a:cubicBezTo>
                  <a:pt x="3336417" y="3266821"/>
                  <a:pt x="3332734" y="3263011"/>
                  <a:pt x="3330702" y="3258693"/>
                </a:cubicBezTo>
                <a:cubicBezTo>
                  <a:pt x="3328670" y="3254375"/>
                  <a:pt x="3327654" y="3250184"/>
                  <a:pt x="3327654" y="3246120"/>
                </a:cubicBezTo>
                <a:cubicBezTo>
                  <a:pt x="3327654" y="3242056"/>
                  <a:pt x="3327908" y="3237611"/>
                  <a:pt x="3328416" y="3232785"/>
                </a:cubicBezTo>
                <a:cubicBezTo>
                  <a:pt x="3328924" y="3227959"/>
                  <a:pt x="3329559" y="3221863"/>
                  <a:pt x="3330321" y="3214497"/>
                </a:cubicBezTo>
                <a:cubicBezTo>
                  <a:pt x="3331083" y="3207131"/>
                  <a:pt x="3331845" y="3197987"/>
                  <a:pt x="3332607" y="3187065"/>
                </a:cubicBezTo>
                <a:cubicBezTo>
                  <a:pt x="3333369" y="3176143"/>
                  <a:pt x="3333750" y="3162300"/>
                  <a:pt x="3333750" y="3145536"/>
                </a:cubicBezTo>
                <a:cubicBezTo>
                  <a:pt x="3333750" y="3128772"/>
                  <a:pt x="3332988" y="3110357"/>
                  <a:pt x="3331464" y="3090291"/>
                </a:cubicBezTo>
                <a:cubicBezTo>
                  <a:pt x="3329940" y="3070225"/>
                  <a:pt x="3328416" y="3049524"/>
                  <a:pt x="3326892" y="3028188"/>
                </a:cubicBezTo>
                <a:cubicBezTo>
                  <a:pt x="3325368" y="3006852"/>
                  <a:pt x="3323844" y="2985643"/>
                  <a:pt x="3322320" y="2964561"/>
                </a:cubicBezTo>
                <a:cubicBezTo>
                  <a:pt x="3320796" y="2943479"/>
                  <a:pt x="3320034" y="2923540"/>
                  <a:pt x="3320034" y="2904744"/>
                </a:cubicBezTo>
                <a:cubicBezTo>
                  <a:pt x="3320034" y="2867152"/>
                  <a:pt x="3324733" y="2837434"/>
                  <a:pt x="3334131" y="2815590"/>
                </a:cubicBezTo>
                <a:cubicBezTo>
                  <a:pt x="3343529" y="2793746"/>
                  <a:pt x="3356356" y="2779268"/>
                  <a:pt x="3372612" y="2772156"/>
                </a:cubicBezTo>
                <a:cubicBezTo>
                  <a:pt x="3381248" y="2768600"/>
                  <a:pt x="3391535" y="2765171"/>
                  <a:pt x="3403473" y="2761869"/>
                </a:cubicBezTo>
                <a:cubicBezTo>
                  <a:pt x="3415411" y="2758567"/>
                  <a:pt x="3427222" y="2755773"/>
                  <a:pt x="3438906" y="2753487"/>
                </a:cubicBezTo>
                <a:cubicBezTo>
                  <a:pt x="3450590" y="2751201"/>
                  <a:pt x="3461385" y="2749423"/>
                  <a:pt x="3471291" y="2748153"/>
                </a:cubicBezTo>
                <a:cubicBezTo>
                  <a:pt x="3481197" y="2746883"/>
                  <a:pt x="3488690" y="2746248"/>
                  <a:pt x="3493770" y="2746248"/>
                </a:cubicBezTo>
                <a:close/>
                <a:moveTo>
                  <a:pt x="2045970" y="2746248"/>
                </a:moveTo>
                <a:cubicBezTo>
                  <a:pt x="2059178" y="2746248"/>
                  <a:pt x="2069338" y="2749677"/>
                  <a:pt x="2076450" y="2756535"/>
                </a:cubicBezTo>
                <a:cubicBezTo>
                  <a:pt x="2083562" y="2763393"/>
                  <a:pt x="2087118" y="2772410"/>
                  <a:pt x="2087118" y="2783586"/>
                </a:cubicBezTo>
                <a:cubicBezTo>
                  <a:pt x="2087118" y="2789174"/>
                  <a:pt x="2085848" y="2801366"/>
                  <a:pt x="2083308" y="2820162"/>
                </a:cubicBezTo>
                <a:cubicBezTo>
                  <a:pt x="2080768" y="2838958"/>
                  <a:pt x="2077974" y="2861056"/>
                  <a:pt x="2074926" y="2886456"/>
                </a:cubicBezTo>
                <a:cubicBezTo>
                  <a:pt x="2071878" y="2911856"/>
                  <a:pt x="2069084" y="2939161"/>
                  <a:pt x="2066544" y="2968371"/>
                </a:cubicBezTo>
                <a:cubicBezTo>
                  <a:pt x="2064004" y="2997581"/>
                  <a:pt x="2062734" y="3025394"/>
                  <a:pt x="2062734" y="3051810"/>
                </a:cubicBezTo>
                <a:cubicBezTo>
                  <a:pt x="2062734" y="3078734"/>
                  <a:pt x="2063750" y="3101848"/>
                  <a:pt x="2065782" y="3121152"/>
                </a:cubicBezTo>
                <a:cubicBezTo>
                  <a:pt x="2067814" y="3140456"/>
                  <a:pt x="2069973" y="3157093"/>
                  <a:pt x="2072259" y="3171063"/>
                </a:cubicBezTo>
                <a:cubicBezTo>
                  <a:pt x="2074545" y="3185033"/>
                  <a:pt x="2076704" y="3196971"/>
                  <a:pt x="2078736" y="3206877"/>
                </a:cubicBezTo>
                <a:cubicBezTo>
                  <a:pt x="2080768" y="3216783"/>
                  <a:pt x="2081784" y="3225546"/>
                  <a:pt x="2081784" y="3233166"/>
                </a:cubicBezTo>
                <a:cubicBezTo>
                  <a:pt x="2081784" y="3240786"/>
                  <a:pt x="2077847" y="3247517"/>
                  <a:pt x="2069973" y="3253359"/>
                </a:cubicBezTo>
                <a:cubicBezTo>
                  <a:pt x="2062099" y="3259201"/>
                  <a:pt x="2051939" y="3264281"/>
                  <a:pt x="2039493" y="3268599"/>
                </a:cubicBezTo>
                <a:cubicBezTo>
                  <a:pt x="2027047" y="3272917"/>
                  <a:pt x="2013204" y="3276219"/>
                  <a:pt x="1997964" y="3278505"/>
                </a:cubicBezTo>
                <a:cubicBezTo>
                  <a:pt x="1982724" y="3280791"/>
                  <a:pt x="1967738" y="3281934"/>
                  <a:pt x="1953006" y="3281934"/>
                </a:cubicBezTo>
                <a:cubicBezTo>
                  <a:pt x="1937766" y="3281934"/>
                  <a:pt x="1925447" y="3280791"/>
                  <a:pt x="1916049" y="3278505"/>
                </a:cubicBezTo>
                <a:cubicBezTo>
                  <a:pt x="1906651" y="3276219"/>
                  <a:pt x="1899285" y="3273425"/>
                  <a:pt x="1893951" y="3270123"/>
                </a:cubicBezTo>
                <a:cubicBezTo>
                  <a:pt x="1888617" y="3266821"/>
                  <a:pt x="1884934" y="3263011"/>
                  <a:pt x="1882902" y="3258693"/>
                </a:cubicBezTo>
                <a:cubicBezTo>
                  <a:pt x="1880870" y="3254375"/>
                  <a:pt x="1879854" y="3250184"/>
                  <a:pt x="1879854" y="3246120"/>
                </a:cubicBezTo>
                <a:cubicBezTo>
                  <a:pt x="1879854" y="3242056"/>
                  <a:pt x="1880108" y="3237611"/>
                  <a:pt x="1880616" y="3232785"/>
                </a:cubicBezTo>
                <a:cubicBezTo>
                  <a:pt x="1881124" y="3227959"/>
                  <a:pt x="1881759" y="3221863"/>
                  <a:pt x="1882521" y="3214497"/>
                </a:cubicBezTo>
                <a:cubicBezTo>
                  <a:pt x="1883283" y="3207131"/>
                  <a:pt x="1884045" y="3197987"/>
                  <a:pt x="1884807" y="3187065"/>
                </a:cubicBezTo>
                <a:cubicBezTo>
                  <a:pt x="1885569" y="3176143"/>
                  <a:pt x="1885950" y="3162300"/>
                  <a:pt x="1885950" y="3145536"/>
                </a:cubicBezTo>
                <a:cubicBezTo>
                  <a:pt x="1885950" y="3128772"/>
                  <a:pt x="1885188" y="3110357"/>
                  <a:pt x="1883664" y="3090291"/>
                </a:cubicBezTo>
                <a:cubicBezTo>
                  <a:pt x="1882140" y="3070225"/>
                  <a:pt x="1880616" y="3049524"/>
                  <a:pt x="1879092" y="3028188"/>
                </a:cubicBezTo>
                <a:cubicBezTo>
                  <a:pt x="1877568" y="3006852"/>
                  <a:pt x="1876044" y="2985643"/>
                  <a:pt x="1874520" y="2964561"/>
                </a:cubicBezTo>
                <a:cubicBezTo>
                  <a:pt x="1872996" y="2943479"/>
                  <a:pt x="1872234" y="2923540"/>
                  <a:pt x="1872234" y="2904744"/>
                </a:cubicBezTo>
                <a:cubicBezTo>
                  <a:pt x="1872234" y="2867152"/>
                  <a:pt x="1876933" y="2837434"/>
                  <a:pt x="1886331" y="2815590"/>
                </a:cubicBezTo>
                <a:cubicBezTo>
                  <a:pt x="1895729" y="2793746"/>
                  <a:pt x="1908556" y="2779268"/>
                  <a:pt x="1924812" y="2772156"/>
                </a:cubicBezTo>
                <a:cubicBezTo>
                  <a:pt x="1933448" y="2768600"/>
                  <a:pt x="1943735" y="2765171"/>
                  <a:pt x="1955673" y="2761869"/>
                </a:cubicBezTo>
                <a:cubicBezTo>
                  <a:pt x="1967611" y="2758567"/>
                  <a:pt x="1979422" y="2755773"/>
                  <a:pt x="1991106" y="2753487"/>
                </a:cubicBezTo>
                <a:cubicBezTo>
                  <a:pt x="2002790" y="2751201"/>
                  <a:pt x="2013585" y="2749423"/>
                  <a:pt x="2023491" y="2748153"/>
                </a:cubicBezTo>
                <a:cubicBezTo>
                  <a:pt x="2033397" y="2746883"/>
                  <a:pt x="2040890" y="2746248"/>
                  <a:pt x="2045970" y="2746248"/>
                </a:cubicBezTo>
                <a:close/>
                <a:moveTo>
                  <a:pt x="4339971" y="2744724"/>
                </a:moveTo>
                <a:cubicBezTo>
                  <a:pt x="4350131" y="2744724"/>
                  <a:pt x="4361053" y="2750439"/>
                  <a:pt x="4372737" y="2761869"/>
                </a:cubicBezTo>
                <a:cubicBezTo>
                  <a:pt x="4384421" y="2773299"/>
                  <a:pt x="4396613" y="2789555"/>
                  <a:pt x="4409313" y="2810637"/>
                </a:cubicBezTo>
                <a:cubicBezTo>
                  <a:pt x="4422013" y="2831719"/>
                  <a:pt x="4434713" y="2857373"/>
                  <a:pt x="4447413" y="2887599"/>
                </a:cubicBezTo>
                <a:cubicBezTo>
                  <a:pt x="4460113" y="2917825"/>
                  <a:pt x="4472559" y="2951988"/>
                  <a:pt x="4484751" y="2990088"/>
                </a:cubicBezTo>
                <a:cubicBezTo>
                  <a:pt x="4496943" y="3028188"/>
                  <a:pt x="4506341" y="3061335"/>
                  <a:pt x="4512945" y="3089529"/>
                </a:cubicBezTo>
                <a:cubicBezTo>
                  <a:pt x="4519549" y="3117723"/>
                  <a:pt x="4524375" y="3141853"/>
                  <a:pt x="4527423" y="3161919"/>
                </a:cubicBezTo>
                <a:cubicBezTo>
                  <a:pt x="4530471" y="3181985"/>
                  <a:pt x="4532249" y="3198368"/>
                  <a:pt x="4532757" y="3211068"/>
                </a:cubicBezTo>
                <a:cubicBezTo>
                  <a:pt x="4533265" y="3223768"/>
                  <a:pt x="4533519" y="3233420"/>
                  <a:pt x="4533519" y="3240024"/>
                </a:cubicBezTo>
                <a:cubicBezTo>
                  <a:pt x="4533519" y="3253232"/>
                  <a:pt x="4528439" y="3262249"/>
                  <a:pt x="4518279" y="3267075"/>
                </a:cubicBezTo>
                <a:cubicBezTo>
                  <a:pt x="4508119" y="3271901"/>
                  <a:pt x="4494911" y="3274314"/>
                  <a:pt x="4478655" y="3274314"/>
                </a:cubicBezTo>
                <a:cubicBezTo>
                  <a:pt x="4462399" y="3274314"/>
                  <a:pt x="4445635" y="3273933"/>
                  <a:pt x="4428363" y="3273171"/>
                </a:cubicBezTo>
                <a:cubicBezTo>
                  <a:pt x="4411091" y="3272409"/>
                  <a:pt x="4394835" y="3270758"/>
                  <a:pt x="4379595" y="3268218"/>
                </a:cubicBezTo>
                <a:cubicBezTo>
                  <a:pt x="4364863" y="3265678"/>
                  <a:pt x="4354576" y="3260725"/>
                  <a:pt x="4348734" y="3253359"/>
                </a:cubicBezTo>
                <a:cubicBezTo>
                  <a:pt x="4342892" y="3245993"/>
                  <a:pt x="4339971" y="3233420"/>
                  <a:pt x="4339971" y="3215640"/>
                </a:cubicBezTo>
                <a:cubicBezTo>
                  <a:pt x="4339971" y="3209036"/>
                  <a:pt x="4340352" y="3202559"/>
                  <a:pt x="4341114" y="3196209"/>
                </a:cubicBezTo>
                <a:cubicBezTo>
                  <a:pt x="4341876" y="3189859"/>
                  <a:pt x="4342257" y="3183890"/>
                  <a:pt x="4342257" y="3178302"/>
                </a:cubicBezTo>
                <a:cubicBezTo>
                  <a:pt x="4342257" y="3165094"/>
                  <a:pt x="4335907" y="3158490"/>
                  <a:pt x="4323207" y="3158490"/>
                </a:cubicBezTo>
                <a:cubicBezTo>
                  <a:pt x="4314063" y="3158490"/>
                  <a:pt x="4304792" y="3158998"/>
                  <a:pt x="4295394" y="3160014"/>
                </a:cubicBezTo>
                <a:cubicBezTo>
                  <a:pt x="4285996" y="3161030"/>
                  <a:pt x="4277360" y="3162935"/>
                  <a:pt x="4269486" y="3165729"/>
                </a:cubicBezTo>
                <a:cubicBezTo>
                  <a:pt x="4261612" y="3168523"/>
                  <a:pt x="4255135" y="3172587"/>
                  <a:pt x="4250055" y="3177921"/>
                </a:cubicBezTo>
                <a:cubicBezTo>
                  <a:pt x="4244975" y="3183255"/>
                  <a:pt x="4242435" y="3189986"/>
                  <a:pt x="4242435" y="3198114"/>
                </a:cubicBezTo>
                <a:cubicBezTo>
                  <a:pt x="4242435" y="3206750"/>
                  <a:pt x="4243197" y="3214751"/>
                  <a:pt x="4244721" y="3222117"/>
                </a:cubicBezTo>
                <a:cubicBezTo>
                  <a:pt x="4246245" y="3229483"/>
                  <a:pt x="4247007" y="3239008"/>
                  <a:pt x="4247007" y="3250692"/>
                </a:cubicBezTo>
                <a:cubicBezTo>
                  <a:pt x="4247007" y="3256280"/>
                  <a:pt x="4246245" y="3260725"/>
                  <a:pt x="4244721" y="3264027"/>
                </a:cubicBezTo>
                <a:cubicBezTo>
                  <a:pt x="4243197" y="3267329"/>
                  <a:pt x="4241165" y="3269742"/>
                  <a:pt x="4238625" y="3271266"/>
                </a:cubicBezTo>
                <a:cubicBezTo>
                  <a:pt x="4236085" y="3272790"/>
                  <a:pt x="4233164" y="3273933"/>
                  <a:pt x="4229862" y="3274695"/>
                </a:cubicBezTo>
                <a:cubicBezTo>
                  <a:pt x="4226560" y="3275457"/>
                  <a:pt x="4222877" y="3276346"/>
                  <a:pt x="4218813" y="3277362"/>
                </a:cubicBezTo>
                <a:cubicBezTo>
                  <a:pt x="4209161" y="3279394"/>
                  <a:pt x="4198874" y="3281172"/>
                  <a:pt x="4187952" y="3282696"/>
                </a:cubicBezTo>
                <a:cubicBezTo>
                  <a:pt x="4177030" y="3284220"/>
                  <a:pt x="4166235" y="3285363"/>
                  <a:pt x="4155567" y="3286125"/>
                </a:cubicBezTo>
                <a:cubicBezTo>
                  <a:pt x="4144899" y="3286887"/>
                  <a:pt x="4134612" y="3287395"/>
                  <a:pt x="4124706" y="3287649"/>
                </a:cubicBezTo>
                <a:cubicBezTo>
                  <a:pt x="4114800" y="3287903"/>
                  <a:pt x="4106037" y="3288030"/>
                  <a:pt x="4098417" y="3288030"/>
                </a:cubicBezTo>
                <a:cubicBezTo>
                  <a:pt x="4088257" y="3288030"/>
                  <a:pt x="4078859" y="3283712"/>
                  <a:pt x="4070223" y="3275076"/>
                </a:cubicBezTo>
                <a:cubicBezTo>
                  <a:pt x="4061587" y="3266440"/>
                  <a:pt x="4057269" y="3253486"/>
                  <a:pt x="4057269" y="3236214"/>
                </a:cubicBezTo>
                <a:cubicBezTo>
                  <a:pt x="4057269" y="3227578"/>
                  <a:pt x="4057650" y="3215386"/>
                  <a:pt x="4058412" y="3199638"/>
                </a:cubicBezTo>
                <a:cubicBezTo>
                  <a:pt x="4059174" y="3183890"/>
                  <a:pt x="4061079" y="3164713"/>
                  <a:pt x="4064127" y="3142107"/>
                </a:cubicBezTo>
                <a:cubicBezTo>
                  <a:pt x="4067175" y="3119501"/>
                  <a:pt x="4071874" y="3093847"/>
                  <a:pt x="4078224" y="3065145"/>
                </a:cubicBezTo>
                <a:cubicBezTo>
                  <a:pt x="4084574" y="3036443"/>
                  <a:pt x="4093337" y="3004820"/>
                  <a:pt x="4104513" y="2970276"/>
                </a:cubicBezTo>
                <a:cubicBezTo>
                  <a:pt x="4115181" y="2937256"/>
                  <a:pt x="4124706" y="2908681"/>
                  <a:pt x="4133088" y="2884551"/>
                </a:cubicBezTo>
                <a:cubicBezTo>
                  <a:pt x="4141470" y="2860421"/>
                  <a:pt x="4149471" y="2840228"/>
                  <a:pt x="4157091" y="2823972"/>
                </a:cubicBezTo>
                <a:cubicBezTo>
                  <a:pt x="4164711" y="2807716"/>
                  <a:pt x="4172204" y="2794889"/>
                  <a:pt x="4179570" y="2785491"/>
                </a:cubicBezTo>
                <a:cubicBezTo>
                  <a:pt x="4186936" y="2776093"/>
                  <a:pt x="4194937" y="2769616"/>
                  <a:pt x="4203573" y="2766060"/>
                </a:cubicBezTo>
                <a:cubicBezTo>
                  <a:pt x="4211701" y="2762504"/>
                  <a:pt x="4221480" y="2759456"/>
                  <a:pt x="4232910" y="2756916"/>
                </a:cubicBezTo>
                <a:cubicBezTo>
                  <a:pt x="4244340" y="2754376"/>
                  <a:pt x="4256151" y="2752217"/>
                  <a:pt x="4268343" y="2750439"/>
                </a:cubicBezTo>
                <a:cubicBezTo>
                  <a:pt x="4280535" y="2748661"/>
                  <a:pt x="4292854" y="2747264"/>
                  <a:pt x="4305300" y="2746248"/>
                </a:cubicBezTo>
                <a:cubicBezTo>
                  <a:pt x="4317746" y="2745232"/>
                  <a:pt x="4329303" y="2744724"/>
                  <a:pt x="4339971" y="2744724"/>
                </a:cubicBezTo>
                <a:close/>
                <a:moveTo>
                  <a:pt x="3797427" y="2743200"/>
                </a:moveTo>
                <a:cubicBezTo>
                  <a:pt x="3827907" y="2743200"/>
                  <a:pt x="3855974" y="2746756"/>
                  <a:pt x="3881628" y="2753868"/>
                </a:cubicBezTo>
                <a:cubicBezTo>
                  <a:pt x="3907282" y="2760980"/>
                  <a:pt x="3929380" y="2771521"/>
                  <a:pt x="3947922" y="2785491"/>
                </a:cubicBezTo>
                <a:cubicBezTo>
                  <a:pt x="3966464" y="2799461"/>
                  <a:pt x="3980815" y="2817114"/>
                  <a:pt x="3990975" y="2838450"/>
                </a:cubicBezTo>
                <a:cubicBezTo>
                  <a:pt x="4001135" y="2859786"/>
                  <a:pt x="4006215" y="2884424"/>
                  <a:pt x="4006215" y="2912364"/>
                </a:cubicBezTo>
                <a:cubicBezTo>
                  <a:pt x="4006215" y="2940304"/>
                  <a:pt x="4001643" y="2963926"/>
                  <a:pt x="3992499" y="2983230"/>
                </a:cubicBezTo>
                <a:cubicBezTo>
                  <a:pt x="3983355" y="3002534"/>
                  <a:pt x="3973449" y="3018536"/>
                  <a:pt x="3962781" y="3031236"/>
                </a:cubicBezTo>
                <a:cubicBezTo>
                  <a:pt x="3950081" y="3045968"/>
                  <a:pt x="3935857" y="3058160"/>
                  <a:pt x="3920109" y="3067812"/>
                </a:cubicBezTo>
                <a:cubicBezTo>
                  <a:pt x="3923665" y="3069336"/>
                  <a:pt x="3927729" y="3071368"/>
                  <a:pt x="3932301" y="3073908"/>
                </a:cubicBezTo>
                <a:cubicBezTo>
                  <a:pt x="3940937" y="3078988"/>
                  <a:pt x="3950589" y="3088386"/>
                  <a:pt x="3961257" y="3102102"/>
                </a:cubicBezTo>
                <a:cubicBezTo>
                  <a:pt x="3967353" y="3110738"/>
                  <a:pt x="3972560" y="3119501"/>
                  <a:pt x="3976878" y="3128391"/>
                </a:cubicBezTo>
                <a:cubicBezTo>
                  <a:pt x="3981196" y="3137281"/>
                  <a:pt x="3985387" y="3145536"/>
                  <a:pt x="3989451" y="3153156"/>
                </a:cubicBezTo>
                <a:cubicBezTo>
                  <a:pt x="3993515" y="3160776"/>
                  <a:pt x="3997833" y="3167380"/>
                  <a:pt x="4002405" y="3172968"/>
                </a:cubicBezTo>
                <a:cubicBezTo>
                  <a:pt x="4006977" y="3178556"/>
                  <a:pt x="4012565" y="3182366"/>
                  <a:pt x="4019169" y="3184398"/>
                </a:cubicBezTo>
                <a:cubicBezTo>
                  <a:pt x="4024249" y="3185922"/>
                  <a:pt x="4027932" y="3187954"/>
                  <a:pt x="4030218" y="3190494"/>
                </a:cubicBezTo>
                <a:cubicBezTo>
                  <a:pt x="4032504" y="3193034"/>
                  <a:pt x="4033647" y="3197860"/>
                  <a:pt x="4033647" y="3204972"/>
                </a:cubicBezTo>
                <a:cubicBezTo>
                  <a:pt x="4033647" y="3214116"/>
                  <a:pt x="4029456" y="3223006"/>
                  <a:pt x="4021074" y="3231642"/>
                </a:cubicBezTo>
                <a:cubicBezTo>
                  <a:pt x="4012692" y="3240278"/>
                  <a:pt x="4001897" y="3247898"/>
                  <a:pt x="3988689" y="3254502"/>
                </a:cubicBezTo>
                <a:cubicBezTo>
                  <a:pt x="3975481" y="3261106"/>
                  <a:pt x="3961003" y="3266440"/>
                  <a:pt x="3945255" y="3270504"/>
                </a:cubicBezTo>
                <a:cubicBezTo>
                  <a:pt x="3929507" y="3274568"/>
                  <a:pt x="3914013" y="3276600"/>
                  <a:pt x="3898773" y="3276600"/>
                </a:cubicBezTo>
                <a:cubicBezTo>
                  <a:pt x="3884041" y="3276600"/>
                  <a:pt x="3872484" y="3273806"/>
                  <a:pt x="3864102" y="3268218"/>
                </a:cubicBezTo>
                <a:cubicBezTo>
                  <a:pt x="3855720" y="3262630"/>
                  <a:pt x="3848989" y="3255010"/>
                  <a:pt x="3843909" y="3245358"/>
                </a:cubicBezTo>
                <a:cubicBezTo>
                  <a:pt x="3838829" y="3235706"/>
                  <a:pt x="3834257" y="3224911"/>
                  <a:pt x="3830193" y="3212973"/>
                </a:cubicBezTo>
                <a:cubicBezTo>
                  <a:pt x="3826129" y="3201035"/>
                  <a:pt x="3821049" y="3188462"/>
                  <a:pt x="3814953" y="3175254"/>
                </a:cubicBezTo>
                <a:cubicBezTo>
                  <a:pt x="3806825" y="3158998"/>
                  <a:pt x="3800348" y="3148838"/>
                  <a:pt x="3795522" y="3144774"/>
                </a:cubicBezTo>
                <a:cubicBezTo>
                  <a:pt x="3790696" y="3140710"/>
                  <a:pt x="3784981" y="3138678"/>
                  <a:pt x="3778377" y="3138678"/>
                </a:cubicBezTo>
                <a:cubicBezTo>
                  <a:pt x="3771773" y="3138678"/>
                  <a:pt x="3766566" y="3139694"/>
                  <a:pt x="3762756" y="3141726"/>
                </a:cubicBezTo>
                <a:cubicBezTo>
                  <a:pt x="3758946" y="3143758"/>
                  <a:pt x="3757041" y="3149854"/>
                  <a:pt x="3757041" y="3160014"/>
                </a:cubicBezTo>
                <a:cubicBezTo>
                  <a:pt x="3757041" y="3169666"/>
                  <a:pt x="3757676" y="3178048"/>
                  <a:pt x="3758946" y="3185160"/>
                </a:cubicBezTo>
                <a:cubicBezTo>
                  <a:pt x="3760216" y="3192272"/>
                  <a:pt x="3761613" y="3198749"/>
                  <a:pt x="3763137" y="3204591"/>
                </a:cubicBezTo>
                <a:cubicBezTo>
                  <a:pt x="3764661" y="3210433"/>
                  <a:pt x="3766058" y="3215894"/>
                  <a:pt x="3767328" y="3220974"/>
                </a:cubicBezTo>
                <a:cubicBezTo>
                  <a:pt x="3768598" y="3226054"/>
                  <a:pt x="3769233" y="3231134"/>
                  <a:pt x="3769233" y="3236214"/>
                </a:cubicBezTo>
                <a:cubicBezTo>
                  <a:pt x="3769233" y="3242310"/>
                  <a:pt x="3764788" y="3248406"/>
                  <a:pt x="3755898" y="3254502"/>
                </a:cubicBezTo>
                <a:cubicBezTo>
                  <a:pt x="3747008" y="3260598"/>
                  <a:pt x="3735959" y="3266059"/>
                  <a:pt x="3722751" y="3270885"/>
                </a:cubicBezTo>
                <a:cubicBezTo>
                  <a:pt x="3709543" y="3275711"/>
                  <a:pt x="3695192" y="3279648"/>
                  <a:pt x="3679698" y="3282696"/>
                </a:cubicBezTo>
                <a:cubicBezTo>
                  <a:pt x="3664204" y="3285744"/>
                  <a:pt x="3649599" y="3287268"/>
                  <a:pt x="3635883" y="3287268"/>
                </a:cubicBezTo>
                <a:cubicBezTo>
                  <a:pt x="3625215" y="3287268"/>
                  <a:pt x="3616071" y="3282569"/>
                  <a:pt x="3608451" y="3273171"/>
                </a:cubicBezTo>
                <a:cubicBezTo>
                  <a:pt x="3600831" y="3263773"/>
                  <a:pt x="3594608" y="3250184"/>
                  <a:pt x="3589782" y="3232404"/>
                </a:cubicBezTo>
                <a:cubicBezTo>
                  <a:pt x="3584956" y="3214624"/>
                  <a:pt x="3581400" y="3193034"/>
                  <a:pt x="3579114" y="3167634"/>
                </a:cubicBezTo>
                <a:cubicBezTo>
                  <a:pt x="3576828" y="3142234"/>
                  <a:pt x="3575685" y="3113532"/>
                  <a:pt x="3575685" y="3081528"/>
                </a:cubicBezTo>
                <a:cubicBezTo>
                  <a:pt x="3575685" y="3046984"/>
                  <a:pt x="3576828" y="3013202"/>
                  <a:pt x="3579114" y="2980182"/>
                </a:cubicBezTo>
                <a:cubicBezTo>
                  <a:pt x="3581400" y="2947162"/>
                  <a:pt x="3584829" y="2917190"/>
                  <a:pt x="3589401" y="2890266"/>
                </a:cubicBezTo>
                <a:cubicBezTo>
                  <a:pt x="3593973" y="2863342"/>
                  <a:pt x="3599815" y="2840482"/>
                  <a:pt x="3606927" y="2821686"/>
                </a:cubicBezTo>
                <a:cubicBezTo>
                  <a:pt x="3614039" y="2802890"/>
                  <a:pt x="3622675" y="2790444"/>
                  <a:pt x="3632835" y="2784348"/>
                </a:cubicBezTo>
                <a:cubicBezTo>
                  <a:pt x="3654171" y="2771648"/>
                  <a:pt x="3678174" y="2761615"/>
                  <a:pt x="3704844" y="2754249"/>
                </a:cubicBezTo>
                <a:cubicBezTo>
                  <a:pt x="3731514" y="2746883"/>
                  <a:pt x="3762375" y="2743200"/>
                  <a:pt x="3797427" y="2743200"/>
                </a:cubicBezTo>
                <a:close/>
                <a:moveTo>
                  <a:pt x="1082802" y="2743200"/>
                </a:moveTo>
                <a:cubicBezTo>
                  <a:pt x="1113283" y="2743200"/>
                  <a:pt x="1141349" y="2746756"/>
                  <a:pt x="1167004" y="2753868"/>
                </a:cubicBezTo>
                <a:cubicBezTo>
                  <a:pt x="1192657" y="2760980"/>
                  <a:pt x="1214755" y="2771521"/>
                  <a:pt x="1233298" y="2785491"/>
                </a:cubicBezTo>
                <a:cubicBezTo>
                  <a:pt x="1251839" y="2799461"/>
                  <a:pt x="1266190" y="2817114"/>
                  <a:pt x="1276350" y="2838450"/>
                </a:cubicBezTo>
                <a:cubicBezTo>
                  <a:pt x="1286510" y="2859786"/>
                  <a:pt x="1291591" y="2884424"/>
                  <a:pt x="1291591" y="2912364"/>
                </a:cubicBezTo>
                <a:cubicBezTo>
                  <a:pt x="1291591" y="2940304"/>
                  <a:pt x="1287019" y="2963926"/>
                  <a:pt x="1277875" y="2983230"/>
                </a:cubicBezTo>
                <a:cubicBezTo>
                  <a:pt x="1268731" y="3002534"/>
                  <a:pt x="1258824" y="3018536"/>
                  <a:pt x="1248156" y="3031236"/>
                </a:cubicBezTo>
                <a:cubicBezTo>
                  <a:pt x="1235456" y="3045968"/>
                  <a:pt x="1221232" y="3058160"/>
                  <a:pt x="1205485" y="3067812"/>
                </a:cubicBezTo>
                <a:cubicBezTo>
                  <a:pt x="1209041" y="3069336"/>
                  <a:pt x="1213105" y="3071368"/>
                  <a:pt x="1217677" y="3073908"/>
                </a:cubicBezTo>
                <a:cubicBezTo>
                  <a:pt x="1226312" y="3078988"/>
                  <a:pt x="1235965" y="3088386"/>
                  <a:pt x="1246633" y="3102102"/>
                </a:cubicBezTo>
                <a:cubicBezTo>
                  <a:pt x="1252728" y="3110738"/>
                  <a:pt x="1257935" y="3119501"/>
                  <a:pt x="1262253" y="3128391"/>
                </a:cubicBezTo>
                <a:cubicBezTo>
                  <a:pt x="1266572" y="3137281"/>
                  <a:pt x="1270762" y="3145536"/>
                  <a:pt x="1274826" y="3153156"/>
                </a:cubicBezTo>
                <a:cubicBezTo>
                  <a:pt x="1278891" y="3160776"/>
                  <a:pt x="1283209" y="3167380"/>
                  <a:pt x="1287780" y="3172968"/>
                </a:cubicBezTo>
                <a:cubicBezTo>
                  <a:pt x="1292353" y="3178556"/>
                  <a:pt x="1297940" y="3182366"/>
                  <a:pt x="1304544" y="3184398"/>
                </a:cubicBezTo>
                <a:cubicBezTo>
                  <a:pt x="1309625" y="3185922"/>
                  <a:pt x="1313307" y="3187954"/>
                  <a:pt x="1315593" y="3190494"/>
                </a:cubicBezTo>
                <a:cubicBezTo>
                  <a:pt x="1317879" y="3193034"/>
                  <a:pt x="1319023" y="3197860"/>
                  <a:pt x="1319023" y="3204972"/>
                </a:cubicBezTo>
                <a:cubicBezTo>
                  <a:pt x="1319023" y="3214116"/>
                  <a:pt x="1314831" y="3223006"/>
                  <a:pt x="1306450" y="3231642"/>
                </a:cubicBezTo>
                <a:cubicBezTo>
                  <a:pt x="1298067" y="3240278"/>
                  <a:pt x="1287272" y="3247898"/>
                  <a:pt x="1274064" y="3254502"/>
                </a:cubicBezTo>
                <a:cubicBezTo>
                  <a:pt x="1260856" y="3261106"/>
                  <a:pt x="1246379" y="3266440"/>
                  <a:pt x="1230630" y="3270504"/>
                </a:cubicBezTo>
                <a:cubicBezTo>
                  <a:pt x="1214882" y="3274568"/>
                  <a:pt x="1199389" y="3276600"/>
                  <a:pt x="1184148" y="3276600"/>
                </a:cubicBezTo>
                <a:cubicBezTo>
                  <a:pt x="1169416" y="3276600"/>
                  <a:pt x="1157860" y="3273806"/>
                  <a:pt x="1149477" y="3268218"/>
                </a:cubicBezTo>
                <a:cubicBezTo>
                  <a:pt x="1141095" y="3262630"/>
                  <a:pt x="1134364" y="3255010"/>
                  <a:pt x="1129284" y="3245358"/>
                </a:cubicBezTo>
                <a:cubicBezTo>
                  <a:pt x="1124204" y="3235706"/>
                  <a:pt x="1119632" y="3224911"/>
                  <a:pt x="1115568" y="3212973"/>
                </a:cubicBezTo>
                <a:cubicBezTo>
                  <a:pt x="1111504" y="3201035"/>
                  <a:pt x="1106424" y="3188462"/>
                  <a:pt x="1100328" y="3175254"/>
                </a:cubicBezTo>
                <a:cubicBezTo>
                  <a:pt x="1092200" y="3158998"/>
                  <a:pt x="1085723" y="3148838"/>
                  <a:pt x="1080898" y="3144774"/>
                </a:cubicBezTo>
                <a:cubicBezTo>
                  <a:pt x="1076072" y="3140710"/>
                  <a:pt x="1070357" y="3138678"/>
                  <a:pt x="1063752" y="3138678"/>
                </a:cubicBezTo>
                <a:cubicBezTo>
                  <a:pt x="1057148" y="3138678"/>
                  <a:pt x="1051942" y="3139694"/>
                  <a:pt x="1048132" y="3141726"/>
                </a:cubicBezTo>
                <a:cubicBezTo>
                  <a:pt x="1044321" y="3143758"/>
                  <a:pt x="1042416" y="3149854"/>
                  <a:pt x="1042416" y="3160014"/>
                </a:cubicBezTo>
                <a:cubicBezTo>
                  <a:pt x="1042416" y="3169666"/>
                  <a:pt x="1043052" y="3178048"/>
                  <a:pt x="1044321" y="3185160"/>
                </a:cubicBezTo>
                <a:cubicBezTo>
                  <a:pt x="1045591" y="3192272"/>
                  <a:pt x="1046988" y="3198749"/>
                  <a:pt x="1048513" y="3204591"/>
                </a:cubicBezTo>
                <a:cubicBezTo>
                  <a:pt x="1050036" y="3210433"/>
                  <a:pt x="1051433" y="3215894"/>
                  <a:pt x="1052704" y="3220974"/>
                </a:cubicBezTo>
                <a:cubicBezTo>
                  <a:pt x="1053973" y="3226054"/>
                  <a:pt x="1054608" y="3231134"/>
                  <a:pt x="1054608" y="3236214"/>
                </a:cubicBezTo>
                <a:cubicBezTo>
                  <a:pt x="1054608" y="3242310"/>
                  <a:pt x="1050163" y="3248406"/>
                  <a:pt x="1041273" y="3254502"/>
                </a:cubicBezTo>
                <a:cubicBezTo>
                  <a:pt x="1032383" y="3260598"/>
                  <a:pt x="1021334" y="3266059"/>
                  <a:pt x="1008126" y="3270885"/>
                </a:cubicBezTo>
                <a:cubicBezTo>
                  <a:pt x="994918" y="3275711"/>
                  <a:pt x="980567" y="3279648"/>
                  <a:pt x="965074" y="3282696"/>
                </a:cubicBezTo>
                <a:cubicBezTo>
                  <a:pt x="949579" y="3285744"/>
                  <a:pt x="934974" y="3287268"/>
                  <a:pt x="921258" y="3287268"/>
                </a:cubicBezTo>
                <a:cubicBezTo>
                  <a:pt x="910591" y="3287268"/>
                  <a:pt x="901447" y="3282569"/>
                  <a:pt x="893826" y="3273171"/>
                </a:cubicBezTo>
                <a:cubicBezTo>
                  <a:pt x="886207" y="3263773"/>
                  <a:pt x="879983" y="3250184"/>
                  <a:pt x="875157" y="3232404"/>
                </a:cubicBezTo>
                <a:cubicBezTo>
                  <a:pt x="870331" y="3214624"/>
                  <a:pt x="866775" y="3193034"/>
                  <a:pt x="864489" y="3167634"/>
                </a:cubicBezTo>
                <a:cubicBezTo>
                  <a:pt x="862203" y="3142234"/>
                  <a:pt x="861060" y="3113532"/>
                  <a:pt x="861060" y="3081528"/>
                </a:cubicBezTo>
                <a:cubicBezTo>
                  <a:pt x="861060" y="3046984"/>
                  <a:pt x="862203" y="3013202"/>
                  <a:pt x="864489" y="2980182"/>
                </a:cubicBezTo>
                <a:cubicBezTo>
                  <a:pt x="866775" y="2947162"/>
                  <a:pt x="870204" y="2917190"/>
                  <a:pt x="874776" y="2890266"/>
                </a:cubicBezTo>
                <a:cubicBezTo>
                  <a:pt x="879348" y="2863342"/>
                  <a:pt x="885190" y="2840482"/>
                  <a:pt x="892302" y="2821686"/>
                </a:cubicBezTo>
                <a:cubicBezTo>
                  <a:pt x="899414" y="2802890"/>
                  <a:pt x="908050" y="2790444"/>
                  <a:pt x="918210" y="2784348"/>
                </a:cubicBezTo>
                <a:cubicBezTo>
                  <a:pt x="939546" y="2771648"/>
                  <a:pt x="963549" y="2761615"/>
                  <a:pt x="990219" y="2754249"/>
                </a:cubicBezTo>
                <a:cubicBezTo>
                  <a:pt x="1016889" y="2746883"/>
                  <a:pt x="1047751" y="2743200"/>
                  <a:pt x="1082802" y="2743200"/>
                </a:cubicBezTo>
                <a:close/>
                <a:moveTo>
                  <a:pt x="5745860" y="2738628"/>
                </a:moveTo>
                <a:cubicBezTo>
                  <a:pt x="5776848" y="2738628"/>
                  <a:pt x="5807074" y="2744089"/>
                  <a:pt x="5836538" y="2755011"/>
                </a:cubicBezTo>
                <a:cubicBezTo>
                  <a:pt x="5866002" y="2765933"/>
                  <a:pt x="5892292" y="2782189"/>
                  <a:pt x="5915406" y="2803779"/>
                </a:cubicBezTo>
                <a:cubicBezTo>
                  <a:pt x="5938520" y="2825369"/>
                  <a:pt x="5957061" y="2852420"/>
                  <a:pt x="5971032" y="2884932"/>
                </a:cubicBezTo>
                <a:cubicBezTo>
                  <a:pt x="5985002" y="2917444"/>
                  <a:pt x="5991986" y="2955036"/>
                  <a:pt x="5991986" y="2997708"/>
                </a:cubicBezTo>
                <a:cubicBezTo>
                  <a:pt x="5991986" y="3041904"/>
                  <a:pt x="5985636" y="3081655"/>
                  <a:pt x="5972936" y="3116961"/>
                </a:cubicBezTo>
                <a:cubicBezTo>
                  <a:pt x="5960236" y="3152267"/>
                  <a:pt x="5942584" y="3182239"/>
                  <a:pt x="5919978" y="3206877"/>
                </a:cubicBezTo>
                <a:cubicBezTo>
                  <a:pt x="5897372" y="3231515"/>
                  <a:pt x="5870702" y="3250311"/>
                  <a:pt x="5839968" y="3263265"/>
                </a:cubicBezTo>
                <a:cubicBezTo>
                  <a:pt x="5809234" y="3276219"/>
                  <a:pt x="5775832" y="3282696"/>
                  <a:pt x="5739765" y="3282696"/>
                </a:cubicBezTo>
                <a:cubicBezTo>
                  <a:pt x="5704712" y="3282696"/>
                  <a:pt x="5672200" y="3276981"/>
                  <a:pt x="5642228" y="3265551"/>
                </a:cubicBezTo>
                <a:cubicBezTo>
                  <a:pt x="5612256" y="3254121"/>
                  <a:pt x="5586348" y="3237611"/>
                  <a:pt x="5564504" y="3216021"/>
                </a:cubicBezTo>
                <a:cubicBezTo>
                  <a:pt x="5542660" y="3194431"/>
                  <a:pt x="5525515" y="3167888"/>
                  <a:pt x="5513070" y="3136392"/>
                </a:cubicBezTo>
                <a:cubicBezTo>
                  <a:pt x="5500624" y="3104896"/>
                  <a:pt x="5494401" y="3069082"/>
                  <a:pt x="5494401" y="3028950"/>
                </a:cubicBezTo>
                <a:cubicBezTo>
                  <a:pt x="5494401" y="2980690"/>
                  <a:pt x="5501513" y="2938399"/>
                  <a:pt x="5515737" y="2902077"/>
                </a:cubicBezTo>
                <a:cubicBezTo>
                  <a:pt x="5529960" y="2865755"/>
                  <a:pt x="5548884" y="2835529"/>
                  <a:pt x="5572506" y="2811399"/>
                </a:cubicBezTo>
                <a:cubicBezTo>
                  <a:pt x="5596128" y="2787269"/>
                  <a:pt x="5622924" y="2769108"/>
                  <a:pt x="5652897" y="2756916"/>
                </a:cubicBezTo>
                <a:cubicBezTo>
                  <a:pt x="5682868" y="2744724"/>
                  <a:pt x="5713856" y="2738628"/>
                  <a:pt x="5745860" y="2738628"/>
                </a:cubicBezTo>
                <a:close/>
                <a:moveTo>
                  <a:pt x="2374011" y="2738628"/>
                </a:moveTo>
                <a:cubicBezTo>
                  <a:pt x="2404999" y="2738628"/>
                  <a:pt x="2435225" y="2744089"/>
                  <a:pt x="2464689" y="2755011"/>
                </a:cubicBezTo>
                <a:cubicBezTo>
                  <a:pt x="2494153" y="2765933"/>
                  <a:pt x="2520442" y="2782189"/>
                  <a:pt x="2543556" y="2803779"/>
                </a:cubicBezTo>
                <a:cubicBezTo>
                  <a:pt x="2566670" y="2825369"/>
                  <a:pt x="2585212" y="2852420"/>
                  <a:pt x="2599182" y="2884932"/>
                </a:cubicBezTo>
                <a:cubicBezTo>
                  <a:pt x="2613152" y="2917444"/>
                  <a:pt x="2620137" y="2955036"/>
                  <a:pt x="2620137" y="2997708"/>
                </a:cubicBezTo>
                <a:cubicBezTo>
                  <a:pt x="2620137" y="3041904"/>
                  <a:pt x="2613787" y="3081655"/>
                  <a:pt x="2601087" y="3116961"/>
                </a:cubicBezTo>
                <a:cubicBezTo>
                  <a:pt x="2588387" y="3152267"/>
                  <a:pt x="2570734" y="3182239"/>
                  <a:pt x="2548128" y="3206877"/>
                </a:cubicBezTo>
                <a:cubicBezTo>
                  <a:pt x="2525522" y="3231515"/>
                  <a:pt x="2498852" y="3250311"/>
                  <a:pt x="2468118" y="3263265"/>
                </a:cubicBezTo>
                <a:cubicBezTo>
                  <a:pt x="2437384" y="3276219"/>
                  <a:pt x="2403983" y="3282696"/>
                  <a:pt x="2367915" y="3282696"/>
                </a:cubicBezTo>
                <a:cubicBezTo>
                  <a:pt x="2332863" y="3282696"/>
                  <a:pt x="2300351" y="3276981"/>
                  <a:pt x="2270379" y="3265551"/>
                </a:cubicBezTo>
                <a:cubicBezTo>
                  <a:pt x="2240407" y="3254121"/>
                  <a:pt x="2214499" y="3237611"/>
                  <a:pt x="2192655" y="3216021"/>
                </a:cubicBezTo>
                <a:cubicBezTo>
                  <a:pt x="2170811" y="3194431"/>
                  <a:pt x="2153666" y="3167888"/>
                  <a:pt x="2141220" y="3136392"/>
                </a:cubicBezTo>
                <a:cubicBezTo>
                  <a:pt x="2128774" y="3104896"/>
                  <a:pt x="2122551" y="3069082"/>
                  <a:pt x="2122551" y="3028950"/>
                </a:cubicBezTo>
                <a:cubicBezTo>
                  <a:pt x="2122551" y="2980690"/>
                  <a:pt x="2129663" y="2938399"/>
                  <a:pt x="2143887" y="2902077"/>
                </a:cubicBezTo>
                <a:cubicBezTo>
                  <a:pt x="2158111" y="2865755"/>
                  <a:pt x="2177034" y="2835529"/>
                  <a:pt x="2200656" y="2811399"/>
                </a:cubicBezTo>
                <a:cubicBezTo>
                  <a:pt x="2224278" y="2787269"/>
                  <a:pt x="2251075" y="2769108"/>
                  <a:pt x="2281047" y="2756916"/>
                </a:cubicBezTo>
                <a:cubicBezTo>
                  <a:pt x="2311019" y="2744724"/>
                  <a:pt x="2342007" y="2738628"/>
                  <a:pt x="2374011" y="2738628"/>
                </a:cubicBezTo>
                <a:close/>
                <a:moveTo>
                  <a:pt x="207264" y="2737104"/>
                </a:moveTo>
                <a:cubicBezTo>
                  <a:pt x="233681" y="2737104"/>
                  <a:pt x="257810" y="2740660"/>
                  <a:pt x="279655" y="2747772"/>
                </a:cubicBezTo>
                <a:cubicBezTo>
                  <a:pt x="301499" y="2754884"/>
                  <a:pt x="320168" y="2764155"/>
                  <a:pt x="335661" y="2775585"/>
                </a:cubicBezTo>
                <a:cubicBezTo>
                  <a:pt x="351155" y="2787015"/>
                  <a:pt x="363220" y="2799588"/>
                  <a:pt x="371857" y="2813304"/>
                </a:cubicBezTo>
                <a:cubicBezTo>
                  <a:pt x="380492" y="2827020"/>
                  <a:pt x="384811" y="2840482"/>
                  <a:pt x="384811" y="2853690"/>
                </a:cubicBezTo>
                <a:cubicBezTo>
                  <a:pt x="384811" y="2863342"/>
                  <a:pt x="381635" y="2873248"/>
                  <a:pt x="375286" y="2883408"/>
                </a:cubicBezTo>
                <a:cubicBezTo>
                  <a:pt x="368935" y="2893568"/>
                  <a:pt x="361188" y="2902839"/>
                  <a:pt x="352044" y="2911221"/>
                </a:cubicBezTo>
                <a:cubicBezTo>
                  <a:pt x="342901" y="2919603"/>
                  <a:pt x="333121" y="2926461"/>
                  <a:pt x="322707" y="2931795"/>
                </a:cubicBezTo>
                <a:cubicBezTo>
                  <a:pt x="312293" y="2937129"/>
                  <a:pt x="303022" y="2939796"/>
                  <a:pt x="294894" y="2939796"/>
                </a:cubicBezTo>
                <a:cubicBezTo>
                  <a:pt x="285242" y="2939796"/>
                  <a:pt x="278384" y="2937637"/>
                  <a:pt x="274321" y="2933319"/>
                </a:cubicBezTo>
                <a:cubicBezTo>
                  <a:pt x="270257" y="2929001"/>
                  <a:pt x="265177" y="2923032"/>
                  <a:pt x="259080" y="2915412"/>
                </a:cubicBezTo>
                <a:cubicBezTo>
                  <a:pt x="248412" y="2902204"/>
                  <a:pt x="239776" y="2893441"/>
                  <a:pt x="233173" y="2889123"/>
                </a:cubicBezTo>
                <a:cubicBezTo>
                  <a:pt x="226568" y="2884805"/>
                  <a:pt x="218949" y="2882646"/>
                  <a:pt x="210312" y="2882646"/>
                </a:cubicBezTo>
                <a:cubicBezTo>
                  <a:pt x="207772" y="2882646"/>
                  <a:pt x="204724" y="2884297"/>
                  <a:pt x="201168" y="2887599"/>
                </a:cubicBezTo>
                <a:cubicBezTo>
                  <a:pt x="197612" y="2890901"/>
                  <a:pt x="195835" y="2894838"/>
                  <a:pt x="195835" y="2899410"/>
                </a:cubicBezTo>
                <a:cubicBezTo>
                  <a:pt x="195835" y="2909570"/>
                  <a:pt x="200787" y="2918333"/>
                  <a:pt x="210693" y="2925699"/>
                </a:cubicBezTo>
                <a:cubicBezTo>
                  <a:pt x="220599" y="2933065"/>
                  <a:pt x="233046" y="2940558"/>
                  <a:pt x="248031" y="2948178"/>
                </a:cubicBezTo>
                <a:cubicBezTo>
                  <a:pt x="263017" y="2955798"/>
                  <a:pt x="279147" y="2964180"/>
                  <a:pt x="296418" y="2973324"/>
                </a:cubicBezTo>
                <a:cubicBezTo>
                  <a:pt x="313690" y="2982468"/>
                  <a:pt x="329820" y="2993771"/>
                  <a:pt x="344805" y="3007233"/>
                </a:cubicBezTo>
                <a:cubicBezTo>
                  <a:pt x="359791" y="3020695"/>
                  <a:pt x="372237" y="3037078"/>
                  <a:pt x="382143" y="3056382"/>
                </a:cubicBezTo>
                <a:cubicBezTo>
                  <a:pt x="392049" y="3075686"/>
                  <a:pt x="397002" y="3099054"/>
                  <a:pt x="397002" y="3126486"/>
                </a:cubicBezTo>
                <a:cubicBezTo>
                  <a:pt x="397002" y="3151378"/>
                  <a:pt x="391795" y="3173476"/>
                  <a:pt x="381382" y="3192780"/>
                </a:cubicBezTo>
                <a:cubicBezTo>
                  <a:pt x="370968" y="3212084"/>
                  <a:pt x="357125" y="3228340"/>
                  <a:pt x="339852" y="3241548"/>
                </a:cubicBezTo>
                <a:cubicBezTo>
                  <a:pt x="322580" y="3254756"/>
                  <a:pt x="302641" y="3264789"/>
                  <a:pt x="280036" y="3271647"/>
                </a:cubicBezTo>
                <a:cubicBezTo>
                  <a:pt x="257429" y="3278505"/>
                  <a:pt x="233681" y="3281934"/>
                  <a:pt x="208788" y="3281934"/>
                </a:cubicBezTo>
                <a:cubicBezTo>
                  <a:pt x="182373" y="3281934"/>
                  <a:pt x="156591" y="3277616"/>
                  <a:pt x="131446" y="3268980"/>
                </a:cubicBezTo>
                <a:cubicBezTo>
                  <a:pt x="106299" y="3260344"/>
                  <a:pt x="84074" y="3249295"/>
                  <a:pt x="64770" y="3235833"/>
                </a:cubicBezTo>
                <a:cubicBezTo>
                  <a:pt x="45466" y="3222371"/>
                  <a:pt x="29846" y="3207385"/>
                  <a:pt x="17907" y="3190875"/>
                </a:cubicBezTo>
                <a:cubicBezTo>
                  <a:pt x="5969" y="3174365"/>
                  <a:pt x="0" y="3157982"/>
                  <a:pt x="0" y="3141726"/>
                </a:cubicBezTo>
                <a:cubicBezTo>
                  <a:pt x="0" y="3129026"/>
                  <a:pt x="3557" y="3116707"/>
                  <a:pt x="10668" y="3104769"/>
                </a:cubicBezTo>
                <a:cubicBezTo>
                  <a:pt x="17780" y="3092831"/>
                  <a:pt x="26290" y="3082290"/>
                  <a:pt x="36195" y="3073146"/>
                </a:cubicBezTo>
                <a:cubicBezTo>
                  <a:pt x="46101" y="3064002"/>
                  <a:pt x="56261" y="3056636"/>
                  <a:pt x="66676" y="3051048"/>
                </a:cubicBezTo>
                <a:cubicBezTo>
                  <a:pt x="77090" y="3045460"/>
                  <a:pt x="85345" y="3042666"/>
                  <a:pt x="91440" y="3042666"/>
                </a:cubicBezTo>
                <a:cubicBezTo>
                  <a:pt x="97536" y="3042666"/>
                  <a:pt x="103378" y="3047111"/>
                  <a:pt x="108966" y="3056001"/>
                </a:cubicBezTo>
                <a:cubicBezTo>
                  <a:pt x="114554" y="3064891"/>
                  <a:pt x="120650" y="3074797"/>
                  <a:pt x="127255" y="3085719"/>
                </a:cubicBezTo>
                <a:cubicBezTo>
                  <a:pt x="133858" y="3096641"/>
                  <a:pt x="141352" y="3106547"/>
                  <a:pt x="149734" y="3115437"/>
                </a:cubicBezTo>
                <a:cubicBezTo>
                  <a:pt x="158115" y="3124327"/>
                  <a:pt x="168403" y="3128772"/>
                  <a:pt x="180594" y="3128772"/>
                </a:cubicBezTo>
                <a:cubicBezTo>
                  <a:pt x="191771" y="3128772"/>
                  <a:pt x="199771" y="3125343"/>
                  <a:pt x="204597" y="3118485"/>
                </a:cubicBezTo>
                <a:cubicBezTo>
                  <a:pt x="209424" y="3111627"/>
                  <a:pt x="211836" y="3104896"/>
                  <a:pt x="211836" y="3098292"/>
                </a:cubicBezTo>
                <a:cubicBezTo>
                  <a:pt x="211836" y="3090672"/>
                  <a:pt x="207264" y="3083814"/>
                  <a:pt x="198120" y="3077718"/>
                </a:cubicBezTo>
                <a:cubicBezTo>
                  <a:pt x="188976" y="3071622"/>
                  <a:pt x="177547" y="3065018"/>
                  <a:pt x="163831" y="3057906"/>
                </a:cubicBezTo>
                <a:cubicBezTo>
                  <a:pt x="150115" y="3050794"/>
                  <a:pt x="135382" y="3042793"/>
                  <a:pt x="119634" y="3033903"/>
                </a:cubicBezTo>
                <a:cubicBezTo>
                  <a:pt x="103887" y="3025013"/>
                  <a:pt x="89154" y="3014472"/>
                  <a:pt x="75439" y="3002280"/>
                </a:cubicBezTo>
                <a:cubicBezTo>
                  <a:pt x="61722" y="2990088"/>
                  <a:pt x="50292" y="2975610"/>
                  <a:pt x="41148" y="2958846"/>
                </a:cubicBezTo>
                <a:cubicBezTo>
                  <a:pt x="32004" y="2942082"/>
                  <a:pt x="27433" y="2922270"/>
                  <a:pt x="27433" y="2899410"/>
                </a:cubicBezTo>
                <a:cubicBezTo>
                  <a:pt x="27433" y="2875026"/>
                  <a:pt x="32385" y="2852801"/>
                  <a:pt x="42291" y="2832735"/>
                </a:cubicBezTo>
                <a:cubicBezTo>
                  <a:pt x="52197" y="2812669"/>
                  <a:pt x="65532" y="2795524"/>
                  <a:pt x="82296" y="2781300"/>
                </a:cubicBezTo>
                <a:cubicBezTo>
                  <a:pt x="99061" y="2767076"/>
                  <a:pt x="118238" y="2756154"/>
                  <a:pt x="139827" y="2748534"/>
                </a:cubicBezTo>
                <a:cubicBezTo>
                  <a:pt x="161417" y="2740914"/>
                  <a:pt x="183896" y="2737104"/>
                  <a:pt x="207264" y="2737104"/>
                </a:cubicBezTo>
                <a:close/>
                <a:moveTo>
                  <a:pt x="208788" y="1248156"/>
                </a:moveTo>
                <a:cubicBezTo>
                  <a:pt x="201677" y="1248156"/>
                  <a:pt x="194183" y="1249680"/>
                  <a:pt x="186310" y="1252728"/>
                </a:cubicBezTo>
                <a:cubicBezTo>
                  <a:pt x="178436" y="1255776"/>
                  <a:pt x="174498" y="1259332"/>
                  <a:pt x="174498" y="1263396"/>
                </a:cubicBezTo>
                <a:cubicBezTo>
                  <a:pt x="174498" y="1264920"/>
                  <a:pt x="174371" y="1268349"/>
                  <a:pt x="174117" y="1273683"/>
                </a:cubicBezTo>
                <a:cubicBezTo>
                  <a:pt x="173863" y="1279017"/>
                  <a:pt x="173736" y="1284986"/>
                  <a:pt x="173736" y="1291590"/>
                </a:cubicBezTo>
                <a:cubicBezTo>
                  <a:pt x="173736" y="1296670"/>
                  <a:pt x="173863" y="1301496"/>
                  <a:pt x="174117" y="1306068"/>
                </a:cubicBezTo>
                <a:cubicBezTo>
                  <a:pt x="174371" y="1310640"/>
                  <a:pt x="174752" y="1314704"/>
                  <a:pt x="175260" y="1318260"/>
                </a:cubicBezTo>
                <a:cubicBezTo>
                  <a:pt x="176277" y="1323848"/>
                  <a:pt x="178563" y="1327404"/>
                  <a:pt x="182119" y="1328928"/>
                </a:cubicBezTo>
                <a:cubicBezTo>
                  <a:pt x="185674" y="1330452"/>
                  <a:pt x="190754" y="1331214"/>
                  <a:pt x="197359" y="1331214"/>
                </a:cubicBezTo>
                <a:cubicBezTo>
                  <a:pt x="203962" y="1331214"/>
                  <a:pt x="210820" y="1330198"/>
                  <a:pt x="217932" y="1328166"/>
                </a:cubicBezTo>
                <a:cubicBezTo>
                  <a:pt x="225044" y="1326134"/>
                  <a:pt x="231521" y="1323213"/>
                  <a:pt x="237364" y="1319403"/>
                </a:cubicBezTo>
                <a:cubicBezTo>
                  <a:pt x="243206" y="1315593"/>
                  <a:pt x="247905" y="1311021"/>
                  <a:pt x="251460" y="1305687"/>
                </a:cubicBezTo>
                <a:cubicBezTo>
                  <a:pt x="255016" y="1300353"/>
                  <a:pt x="256795" y="1294384"/>
                  <a:pt x="256795" y="1287780"/>
                </a:cubicBezTo>
                <a:cubicBezTo>
                  <a:pt x="256795" y="1275080"/>
                  <a:pt x="252095" y="1265301"/>
                  <a:pt x="242698" y="1258443"/>
                </a:cubicBezTo>
                <a:cubicBezTo>
                  <a:pt x="233300" y="1251585"/>
                  <a:pt x="221996" y="1248156"/>
                  <a:pt x="208788" y="1248156"/>
                </a:cubicBezTo>
                <a:close/>
                <a:moveTo>
                  <a:pt x="3080385" y="1118616"/>
                </a:moveTo>
                <a:cubicBezTo>
                  <a:pt x="3077337" y="1118616"/>
                  <a:pt x="3074162" y="1122934"/>
                  <a:pt x="3070860" y="1131570"/>
                </a:cubicBezTo>
                <a:cubicBezTo>
                  <a:pt x="3067558" y="1140206"/>
                  <a:pt x="3064383" y="1150112"/>
                  <a:pt x="3061335" y="1161288"/>
                </a:cubicBezTo>
                <a:cubicBezTo>
                  <a:pt x="3058287" y="1172464"/>
                  <a:pt x="3055747" y="1183259"/>
                  <a:pt x="3053715" y="1193673"/>
                </a:cubicBezTo>
                <a:cubicBezTo>
                  <a:pt x="3051683" y="1204087"/>
                  <a:pt x="3050667" y="1210818"/>
                  <a:pt x="3050667" y="1213866"/>
                </a:cubicBezTo>
                <a:cubicBezTo>
                  <a:pt x="3050667" y="1218946"/>
                  <a:pt x="3051429" y="1222375"/>
                  <a:pt x="3052953" y="1224153"/>
                </a:cubicBezTo>
                <a:cubicBezTo>
                  <a:pt x="3054477" y="1225931"/>
                  <a:pt x="3058541" y="1226820"/>
                  <a:pt x="3065145" y="1226820"/>
                </a:cubicBezTo>
                <a:cubicBezTo>
                  <a:pt x="3071749" y="1226820"/>
                  <a:pt x="3078734" y="1226185"/>
                  <a:pt x="3086100" y="1224915"/>
                </a:cubicBezTo>
                <a:cubicBezTo>
                  <a:pt x="3093466" y="1223645"/>
                  <a:pt x="3100070" y="1221994"/>
                  <a:pt x="3105912" y="1219962"/>
                </a:cubicBezTo>
                <a:cubicBezTo>
                  <a:pt x="3111754" y="1217930"/>
                  <a:pt x="3116580" y="1215771"/>
                  <a:pt x="3120390" y="1213485"/>
                </a:cubicBezTo>
                <a:cubicBezTo>
                  <a:pt x="3124201" y="1211199"/>
                  <a:pt x="3126105" y="1208786"/>
                  <a:pt x="3126105" y="1206246"/>
                </a:cubicBezTo>
                <a:cubicBezTo>
                  <a:pt x="3126105" y="1199642"/>
                  <a:pt x="3124327" y="1191387"/>
                  <a:pt x="3120771" y="1181481"/>
                </a:cubicBezTo>
                <a:cubicBezTo>
                  <a:pt x="3117215" y="1171575"/>
                  <a:pt x="3113024" y="1161923"/>
                  <a:pt x="3108198" y="1152525"/>
                </a:cubicBezTo>
                <a:cubicBezTo>
                  <a:pt x="3103372" y="1143127"/>
                  <a:pt x="3098292" y="1135126"/>
                  <a:pt x="3092959" y="1128522"/>
                </a:cubicBezTo>
                <a:cubicBezTo>
                  <a:pt x="3087624" y="1121918"/>
                  <a:pt x="3083434" y="1118616"/>
                  <a:pt x="3080385" y="1118616"/>
                </a:cubicBezTo>
                <a:close/>
                <a:moveTo>
                  <a:pt x="2172462" y="1062990"/>
                </a:moveTo>
                <a:cubicBezTo>
                  <a:pt x="2164842" y="1062990"/>
                  <a:pt x="2157984" y="1065022"/>
                  <a:pt x="2151888" y="1069086"/>
                </a:cubicBezTo>
                <a:cubicBezTo>
                  <a:pt x="2149856" y="1070102"/>
                  <a:pt x="2148332" y="1072769"/>
                  <a:pt x="2147316" y="1077087"/>
                </a:cubicBezTo>
                <a:cubicBezTo>
                  <a:pt x="2146300" y="1081405"/>
                  <a:pt x="2145411" y="1086485"/>
                  <a:pt x="2144649" y="1092327"/>
                </a:cubicBezTo>
                <a:cubicBezTo>
                  <a:pt x="2143887" y="1098169"/>
                  <a:pt x="2143379" y="1103884"/>
                  <a:pt x="2143125" y="1109472"/>
                </a:cubicBezTo>
                <a:cubicBezTo>
                  <a:pt x="2142871" y="1115060"/>
                  <a:pt x="2142744" y="1119632"/>
                  <a:pt x="2142744" y="1123188"/>
                </a:cubicBezTo>
                <a:cubicBezTo>
                  <a:pt x="2142744" y="1126744"/>
                  <a:pt x="2142871" y="1130046"/>
                  <a:pt x="2143125" y="1133094"/>
                </a:cubicBezTo>
                <a:cubicBezTo>
                  <a:pt x="2143379" y="1136142"/>
                  <a:pt x="2144268" y="1138809"/>
                  <a:pt x="2145792" y="1141095"/>
                </a:cubicBezTo>
                <a:cubicBezTo>
                  <a:pt x="2147316" y="1143381"/>
                  <a:pt x="2149602" y="1145286"/>
                  <a:pt x="2152650" y="1146810"/>
                </a:cubicBezTo>
                <a:cubicBezTo>
                  <a:pt x="2155698" y="1148334"/>
                  <a:pt x="2160016" y="1149096"/>
                  <a:pt x="2165604" y="1149096"/>
                </a:cubicBezTo>
                <a:cubicBezTo>
                  <a:pt x="2176780" y="1149096"/>
                  <a:pt x="2187321" y="1144397"/>
                  <a:pt x="2197227" y="1134999"/>
                </a:cubicBezTo>
                <a:cubicBezTo>
                  <a:pt x="2207133" y="1125601"/>
                  <a:pt x="2212086" y="1115314"/>
                  <a:pt x="2212086" y="1104138"/>
                </a:cubicBezTo>
                <a:cubicBezTo>
                  <a:pt x="2212086" y="1093470"/>
                  <a:pt x="2208022" y="1083945"/>
                  <a:pt x="2199894" y="1075563"/>
                </a:cubicBezTo>
                <a:cubicBezTo>
                  <a:pt x="2191766" y="1067181"/>
                  <a:pt x="2182622" y="1062990"/>
                  <a:pt x="2172462" y="1062990"/>
                </a:cubicBezTo>
                <a:close/>
                <a:moveTo>
                  <a:pt x="5164836" y="1050036"/>
                </a:moveTo>
                <a:cubicBezTo>
                  <a:pt x="5157724" y="1050036"/>
                  <a:pt x="5150612" y="1053338"/>
                  <a:pt x="5143500" y="1059942"/>
                </a:cubicBezTo>
                <a:cubicBezTo>
                  <a:pt x="5136387" y="1066546"/>
                  <a:pt x="5130038" y="1075944"/>
                  <a:pt x="5124450" y="1088136"/>
                </a:cubicBezTo>
                <a:cubicBezTo>
                  <a:pt x="5118862" y="1100328"/>
                  <a:pt x="5114290" y="1115187"/>
                  <a:pt x="5110734" y="1132713"/>
                </a:cubicBezTo>
                <a:cubicBezTo>
                  <a:pt x="5107178" y="1150239"/>
                  <a:pt x="5105400" y="1170178"/>
                  <a:pt x="5105400" y="1192530"/>
                </a:cubicBezTo>
                <a:cubicBezTo>
                  <a:pt x="5105400" y="1210310"/>
                  <a:pt x="5107050" y="1226820"/>
                  <a:pt x="5110353" y="1242060"/>
                </a:cubicBezTo>
                <a:cubicBezTo>
                  <a:pt x="5113655" y="1257300"/>
                  <a:pt x="5118100" y="1270508"/>
                  <a:pt x="5123688" y="1281684"/>
                </a:cubicBezTo>
                <a:cubicBezTo>
                  <a:pt x="5129276" y="1292860"/>
                  <a:pt x="5135626" y="1301750"/>
                  <a:pt x="5142738" y="1308354"/>
                </a:cubicBezTo>
                <a:cubicBezTo>
                  <a:pt x="5149849" y="1314958"/>
                  <a:pt x="5157216" y="1318260"/>
                  <a:pt x="5164836" y="1318260"/>
                </a:cubicBezTo>
                <a:cubicBezTo>
                  <a:pt x="5173979" y="1318260"/>
                  <a:pt x="5182107" y="1314450"/>
                  <a:pt x="5189220" y="1306830"/>
                </a:cubicBezTo>
                <a:cubicBezTo>
                  <a:pt x="5196331" y="1299210"/>
                  <a:pt x="5202428" y="1289050"/>
                  <a:pt x="5207508" y="1276350"/>
                </a:cubicBezTo>
                <a:cubicBezTo>
                  <a:pt x="5212587" y="1263650"/>
                  <a:pt x="5216524" y="1248918"/>
                  <a:pt x="5219319" y="1232154"/>
                </a:cubicBezTo>
                <a:cubicBezTo>
                  <a:pt x="5222113" y="1215390"/>
                  <a:pt x="5223510" y="1197864"/>
                  <a:pt x="5223510" y="1179576"/>
                </a:cubicBezTo>
                <a:cubicBezTo>
                  <a:pt x="5223510" y="1139952"/>
                  <a:pt x="5217795" y="1108456"/>
                  <a:pt x="5206365" y="1085088"/>
                </a:cubicBezTo>
                <a:cubicBezTo>
                  <a:pt x="5194935" y="1061720"/>
                  <a:pt x="5181092" y="1050036"/>
                  <a:pt x="5164836" y="1050036"/>
                </a:cubicBezTo>
                <a:close/>
                <a:moveTo>
                  <a:pt x="202692" y="1024128"/>
                </a:moveTo>
                <a:cubicBezTo>
                  <a:pt x="197612" y="1024128"/>
                  <a:pt x="191771" y="1025017"/>
                  <a:pt x="185166" y="1026795"/>
                </a:cubicBezTo>
                <a:cubicBezTo>
                  <a:pt x="178563" y="1028573"/>
                  <a:pt x="173228" y="1030732"/>
                  <a:pt x="169165" y="1033272"/>
                </a:cubicBezTo>
                <a:cubicBezTo>
                  <a:pt x="167132" y="1034288"/>
                  <a:pt x="165608" y="1037209"/>
                  <a:pt x="164593" y="1042035"/>
                </a:cubicBezTo>
                <a:cubicBezTo>
                  <a:pt x="163577" y="1046861"/>
                  <a:pt x="162687" y="1052195"/>
                  <a:pt x="161925" y="1058037"/>
                </a:cubicBezTo>
                <a:cubicBezTo>
                  <a:pt x="161163" y="1063879"/>
                  <a:pt x="160655" y="1069594"/>
                  <a:pt x="160401" y="1075182"/>
                </a:cubicBezTo>
                <a:cubicBezTo>
                  <a:pt x="160147" y="1080770"/>
                  <a:pt x="160020" y="1084834"/>
                  <a:pt x="160020" y="1087374"/>
                </a:cubicBezTo>
                <a:cubicBezTo>
                  <a:pt x="160020" y="1092454"/>
                  <a:pt x="161290" y="1096772"/>
                  <a:pt x="163831" y="1100328"/>
                </a:cubicBezTo>
                <a:cubicBezTo>
                  <a:pt x="166370" y="1103884"/>
                  <a:pt x="171196" y="1105662"/>
                  <a:pt x="178309" y="1105662"/>
                </a:cubicBezTo>
                <a:cubicBezTo>
                  <a:pt x="193040" y="1105662"/>
                  <a:pt x="205868" y="1100963"/>
                  <a:pt x="216789" y="1091565"/>
                </a:cubicBezTo>
                <a:cubicBezTo>
                  <a:pt x="227711" y="1082167"/>
                  <a:pt x="233173" y="1070610"/>
                  <a:pt x="233173" y="1056894"/>
                </a:cubicBezTo>
                <a:cubicBezTo>
                  <a:pt x="233173" y="1047750"/>
                  <a:pt x="230633" y="1040003"/>
                  <a:pt x="225552" y="1033653"/>
                </a:cubicBezTo>
                <a:cubicBezTo>
                  <a:pt x="220472" y="1027303"/>
                  <a:pt x="212852" y="1024128"/>
                  <a:pt x="202692" y="1024128"/>
                </a:cubicBezTo>
                <a:close/>
                <a:moveTo>
                  <a:pt x="6017514" y="922020"/>
                </a:moveTo>
                <a:cubicBezTo>
                  <a:pt x="6035294" y="922020"/>
                  <a:pt x="6048374" y="928497"/>
                  <a:pt x="6056756" y="941451"/>
                </a:cubicBezTo>
                <a:cubicBezTo>
                  <a:pt x="6065138" y="954405"/>
                  <a:pt x="6069330" y="972312"/>
                  <a:pt x="6069330" y="995172"/>
                </a:cubicBezTo>
                <a:cubicBezTo>
                  <a:pt x="6069330" y="1006856"/>
                  <a:pt x="6068440" y="1022731"/>
                  <a:pt x="6066662" y="1042797"/>
                </a:cubicBezTo>
                <a:cubicBezTo>
                  <a:pt x="6064884" y="1062863"/>
                  <a:pt x="6061836" y="1085215"/>
                  <a:pt x="6057518" y="1109853"/>
                </a:cubicBezTo>
                <a:cubicBezTo>
                  <a:pt x="6053200" y="1134491"/>
                  <a:pt x="6047740" y="1160526"/>
                  <a:pt x="6041136" y="1187958"/>
                </a:cubicBezTo>
                <a:cubicBezTo>
                  <a:pt x="6034531" y="1215390"/>
                  <a:pt x="6026658" y="1242314"/>
                  <a:pt x="6017514" y="1268730"/>
                </a:cubicBezTo>
                <a:cubicBezTo>
                  <a:pt x="6007862" y="1295146"/>
                  <a:pt x="5998972" y="1317244"/>
                  <a:pt x="5990844" y="1335024"/>
                </a:cubicBezTo>
                <a:cubicBezTo>
                  <a:pt x="5982715" y="1352804"/>
                  <a:pt x="5974714" y="1367536"/>
                  <a:pt x="5966840" y="1379220"/>
                </a:cubicBezTo>
                <a:cubicBezTo>
                  <a:pt x="5958966" y="1390904"/>
                  <a:pt x="5950712" y="1400302"/>
                  <a:pt x="5942076" y="1407414"/>
                </a:cubicBezTo>
                <a:cubicBezTo>
                  <a:pt x="5933440" y="1414526"/>
                  <a:pt x="5923788" y="1420622"/>
                  <a:pt x="5913120" y="1425702"/>
                </a:cubicBezTo>
                <a:cubicBezTo>
                  <a:pt x="5902452" y="1430782"/>
                  <a:pt x="5891022" y="1435100"/>
                  <a:pt x="5878830" y="1438656"/>
                </a:cubicBezTo>
                <a:cubicBezTo>
                  <a:pt x="5866638" y="1442212"/>
                  <a:pt x="5854826" y="1445006"/>
                  <a:pt x="5843396" y="1447038"/>
                </a:cubicBezTo>
                <a:cubicBezTo>
                  <a:pt x="5831967" y="1449070"/>
                  <a:pt x="5821426" y="1450594"/>
                  <a:pt x="5811774" y="1451610"/>
                </a:cubicBezTo>
                <a:cubicBezTo>
                  <a:pt x="5802122" y="1452626"/>
                  <a:pt x="5794248" y="1453134"/>
                  <a:pt x="5788152" y="1453134"/>
                </a:cubicBezTo>
                <a:cubicBezTo>
                  <a:pt x="5771895" y="1453134"/>
                  <a:pt x="5755386" y="1446530"/>
                  <a:pt x="5738622" y="1433322"/>
                </a:cubicBezTo>
                <a:cubicBezTo>
                  <a:pt x="5721858" y="1420114"/>
                  <a:pt x="5706110" y="1401318"/>
                  <a:pt x="5691378" y="1376934"/>
                </a:cubicBezTo>
                <a:cubicBezTo>
                  <a:pt x="5682234" y="1361186"/>
                  <a:pt x="5672328" y="1341374"/>
                  <a:pt x="5661660" y="1317498"/>
                </a:cubicBezTo>
                <a:cubicBezTo>
                  <a:pt x="5650992" y="1293622"/>
                  <a:pt x="5641340" y="1267460"/>
                  <a:pt x="5632704" y="1239012"/>
                </a:cubicBezTo>
                <a:cubicBezTo>
                  <a:pt x="5624068" y="1210564"/>
                  <a:pt x="5616828" y="1180465"/>
                  <a:pt x="5610986" y="1148715"/>
                </a:cubicBezTo>
                <a:cubicBezTo>
                  <a:pt x="5605144" y="1116965"/>
                  <a:pt x="5602224" y="1085342"/>
                  <a:pt x="5602224" y="1053846"/>
                </a:cubicBezTo>
                <a:cubicBezTo>
                  <a:pt x="5602224" y="1042670"/>
                  <a:pt x="5604510" y="1032764"/>
                  <a:pt x="5609082" y="1024128"/>
                </a:cubicBezTo>
                <a:cubicBezTo>
                  <a:pt x="5613654" y="1015492"/>
                  <a:pt x="5620004" y="1007745"/>
                  <a:pt x="5628132" y="1000887"/>
                </a:cubicBezTo>
                <a:cubicBezTo>
                  <a:pt x="5636259" y="994029"/>
                  <a:pt x="5645784" y="987679"/>
                  <a:pt x="5656706" y="981837"/>
                </a:cubicBezTo>
                <a:cubicBezTo>
                  <a:pt x="5667628" y="975995"/>
                  <a:pt x="5679440" y="970026"/>
                  <a:pt x="5692140" y="963930"/>
                </a:cubicBezTo>
                <a:cubicBezTo>
                  <a:pt x="5713476" y="953770"/>
                  <a:pt x="5732144" y="947547"/>
                  <a:pt x="5748146" y="945261"/>
                </a:cubicBezTo>
                <a:cubicBezTo>
                  <a:pt x="5764149" y="942975"/>
                  <a:pt x="5774944" y="941832"/>
                  <a:pt x="5780532" y="941832"/>
                </a:cubicBezTo>
                <a:cubicBezTo>
                  <a:pt x="5786120" y="941832"/>
                  <a:pt x="5792088" y="944372"/>
                  <a:pt x="5798438" y="949452"/>
                </a:cubicBezTo>
                <a:cubicBezTo>
                  <a:pt x="5804788" y="954532"/>
                  <a:pt x="5807964" y="962660"/>
                  <a:pt x="5807964" y="973836"/>
                </a:cubicBezTo>
                <a:cubicBezTo>
                  <a:pt x="5807964" y="979424"/>
                  <a:pt x="5807583" y="990727"/>
                  <a:pt x="5806820" y="1007745"/>
                </a:cubicBezTo>
                <a:cubicBezTo>
                  <a:pt x="5806058" y="1024763"/>
                  <a:pt x="5805170" y="1043940"/>
                  <a:pt x="5804154" y="1065276"/>
                </a:cubicBezTo>
                <a:cubicBezTo>
                  <a:pt x="5803137" y="1086612"/>
                  <a:pt x="5802248" y="1108329"/>
                  <a:pt x="5801486" y="1130427"/>
                </a:cubicBezTo>
                <a:cubicBezTo>
                  <a:pt x="5800724" y="1152525"/>
                  <a:pt x="5800343" y="1171448"/>
                  <a:pt x="5800344" y="1187196"/>
                </a:cubicBezTo>
                <a:cubicBezTo>
                  <a:pt x="5800343" y="1218692"/>
                  <a:pt x="5803646" y="1240917"/>
                  <a:pt x="5810250" y="1253871"/>
                </a:cubicBezTo>
                <a:cubicBezTo>
                  <a:pt x="5816854" y="1266825"/>
                  <a:pt x="5822696" y="1273302"/>
                  <a:pt x="5827776" y="1273302"/>
                </a:cubicBezTo>
                <a:cubicBezTo>
                  <a:pt x="5829808" y="1273302"/>
                  <a:pt x="5833490" y="1269746"/>
                  <a:pt x="5838824" y="1262634"/>
                </a:cubicBezTo>
                <a:cubicBezTo>
                  <a:pt x="5844158" y="1255522"/>
                  <a:pt x="5849365" y="1245235"/>
                  <a:pt x="5854446" y="1231773"/>
                </a:cubicBezTo>
                <a:cubicBezTo>
                  <a:pt x="5859525" y="1218311"/>
                  <a:pt x="5864098" y="1202055"/>
                  <a:pt x="5868162" y="1183005"/>
                </a:cubicBezTo>
                <a:cubicBezTo>
                  <a:pt x="5872226" y="1163955"/>
                  <a:pt x="5874258" y="1142492"/>
                  <a:pt x="5874258" y="1118616"/>
                </a:cubicBezTo>
                <a:cubicBezTo>
                  <a:pt x="5874258" y="1097788"/>
                  <a:pt x="5873496" y="1080135"/>
                  <a:pt x="5871972" y="1065657"/>
                </a:cubicBezTo>
                <a:cubicBezTo>
                  <a:pt x="5870448" y="1051179"/>
                  <a:pt x="5868669" y="1038987"/>
                  <a:pt x="5866638" y="1029081"/>
                </a:cubicBezTo>
                <a:cubicBezTo>
                  <a:pt x="5864606" y="1019175"/>
                  <a:pt x="5862828" y="1011047"/>
                  <a:pt x="5861304" y="1004697"/>
                </a:cubicBezTo>
                <a:cubicBezTo>
                  <a:pt x="5859780" y="998347"/>
                  <a:pt x="5859018" y="992632"/>
                  <a:pt x="5859018" y="987552"/>
                </a:cubicBezTo>
                <a:cubicBezTo>
                  <a:pt x="5859018" y="983996"/>
                  <a:pt x="5862066" y="979932"/>
                  <a:pt x="5868162" y="975360"/>
                </a:cubicBezTo>
                <a:cubicBezTo>
                  <a:pt x="5874258" y="970788"/>
                  <a:pt x="5882131" y="966089"/>
                  <a:pt x="5891784" y="961263"/>
                </a:cubicBezTo>
                <a:cubicBezTo>
                  <a:pt x="5901435" y="956437"/>
                  <a:pt x="5912358" y="951738"/>
                  <a:pt x="5924550" y="947166"/>
                </a:cubicBezTo>
                <a:cubicBezTo>
                  <a:pt x="5936742" y="942594"/>
                  <a:pt x="5948680" y="938403"/>
                  <a:pt x="5960364" y="934593"/>
                </a:cubicBezTo>
                <a:cubicBezTo>
                  <a:pt x="5972047" y="930783"/>
                  <a:pt x="5982969" y="927735"/>
                  <a:pt x="5993130" y="925449"/>
                </a:cubicBezTo>
                <a:cubicBezTo>
                  <a:pt x="6003290" y="923163"/>
                  <a:pt x="6011418" y="922020"/>
                  <a:pt x="6017514" y="922020"/>
                </a:cubicBezTo>
                <a:close/>
                <a:moveTo>
                  <a:pt x="3637788" y="921258"/>
                </a:moveTo>
                <a:cubicBezTo>
                  <a:pt x="3665728" y="921258"/>
                  <a:pt x="3691128" y="924941"/>
                  <a:pt x="3713988" y="932307"/>
                </a:cubicBezTo>
                <a:cubicBezTo>
                  <a:pt x="3736848" y="939673"/>
                  <a:pt x="3756279" y="949833"/>
                  <a:pt x="3772281" y="962787"/>
                </a:cubicBezTo>
                <a:cubicBezTo>
                  <a:pt x="3788283" y="975741"/>
                  <a:pt x="3800729" y="990854"/>
                  <a:pt x="3809619" y="1008126"/>
                </a:cubicBezTo>
                <a:cubicBezTo>
                  <a:pt x="3818509" y="1025398"/>
                  <a:pt x="3822954" y="1044194"/>
                  <a:pt x="3822954" y="1064514"/>
                </a:cubicBezTo>
                <a:cubicBezTo>
                  <a:pt x="3822954" y="1079246"/>
                  <a:pt x="3819271" y="1093089"/>
                  <a:pt x="3811905" y="1106043"/>
                </a:cubicBezTo>
                <a:cubicBezTo>
                  <a:pt x="3804539" y="1118997"/>
                  <a:pt x="3795141" y="1130300"/>
                  <a:pt x="3783711" y="1139952"/>
                </a:cubicBezTo>
                <a:cubicBezTo>
                  <a:pt x="3772281" y="1149604"/>
                  <a:pt x="3759581" y="1157224"/>
                  <a:pt x="3745611" y="1162812"/>
                </a:cubicBezTo>
                <a:cubicBezTo>
                  <a:pt x="3731641" y="1168400"/>
                  <a:pt x="3718306" y="1171194"/>
                  <a:pt x="3705606" y="1171194"/>
                </a:cubicBezTo>
                <a:cubicBezTo>
                  <a:pt x="3697986" y="1171194"/>
                  <a:pt x="3691763" y="1169416"/>
                  <a:pt x="3686937" y="1165860"/>
                </a:cubicBezTo>
                <a:cubicBezTo>
                  <a:pt x="3682111" y="1162304"/>
                  <a:pt x="3679698" y="1157986"/>
                  <a:pt x="3679698" y="1152906"/>
                </a:cubicBezTo>
                <a:cubicBezTo>
                  <a:pt x="3679698" y="1129030"/>
                  <a:pt x="3676650" y="1110869"/>
                  <a:pt x="3670554" y="1098423"/>
                </a:cubicBezTo>
                <a:cubicBezTo>
                  <a:pt x="3664458" y="1085977"/>
                  <a:pt x="3654298" y="1079754"/>
                  <a:pt x="3640074" y="1079754"/>
                </a:cubicBezTo>
                <a:cubicBezTo>
                  <a:pt x="3632962" y="1079754"/>
                  <a:pt x="3625469" y="1081659"/>
                  <a:pt x="3617595" y="1085469"/>
                </a:cubicBezTo>
                <a:cubicBezTo>
                  <a:pt x="3609721" y="1089279"/>
                  <a:pt x="3602482" y="1095502"/>
                  <a:pt x="3595878" y="1104138"/>
                </a:cubicBezTo>
                <a:cubicBezTo>
                  <a:pt x="3589274" y="1112774"/>
                  <a:pt x="3583813" y="1124204"/>
                  <a:pt x="3579495" y="1138428"/>
                </a:cubicBezTo>
                <a:cubicBezTo>
                  <a:pt x="3575177" y="1152652"/>
                  <a:pt x="3573018" y="1170432"/>
                  <a:pt x="3573018" y="1191768"/>
                </a:cubicBezTo>
                <a:cubicBezTo>
                  <a:pt x="3573018" y="1207516"/>
                  <a:pt x="3574796" y="1222121"/>
                  <a:pt x="3578352" y="1235583"/>
                </a:cubicBezTo>
                <a:cubicBezTo>
                  <a:pt x="3581908" y="1249045"/>
                  <a:pt x="3587115" y="1260856"/>
                  <a:pt x="3593973" y="1271016"/>
                </a:cubicBezTo>
                <a:cubicBezTo>
                  <a:pt x="3600831" y="1281176"/>
                  <a:pt x="3609086" y="1289177"/>
                  <a:pt x="3618738" y="1295019"/>
                </a:cubicBezTo>
                <a:cubicBezTo>
                  <a:pt x="3628390" y="1300861"/>
                  <a:pt x="3639312" y="1303782"/>
                  <a:pt x="3651504" y="1303782"/>
                </a:cubicBezTo>
                <a:cubicBezTo>
                  <a:pt x="3665220" y="1303782"/>
                  <a:pt x="3677793" y="1300988"/>
                  <a:pt x="3689223" y="1295400"/>
                </a:cubicBezTo>
                <a:cubicBezTo>
                  <a:pt x="3700653" y="1289812"/>
                  <a:pt x="3710940" y="1283589"/>
                  <a:pt x="3720084" y="1276731"/>
                </a:cubicBezTo>
                <a:cubicBezTo>
                  <a:pt x="3729228" y="1269873"/>
                  <a:pt x="3737356" y="1263523"/>
                  <a:pt x="3744468" y="1257681"/>
                </a:cubicBezTo>
                <a:cubicBezTo>
                  <a:pt x="3751580" y="1251839"/>
                  <a:pt x="3757930" y="1248918"/>
                  <a:pt x="3763518" y="1248918"/>
                </a:cubicBezTo>
                <a:cubicBezTo>
                  <a:pt x="3769106" y="1248918"/>
                  <a:pt x="3776853" y="1251712"/>
                  <a:pt x="3786759" y="1257300"/>
                </a:cubicBezTo>
                <a:cubicBezTo>
                  <a:pt x="3796665" y="1262888"/>
                  <a:pt x="3806444" y="1270127"/>
                  <a:pt x="3816096" y="1279017"/>
                </a:cubicBezTo>
                <a:cubicBezTo>
                  <a:pt x="3825748" y="1287907"/>
                  <a:pt x="3834130" y="1297686"/>
                  <a:pt x="3841242" y="1308354"/>
                </a:cubicBezTo>
                <a:cubicBezTo>
                  <a:pt x="3848354" y="1319022"/>
                  <a:pt x="3851910" y="1329690"/>
                  <a:pt x="3851910" y="1340358"/>
                </a:cubicBezTo>
                <a:cubicBezTo>
                  <a:pt x="3851910" y="1347470"/>
                  <a:pt x="3846957" y="1357376"/>
                  <a:pt x="3837051" y="1370076"/>
                </a:cubicBezTo>
                <a:cubicBezTo>
                  <a:pt x="3827145" y="1382776"/>
                  <a:pt x="3812921" y="1395603"/>
                  <a:pt x="3794379" y="1408557"/>
                </a:cubicBezTo>
                <a:cubicBezTo>
                  <a:pt x="3775837" y="1421511"/>
                  <a:pt x="3753231" y="1432687"/>
                  <a:pt x="3726561" y="1442085"/>
                </a:cubicBezTo>
                <a:cubicBezTo>
                  <a:pt x="3699891" y="1451483"/>
                  <a:pt x="3669792" y="1456182"/>
                  <a:pt x="3636264" y="1456182"/>
                </a:cubicBezTo>
                <a:cubicBezTo>
                  <a:pt x="3592068" y="1456182"/>
                  <a:pt x="3553460" y="1449578"/>
                  <a:pt x="3520440" y="1436370"/>
                </a:cubicBezTo>
                <a:cubicBezTo>
                  <a:pt x="3487420" y="1423162"/>
                  <a:pt x="3459861" y="1405128"/>
                  <a:pt x="3437763" y="1382268"/>
                </a:cubicBezTo>
                <a:cubicBezTo>
                  <a:pt x="3415665" y="1359408"/>
                  <a:pt x="3399155" y="1332357"/>
                  <a:pt x="3388233" y="1301115"/>
                </a:cubicBezTo>
                <a:cubicBezTo>
                  <a:pt x="3377311" y="1269873"/>
                  <a:pt x="3371850" y="1236218"/>
                  <a:pt x="3371850" y="1200150"/>
                </a:cubicBezTo>
                <a:cubicBezTo>
                  <a:pt x="3371850" y="1156462"/>
                  <a:pt x="3379470" y="1117346"/>
                  <a:pt x="3394710" y="1082802"/>
                </a:cubicBezTo>
                <a:cubicBezTo>
                  <a:pt x="3409950" y="1048258"/>
                  <a:pt x="3430016" y="1019048"/>
                  <a:pt x="3454908" y="995172"/>
                </a:cubicBezTo>
                <a:cubicBezTo>
                  <a:pt x="3479800" y="971296"/>
                  <a:pt x="3508248" y="953008"/>
                  <a:pt x="3540252" y="940308"/>
                </a:cubicBezTo>
                <a:cubicBezTo>
                  <a:pt x="3572256" y="927608"/>
                  <a:pt x="3604768" y="921258"/>
                  <a:pt x="3637788" y="921258"/>
                </a:cubicBezTo>
                <a:close/>
                <a:moveTo>
                  <a:pt x="4085082" y="918972"/>
                </a:moveTo>
                <a:cubicBezTo>
                  <a:pt x="4121658" y="918972"/>
                  <a:pt x="4151630" y="920877"/>
                  <a:pt x="4174998" y="924687"/>
                </a:cubicBezTo>
                <a:cubicBezTo>
                  <a:pt x="4198366" y="928497"/>
                  <a:pt x="4215384" y="938784"/>
                  <a:pt x="4226052" y="955548"/>
                </a:cubicBezTo>
                <a:cubicBezTo>
                  <a:pt x="4234688" y="968756"/>
                  <a:pt x="4240149" y="981583"/>
                  <a:pt x="4242435" y="994029"/>
                </a:cubicBezTo>
                <a:cubicBezTo>
                  <a:pt x="4244721" y="1006475"/>
                  <a:pt x="4245864" y="1018540"/>
                  <a:pt x="4245864" y="1030224"/>
                </a:cubicBezTo>
                <a:cubicBezTo>
                  <a:pt x="4245864" y="1043432"/>
                  <a:pt x="4242943" y="1053465"/>
                  <a:pt x="4237101" y="1060323"/>
                </a:cubicBezTo>
                <a:cubicBezTo>
                  <a:pt x="4231259" y="1067181"/>
                  <a:pt x="4224020" y="1070610"/>
                  <a:pt x="4215384" y="1070610"/>
                </a:cubicBezTo>
                <a:cubicBezTo>
                  <a:pt x="4211320" y="1070610"/>
                  <a:pt x="4205605" y="1070229"/>
                  <a:pt x="4198239" y="1069467"/>
                </a:cubicBezTo>
                <a:cubicBezTo>
                  <a:pt x="4190873" y="1068705"/>
                  <a:pt x="4182618" y="1067943"/>
                  <a:pt x="4173474" y="1067181"/>
                </a:cubicBezTo>
                <a:cubicBezTo>
                  <a:pt x="4164330" y="1066419"/>
                  <a:pt x="4154805" y="1065657"/>
                  <a:pt x="4144899" y="1064895"/>
                </a:cubicBezTo>
                <a:cubicBezTo>
                  <a:pt x="4134993" y="1064133"/>
                  <a:pt x="4125468" y="1063752"/>
                  <a:pt x="4116324" y="1063752"/>
                </a:cubicBezTo>
                <a:cubicBezTo>
                  <a:pt x="4097528" y="1063752"/>
                  <a:pt x="4083431" y="1065530"/>
                  <a:pt x="4074033" y="1069086"/>
                </a:cubicBezTo>
                <a:cubicBezTo>
                  <a:pt x="4064635" y="1072642"/>
                  <a:pt x="4059936" y="1080008"/>
                  <a:pt x="4059936" y="1091184"/>
                </a:cubicBezTo>
                <a:cubicBezTo>
                  <a:pt x="4059936" y="1099312"/>
                  <a:pt x="4061841" y="1106170"/>
                  <a:pt x="4065651" y="1111758"/>
                </a:cubicBezTo>
                <a:cubicBezTo>
                  <a:pt x="4069461" y="1117346"/>
                  <a:pt x="4075430" y="1120140"/>
                  <a:pt x="4083558" y="1120140"/>
                </a:cubicBezTo>
                <a:cubicBezTo>
                  <a:pt x="4089654" y="1120140"/>
                  <a:pt x="4096385" y="1119505"/>
                  <a:pt x="4103751" y="1118235"/>
                </a:cubicBezTo>
                <a:cubicBezTo>
                  <a:pt x="4111117" y="1116965"/>
                  <a:pt x="4118610" y="1115695"/>
                  <a:pt x="4126230" y="1114425"/>
                </a:cubicBezTo>
                <a:cubicBezTo>
                  <a:pt x="4133850" y="1113155"/>
                  <a:pt x="4141343" y="1111885"/>
                  <a:pt x="4148709" y="1110615"/>
                </a:cubicBezTo>
                <a:cubicBezTo>
                  <a:pt x="4156075" y="1109345"/>
                  <a:pt x="4162806" y="1108710"/>
                  <a:pt x="4168902" y="1108710"/>
                </a:cubicBezTo>
                <a:cubicBezTo>
                  <a:pt x="4180078" y="1108710"/>
                  <a:pt x="4188841" y="1112139"/>
                  <a:pt x="4195191" y="1118997"/>
                </a:cubicBezTo>
                <a:cubicBezTo>
                  <a:pt x="4201541" y="1125855"/>
                  <a:pt x="4204716" y="1140968"/>
                  <a:pt x="4204716" y="1164336"/>
                </a:cubicBezTo>
                <a:cubicBezTo>
                  <a:pt x="4204716" y="1190244"/>
                  <a:pt x="4201795" y="1210056"/>
                  <a:pt x="4195953" y="1223772"/>
                </a:cubicBezTo>
                <a:cubicBezTo>
                  <a:pt x="4190111" y="1237488"/>
                  <a:pt x="4182364" y="1244346"/>
                  <a:pt x="4172712" y="1244346"/>
                </a:cubicBezTo>
                <a:cubicBezTo>
                  <a:pt x="4164076" y="1244346"/>
                  <a:pt x="4155313" y="1243838"/>
                  <a:pt x="4146423" y="1242822"/>
                </a:cubicBezTo>
                <a:cubicBezTo>
                  <a:pt x="4137533" y="1241806"/>
                  <a:pt x="4127500" y="1241298"/>
                  <a:pt x="4116324" y="1241298"/>
                </a:cubicBezTo>
                <a:cubicBezTo>
                  <a:pt x="4098544" y="1241298"/>
                  <a:pt x="4085463" y="1243711"/>
                  <a:pt x="4077081" y="1248537"/>
                </a:cubicBezTo>
                <a:cubicBezTo>
                  <a:pt x="4068699" y="1253363"/>
                  <a:pt x="4064508" y="1261618"/>
                  <a:pt x="4064508" y="1273302"/>
                </a:cubicBezTo>
                <a:cubicBezTo>
                  <a:pt x="4064508" y="1280414"/>
                  <a:pt x="4066159" y="1285748"/>
                  <a:pt x="4069461" y="1289304"/>
                </a:cubicBezTo>
                <a:cubicBezTo>
                  <a:pt x="4072763" y="1292860"/>
                  <a:pt x="4081018" y="1294638"/>
                  <a:pt x="4094226" y="1294638"/>
                </a:cubicBezTo>
                <a:cubicBezTo>
                  <a:pt x="4116578" y="1294638"/>
                  <a:pt x="4136771" y="1292733"/>
                  <a:pt x="4154805" y="1288923"/>
                </a:cubicBezTo>
                <a:cubicBezTo>
                  <a:pt x="4172839" y="1285113"/>
                  <a:pt x="4188714" y="1280795"/>
                  <a:pt x="4202430" y="1275969"/>
                </a:cubicBezTo>
                <a:cubicBezTo>
                  <a:pt x="4216146" y="1271143"/>
                  <a:pt x="4227449" y="1266825"/>
                  <a:pt x="4236339" y="1263015"/>
                </a:cubicBezTo>
                <a:cubicBezTo>
                  <a:pt x="4245229" y="1259205"/>
                  <a:pt x="4251706" y="1257300"/>
                  <a:pt x="4255770" y="1257300"/>
                </a:cubicBezTo>
                <a:cubicBezTo>
                  <a:pt x="4263390" y="1257300"/>
                  <a:pt x="4269867" y="1262888"/>
                  <a:pt x="4275201" y="1274064"/>
                </a:cubicBezTo>
                <a:cubicBezTo>
                  <a:pt x="4280535" y="1285240"/>
                  <a:pt x="4283202" y="1300988"/>
                  <a:pt x="4283202" y="1321308"/>
                </a:cubicBezTo>
                <a:cubicBezTo>
                  <a:pt x="4283202" y="1348232"/>
                  <a:pt x="4281297" y="1369187"/>
                  <a:pt x="4277487" y="1384173"/>
                </a:cubicBezTo>
                <a:cubicBezTo>
                  <a:pt x="4273677" y="1399159"/>
                  <a:pt x="4265930" y="1409446"/>
                  <a:pt x="4254246" y="1415034"/>
                </a:cubicBezTo>
                <a:cubicBezTo>
                  <a:pt x="4248658" y="1418082"/>
                  <a:pt x="4239133" y="1421892"/>
                  <a:pt x="4225671" y="1426464"/>
                </a:cubicBezTo>
                <a:cubicBezTo>
                  <a:pt x="4212209" y="1431036"/>
                  <a:pt x="4196080" y="1435481"/>
                  <a:pt x="4177284" y="1439799"/>
                </a:cubicBezTo>
                <a:cubicBezTo>
                  <a:pt x="4158488" y="1444117"/>
                  <a:pt x="4137787" y="1447927"/>
                  <a:pt x="4115181" y="1451229"/>
                </a:cubicBezTo>
                <a:cubicBezTo>
                  <a:pt x="4092575" y="1454531"/>
                  <a:pt x="4069080" y="1456182"/>
                  <a:pt x="4044696" y="1456182"/>
                </a:cubicBezTo>
                <a:cubicBezTo>
                  <a:pt x="4020820" y="1456182"/>
                  <a:pt x="4001135" y="1455547"/>
                  <a:pt x="3985641" y="1454277"/>
                </a:cubicBezTo>
                <a:cubicBezTo>
                  <a:pt x="3970147" y="1453007"/>
                  <a:pt x="3957701" y="1450975"/>
                  <a:pt x="3948303" y="1448181"/>
                </a:cubicBezTo>
                <a:cubicBezTo>
                  <a:pt x="3938905" y="1445387"/>
                  <a:pt x="3931920" y="1442085"/>
                  <a:pt x="3927348" y="1438275"/>
                </a:cubicBezTo>
                <a:cubicBezTo>
                  <a:pt x="3922776" y="1434465"/>
                  <a:pt x="3919474" y="1429766"/>
                  <a:pt x="3917442" y="1424178"/>
                </a:cubicBezTo>
                <a:cubicBezTo>
                  <a:pt x="3914902" y="1417066"/>
                  <a:pt x="3912235" y="1406779"/>
                  <a:pt x="3909441" y="1393317"/>
                </a:cubicBezTo>
                <a:cubicBezTo>
                  <a:pt x="3906647" y="1379855"/>
                  <a:pt x="3904107" y="1363980"/>
                  <a:pt x="3901821" y="1345692"/>
                </a:cubicBezTo>
                <a:cubicBezTo>
                  <a:pt x="3899535" y="1327404"/>
                  <a:pt x="3897630" y="1306957"/>
                  <a:pt x="3896106" y="1284351"/>
                </a:cubicBezTo>
                <a:cubicBezTo>
                  <a:pt x="3894582" y="1261745"/>
                  <a:pt x="3893820" y="1237996"/>
                  <a:pt x="3893820" y="1213104"/>
                </a:cubicBezTo>
                <a:cubicBezTo>
                  <a:pt x="3893820" y="1139444"/>
                  <a:pt x="3896487" y="1081659"/>
                  <a:pt x="3901821" y="1039749"/>
                </a:cubicBezTo>
                <a:cubicBezTo>
                  <a:pt x="3907155" y="997839"/>
                  <a:pt x="3911854" y="970788"/>
                  <a:pt x="3915918" y="958596"/>
                </a:cubicBezTo>
                <a:cubicBezTo>
                  <a:pt x="3919982" y="946912"/>
                  <a:pt x="3935476" y="937387"/>
                  <a:pt x="3962400" y="930021"/>
                </a:cubicBezTo>
                <a:cubicBezTo>
                  <a:pt x="3989324" y="922655"/>
                  <a:pt x="4030218" y="918972"/>
                  <a:pt x="4085082" y="918972"/>
                </a:cubicBezTo>
                <a:close/>
                <a:moveTo>
                  <a:pt x="2150364" y="918972"/>
                </a:moveTo>
                <a:cubicBezTo>
                  <a:pt x="2186940" y="918972"/>
                  <a:pt x="2220341" y="923671"/>
                  <a:pt x="2250567" y="933069"/>
                </a:cubicBezTo>
                <a:cubicBezTo>
                  <a:pt x="2280793" y="942467"/>
                  <a:pt x="2306828" y="955929"/>
                  <a:pt x="2328672" y="973455"/>
                </a:cubicBezTo>
                <a:cubicBezTo>
                  <a:pt x="2350516" y="990981"/>
                  <a:pt x="2367534" y="1012317"/>
                  <a:pt x="2379726" y="1037463"/>
                </a:cubicBezTo>
                <a:cubicBezTo>
                  <a:pt x="2391918" y="1062609"/>
                  <a:pt x="2398014" y="1090676"/>
                  <a:pt x="2398014" y="1121664"/>
                </a:cubicBezTo>
                <a:cubicBezTo>
                  <a:pt x="2398014" y="1148588"/>
                  <a:pt x="2392553" y="1173480"/>
                  <a:pt x="2381631" y="1196340"/>
                </a:cubicBezTo>
                <a:cubicBezTo>
                  <a:pt x="2370709" y="1219200"/>
                  <a:pt x="2356358" y="1239012"/>
                  <a:pt x="2338578" y="1255776"/>
                </a:cubicBezTo>
                <a:cubicBezTo>
                  <a:pt x="2320798" y="1272540"/>
                  <a:pt x="2300732" y="1285748"/>
                  <a:pt x="2278380" y="1295400"/>
                </a:cubicBezTo>
                <a:cubicBezTo>
                  <a:pt x="2256028" y="1305052"/>
                  <a:pt x="2233676" y="1309878"/>
                  <a:pt x="2211324" y="1309878"/>
                </a:cubicBezTo>
                <a:cubicBezTo>
                  <a:pt x="2196084" y="1309878"/>
                  <a:pt x="2184527" y="1308100"/>
                  <a:pt x="2176653" y="1304544"/>
                </a:cubicBezTo>
                <a:cubicBezTo>
                  <a:pt x="2168779" y="1300988"/>
                  <a:pt x="2163064" y="1299210"/>
                  <a:pt x="2159508" y="1299210"/>
                </a:cubicBezTo>
                <a:cubicBezTo>
                  <a:pt x="2155952" y="1299210"/>
                  <a:pt x="2153920" y="1300353"/>
                  <a:pt x="2153412" y="1302639"/>
                </a:cubicBezTo>
                <a:cubicBezTo>
                  <a:pt x="2152904" y="1304925"/>
                  <a:pt x="2152650" y="1308862"/>
                  <a:pt x="2152650" y="1314450"/>
                </a:cubicBezTo>
                <a:cubicBezTo>
                  <a:pt x="2152650" y="1326642"/>
                  <a:pt x="2153412" y="1337437"/>
                  <a:pt x="2154936" y="1346835"/>
                </a:cubicBezTo>
                <a:cubicBezTo>
                  <a:pt x="2156460" y="1356233"/>
                  <a:pt x="2158238" y="1364742"/>
                  <a:pt x="2160270" y="1372362"/>
                </a:cubicBezTo>
                <a:cubicBezTo>
                  <a:pt x="2162302" y="1379982"/>
                  <a:pt x="2164207" y="1386840"/>
                  <a:pt x="2165985" y="1392936"/>
                </a:cubicBezTo>
                <a:cubicBezTo>
                  <a:pt x="2167763" y="1399032"/>
                  <a:pt x="2168652" y="1405128"/>
                  <a:pt x="2168652" y="1411224"/>
                </a:cubicBezTo>
                <a:cubicBezTo>
                  <a:pt x="2168652" y="1422908"/>
                  <a:pt x="2163953" y="1432433"/>
                  <a:pt x="2154555" y="1439799"/>
                </a:cubicBezTo>
                <a:cubicBezTo>
                  <a:pt x="2145157" y="1447165"/>
                  <a:pt x="2130552" y="1450848"/>
                  <a:pt x="2110740" y="1450848"/>
                </a:cubicBezTo>
                <a:cubicBezTo>
                  <a:pt x="2101088" y="1450848"/>
                  <a:pt x="2089531" y="1449832"/>
                  <a:pt x="2076069" y="1447800"/>
                </a:cubicBezTo>
                <a:cubicBezTo>
                  <a:pt x="2062607" y="1445768"/>
                  <a:pt x="2049272" y="1442339"/>
                  <a:pt x="2036064" y="1437513"/>
                </a:cubicBezTo>
                <a:cubicBezTo>
                  <a:pt x="2022856" y="1432687"/>
                  <a:pt x="2010791" y="1426083"/>
                  <a:pt x="1999869" y="1417701"/>
                </a:cubicBezTo>
                <a:cubicBezTo>
                  <a:pt x="1988947" y="1409319"/>
                  <a:pt x="1981454" y="1399032"/>
                  <a:pt x="1977390" y="1386840"/>
                </a:cubicBezTo>
                <a:cubicBezTo>
                  <a:pt x="1968754" y="1362456"/>
                  <a:pt x="1962023" y="1331341"/>
                  <a:pt x="1957197" y="1293495"/>
                </a:cubicBezTo>
                <a:cubicBezTo>
                  <a:pt x="1952371" y="1255649"/>
                  <a:pt x="1949958" y="1213104"/>
                  <a:pt x="1949958" y="1165860"/>
                </a:cubicBezTo>
                <a:cubicBezTo>
                  <a:pt x="1949958" y="1142492"/>
                  <a:pt x="1950339" y="1120140"/>
                  <a:pt x="1951101" y="1098804"/>
                </a:cubicBezTo>
                <a:cubicBezTo>
                  <a:pt x="1951863" y="1077468"/>
                  <a:pt x="1953133" y="1058037"/>
                  <a:pt x="1954911" y="1040511"/>
                </a:cubicBezTo>
                <a:cubicBezTo>
                  <a:pt x="1956689" y="1022985"/>
                  <a:pt x="1958975" y="1007872"/>
                  <a:pt x="1961769" y="995172"/>
                </a:cubicBezTo>
                <a:cubicBezTo>
                  <a:pt x="1964563" y="982472"/>
                  <a:pt x="1968246" y="973328"/>
                  <a:pt x="1972818" y="967740"/>
                </a:cubicBezTo>
                <a:cubicBezTo>
                  <a:pt x="1977390" y="962152"/>
                  <a:pt x="1985645" y="956437"/>
                  <a:pt x="1997583" y="950595"/>
                </a:cubicBezTo>
                <a:cubicBezTo>
                  <a:pt x="2009521" y="944753"/>
                  <a:pt x="2023618" y="939546"/>
                  <a:pt x="2039874" y="934974"/>
                </a:cubicBezTo>
                <a:cubicBezTo>
                  <a:pt x="2056130" y="930402"/>
                  <a:pt x="2073783" y="926592"/>
                  <a:pt x="2092833" y="923544"/>
                </a:cubicBezTo>
                <a:cubicBezTo>
                  <a:pt x="2111883" y="920496"/>
                  <a:pt x="2131060" y="918972"/>
                  <a:pt x="2150364" y="918972"/>
                </a:cubicBezTo>
                <a:close/>
                <a:moveTo>
                  <a:pt x="665608" y="918972"/>
                </a:moveTo>
                <a:cubicBezTo>
                  <a:pt x="702184" y="918972"/>
                  <a:pt x="732156" y="920877"/>
                  <a:pt x="755523" y="924687"/>
                </a:cubicBezTo>
                <a:cubicBezTo>
                  <a:pt x="778891" y="928497"/>
                  <a:pt x="795909" y="938784"/>
                  <a:pt x="806578" y="955548"/>
                </a:cubicBezTo>
                <a:cubicBezTo>
                  <a:pt x="815213" y="968756"/>
                  <a:pt x="820674" y="981583"/>
                  <a:pt x="822961" y="994029"/>
                </a:cubicBezTo>
                <a:cubicBezTo>
                  <a:pt x="825246" y="1006475"/>
                  <a:pt x="826390" y="1018540"/>
                  <a:pt x="826390" y="1030224"/>
                </a:cubicBezTo>
                <a:cubicBezTo>
                  <a:pt x="826390" y="1043432"/>
                  <a:pt x="823468" y="1053465"/>
                  <a:pt x="817627" y="1060323"/>
                </a:cubicBezTo>
                <a:cubicBezTo>
                  <a:pt x="811785" y="1067181"/>
                  <a:pt x="804546" y="1070610"/>
                  <a:pt x="795909" y="1070610"/>
                </a:cubicBezTo>
                <a:cubicBezTo>
                  <a:pt x="791845" y="1070610"/>
                  <a:pt x="786131" y="1070229"/>
                  <a:pt x="778765" y="1069467"/>
                </a:cubicBezTo>
                <a:cubicBezTo>
                  <a:pt x="771399" y="1068705"/>
                  <a:pt x="763143" y="1067943"/>
                  <a:pt x="754000" y="1067181"/>
                </a:cubicBezTo>
                <a:cubicBezTo>
                  <a:pt x="744856" y="1066419"/>
                  <a:pt x="735330" y="1065657"/>
                  <a:pt x="725425" y="1064895"/>
                </a:cubicBezTo>
                <a:cubicBezTo>
                  <a:pt x="715518" y="1064133"/>
                  <a:pt x="705993" y="1063752"/>
                  <a:pt x="696849" y="1063752"/>
                </a:cubicBezTo>
                <a:cubicBezTo>
                  <a:pt x="678053" y="1063752"/>
                  <a:pt x="663956" y="1065530"/>
                  <a:pt x="654558" y="1069086"/>
                </a:cubicBezTo>
                <a:cubicBezTo>
                  <a:pt x="645160" y="1072642"/>
                  <a:pt x="640461" y="1080008"/>
                  <a:pt x="640461" y="1091184"/>
                </a:cubicBezTo>
                <a:cubicBezTo>
                  <a:pt x="640461" y="1099312"/>
                  <a:pt x="642367" y="1106170"/>
                  <a:pt x="646176" y="1111758"/>
                </a:cubicBezTo>
                <a:cubicBezTo>
                  <a:pt x="649986" y="1117346"/>
                  <a:pt x="655956" y="1120140"/>
                  <a:pt x="664084" y="1120140"/>
                </a:cubicBezTo>
                <a:cubicBezTo>
                  <a:pt x="670180" y="1120140"/>
                  <a:pt x="676911" y="1119505"/>
                  <a:pt x="684276" y="1118235"/>
                </a:cubicBezTo>
                <a:cubicBezTo>
                  <a:pt x="691643" y="1116965"/>
                  <a:pt x="699135" y="1115695"/>
                  <a:pt x="706756" y="1114425"/>
                </a:cubicBezTo>
                <a:cubicBezTo>
                  <a:pt x="714375" y="1113155"/>
                  <a:pt x="721869" y="1111885"/>
                  <a:pt x="729235" y="1110615"/>
                </a:cubicBezTo>
                <a:cubicBezTo>
                  <a:pt x="736600" y="1109345"/>
                  <a:pt x="743331" y="1108710"/>
                  <a:pt x="749427" y="1108710"/>
                </a:cubicBezTo>
                <a:cubicBezTo>
                  <a:pt x="760603" y="1108710"/>
                  <a:pt x="769366" y="1112139"/>
                  <a:pt x="775717" y="1118997"/>
                </a:cubicBezTo>
                <a:cubicBezTo>
                  <a:pt x="782066" y="1125855"/>
                  <a:pt x="785242" y="1140968"/>
                  <a:pt x="785242" y="1164336"/>
                </a:cubicBezTo>
                <a:cubicBezTo>
                  <a:pt x="785242" y="1190244"/>
                  <a:pt x="782320" y="1210056"/>
                  <a:pt x="776478" y="1223772"/>
                </a:cubicBezTo>
                <a:cubicBezTo>
                  <a:pt x="770636" y="1237488"/>
                  <a:pt x="762889" y="1244346"/>
                  <a:pt x="753238" y="1244346"/>
                </a:cubicBezTo>
                <a:cubicBezTo>
                  <a:pt x="744602" y="1244346"/>
                  <a:pt x="735838" y="1243838"/>
                  <a:pt x="726949" y="1242822"/>
                </a:cubicBezTo>
                <a:cubicBezTo>
                  <a:pt x="718058" y="1241806"/>
                  <a:pt x="708026" y="1241298"/>
                  <a:pt x="696849" y="1241298"/>
                </a:cubicBezTo>
                <a:cubicBezTo>
                  <a:pt x="679070" y="1241298"/>
                  <a:pt x="665989" y="1243711"/>
                  <a:pt x="657607" y="1248537"/>
                </a:cubicBezTo>
                <a:cubicBezTo>
                  <a:pt x="649224" y="1253363"/>
                  <a:pt x="645033" y="1261618"/>
                  <a:pt x="645033" y="1273302"/>
                </a:cubicBezTo>
                <a:cubicBezTo>
                  <a:pt x="645033" y="1280414"/>
                  <a:pt x="646684" y="1285748"/>
                  <a:pt x="649986" y="1289304"/>
                </a:cubicBezTo>
                <a:cubicBezTo>
                  <a:pt x="653288" y="1292860"/>
                  <a:pt x="661543" y="1294638"/>
                  <a:pt x="674752" y="1294638"/>
                </a:cubicBezTo>
                <a:cubicBezTo>
                  <a:pt x="697103" y="1294638"/>
                  <a:pt x="717297" y="1292733"/>
                  <a:pt x="735330" y="1288923"/>
                </a:cubicBezTo>
                <a:cubicBezTo>
                  <a:pt x="753365" y="1285113"/>
                  <a:pt x="769240" y="1280795"/>
                  <a:pt x="782955" y="1275969"/>
                </a:cubicBezTo>
                <a:cubicBezTo>
                  <a:pt x="796671" y="1271143"/>
                  <a:pt x="807975" y="1266825"/>
                  <a:pt x="816864" y="1263015"/>
                </a:cubicBezTo>
                <a:cubicBezTo>
                  <a:pt x="825754" y="1259205"/>
                  <a:pt x="832232" y="1257300"/>
                  <a:pt x="836296" y="1257300"/>
                </a:cubicBezTo>
                <a:cubicBezTo>
                  <a:pt x="843915" y="1257300"/>
                  <a:pt x="850393" y="1262888"/>
                  <a:pt x="855726" y="1274064"/>
                </a:cubicBezTo>
                <a:cubicBezTo>
                  <a:pt x="861061" y="1285240"/>
                  <a:pt x="863727" y="1300988"/>
                  <a:pt x="863727" y="1321308"/>
                </a:cubicBezTo>
                <a:cubicBezTo>
                  <a:pt x="863727" y="1348232"/>
                  <a:pt x="861823" y="1369187"/>
                  <a:pt x="858012" y="1384173"/>
                </a:cubicBezTo>
                <a:cubicBezTo>
                  <a:pt x="854203" y="1399159"/>
                  <a:pt x="846455" y="1409446"/>
                  <a:pt x="834772" y="1415034"/>
                </a:cubicBezTo>
                <a:cubicBezTo>
                  <a:pt x="829183" y="1418082"/>
                  <a:pt x="819658" y="1421892"/>
                  <a:pt x="806196" y="1426464"/>
                </a:cubicBezTo>
                <a:cubicBezTo>
                  <a:pt x="792735" y="1431036"/>
                  <a:pt x="776605" y="1435481"/>
                  <a:pt x="757810" y="1439799"/>
                </a:cubicBezTo>
                <a:cubicBezTo>
                  <a:pt x="739014" y="1444117"/>
                  <a:pt x="718312" y="1447927"/>
                  <a:pt x="695706" y="1451229"/>
                </a:cubicBezTo>
                <a:cubicBezTo>
                  <a:pt x="673100" y="1454531"/>
                  <a:pt x="649605" y="1456182"/>
                  <a:pt x="625222" y="1456182"/>
                </a:cubicBezTo>
                <a:cubicBezTo>
                  <a:pt x="601346" y="1456182"/>
                  <a:pt x="581660" y="1455547"/>
                  <a:pt x="566166" y="1454277"/>
                </a:cubicBezTo>
                <a:cubicBezTo>
                  <a:pt x="550673" y="1453007"/>
                  <a:pt x="538227" y="1450975"/>
                  <a:pt x="528828" y="1448181"/>
                </a:cubicBezTo>
                <a:cubicBezTo>
                  <a:pt x="519430" y="1445387"/>
                  <a:pt x="512446" y="1442085"/>
                  <a:pt x="507873" y="1438275"/>
                </a:cubicBezTo>
                <a:cubicBezTo>
                  <a:pt x="503301" y="1434465"/>
                  <a:pt x="500000" y="1429766"/>
                  <a:pt x="497968" y="1424178"/>
                </a:cubicBezTo>
                <a:cubicBezTo>
                  <a:pt x="495427" y="1417066"/>
                  <a:pt x="492760" y="1406779"/>
                  <a:pt x="489967" y="1393317"/>
                </a:cubicBezTo>
                <a:cubicBezTo>
                  <a:pt x="487173" y="1379855"/>
                  <a:pt x="484633" y="1363980"/>
                  <a:pt x="482346" y="1345692"/>
                </a:cubicBezTo>
                <a:cubicBezTo>
                  <a:pt x="480060" y="1327404"/>
                  <a:pt x="478156" y="1306957"/>
                  <a:pt x="476632" y="1284351"/>
                </a:cubicBezTo>
                <a:cubicBezTo>
                  <a:pt x="475107" y="1261745"/>
                  <a:pt x="474345" y="1237996"/>
                  <a:pt x="474345" y="1213104"/>
                </a:cubicBezTo>
                <a:cubicBezTo>
                  <a:pt x="474345" y="1139444"/>
                  <a:pt x="477013" y="1081659"/>
                  <a:pt x="482346" y="1039749"/>
                </a:cubicBezTo>
                <a:cubicBezTo>
                  <a:pt x="487681" y="997839"/>
                  <a:pt x="492379" y="970788"/>
                  <a:pt x="496444" y="958596"/>
                </a:cubicBezTo>
                <a:cubicBezTo>
                  <a:pt x="500508" y="946912"/>
                  <a:pt x="516001" y="937387"/>
                  <a:pt x="542925" y="930021"/>
                </a:cubicBezTo>
                <a:cubicBezTo>
                  <a:pt x="569849" y="922655"/>
                  <a:pt x="610743" y="918972"/>
                  <a:pt x="665608" y="918972"/>
                </a:cubicBezTo>
                <a:close/>
                <a:moveTo>
                  <a:pt x="190500" y="918972"/>
                </a:moveTo>
                <a:cubicBezTo>
                  <a:pt x="221996" y="918972"/>
                  <a:pt x="249809" y="922147"/>
                  <a:pt x="273940" y="928497"/>
                </a:cubicBezTo>
                <a:cubicBezTo>
                  <a:pt x="298070" y="934847"/>
                  <a:pt x="318263" y="943737"/>
                  <a:pt x="334519" y="955167"/>
                </a:cubicBezTo>
                <a:cubicBezTo>
                  <a:pt x="350774" y="966597"/>
                  <a:pt x="363093" y="980059"/>
                  <a:pt x="371476" y="995553"/>
                </a:cubicBezTo>
                <a:cubicBezTo>
                  <a:pt x="379858" y="1011047"/>
                  <a:pt x="384049" y="1027938"/>
                  <a:pt x="384049" y="1046226"/>
                </a:cubicBezTo>
                <a:cubicBezTo>
                  <a:pt x="384049" y="1064514"/>
                  <a:pt x="381763" y="1080516"/>
                  <a:pt x="377190" y="1094232"/>
                </a:cubicBezTo>
                <a:cubicBezTo>
                  <a:pt x="372618" y="1107948"/>
                  <a:pt x="367411" y="1119505"/>
                  <a:pt x="361570" y="1128903"/>
                </a:cubicBezTo>
                <a:cubicBezTo>
                  <a:pt x="355728" y="1138301"/>
                  <a:pt x="350521" y="1145540"/>
                  <a:pt x="345948" y="1150620"/>
                </a:cubicBezTo>
                <a:cubicBezTo>
                  <a:pt x="341376" y="1155700"/>
                  <a:pt x="339090" y="1158748"/>
                  <a:pt x="339090" y="1159764"/>
                </a:cubicBezTo>
                <a:cubicBezTo>
                  <a:pt x="339090" y="1160780"/>
                  <a:pt x="344044" y="1163193"/>
                  <a:pt x="353949" y="1167003"/>
                </a:cubicBezTo>
                <a:cubicBezTo>
                  <a:pt x="363855" y="1170813"/>
                  <a:pt x="374904" y="1177036"/>
                  <a:pt x="387097" y="1185672"/>
                </a:cubicBezTo>
                <a:cubicBezTo>
                  <a:pt x="399289" y="1194308"/>
                  <a:pt x="410338" y="1206373"/>
                  <a:pt x="420243" y="1221867"/>
                </a:cubicBezTo>
                <a:cubicBezTo>
                  <a:pt x="430150" y="1237361"/>
                  <a:pt x="435103" y="1257554"/>
                  <a:pt x="435103" y="1282446"/>
                </a:cubicBezTo>
                <a:cubicBezTo>
                  <a:pt x="435103" y="1307338"/>
                  <a:pt x="429260" y="1330706"/>
                  <a:pt x="417576" y="1352550"/>
                </a:cubicBezTo>
                <a:cubicBezTo>
                  <a:pt x="405892" y="1374394"/>
                  <a:pt x="390144" y="1393444"/>
                  <a:pt x="370333" y="1409700"/>
                </a:cubicBezTo>
                <a:cubicBezTo>
                  <a:pt x="350521" y="1425956"/>
                  <a:pt x="327660" y="1438783"/>
                  <a:pt x="301753" y="1448181"/>
                </a:cubicBezTo>
                <a:cubicBezTo>
                  <a:pt x="275844" y="1457579"/>
                  <a:pt x="248666" y="1462278"/>
                  <a:pt x="220219" y="1462278"/>
                </a:cubicBezTo>
                <a:cubicBezTo>
                  <a:pt x="191771" y="1462278"/>
                  <a:pt x="166370" y="1460246"/>
                  <a:pt x="144019" y="1456182"/>
                </a:cubicBezTo>
                <a:cubicBezTo>
                  <a:pt x="121666" y="1452118"/>
                  <a:pt x="102490" y="1447038"/>
                  <a:pt x="86488" y="1440942"/>
                </a:cubicBezTo>
                <a:cubicBezTo>
                  <a:pt x="70486" y="1434846"/>
                  <a:pt x="57786" y="1428623"/>
                  <a:pt x="48388" y="1422273"/>
                </a:cubicBezTo>
                <a:cubicBezTo>
                  <a:pt x="38989" y="1415923"/>
                  <a:pt x="33274" y="1410462"/>
                  <a:pt x="31242" y="1405890"/>
                </a:cubicBezTo>
                <a:cubicBezTo>
                  <a:pt x="27179" y="1397762"/>
                  <a:pt x="23495" y="1385697"/>
                  <a:pt x="20193" y="1369695"/>
                </a:cubicBezTo>
                <a:cubicBezTo>
                  <a:pt x="16892" y="1353693"/>
                  <a:pt x="13970" y="1335151"/>
                  <a:pt x="11431" y="1314069"/>
                </a:cubicBezTo>
                <a:cubicBezTo>
                  <a:pt x="8890" y="1292987"/>
                  <a:pt x="6859" y="1270000"/>
                  <a:pt x="5334" y="1245108"/>
                </a:cubicBezTo>
                <a:cubicBezTo>
                  <a:pt x="3811" y="1220216"/>
                  <a:pt x="3049" y="1194816"/>
                  <a:pt x="3049" y="1168908"/>
                </a:cubicBezTo>
                <a:cubicBezTo>
                  <a:pt x="3049" y="1143000"/>
                  <a:pt x="3684" y="1117854"/>
                  <a:pt x="4953" y="1093470"/>
                </a:cubicBezTo>
                <a:cubicBezTo>
                  <a:pt x="6223" y="1069086"/>
                  <a:pt x="8255" y="1046988"/>
                  <a:pt x="11049" y="1027176"/>
                </a:cubicBezTo>
                <a:cubicBezTo>
                  <a:pt x="13844" y="1007364"/>
                  <a:pt x="17400" y="990854"/>
                  <a:pt x="21717" y="977646"/>
                </a:cubicBezTo>
                <a:cubicBezTo>
                  <a:pt x="26036" y="964438"/>
                  <a:pt x="31496" y="955802"/>
                  <a:pt x="38100" y="951738"/>
                </a:cubicBezTo>
                <a:cubicBezTo>
                  <a:pt x="52832" y="943102"/>
                  <a:pt x="73407" y="935482"/>
                  <a:pt x="99823" y="928878"/>
                </a:cubicBezTo>
                <a:cubicBezTo>
                  <a:pt x="126239" y="922274"/>
                  <a:pt x="156464" y="918972"/>
                  <a:pt x="190500" y="918972"/>
                </a:cubicBezTo>
                <a:close/>
                <a:moveTo>
                  <a:pt x="2617851" y="918210"/>
                </a:moveTo>
                <a:cubicBezTo>
                  <a:pt x="2629535" y="918210"/>
                  <a:pt x="2638679" y="921385"/>
                  <a:pt x="2645283" y="927735"/>
                </a:cubicBezTo>
                <a:cubicBezTo>
                  <a:pt x="2651887" y="934085"/>
                  <a:pt x="2655189" y="941578"/>
                  <a:pt x="2655189" y="950214"/>
                </a:cubicBezTo>
                <a:cubicBezTo>
                  <a:pt x="2655189" y="952754"/>
                  <a:pt x="2654427" y="959104"/>
                  <a:pt x="2652903" y="969264"/>
                </a:cubicBezTo>
                <a:cubicBezTo>
                  <a:pt x="2651379" y="979424"/>
                  <a:pt x="2649601" y="991870"/>
                  <a:pt x="2647569" y="1006602"/>
                </a:cubicBezTo>
                <a:cubicBezTo>
                  <a:pt x="2645537" y="1021334"/>
                  <a:pt x="2643124" y="1037844"/>
                  <a:pt x="2640330" y="1056132"/>
                </a:cubicBezTo>
                <a:cubicBezTo>
                  <a:pt x="2637536" y="1074420"/>
                  <a:pt x="2635123" y="1092962"/>
                  <a:pt x="2633091" y="1111758"/>
                </a:cubicBezTo>
                <a:cubicBezTo>
                  <a:pt x="2631059" y="1130554"/>
                  <a:pt x="2629281" y="1148969"/>
                  <a:pt x="2627757" y="1167003"/>
                </a:cubicBezTo>
                <a:cubicBezTo>
                  <a:pt x="2626233" y="1185037"/>
                  <a:pt x="2625471" y="1201420"/>
                  <a:pt x="2625471" y="1216152"/>
                </a:cubicBezTo>
                <a:cubicBezTo>
                  <a:pt x="2625471" y="1231900"/>
                  <a:pt x="2626233" y="1244727"/>
                  <a:pt x="2627757" y="1254633"/>
                </a:cubicBezTo>
                <a:cubicBezTo>
                  <a:pt x="2629281" y="1264539"/>
                  <a:pt x="2631821" y="1272159"/>
                  <a:pt x="2635377" y="1277493"/>
                </a:cubicBezTo>
                <a:cubicBezTo>
                  <a:pt x="2638933" y="1282827"/>
                  <a:pt x="2643124" y="1286383"/>
                  <a:pt x="2647950" y="1288161"/>
                </a:cubicBezTo>
                <a:cubicBezTo>
                  <a:pt x="2652776" y="1289939"/>
                  <a:pt x="2658745" y="1290828"/>
                  <a:pt x="2665857" y="1290828"/>
                </a:cubicBezTo>
                <a:cubicBezTo>
                  <a:pt x="2682113" y="1290828"/>
                  <a:pt x="2696845" y="1288161"/>
                  <a:pt x="2710053" y="1282827"/>
                </a:cubicBezTo>
                <a:cubicBezTo>
                  <a:pt x="2723261" y="1277493"/>
                  <a:pt x="2734818" y="1271651"/>
                  <a:pt x="2744724" y="1265301"/>
                </a:cubicBezTo>
                <a:cubicBezTo>
                  <a:pt x="2754630" y="1258951"/>
                  <a:pt x="2763012" y="1253109"/>
                  <a:pt x="2769870" y="1247775"/>
                </a:cubicBezTo>
                <a:cubicBezTo>
                  <a:pt x="2776728" y="1242441"/>
                  <a:pt x="2781935" y="1239774"/>
                  <a:pt x="2785491" y="1239774"/>
                </a:cubicBezTo>
                <a:cubicBezTo>
                  <a:pt x="2791587" y="1239774"/>
                  <a:pt x="2797048" y="1242314"/>
                  <a:pt x="2801874" y="1247394"/>
                </a:cubicBezTo>
                <a:cubicBezTo>
                  <a:pt x="2806700" y="1252474"/>
                  <a:pt x="2809113" y="1263142"/>
                  <a:pt x="2809113" y="1279398"/>
                </a:cubicBezTo>
                <a:cubicBezTo>
                  <a:pt x="2809113" y="1297686"/>
                  <a:pt x="2808478" y="1314577"/>
                  <a:pt x="2807208" y="1330071"/>
                </a:cubicBezTo>
                <a:cubicBezTo>
                  <a:pt x="2805938" y="1345565"/>
                  <a:pt x="2802890" y="1359535"/>
                  <a:pt x="2798064" y="1371981"/>
                </a:cubicBezTo>
                <a:cubicBezTo>
                  <a:pt x="2793238" y="1384427"/>
                  <a:pt x="2785745" y="1395603"/>
                  <a:pt x="2775585" y="1405509"/>
                </a:cubicBezTo>
                <a:cubicBezTo>
                  <a:pt x="2765425" y="1415415"/>
                  <a:pt x="2751709" y="1423670"/>
                  <a:pt x="2734437" y="1430274"/>
                </a:cubicBezTo>
                <a:cubicBezTo>
                  <a:pt x="2707005" y="1440434"/>
                  <a:pt x="2681986" y="1446657"/>
                  <a:pt x="2659380" y="1448943"/>
                </a:cubicBezTo>
                <a:cubicBezTo>
                  <a:pt x="2636774" y="1451229"/>
                  <a:pt x="2613787" y="1452372"/>
                  <a:pt x="2590419" y="1452372"/>
                </a:cubicBezTo>
                <a:cubicBezTo>
                  <a:pt x="2578735" y="1452372"/>
                  <a:pt x="2566035" y="1451610"/>
                  <a:pt x="2552319" y="1450086"/>
                </a:cubicBezTo>
                <a:cubicBezTo>
                  <a:pt x="2538603" y="1448562"/>
                  <a:pt x="2525522" y="1446022"/>
                  <a:pt x="2513076" y="1442466"/>
                </a:cubicBezTo>
                <a:cubicBezTo>
                  <a:pt x="2500630" y="1438910"/>
                  <a:pt x="2489327" y="1433957"/>
                  <a:pt x="2479168" y="1427607"/>
                </a:cubicBezTo>
                <a:cubicBezTo>
                  <a:pt x="2469007" y="1421257"/>
                  <a:pt x="2461641" y="1413256"/>
                  <a:pt x="2457069" y="1403604"/>
                </a:cubicBezTo>
                <a:cubicBezTo>
                  <a:pt x="2453513" y="1396492"/>
                  <a:pt x="2450338" y="1384427"/>
                  <a:pt x="2447544" y="1367409"/>
                </a:cubicBezTo>
                <a:cubicBezTo>
                  <a:pt x="2444750" y="1350391"/>
                  <a:pt x="2442337" y="1330833"/>
                  <a:pt x="2440305" y="1308735"/>
                </a:cubicBezTo>
                <a:cubicBezTo>
                  <a:pt x="2438273" y="1286637"/>
                  <a:pt x="2436749" y="1263396"/>
                  <a:pt x="2435733" y="1239012"/>
                </a:cubicBezTo>
                <a:cubicBezTo>
                  <a:pt x="2434717" y="1214628"/>
                  <a:pt x="2434209" y="1191260"/>
                  <a:pt x="2434209" y="1168908"/>
                </a:cubicBezTo>
                <a:cubicBezTo>
                  <a:pt x="2434209" y="1108964"/>
                  <a:pt x="2437511" y="1060577"/>
                  <a:pt x="2444115" y="1023747"/>
                </a:cubicBezTo>
                <a:cubicBezTo>
                  <a:pt x="2450719" y="986917"/>
                  <a:pt x="2462403" y="963930"/>
                  <a:pt x="2479168" y="954786"/>
                </a:cubicBezTo>
                <a:cubicBezTo>
                  <a:pt x="2489327" y="949198"/>
                  <a:pt x="2501011" y="944118"/>
                  <a:pt x="2514219" y="939546"/>
                </a:cubicBezTo>
                <a:cubicBezTo>
                  <a:pt x="2527427" y="934974"/>
                  <a:pt x="2540635" y="931164"/>
                  <a:pt x="2553843" y="928116"/>
                </a:cubicBezTo>
                <a:cubicBezTo>
                  <a:pt x="2567051" y="925068"/>
                  <a:pt x="2579370" y="922655"/>
                  <a:pt x="2590800" y="920877"/>
                </a:cubicBezTo>
                <a:cubicBezTo>
                  <a:pt x="2602230" y="919099"/>
                  <a:pt x="2611247" y="918210"/>
                  <a:pt x="2617851" y="918210"/>
                </a:cubicBezTo>
                <a:close/>
                <a:moveTo>
                  <a:pt x="6970394" y="917448"/>
                </a:moveTo>
                <a:cubicBezTo>
                  <a:pt x="6983602" y="917448"/>
                  <a:pt x="6993762" y="920877"/>
                  <a:pt x="7000874" y="927735"/>
                </a:cubicBezTo>
                <a:cubicBezTo>
                  <a:pt x="7007986" y="934593"/>
                  <a:pt x="7011542" y="943610"/>
                  <a:pt x="7011542" y="954786"/>
                </a:cubicBezTo>
                <a:cubicBezTo>
                  <a:pt x="7011542" y="960374"/>
                  <a:pt x="7010272" y="972566"/>
                  <a:pt x="7007733" y="991362"/>
                </a:cubicBezTo>
                <a:cubicBezTo>
                  <a:pt x="7005192" y="1010158"/>
                  <a:pt x="7002399" y="1032256"/>
                  <a:pt x="6999351" y="1057656"/>
                </a:cubicBezTo>
                <a:cubicBezTo>
                  <a:pt x="6996302" y="1083056"/>
                  <a:pt x="6993508" y="1110361"/>
                  <a:pt x="6990968" y="1139571"/>
                </a:cubicBezTo>
                <a:cubicBezTo>
                  <a:pt x="6988428" y="1168781"/>
                  <a:pt x="6987158" y="1196594"/>
                  <a:pt x="6987158" y="1223010"/>
                </a:cubicBezTo>
                <a:cubicBezTo>
                  <a:pt x="6987158" y="1249934"/>
                  <a:pt x="6988174" y="1273048"/>
                  <a:pt x="6990206" y="1292352"/>
                </a:cubicBezTo>
                <a:cubicBezTo>
                  <a:pt x="6992238" y="1311656"/>
                  <a:pt x="6994398" y="1328293"/>
                  <a:pt x="6996684" y="1342263"/>
                </a:cubicBezTo>
                <a:cubicBezTo>
                  <a:pt x="6998970" y="1356233"/>
                  <a:pt x="7001128" y="1368171"/>
                  <a:pt x="7003160" y="1378077"/>
                </a:cubicBezTo>
                <a:cubicBezTo>
                  <a:pt x="7005192" y="1387983"/>
                  <a:pt x="7006208" y="1396746"/>
                  <a:pt x="7006208" y="1404366"/>
                </a:cubicBezTo>
                <a:cubicBezTo>
                  <a:pt x="7006208" y="1411986"/>
                  <a:pt x="7002272" y="1418717"/>
                  <a:pt x="6994398" y="1424559"/>
                </a:cubicBezTo>
                <a:cubicBezTo>
                  <a:pt x="6986523" y="1430401"/>
                  <a:pt x="6976363" y="1435481"/>
                  <a:pt x="6963918" y="1439799"/>
                </a:cubicBezTo>
                <a:cubicBezTo>
                  <a:pt x="6951471" y="1444117"/>
                  <a:pt x="6937628" y="1447419"/>
                  <a:pt x="6922388" y="1449705"/>
                </a:cubicBezTo>
                <a:cubicBezTo>
                  <a:pt x="6907149" y="1451991"/>
                  <a:pt x="6892162" y="1453134"/>
                  <a:pt x="6877430" y="1453134"/>
                </a:cubicBezTo>
                <a:cubicBezTo>
                  <a:pt x="6862190" y="1453134"/>
                  <a:pt x="6849872" y="1451991"/>
                  <a:pt x="6840474" y="1449705"/>
                </a:cubicBezTo>
                <a:cubicBezTo>
                  <a:pt x="6831075" y="1447419"/>
                  <a:pt x="6823710" y="1444625"/>
                  <a:pt x="6818376" y="1441323"/>
                </a:cubicBezTo>
                <a:cubicBezTo>
                  <a:pt x="6813042" y="1438021"/>
                  <a:pt x="6809358" y="1434211"/>
                  <a:pt x="6807326" y="1429893"/>
                </a:cubicBezTo>
                <a:cubicBezTo>
                  <a:pt x="6805294" y="1425575"/>
                  <a:pt x="6804278" y="1421384"/>
                  <a:pt x="6804278" y="1417320"/>
                </a:cubicBezTo>
                <a:cubicBezTo>
                  <a:pt x="6804278" y="1413256"/>
                  <a:pt x="6804532" y="1408811"/>
                  <a:pt x="6805040" y="1403985"/>
                </a:cubicBezTo>
                <a:cubicBezTo>
                  <a:pt x="6805548" y="1399159"/>
                  <a:pt x="6806184" y="1393063"/>
                  <a:pt x="6806946" y="1385697"/>
                </a:cubicBezTo>
                <a:cubicBezTo>
                  <a:pt x="6807708" y="1378331"/>
                  <a:pt x="6808470" y="1369187"/>
                  <a:pt x="6809232" y="1358265"/>
                </a:cubicBezTo>
                <a:cubicBezTo>
                  <a:pt x="6809994" y="1347343"/>
                  <a:pt x="6810374" y="1333500"/>
                  <a:pt x="6810374" y="1316736"/>
                </a:cubicBezTo>
                <a:cubicBezTo>
                  <a:pt x="6810374" y="1299972"/>
                  <a:pt x="6809612" y="1281557"/>
                  <a:pt x="6808088" y="1261491"/>
                </a:cubicBezTo>
                <a:cubicBezTo>
                  <a:pt x="6806565" y="1241425"/>
                  <a:pt x="6805040" y="1220724"/>
                  <a:pt x="6803517" y="1199388"/>
                </a:cubicBezTo>
                <a:cubicBezTo>
                  <a:pt x="6801992" y="1178052"/>
                  <a:pt x="6800468" y="1156843"/>
                  <a:pt x="6798944" y="1135761"/>
                </a:cubicBezTo>
                <a:cubicBezTo>
                  <a:pt x="6797420" y="1114679"/>
                  <a:pt x="6796658" y="1094740"/>
                  <a:pt x="6796658" y="1075944"/>
                </a:cubicBezTo>
                <a:cubicBezTo>
                  <a:pt x="6796658" y="1038352"/>
                  <a:pt x="6801357" y="1008634"/>
                  <a:pt x="6810756" y="986790"/>
                </a:cubicBezTo>
                <a:cubicBezTo>
                  <a:pt x="6820154" y="964946"/>
                  <a:pt x="6832980" y="950468"/>
                  <a:pt x="6849236" y="943356"/>
                </a:cubicBezTo>
                <a:cubicBezTo>
                  <a:pt x="6857872" y="939800"/>
                  <a:pt x="6868160" y="936371"/>
                  <a:pt x="6880098" y="933069"/>
                </a:cubicBezTo>
                <a:cubicBezTo>
                  <a:pt x="6892035" y="929767"/>
                  <a:pt x="6903846" y="926973"/>
                  <a:pt x="6915530" y="924687"/>
                </a:cubicBezTo>
                <a:cubicBezTo>
                  <a:pt x="6927214" y="922401"/>
                  <a:pt x="6938010" y="920623"/>
                  <a:pt x="6947916" y="919353"/>
                </a:cubicBezTo>
                <a:cubicBezTo>
                  <a:pt x="6957822" y="918083"/>
                  <a:pt x="6965314" y="917448"/>
                  <a:pt x="6970394" y="917448"/>
                </a:cubicBezTo>
                <a:close/>
                <a:moveTo>
                  <a:pt x="6284594" y="917448"/>
                </a:moveTo>
                <a:cubicBezTo>
                  <a:pt x="6297802" y="917448"/>
                  <a:pt x="6307962" y="920877"/>
                  <a:pt x="6315074" y="927735"/>
                </a:cubicBezTo>
                <a:cubicBezTo>
                  <a:pt x="6322186" y="934593"/>
                  <a:pt x="6325742" y="943610"/>
                  <a:pt x="6325742" y="954786"/>
                </a:cubicBezTo>
                <a:cubicBezTo>
                  <a:pt x="6325742" y="960374"/>
                  <a:pt x="6324472" y="972566"/>
                  <a:pt x="6321933" y="991362"/>
                </a:cubicBezTo>
                <a:cubicBezTo>
                  <a:pt x="6319392" y="1010158"/>
                  <a:pt x="6316599" y="1032256"/>
                  <a:pt x="6313551" y="1057656"/>
                </a:cubicBezTo>
                <a:cubicBezTo>
                  <a:pt x="6310502" y="1083056"/>
                  <a:pt x="6307708" y="1110361"/>
                  <a:pt x="6305168" y="1139571"/>
                </a:cubicBezTo>
                <a:cubicBezTo>
                  <a:pt x="6302628" y="1168781"/>
                  <a:pt x="6301358" y="1196594"/>
                  <a:pt x="6301358" y="1223010"/>
                </a:cubicBezTo>
                <a:cubicBezTo>
                  <a:pt x="6301358" y="1249934"/>
                  <a:pt x="6302374" y="1273048"/>
                  <a:pt x="6304406" y="1292352"/>
                </a:cubicBezTo>
                <a:cubicBezTo>
                  <a:pt x="6306438" y="1311656"/>
                  <a:pt x="6308598" y="1328293"/>
                  <a:pt x="6310884" y="1342263"/>
                </a:cubicBezTo>
                <a:cubicBezTo>
                  <a:pt x="6313170" y="1356233"/>
                  <a:pt x="6315328" y="1368171"/>
                  <a:pt x="6317360" y="1378077"/>
                </a:cubicBezTo>
                <a:cubicBezTo>
                  <a:pt x="6319392" y="1387983"/>
                  <a:pt x="6320408" y="1396746"/>
                  <a:pt x="6320408" y="1404366"/>
                </a:cubicBezTo>
                <a:cubicBezTo>
                  <a:pt x="6320408" y="1411986"/>
                  <a:pt x="6316472" y="1418717"/>
                  <a:pt x="6308598" y="1424559"/>
                </a:cubicBezTo>
                <a:cubicBezTo>
                  <a:pt x="6300723" y="1430401"/>
                  <a:pt x="6290563" y="1435481"/>
                  <a:pt x="6278118" y="1439799"/>
                </a:cubicBezTo>
                <a:cubicBezTo>
                  <a:pt x="6265671" y="1444117"/>
                  <a:pt x="6251828" y="1447419"/>
                  <a:pt x="6236588" y="1449705"/>
                </a:cubicBezTo>
                <a:cubicBezTo>
                  <a:pt x="6221349" y="1451991"/>
                  <a:pt x="6206362" y="1453134"/>
                  <a:pt x="6191631" y="1453134"/>
                </a:cubicBezTo>
                <a:cubicBezTo>
                  <a:pt x="6176390" y="1453134"/>
                  <a:pt x="6164072" y="1451991"/>
                  <a:pt x="6154674" y="1449705"/>
                </a:cubicBezTo>
                <a:cubicBezTo>
                  <a:pt x="6145276" y="1447419"/>
                  <a:pt x="6137910" y="1444625"/>
                  <a:pt x="6132576" y="1441323"/>
                </a:cubicBezTo>
                <a:cubicBezTo>
                  <a:pt x="6127242" y="1438021"/>
                  <a:pt x="6123558" y="1434211"/>
                  <a:pt x="6121526" y="1429893"/>
                </a:cubicBezTo>
                <a:cubicBezTo>
                  <a:pt x="6119494" y="1425575"/>
                  <a:pt x="6118478" y="1421384"/>
                  <a:pt x="6118478" y="1417320"/>
                </a:cubicBezTo>
                <a:cubicBezTo>
                  <a:pt x="6118478" y="1413256"/>
                  <a:pt x="6118732" y="1408811"/>
                  <a:pt x="6119240" y="1403985"/>
                </a:cubicBezTo>
                <a:cubicBezTo>
                  <a:pt x="6119748" y="1399159"/>
                  <a:pt x="6120384" y="1393063"/>
                  <a:pt x="6121146" y="1385697"/>
                </a:cubicBezTo>
                <a:cubicBezTo>
                  <a:pt x="6121908" y="1378331"/>
                  <a:pt x="6122670" y="1369187"/>
                  <a:pt x="6123432" y="1358265"/>
                </a:cubicBezTo>
                <a:cubicBezTo>
                  <a:pt x="6124194" y="1347343"/>
                  <a:pt x="6124574" y="1333500"/>
                  <a:pt x="6124574" y="1316736"/>
                </a:cubicBezTo>
                <a:cubicBezTo>
                  <a:pt x="6124574" y="1299972"/>
                  <a:pt x="6123812" y="1281557"/>
                  <a:pt x="6122288" y="1261491"/>
                </a:cubicBezTo>
                <a:cubicBezTo>
                  <a:pt x="6120765" y="1241425"/>
                  <a:pt x="6119240" y="1220724"/>
                  <a:pt x="6117717" y="1199388"/>
                </a:cubicBezTo>
                <a:cubicBezTo>
                  <a:pt x="6116192" y="1178052"/>
                  <a:pt x="6114668" y="1156843"/>
                  <a:pt x="6113144" y="1135761"/>
                </a:cubicBezTo>
                <a:cubicBezTo>
                  <a:pt x="6111620" y="1114679"/>
                  <a:pt x="6110858" y="1094740"/>
                  <a:pt x="6110858" y="1075944"/>
                </a:cubicBezTo>
                <a:cubicBezTo>
                  <a:pt x="6110858" y="1038352"/>
                  <a:pt x="6115558" y="1008634"/>
                  <a:pt x="6124956" y="986790"/>
                </a:cubicBezTo>
                <a:cubicBezTo>
                  <a:pt x="6134354" y="964946"/>
                  <a:pt x="6147180" y="950468"/>
                  <a:pt x="6163436" y="943356"/>
                </a:cubicBezTo>
                <a:cubicBezTo>
                  <a:pt x="6172072" y="939800"/>
                  <a:pt x="6182360" y="936371"/>
                  <a:pt x="6194298" y="933069"/>
                </a:cubicBezTo>
                <a:cubicBezTo>
                  <a:pt x="6206235" y="929767"/>
                  <a:pt x="6218046" y="926973"/>
                  <a:pt x="6229731" y="924687"/>
                </a:cubicBezTo>
                <a:cubicBezTo>
                  <a:pt x="6241414" y="922401"/>
                  <a:pt x="6252210" y="920623"/>
                  <a:pt x="6262116" y="919353"/>
                </a:cubicBezTo>
                <a:cubicBezTo>
                  <a:pt x="6272022" y="918083"/>
                  <a:pt x="6279514" y="917448"/>
                  <a:pt x="6284594" y="917448"/>
                </a:cubicBezTo>
                <a:close/>
                <a:moveTo>
                  <a:pt x="3139821" y="915924"/>
                </a:moveTo>
                <a:cubicBezTo>
                  <a:pt x="3149981" y="915924"/>
                  <a:pt x="3160903" y="921639"/>
                  <a:pt x="3172587" y="933069"/>
                </a:cubicBezTo>
                <a:cubicBezTo>
                  <a:pt x="3184271" y="944499"/>
                  <a:pt x="3196463" y="960755"/>
                  <a:pt x="3209163" y="981837"/>
                </a:cubicBezTo>
                <a:cubicBezTo>
                  <a:pt x="3221863" y="1002919"/>
                  <a:pt x="3234563" y="1028573"/>
                  <a:pt x="3247263" y="1058799"/>
                </a:cubicBezTo>
                <a:cubicBezTo>
                  <a:pt x="3259963" y="1089025"/>
                  <a:pt x="3272409" y="1123188"/>
                  <a:pt x="3284601" y="1161288"/>
                </a:cubicBezTo>
                <a:cubicBezTo>
                  <a:pt x="3296793" y="1199388"/>
                  <a:pt x="3306191" y="1232535"/>
                  <a:pt x="3312795" y="1260729"/>
                </a:cubicBezTo>
                <a:cubicBezTo>
                  <a:pt x="3319399" y="1288923"/>
                  <a:pt x="3324225" y="1313053"/>
                  <a:pt x="3327273" y="1333119"/>
                </a:cubicBezTo>
                <a:cubicBezTo>
                  <a:pt x="3330321" y="1353185"/>
                  <a:pt x="3332099" y="1369568"/>
                  <a:pt x="3332607" y="1382268"/>
                </a:cubicBezTo>
                <a:cubicBezTo>
                  <a:pt x="3333115" y="1394968"/>
                  <a:pt x="3333369" y="1404620"/>
                  <a:pt x="3333369" y="1411224"/>
                </a:cubicBezTo>
                <a:cubicBezTo>
                  <a:pt x="3333369" y="1424432"/>
                  <a:pt x="3328289" y="1433449"/>
                  <a:pt x="3318129" y="1438275"/>
                </a:cubicBezTo>
                <a:cubicBezTo>
                  <a:pt x="3307969" y="1443101"/>
                  <a:pt x="3294761" y="1445514"/>
                  <a:pt x="3278505" y="1445514"/>
                </a:cubicBezTo>
                <a:cubicBezTo>
                  <a:pt x="3262249" y="1445514"/>
                  <a:pt x="3245485" y="1445133"/>
                  <a:pt x="3228213" y="1444371"/>
                </a:cubicBezTo>
                <a:cubicBezTo>
                  <a:pt x="3210941" y="1443609"/>
                  <a:pt x="3194685" y="1441958"/>
                  <a:pt x="3179445" y="1439418"/>
                </a:cubicBezTo>
                <a:cubicBezTo>
                  <a:pt x="3164713" y="1436878"/>
                  <a:pt x="3154426" y="1431925"/>
                  <a:pt x="3148584" y="1424559"/>
                </a:cubicBezTo>
                <a:cubicBezTo>
                  <a:pt x="3142742" y="1417193"/>
                  <a:pt x="3139821" y="1404620"/>
                  <a:pt x="3139821" y="1386840"/>
                </a:cubicBezTo>
                <a:cubicBezTo>
                  <a:pt x="3139821" y="1380236"/>
                  <a:pt x="3140202" y="1373759"/>
                  <a:pt x="3140964" y="1367409"/>
                </a:cubicBezTo>
                <a:cubicBezTo>
                  <a:pt x="3141726" y="1361059"/>
                  <a:pt x="3142107" y="1355090"/>
                  <a:pt x="3142107" y="1349502"/>
                </a:cubicBezTo>
                <a:cubicBezTo>
                  <a:pt x="3142107" y="1336294"/>
                  <a:pt x="3135757" y="1329690"/>
                  <a:pt x="3123057" y="1329690"/>
                </a:cubicBezTo>
                <a:cubicBezTo>
                  <a:pt x="3113913" y="1329690"/>
                  <a:pt x="3104642" y="1330198"/>
                  <a:pt x="3095244" y="1331214"/>
                </a:cubicBezTo>
                <a:cubicBezTo>
                  <a:pt x="3085846" y="1332230"/>
                  <a:pt x="3077210" y="1334135"/>
                  <a:pt x="3069336" y="1336929"/>
                </a:cubicBezTo>
                <a:cubicBezTo>
                  <a:pt x="3061462" y="1339723"/>
                  <a:pt x="3054985" y="1343787"/>
                  <a:pt x="3049905" y="1349121"/>
                </a:cubicBezTo>
                <a:cubicBezTo>
                  <a:pt x="3044825" y="1354455"/>
                  <a:pt x="3042285" y="1361186"/>
                  <a:pt x="3042285" y="1369314"/>
                </a:cubicBezTo>
                <a:cubicBezTo>
                  <a:pt x="3042285" y="1377950"/>
                  <a:pt x="3043047" y="1385951"/>
                  <a:pt x="3044571" y="1393317"/>
                </a:cubicBezTo>
                <a:cubicBezTo>
                  <a:pt x="3046095" y="1400683"/>
                  <a:pt x="3046857" y="1410208"/>
                  <a:pt x="3046857" y="1421892"/>
                </a:cubicBezTo>
                <a:cubicBezTo>
                  <a:pt x="3046857" y="1427480"/>
                  <a:pt x="3046095" y="1431925"/>
                  <a:pt x="3044571" y="1435227"/>
                </a:cubicBezTo>
                <a:cubicBezTo>
                  <a:pt x="3043047" y="1438529"/>
                  <a:pt x="3041015" y="1440942"/>
                  <a:pt x="3038475" y="1442466"/>
                </a:cubicBezTo>
                <a:cubicBezTo>
                  <a:pt x="3035935" y="1443990"/>
                  <a:pt x="3033014" y="1445133"/>
                  <a:pt x="3029712" y="1445895"/>
                </a:cubicBezTo>
                <a:cubicBezTo>
                  <a:pt x="3026410" y="1446657"/>
                  <a:pt x="3022727" y="1447546"/>
                  <a:pt x="3018663" y="1448562"/>
                </a:cubicBezTo>
                <a:cubicBezTo>
                  <a:pt x="3009011" y="1450594"/>
                  <a:pt x="2998724" y="1452372"/>
                  <a:pt x="2987802" y="1453896"/>
                </a:cubicBezTo>
                <a:cubicBezTo>
                  <a:pt x="2976880" y="1455420"/>
                  <a:pt x="2966085" y="1456563"/>
                  <a:pt x="2955417" y="1457325"/>
                </a:cubicBezTo>
                <a:cubicBezTo>
                  <a:pt x="2944749" y="1458087"/>
                  <a:pt x="2934462" y="1458595"/>
                  <a:pt x="2924556" y="1458849"/>
                </a:cubicBezTo>
                <a:cubicBezTo>
                  <a:pt x="2914650" y="1459103"/>
                  <a:pt x="2905887" y="1459230"/>
                  <a:pt x="2898267" y="1459230"/>
                </a:cubicBezTo>
                <a:cubicBezTo>
                  <a:pt x="2888107" y="1459230"/>
                  <a:pt x="2878709" y="1454912"/>
                  <a:pt x="2870073" y="1446276"/>
                </a:cubicBezTo>
                <a:cubicBezTo>
                  <a:pt x="2861437" y="1437640"/>
                  <a:pt x="2857119" y="1424686"/>
                  <a:pt x="2857119" y="1407414"/>
                </a:cubicBezTo>
                <a:cubicBezTo>
                  <a:pt x="2857119" y="1398778"/>
                  <a:pt x="2857500" y="1386586"/>
                  <a:pt x="2858262" y="1370838"/>
                </a:cubicBezTo>
                <a:cubicBezTo>
                  <a:pt x="2859024" y="1355090"/>
                  <a:pt x="2860929" y="1335913"/>
                  <a:pt x="2863977" y="1313307"/>
                </a:cubicBezTo>
                <a:cubicBezTo>
                  <a:pt x="2867025" y="1290701"/>
                  <a:pt x="2871724" y="1265047"/>
                  <a:pt x="2878074" y="1236345"/>
                </a:cubicBezTo>
                <a:cubicBezTo>
                  <a:pt x="2884424" y="1207643"/>
                  <a:pt x="2893187" y="1176020"/>
                  <a:pt x="2904363" y="1141476"/>
                </a:cubicBezTo>
                <a:cubicBezTo>
                  <a:pt x="2915031" y="1108456"/>
                  <a:pt x="2924556" y="1079881"/>
                  <a:pt x="2932938" y="1055751"/>
                </a:cubicBezTo>
                <a:cubicBezTo>
                  <a:pt x="2941320" y="1031621"/>
                  <a:pt x="2949321" y="1011428"/>
                  <a:pt x="2956941" y="995172"/>
                </a:cubicBezTo>
                <a:cubicBezTo>
                  <a:pt x="2964561" y="978916"/>
                  <a:pt x="2972054" y="966089"/>
                  <a:pt x="2979420" y="956691"/>
                </a:cubicBezTo>
                <a:cubicBezTo>
                  <a:pt x="2986786" y="947293"/>
                  <a:pt x="2994787" y="940816"/>
                  <a:pt x="3003423" y="937260"/>
                </a:cubicBezTo>
                <a:cubicBezTo>
                  <a:pt x="3011551" y="933704"/>
                  <a:pt x="3021330" y="930656"/>
                  <a:pt x="3032760" y="928116"/>
                </a:cubicBezTo>
                <a:cubicBezTo>
                  <a:pt x="3044190" y="925576"/>
                  <a:pt x="3056001" y="923417"/>
                  <a:pt x="3068193" y="921639"/>
                </a:cubicBezTo>
                <a:cubicBezTo>
                  <a:pt x="3080385" y="919861"/>
                  <a:pt x="3092704" y="918464"/>
                  <a:pt x="3105150" y="917448"/>
                </a:cubicBezTo>
                <a:cubicBezTo>
                  <a:pt x="3117596" y="916432"/>
                  <a:pt x="3129153" y="915924"/>
                  <a:pt x="3139821" y="915924"/>
                </a:cubicBezTo>
                <a:close/>
                <a:moveTo>
                  <a:pt x="5164836" y="909828"/>
                </a:moveTo>
                <a:cubicBezTo>
                  <a:pt x="5195824" y="909828"/>
                  <a:pt x="5226049" y="915289"/>
                  <a:pt x="5255514" y="926211"/>
                </a:cubicBezTo>
                <a:cubicBezTo>
                  <a:pt x="5284977" y="937133"/>
                  <a:pt x="5311266" y="953389"/>
                  <a:pt x="5334381" y="974979"/>
                </a:cubicBezTo>
                <a:cubicBezTo>
                  <a:pt x="5357495" y="996569"/>
                  <a:pt x="5376037" y="1023620"/>
                  <a:pt x="5390007" y="1056132"/>
                </a:cubicBezTo>
                <a:cubicBezTo>
                  <a:pt x="5403977" y="1088644"/>
                  <a:pt x="5410962" y="1126236"/>
                  <a:pt x="5410962" y="1168908"/>
                </a:cubicBezTo>
                <a:cubicBezTo>
                  <a:pt x="5410962" y="1213104"/>
                  <a:pt x="5404612" y="1252855"/>
                  <a:pt x="5391912" y="1288161"/>
                </a:cubicBezTo>
                <a:cubicBezTo>
                  <a:pt x="5379212" y="1323467"/>
                  <a:pt x="5361559" y="1353439"/>
                  <a:pt x="5338953" y="1378077"/>
                </a:cubicBezTo>
                <a:cubicBezTo>
                  <a:pt x="5316347" y="1402715"/>
                  <a:pt x="5289677" y="1421511"/>
                  <a:pt x="5258943" y="1434465"/>
                </a:cubicBezTo>
                <a:cubicBezTo>
                  <a:pt x="5228209" y="1447419"/>
                  <a:pt x="5194808" y="1453896"/>
                  <a:pt x="5158740" y="1453896"/>
                </a:cubicBezTo>
                <a:cubicBezTo>
                  <a:pt x="5123688" y="1453896"/>
                  <a:pt x="5091176" y="1448181"/>
                  <a:pt x="5061204" y="1436751"/>
                </a:cubicBezTo>
                <a:cubicBezTo>
                  <a:pt x="5031232" y="1425321"/>
                  <a:pt x="5005323" y="1408811"/>
                  <a:pt x="4983480" y="1387221"/>
                </a:cubicBezTo>
                <a:cubicBezTo>
                  <a:pt x="4961636" y="1365631"/>
                  <a:pt x="4944490" y="1339088"/>
                  <a:pt x="4932045" y="1307592"/>
                </a:cubicBezTo>
                <a:cubicBezTo>
                  <a:pt x="4919598" y="1276096"/>
                  <a:pt x="4913375" y="1240282"/>
                  <a:pt x="4913376" y="1200150"/>
                </a:cubicBezTo>
                <a:cubicBezTo>
                  <a:pt x="4913375" y="1151890"/>
                  <a:pt x="4920488" y="1109599"/>
                  <a:pt x="4934712" y="1073277"/>
                </a:cubicBezTo>
                <a:cubicBezTo>
                  <a:pt x="4948935" y="1036955"/>
                  <a:pt x="4967859" y="1006729"/>
                  <a:pt x="4991481" y="982599"/>
                </a:cubicBezTo>
                <a:cubicBezTo>
                  <a:pt x="5015103" y="958469"/>
                  <a:pt x="5041900" y="940308"/>
                  <a:pt x="5071872" y="928116"/>
                </a:cubicBezTo>
                <a:cubicBezTo>
                  <a:pt x="5101844" y="915924"/>
                  <a:pt x="5132831" y="909828"/>
                  <a:pt x="5164836" y="909828"/>
                </a:cubicBezTo>
                <a:close/>
                <a:moveTo>
                  <a:pt x="7431786" y="908304"/>
                </a:moveTo>
                <a:cubicBezTo>
                  <a:pt x="7436866" y="908304"/>
                  <a:pt x="7442072" y="911479"/>
                  <a:pt x="7447406" y="917829"/>
                </a:cubicBezTo>
                <a:cubicBezTo>
                  <a:pt x="7452740" y="924179"/>
                  <a:pt x="7457439" y="932688"/>
                  <a:pt x="7461504" y="943356"/>
                </a:cubicBezTo>
                <a:cubicBezTo>
                  <a:pt x="7465567" y="954024"/>
                  <a:pt x="7468996" y="966216"/>
                  <a:pt x="7471790" y="979932"/>
                </a:cubicBezTo>
                <a:cubicBezTo>
                  <a:pt x="7474584" y="993648"/>
                  <a:pt x="7475982" y="1007618"/>
                  <a:pt x="7475982" y="1021842"/>
                </a:cubicBezTo>
                <a:cubicBezTo>
                  <a:pt x="7475982" y="1034034"/>
                  <a:pt x="7474076" y="1044448"/>
                  <a:pt x="7470267" y="1053084"/>
                </a:cubicBezTo>
                <a:cubicBezTo>
                  <a:pt x="7466456" y="1061720"/>
                  <a:pt x="7461630" y="1068832"/>
                  <a:pt x="7455788" y="1074420"/>
                </a:cubicBezTo>
                <a:cubicBezTo>
                  <a:pt x="7449946" y="1080008"/>
                  <a:pt x="7443596" y="1084453"/>
                  <a:pt x="7436738" y="1087755"/>
                </a:cubicBezTo>
                <a:cubicBezTo>
                  <a:pt x="7429880" y="1091057"/>
                  <a:pt x="7423150" y="1093724"/>
                  <a:pt x="7416546" y="1095756"/>
                </a:cubicBezTo>
                <a:cubicBezTo>
                  <a:pt x="7407402" y="1098804"/>
                  <a:pt x="7399146" y="1101217"/>
                  <a:pt x="7391780" y="1102995"/>
                </a:cubicBezTo>
                <a:cubicBezTo>
                  <a:pt x="7384414" y="1104773"/>
                  <a:pt x="7378065" y="1107186"/>
                  <a:pt x="7372730" y="1110234"/>
                </a:cubicBezTo>
                <a:cubicBezTo>
                  <a:pt x="7367396" y="1113282"/>
                  <a:pt x="7363332" y="1117473"/>
                  <a:pt x="7360538" y="1122807"/>
                </a:cubicBezTo>
                <a:cubicBezTo>
                  <a:pt x="7357744" y="1128141"/>
                  <a:pt x="7356348" y="1135380"/>
                  <a:pt x="7356348" y="1144524"/>
                </a:cubicBezTo>
                <a:cubicBezTo>
                  <a:pt x="7356348" y="1157732"/>
                  <a:pt x="7356728" y="1172210"/>
                  <a:pt x="7357490" y="1187958"/>
                </a:cubicBezTo>
                <a:cubicBezTo>
                  <a:pt x="7358252" y="1203706"/>
                  <a:pt x="7359141" y="1219581"/>
                  <a:pt x="7360158" y="1235583"/>
                </a:cubicBezTo>
                <a:cubicBezTo>
                  <a:pt x="7361174" y="1251585"/>
                  <a:pt x="7362570" y="1266698"/>
                  <a:pt x="7364349" y="1280922"/>
                </a:cubicBezTo>
                <a:cubicBezTo>
                  <a:pt x="7366126" y="1295146"/>
                  <a:pt x="7367778" y="1307084"/>
                  <a:pt x="7369302" y="1316736"/>
                </a:cubicBezTo>
                <a:cubicBezTo>
                  <a:pt x="7372857" y="1335532"/>
                  <a:pt x="7376668" y="1350391"/>
                  <a:pt x="7380732" y="1361313"/>
                </a:cubicBezTo>
                <a:cubicBezTo>
                  <a:pt x="7384796" y="1372235"/>
                  <a:pt x="7386828" y="1383284"/>
                  <a:pt x="7386828" y="1394460"/>
                </a:cubicBezTo>
                <a:cubicBezTo>
                  <a:pt x="7386828" y="1401064"/>
                  <a:pt x="7383144" y="1407668"/>
                  <a:pt x="7375778" y="1414272"/>
                </a:cubicBezTo>
                <a:cubicBezTo>
                  <a:pt x="7368412" y="1420876"/>
                  <a:pt x="7358888" y="1426718"/>
                  <a:pt x="7347204" y="1431798"/>
                </a:cubicBezTo>
                <a:cubicBezTo>
                  <a:pt x="7335519" y="1436878"/>
                  <a:pt x="7321930" y="1441069"/>
                  <a:pt x="7306436" y="1444371"/>
                </a:cubicBezTo>
                <a:cubicBezTo>
                  <a:pt x="7290942" y="1447673"/>
                  <a:pt x="7275321" y="1449324"/>
                  <a:pt x="7259574" y="1449324"/>
                </a:cubicBezTo>
                <a:cubicBezTo>
                  <a:pt x="7244334" y="1449324"/>
                  <a:pt x="7231380" y="1447546"/>
                  <a:pt x="7220712" y="1443990"/>
                </a:cubicBezTo>
                <a:cubicBezTo>
                  <a:pt x="7210044" y="1440434"/>
                  <a:pt x="7201407" y="1435862"/>
                  <a:pt x="7194804" y="1430274"/>
                </a:cubicBezTo>
                <a:cubicBezTo>
                  <a:pt x="7188199" y="1424686"/>
                  <a:pt x="7183500" y="1418463"/>
                  <a:pt x="7180706" y="1411605"/>
                </a:cubicBezTo>
                <a:cubicBezTo>
                  <a:pt x="7177912" y="1404747"/>
                  <a:pt x="7176516" y="1398270"/>
                  <a:pt x="7176516" y="1392174"/>
                </a:cubicBezTo>
                <a:cubicBezTo>
                  <a:pt x="7176516" y="1386078"/>
                  <a:pt x="7177658" y="1375283"/>
                  <a:pt x="7179944" y="1359789"/>
                </a:cubicBezTo>
                <a:cubicBezTo>
                  <a:pt x="7182230" y="1344295"/>
                  <a:pt x="7184770" y="1326134"/>
                  <a:pt x="7187565" y="1305306"/>
                </a:cubicBezTo>
                <a:cubicBezTo>
                  <a:pt x="7190358" y="1284478"/>
                  <a:pt x="7192899" y="1262253"/>
                  <a:pt x="7195185" y="1238631"/>
                </a:cubicBezTo>
                <a:cubicBezTo>
                  <a:pt x="7197470" y="1215009"/>
                  <a:pt x="7198614" y="1191768"/>
                  <a:pt x="7198614" y="1168908"/>
                </a:cubicBezTo>
                <a:cubicBezTo>
                  <a:pt x="7198614" y="1149604"/>
                  <a:pt x="7197090" y="1134491"/>
                  <a:pt x="7194042" y="1123569"/>
                </a:cubicBezTo>
                <a:cubicBezTo>
                  <a:pt x="7190994" y="1112647"/>
                  <a:pt x="7185660" y="1107186"/>
                  <a:pt x="7178040" y="1107186"/>
                </a:cubicBezTo>
                <a:cubicBezTo>
                  <a:pt x="7168388" y="1107186"/>
                  <a:pt x="7158608" y="1108202"/>
                  <a:pt x="7148702" y="1110234"/>
                </a:cubicBezTo>
                <a:cubicBezTo>
                  <a:pt x="7138796" y="1112266"/>
                  <a:pt x="7129272" y="1114425"/>
                  <a:pt x="7120128" y="1116711"/>
                </a:cubicBezTo>
                <a:cubicBezTo>
                  <a:pt x="7110984" y="1118997"/>
                  <a:pt x="7102728" y="1121156"/>
                  <a:pt x="7095362" y="1123188"/>
                </a:cubicBezTo>
                <a:cubicBezTo>
                  <a:pt x="7087996" y="1125220"/>
                  <a:pt x="7082028" y="1126236"/>
                  <a:pt x="7077456" y="1126236"/>
                </a:cubicBezTo>
                <a:cubicBezTo>
                  <a:pt x="7068819" y="1126236"/>
                  <a:pt x="7061580" y="1122680"/>
                  <a:pt x="7055738" y="1115568"/>
                </a:cubicBezTo>
                <a:cubicBezTo>
                  <a:pt x="7049896" y="1108456"/>
                  <a:pt x="7046976" y="1097280"/>
                  <a:pt x="7046976" y="1082040"/>
                </a:cubicBezTo>
                <a:cubicBezTo>
                  <a:pt x="7046976" y="1060704"/>
                  <a:pt x="7048372" y="1040892"/>
                  <a:pt x="7051167" y="1022604"/>
                </a:cubicBezTo>
                <a:cubicBezTo>
                  <a:pt x="7053960" y="1004316"/>
                  <a:pt x="7058152" y="988441"/>
                  <a:pt x="7063740" y="974979"/>
                </a:cubicBezTo>
                <a:cubicBezTo>
                  <a:pt x="7069328" y="961517"/>
                  <a:pt x="7076312" y="951103"/>
                  <a:pt x="7084694" y="943737"/>
                </a:cubicBezTo>
                <a:cubicBezTo>
                  <a:pt x="7093076" y="936371"/>
                  <a:pt x="7103109" y="932688"/>
                  <a:pt x="7114794" y="932688"/>
                </a:cubicBezTo>
                <a:cubicBezTo>
                  <a:pt x="7135113" y="932688"/>
                  <a:pt x="7155180" y="933704"/>
                  <a:pt x="7174992" y="935736"/>
                </a:cubicBezTo>
                <a:cubicBezTo>
                  <a:pt x="7194804" y="937768"/>
                  <a:pt x="7218680" y="938784"/>
                  <a:pt x="7246620" y="938784"/>
                </a:cubicBezTo>
                <a:cubicBezTo>
                  <a:pt x="7274052" y="938784"/>
                  <a:pt x="7297800" y="937260"/>
                  <a:pt x="7317867" y="934212"/>
                </a:cubicBezTo>
                <a:cubicBezTo>
                  <a:pt x="7337932" y="931164"/>
                  <a:pt x="7355332" y="927735"/>
                  <a:pt x="7370064" y="923925"/>
                </a:cubicBezTo>
                <a:cubicBezTo>
                  <a:pt x="7384796" y="920115"/>
                  <a:pt x="7397115" y="916559"/>
                  <a:pt x="7407020" y="913257"/>
                </a:cubicBezTo>
                <a:cubicBezTo>
                  <a:pt x="7416926" y="909955"/>
                  <a:pt x="7425181" y="908304"/>
                  <a:pt x="7431786" y="908304"/>
                </a:cubicBezTo>
                <a:close/>
                <a:moveTo>
                  <a:pt x="6569964" y="908304"/>
                </a:moveTo>
                <a:cubicBezTo>
                  <a:pt x="6596379" y="908304"/>
                  <a:pt x="6620510" y="911860"/>
                  <a:pt x="6642354" y="918972"/>
                </a:cubicBezTo>
                <a:cubicBezTo>
                  <a:pt x="6664198" y="926084"/>
                  <a:pt x="6682866" y="935355"/>
                  <a:pt x="6698360" y="946785"/>
                </a:cubicBezTo>
                <a:cubicBezTo>
                  <a:pt x="6713854" y="958215"/>
                  <a:pt x="6725919" y="970788"/>
                  <a:pt x="6734556" y="984504"/>
                </a:cubicBezTo>
                <a:cubicBezTo>
                  <a:pt x="6743192" y="998220"/>
                  <a:pt x="6747510" y="1011682"/>
                  <a:pt x="6747510" y="1024890"/>
                </a:cubicBezTo>
                <a:cubicBezTo>
                  <a:pt x="6747510" y="1034542"/>
                  <a:pt x="6744334" y="1044448"/>
                  <a:pt x="6737985" y="1054608"/>
                </a:cubicBezTo>
                <a:cubicBezTo>
                  <a:pt x="6731634" y="1064768"/>
                  <a:pt x="6723888" y="1074039"/>
                  <a:pt x="6714744" y="1082421"/>
                </a:cubicBezTo>
                <a:cubicBezTo>
                  <a:pt x="6705600" y="1090803"/>
                  <a:pt x="6695820" y="1097661"/>
                  <a:pt x="6685406" y="1102995"/>
                </a:cubicBezTo>
                <a:cubicBezTo>
                  <a:pt x="6674992" y="1108329"/>
                  <a:pt x="6665721" y="1110996"/>
                  <a:pt x="6657594" y="1110996"/>
                </a:cubicBezTo>
                <a:cubicBezTo>
                  <a:pt x="6647942" y="1110996"/>
                  <a:pt x="6641083" y="1108837"/>
                  <a:pt x="6637020" y="1104519"/>
                </a:cubicBezTo>
                <a:cubicBezTo>
                  <a:pt x="6632955" y="1100201"/>
                  <a:pt x="6627876" y="1094232"/>
                  <a:pt x="6621780" y="1086612"/>
                </a:cubicBezTo>
                <a:cubicBezTo>
                  <a:pt x="6611112" y="1073404"/>
                  <a:pt x="6602475" y="1064641"/>
                  <a:pt x="6595872" y="1060323"/>
                </a:cubicBezTo>
                <a:cubicBezTo>
                  <a:pt x="6589267" y="1056005"/>
                  <a:pt x="6581647" y="1053846"/>
                  <a:pt x="6573012" y="1053846"/>
                </a:cubicBezTo>
                <a:cubicBezTo>
                  <a:pt x="6570471" y="1053846"/>
                  <a:pt x="6567423" y="1055497"/>
                  <a:pt x="6563868" y="1058799"/>
                </a:cubicBezTo>
                <a:cubicBezTo>
                  <a:pt x="6560312" y="1062101"/>
                  <a:pt x="6558534" y="1066038"/>
                  <a:pt x="6558534" y="1070610"/>
                </a:cubicBezTo>
                <a:cubicBezTo>
                  <a:pt x="6558534" y="1080770"/>
                  <a:pt x="6563486" y="1089533"/>
                  <a:pt x="6573392" y="1096899"/>
                </a:cubicBezTo>
                <a:cubicBezTo>
                  <a:pt x="6583299" y="1104265"/>
                  <a:pt x="6595744" y="1111758"/>
                  <a:pt x="6610731" y="1119378"/>
                </a:cubicBezTo>
                <a:cubicBezTo>
                  <a:pt x="6625716" y="1126998"/>
                  <a:pt x="6641846" y="1135380"/>
                  <a:pt x="6659118" y="1144524"/>
                </a:cubicBezTo>
                <a:cubicBezTo>
                  <a:pt x="6676389" y="1153668"/>
                  <a:pt x="6692518" y="1164971"/>
                  <a:pt x="6707504" y="1178433"/>
                </a:cubicBezTo>
                <a:cubicBezTo>
                  <a:pt x="6722490" y="1191895"/>
                  <a:pt x="6734936" y="1208278"/>
                  <a:pt x="6744842" y="1227582"/>
                </a:cubicBezTo>
                <a:cubicBezTo>
                  <a:pt x="6754749" y="1246886"/>
                  <a:pt x="6759702" y="1270254"/>
                  <a:pt x="6759702" y="1297686"/>
                </a:cubicBezTo>
                <a:cubicBezTo>
                  <a:pt x="6759702" y="1322578"/>
                  <a:pt x="6754494" y="1344676"/>
                  <a:pt x="6744081" y="1363980"/>
                </a:cubicBezTo>
                <a:cubicBezTo>
                  <a:pt x="6733666" y="1383284"/>
                  <a:pt x="6719823" y="1399540"/>
                  <a:pt x="6702552" y="1412748"/>
                </a:cubicBezTo>
                <a:cubicBezTo>
                  <a:pt x="6685280" y="1425956"/>
                  <a:pt x="6665340" y="1435989"/>
                  <a:pt x="6642735" y="1442847"/>
                </a:cubicBezTo>
                <a:cubicBezTo>
                  <a:pt x="6620128" y="1449705"/>
                  <a:pt x="6596379" y="1453134"/>
                  <a:pt x="6571488" y="1453134"/>
                </a:cubicBezTo>
                <a:cubicBezTo>
                  <a:pt x="6545072" y="1453134"/>
                  <a:pt x="6519290" y="1448816"/>
                  <a:pt x="6494144" y="1440180"/>
                </a:cubicBezTo>
                <a:cubicBezTo>
                  <a:pt x="6468999" y="1431544"/>
                  <a:pt x="6446774" y="1420495"/>
                  <a:pt x="6427470" y="1407033"/>
                </a:cubicBezTo>
                <a:cubicBezTo>
                  <a:pt x="6408166" y="1393571"/>
                  <a:pt x="6392544" y="1378585"/>
                  <a:pt x="6380606" y="1362075"/>
                </a:cubicBezTo>
                <a:cubicBezTo>
                  <a:pt x="6368668" y="1345565"/>
                  <a:pt x="6362700" y="1329182"/>
                  <a:pt x="6362700" y="1312926"/>
                </a:cubicBezTo>
                <a:cubicBezTo>
                  <a:pt x="6362700" y="1300226"/>
                  <a:pt x="6366255" y="1287907"/>
                  <a:pt x="6373368" y="1275969"/>
                </a:cubicBezTo>
                <a:cubicBezTo>
                  <a:pt x="6380480" y="1264031"/>
                  <a:pt x="6388988" y="1253490"/>
                  <a:pt x="6398894" y="1244346"/>
                </a:cubicBezTo>
                <a:cubicBezTo>
                  <a:pt x="6408801" y="1235202"/>
                  <a:pt x="6418960" y="1227836"/>
                  <a:pt x="6429374" y="1222248"/>
                </a:cubicBezTo>
                <a:cubicBezTo>
                  <a:pt x="6439788" y="1216660"/>
                  <a:pt x="6448044" y="1213866"/>
                  <a:pt x="6454140" y="1213866"/>
                </a:cubicBezTo>
                <a:cubicBezTo>
                  <a:pt x="6460236" y="1213866"/>
                  <a:pt x="6466077" y="1218311"/>
                  <a:pt x="6471666" y="1227201"/>
                </a:cubicBezTo>
                <a:cubicBezTo>
                  <a:pt x="6477254" y="1236091"/>
                  <a:pt x="6483349" y="1245997"/>
                  <a:pt x="6489954" y="1256919"/>
                </a:cubicBezTo>
                <a:cubicBezTo>
                  <a:pt x="6496557" y="1267841"/>
                  <a:pt x="6504051" y="1277747"/>
                  <a:pt x="6512433" y="1286637"/>
                </a:cubicBezTo>
                <a:cubicBezTo>
                  <a:pt x="6520815" y="1295527"/>
                  <a:pt x="6531102" y="1299972"/>
                  <a:pt x="6543294" y="1299972"/>
                </a:cubicBezTo>
                <a:cubicBezTo>
                  <a:pt x="6554469" y="1299972"/>
                  <a:pt x="6562470" y="1296543"/>
                  <a:pt x="6567296" y="1289685"/>
                </a:cubicBezTo>
                <a:cubicBezTo>
                  <a:pt x="6572122" y="1282827"/>
                  <a:pt x="6574536" y="1276096"/>
                  <a:pt x="6574536" y="1269492"/>
                </a:cubicBezTo>
                <a:cubicBezTo>
                  <a:pt x="6574536" y="1261872"/>
                  <a:pt x="6569964" y="1255014"/>
                  <a:pt x="6560820" y="1248918"/>
                </a:cubicBezTo>
                <a:cubicBezTo>
                  <a:pt x="6551676" y="1242822"/>
                  <a:pt x="6540246" y="1236218"/>
                  <a:pt x="6526530" y="1229106"/>
                </a:cubicBezTo>
                <a:cubicBezTo>
                  <a:pt x="6512814" y="1221994"/>
                  <a:pt x="6498082" y="1213993"/>
                  <a:pt x="6482334" y="1205103"/>
                </a:cubicBezTo>
                <a:cubicBezTo>
                  <a:pt x="6466586" y="1196213"/>
                  <a:pt x="6451854" y="1185672"/>
                  <a:pt x="6438138" y="1173480"/>
                </a:cubicBezTo>
                <a:cubicBezTo>
                  <a:pt x="6424422" y="1161288"/>
                  <a:pt x="6412992" y="1146810"/>
                  <a:pt x="6403848" y="1130046"/>
                </a:cubicBezTo>
                <a:cubicBezTo>
                  <a:pt x="6394704" y="1113282"/>
                  <a:pt x="6390132" y="1093470"/>
                  <a:pt x="6390132" y="1070610"/>
                </a:cubicBezTo>
                <a:cubicBezTo>
                  <a:pt x="6390132" y="1046226"/>
                  <a:pt x="6395085" y="1024001"/>
                  <a:pt x="6404990" y="1003935"/>
                </a:cubicBezTo>
                <a:cubicBezTo>
                  <a:pt x="6414896" y="983869"/>
                  <a:pt x="6428232" y="966724"/>
                  <a:pt x="6444996" y="952500"/>
                </a:cubicBezTo>
                <a:cubicBezTo>
                  <a:pt x="6461760" y="938276"/>
                  <a:pt x="6480936" y="927354"/>
                  <a:pt x="6502526" y="919734"/>
                </a:cubicBezTo>
                <a:cubicBezTo>
                  <a:pt x="6524116" y="912114"/>
                  <a:pt x="6546596" y="908304"/>
                  <a:pt x="6569964" y="908304"/>
                </a:cubicBezTo>
                <a:close/>
                <a:moveTo>
                  <a:pt x="4840986" y="908304"/>
                </a:moveTo>
                <a:cubicBezTo>
                  <a:pt x="4846066" y="908304"/>
                  <a:pt x="4851273" y="911479"/>
                  <a:pt x="4856607" y="917829"/>
                </a:cubicBezTo>
                <a:cubicBezTo>
                  <a:pt x="4861941" y="924179"/>
                  <a:pt x="4866640" y="932688"/>
                  <a:pt x="4870704" y="943356"/>
                </a:cubicBezTo>
                <a:cubicBezTo>
                  <a:pt x="4874768" y="954024"/>
                  <a:pt x="4878197" y="966216"/>
                  <a:pt x="4880991" y="979932"/>
                </a:cubicBezTo>
                <a:cubicBezTo>
                  <a:pt x="4883785" y="993648"/>
                  <a:pt x="4885182" y="1007618"/>
                  <a:pt x="4885182" y="1021842"/>
                </a:cubicBezTo>
                <a:cubicBezTo>
                  <a:pt x="4885182" y="1034034"/>
                  <a:pt x="4883277" y="1044448"/>
                  <a:pt x="4879467" y="1053084"/>
                </a:cubicBezTo>
                <a:cubicBezTo>
                  <a:pt x="4875657" y="1061720"/>
                  <a:pt x="4870831" y="1068832"/>
                  <a:pt x="4864989" y="1074420"/>
                </a:cubicBezTo>
                <a:cubicBezTo>
                  <a:pt x="4859147" y="1080008"/>
                  <a:pt x="4852797" y="1084453"/>
                  <a:pt x="4845939" y="1087755"/>
                </a:cubicBezTo>
                <a:cubicBezTo>
                  <a:pt x="4839081" y="1091057"/>
                  <a:pt x="4832350" y="1093724"/>
                  <a:pt x="4825746" y="1095756"/>
                </a:cubicBezTo>
                <a:cubicBezTo>
                  <a:pt x="4816602" y="1098804"/>
                  <a:pt x="4808347" y="1101217"/>
                  <a:pt x="4800981" y="1102995"/>
                </a:cubicBezTo>
                <a:cubicBezTo>
                  <a:pt x="4793615" y="1104773"/>
                  <a:pt x="4787265" y="1107186"/>
                  <a:pt x="4781931" y="1110234"/>
                </a:cubicBezTo>
                <a:cubicBezTo>
                  <a:pt x="4776597" y="1113282"/>
                  <a:pt x="4772532" y="1117473"/>
                  <a:pt x="4769739" y="1122807"/>
                </a:cubicBezTo>
                <a:cubicBezTo>
                  <a:pt x="4766945" y="1128141"/>
                  <a:pt x="4765548" y="1135380"/>
                  <a:pt x="4765548" y="1144524"/>
                </a:cubicBezTo>
                <a:cubicBezTo>
                  <a:pt x="4765548" y="1157732"/>
                  <a:pt x="4765929" y="1172210"/>
                  <a:pt x="4766691" y="1187958"/>
                </a:cubicBezTo>
                <a:cubicBezTo>
                  <a:pt x="4767453" y="1203706"/>
                  <a:pt x="4768342" y="1219581"/>
                  <a:pt x="4769358" y="1235583"/>
                </a:cubicBezTo>
                <a:cubicBezTo>
                  <a:pt x="4770374" y="1251585"/>
                  <a:pt x="4771771" y="1266698"/>
                  <a:pt x="4773549" y="1280922"/>
                </a:cubicBezTo>
                <a:cubicBezTo>
                  <a:pt x="4775327" y="1295146"/>
                  <a:pt x="4776978" y="1307084"/>
                  <a:pt x="4778502" y="1316736"/>
                </a:cubicBezTo>
                <a:cubicBezTo>
                  <a:pt x="4782058" y="1335532"/>
                  <a:pt x="4785868" y="1350391"/>
                  <a:pt x="4789932" y="1361313"/>
                </a:cubicBezTo>
                <a:cubicBezTo>
                  <a:pt x="4793996" y="1372235"/>
                  <a:pt x="4796028" y="1383284"/>
                  <a:pt x="4796028" y="1394460"/>
                </a:cubicBezTo>
                <a:cubicBezTo>
                  <a:pt x="4796028" y="1401064"/>
                  <a:pt x="4792345" y="1407668"/>
                  <a:pt x="4784979" y="1414272"/>
                </a:cubicBezTo>
                <a:cubicBezTo>
                  <a:pt x="4777613" y="1420876"/>
                  <a:pt x="4768088" y="1426718"/>
                  <a:pt x="4756404" y="1431798"/>
                </a:cubicBezTo>
                <a:cubicBezTo>
                  <a:pt x="4744720" y="1436878"/>
                  <a:pt x="4731131" y="1441069"/>
                  <a:pt x="4715637" y="1444371"/>
                </a:cubicBezTo>
                <a:cubicBezTo>
                  <a:pt x="4700143" y="1447673"/>
                  <a:pt x="4684522" y="1449324"/>
                  <a:pt x="4668774" y="1449324"/>
                </a:cubicBezTo>
                <a:cubicBezTo>
                  <a:pt x="4653534" y="1449324"/>
                  <a:pt x="4640580" y="1447546"/>
                  <a:pt x="4629912" y="1443990"/>
                </a:cubicBezTo>
                <a:cubicBezTo>
                  <a:pt x="4619244" y="1440434"/>
                  <a:pt x="4610608" y="1435862"/>
                  <a:pt x="4604004" y="1430274"/>
                </a:cubicBezTo>
                <a:cubicBezTo>
                  <a:pt x="4597400" y="1424686"/>
                  <a:pt x="4592701" y="1418463"/>
                  <a:pt x="4589907" y="1411605"/>
                </a:cubicBezTo>
                <a:cubicBezTo>
                  <a:pt x="4587113" y="1404747"/>
                  <a:pt x="4585716" y="1398270"/>
                  <a:pt x="4585716" y="1392174"/>
                </a:cubicBezTo>
                <a:cubicBezTo>
                  <a:pt x="4585716" y="1386078"/>
                  <a:pt x="4586859" y="1375283"/>
                  <a:pt x="4589145" y="1359789"/>
                </a:cubicBezTo>
                <a:cubicBezTo>
                  <a:pt x="4591431" y="1344295"/>
                  <a:pt x="4593971" y="1326134"/>
                  <a:pt x="4596765" y="1305306"/>
                </a:cubicBezTo>
                <a:cubicBezTo>
                  <a:pt x="4599559" y="1284478"/>
                  <a:pt x="4602099" y="1262253"/>
                  <a:pt x="4604385" y="1238631"/>
                </a:cubicBezTo>
                <a:cubicBezTo>
                  <a:pt x="4606671" y="1215009"/>
                  <a:pt x="4607814" y="1191768"/>
                  <a:pt x="4607814" y="1168908"/>
                </a:cubicBezTo>
                <a:cubicBezTo>
                  <a:pt x="4607814" y="1149604"/>
                  <a:pt x="4606290" y="1134491"/>
                  <a:pt x="4603242" y="1123569"/>
                </a:cubicBezTo>
                <a:cubicBezTo>
                  <a:pt x="4600194" y="1112647"/>
                  <a:pt x="4594860" y="1107186"/>
                  <a:pt x="4587240" y="1107186"/>
                </a:cubicBezTo>
                <a:cubicBezTo>
                  <a:pt x="4577588" y="1107186"/>
                  <a:pt x="4567809" y="1108202"/>
                  <a:pt x="4557903" y="1110234"/>
                </a:cubicBezTo>
                <a:cubicBezTo>
                  <a:pt x="4547997" y="1112266"/>
                  <a:pt x="4538472" y="1114425"/>
                  <a:pt x="4529328" y="1116711"/>
                </a:cubicBezTo>
                <a:cubicBezTo>
                  <a:pt x="4520184" y="1118997"/>
                  <a:pt x="4511929" y="1121156"/>
                  <a:pt x="4504563" y="1123188"/>
                </a:cubicBezTo>
                <a:cubicBezTo>
                  <a:pt x="4497197" y="1125220"/>
                  <a:pt x="4491228" y="1126236"/>
                  <a:pt x="4486656" y="1126236"/>
                </a:cubicBezTo>
                <a:cubicBezTo>
                  <a:pt x="4478020" y="1126236"/>
                  <a:pt x="4470781" y="1122680"/>
                  <a:pt x="4464939" y="1115568"/>
                </a:cubicBezTo>
                <a:cubicBezTo>
                  <a:pt x="4459097" y="1108456"/>
                  <a:pt x="4456176" y="1097280"/>
                  <a:pt x="4456176" y="1082040"/>
                </a:cubicBezTo>
                <a:cubicBezTo>
                  <a:pt x="4456176" y="1060704"/>
                  <a:pt x="4457573" y="1040892"/>
                  <a:pt x="4460367" y="1022604"/>
                </a:cubicBezTo>
                <a:cubicBezTo>
                  <a:pt x="4463161" y="1004316"/>
                  <a:pt x="4467352" y="988441"/>
                  <a:pt x="4472940" y="974979"/>
                </a:cubicBezTo>
                <a:cubicBezTo>
                  <a:pt x="4478528" y="961517"/>
                  <a:pt x="4485513" y="951103"/>
                  <a:pt x="4493895" y="943737"/>
                </a:cubicBezTo>
                <a:cubicBezTo>
                  <a:pt x="4502277" y="936371"/>
                  <a:pt x="4512310" y="932688"/>
                  <a:pt x="4523994" y="932688"/>
                </a:cubicBezTo>
                <a:cubicBezTo>
                  <a:pt x="4544314" y="932688"/>
                  <a:pt x="4564380" y="933704"/>
                  <a:pt x="4584192" y="935736"/>
                </a:cubicBezTo>
                <a:cubicBezTo>
                  <a:pt x="4604004" y="937768"/>
                  <a:pt x="4627880" y="938784"/>
                  <a:pt x="4655820" y="938784"/>
                </a:cubicBezTo>
                <a:cubicBezTo>
                  <a:pt x="4683252" y="938784"/>
                  <a:pt x="4707001" y="937260"/>
                  <a:pt x="4727067" y="934212"/>
                </a:cubicBezTo>
                <a:cubicBezTo>
                  <a:pt x="4747133" y="931164"/>
                  <a:pt x="4764532" y="927735"/>
                  <a:pt x="4779264" y="923925"/>
                </a:cubicBezTo>
                <a:cubicBezTo>
                  <a:pt x="4793996" y="920115"/>
                  <a:pt x="4806315" y="916559"/>
                  <a:pt x="4816221" y="913257"/>
                </a:cubicBezTo>
                <a:cubicBezTo>
                  <a:pt x="4826127" y="909955"/>
                  <a:pt x="4834382" y="908304"/>
                  <a:pt x="4840986" y="908304"/>
                </a:cubicBezTo>
                <a:close/>
                <a:moveTo>
                  <a:pt x="1707261" y="908304"/>
                </a:moveTo>
                <a:cubicBezTo>
                  <a:pt x="1712341" y="908304"/>
                  <a:pt x="1717548" y="911479"/>
                  <a:pt x="1722882" y="917829"/>
                </a:cubicBezTo>
                <a:cubicBezTo>
                  <a:pt x="1728216" y="924179"/>
                  <a:pt x="1732915" y="932688"/>
                  <a:pt x="1736979" y="943356"/>
                </a:cubicBezTo>
                <a:cubicBezTo>
                  <a:pt x="1741043" y="954024"/>
                  <a:pt x="1744472" y="966216"/>
                  <a:pt x="1747266" y="979932"/>
                </a:cubicBezTo>
                <a:cubicBezTo>
                  <a:pt x="1750060" y="993648"/>
                  <a:pt x="1751457" y="1007618"/>
                  <a:pt x="1751457" y="1021842"/>
                </a:cubicBezTo>
                <a:cubicBezTo>
                  <a:pt x="1751457" y="1034034"/>
                  <a:pt x="1749552" y="1044448"/>
                  <a:pt x="1745742" y="1053084"/>
                </a:cubicBezTo>
                <a:cubicBezTo>
                  <a:pt x="1741932" y="1061720"/>
                  <a:pt x="1737106" y="1068832"/>
                  <a:pt x="1731264" y="1074420"/>
                </a:cubicBezTo>
                <a:cubicBezTo>
                  <a:pt x="1725422" y="1080008"/>
                  <a:pt x="1719072" y="1084453"/>
                  <a:pt x="1712214" y="1087755"/>
                </a:cubicBezTo>
                <a:cubicBezTo>
                  <a:pt x="1705356" y="1091057"/>
                  <a:pt x="1698625" y="1093724"/>
                  <a:pt x="1692021" y="1095756"/>
                </a:cubicBezTo>
                <a:cubicBezTo>
                  <a:pt x="1682877" y="1098804"/>
                  <a:pt x="1674622" y="1101217"/>
                  <a:pt x="1667256" y="1102995"/>
                </a:cubicBezTo>
                <a:cubicBezTo>
                  <a:pt x="1659890" y="1104773"/>
                  <a:pt x="1653540" y="1107186"/>
                  <a:pt x="1648206" y="1110234"/>
                </a:cubicBezTo>
                <a:cubicBezTo>
                  <a:pt x="1642872" y="1113282"/>
                  <a:pt x="1638808" y="1117473"/>
                  <a:pt x="1636014" y="1122807"/>
                </a:cubicBezTo>
                <a:cubicBezTo>
                  <a:pt x="1633220" y="1128141"/>
                  <a:pt x="1631823" y="1135380"/>
                  <a:pt x="1631823" y="1144524"/>
                </a:cubicBezTo>
                <a:cubicBezTo>
                  <a:pt x="1631823" y="1157732"/>
                  <a:pt x="1632204" y="1172210"/>
                  <a:pt x="1632966" y="1187958"/>
                </a:cubicBezTo>
                <a:cubicBezTo>
                  <a:pt x="1633728" y="1203706"/>
                  <a:pt x="1634617" y="1219581"/>
                  <a:pt x="1635633" y="1235583"/>
                </a:cubicBezTo>
                <a:cubicBezTo>
                  <a:pt x="1636649" y="1251585"/>
                  <a:pt x="1638046" y="1266698"/>
                  <a:pt x="1639824" y="1280922"/>
                </a:cubicBezTo>
                <a:cubicBezTo>
                  <a:pt x="1641602" y="1295146"/>
                  <a:pt x="1643253" y="1307084"/>
                  <a:pt x="1644777" y="1316736"/>
                </a:cubicBezTo>
                <a:cubicBezTo>
                  <a:pt x="1648333" y="1335532"/>
                  <a:pt x="1652143" y="1350391"/>
                  <a:pt x="1656207" y="1361313"/>
                </a:cubicBezTo>
                <a:cubicBezTo>
                  <a:pt x="1660271" y="1372235"/>
                  <a:pt x="1662303" y="1383284"/>
                  <a:pt x="1662303" y="1394460"/>
                </a:cubicBezTo>
                <a:cubicBezTo>
                  <a:pt x="1662303" y="1401064"/>
                  <a:pt x="1658620" y="1407668"/>
                  <a:pt x="1651254" y="1414272"/>
                </a:cubicBezTo>
                <a:cubicBezTo>
                  <a:pt x="1643888" y="1420876"/>
                  <a:pt x="1634363" y="1426718"/>
                  <a:pt x="1622679" y="1431798"/>
                </a:cubicBezTo>
                <a:cubicBezTo>
                  <a:pt x="1610995" y="1436878"/>
                  <a:pt x="1597406" y="1441069"/>
                  <a:pt x="1581912" y="1444371"/>
                </a:cubicBezTo>
                <a:cubicBezTo>
                  <a:pt x="1566418" y="1447673"/>
                  <a:pt x="1550797" y="1449324"/>
                  <a:pt x="1535049" y="1449324"/>
                </a:cubicBezTo>
                <a:cubicBezTo>
                  <a:pt x="1519809" y="1449324"/>
                  <a:pt x="1506855" y="1447546"/>
                  <a:pt x="1496187" y="1443990"/>
                </a:cubicBezTo>
                <a:cubicBezTo>
                  <a:pt x="1485519" y="1440434"/>
                  <a:pt x="1476883" y="1435862"/>
                  <a:pt x="1470279" y="1430274"/>
                </a:cubicBezTo>
                <a:cubicBezTo>
                  <a:pt x="1463675" y="1424686"/>
                  <a:pt x="1458976" y="1418463"/>
                  <a:pt x="1456182" y="1411605"/>
                </a:cubicBezTo>
                <a:cubicBezTo>
                  <a:pt x="1453388" y="1404747"/>
                  <a:pt x="1451991" y="1398270"/>
                  <a:pt x="1451991" y="1392174"/>
                </a:cubicBezTo>
                <a:cubicBezTo>
                  <a:pt x="1451991" y="1386078"/>
                  <a:pt x="1453134" y="1375283"/>
                  <a:pt x="1455420" y="1359789"/>
                </a:cubicBezTo>
                <a:cubicBezTo>
                  <a:pt x="1457706" y="1344295"/>
                  <a:pt x="1460246" y="1326134"/>
                  <a:pt x="1463040" y="1305306"/>
                </a:cubicBezTo>
                <a:cubicBezTo>
                  <a:pt x="1465834" y="1284478"/>
                  <a:pt x="1468374" y="1262253"/>
                  <a:pt x="1470660" y="1238631"/>
                </a:cubicBezTo>
                <a:cubicBezTo>
                  <a:pt x="1472946" y="1215009"/>
                  <a:pt x="1474089" y="1191768"/>
                  <a:pt x="1474089" y="1168908"/>
                </a:cubicBezTo>
                <a:cubicBezTo>
                  <a:pt x="1474089" y="1149604"/>
                  <a:pt x="1472565" y="1134491"/>
                  <a:pt x="1469517" y="1123569"/>
                </a:cubicBezTo>
                <a:cubicBezTo>
                  <a:pt x="1466469" y="1112647"/>
                  <a:pt x="1461135" y="1107186"/>
                  <a:pt x="1453515" y="1107186"/>
                </a:cubicBezTo>
                <a:cubicBezTo>
                  <a:pt x="1443863" y="1107186"/>
                  <a:pt x="1434084" y="1108202"/>
                  <a:pt x="1424178" y="1110234"/>
                </a:cubicBezTo>
                <a:cubicBezTo>
                  <a:pt x="1414272" y="1112266"/>
                  <a:pt x="1404747" y="1114425"/>
                  <a:pt x="1395603" y="1116711"/>
                </a:cubicBezTo>
                <a:cubicBezTo>
                  <a:pt x="1386459" y="1118997"/>
                  <a:pt x="1378204" y="1121156"/>
                  <a:pt x="1370838" y="1123188"/>
                </a:cubicBezTo>
                <a:cubicBezTo>
                  <a:pt x="1363472" y="1125220"/>
                  <a:pt x="1357503" y="1126236"/>
                  <a:pt x="1352931" y="1126236"/>
                </a:cubicBezTo>
                <a:cubicBezTo>
                  <a:pt x="1344295" y="1126236"/>
                  <a:pt x="1337056" y="1122680"/>
                  <a:pt x="1331215" y="1115568"/>
                </a:cubicBezTo>
                <a:cubicBezTo>
                  <a:pt x="1325372" y="1108456"/>
                  <a:pt x="1322452" y="1097280"/>
                  <a:pt x="1322452" y="1082040"/>
                </a:cubicBezTo>
                <a:cubicBezTo>
                  <a:pt x="1322452" y="1060704"/>
                  <a:pt x="1323849" y="1040892"/>
                  <a:pt x="1326642" y="1022604"/>
                </a:cubicBezTo>
                <a:cubicBezTo>
                  <a:pt x="1329437" y="1004316"/>
                  <a:pt x="1333628" y="988441"/>
                  <a:pt x="1339215" y="974979"/>
                </a:cubicBezTo>
                <a:cubicBezTo>
                  <a:pt x="1344803" y="961517"/>
                  <a:pt x="1351788" y="951103"/>
                  <a:pt x="1360170" y="943737"/>
                </a:cubicBezTo>
                <a:cubicBezTo>
                  <a:pt x="1368552" y="936371"/>
                  <a:pt x="1378585" y="932688"/>
                  <a:pt x="1390269" y="932688"/>
                </a:cubicBezTo>
                <a:cubicBezTo>
                  <a:pt x="1410589" y="932688"/>
                  <a:pt x="1430655" y="933704"/>
                  <a:pt x="1450467" y="935736"/>
                </a:cubicBezTo>
                <a:cubicBezTo>
                  <a:pt x="1470279" y="937768"/>
                  <a:pt x="1494155" y="938784"/>
                  <a:pt x="1522095" y="938784"/>
                </a:cubicBezTo>
                <a:cubicBezTo>
                  <a:pt x="1549527" y="938784"/>
                  <a:pt x="1573276" y="937260"/>
                  <a:pt x="1593342" y="934212"/>
                </a:cubicBezTo>
                <a:cubicBezTo>
                  <a:pt x="1613408" y="931164"/>
                  <a:pt x="1630807" y="927735"/>
                  <a:pt x="1645539" y="923925"/>
                </a:cubicBezTo>
                <a:cubicBezTo>
                  <a:pt x="1660271" y="920115"/>
                  <a:pt x="1672590" y="916559"/>
                  <a:pt x="1682496" y="913257"/>
                </a:cubicBezTo>
                <a:cubicBezTo>
                  <a:pt x="1692402" y="909955"/>
                  <a:pt x="1700657" y="908304"/>
                  <a:pt x="1707261" y="908304"/>
                </a:cubicBezTo>
                <a:close/>
                <a:moveTo>
                  <a:pt x="1102615" y="908304"/>
                </a:moveTo>
                <a:cubicBezTo>
                  <a:pt x="1129030" y="908304"/>
                  <a:pt x="1153161" y="911860"/>
                  <a:pt x="1175004" y="918972"/>
                </a:cubicBezTo>
                <a:cubicBezTo>
                  <a:pt x="1196848" y="926084"/>
                  <a:pt x="1215518" y="935355"/>
                  <a:pt x="1231012" y="946785"/>
                </a:cubicBezTo>
                <a:cubicBezTo>
                  <a:pt x="1246506" y="958215"/>
                  <a:pt x="1258571" y="970788"/>
                  <a:pt x="1267207" y="984504"/>
                </a:cubicBezTo>
                <a:cubicBezTo>
                  <a:pt x="1275842" y="998220"/>
                  <a:pt x="1280161" y="1011682"/>
                  <a:pt x="1280161" y="1024890"/>
                </a:cubicBezTo>
                <a:cubicBezTo>
                  <a:pt x="1280161" y="1034542"/>
                  <a:pt x="1276985" y="1044448"/>
                  <a:pt x="1270636" y="1054608"/>
                </a:cubicBezTo>
                <a:cubicBezTo>
                  <a:pt x="1264285" y="1064768"/>
                  <a:pt x="1256539" y="1074039"/>
                  <a:pt x="1247394" y="1082421"/>
                </a:cubicBezTo>
                <a:cubicBezTo>
                  <a:pt x="1238250" y="1090803"/>
                  <a:pt x="1228472" y="1097661"/>
                  <a:pt x="1218058" y="1102995"/>
                </a:cubicBezTo>
                <a:cubicBezTo>
                  <a:pt x="1207643" y="1108329"/>
                  <a:pt x="1198372" y="1110996"/>
                  <a:pt x="1190245" y="1110996"/>
                </a:cubicBezTo>
                <a:cubicBezTo>
                  <a:pt x="1180592" y="1110996"/>
                  <a:pt x="1173734" y="1108837"/>
                  <a:pt x="1169671" y="1104519"/>
                </a:cubicBezTo>
                <a:cubicBezTo>
                  <a:pt x="1165606" y="1100201"/>
                  <a:pt x="1160526" y="1094232"/>
                  <a:pt x="1154431" y="1086612"/>
                </a:cubicBezTo>
                <a:cubicBezTo>
                  <a:pt x="1143762" y="1073404"/>
                  <a:pt x="1135127" y="1064641"/>
                  <a:pt x="1128522" y="1060323"/>
                </a:cubicBezTo>
                <a:cubicBezTo>
                  <a:pt x="1121918" y="1056005"/>
                  <a:pt x="1114298" y="1053846"/>
                  <a:pt x="1105663" y="1053846"/>
                </a:cubicBezTo>
                <a:cubicBezTo>
                  <a:pt x="1103123" y="1053846"/>
                  <a:pt x="1100075" y="1055497"/>
                  <a:pt x="1096518" y="1058799"/>
                </a:cubicBezTo>
                <a:cubicBezTo>
                  <a:pt x="1092962" y="1062101"/>
                  <a:pt x="1091184" y="1066038"/>
                  <a:pt x="1091184" y="1070610"/>
                </a:cubicBezTo>
                <a:cubicBezTo>
                  <a:pt x="1091184" y="1080770"/>
                  <a:pt x="1096137" y="1089533"/>
                  <a:pt x="1106043" y="1096899"/>
                </a:cubicBezTo>
                <a:cubicBezTo>
                  <a:pt x="1115949" y="1104265"/>
                  <a:pt x="1128396" y="1111758"/>
                  <a:pt x="1143382" y="1119378"/>
                </a:cubicBezTo>
                <a:cubicBezTo>
                  <a:pt x="1158367" y="1126998"/>
                  <a:pt x="1174496" y="1135380"/>
                  <a:pt x="1191768" y="1144524"/>
                </a:cubicBezTo>
                <a:cubicBezTo>
                  <a:pt x="1209041" y="1153668"/>
                  <a:pt x="1225169" y="1164971"/>
                  <a:pt x="1240156" y="1178433"/>
                </a:cubicBezTo>
                <a:cubicBezTo>
                  <a:pt x="1255142" y="1191895"/>
                  <a:pt x="1267588" y="1208278"/>
                  <a:pt x="1277494" y="1227582"/>
                </a:cubicBezTo>
                <a:cubicBezTo>
                  <a:pt x="1287399" y="1246886"/>
                  <a:pt x="1292353" y="1270254"/>
                  <a:pt x="1292353" y="1297686"/>
                </a:cubicBezTo>
                <a:cubicBezTo>
                  <a:pt x="1292353" y="1322578"/>
                  <a:pt x="1287146" y="1344676"/>
                  <a:pt x="1276732" y="1363980"/>
                </a:cubicBezTo>
                <a:cubicBezTo>
                  <a:pt x="1266318" y="1383284"/>
                  <a:pt x="1252474" y="1399540"/>
                  <a:pt x="1235203" y="1412748"/>
                </a:cubicBezTo>
                <a:cubicBezTo>
                  <a:pt x="1217931" y="1425956"/>
                  <a:pt x="1197991" y="1435989"/>
                  <a:pt x="1175385" y="1442847"/>
                </a:cubicBezTo>
                <a:cubicBezTo>
                  <a:pt x="1152779" y="1449705"/>
                  <a:pt x="1129030" y="1453134"/>
                  <a:pt x="1104139" y="1453134"/>
                </a:cubicBezTo>
                <a:cubicBezTo>
                  <a:pt x="1077722" y="1453134"/>
                  <a:pt x="1051942" y="1448816"/>
                  <a:pt x="1026796" y="1440180"/>
                </a:cubicBezTo>
                <a:cubicBezTo>
                  <a:pt x="1001650" y="1431544"/>
                  <a:pt x="979424" y="1420495"/>
                  <a:pt x="960121" y="1407033"/>
                </a:cubicBezTo>
                <a:cubicBezTo>
                  <a:pt x="940816" y="1393571"/>
                  <a:pt x="925196" y="1378585"/>
                  <a:pt x="913257" y="1362075"/>
                </a:cubicBezTo>
                <a:cubicBezTo>
                  <a:pt x="901320" y="1345565"/>
                  <a:pt x="895351" y="1329182"/>
                  <a:pt x="895351" y="1312926"/>
                </a:cubicBezTo>
                <a:cubicBezTo>
                  <a:pt x="895351" y="1300226"/>
                  <a:pt x="898907" y="1287907"/>
                  <a:pt x="906018" y="1275969"/>
                </a:cubicBezTo>
                <a:cubicBezTo>
                  <a:pt x="913131" y="1264031"/>
                  <a:pt x="921640" y="1253490"/>
                  <a:pt x="931545" y="1244346"/>
                </a:cubicBezTo>
                <a:cubicBezTo>
                  <a:pt x="941452" y="1235202"/>
                  <a:pt x="951612" y="1227836"/>
                  <a:pt x="962025" y="1222248"/>
                </a:cubicBezTo>
                <a:cubicBezTo>
                  <a:pt x="972440" y="1216660"/>
                  <a:pt x="980694" y="1213866"/>
                  <a:pt x="986790" y="1213866"/>
                </a:cubicBezTo>
                <a:cubicBezTo>
                  <a:pt x="992886" y="1213866"/>
                  <a:pt x="998729" y="1218311"/>
                  <a:pt x="1004316" y="1227201"/>
                </a:cubicBezTo>
                <a:cubicBezTo>
                  <a:pt x="1009904" y="1236091"/>
                  <a:pt x="1016001" y="1245997"/>
                  <a:pt x="1022604" y="1256919"/>
                </a:cubicBezTo>
                <a:cubicBezTo>
                  <a:pt x="1029209" y="1267841"/>
                  <a:pt x="1036701" y="1277747"/>
                  <a:pt x="1045083" y="1286637"/>
                </a:cubicBezTo>
                <a:cubicBezTo>
                  <a:pt x="1053466" y="1295527"/>
                  <a:pt x="1063752" y="1299972"/>
                  <a:pt x="1075945" y="1299972"/>
                </a:cubicBezTo>
                <a:cubicBezTo>
                  <a:pt x="1087121" y="1299972"/>
                  <a:pt x="1095121" y="1296543"/>
                  <a:pt x="1099947" y="1289685"/>
                </a:cubicBezTo>
                <a:cubicBezTo>
                  <a:pt x="1104773" y="1282827"/>
                  <a:pt x="1107187" y="1276096"/>
                  <a:pt x="1107187" y="1269492"/>
                </a:cubicBezTo>
                <a:cubicBezTo>
                  <a:pt x="1107187" y="1261872"/>
                  <a:pt x="1102615" y="1255014"/>
                  <a:pt x="1093471" y="1248918"/>
                </a:cubicBezTo>
                <a:cubicBezTo>
                  <a:pt x="1084327" y="1242822"/>
                  <a:pt x="1072896" y="1236218"/>
                  <a:pt x="1059180" y="1229106"/>
                </a:cubicBezTo>
                <a:cubicBezTo>
                  <a:pt x="1045464" y="1221994"/>
                  <a:pt x="1030732" y="1213993"/>
                  <a:pt x="1014985" y="1205103"/>
                </a:cubicBezTo>
                <a:cubicBezTo>
                  <a:pt x="999237" y="1196213"/>
                  <a:pt x="984505" y="1185672"/>
                  <a:pt x="970788" y="1173480"/>
                </a:cubicBezTo>
                <a:cubicBezTo>
                  <a:pt x="957072" y="1161288"/>
                  <a:pt x="945643" y="1146810"/>
                  <a:pt x="936498" y="1130046"/>
                </a:cubicBezTo>
                <a:cubicBezTo>
                  <a:pt x="927354" y="1113282"/>
                  <a:pt x="922782" y="1093470"/>
                  <a:pt x="922782" y="1070610"/>
                </a:cubicBezTo>
                <a:cubicBezTo>
                  <a:pt x="922782" y="1046226"/>
                  <a:pt x="927736" y="1024001"/>
                  <a:pt x="937642" y="1003935"/>
                </a:cubicBezTo>
                <a:cubicBezTo>
                  <a:pt x="947548" y="983869"/>
                  <a:pt x="960883" y="966724"/>
                  <a:pt x="977646" y="952500"/>
                </a:cubicBezTo>
                <a:cubicBezTo>
                  <a:pt x="994410" y="938276"/>
                  <a:pt x="1013587" y="927354"/>
                  <a:pt x="1035177" y="919734"/>
                </a:cubicBezTo>
                <a:cubicBezTo>
                  <a:pt x="1056768" y="912114"/>
                  <a:pt x="1079246" y="908304"/>
                  <a:pt x="1102615" y="908304"/>
                </a:cubicBezTo>
                <a:close/>
                <a:moveTo>
                  <a:pt x="208788" y="333756"/>
                </a:moveTo>
                <a:cubicBezTo>
                  <a:pt x="201677" y="333756"/>
                  <a:pt x="194183" y="335280"/>
                  <a:pt x="186310" y="338328"/>
                </a:cubicBezTo>
                <a:cubicBezTo>
                  <a:pt x="178436" y="341376"/>
                  <a:pt x="174498" y="344932"/>
                  <a:pt x="174498" y="348996"/>
                </a:cubicBezTo>
                <a:cubicBezTo>
                  <a:pt x="174498" y="350520"/>
                  <a:pt x="174371" y="353949"/>
                  <a:pt x="174117" y="359283"/>
                </a:cubicBezTo>
                <a:cubicBezTo>
                  <a:pt x="173863" y="364617"/>
                  <a:pt x="173736" y="370586"/>
                  <a:pt x="173736" y="377190"/>
                </a:cubicBezTo>
                <a:cubicBezTo>
                  <a:pt x="173736" y="382270"/>
                  <a:pt x="173863" y="387096"/>
                  <a:pt x="174117" y="391668"/>
                </a:cubicBezTo>
                <a:cubicBezTo>
                  <a:pt x="174371" y="396240"/>
                  <a:pt x="174752" y="400304"/>
                  <a:pt x="175260" y="403860"/>
                </a:cubicBezTo>
                <a:cubicBezTo>
                  <a:pt x="176277" y="409448"/>
                  <a:pt x="178563" y="413004"/>
                  <a:pt x="182119" y="414528"/>
                </a:cubicBezTo>
                <a:cubicBezTo>
                  <a:pt x="185674" y="416052"/>
                  <a:pt x="190754" y="416814"/>
                  <a:pt x="197358" y="416814"/>
                </a:cubicBezTo>
                <a:cubicBezTo>
                  <a:pt x="203962" y="416814"/>
                  <a:pt x="210820" y="415798"/>
                  <a:pt x="217932" y="413766"/>
                </a:cubicBezTo>
                <a:cubicBezTo>
                  <a:pt x="225044" y="411734"/>
                  <a:pt x="231521" y="408813"/>
                  <a:pt x="237364" y="405003"/>
                </a:cubicBezTo>
                <a:cubicBezTo>
                  <a:pt x="243206" y="401193"/>
                  <a:pt x="247905" y="396621"/>
                  <a:pt x="251460" y="391287"/>
                </a:cubicBezTo>
                <a:cubicBezTo>
                  <a:pt x="255016" y="385953"/>
                  <a:pt x="256795" y="379984"/>
                  <a:pt x="256795" y="373380"/>
                </a:cubicBezTo>
                <a:cubicBezTo>
                  <a:pt x="256795" y="360680"/>
                  <a:pt x="252095" y="350901"/>
                  <a:pt x="242698" y="344043"/>
                </a:cubicBezTo>
                <a:cubicBezTo>
                  <a:pt x="233300" y="337185"/>
                  <a:pt x="221996" y="333756"/>
                  <a:pt x="208788" y="333756"/>
                </a:cubicBezTo>
                <a:close/>
                <a:moveTo>
                  <a:pt x="2710815" y="313944"/>
                </a:moveTo>
                <a:cubicBezTo>
                  <a:pt x="2743327" y="313944"/>
                  <a:pt x="2769489" y="324993"/>
                  <a:pt x="2789301" y="347091"/>
                </a:cubicBezTo>
                <a:cubicBezTo>
                  <a:pt x="2809113" y="369189"/>
                  <a:pt x="2819019" y="400558"/>
                  <a:pt x="2819019" y="441198"/>
                </a:cubicBezTo>
                <a:cubicBezTo>
                  <a:pt x="2819019" y="469646"/>
                  <a:pt x="2814574" y="497459"/>
                  <a:pt x="2805684" y="524637"/>
                </a:cubicBezTo>
                <a:cubicBezTo>
                  <a:pt x="2796794" y="551815"/>
                  <a:pt x="2785872" y="576072"/>
                  <a:pt x="2772918" y="597408"/>
                </a:cubicBezTo>
                <a:cubicBezTo>
                  <a:pt x="2759964" y="618744"/>
                  <a:pt x="2746502" y="635889"/>
                  <a:pt x="2732532" y="648843"/>
                </a:cubicBezTo>
                <a:cubicBezTo>
                  <a:pt x="2718562" y="661797"/>
                  <a:pt x="2706497" y="668274"/>
                  <a:pt x="2696337" y="668274"/>
                </a:cubicBezTo>
                <a:cubicBezTo>
                  <a:pt x="2684653" y="668274"/>
                  <a:pt x="2674366" y="664591"/>
                  <a:pt x="2665476" y="657225"/>
                </a:cubicBezTo>
                <a:cubicBezTo>
                  <a:pt x="2656586" y="649859"/>
                  <a:pt x="2652141" y="641858"/>
                  <a:pt x="2652141" y="633222"/>
                </a:cubicBezTo>
                <a:cubicBezTo>
                  <a:pt x="2652141" y="628650"/>
                  <a:pt x="2654300" y="622808"/>
                  <a:pt x="2658618" y="615696"/>
                </a:cubicBezTo>
                <a:cubicBezTo>
                  <a:pt x="2662936" y="608584"/>
                  <a:pt x="2667635" y="601091"/>
                  <a:pt x="2672715" y="593217"/>
                </a:cubicBezTo>
                <a:cubicBezTo>
                  <a:pt x="2677795" y="585343"/>
                  <a:pt x="2682494" y="577596"/>
                  <a:pt x="2686812" y="569976"/>
                </a:cubicBezTo>
                <a:cubicBezTo>
                  <a:pt x="2691130" y="562356"/>
                  <a:pt x="2693289" y="555498"/>
                  <a:pt x="2693289" y="549402"/>
                </a:cubicBezTo>
                <a:cubicBezTo>
                  <a:pt x="2693289" y="543306"/>
                  <a:pt x="2688717" y="537337"/>
                  <a:pt x="2679573" y="531495"/>
                </a:cubicBezTo>
                <a:cubicBezTo>
                  <a:pt x="2670429" y="525653"/>
                  <a:pt x="2660269" y="518287"/>
                  <a:pt x="2649093" y="509397"/>
                </a:cubicBezTo>
                <a:cubicBezTo>
                  <a:pt x="2637917" y="500507"/>
                  <a:pt x="2627757" y="489331"/>
                  <a:pt x="2618613" y="475869"/>
                </a:cubicBezTo>
                <a:cubicBezTo>
                  <a:pt x="2609469" y="462407"/>
                  <a:pt x="2604897" y="445008"/>
                  <a:pt x="2604897" y="423672"/>
                </a:cubicBezTo>
                <a:cubicBezTo>
                  <a:pt x="2604897" y="404876"/>
                  <a:pt x="2608072" y="388620"/>
                  <a:pt x="2614422" y="374904"/>
                </a:cubicBezTo>
                <a:cubicBezTo>
                  <a:pt x="2620772" y="361188"/>
                  <a:pt x="2628900" y="349758"/>
                  <a:pt x="2638806" y="340614"/>
                </a:cubicBezTo>
                <a:cubicBezTo>
                  <a:pt x="2648712" y="331470"/>
                  <a:pt x="2660015" y="324739"/>
                  <a:pt x="2672715" y="320421"/>
                </a:cubicBezTo>
                <a:cubicBezTo>
                  <a:pt x="2685415" y="316103"/>
                  <a:pt x="2698115" y="313944"/>
                  <a:pt x="2710815" y="313944"/>
                </a:cubicBezTo>
                <a:close/>
                <a:moveTo>
                  <a:pt x="1175385" y="204216"/>
                </a:moveTo>
                <a:cubicBezTo>
                  <a:pt x="1172337" y="204216"/>
                  <a:pt x="1169163" y="208534"/>
                  <a:pt x="1165860" y="217170"/>
                </a:cubicBezTo>
                <a:cubicBezTo>
                  <a:pt x="1162559" y="225806"/>
                  <a:pt x="1159383" y="235712"/>
                  <a:pt x="1156335" y="246888"/>
                </a:cubicBezTo>
                <a:cubicBezTo>
                  <a:pt x="1153288" y="258064"/>
                  <a:pt x="1150747" y="268859"/>
                  <a:pt x="1148716" y="279273"/>
                </a:cubicBezTo>
                <a:cubicBezTo>
                  <a:pt x="1146683" y="289687"/>
                  <a:pt x="1145667" y="296418"/>
                  <a:pt x="1145667" y="299466"/>
                </a:cubicBezTo>
                <a:cubicBezTo>
                  <a:pt x="1145667" y="304546"/>
                  <a:pt x="1146429" y="307975"/>
                  <a:pt x="1147954" y="309753"/>
                </a:cubicBezTo>
                <a:cubicBezTo>
                  <a:pt x="1149477" y="311531"/>
                  <a:pt x="1153542" y="312420"/>
                  <a:pt x="1160145" y="312420"/>
                </a:cubicBezTo>
                <a:cubicBezTo>
                  <a:pt x="1166749" y="312420"/>
                  <a:pt x="1173734" y="311785"/>
                  <a:pt x="1181101" y="310515"/>
                </a:cubicBezTo>
                <a:cubicBezTo>
                  <a:pt x="1188467" y="309245"/>
                  <a:pt x="1195071" y="307594"/>
                  <a:pt x="1200912" y="305562"/>
                </a:cubicBezTo>
                <a:cubicBezTo>
                  <a:pt x="1206755" y="303530"/>
                  <a:pt x="1211580" y="301371"/>
                  <a:pt x="1215390" y="299085"/>
                </a:cubicBezTo>
                <a:cubicBezTo>
                  <a:pt x="1219201" y="296799"/>
                  <a:pt x="1221105" y="294386"/>
                  <a:pt x="1221105" y="291846"/>
                </a:cubicBezTo>
                <a:cubicBezTo>
                  <a:pt x="1221105" y="285242"/>
                  <a:pt x="1219327" y="276987"/>
                  <a:pt x="1215772" y="267081"/>
                </a:cubicBezTo>
                <a:cubicBezTo>
                  <a:pt x="1212216" y="257175"/>
                  <a:pt x="1208025" y="247523"/>
                  <a:pt x="1203199" y="238125"/>
                </a:cubicBezTo>
                <a:cubicBezTo>
                  <a:pt x="1198372" y="228727"/>
                  <a:pt x="1193292" y="220726"/>
                  <a:pt x="1187958" y="214122"/>
                </a:cubicBezTo>
                <a:cubicBezTo>
                  <a:pt x="1182624" y="207518"/>
                  <a:pt x="1178434" y="204216"/>
                  <a:pt x="1175385" y="204216"/>
                </a:cubicBezTo>
                <a:close/>
                <a:moveTo>
                  <a:pt x="683134" y="148590"/>
                </a:moveTo>
                <a:cubicBezTo>
                  <a:pt x="670434" y="148590"/>
                  <a:pt x="661036" y="154051"/>
                  <a:pt x="654939" y="164973"/>
                </a:cubicBezTo>
                <a:cubicBezTo>
                  <a:pt x="648843" y="175895"/>
                  <a:pt x="645795" y="190246"/>
                  <a:pt x="645795" y="208026"/>
                </a:cubicBezTo>
                <a:cubicBezTo>
                  <a:pt x="645795" y="222758"/>
                  <a:pt x="647954" y="231775"/>
                  <a:pt x="652273" y="235077"/>
                </a:cubicBezTo>
                <a:cubicBezTo>
                  <a:pt x="656591" y="238379"/>
                  <a:pt x="662559" y="240030"/>
                  <a:pt x="670180" y="240030"/>
                </a:cubicBezTo>
                <a:cubicBezTo>
                  <a:pt x="674752" y="240030"/>
                  <a:pt x="679705" y="238887"/>
                  <a:pt x="685038" y="236601"/>
                </a:cubicBezTo>
                <a:cubicBezTo>
                  <a:pt x="690373" y="234315"/>
                  <a:pt x="695579" y="230886"/>
                  <a:pt x="700659" y="226314"/>
                </a:cubicBezTo>
                <a:cubicBezTo>
                  <a:pt x="705739" y="221742"/>
                  <a:pt x="709930" y="216154"/>
                  <a:pt x="713232" y="209550"/>
                </a:cubicBezTo>
                <a:cubicBezTo>
                  <a:pt x="716535" y="202946"/>
                  <a:pt x="718186" y="195326"/>
                  <a:pt x="718186" y="186690"/>
                </a:cubicBezTo>
                <a:cubicBezTo>
                  <a:pt x="718186" y="161290"/>
                  <a:pt x="706501" y="148590"/>
                  <a:pt x="683134" y="148590"/>
                </a:cubicBezTo>
                <a:close/>
                <a:moveTo>
                  <a:pt x="202692" y="109728"/>
                </a:moveTo>
                <a:cubicBezTo>
                  <a:pt x="197612" y="109728"/>
                  <a:pt x="191771" y="110617"/>
                  <a:pt x="185166" y="112395"/>
                </a:cubicBezTo>
                <a:cubicBezTo>
                  <a:pt x="178563" y="114173"/>
                  <a:pt x="173228" y="116332"/>
                  <a:pt x="169165" y="118872"/>
                </a:cubicBezTo>
                <a:cubicBezTo>
                  <a:pt x="167132" y="119888"/>
                  <a:pt x="165608" y="122809"/>
                  <a:pt x="164593" y="127635"/>
                </a:cubicBezTo>
                <a:cubicBezTo>
                  <a:pt x="163577" y="132461"/>
                  <a:pt x="162687" y="137795"/>
                  <a:pt x="161925" y="143637"/>
                </a:cubicBezTo>
                <a:cubicBezTo>
                  <a:pt x="161163" y="149479"/>
                  <a:pt x="160655" y="155194"/>
                  <a:pt x="160401" y="160782"/>
                </a:cubicBezTo>
                <a:cubicBezTo>
                  <a:pt x="160147" y="166370"/>
                  <a:pt x="160020" y="170434"/>
                  <a:pt x="160020" y="172974"/>
                </a:cubicBezTo>
                <a:cubicBezTo>
                  <a:pt x="160020" y="178054"/>
                  <a:pt x="161290" y="182372"/>
                  <a:pt x="163831" y="185928"/>
                </a:cubicBezTo>
                <a:cubicBezTo>
                  <a:pt x="166370" y="189484"/>
                  <a:pt x="171196" y="191262"/>
                  <a:pt x="178309" y="191262"/>
                </a:cubicBezTo>
                <a:cubicBezTo>
                  <a:pt x="193040" y="191262"/>
                  <a:pt x="205868" y="186563"/>
                  <a:pt x="216789" y="177165"/>
                </a:cubicBezTo>
                <a:cubicBezTo>
                  <a:pt x="227711" y="167767"/>
                  <a:pt x="233173" y="156210"/>
                  <a:pt x="233173" y="142494"/>
                </a:cubicBezTo>
                <a:cubicBezTo>
                  <a:pt x="233173" y="133350"/>
                  <a:pt x="230633" y="125603"/>
                  <a:pt x="225552" y="119253"/>
                </a:cubicBezTo>
                <a:cubicBezTo>
                  <a:pt x="220472" y="112903"/>
                  <a:pt x="212852" y="109728"/>
                  <a:pt x="202692" y="109728"/>
                </a:cubicBezTo>
                <a:close/>
                <a:moveTo>
                  <a:pt x="1624584" y="9906"/>
                </a:moveTo>
                <a:cubicBezTo>
                  <a:pt x="1641348" y="9906"/>
                  <a:pt x="1655953" y="10541"/>
                  <a:pt x="1668399" y="11811"/>
                </a:cubicBezTo>
                <a:cubicBezTo>
                  <a:pt x="1680845" y="13081"/>
                  <a:pt x="1692275" y="14605"/>
                  <a:pt x="1702689" y="16383"/>
                </a:cubicBezTo>
                <a:cubicBezTo>
                  <a:pt x="1713103" y="18161"/>
                  <a:pt x="1722755" y="19685"/>
                  <a:pt x="1731645" y="20955"/>
                </a:cubicBezTo>
                <a:cubicBezTo>
                  <a:pt x="1740535" y="22225"/>
                  <a:pt x="1749806" y="22860"/>
                  <a:pt x="1759458" y="22860"/>
                </a:cubicBezTo>
                <a:cubicBezTo>
                  <a:pt x="1768602" y="22860"/>
                  <a:pt x="1776476" y="22352"/>
                  <a:pt x="1783080" y="21336"/>
                </a:cubicBezTo>
                <a:cubicBezTo>
                  <a:pt x="1789684" y="20320"/>
                  <a:pt x="1795526" y="19050"/>
                  <a:pt x="1800606" y="17526"/>
                </a:cubicBezTo>
                <a:cubicBezTo>
                  <a:pt x="1805686" y="16002"/>
                  <a:pt x="1810258" y="14732"/>
                  <a:pt x="1814322" y="13716"/>
                </a:cubicBezTo>
                <a:cubicBezTo>
                  <a:pt x="1818386" y="12700"/>
                  <a:pt x="1822704" y="12192"/>
                  <a:pt x="1827276" y="12192"/>
                </a:cubicBezTo>
                <a:cubicBezTo>
                  <a:pt x="1834388" y="12192"/>
                  <a:pt x="1841627" y="15367"/>
                  <a:pt x="1848993" y="21717"/>
                </a:cubicBezTo>
                <a:cubicBezTo>
                  <a:pt x="1856359" y="28067"/>
                  <a:pt x="1862963" y="36703"/>
                  <a:pt x="1868805" y="47625"/>
                </a:cubicBezTo>
                <a:cubicBezTo>
                  <a:pt x="1874647" y="58547"/>
                  <a:pt x="1879346" y="71755"/>
                  <a:pt x="1882902" y="87249"/>
                </a:cubicBezTo>
                <a:cubicBezTo>
                  <a:pt x="1886458" y="102743"/>
                  <a:pt x="1888236" y="119634"/>
                  <a:pt x="1888236" y="137922"/>
                </a:cubicBezTo>
                <a:cubicBezTo>
                  <a:pt x="1888236" y="154686"/>
                  <a:pt x="1885315" y="169672"/>
                  <a:pt x="1879473" y="182880"/>
                </a:cubicBezTo>
                <a:cubicBezTo>
                  <a:pt x="1873631" y="196088"/>
                  <a:pt x="1865757" y="208534"/>
                  <a:pt x="1855851" y="220218"/>
                </a:cubicBezTo>
                <a:cubicBezTo>
                  <a:pt x="1845945" y="231902"/>
                  <a:pt x="1834388" y="243332"/>
                  <a:pt x="1821180" y="254508"/>
                </a:cubicBezTo>
                <a:cubicBezTo>
                  <a:pt x="1807972" y="265684"/>
                  <a:pt x="1793748" y="277876"/>
                  <a:pt x="1778508" y="291084"/>
                </a:cubicBezTo>
                <a:cubicBezTo>
                  <a:pt x="1762252" y="304800"/>
                  <a:pt x="1749171" y="315976"/>
                  <a:pt x="1739265" y="324612"/>
                </a:cubicBezTo>
                <a:cubicBezTo>
                  <a:pt x="1729359" y="333248"/>
                  <a:pt x="1721739" y="340233"/>
                  <a:pt x="1716405" y="345567"/>
                </a:cubicBezTo>
                <a:cubicBezTo>
                  <a:pt x="1711071" y="350901"/>
                  <a:pt x="1707388" y="355219"/>
                  <a:pt x="1705356" y="358521"/>
                </a:cubicBezTo>
                <a:cubicBezTo>
                  <a:pt x="1703324" y="361823"/>
                  <a:pt x="1702308" y="364998"/>
                  <a:pt x="1702308" y="368046"/>
                </a:cubicBezTo>
                <a:cubicBezTo>
                  <a:pt x="1702308" y="374650"/>
                  <a:pt x="1706626" y="377952"/>
                  <a:pt x="1715262" y="377952"/>
                </a:cubicBezTo>
                <a:cubicBezTo>
                  <a:pt x="1731518" y="377952"/>
                  <a:pt x="1747520" y="375158"/>
                  <a:pt x="1763268" y="369570"/>
                </a:cubicBezTo>
                <a:cubicBezTo>
                  <a:pt x="1779016" y="363982"/>
                  <a:pt x="1793367" y="357759"/>
                  <a:pt x="1806321" y="350901"/>
                </a:cubicBezTo>
                <a:cubicBezTo>
                  <a:pt x="1819275" y="344043"/>
                  <a:pt x="1830451" y="337693"/>
                  <a:pt x="1839849" y="331851"/>
                </a:cubicBezTo>
                <a:cubicBezTo>
                  <a:pt x="1849247" y="326009"/>
                  <a:pt x="1856232" y="323088"/>
                  <a:pt x="1860804" y="323088"/>
                </a:cubicBezTo>
                <a:cubicBezTo>
                  <a:pt x="1869440" y="323088"/>
                  <a:pt x="1875155" y="327025"/>
                  <a:pt x="1877949" y="334899"/>
                </a:cubicBezTo>
                <a:cubicBezTo>
                  <a:pt x="1880743" y="342773"/>
                  <a:pt x="1882140" y="355600"/>
                  <a:pt x="1882140" y="373380"/>
                </a:cubicBezTo>
                <a:cubicBezTo>
                  <a:pt x="1882140" y="382524"/>
                  <a:pt x="1880616" y="395224"/>
                  <a:pt x="1877568" y="411480"/>
                </a:cubicBezTo>
                <a:cubicBezTo>
                  <a:pt x="1874520" y="427736"/>
                  <a:pt x="1869694" y="444246"/>
                  <a:pt x="1863090" y="461010"/>
                </a:cubicBezTo>
                <a:cubicBezTo>
                  <a:pt x="1856486" y="477774"/>
                  <a:pt x="1848104" y="492887"/>
                  <a:pt x="1837944" y="506349"/>
                </a:cubicBezTo>
                <a:cubicBezTo>
                  <a:pt x="1827784" y="519811"/>
                  <a:pt x="1815592" y="527812"/>
                  <a:pt x="1801368" y="530352"/>
                </a:cubicBezTo>
                <a:cubicBezTo>
                  <a:pt x="1794256" y="531876"/>
                  <a:pt x="1786890" y="532892"/>
                  <a:pt x="1779270" y="533400"/>
                </a:cubicBezTo>
                <a:cubicBezTo>
                  <a:pt x="1771650" y="533908"/>
                  <a:pt x="1764030" y="534162"/>
                  <a:pt x="1756410" y="534162"/>
                </a:cubicBezTo>
                <a:cubicBezTo>
                  <a:pt x="1734058" y="534162"/>
                  <a:pt x="1712341" y="532638"/>
                  <a:pt x="1691259" y="529590"/>
                </a:cubicBezTo>
                <a:cubicBezTo>
                  <a:pt x="1670177" y="526542"/>
                  <a:pt x="1651762" y="525018"/>
                  <a:pt x="1636014" y="525018"/>
                </a:cubicBezTo>
                <a:cubicBezTo>
                  <a:pt x="1619250" y="525018"/>
                  <a:pt x="1604518" y="526161"/>
                  <a:pt x="1591818" y="528447"/>
                </a:cubicBezTo>
                <a:cubicBezTo>
                  <a:pt x="1579118" y="530733"/>
                  <a:pt x="1567942" y="533273"/>
                  <a:pt x="1558290" y="536067"/>
                </a:cubicBezTo>
                <a:cubicBezTo>
                  <a:pt x="1548638" y="538861"/>
                  <a:pt x="1540256" y="541401"/>
                  <a:pt x="1533144" y="543687"/>
                </a:cubicBezTo>
                <a:cubicBezTo>
                  <a:pt x="1526032" y="545973"/>
                  <a:pt x="1519682" y="547116"/>
                  <a:pt x="1514094" y="547116"/>
                </a:cubicBezTo>
                <a:cubicBezTo>
                  <a:pt x="1507998" y="547116"/>
                  <a:pt x="1502029" y="544195"/>
                  <a:pt x="1496187" y="538353"/>
                </a:cubicBezTo>
                <a:cubicBezTo>
                  <a:pt x="1490345" y="532511"/>
                  <a:pt x="1485138" y="525272"/>
                  <a:pt x="1480566" y="516636"/>
                </a:cubicBezTo>
                <a:cubicBezTo>
                  <a:pt x="1475994" y="508000"/>
                  <a:pt x="1472311" y="498602"/>
                  <a:pt x="1469517" y="488442"/>
                </a:cubicBezTo>
                <a:cubicBezTo>
                  <a:pt x="1466723" y="478282"/>
                  <a:pt x="1465326" y="468630"/>
                  <a:pt x="1465326" y="459486"/>
                </a:cubicBezTo>
                <a:cubicBezTo>
                  <a:pt x="1465326" y="441198"/>
                  <a:pt x="1472692" y="420878"/>
                  <a:pt x="1487424" y="398526"/>
                </a:cubicBezTo>
                <a:cubicBezTo>
                  <a:pt x="1502156" y="376174"/>
                  <a:pt x="1525524" y="347980"/>
                  <a:pt x="1557528" y="313944"/>
                </a:cubicBezTo>
                <a:cubicBezTo>
                  <a:pt x="1582420" y="287528"/>
                  <a:pt x="1602867" y="266573"/>
                  <a:pt x="1618869" y="251079"/>
                </a:cubicBezTo>
                <a:cubicBezTo>
                  <a:pt x="1634871" y="235585"/>
                  <a:pt x="1647444" y="223266"/>
                  <a:pt x="1656588" y="214122"/>
                </a:cubicBezTo>
                <a:cubicBezTo>
                  <a:pt x="1665732" y="204978"/>
                  <a:pt x="1672082" y="197993"/>
                  <a:pt x="1675638" y="193167"/>
                </a:cubicBezTo>
                <a:cubicBezTo>
                  <a:pt x="1679194" y="188341"/>
                  <a:pt x="1680972" y="183642"/>
                  <a:pt x="1680972" y="179070"/>
                </a:cubicBezTo>
                <a:cubicBezTo>
                  <a:pt x="1680972" y="173990"/>
                  <a:pt x="1679321" y="170307"/>
                  <a:pt x="1676019" y="168021"/>
                </a:cubicBezTo>
                <a:cubicBezTo>
                  <a:pt x="1672717" y="165735"/>
                  <a:pt x="1666748" y="164592"/>
                  <a:pt x="1658112" y="164592"/>
                </a:cubicBezTo>
                <a:cubicBezTo>
                  <a:pt x="1642872" y="164592"/>
                  <a:pt x="1627886" y="166497"/>
                  <a:pt x="1613154" y="170307"/>
                </a:cubicBezTo>
                <a:cubicBezTo>
                  <a:pt x="1598422" y="174117"/>
                  <a:pt x="1584833" y="178435"/>
                  <a:pt x="1572387" y="183261"/>
                </a:cubicBezTo>
                <a:cubicBezTo>
                  <a:pt x="1559941" y="188087"/>
                  <a:pt x="1548765" y="192405"/>
                  <a:pt x="1538859" y="196215"/>
                </a:cubicBezTo>
                <a:cubicBezTo>
                  <a:pt x="1528953" y="200025"/>
                  <a:pt x="1520952" y="201930"/>
                  <a:pt x="1514856" y="201930"/>
                </a:cubicBezTo>
                <a:cubicBezTo>
                  <a:pt x="1506728" y="201930"/>
                  <a:pt x="1500251" y="199771"/>
                  <a:pt x="1495425" y="195453"/>
                </a:cubicBezTo>
                <a:cubicBezTo>
                  <a:pt x="1490599" y="191135"/>
                  <a:pt x="1488186" y="183134"/>
                  <a:pt x="1488186" y="171450"/>
                </a:cubicBezTo>
                <a:cubicBezTo>
                  <a:pt x="1488186" y="163322"/>
                  <a:pt x="1489964" y="152273"/>
                  <a:pt x="1493520" y="138303"/>
                </a:cubicBezTo>
                <a:cubicBezTo>
                  <a:pt x="1497076" y="124333"/>
                  <a:pt x="1501775" y="110363"/>
                  <a:pt x="1507617" y="96393"/>
                </a:cubicBezTo>
                <a:cubicBezTo>
                  <a:pt x="1513459" y="82423"/>
                  <a:pt x="1519809" y="69342"/>
                  <a:pt x="1526667" y="57150"/>
                </a:cubicBezTo>
                <a:cubicBezTo>
                  <a:pt x="1533525" y="44958"/>
                  <a:pt x="1540256" y="36576"/>
                  <a:pt x="1546860" y="32004"/>
                </a:cubicBezTo>
                <a:cubicBezTo>
                  <a:pt x="1553464" y="26924"/>
                  <a:pt x="1559433" y="22987"/>
                  <a:pt x="1564767" y="20193"/>
                </a:cubicBezTo>
                <a:cubicBezTo>
                  <a:pt x="1570101" y="17399"/>
                  <a:pt x="1575689" y="15240"/>
                  <a:pt x="1581531" y="13716"/>
                </a:cubicBezTo>
                <a:cubicBezTo>
                  <a:pt x="1587373" y="12192"/>
                  <a:pt x="1593596" y="11176"/>
                  <a:pt x="1600200" y="10668"/>
                </a:cubicBezTo>
                <a:cubicBezTo>
                  <a:pt x="1606804" y="10160"/>
                  <a:pt x="1614932" y="9906"/>
                  <a:pt x="1624584" y="9906"/>
                </a:cubicBezTo>
                <a:close/>
                <a:moveTo>
                  <a:pt x="190500" y="4572"/>
                </a:moveTo>
                <a:cubicBezTo>
                  <a:pt x="221996" y="4572"/>
                  <a:pt x="249809" y="7747"/>
                  <a:pt x="273940" y="14097"/>
                </a:cubicBezTo>
                <a:cubicBezTo>
                  <a:pt x="298070" y="20447"/>
                  <a:pt x="318263" y="29337"/>
                  <a:pt x="334519" y="40767"/>
                </a:cubicBezTo>
                <a:cubicBezTo>
                  <a:pt x="350774" y="52197"/>
                  <a:pt x="363093" y="65659"/>
                  <a:pt x="371476" y="81153"/>
                </a:cubicBezTo>
                <a:cubicBezTo>
                  <a:pt x="379858" y="96647"/>
                  <a:pt x="384049" y="113538"/>
                  <a:pt x="384049" y="131826"/>
                </a:cubicBezTo>
                <a:cubicBezTo>
                  <a:pt x="384049" y="150114"/>
                  <a:pt x="381763" y="166116"/>
                  <a:pt x="377190" y="179832"/>
                </a:cubicBezTo>
                <a:cubicBezTo>
                  <a:pt x="372618" y="193548"/>
                  <a:pt x="367411" y="205105"/>
                  <a:pt x="361570" y="214503"/>
                </a:cubicBezTo>
                <a:cubicBezTo>
                  <a:pt x="355728" y="223901"/>
                  <a:pt x="350521" y="231140"/>
                  <a:pt x="345948" y="236220"/>
                </a:cubicBezTo>
                <a:cubicBezTo>
                  <a:pt x="341376" y="241300"/>
                  <a:pt x="339090" y="244348"/>
                  <a:pt x="339090" y="245364"/>
                </a:cubicBezTo>
                <a:cubicBezTo>
                  <a:pt x="339090" y="246380"/>
                  <a:pt x="344044" y="248793"/>
                  <a:pt x="353949" y="252603"/>
                </a:cubicBezTo>
                <a:cubicBezTo>
                  <a:pt x="363855" y="256413"/>
                  <a:pt x="374904" y="262636"/>
                  <a:pt x="387097" y="271272"/>
                </a:cubicBezTo>
                <a:cubicBezTo>
                  <a:pt x="399289" y="279908"/>
                  <a:pt x="410338" y="291973"/>
                  <a:pt x="420243" y="307467"/>
                </a:cubicBezTo>
                <a:cubicBezTo>
                  <a:pt x="430150" y="322961"/>
                  <a:pt x="435103" y="343154"/>
                  <a:pt x="435103" y="368046"/>
                </a:cubicBezTo>
                <a:cubicBezTo>
                  <a:pt x="435103" y="392938"/>
                  <a:pt x="429260" y="416306"/>
                  <a:pt x="417576" y="438150"/>
                </a:cubicBezTo>
                <a:cubicBezTo>
                  <a:pt x="405892" y="459994"/>
                  <a:pt x="390144" y="479044"/>
                  <a:pt x="370333" y="495300"/>
                </a:cubicBezTo>
                <a:cubicBezTo>
                  <a:pt x="350521" y="511556"/>
                  <a:pt x="327660" y="524383"/>
                  <a:pt x="301753" y="533781"/>
                </a:cubicBezTo>
                <a:cubicBezTo>
                  <a:pt x="275844" y="543179"/>
                  <a:pt x="248666" y="547878"/>
                  <a:pt x="220219" y="547878"/>
                </a:cubicBezTo>
                <a:cubicBezTo>
                  <a:pt x="191771" y="547878"/>
                  <a:pt x="166370" y="545846"/>
                  <a:pt x="144019" y="541782"/>
                </a:cubicBezTo>
                <a:cubicBezTo>
                  <a:pt x="121666" y="537718"/>
                  <a:pt x="102490" y="532638"/>
                  <a:pt x="86488" y="526542"/>
                </a:cubicBezTo>
                <a:cubicBezTo>
                  <a:pt x="70486" y="520446"/>
                  <a:pt x="57786" y="514223"/>
                  <a:pt x="48388" y="507873"/>
                </a:cubicBezTo>
                <a:cubicBezTo>
                  <a:pt x="38989" y="501523"/>
                  <a:pt x="33274" y="496062"/>
                  <a:pt x="31242" y="491490"/>
                </a:cubicBezTo>
                <a:cubicBezTo>
                  <a:pt x="27179" y="483362"/>
                  <a:pt x="23495" y="471297"/>
                  <a:pt x="20193" y="455295"/>
                </a:cubicBezTo>
                <a:cubicBezTo>
                  <a:pt x="16892" y="439293"/>
                  <a:pt x="13970" y="420751"/>
                  <a:pt x="11431" y="399669"/>
                </a:cubicBezTo>
                <a:cubicBezTo>
                  <a:pt x="8890" y="378587"/>
                  <a:pt x="6859" y="355600"/>
                  <a:pt x="5334" y="330708"/>
                </a:cubicBezTo>
                <a:cubicBezTo>
                  <a:pt x="3811" y="305816"/>
                  <a:pt x="3049" y="280416"/>
                  <a:pt x="3049" y="254508"/>
                </a:cubicBezTo>
                <a:cubicBezTo>
                  <a:pt x="3049" y="228600"/>
                  <a:pt x="3684" y="203454"/>
                  <a:pt x="4953" y="179070"/>
                </a:cubicBezTo>
                <a:cubicBezTo>
                  <a:pt x="6223" y="154686"/>
                  <a:pt x="8255" y="132588"/>
                  <a:pt x="11049" y="112776"/>
                </a:cubicBezTo>
                <a:cubicBezTo>
                  <a:pt x="13844" y="92964"/>
                  <a:pt x="17400" y="76454"/>
                  <a:pt x="21717" y="63246"/>
                </a:cubicBezTo>
                <a:cubicBezTo>
                  <a:pt x="26036" y="50038"/>
                  <a:pt x="31496" y="41402"/>
                  <a:pt x="38100" y="37338"/>
                </a:cubicBezTo>
                <a:cubicBezTo>
                  <a:pt x="52832" y="28702"/>
                  <a:pt x="73407" y="21082"/>
                  <a:pt x="99823" y="14478"/>
                </a:cubicBezTo>
                <a:cubicBezTo>
                  <a:pt x="126239" y="7874"/>
                  <a:pt x="156464" y="4572"/>
                  <a:pt x="190500" y="4572"/>
                </a:cubicBezTo>
                <a:close/>
                <a:moveTo>
                  <a:pt x="2370201" y="3810"/>
                </a:moveTo>
                <a:cubicBezTo>
                  <a:pt x="2381885" y="3810"/>
                  <a:pt x="2391029" y="6985"/>
                  <a:pt x="2397633" y="13335"/>
                </a:cubicBezTo>
                <a:cubicBezTo>
                  <a:pt x="2404237" y="19685"/>
                  <a:pt x="2407539" y="27178"/>
                  <a:pt x="2407539" y="35814"/>
                </a:cubicBezTo>
                <a:cubicBezTo>
                  <a:pt x="2407539" y="38354"/>
                  <a:pt x="2406777" y="44704"/>
                  <a:pt x="2405253" y="54864"/>
                </a:cubicBezTo>
                <a:cubicBezTo>
                  <a:pt x="2403729" y="65024"/>
                  <a:pt x="2401951" y="77470"/>
                  <a:pt x="2399919" y="92202"/>
                </a:cubicBezTo>
                <a:cubicBezTo>
                  <a:pt x="2397887" y="106934"/>
                  <a:pt x="2395474" y="123444"/>
                  <a:pt x="2392680" y="141732"/>
                </a:cubicBezTo>
                <a:cubicBezTo>
                  <a:pt x="2389886" y="160020"/>
                  <a:pt x="2387473" y="178562"/>
                  <a:pt x="2385441" y="197358"/>
                </a:cubicBezTo>
                <a:cubicBezTo>
                  <a:pt x="2383409" y="216154"/>
                  <a:pt x="2381631" y="234569"/>
                  <a:pt x="2380107" y="252603"/>
                </a:cubicBezTo>
                <a:cubicBezTo>
                  <a:pt x="2378583" y="270637"/>
                  <a:pt x="2377821" y="287020"/>
                  <a:pt x="2377821" y="301752"/>
                </a:cubicBezTo>
                <a:cubicBezTo>
                  <a:pt x="2377821" y="317500"/>
                  <a:pt x="2378583" y="330327"/>
                  <a:pt x="2380107" y="340233"/>
                </a:cubicBezTo>
                <a:cubicBezTo>
                  <a:pt x="2381631" y="350139"/>
                  <a:pt x="2384171" y="357759"/>
                  <a:pt x="2387727" y="363093"/>
                </a:cubicBezTo>
                <a:cubicBezTo>
                  <a:pt x="2391283" y="368427"/>
                  <a:pt x="2395474" y="371983"/>
                  <a:pt x="2400300" y="373761"/>
                </a:cubicBezTo>
                <a:cubicBezTo>
                  <a:pt x="2405126" y="375539"/>
                  <a:pt x="2411095" y="376428"/>
                  <a:pt x="2418207" y="376428"/>
                </a:cubicBezTo>
                <a:cubicBezTo>
                  <a:pt x="2434463" y="376428"/>
                  <a:pt x="2449195" y="373761"/>
                  <a:pt x="2462403" y="368427"/>
                </a:cubicBezTo>
                <a:cubicBezTo>
                  <a:pt x="2475611" y="363093"/>
                  <a:pt x="2487168" y="357251"/>
                  <a:pt x="2497074" y="350901"/>
                </a:cubicBezTo>
                <a:cubicBezTo>
                  <a:pt x="2506980" y="344551"/>
                  <a:pt x="2515362" y="338709"/>
                  <a:pt x="2522220" y="333375"/>
                </a:cubicBezTo>
                <a:cubicBezTo>
                  <a:pt x="2529078" y="328041"/>
                  <a:pt x="2534285" y="325374"/>
                  <a:pt x="2537841" y="325374"/>
                </a:cubicBezTo>
                <a:cubicBezTo>
                  <a:pt x="2543937" y="325374"/>
                  <a:pt x="2549398" y="327914"/>
                  <a:pt x="2554224" y="332994"/>
                </a:cubicBezTo>
                <a:cubicBezTo>
                  <a:pt x="2559050" y="338074"/>
                  <a:pt x="2561463" y="348742"/>
                  <a:pt x="2561463" y="364998"/>
                </a:cubicBezTo>
                <a:cubicBezTo>
                  <a:pt x="2561463" y="383286"/>
                  <a:pt x="2560828" y="400177"/>
                  <a:pt x="2559558" y="415671"/>
                </a:cubicBezTo>
                <a:cubicBezTo>
                  <a:pt x="2558288" y="431165"/>
                  <a:pt x="2555240" y="445135"/>
                  <a:pt x="2550414" y="457581"/>
                </a:cubicBezTo>
                <a:cubicBezTo>
                  <a:pt x="2545588" y="470027"/>
                  <a:pt x="2538095" y="481203"/>
                  <a:pt x="2527935" y="491109"/>
                </a:cubicBezTo>
                <a:cubicBezTo>
                  <a:pt x="2517775" y="501015"/>
                  <a:pt x="2504059" y="509270"/>
                  <a:pt x="2486787" y="515874"/>
                </a:cubicBezTo>
                <a:cubicBezTo>
                  <a:pt x="2459355" y="526034"/>
                  <a:pt x="2434336" y="532257"/>
                  <a:pt x="2411730" y="534543"/>
                </a:cubicBezTo>
                <a:cubicBezTo>
                  <a:pt x="2389124" y="536829"/>
                  <a:pt x="2366137" y="537972"/>
                  <a:pt x="2342769" y="537972"/>
                </a:cubicBezTo>
                <a:cubicBezTo>
                  <a:pt x="2331085" y="537972"/>
                  <a:pt x="2318385" y="537210"/>
                  <a:pt x="2304669" y="535686"/>
                </a:cubicBezTo>
                <a:cubicBezTo>
                  <a:pt x="2290953" y="534162"/>
                  <a:pt x="2277872" y="531622"/>
                  <a:pt x="2265426" y="528066"/>
                </a:cubicBezTo>
                <a:cubicBezTo>
                  <a:pt x="2252980" y="524510"/>
                  <a:pt x="2241677" y="519557"/>
                  <a:pt x="2231517" y="513207"/>
                </a:cubicBezTo>
                <a:cubicBezTo>
                  <a:pt x="2221357" y="506857"/>
                  <a:pt x="2213991" y="498856"/>
                  <a:pt x="2209419" y="489204"/>
                </a:cubicBezTo>
                <a:cubicBezTo>
                  <a:pt x="2205863" y="482092"/>
                  <a:pt x="2202688" y="470027"/>
                  <a:pt x="2199894" y="453009"/>
                </a:cubicBezTo>
                <a:cubicBezTo>
                  <a:pt x="2197100" y="435991"/>
                  <a:pt x="2194687" y="416433"/>
                  <a:pt x="2192655" y="394335"/>
                </a:cubicBezTo>
                <a:cubicBezTo>
                  <a:pt x="2190623" y="372237"/>
                  <a:pt x="2189099" y="348996"/>
                  <a:pt x="2188083" y="324612"/>
                </a:cubicBezTo>
                <a:cubicBezTo>
                  <a:pt x="2187067" y="300228"/>
                  <a:pt x="2186559" y="276860"/>
                  <a:pt x="2186559" y="254508"/>
                </a:cubicBezTo>
                <a:cubicBezTo>
                  <a:pt x="2186559" y="194564"/>
                  <a:pt x="2189861" y="146177"/>
                  <a:pt x="2196465" y="109347"/>
                </a:cubicBezTo>
                <a:cubicBezTo>
                  <a:pt x="2203069" y="72517"/>
                  <a:pt x="2214753" y="49530"/>
                  <a:pt x="2231517" y="40386"/>
                </a:cubicBezTo>
                <a:cubicBezTo>
                  <a:pt x="2241677" y="34798"/>
                  <a:pt x="2253361" y="29718"/>
                  <a:pt x="2266569" y="25146"/>
                </a:cubicBezTo>
                <a:cubicBezTo>
                  <a:pt x="2279777" y="20574"/>
                  <a:pt x="2292985" y="16764"/>
                  <a:pt x="2306193" y="13716"/>
                </a:cubicBezTo>
                <a:cubicBezTo>
                  <a:pt x="2319401" y="10668"/>
                  <a:pt x="2331720" y="8255"/>
                  <a:pt x="2343150" y="6477"/>
                </a:cubicBezTo>
                <a:cubicBezTo>
                  <a:pt x="2354580" y="4699"/>
                  <a:pt x="2363597" y="3810"/>
                  <a:pt x="2370201" y="3810"/>
                </a:cubicBezTo>
                <a:close/>
                <a:moveTo>
                  <a:pt x="2103120" y="3048"/>
                </a:moveTo>
                <a:cubicBezTo>
                  <a:pt x="2116328" y="3048"/>
                  <a:pt x="2126488" y="6477"/>
                  <a:pt x="2133600" y="13335"/>
                </a:cubicBezTo>
                <a:cubicBezTo>
                  <a:pt x="2140712" y="20193"/>
                  <a:pt x="2144268" y="29210"/>
                  <a:pt x="2144268" y="40386"/>
                </a:cubicBezTo>
                <a:cubicBezTo>
                  <a:pt x="2144268" y="45974"/>
                  <a:pt x="2142998" y="58166"/>
                  <a:pt x="2140458" y="76962"/>
                </a:cubicBezTo>
                <a:cubicBezTo>
                  <a:pt x="2137918" y="95758"/>
                  <a:pt x="2135124" y="117856"/>
                  <a:pt x="2132076" y="143256"/>
                </a:cubicBezTo>
                <a:cubicBezTo>
                  <a:pt x="2129028" y="168656"/>
                  <a:pt x="2126234" y="195961"/>
                  <a:pt x="2123694" y="225171"/>
                </a:cubicBezTo>
                <a:cubicBezTo>
                  <a:pt x="2121154" y="254381"/>
                  <a:pt x="2119884" y="282194"/>
                  <a:pt x="2119884" y="308610"/>
                </a:cubicBezTo>
                <a:cubicBezTo>
                  <a:pt x="2119884" y="335534"/>
                  <a:pt x="2120900" y="358648"/>
                  <a:pt x="2122932" y="377952"/>
                </a:cubicBezTo>
                <a:cubicBezTo>
                  <a:pt x="2124964" y="397256"/>
                  <a:pt x="2127123" y="413893"/>
                  <a:pt x="2129409" y="427863"/>
                </a:cubicBezTo>
                <a:cubicBezTo>
                  <a:pt x="2131695" y="441833"/>
                  <a:pt x="2133854" y="453771"/>
                  <a:pt x="2135886" y="463677"/>
                </a:cubicBezTo>
                <a:cubicBezTo>
                  <a:pt x="2137918" y="473583"/>
                  <a:pt x="2138934" y="482346"/>
                  <a:pt x="2138934" y="489966"/>
                </a:cubicBezTo>
                <a:cubicBezTo>
                  <a:pt x="2138934" y="497586"/>
                  <a:pt x="2134997" y="504317"/>
                  <a:pt x="2127123" y="510159"/>
                </a:cubicBezTo>
                <a:cubicBezTo>
                  <a:pt x="2119249" y="516001"/>
                  <a:pt x="2109089" y="521081"/>
                  <a:pt x="2096643" y="525399"/>
                </a:cubicBezTo>
                <a:cubicBezTo>
                  <a:pt x="2084197" y="529717"/>
                  <a:pt x="2070354" y="533019"/>
                  <a:pt x="2055114" y="535305"/>
                </a:cubicBezTo>
                <a:cubicBezTo>
                  <a:pt x="2039874" y="537591"/>
                  <a:pt x="2024888" y="538734"/>
                  <a:pt x="2010156" y="538734"/>
                </a:cubicBezTo>
                <a:cubicBezTo>
                  <a:pt x="1994916" y="538734"/>
                  <a:pt x="1982597" y="537591"/>
                  <a:pt x="1973199" y="535305"/>
                </a:cubicBezTo>
                <a:cubicBezTo>
                  <a:pt x="1963801" y="533019"/>
                  <a:pt x="1956435" y="530225"/>
                  <a:pt x="1951101" y="526923"/>
                </a:cubicBezTo>
                <a:cubicBezTo>
                  <a:pt x="1945767" y="523621"/>
                  <a:pt x="1942084" y="519811"/>
                  <a:pt x="1940052" y="515493"/>
                </a:cubicBezTo>
                <a:cubicBezTo>
                  <a:pt x="1938020" y="511175"/>
                  <a:pt x="1937004" y="506984"/>
                  <a:pt x="1937004" y="502920"/>
                </a:cubicBezTo>
                <a:cubicBezTo>
                  <a:pt x="1937004" y="498856"/>
                  <a:pt x="1937258" y="494411"/>
                  <a:pt x="1937766" y="489585"/>
                </a:cubicBezTo>
                <a:cubicBezTo>
                  <a:pt x="1938274" y="484759"/>
                  <a:pt x="1938909" y="478663"/>
                  <a:pt x="1939671" y="471297"/>
                </a:cubicBezTo>
                <a:cubicBezTo>
                  <a:pt x="1940433" y="463931"/>
                  <a:pt x="1941195" y="454787"/>
                  <a:pt x="1941957" y="443865"/>
                </a:cubicBezTo>
                <a:cubicBezTo>
                  <a:pt x="1942719" y="432943"/>
                  <a:pt x="1943100" y="419100"/>
                  <a:pt x="1943100" y="402336"/>
                </a:cubicBezTo>
                <a:cubicBezTo>
                  <a:pt x="1943100" y="385572"/>
                  <a:pt x="1942338" y="367157"/>
                  <a:pt x="1940814" y="347091"/>
                </a:cubicBezTo>
                <a:cubicBezTo>
                  <a:pt x="1939290" y="327025"/>
                  <a:pt x="1937766" y="306324"/>
                  <a:pt x="1936242" y="284988"/>
                </a:cubicBezTo>
                <a:cubicBezTo>
                  <a:pt x="1934718" y="263652"/>
                  <a:pt x="1933194" y="242443"/>
                  <a:pt x="1931670" y="221361"/>
                </a:cubicBezTo>
                <a:cubicBezTo>
                  <a:pt x="1930146" y="200279"/>
                  <a:pt x="1929384" y="180340"/>
                  <a:pt x="1929384" y="161544"/>
                </a:cubicBezTo>
                <a:cubicBezTo>
                  <a:pt x="1929384" y="123952"/>
                  <a:pt x="1934083" y="94234"/>
                  <a:pt x="1943481" y="72390"/>
                </a:cubicBezTo>
                <a:cubicBezTo>
                  <a:pt x="1952879" y="50546"/>
                  <a:pt x="1965706" y="36068"/>
                  <a:pt x="1981962" y="28956"/>
                </a:cubicBezTo>
                <a:cubicBezTo>
                  <a:pt x="1990598" y="25400"/>
                  <a:pt x="2000885" y="21971"/>
                  <a:pt x="2012823" y="18669"/>
                </a:cubicBezTo>
                <a:cubicBezTo>
                  <a:pt x="2024761" y="15367"/>
                  <a:pt x="2036572" y="12573"/>
                  <a:pt x="2048256" y="10287"/>
                </a:cubicBezTo>
                <a:cubicBezTo>
                  <a:pt x="2059940" y="8001"/>
                  <a:pt x="2070735" y="6223"/>
                  <a:pt x="2080641" y="4953"/>
                </a:cubicBezTo>
                <a:cubicBezTo>
                  <a:pt x="2090547" y="3683"/>
                  <a:pt x="2098040" y="3048"/>
                  <a:pt x="2103120" y="3048"/>
                </a:cubicBezTo>
                <a:close/>
                <a:moveTo>
                  <a:pt x="1234821" y="1524"/>
                </a:moveTo>
                <a:cubicBezTo>
                  <a:pt x="1244982" y="1524"/>
                  <a:pt x="1255904" y="7239"/>
                  <a:pt x="1267588" y="18669"/>
                </a:cubicBezTo>
                <a:cubicBezTo>
                  <a:pt x="1279272" y="30099"/>
                  <a:pt x="1291464" y="46355"/>
                  <a:pt x="1304163" y="67437"/>
                </a:cubicBezTo>
                <a:cubicBezTo>
                  <a:pt x="1316864" y="88519"/>
                  <a:pt x="1329564" y="114173"/>
                  <a:pt x="1342264" y="144399"/>
                </a:cubicBezTo>
                <a:cubicBezTo>
                  <a:pt x="1354963" y="174625"/>
                  <a:pt x="1367409" y="208788"/>
                  <a:pt x="1379601" y="246888"/>
                </a:cubicBezTo>
                <a:cubicBezTo>
                  <a:pt x="1391793" y="284988"/>
                  <a:pt x="1401191" y="318135"/>
                  <a:pt x="1407795" y="346329"/>
                </a:cubicBezTo>
                <a:cubicBezTo>
                  <a:pt x="1414399" y="374523"/>
                  <a:pt x="1419225" y="398653"/>
                  <a:pt x="1422273" y="418719"/>
                </a:cubicBezTo>
                <a:cubicBezTo>
                  <a:pt x="1425321" y="438785"/>
                  <a:pt x="1427099" y="455168"/>
                  <a:pt x="1427607" y="467868"/>
                </a:cubicBezTo>
                <a:cubicBezTo>
                  <a:pt x="1428115" y="480568"/>
                  <a:pt x="1428369" y="490220"/>
                  <a:pt x="1428369" y="496824"/>
                </a:cubicBezTo>
                <a:cubicBezTo>
                  <a:pt x="1428369" y="510032"/>
                  <a:pt x="1423289" y="519049"/>
                  <a:pt x="1413129" y="523875"/>
                </a:cubicBezTo>
                <a:cubicBezTo>
                  <a:pt x="1402969" y="528701"/>
                  <a:pt x="1389761" y="531114"/>
                  <a:pt x="1373505" y="531114"/>
                </a:cubicBezTo>
                <a:cubicBezTo>
                  <a:pt x="1357249" y="531114"/>
                  <a:pt x="1340485" y="530733"/>
                  <a:pt x="1323213" y="529971"/>
                </a:cubicBezTo>
                <a:cubicBezTo>
                  <a:pt x="1305942" y="529209"/>
                  <a:pt x="1289685" y="527558"/>
                  <a:pt x="1274445" y="525018"/>
                </a:cubicBezTo>
                <a:cubicBezTo>
                  <a:pt x="1259714" y="522478"/>
                  <a:pt x="1249426" y="517525"/>
                  <a:pt x="1243584" y="510159"/>
                </a:cubicBezTo>
                <a:cubicBezTo>
                  <a:pt x="1237742" y="502793"/>
                  <a:pt x="1234821" y="490220"/>
                  <a:pt x="1234821" y="472440"/>
                </a:cubicBezTo>
                <a:cubicBezTo>
                  <a:pt x="1234821" y="465836"/>
                  <a:pt x="1235202" y="459359"/>
                  <a:pt x="1235965" y="453009"/>
                </a:cubicBezTo>
                <a:cubicBezTo>
                  <a:pt x="1236726" y="446659"/>
                  <a:pt x="1237107" y="440690"/>
                  <a:pt x="1237107" y="435102"/>
                </a:cubicBezTo>
                <a:cubicBezTo>
                  <a:pt x="1237107" y="421894"/>
                  <a:pt x="1230758" y="415290"/>
                  <a:pt x="1218058" y="415290"/>
                </a:cubicBezTo>
                <a:cubicBezTo>
                  <a:pt x="1208914" y="415290"/>
                  <a:pt x="1199643" y="415798"/>
                  <a:pt x="1190245" y="416814"/>
                </a:cubicBezTo>
                <a:cubicBezTo>
                  <a:pt x="1180847" y="417830"/>
                  <a:pt x="1172210" y="419735"/>
                  <a:pt x="1164336" y="422529"/>
                </a:cubicBezTo>
                <a:cubicBezTo>
                  <a:pt x="1156463" y="425323"/>
                  <a:pt x="1149986" y="429387"/>
                  <a:pt x="1144906" y="434721"/>
                </a:cubicBezTo>
                <a:cubicBezTo>
                  <a:pt x="1139826" y="440055"/>
                  <a:pt x="1137285" y="446786"/>
                  <a:pt x="1137285" y="454914"/>
                </a:cubicBezTo>
                <a:cubicBezTo>
                  <a:pt x="1137285" y="463550"/>
                  <a:pt x="1138047" y="471551"/>
                  <a:pt x="1139572" y="478917"/>
                </a:cubicBezTo>
                <a:cubicBezTo>
                  <a:pt x="1141095" y="486283"/>
                  <a:pt x="1141857" y="495808"/>
                  <a:pt x="1141857" y="507492"/>
                </a:cubicBezTo>
                <a:cubicBezTo>
                  <a:pt x="1141857" y="513080"/>
                  <a:pt x="1141095" y="517525"/>
                  <a:pt x="1139572" y="520827"/>
                </a:cubicBezTo>
                <a:cubicBezTo>
                  <a:pt x="1138047" y="524129"/>
                  <a:pt x="1136015" y="526542"/>
                  <a:pt x="1133475" y="528066"/>
                </a:cubicBezTo>
                <a:cubicBezTo>
                  <a:pt x="1130936" y="529590"/>
                  <a:pt x="1128014" y="530733"/>
                  <a:pt x="1124712" y="531495"/>
                </a:cubicBezTo>
                <a:cubicBezTo>
                  <a:pt x="1121411" y="532257"/>
                  <a:pt x="1117728" y="533146"/>
                  <a:pt x="1113664" y="534162"/>
                </a:cubicBezTo>
                <a:cubicBezTo>
                  <a:pt x="1104012" y="536194"/>
                  <a:pt x="1093725" y="537972"/>
                  <a:pt x="1082802" y="539496"/>
                </a:cubicBezTo>
                <a:cubicBezTo>
                  <a:pt x="1071880" y="541020"/>
                  <a:pt x="1061086" y="542163"/>
                  <a:pt x="1050417" y="542925"/>
                </a:cubicBezTo>
                <a:cubicBezTo>
                  <a:pt x="1039750" y="543687"/>
                  <a:pt x="1029463" y="544195"/>
                  <a:pt x="1019557" y="544449"/>
                </a:cubicBezTo>
                <a:cubicBezTo>
                  <a:pt x="1009650" y="544703"/>
                  <a:pt x="1000887" y="544830"/>
                  <a:pt x="993267" y="544830"/>
                </a:cubicBezTo>
                <a:cubicBezTo>
                  <a:pt x="983108" y="544830"/>
                  <a:pt x="973710" y="540512"/>
                  <a:pt x="965074" y="531876"/>
                </a:cubicBezTo>
                <a:cubicBezTo>
                  <a:pt x="956437" y="523240"/>
                  <a:pt x="952120" y="510286"/>
                  <a:pt x="952120" y="493014"/>
                </a:cubicBezTo>
                <a:cubicBezTo>
                  <a:pt x="952120" y="484378"/>
                  <a:pt x="952500" y="472186"/>
                  <a:pt x="953262" y="456438"/>
                </a:cubicBezTo>
                <a:cubicBezTo>
                  <a:pt x="954024" y="440690"/>
                  <a:pt x="955929" y="421513"/>
                  <a:pt x="958978" y="398907"/>
                </a:cubicBezTo>
                <a:cubicBezTo>
                  <a:pt x="962025" y="376301"/>
                  <a:pt x="966724" y="350647"/>
                  <a:pt x="973074" y="321945"/>
                </a:cubicBezTo>
                <a:cubicBezTo>
                  <a:pt x="979424" y="293243"/>
                  <a:pt x="988188" y="261620"/>
                  <a:pt x="999363" y="227076"/>
                </a:cubicBezTo>
                <a:cubicBezTo>
                  <a:pt x="1010032" y="194056"/>
                  <a:pt x="1019557" y="165481"/>
                  <a:pt x="1027938" y="141351"/>
                </a:cubicBezTo>
                <a:cubicBezTo>
                  <a:pt x="1036321" y="117221"/>
                  <a:pt x="1044321" y="97028"/>
                  <a:pt x="1051942" y="80772"/>
                </a:cubicBezTo>
                <a:cubicBezTo>
                  <a:pt x="1059561" y="64516"/>
                  <a:pt x="1067055" y="51689"/>
                  <a:pt x="1074420" y="42291"/>
                </a:cubicBezTo>
                <a:cubicBezTo>
                  <a:pt x="1081786" y="32893"/>
                  <a:pt x="1089788" y="26416"/>
                  <a:pt x="1098424" y="22860"/>
                </a:cubicBezTo>
                <a:cubicBezTo>
                  <a:pt x="1106551" y="19304"/>
                  <a:pt x="1116331" y="16256"/>
                  <a:pt x="1127760" y="13716"/>
                </a:cubicBezTo>
                <a:cubicBezTo>
                  <a:pt x="1139191" y="11176"/>
                  <a:pt x="1151001" y="9017"/>
                  <a:pt x="1163194" y="7239"/>
                </a:cubicBezTo>
                <a:cubicBezTo>
                  <a:pt x="1175385" y="5461"/>
                  <a:pt x="1187704" y="4064"/>
                  <a:pt x="1200150" y="3048"/>
                </a:cubicBezTo>
                <a:cubicBezTo>
                  <a:pt x="1212596" y="2032"/>
                  <a:pt x="1224153" y="1524"/>
                  <a:pt x="1234821" y="1524"/>
                </a:cubicBezTo>
                <a:close/>
                <a:moveTo>
                  <a:pt x="692277" y="0"/>
                </a:moveTo>
                <a:cubicBezTo>
                  <a:pt x="722757" y="0"/>
                  <a:pt x="750824" y="3556"/>
                  <a:pt x="776478" y="10668"/>
                </a:cubicBezTo>
                <a:cubicBezTo>
                  <a:pt x="802132" y="17780"/>
                  <a:pt x="824230" y="28321"/>
                  <a:pt x="842772" y="42291"/>
                </a:cubicBezTo>
                <a:cubicBezTo>
                  <a:pt x="861315" y="56261"/>
                  <a:pt x="875665" y="73914"/>
                  <a:pt x="885826" y="95250"/>
                </a:cubicBezTo>
                <a:cubicBezTo>
                  <a:pt x="895986" y="116586"/>
                  <a:pt x="901066" y="141224"/>
                  <a:pt x="901066" y="169164"/>
                </a:cubicBezTo>
                <a:cubicBezTo>
                  <a:pt x="901066" y="197104"/>
                  <a:pt x="896494" y="220726"/>
                  <a:pt x="887350" y="240030"/>
                </a:cubicBezTo>
                <a:cubicBezTo>
                  <a:pt x="878205" y="259334"/>
                  <a:pt x="868300" y="275336"/>
                  <a:pt x="857632" y="288036"/>
                </a:cubicBezTo>
                <a:cubicBezTo>
                  <a:pt x="844932" y="302768"/>
                  <a:pt x="830707" y="314960"/>
                  <a:pt x="814959" y="324612"/>
                </a:cubicBezTo>
                <a:cubicBezTo>
                  <a:pt x="818516" y="326136"/>
                  <a:pt x="822580" y="328168"/>
                  <a:pt x="827151" y="330708"/>
                </a:cubicBezTo>
                <a:cubicBezTo>
                  <a:pt x="835788" y="335788"/>
                  <a:pt x="845440" y="345186"/>
                  <a:pt x="856108" y="358902"/>
                </a:cubicBezTo>
                <a:cubicBezTo>
                  <a:pt x="862203" y="367538"/>
                  <a:pt x="867410" y="376301"/>
                  <a:pt x="871728" y="385191"/>
                </a:cubicBezTo>
                <a:cubicBezTo>
                  <a:pt x="876046" y="394081"/>
                  <a:pt x="880237" y="402336"/>
                  <a:pt x="884301" y="409956"/>
                </a:cubicBezTo>
                <a:cubicBezTo>
                  <a:pt x="888366" y="417576"/>
                  <a:pt x="892683" y="424180"/>
                  <a:pt x="897255" y="429768"/>
                </a:cubicBezTo>
                <a:cubicBezTo>
                  <a:pt x="901827" y="435356"/>
                  <a:pt x="907416" y="439166"/>
                  <a:pt x="914020" y="441198"/>
                </a:cubicBezTo>
                <a:cubicBezTo>
                  <a:pt x="919099" y="442722"/>
                  <a:pt x="922782" y="444754"/>
                  <a:pt x="925068" y="447294"/>
                </a:cubicBezTo>
                <a:cubicBezTo>
                  <a:pt x="927354" y="449834"/>
                  <a:pt x="928497" y="454660"/>
                  <a:pt x="928497" y="461772"/>
                </a:cubicBezTo>
                <a:cubicBezTo>
                  <a:pt x="928497" y="470916"/>
                  <a:pt x="924307" y="479806"/>
                  <a:pt x="915924" y="488442"/>
                </a:cubicBezTo>
                <a:cubicBezTo>
                  <a:pt x="907542" y="497078"/>
                  <a:pt x="896748" y="504698"/>
                  <a:pt x="883539" y="511302"/>
                </a:cubicBezTo>
                <a:cubicBezTo>
                  <a:pt x="870332" y="517906"/>
                  <a:pt x="855854" y="523240"/>
                  <a:pt x="840106" y="527304"/>
                </a:cubicBezTo>
                <a:cubicBezTo>
                  <a:pt x="824357" y="531368"/>
                  <a:pt x="808864" y="533400"/>
                  <a:pt x="793623" y="533400"/>
                </a:cubicBezTo>
                <a:cubicBezTo>
                  <a:pt x="778891" y="533400"/>
                  <a:pt x="767335" y="530606"/>
                  <a:pt x="758953" y="525018"/>
                </a:cubicBezTo>
                <a:cubicBezTo>
                  <a:pt x="750570" y="519430"/>
                  <a:pt x="743840" y="511810"/>
                  <a:pt x="738759" y="502158"/>
                </a:cubicBezTo>
                <a:cubicBezTo>
                  <a:pt x="733680" y="492506"/>
                  <a:pt x="729107" y="481711"/>
                  <a:pt x="725044" y="469773"/>
                </a:cubicBezTo>
                <a:cubicBezTo>
                  <a:pt x="720980" y="457835"/>
                  <a:pt x="715900" y="445262"/>
                  <a:pt x="709803" y="432054"/>
                </a:cubicBezTo>
                <a:cubicBezTo>
                  <a:pt x="701676" y="415798"/>
                  <a:pt x="695199" y="405638"/>
                  <a:pt x="690373" y="401574"/>
                </a:cubicBezTo>
                <a:cubicBezTo>
                  <a:pt x="685546" y="397510"/>
                  <a:pt x="679832" y="395478"/>
                  <a:pt x="673227" y="395478"/>
                </a:cubicBezTo>
                <a:cubicBezTo>
                  <a:pt x="666624" y="395478"/>
                  <a:pt x="661416" y="396494"/>
                  <a:pt x="657607" y="398526"/>
                </a:cubicBezTo>
                <a:cubicBezTo>
                  <a:pt x="653796" y="400558"/>
                  <a:pt x="651892" y="406654"/>
                  <a:pt x="651892" y="416814"/>
                </a:cubicBezTo>
                <a:cubicBezTo>
                  <a:pt x="651892" y="426466"/>
                  <a:pt x="652527" y="434848"/>
                  <a:pt x="653796" y="441960"/>
                </a:cubicBezTo>
                <a:cubicBezTo>
                  <a:pt x="655067" y="449072"/>
                  <a:pt x="656464" y="455549"/>
                  <a:pt x="657987" y="461391"/>
                </a:cubicBezTo>
                <a:cubicBezTo>
                  <a:pt x="659511" y="467233"/>
                  <a:pt x="660909" y="472694"/>
                  <a:pt x="662178" y="477774"/>
                </a:cubicBezTo>
                <a:cubicBezTo>
                  <a:pt x="663448" y="482854"/>
                  <a:pt x="664084" y="487934"/>
                  <a:pt x="664084" y="493014"/>
                </a:cubicBezTo>
                <a:cubicBezTo>
                  <a:pt x="664084" y="499110"/>
                  <a:pt x="659639" y="505206"/>
                  <a:pt x="650748" y="511302"/>
                </a:cubicBezTo>
                <a:cubicBezTo>
                  <a:pt x="641859" y="517398"/>
                  <a:pt x="630810" y="522859"/>
                  <a:pt x="617602" y="527685"/>
                </a:cubicBezTo>
                <a:cubicBezTo>
                  <a:pt x="604393" y="532511"/>
                  <a:pt x="590043" y="536448"/>
                  <a:pt x="574549" y="539496"/>
                </a:cubicBezTo>
                <a:cubicBezTo>
                  <a:pt x="559054" y="542544"/>
                  <a:pt x="544450" y="544068"/>
                  <a:pt x="530734" y="544068"/>
                </a:cubicBezTo>
                <a:cubicBezTo>
                  <a:pt x="520065" y="544068"/>
                  <a:pt x="510922" y="539369"/>
                  <a:pt x="503301" y="529971"/>
                </a:cubicBezTo>
                <a:cubicBezTo>
                  <a:pt x="495681" y="520573"/>
                  <a:pt x="489459" y="506984"/>
                  <a:pt x="484633" y="489204"/>
                </a:cubicBezTo>
                <a:cubicBezTo>
                  <a:pt x="479806" y="471424"/>
                  <a:pt x="476250" y="449834"/>
                  <a:pt x="473964" y="424434"/>
                </a:cubicBezTo>
                <a:cubicBezTo>
                  <a:pt x="471679" y="399034"/>
                  <a:pt x="470535" y="370332"/>
                  <a:pt x="470535" y="338328"/>
                </a:cubicBezTo>
                <a:cubicBezTo>
                  <a:pt x="470535" y="303784"/>
                  <a:pt x="471679" y="270002"/>
                  <a:pt x="473964" y="236982"/>
                </a:cubicBezTo>
                <a:cubicBezTo>
                  <a:pt x="476250" y="203962"/>
                  <a:pt x="479679" y="173990"/>
                  <a:pt x="484251" y="147066"/>
                </a:cubicBezTo>
                <a:cubicBezTo>
                  <a:pt x="488823" y="120142"/>
                  <a:pt x="494666" y="97282"/>
                  <a:pt x="501777" y="78486"/>
                </a:cubicBezTo>
                <a:cubicBezTo>
                  <a:pt x="508890" y="59690"/>
                  <a:pt x="517525" y="47244"/>
                  <a:pt x="527686" y="41148"/>
                </a:cubicBezTo>
                <a:cubicBezTo>
                  <a:pt x="549022" y="28448"/>
                  <a:pt x="573025" y="18415"/>
                  <a:pt x="599694" y="11049"/>
                </a:cubicBezTo>
                <a:cubicBezTo>
                  <a:pt x="626365" y="3683"/>
                  <a:pt x="657226" y="0"/>
                  <a:pt x="692277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0027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308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3076" name="Picture 4" descr="Praia de Copacabana no Rio de Janeiro, Brasil (Copacabana Beach">
            <a:extLst>
              <a:ext uri="{FF2B5EF4-FFF2-40B4-BE49-F238E27FC236}">
                <a16:creationId xmlns:a16="http://schemas.microsoft.com/office/drawing/2014/main" id="{A2E05827-7BA7-8687-CA39-1F306DCD3F9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17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</p:spPr>
      </p:pic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EC66E875-42ED-791F-C509-B7D95BC155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39262741"/>
              </p:ext>
            </p:extLst>
          </p:nvPr>
        </p:nvGraphicFramePr>
        <p:xfrm>
          <a:off x="1193799" y="3907978"/>
          <a:ext cx="9583057" cy="2220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F76B1E-3FE3-9C4C-CC38-01880B0B1AE0}"/>
              </a:ext>
            </a:extLst>
          </p:cNvPr>
          <p:cNvCxnSpPr>
            <a:cxnSpLocks/>
          </p:cNvCxnSpPr>
          <p:nvPr/>
        </p:nvCxnSpPr>
        <p:spPr>
          <a:xfrm>
            <a:off x="7456714" y="4082149"/>
            <a:ext cx="0" cy="179614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A6EA57A7-07CB-7E77-F7AB-E098EB37DA39}"/>
              </a:ext>
            </a:extLst>
          </p:cNvPr>
          <p:cNvSpPr/>
          <p:nvPr/>
        </p:nvSpPr>
        <p:spPr>
          <a:xfrm>
            <a:off x="1250041" y="3483428"/>
            <a:ext cx="9470571" cy="25363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B320FD-4889-93F0-5B73-8907E2010585}"/>
              </a:ext>
            </a:extLst>
          </p:cNvPr>
          <p:cNvCxnSpPr>
            <a:cxnSpLocks/>
          </p:cNvCxnSpPr>
          <p:nvPr/>
        </p:nvCxnSpPr>
        <p:spPr>
          <a:xfrm>
            <a:off x="4125685" y="4082149"/>
            <a:ext cx="0" cy="1796142"/>
          </a:xfrm>
          <a:prstGeom prst="line">
            <a:avLst/>
          </a:prstGeom>
          <a:ln w="82550">
            <a:solidFill>
              <a:schemeClr val="bg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526EB2F-2559-5636-60B4-DF1E3F584347}"/>
              </a:ext>
            </a:extLst>
          </p:cNvPr>
          <p:cNvGrpSpPr/>
          <p:nvPr/>
        </p:nvGrpSpPr>
        <p:grpSpPr>
          <a:xfrm>
            <a:off x="7223902" y="259382"/>
            <a:ext cx="4966574" cy="1368673"/>
            <a:chOff x="6525553" y="578339"/>
            <a:chExt cx="3703831" cy="1368673"/>
          </a:xfrm>
        </p:grpSpPr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207907D8-D12F-EEEC-7D8A-6228E4838557}"/>
                </a:ext>
              </a:extLst>
            </p:cNvPr>
            <p:cNvSpPr/>
            <p:nvPr/>
          </p:nvSpPr>
          <p:spPr>
            <a:xfrm>
              <a:off x="6844539" y="578339"/>
              <a:ext cx="2737347" cy="1368673"/>
            </a:xfrm>
            <a:prstGeom prst="roundRect">
              <a:avLst>
                <a:gd name="adj" fmla="val 10000"/>
              </a:avLst>
            </a:prstGeom>
            <a:noFill/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Rounded Rectangle 4">
              <a:extLst>
                <a:ext uri="{FF2B5EF4-FFF2-40B4-BE49-F238E27FC236}">
                  <a16:creationId xmlns:a16="http://schemas.microsoft.com/office/drawing/2014/main" id="{58214427-A128-AC0A-C887-F109A6DDB2AE}"/>
                </a:ext>
              </a:extLst>
            </p:cNvPr>
            <p:cNvSpPr txBox="1"/>
            <p:nvPr/>
          </p:nvSpPr>
          <p:spPr>
            <a:xfrm>
              <a:off x="6525553" y="578339"/>
              <a:ext cx="3703831" cy="12884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0960" tIns="40640" rIns="60960" bIns="40640" numCol="1" spcCol="1270" anchor="ctr" anchorCtr="0">
              <a:noAutofit/>
            </a:bodyPr>
            <a:lstStyle/>
            <a:p>
              <a:pPr marL="0" lvl="0" indent="0" algn="ctr" defTabSz="1422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GB" sz="4000" b="1" kern="1200" dirty="0">
                  <a:solidFill>
                    <a:schemeClr val="bg1"/>
                  </a:solidFill>
                  <a:latin typeface="Aharoni" panose="020F0502020204030204" pitchFamily="34" charset="0"/>
                  <a:cs typeface="Aharoni" panose="020F0502020204030204" pitchFamily="34" charset="0"/>
                </a:rPr>
                <a:t>RIO DE JANEIRO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62965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3" name="Rectangle 4102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498B2F8-FF23-078C-300F-17D7F97D8E5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42" b="30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6DAA58F-5049-D724-306C-D8F74179B400}"/>
              </a:ext>
            </a:extLst>
          </p:cNvPr>
          <p:cNvSpPr/>
          <p:nvPr/>
        </p:nvSpPr>
        <p:spPr>
          <a:xfrm>
            <a:off x="336441" y="97972"/>
            <a:ext cx="3670588" cy="1368673"/>
          </a:xfrm>
          <a:prstGeom prst="roundRect">
            <a:avLst>
              <a:gd name="adj" fmla="val 10000"/>
            </a:avLst>
          </a:prstGeom>
          <a:noFill/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15F6004E-5069-6844-5F5E-2BEDF9D7B1F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977948"/>
              </p:ext>
            </p:extLst>
          </p:nvPr>
        </p:nvGraphicFramePr>
        <p:xfrm>
          <a:off x="-878114" y="2906413"/>
          <a:ext cx="6807200" cy="39503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BE8D38E6-3B09-7FF7-613F-B6FDCF1C3789}"/>
              </a:ext>
            </a:extLst>
          </p:cNvPr>
          <p:cNvSpPr/>
          <p:nvPr/>
        </p:nvSpPr>
        <p:spPr>
          <a:xfrm>
            <a:off x="163286" y="3063971"/>
            <a:ext cx="4724400" cy="3635188"/>
          </a:xfrm>
          <a:prstGeom prst="rect">
            <a:avLst/>
          </a:prstGeom>
          <a:solidFill>
            <a:schemeClr val="bg1">
              <a:lumMod val="85000"/>
              <a:alpha val="4273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51343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49C50C-21F8-60D6-784C-22047BC36E7C}"/>
              </a:ext>
            </a:extLst>
          </p:cNvPr>
          <p:cNvSpPr/>
          <p:nvPr/>
        </p:nvSpPr>
        <p:spPr>
          <a:xfrm>
            <a:off x="5149912" y="2405957"/>
            <a:ext cx="1892175" cy="20460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Great numbers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937489-AB7D-419D-308F-77D26CABFF18}"/>
              </a:ext>
            </a:extLst>
          </p:cNvPr>
          <p:cNvSpPr/>
          <p:nvPr/>
        </p:nvSpPr>
        <p:spPr>
          <a:xfrm>
            <a:off x="-1656171" y="917281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DF65EC-5C20-D8C6-AECA-6EE1A10D5E78}"/>
              </a:ext>
            </a:extLst>
          </p:cNvPr>
          <p:cNvSpPr/>
          <p:nvPr/>
        </p:nvSpPr>
        <p:spPr>
          <a:xfrm>
            <a:off x="12640764" y="2922314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147E22-5616-47EF-C360-CC8C719470DD}"/>
              </a:ext>
            </a:extLst>
          </p:cNvPr>
          <p:cNvSpPr/>
          <p:nvPr/>
        </p:nvSpPr>
        <p:spPr>
          <a:xfrm>
            <a:off x="-1656171" y="2811477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2.71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27AF62-A7F5-2601-C529-E2B14B4A835C}"/>
              </a:ext>
            </a:extLst>
          </p:cNvPr>
          <p:cNvSpPr/>
          <p:nvPr/>
        </p:nvSpPr>
        <p:spPr>
          <a:xfrm>
            <a:off x="5047304" y="7338038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EA32-67A0-576E-942B-0C051E14BDA6}"/>
              </a:ext>
            </a:extLst>
          </p:cNvPr>
          <p:cNvSpPr/>
          <p:nvPr/>
        </p:nvSpPr>
        <p:spPr>
          <a:xfrm>
            <a:off x="5047304" y="-1507265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3.14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1229F-AEC5-535E-4FA1-FCBA8DB18CF6}"/>
              </a:ext>
            </a:extLst>
          </p:cNvPr>
          <p:cNvSpPr/>
          <p:nvPr/>
        </p:nvSpPr>
        <p:spPr>
          <a:xfrm>
            <a:off x="12640764" y="4691819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19697149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1000">
        <p159:morph option="byObject"/>
      </p:transition>
    </mc:Choice>
    <mc:Fallback xmlns="">
      <p:transition spd="slow" advClick="0" advTm="100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49C50C-21F8-60D6-784C-22047BC36E7C}"/>
              </a:ext>
            </a:extLst>
          </p:cNvPr>
          <p:cNvSpPr/>
          <p:nvPr/>
        </p:nvSpPr>
        <p:spPr>
          <a:xfrm>
            <a:off x="5149912" y="2405957"/>
            <a:ext cx="1892175" cy="20460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Great numbers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937489-AB7D-419D-308F-77D26CABFF18}"/>
              </a:ext>
            </a:extLst>
          </p:cNvPr>
          <p:cNvSpPr/>
          <p:nvPr/>
        </p:nvSpPr>
        <p:spPr>
          <a:xfrm>
            <a:off x="2850328" y="848008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DF65EC-5C20-D8C6-AECA-6EE1A10D5E78}"/>
              </a:ext>
            </a:extLst>
          </p:cNvPr>
          <p:cNvSpPr/>
          <p:nvPr/>
        </p:nvSpPr>
        <p:spPr>
          <a:xfrm>
            <a:off x="7237491" y="2811477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147E22-5616-47EF-C360-CC8C719470DD}"/>
              </a:ext>
            </a:extLst>
          </p:cNvPr>
          <p:cNvSpPr/>
          <p:nvPr/>
        </p:nvSpPr>
        <p:spPr>
          <a:xfrm>
            <a:off x="2846556" y="2811477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2.71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27AF62-A7F5-2601-C529-E2B14B4A835C}"/>
              </a:ext>
            </a:extLst>
          </p:cNvPr>
          <p:cNvSpPr/>
          <p:nvPr/>
        </p:nvSpPr>
        <p:spPr>
          <a:xfrm>
            <a:off x="5047304" y="4774947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EA32-67A0-576E-942B-0C051E14BDA6}"/>
              </a:ext>
            </a:extLst>
          </p:cNvPr>
          <p:cNvSpPr/>
          <p:nvPr/>
        </p:nvSpPr>
        <p:spPr>
          <a:xfrm>
            <a:off x="5047304" y="848008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3.14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1229F-AEC5-535E-4FA1-FCBA8DB18CF6}"/>
              </a:ext>
            </a:extLst>
          </p:cNvPr>
          <p:cNvSpPr/>
          <p:nvPr/>
        </p:nvSpPr>
        <p:spPr>
          <a:xfrm>
            <a:off x="7237491" y="4774947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2819890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C49C50C-21F8-60D6-784C-22047BC36E7C}"/>
              </a:ext>
            </a:extLst>
          </p:cNvPr>
          <p:cNvSpPr/>
          <p:nvPr/>
        </p:nvSpPr>
        <p:spPr>
          <a:xfrm>
            <a:off x="5149912" y="2405957"/>
            <a:ext cx="1892175" cy="2046083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4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Great numbers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A937489-AB7D-419D-308F-77D26CABFF18}"/>
              </a:ext>
            </a:extLst>
          </p:cNvPr>
          <p:cNvSpPr/>
          <p:nvPr/>
        </p:nvSpPr>
        <p:spPr>
          <a:xfrm>
            <a:off x="2846556" y="-1534974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0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7DDF65EC-5C20-D8C6-AECA-6EE1A10D5E78}"/>
              </a:ext>
            </a:extLst>
          </p:cNvPr>
          <p:cNvSpPr/>
          <p:nvPr/>
        </p:nvSpPr>
        <p:spPr>
          <a:xfrm>
            <a:off x="12793164" y="2811477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42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7147E22-5616-47EF-C360-CC8C719470DD}"/>
              </a:ext>
            </a:extLst>
          </p:cNvPr>
          <p:cNvSpPr/>
          <p:nvPr/>
        </p:nvSpPr>
        <p:spPr>
          <a:xfrm>
            <a:off x="-2142520" y="2811477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2.71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F27AF62-A7F5-2601-C529-E2B14B4A835C}"/>
              </a:ext>
            </a:extLst>
          </p:cNvPr>
          <p:cNvSpPr/>
          <p:nvPr/>
        </p:nvSpPr>
        <p:spPr>
          <a:xfrm>
            <a:off x="5057317" y="7504293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EA32-67A0-576E-942B-0C051E14BDA6}"/>
              </a:ext>
            </a:extLst>
          </p:cNvPr>
          <p:cNvSpPr/>
          <p:nvPr/>
        </p:nvSpPr>
        <p:spPr>
          <a:xfrm>
            <a:off x="5047304" y="-1534974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3.14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5B1229F-AEC5-535E-4FA1-FCBA8DB18CF6}"/>
              </a:ext>
            </a:extLst>
          </p:cNvPr>
          <p:cNvSpPr/>
          <p:nvPr/>
        </p:nvSpPr>
        <p:spPr>
          <a:xfrm>
            <a:off x="12793164" y="4774947"/>
            <a:ext cx="1133194" cy="1235044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51</a:t>
            </a:r>
          </a:p>
        </p:txBody>
      </p:sp>
    </p:spTree>
    <p:extLst>
      <p:ext uri="{BB962C8B-B14F-4D97-AF65-F5344CB8AC3E}">
        <p14:creationId xmlns:p14="http://schemas.microsoft.com/office/powerpoint/2010/main" val="39548157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3D9544F-3129-6831-6602-883C83D8566A}"/>
              </a:ext>
            </a:extLst>
          </p:cNvPr>
          <p:cNvSpPr/>
          <p:nvPr/>
        </p:nvSpPr>
        <p:spPr>
          <a:xfrm>
            <a:off x="3423983" y="1896818"/>
            <a:ext cx="4362733" cy="34163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LOREM IPSUM</a:t>
            </a:r>
          </a:p>
          <a:p>
            <a:pPr algn="ctr"/>
            <a:r>
              <a:rPr lang="en-GB" sz="5400" b="1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</a:rPr>
              <a:t>LOREM IPSUM</a:t>
            </a:r>
          </a:p>
          <a:p>
            <a:pPr algn="ctr"/>
            <a:r>
              <a:rPr lang="en-GB" sz="54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LOREM IPSUM</a:t>
            </a:r>
          </a:p>
          <a:p>
            <a:pPr algn="ctr"/>
            <a:endParaRPr lang="en-GB" sz="5400" b="1" cap="none" spc="0" dirty="0">
              <a:ln w="12700">
                <a:solidFill>
                  <a:schemeClr val="accent5"/>
                </a:solidFill>
                <a:prstDash val="solid"/>
              </a:ln>
              <a:pattFill prst="ltDnDiag">
                <a:fgClr>
                  <a:schemeClr val="accent5">
                    <a:lumMod val="60000"/>
                    <a:lumOff val="40000"/>
                  </a:schemeClr>
                </a:fgClr>
                <a:bgClr>
                  <a:schemeClr val="bg1"/>
                </a:bgClr>
              </a:pattFill>
              <a:effectLst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Tetrahedral Bond">
                <a:extLst>
                  <a:ext uri="{FF2B5EF4-FFF2-40B4-BE49-F238E27FC236}">
                    <a16:creationId xmlns:a16="http://schemas.microsoft.com/office/drawing/2014/main" id="{07134E19-5897-2B68-D44E-07CAF8ED80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080770139"/>
                  </p:ext>
                </p:extLst>
              </p:nvPr>
            </p:nvGraphicFramePr>
            <p:xfrm>
              <a:off x="4330078" y="1544862"/>
              <a:ext cx="3282461" cy="34257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282461" cy="3425744"/>
                    </a:xfrm>
                    <a:prstGeom prst="rect">
                      <a:avLst/>
                    </a:prstGeom>
                  </am3d:spPr>
                  <am3d:camera>
                    <am3d:pos x="0" y="0" z="706671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469" d="1000000"/>
                    <am3d:preTrans dx="-4867538" dy="-5173378" dz="307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47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Tetrahedral Bond">
                <a:extLst>
                  <a:ext uri="{FF2B5EF4-FFF2-40B4-BE49-F238E27FC236}">
                    <a16:creationId xmlns:a16="http://schemas.microsoft.com/office/drawing/2014/main" id="{07134E19-5897-2B68-D44E-07CAF8ED806B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330078" y="1544862"/>
                <a:ext cx="3282461" cy="342574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94401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Tetrahedral Bond">
                <a:extLst>
                  <a:ext uri="{FF2B5EF4-FFF2-40B4-BE49-F238E27FC236}">
                    <a16:creationId xmlns:a16="http://schemas.microsoft.com/office/drawing/2014/main" id="{EF3B28B0-7788-2EE5-3B16-19771AFA468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22301059"/>
                  </p:ext>
                </p:extLst>
              </p:nvPr>
            </p:nvGraphicFramePr>
            <p:xfrm>
              <a:off x="-4388375" y="1267783"/>
              <a:ext cx="3091765" cy="3471900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091765" cy="3471900"/>
                    </a:xfrm>
                    <a:prstGeom prst="rect">
                      <a:avLst/>
                    </a:prstGeom>
                  </am3d:spPr>
                  <am3d:camera>
                    <am3d:pos x="0" y="0" z="706671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469" d="1000000"/>
                    <am3d:preTrans dx="-4867538" dy="-5173378" dz="3073"/>
                    <am3d:scale>
                      <am3d:sx n="1000000" d="1000000"/>
                      <am3d:sy n="1000000" d="1000000"/>
                      <am3d:sz n="1000000" d="1000000"/>
                    </am3d:scale>
                    <am3d:rot ax="6635779" ay="-4576948" az="-6668905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4723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Tetrahedral Bond">
                <a:extLst>
                  <a:ext uri="{FF2B5EF4-FFF2-40B4-BE49-F238E27FC236}">
                    <a16:creationId xmlns:a16="http://schemas.microsoft.com/office/drawing/2014/main" id="{EF3B28B0-7788-2EE5-3B16-19771AFA46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388375" y="1267783"/>
                <a:ext cx="3091765" cy="34719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84350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Tetrahedral Bond">
                <a:extLst>
                  <a:ext uri="{FF2B5EF4-FFF2-40B4-BE49-F238E27FC236}">
                    <a16:creationId xmlns:a16="http://schemas.microsoft.com/office/drawing/2014/main" id="{EF3B28B0-7788-2EE5-3B16-19771AFA4689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845038812"/>
                  </p:ext>
                </p:extLst>
              </p:nvPr>
            </p:nvGraphicFramePr>
            <p:xfrm>
              <a:off x="10550769" y="3830862"/>
              <a:ext cx="3282461" cy="342574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282461" cy="3425744"/>
                    </a:xfrm>
                    <a:prstGeom prst="rect">
                      <a:avLst/>
                    </a:prstGeom>
                  </am3d:spPr>
                  <am3d:camera>
                    <am3d:pos x="0" y="0" z="706671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1469" d="1000000"/>
                    <am3d:preTrans dx="-4867538" dy="-5173378" dz="3073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534723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Tetrahedral Bond">
                <a:extLst>
                  <a:ext uri="{FF2B5EF4-FFF2-40B4-BE49-F238E27FC236}">
                    <a16:creationId xmlns:a16="http://schemas.microsoft.com/office/drawing/2014/main" id="{EF3B28B0-7788-2EE5-3B16-19771AFA468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550769" y="3830862"/>
                <a:ext cx="3282461" cy="3425744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8AF2034-A345-DF49-08F1-369832590688}"/>
              </a:ext>
            </a:extLst>
          </p:cNvPr>
          <p:cNvSpPr txBox="1"/>
          <p:nvPr/>
        </p:nvSpPr>
        <p:spPr>
          <a:xfrm>
            <a:off x="4394200" y="797510"/>
            <a:ext cx="4523354" cy="52629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sz="2400" dirty="0"/>
              <a:t>DOLOR SIT AMET DOLOR SIT AMET</a:t>
            </a:r>
          </a:p>
          <a:p>
            <a:endParaRPr lang="en-NL" sz="2400" dirty="0"/>
          </a:p>
          <a:p>
            <a:r>
              <a:rPr lang="en-NL" sz="2400" dirty="0"/>
              <a:t>DOLOR SIT AMET DOLOR SIT AMET</a:t>
            </a:r>
          </a:p>
          <a:p>
            <a:endParaRPr lang="en-NL" sz="2400" dirty="0"/>
          </a:p>
          <a:p>
            <a:r>
              <a:rPr lang="en-NL" sz="2400" dirty="0"/>
              <a:t>DOLOR SIT AMET DOLOR SIT AMET</a:t>
            </a:r>
          </a:p>
          <a:p>
            <a:endParaRPr lang="en-NL" sz="2400" dirty="0"/>
          </a:p>
          <a:p>
            <a:r>
              <a:rPr lang="en-NL" sz="2400" dirty="0"/>
              <a:t>DOLOR SIT AMET DOLOR SIT AMET</a:t>
            </a:r>
          </a:p>
          <a:p>
            <a:endParaRPr lang="en-NL" sz="2400" dirty="0"/>
          </a:p>
          <a:p>
            <a:r>
              <a:rPr lang="en-NL" sz="2400" dirty="0"/>
              <a:t>DOLOR SIT AMET DOLOR SIT AMET</a:t>
            </a:r>
          </a:p>
          <a:p>
            <a:endParaRPr lang="en-NL" sz="2400" dirty="0"/>
          </a:p>
          <a:p>
            <a:r>
              <a:rPr lang="en-NL" sz="2400" dirty="0"/>
              <a:t>DOLOR SIT AMET DOLOR SIT AMET</a:t>
            </a:r>
          </a:p>
          <a:p>
            <a:endParaRPr lang="en-NL" sz="2400" dirty="0"/>
          </a:p>
          <a:p>
            <a:r>
              <a:rPr lang="en-NL" sz="2400" dirty="0"/>
              <a:t>DOLOR SIT AMET DOLOR SIT AMET</a:t>
            </a:r>
          </a:p>
          <a:p>
            <a:endParaRPr lang="en-NL" sz="2400" dirty="0"/>
          </a:p>
        </p:txBody>
      </p:sp>
    </p:spTree>
    <p:extLst>
      <p:ext uri="{BB962C8B-B14F-4D97-AF65-F5344CB8AC3E}">
        <p14:creationId xmlns:p14="http://schemas.microsoft.com/office/powerpoint/2010/main" val="23278446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2248</TotalTime>
  <Words>84</Words>
  <Application>Microsoft Macintosh PowerPoint</Application>
  <PresentationFormat>Widescreen</PresentationFormat>
  <Paragraphs>46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Aharoni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 Giraldo, S. (Sergio)</dc:creator>
  <cp:lastModifiedBy>Sergio Giraldo</cp:lastModifiedBy>
  <cp:revision>7</cp:revision>
  <dcterms:created xsi:type="dcterms:W3CDTF">2023-02-17T21:13:52Z</dcterms:created>
  <dcterms:modified xsi:type="dcterms:W3CDTF">2023-03-07T08:37:45Z</dcterms:modified>
</cp:coreProperties>
</file>