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67E22"/>
    <a:srgbClr val="E74C3C"/>
    <a:srgbClr val="535C5D"/>
    <a:srgbClr val="7F8C8D"/>
    <a:srgbClr val="34495E"/>
    <a:srgbClr val="2980B9"/>
    <a:srgbClr val="5C8D23"/>
    <a:srgbClr val="7BBC00"/>
    <a:srgbClr val="749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6B70D-F486-C840-BB20-2F6DFF797499}" v="149" dt="2023-03-07T12:00:54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18" autoAdjust="0"/>
    <p:restoredTop sz="96866" autoAdjust="0"/>
  </p:normalViewPr>
  <p:slideViewPr>
    <p:cSldViewPr snapToGrid="0">
      <p:cViewPr>
        <p:scale>
          <a:sx n="36" d="100"/>
          <a:sy n="36" d="100"/>
        </p:scale>
        <p:origin x="3208" y="2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s Giraldo, S. (Sergio)" userId="80864686-4878-4dec-8af5-8ae51a533f9f" providerId="ADAL" clId="{BFE6B70D-F486-C840-BB20-2F6DFF797499}"/>
    <pc:docChg chg="undo custSel addSld modSld">
      <pc:chgData name="Rodrigues Giraldo, S. (Sergio)" userId="80864686-4878-4dec-8af5-8ae51a533f9f" providerId="ADAL" clId="{BFE6B70D-F486-C840-BB20-2F6DFF797499}" dt="2023-03-07T12:01:19.615" v="1345" actId="207"/>
      <pc:docMkLst>
        <pc:docMk/>
      </pc:docMkLst>
      <pc:sldChg chg="addSp delSp modSp mod delAnim modAnim">
        <pc:chgData name="Rodrigues Giraldo, S. (Sergio)" userId="80864686-4878-4dec-8af5-8ae51a533f9f" providerId="ADAL" clId="{BFE6B70D-F486-C840-BB20-2F6DFF797499}" dt="2023-03-07T12:01:19.615" v="1345" actId="207"/>
        <pc:sldMkLst>
          <pc:docMk/>
          <pc:sldMk cId="1354969464" sldId="259"/>
        </pc:sldMkLst>
        <pc:spChg chg="add del mod">
          <ac:chgData name="Rodrigues Giraldo, S. (Sergio)" userId="80864686-4878-4dec-8af5-8ae51a533f9f" providerId="ADAL" clId="{BFE6B70D-F486-C840-BB20-2F6DFF797499}" dt="2023-03-07T10:35:17.667" v="144"/>
          <ac:spMkLst>
            <pc:docMk/>
            <pc:sldMk cId="1354969464" sldId="259"/>
            <ac:spMk id="4" creationId="{FA229BD7-9B41-2EB8-4433-C48DC61CC6A8}"/>
          </ac:spMkLst>
        </pc:spChg>
        <pc:spChg chg="add del mod">
          <ac:chgData name="Rodrigues Giraldo, S. (Sergio)" userId="80864686-4878-4dec-8af5-8ae51a533f9f" providerId="ADAL" clId="{BFE6B70D-F486-C840-BB20-2F6DFF797499}" dt="2023-03-07T10:35:17.667" v="144"/>
          <ac:spMkLst>
            <pc:docMk/>
            <pc:sldMk cId="1354969464" sldId="259"/>
            <ac:spMk id="5" creationId="{02897CC0-E2E3-68A3-A7BB-DCB0D40D9274}"/>
          </ac:spMkLst>
        </pc:spChg>
        <pc:spChg chg="del mod">
          <ac:chgData name="Rodrigues Giraldo, S. (Sergio)" userId="80864686-4878-4dec-8af5-8ae51a533f9f" providerId="ADAL" clId="{BFE6B70D-F486-C840-BB20-2F6DFF797499}" dt="2023-03-07T10:37:53.174" v="149" actId="478"/>
          <ac:spMkLst>
            <pc:docMk/>
            <pc:sldMk cId="1354969464" sldId="259"/>
            <ac:spMk id="6" creationId="{6A2170E3-2571-0B5E-7636-E3E801704DB9}"/>
          </ac:spMkLst>
        </pc:spChg>
        <pc:spChg chg="del mod modVis">
          <ac:chgData name="Rodrigues Giraldo, S. (Sergio)" userId="80864686-4878-4dec-8af5-8ae51a533f9f" providerId="ADAL" clId="{BFE6B70D-F486-C840-BB20-2F6DFF797499}" dt="2023-03-07T10:33:25.421" v="16" actId="478"/>
          <ac:spMkLst>
            <pc:docMk/>
            <pc:sldMk cId="1354969464" sldId="259"/>
            <ac:spMk id="7" creationId="{00000000-0000-0000-0000-000000000000}"/>
          </ac:spMkLst>
        </pc:spChg>
        <pc:spChg chg="add del mod">
          <ac:chgData name="Rodrigues Giraldo, S. (Sergio)" userId="80864686-4878-4dec-8af5-8ae51a533f9f" providerId="ADAL" clId="{BFE6B70D-F486-C840-BB20-2F6DFF797499}" dt="2023-03-07T10:38:39.140" v="228"/>
          <ac:spMkLst>
            <pc:docMk/>
            <pc:sldMk cId="1354969464" sldId="259"/>
            <ac:spMk id="8" creationId="{022E0FB0-57F0-8517-EC0E-D97287BC2AAA}"/>
          </ac:spMkLst>
        </pc:spChg>
        <pc:spChg chg="add del">
          <ac:chgData name="Rodrigues Giraldo, S. (Sergio)" userId="80864686-4878-4dec-8af5-8ae51a533f9f" providerId="ADAL" clId="{BFE6B70D-F486-C840-BB20-2F6DFF797499}" dt="2023-03-07T10:38:39.140" v="228"/>
          <ac:spMkLst>
            <pc:docMk/>
            <pc:sldMk cId="1354969464" sldId="259"/>
            <ac:spMk id="9" creationId="{77969BD6-35F4-EBB2-8EBA-C4E4D70514E5}"/>
          </ac:spMkLst>
        </pc:spChg>
        <pc:spChg chg="del mod modVis">
          <ac:chgData name="Rodrigues Giraldo, S. (Sergio)" userId="80864686-4878-4dec-8af5-8ae51a533f9f" providerId="ADAL" clId="{BFE6B70D-F486-C840-BB20-2F6DFF797499}" dt="2023-03-07T11:31:46.212" v="338" actId="478"/>
          <ac:spMkLst>
            <pc:docMk/>
            <pc:sldMk cId="1354969464" sldId="259"/>
            <ac:spMk id="10" creationId="{4DCB38F4-85A0-72AE-BD76-499150EF7BF0}"/>
          </ac:spMkLst>
        </pc:spChg>
        <pc:spChg chg="add del mod">
          <ac:chgData name="Rodrigues Giraldo, S. (Sergio)" userId="80864686-4878-4dec-8af5-8ae51a533f9f" providerId="ADAL" clId="{BFE6B70D-F486-C840-BB20-2F6DFF797499}" dt="2023-03-07T11:31:50.425" v="339" actId="478"/>
          <ac:spMkLst>
            <pc:docMk/>
            <pc:sldMk cId="1354969464" sldId="259"/>
            <ac:spMk id="11" creationId="{303FEE47-48FD-A55D-E9F2-AA1E5DDBE6C4}"/>
          </ac:spMkLst>
        </pc:spChg>
        <pc:spChg chg="add del mod">
          <ac:chgData name="Rodrigues Giraldo, S. (Sergio)" userId="80864686-4878-4dec-8af5-8ae51a533f9f" providerId="ADAL" clId="{BFE6B70D-F486-C840-BB20-2F6DFF797499}" dt="2023-03-07T11:33:06.213" v="440"/>
          <ac:spMkLst>
            <pc:docMk/>
            <pc:sldMk cId="1354969464" sldId="259"/>
            <ac:spMk id="12" creationId="{DB88A1E3-2A4F-94BD-0B18-E52138BA7099}"/>
          </ac:spMkLst>
        </pc:spChg>
        <pc:spChg chg="add del">
          <ac:chgData name="Rodrigues Giraldo, S. (Sergio)" userId="80864686-4878-4dec-8af5-8ae51a533f9f" providerId="ADAL" clId="{BFE6B70D-F486-C840-BB20-2F6DFF797499}" dt="2023-03-07T11:33:06.213" v="440"/>
          <ac:spMkLst>
            <pc:docMk/>
            <pc:sldMk cId="1354969464" sldId="259"/>
            <ac:spMk id="13" creationId="{86293D56-C254-424C-0FDE-365D28B2B40D}"/>
          </ac:spMkLst>
        </pc:spChg>
        <pc:spChg chg="mod">
          <ac:chgData name="Rodrigues Giraldo, S. (Sergio)" userId="80864686-4878-4dec-8af5-8ae51a533f9f" providerId="ADAL" clId="{BFE6B70D-F486-C840-BB20-2F6DFF797499}" dt="2023-03-07T11:33:02.335" v="439"/>
          <ac:spMkLst>
            <pc:docMk/>
            <pc:sldMk cId="1354969464" sldId="259"/>
            <ac:spMk id="14" creationId="{DE133910-8C33-CD9F-B6AA-1F63AD42BB82}"/>
          </ac:spMkLst>
        </pc:spChg>
        <pc:spChg chg="del mod">
          <ac:chgData name="Rodrigues Giraldo, S. (Sergio)" userId="80864686-4878-4dec-8af5-8ae51a533f9f" providerId="ADAL" clId="{BFE6B70D-F486-C840-BB20-2F6DFF797499}" dt="2023-03-07T11:38:09.379" v="469" actId="478"/>
          <ac:spMkLst>
            <pc:docMk/>
            <pc:sldMk cId="1354969464" sldId="259"/>
            <ac:spMk id="15" creationId="{1176D372-770F-3391-9BDF-1C5DC2321882}"/>
          </ac:spMkLst>
        </pc:spChg>
        <pc:spChg chg="add del mod">
          <ac:chgData name="Rodrigues Giraldo, S. (Sergio)" userId="80864686-4878-4dec-8af5-8ae51a533f9f" providerId="ADAL" clId="{BFE6B70D-F486-C840-BB20-2F6DFF797499}" dt="2023-03-07T11:46:13.595" v="945"/>
          <ac:spMkLst>
            <pc:docMk/>
            <pc:sldMk cId="1354969464" sldId="259"/>
            <ac:spMk id="16" creationId="{57D83B7F-4913-5199-3B6D-4D5E842EF745}"/>
          </ac:spMkLst>
        </pc:spChg>
        <pc:spChg chg="add del mod">
          <ac:chgData name="Rodrigues Giraldo, S. (Sergio)" userId="80864686-4878-4dec-8af5-8ae51a533f9f" providerId="ADAL" clId="{BFE6B70D-F486-C840-BB20-2F6DFF797499}" dt="2023-03-07T11:46:13.595" v="945"/>
          <ac:spMkLst>
            <pc:docMk/>
            <pc:sldMk cId="1354969464" sldId="259"/>
            <ac:spMk id="17" creationId="{889FB6BA-64B9-0603-D9C5-B214522F02A4}"/>
          </ac:spMkLst>
        </pc:spChg>
        <pc:spChg chg="mod">
          <ac:chgData name="Rodrigues Giraldo, S. (Sergio)" userId="80864686-4878-4dec-8af5-8ae51a533f9f" providerId="ADAL" clId="{BFE6B70D-F486-C840-BB20-2F6DFF797499}" dt="2023-03-07T11:45:49.691" v="940"/>
          <ac:spMkLst>
            <pc:docMk/>
            <pc:sldMk cId="1354969464" sldId="259"/>
            <ac:spMk id="18" creationId="{3FB24F0C-1F7E-2254-6CE0-9DF7C2E5A723}"/>
          </ac:spMkLst>
        </pc:spChg>
        <pc:spChg chg="del mod">
          <ac:chgData name="Rodrigues Giraldo, S. (Sergio)" userId="80864686-4878-4dec-8af5-8ae51a533f9f" providerId="ADAL" clId="{BFE6B70D-F486-C840-BB20-2F6DFF797499}" dt="2023-03-07T11:50:07.268" v="1066" actId="478"/>
          <ac:spMkLst>
            <pc:docMk/>
            <pc:sldMk cId="1354969464" sldId="259"/>
            <ac:spMk id="19" creationId="{DA9F7928-B74A-488D-CD64-949BEADDB3C4}"/>
          </ac:spMkLst>
        </pc:spChg>
        <pc:spChg chg="add del mod">
          <ac:chgData name="Rodrigues Giraldo, S. (Sergio)" userId="80864686-4878-4dec-8af5-8ae51a533f9f" providerId="ADAL" clId="{BFE6B70D-F486-C840-BB20-2F6DFF797499}" dt="2023-03-07T11:51:16.994" v="1078"/>
          <ac:spMkLst>
            <pc:docMk/>
            <pc:sldMk cId="1354969464" sldId="259"/>
            <ac:spMk id="20" creationId="{A6B0338C-A49A-D9AE-2BB1-0694E4343035}"/>
          </ac:spMkLst>
        </pc:spChg>
        <pc:spChg chg="add del mod">
          <ac:chgData name="Rodrigues Giraldo, S. (Sergio)" userId="80864686-4878-4dec-8af5-8ae51a533f9f" providerId="ADAL" clId="{BFE6B70D-F486-C840-BB20-2F6DFF797499}" dt="2023-03-07T11:51:16.994" v="1078"/>
          <ac:spMkLst>
            <pc:docMk/>
            <pc:sldMk cId="1354969464" sldId="259"/>
            <ac:spMk id="21" creationId="{ED9EBA22-3B76-5FB5-5122-56D2E645C986}"/>
          </ac:spMkLst>
        </pc:spChg>
        <pc:spChg chg="mod">
          <ac:chgData name="Rodrigues Giraldo, S. (Sergio)" userId="80864686-4878-4dec-8af5-8ae51a533f9f" providerId="ADAL" clId="{BFE6B70D-F486-C840-BB20-2F6DFF797499}" dt="2023-03-07T11:50:49.257" v="1073"/>
          <ac:spMkLst>
            <pc:docMk/>
            <pc:sldMk cId="1354969464" sldId="259"/>
            <ac:spMk id="22" creationId="{BED0343D-C8B9-8F87-F010-C522DEE78490}"/>
          </ac:spMkLst>
        </pc:spChg>
        <pc:spChg chg="del mod">
          <ac:chgData name="Rodrigues Giraldo, S. (Sergio)" userId="80864686-4878-4dec-8af5-8ae51a533f9f" providerId="ADAL" clId="{BFE6B70D-F486-C840-BB20-2F6DFF797499}" dt="2023-03-07T11:53:25.228" v="1147" actId="478"/>
          <ac:spMkLst>
            <pc:docMk/>
            <pc:sldMk cId="1354969464" sldId="259"/>
            <ac:spMk id="23" creationId="{4774916C-4EE0-4D1A-9CB7-C70FD67A6892}"/>
          </ac:spMkLst>
        </pc:spChg>
        <pc:spChg chg="add del mod">
          <ac:chgData name="Rodrigues Giraldo, S. (Sergio)" userId="80864686-4878-4dec-8af5-8ae51a533f9f" providerId="ADAL" clId="{BFE6B70D-F486-C840-BB20-2F6DFF797499}" dt="2023-03-07T11:56:55.636" v="1231"/>
          <ac:spMkLst>
            <pc:docMk/>
            <pc:sldMk cId="1354969464" sldId="259"/>
            <ac:spMk id="24" creationId="{35E56AF0-CF57-3A8D-C5A5-16EF506D3221}"/>
          </ac:spMkLst>
        </pc:spChg>
        <pc:spChg chg="add del mod">
          <ac:chgData name="Rodrigues Giraldo, S. (Sergio)" userId="80864686-4878-4dec-8af5-8ae51a533f9f" providerId="ADAL" clId="{BFE6B70D-F486-C840-BB20-2F6DFF797499}" dt="2023-03-07T11:56:55.636" v="1231"/>
          <ac:spMkLst>
            <pc:docMk/>
            <pc:sldMk cId="1354969464" sldId="259"/>
            <ac:spMk id="25" creationId="{092DF3EE-7354-9A9E-1DB2-48DAF7C6BCE8}"/>
          </ac:spMkLst>
        </pc:spChg>
        <pc:spChg chg="mod">
          <ac:chgData name="Rodrigues Giraldo, S. (Sergio)" userId="80864686-4878-4dec-8af5-8ae51a533f9f" providerId="ADAL" clId="{BFE6B70D-F486-C840-BB20-2F6DFF797499}" dt="2023-03-07T11:56:32.783" v="1227"/>
          <ac:spMkLst>
            <pc:docMk/>
            <pc:sldMk cId="1354969464" sldId="259"/>
            <ac:spMk id="26" creationId="{E63165EA-7D7C-DB25-08FF-148A07D0E5B5}"/>
          </ac:spMkLst>
        </pc:spChg>
        <pc:spChg chg="mod">
          <ac:chgData name="Rodrigues Giraldo, S. (Sergio)" userId="80864686-4878-4dec-8af5-8ae51a533f9f" providerId="ADAL" clId="{BFE6B70D-F486-C840-BB20-2F6DFF797499}" dt="2023-03-07T12:01:19.615" v="1345" actId="207"/>
          <ac:spMkLst>
            <pc:docMk/>
            <pc:sldMk cId="1354969464" sldId="259"/>
            <ac:spMk id="27" creationId="{A96B2726-8F3A-CB68-9153-6B9FAFD482D6}"/>
          </ac:spMkLst>
        </pc:spChg>
        <pc:graphicFrameChg chg="del">
          <ac:chgData name="Rodrigues Giraldo, S. (Sergio)" userId="80864686-4878-4dec-8af5-8ae51a533f9f" providerId="ADAL" clId="{BFE6B70D-F486-C840-BB20-2F6DFF797499}" dt="2023-03-07T10:16:31.369" v="0" actId="478"/>
          <ac:graphicFrameMkLst>
            <pc:docMk/>
            <pc:sldMk cId="1354969464" sldId="259"/>
            <ac:graphicFrameMk id="2" creationId="{00000000-0000-0000-0000-000000000000}"/>
          </ac:graphicFrameMkLst>
        </pc:graphicFrameChg>
        <pc:picChg chg="add mod modVis">
          <ac:chgData name="Rodrigues Giraldo, S. (Sergio)" userId="80864686-4878-4dec-8af5-8ae51a533f9f" providerId="ADAL" clId="{BFE6B70D-F486-C840-BB20-2F6DFF797499}" dt="2023-03-07T10:35:29.933" v="145" actId="14429"/>
          <ac:picMkLst>
            <pc:docMk/>
            <pc:sldMk cId="1354969464" sldId="259"/>
            <ac:picMk id="3" creationId="{8D5A61D6-E6E8-58F1-38BD-A050AE274456}"/>
          </ac:picMkLst>
        </pc:picChg>
      </pc:sldChg>
      <pc:sldChg chg="add">
        <pc:chgData name="Rodrigues Giraldo, S. (Sergio)" userId="80864686-4878-4dec-8af5-8ae51a533f9f" providerId="ADAL" clId="{BFE6B70D-F486-C840-BB20-2F6DFF797499}" dt="2023-03-07T10:29:20.713" v="7" actId="2890"/>
        <pc:sldMkLst>
          <pc:docMk/>
          <pc:sldMk cId="3809804245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9A79-07D5-480C-A672-9BC468AE2F67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CA148-3555-4C4E-AE15-9957F446C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9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4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0861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65125"/>
            <a:ext cx="8191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09738"/>
            <a:ext cx="11430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589463"/>
            <a:ext cx="11430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4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36700"/>
            <a:ext cx="5616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31938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5850"/>
            <a:ext cx="5638800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2355850"/>
            <a:ext cx="5616574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793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3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3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62781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2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37522"/>
            <a:ext cx="11430000" cy="84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13518"/>
            <a:ext cx="11430000" cy="51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F055-6CFA-46A1-A07E-FCC80707285D}" type="datetimeFigureOut">
              <a:rPr lang="en-US" smtClean="0"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451600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5225" y="6451600"/>
            <a:ext cx="485775" cy="406400"/>
          </a:xfrm>
          <a:prstGeom prst="rect">
            <a:avLst/>
          </a:prstGeom>
          <a:solidFill>
            <a:schemeClr val="tx1">
              <a:tint val="75000"/>
            </a:schemeClr>
          </a:solidFill>
        </p:spPr>
        <p:txBody>
          <a:bodyPr vert="horz" lIns="0" tIns="45720" rIns="0" bIns="45720" rtlCol="0" anchor="t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6EB2AC4-D42C-4C57-8C3A-797DAE4E5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8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pos="1191" userDrawn="1">
          <p15:clr>
            <a:srgbClr val="F26B43"/>
          </p15:clr>
        </p15:guide>
        <p15:guide id="4" pos="6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A61D6-E6E8-58F1-38BD-A050AE27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34199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A96B2726-8F3A-CB68-9153-6B9FAFD482D6}"/>
              </a:ext>
            </a:extLst>
          </p:cNvPr>
          <p:cNvSpPr/>
          <p:nvPr/>
        </p:nvSpPr>
        <p:spPr>
          <a:xfrm>
            <a:off x="-11805560" y="-6933765"/>
            <a:ext cx="27392546" cy="19186726"/>
          </a:xfrm>
          <a:custGeom>
            <a:avLst/>
            <a:gdLst>
              <a:gd name="connsiteX0" fmla="*/ 5781378 w 11562757"/>
              <a:gd name="connsiteY0" fmla="*/ 3135085 h 8098971"/>
              <a:gd name="connsiteX1" fmla="*/ 5388186 w 11562757"/>
              <a:gd name="connsiteY1" fmla="*/ 3592285 h 8098971"/>
              <a:gd name="connsiteX2" fmla="*/ 5781378 w 11562757"/>
              <a:gd name="connsiteY2" fmla="*/ 4049485 h 8098971"/>
              <a:gd name="connsiteX3" fmla="*/ 6174570 w 11562757"/>
              <a:gd name="connsiteY3" fmla="*/ 3592285 h 8098971"/>
              <a:gd name="connsiteX4" fmla="*/ 5781378 w 11562757"/>
              <a:gd name="connsiteY4" fmla="*/ 3135085 h 8098971"/>
              <a:gd name="connsiteX5" fmla="*/ 0 w 11562757"/>
              <a:gd name="connsiteY5" fmla="*/ 0 h 8098971"/>
              <a:gd name="connsiteX6" fmla="*/ 11562757 w 11562757"/>
              <a:gd name="connsiteY6" fmla="*/ 0 h 8098971"/>
              <a:gd name="connsiteX7" fmla="*/ 11562757 w 11562757"/>
              <a:gd name="connsiteY7" fmla="*/ 8098971 h 8098971"/>
              <a:gd name="connsiteX8" fmla="*/ 0 w 11562757"/>
              <a:gd name="connsiteY8" fmla="*/ 8098971 h 809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62757" h="8098971">
                <a:moveTo>
                  <a:pt x="5781378" y="3135085"/>
                </a:moveTo>
                <a:cubicBezTo>
                  <a:pt x="5564224" y="3135085"/>
                  <a:pt x="5388186" y="3339780"/>
                  <a:pt x="5388186" y="3592285"/>
                </a:cubicBezTo>
                <a:cubicBezTo>
                  <a:pt x="5388186" y="3844790"/>
                  <a:pt x="5564224" y="4049485"/>
                  <a:pt x="5781378" y="4049485"/>
                </a:cubicBezTo>
                <a:cubicBezTo>
                  <a:pt x="5998532" y="4049485"/>
                  <a:pt x="6174570" y="3844790"/>
                  <a:pt x="6174570" y="3592285"/>
                </a:cubicBezTo>
                <a:cubicBezTo>
                  <a:pt x="6174570" y="3339780"/>
                  <a:pt x="5998532" y="3135085"/>
                  <a:pt x="5781378" y="3135085"/>
                </a:cubicBezTo>
                <a:close/>
                <a:moveTo>
                  <a:pt x="0" y="0"/>
                </a:moveTo>
                <a:lnTo>
                  <a:pt x="11562757" y="0"/>
                </a:lnTo>
                <a:lnTo>
                  <a:pt x="11562757" y="8098971"/>
                </a:lnTo>
                <a:lnTo>
                  <a:pt x="0" y="8098971"/>
                </a:ln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496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autoRev="1" fill="remove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 0 C 0.10156 -0.02592 -0.00248 -0.00115 0.26094 -0.01064 C 0.27799 -0.01134 0.29492 -0.01435 0.31198 -0.01597 L 0.43203 -0.01064 C 0.44401 -0.00995 0.45599 -0.00625 0.46797 -0.00532 C 0.50703 -0.00277 0.54596 -0.00185 0.58502 0 C 0.59101 0.00348 0.59778 0.0044 0.60299 0.01065 L 0.62109 0.03195 C 0.62643 0.06088 0.63008 0.06227 0.62409 0.09051 C 0.61901 0.11412 0.61901 0.10209 0.60898 0.11181 C 0.60273 0.11806 0.59791 0.12917 0.59101 0.13334 C 0.58502 0.13681 0.57825 0.13774 0.57304 0.14399 C 0.57005 0.14746 0.56732 0.15209 0.56406 0.15463 C 0.56028 0.15741 0.55599 0.15787 0.55208 0.15996 C 0.54896 0.16158 0.54609 0.16366 0.54297 0.16528 C 0.53502 0.16922 0.52682 0.1713 0.51901 0.17593 L 0.50104 0.18658 C 0.46081 0.18542 0.33424 0.18635 0.26693 0.17593 C 0.23932 0.17176 0.25859 0.17176 0.23698 0.16528 C 0.21901 0.15996 0.19414 0.15718 0.17695 0.15463 C 0.11901 0.15625 0.06094 0.1551 0.00299 0.15996 C -0.00339 0.16042 -0.01511 0.17061 -0.01511 0.17061 C -0.02188 0.20672 -0.02292 0.19352 -0.0181 0.22385 C -0.01719 0.2294 -0.01706 0.23542 -0.01511 0.23982 C -0.01276 0.24491 -0.00886 0.24653 -0.00612 0.2507 C 0.01953 0.28843 -0.01172 0.25093 0.01198 0.27199 C 0.01523 0.27477 0.01771 0.2801 0.02096 0.28264 C 0.03372 0.29283 0.03867 0.29237 0.05091 0.29862 C 0.06276 0.30463 0.06263 0.30834 0.07799 0.30926 C 0.1319 0.3125 0.18594 0.31274 0.23997 0.31459 L 0.47396 0.30926 C 0.50807 0.30926 0.54206 0.30996 0.57604 0.31459 C 0.58229 0.31551 0.58802 0.32176 0.59401 0.32524 L 0.60299 0.33056 C 0.61901 0.37315 0.59804 0.32176 0.61797 0.35718 C 0.62383 0.3676 0.62461 0.37616 0.62708 0.38936 C 0.62604 0.40394 0.62565 0.43149 0.62109 0.44792 C 0.6194 0.45371 0.61771 0.45973 0.61497 0.46389 C 0.60963 0.47246 0.60299 0.47824 0.597 0.48519 C 0.59401 0.48889 0.59153 0.49445 0.58802 0.49584 C 0.58008 0.49954 0.57187 0.50186 0.56406 0.50649 C 0.55807 0.51019 0.55221 0.51505 0.54596 0.51737 C 0.54101 0.51899 0.53607 0.52153 0.53099 0.52269 C 0.51393 0.52639 0.47109 0.53125 0.45599 0.53334 L 0.32995 0.52801 C 0.31015 0.52639 0.31706 0.52362 0.30299 0.51737 C 0.29804 0.51505 0.29297 0.51436 0.28802 0.51181 C 0.2819 0.50903 0.2763 0.50278 0.26992 0.50116 C 0.26328 0.49954 0.23841 0.49352 0.23099 0.49051 C 0.22786 0.48936 0.225 0.48658 0.222 0.48519 C 0.21706 0.48311 0.21185 0.48241 0.20703 0.47987 C 0.20091 0.47686 0.19518 0.47153 0.18893 0.46922 C 0.16198 0.45973 0.17903 0.46551 0.13802 0.45324 C 0.1319 0.45139 0.12578 0.45139 0.11992 0.44792 C 0.07721 0.42246 0.12174 0.44815 0.08997 0.43195 C 0.08698 0.43033 0.08398 0.42824 0.08099 0.42662 C 0.07695 0.42454 0.07291 0.42338 0.06901 0.4213 C 0.06588 0.41968 0.06302 0.41737 0.05989 0.41598 C 0.05495 0.41366 0.04987 0.4125 0.04492 0.41065 C 0.04088 0.40903 0.03698 0.40695 0.03294 0.40533 C 0.00898 0.41945 0.03893 0.40533 0.01497 0.40533 C -0.01107 0.40533 -0.03711 0.4088 -0.06302 0.41065 C -0.06602 0.41412 -0.06979 0.41621 -0.07201 0.4213 C -0.07409 0.4257 -0.075 0.43172 -0.075 0.43727 C -0.075 0.45787 -0.07253 0.46875 -0.06302 0.47987 C -0.06042 0.48311 -0.05677 0.48241 -0.05404 0.48519 C -0.04779 0.49144 -0.04206 0.49954 -0.03607 0.50649 L -0.0181 0.52801 L -0.00912 0.53866 C -0.00612 0.54213 -0.00352 0.54723 0 0.54931 C 0.01185 0.55625 0.02995 0.56783 0.04193 0.57061 L 0.06601 0.57593 C 0.09166 0.59121 0.05065 0.56783 0.09297 0.58658 C 0.09909 0.58936 0.10573 0.59098 0.11094 0.59723 C 0.11719 0.60463 0.12135 0.61158 0.1289 0.6132 C 0.14193 0.61621 0.15495 0.6169 0.16797 0.61852 C 0.18789 0.63033 0.17969 0.62917 0.19193 0.62917 " pathEditMode="relative" ptsTypes="AAAAAAAAAAAAAAAAAAAAAAAAAAAAAAAAAAAAAAAAAAAAAAAAAAAAAAAAAAAAAAAAAAAAAAAAAAAAA">
                                      <p:cBhvr>
                                        <p:cTn id="6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A61D6-E6E8-58F1-38BD-A050AE274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34199"/>
          </a:xfrm>
          <a:prstGeom prst="rect">
            <a:avLst/>
          </a:prstGeom>
        </p:spPr>
      </p:pic>
      <p:sp>
        <p:nvSpPr>
          <p:cNvPr id="7" name="Overlay"/>
          <p:cNvSpPr>
            <a:spLocks noChangeAspect="1"/>
          </p:cNvSpPr>
          <p:nvPr/>
        </p:nvSpPr>
        <p:spPr>
          <a:xfrm>
            <a:off x="-7860479" y="-7048908"/>
            <a:ext cx="27635199" cy="15544799"/>
          </a:xfrm>
          <a:custGeom>
            <a:avLst/>
            <a:gdLst>
              <a:gd name="connsiteX0" fmla="*/ 13817599 w 27635199"/>
              <a:gd name="connsiteY0" fmla="*/ 6857999 h 15544799"/>
              <a:gd name="connsiteX1" fmla="*/ 12903199 w 27635199"/>
              <a:gd name="connsiteY1" fmla="*/ 7772399 h 15544799"/>
              <a:gd name="connsiteX2" fmla="*/ 13817599 w 27635199"/>
              <a:gd name="connsiteY2" fmla="*/ 8686799 h 15544799"/>
              <a:gd name="connsiteX3" fmla="*/ 14731999 w 27635199"/>
              <a:gd name="connsiteY3" fmla="*/ 7772399 h 15544799"/>
              <a:gd name="connsiteX4" fmla="*/ 13817599 w 27635199"/>
              <a:gd name="connsiteY4" fmla="*/ 6857999 h 15544799"/>
              <a:gd name="connsiteX5" fmla="*/ 0 w 27635199"/>
              <a:gd name="connsiteY5" fmla="*/ 0 h 15544799"/>
              <a:gd name="connsiteX6" fmla="*/ 27635199 w 27635199"/>
              <a:gd name="connsiteY6" fmla="*/ 0 h 15544799"/>
              <a:gd name="connsiteX7" fmla="*/ 27635199 w 27635199"/>
              <a:gd name="connsiteY7" fmla="*/ 15544799 h 15544799"/>
              <a:gd name="connsiteX8" fmla="*/ 0 w 27635199"/>
              <a:gd name="connsiteY8" fmla="*/ 15544799 h 1554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35199" h="15544799">
                <a:moveTo>
                  <a:pt x="13817599" y="6857999"/>
                </a:moveTo>
                <a:cubicBezTo>
                  <a:pt x="13312591" y="6857999"/>
                  <a:pt x="12903199" y="7267390"/>
                  <a:pt x="12903199" y="7772399"/>
                </a:cubicBezTo>
                <a:cubicBezTo>
                  <a:pt x="12903199" y="8277408"/>
                  <a:pt x="13312591" y="8686799"/>
                  <a:pt x="13817599" y="8686799"/>
                </a:cubicBezTo>
                <a:cubicBezTo>
                  <a:pt x="14322608" y="8686799"/>
                  <a:pt x="14731999" y="8277408"/>
                  <a:pt x="14731999" y="7772399"/>
                </a:cubicBezTo>
                <a:cubicBezTo>
                  <a:pt x="14731999" y="7267390"/>
                  <a:pt x="14322608" y="6857999"/>
                  <a:pt x="13817599" y="6857999"/>
                </a:cubicBezTo>
                <a:close/>
                <a:moveTo>
                  <a:pt x="0" y="0"/>
                </a:moveTo>
                <a:lnTo>
                  <a:pt x="27635199" y="0"/>
                </a:lnTo>
                <a:lnTo>
                  <a:pt x="27635199" y="15544799"/>
                </a:lnTo>
                <a:lnTo>
                  <a:pt x="0" y="15544799"/>
                </a:lnTo>
                <a:close/>
              </a:path>
            </a:pathLst>
          </a:cu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8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4.44444E-6 C -0.12291 0.04629 -0.17422 0.12407 -0.24062 0.2722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13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4075 0.27407 L -0.21263 0.59629 " pathEditMode="relative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0" presetClass="path" presetSubtype="0" accel="50000" decel="5000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1263 0.59629 L -0.07825 0.274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1611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fill="hold" grpId="6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0" y="4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accel="50000" decel="50000" fill="hold" grpId="7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0" presetClass="exit" presetSubtype="0" fill="hold" grpId="9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</p:bldLst>
  </p:timing>
</p:sld>
</file>

<file path=ppt/theme/theme1.xml><?xml version="1.0" encoding="utf-8"?>
<a:theme xmlns:a="http://schemas.openxmlformats.org/drawingml/2006/main" name="Office Theme">
  <a:themeElements>
    <a:clrScheme name="Colorful">
      <a:dk1>
        <a:srgbClr val="34495E"/>
      </a:dk1>
      <a:lt1>
        <a:srgbClr val="FFFFFF"/>
      </a:lt1>
      <a:dk2>
        <a:srgbClr val="555E5F"/>
      </a:dk2>
      <a:lt2>
        <a:srgbClr val="E8EAEC"/>
      </a:lt2>
      <a:accent1>
        <a:srgbClr val="2980B9"/>
      </a:accent1>
      <a:accent2>
        <a:srgbClr val="7BBC00"/>
      </a:accent2>
      <a:accent3>
        <a:srgbClr val="E67E22"/>
      </a:accent3>
      <a:accent4>
        <a:srgbClr val="E74C3C"/>
      </a:accent4>
      <a:accent5>
        <a:srgbClr val="7F8C8D"/>
      </a:accent5>
      <a:accent6>
        <a:srgbClr val="34495E"/>
      </a:accent6>
      <a:hlink>
        <a:srgbClr val="216593"/>
      </a:hlink>
      <a:folHlink>
        <a:srgbClr val="9B59B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pechef-template.potx" id="{9970A3B7-A654-46BA-BFF1-024B6A3DC3EF}" vid="{FE8157D9-9DDF-49A0-8EFC-22372CBBA8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shapechef-template</Template>
  <TotalTime>251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Spotlight Effect in PowerPoint</dc:title>
  <dc:creator>Andreas</dc:creator>
  <cp:lastModifiedBy>Sergio Giraldo</cp:lastModifiedBy>
  <cp:revision>13</cp:revision>
  <dcterms:created xsi:type="dcterms:W3CDTF">2014-09-17T17:02:28Z</dcterms:created>
  <dcterms:modified xsi:type="dcterms:W3CDTF">2023-03-07T12:01:29Z</dcterms:modified>
</cp:coreProperties>
</file>