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2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67E22"/>
    <a:srgbClr val="E74C3C"/>
    <a:srgbClr val="535C5D"/>
    <a:srgbClr val="7F8C8D"/>
    <a:srgbClr val="34495E"/>
    <a:srgbClr val="2980B9"/>
    <a:srgbClr val="5C8D23"/>
    <a:srgbClr val="7BBC00"/>
    <a:srgbClr val="749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E6B70D-F486-C840-BB20-2F6DFF797499}" v="149" dt="2023-03-07T12:00:54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23" autoAdjust="0"/>
    <p:restoredTop sz="96866" autoAdjust="0"/>
  </p:normalViewPr>
  <p:slideViewPr>
    <p:cSldViewPr snapToGrid="0">
      <p:cViewPr>
        <p:scale>
          <a:sx n="40" d="100"/>
          <a:sy n="40" d="100"/>
        </p:scale>
        <p:origin x="2392" y="20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ues Giraldo, S. (Sergio)" userId="80864686-4878-4dec-8af5-8ae51a533f9f" providerId="ADAL" clId="{BFE6B70D-F486-C840-BB20-2F6DFF797499}"/>
    <pc:docChg chg="undo custSel addSld modSld">
      <pc:chgData name="Rodrigues Giraldo, S. (Sergio)" userId="80864686-4878-4dec-8af5-8ae51a533f9f" providerId="ADAL" clId="{BFE6B70D-F486-C840-BB20-2F6DFF797499}" dt="2023-03-07T12:01:19.615" v="1345" actId="207"/>
      <pc:docMkLst>
        <pc:docMk/>
      </pc:docMkLst>
      <pc:sldChg chg="addSp delSp modSp mod delAnim modAnim">
        <pc:chgData name="Rodrigues Giraldo, S. (Sergio)" userId="80864686-4878-4dec-8af5-8ae51a533f9f" providerId="ADAL" clId="{BFE6B70D-F486-C840-BB20-2F6DFF797499}" dt="2023-03-07T12:01:19.615" v="1345" actId="207"/>
        <pc:sldMkLst>
          <pc:docMk/>
          <pc:sldMk cId="1354969464" sldId="259"/>
        </pc:sldMkLst>
        <pc:spChg chg="add del mod">
          <ac:chgData name="Rodrigues Giraldo, S. (Sergio)" userId="80864686-4878-4dec-8af5-8ae51a533f9f" providerId="ADAL" clId="{BFE6B70D-F486-C840-BB20-2F6DFF797499}" dt="2023-03-07T10:35:17.667" v="144"/>
          <ac:spMkLst>
            <pc:docMk/>
            <pc:sldMk cId="1354969464" sldId="259"/>
            <ac:spMk id="4" creationId="{FA229BD7-9B41-2EB8-4433-C48DC61CC6A8}"/>
          </ac:spMkLst>
        </pc:spChg>
        <pc:spChg chg="add del mod">
          <ac:chgData name="Rodrigues Giraldo, S. (Sergio)" userId="80864686-4878-4dec-8af5-8ae51a533f9f" providerId="ADAL" clId="{BFE6B70D-F486-C840-BB20-2F6DFF797499}" dt="2023-03-07T10:35:17.667" v="144"/>
          <ac:spMkLst>
            <pc:docMk/>
            <pc:sldMk cId="1354969464" sldId="259"/>
            <ac:spMk id="5" creationId="{02897CC0-E2E3-68A3-A7BB-DCB0D40D9274}"/>
          </ac:spMkLst>
        </pc:spChg>
        <pc:spChg chg="del mod">
          <ac:chgData name="Rodrigues Giraldo, S. (Sergio)" userId="80864686-4878-4dec-8af5-8ae51a533f9f" providerId="ADAL" clId="{BFE6B70D-F486-C840-BB20-2F6DFF797499}" dt="2023-03-07T10:37:53.174" v="149" actId="478"/>
          <ac:spMkLst>
            <pc:docMk/>
            <pc:sldMk cId="1354969464" sldId="259"/>
            <ac:spMk id="6" creationId="{6A2170E3-2571-0B5E-7636-E3E801704DB9}"/>
          </ac:spMkLst>
        </pc:spChg>
        <pc:spChg chg="del mod modVis">
          <ac:chgData name="Rodrigues Giraldo, S. (Sergio)" userId="80864686-4878-4dec-8af5-8ae51a533f9f" providerId="ADAL" clId="{BFE6B70D-F486-C840-BB20-2F6DFF797499}" dt="2023-03-07T10:33:25.421" v="16" actId="478"/>
          <ac:spMkLst>
            <pc:docMk/>
            <pc:sldMk cId="1354969464" sldId="259"/>
            <ac:spMk id="7" creationId="{00000000-0000-0000-0000-000000000000}"/>
          </ac:spMkLst>
        </pc:spChg>
        <pc:spChg chg="add del mod">
          <ac:chgData name="Rodrigues Giraldo, S. (Sergio)" userId="80864686-4878-4dec-8af5-8ae51a533f9f" providerId="ADAL" clId="{BFE6B70D-F486-C840-BB20-2F6DFF797499}" dt="2023-03-07T10:38:39.140" v="228"/>
          <ac:spMkLst>
            <pc:docMk/>
            <pc:sldMk cId="1354969464" sldId="259"/>
            <ac:spMk id="8" creationId="{022E0FB0-57F0-8517-EC0E-D97287BC2AAA}"/>
          </ac:spMkLst>
        </pc:spChg>
        <pc:spChg chg="add del">
          <ac:chgData name="Rodrigues Giraldo, S. (Sergio)" userId="80864686-4878-4dec-8af5-8ae51a533f9f" providerId="ADAL" clId="{BFE6B70D-F486-C840-BB20-2F6DFF797499}" dt="2023-03-07T10:38:39.140" v="228"/>
          <ac:spMkLst>
            <pc:docMk/>
            <pc:sldMk cId="1354969464" sldId="259"/>
            <ac:spMk id="9" creationId="{77969BD6-35F4-EBB2-8EBA-C4E4D70514E5}"/>
          </ac:spMkLst>
        </pc:spChg>
        <pc:spChg chg="del mod modVis">
          <ac:chgData name="Rodrigues Giraldo, S. (Sergio)" userId="80864686-4878-4dec-8af5-8ae51a533f9f" providerId="ADAL" clId="{BFE6B70D-F486-C840-BB20-2F6DFF797499}" dt="2023-03-07T11:31:46.212" v="338" actId="478"/>
          <ac:spMkLst>
            <pc:docMk/>
            <pc:sldMk cId="1354969464" sldId="259"/>
            <ac:spMk id="10" creationId="{4DCB38F4-85A0-72AE-BD76-499150EF7BF0}"/>
          </ac:spMkLst>
        </pc:spChg>
        <pc:spChg chg="add del mod">
          <ac:chgData name="Rodrigues Giraldo, S. (Sergio)" userId="80864686-4878-4dec-8af5-8ae51a533f9f" providerId="ADAL" clId="{BFE6B70D-F486-C840-BB20-2F6DFF797499}" dt="2023-03-07T11:31:50.425" v="339" actId="478"/>
          <ac:spMkLst>
            <pc:docMk/>
            <pc:sldMk cId="1354969464" sldId="259"/>
            <ac:spMk id="11" creationId="{303FEE47-48FD-A55D-E9F2-AA1E5DDBE6C4}"/>
          </ac:spMkLst>
        </pc:spChg>
        <pc:spChg chg="add del mod">
          <ac:chgData name="Rodrigues Giraldo, S. (Sergio)" userId="80864686-4878-4dec-8af5-8ae51a533f9f" providerId="ADAL" clId="{BFE6B70D-F486-C840-BB20-2F6DFF797499}" dt="2023-03-07T11:33:06.213" v="440"/>
          <ac:spMkLst>
            <pc:docMk/>
            <pc:sldMk cId="1354969464" sldId="259"/>
            <ac:spMk id="12" creationId="{DB88A1E3-2A4F-94BD-0B18-E52138BA7099}"/>
          </ac:spMkLst>
        </pc:spChg>
        <pc:spChg chg="add del">
          <ac:chgData name="Rodrigues Giraldo, S. (Sergio)" userId="80864686-4878-4dec-8af5-8ae51a533f9f" providerId="ADAL" clId="{BFE6B70D-F486-C840-BB20-2F6DFF797499}" dt="2023-03-07T11:33:06.213" v="440"/>
          <ac:spMkLst>
            <pc:docMk/>
            <pc:sldMk cId="1354969464" sldId="259"/>
            <ac:spMk id="13" creationId="{86293D56-C254-424C-0FDE-365D28B2B40D}"/>
          </ac:spMkLst>
        </pc:spChg>
        <pc:spChg chg="mod">
          <ac:chgData name="Rodrigues Giraldo, S. (Sergio)" userId="80864686-4878-4dec-8af5-8ae51a533f9f" providerId="ADAL" clId="{BFE6B70D-F486-C840-BB20-2F6DFF797499}" dt="2023-03-07T11:33:02.335" v="439"/>
          <ac:spMkLst>
            <pc:docMk/>
            <pc:sldMk cId="1354969464" sldId="259"/>
            <ac:spMk id="14" creationId="{DE133910-8C33-CD9F-B6AA-1F63AD42BB82}"/>
          </ac:spMkLst>
        </pc:spChg>
        <pc:spChg chg="del mod">
          <ac:chgData name="Rodrigues Giraldo, S. (Sergio)" userId="80864686-4878-4dec-8af5-8ae51a533f9f" providerId="ADAL" clId="{BFE6B70D-F486-C840-BB20-2F6DFF797499}" dt="2023-03-07T11:38:09.379" v="469" actId="478"/>
          <ac:spMkLst>
            <pc:docMk/>
            <pc:sldMk cId="1354969464" sldId="259"/>
            <ac:spMk id="15" creationId="{1176D372-770F-3391-9BDF-1C5DC2321882}"/>
          </ac:spMkLst>
        </pc:spChg>
        <pc:spChg chg="add del mod">
          <ac:chgData name="Rodrigues Giraldo, S. (Sergio)" userId="80864686-4878-4dec-8af5-8ae51a533f9f" providerId="ADAL" clId="{BFE6B70D-F486-C840-BB20-2F6DFF797499}" dt="2023-03-07T11:46:13.595" v="945"/>
          <ac:spMkLst>
            <pc:docMk/>
            <pc:sldMk cId="1354969464" sldId="259"/>
            <ac:spMk id="16" creationId="{57D83B7F-4913-5199-3B6D-4D5E842EF745}"/>
          </ac:spMkLst>
        </pc:spChg>
        <pc:spChg chg="add del mod">
          <ac:chgData name="Rodrigues Giraldo, S. (Sergio)" userId="80864686-4878-4dec-8af5-8ae51a533f9f" providerId="ADAL" clId="{BFE6B70D-F486-C840-BB20-2F6DFF797499}" dt="2023-03-07T11:46:13.595" v="945"/>
          <ac:spMkLst>
            <pc:docMk/>
            <pc:sldMk cId="1354969464" sldId="259"/>
            <ac:spMk id="17" creationId="{889FB6BA-64B9-0603-D9C5-B214522F02A4}"/>
          </ac:spMkLst>
        </pc:spChg>
        <pc:spChg chg="mod">
          <ac:chgData name="Rodrigues Giraldo, S. (Sergio)" userId="80864686-4878-4dec-8af5-8ae51a533f9f" providerId="ADAL" clId="{BFE6B70D-F486-C840-BB20-2F6DFF797499}" dt="2023-03-07T11:45:49.691" v="940"/>
          <ac:spMkLst>
            <pc:docMk/>
            <pc:sldMk cId="1354969464" sldId="259"/>
            <ac:spMk id="18" creationId="{3FB24F0C-1F7E-2254-6CE0-9DF7C2E5A723}"/>
          </ac:spMkLst>
        </pc:spChg>
        <pc:spChg chg="del mod">
          <ac:chgData name="Rodrigues Giraldo, S. (Sergio)" userId="80864686-4878-4dec-8af5-8ae51a533f9f" providerId="ADAL" clId="{BFE6B70D-F486-C840-BB20-2F6DFF797499}" dt="2023-03-07T11:50:07.268" v="1066" actId="478"/>
          <ac:spMkLst>
            <pc:docMk/>
            <pc:sldMk cId="1354969464" sldId="259"/>
            <ac:spMk id="19" creationId="{DA9F7928-B74A-488D-CD64-949BEADDB3C4}"/>
          </ac:spMkLst>
        </pc:spChg>
        <pc:spChg chg="add del mod">
          <ac:chgData name="Rodrigues Giraldo, S. (Sergio)" userId="80864686-4878-4dec-8af5-8ae51a533f9f" providerId="ADAL" clId="{BFE6B70D-F486-C840-BB20-2F6DFF797499}" dt="2023-03-07T11:51:16.994" v="1078"/>
          <ac:spMkLst>
            <pc:docMk/>
            <pc:sldMk cId="1354969464" sldId="259"/>
            <ac:spMk id="20" creationId="{A6B0338C-A49A-D9AE-2BB1-0694E4343035}"/>
          </ac:spMkLst>
        </pc:spChg>
        <pc:spChg chg="add del mod">
          <ac:chgData name="Rodrigues Giraldo, S. (Sergio)" userId="80864686-4878-4dec-8af5-8ae51a533f9f" providerId="ADAL" clId="{BFE6B70D-F486-C840-BB20-2F6DFF797499}" dt="2023-03-07T11:51:16.994" v="1078"/>
          <ac:spMkLst>
            <pc:docMk/>
            <pc:sldMk cId="1354969464" sldId="259"/>
            <ac:spMk id="21" creationId="{ED9EBA22-3B76-5FB5-5122-56D2E645C986}"/>
          </ac:spMkLst>
        </pc:spChg>
        <pc:spChg chg="mod">
          <ac:chgData name="Rodrigues Giraldo, S. (Sergio)" userId="80864686-4878-4dec-8af5-8ae51a533f9f" providerId="ADAL" clId="{BFE6B70D-F486-C840-BB20-2F6DFF797499}" dt="2023-03-07T11:50:49.257" v="1073"/>
          <ac:spMkLst>
            <pc:docMk/>
            <pc:sldMk cId="1354969464" sldId="259"/>
            <ac:spMk id="22" creationId="{BED0343D-C8B9-8F87-F010-C522DEE78490}"/>
          </ac:spMkLst>
        </pc:spChg>
        <pc:spChg chg="del mod">
          <ac:chgData name="Rodrigues Giraldo, S. (Sergio)" userId="80864686-4878-4dec-8af5-8ae51a533f9f" providerId="ADAL" clId="{BFE6B70D-F486-C840-BB20-2F6DFF797499}" dt="2023-03-07T11:53:25.228" v="1147" actId="478"/>
          <ac:spMkLst>
            <pc:docMk/>
            <pc:sldMk cId="1354969464" sldId="259"/>
            <ac:spMk id="23" creationId="{4774916C-4EE0-4D1A-9CB7-C70FD67A6892}"/>
          </ac:spMkLst>
        </pc:spChg>
        <pc:spChg chg="add del mod">
          <ac:chgData name="Rodrigues Giraldo, S. (Sergio)" userId="80864686-4878-4dec-8af5-8ae51a533f9f" providerId="ADAL" clId="{BFE6B70D-F486-C840-BB20-2F6DFF797499}" dt="2023-03-07T11:56:55.636" v="1231"/>
          <ac:spMkLst>
            <pc:docMk/>
            <pc:sldMk cId="1354969464" sldId="259"/>
            <ac:spMk id="24" creationId="{35E56AF0-CF57-3A8D-C5A5-16EF506D3221}"/>
          </ac:spMkLst>
        </pc:spChg>
        <pc:spChg chg="add del mod">
          <ac:chgData name="Rodrigues Giraldo, S. (Sergio)" userId="80864686-4878-4dec-8af5-8ae51a533f9f" providerId="ADAL" clId="{BFE6B70D-F486-C840-BB20-2F6DFF797499}" dt="2023-03-07T11:56:55.636" v="1231"/>
          <ac:spMkLst>
            <pc:docMk/>
            <pc:sldMk cId="1354969464" sldId="259"/>
            <ac:spMk id="25" creationId="{092DF3EE-7354-9A9E-1DB2-48DAF7C6BCE8}"/>
          </ac:spMkLst>
        </pc:spChg>
        <pc:spChg chg="mod">
          <ac:chgData name="Rodrigues Giraldo, S. (Sergio)" userId="80864686-4878-4dec-8af5-8ae51a533f9f" providerId="ADAL" clId="{BFE6B70D-F486-C840-BB20-2F6DFF797499}" dt="2023-03-07T11:56:32.783" v="1227"/>
          <ac:spMkLst>
            <pc:docMk/>
            <pc:sldMk cId="1354969464" sldId="259"/>
            <ac:spMk id="26" creationId="{E63165EA-7D7C-DB25-08FF-148A07D0E5B5}"/>
          </ac:spMkLst>
        </pc:spChg>
        <pc:spChg chg="mod">
          <ac:chgData name="Rodrigues Giraldo, S. (Sergio)" userId="80864686-4878-4dec-8af5-8ae51a533f9f" providerId="ADAL" clId="{BFE6B70D-F486-C840-BB20-2F6DFF797499}" dt="2023-03-07T12:01:19.615" v="1345" actId="207"/>
          <ac:spMkLst>
            <pc:docMk/>
            <pc:sldMk cId="1354969464" sldId="259"/>
            <ac:spMk id="27" creationId="{A96B2726-8F3A-CB68-9153-6B9FAFD482D6}"/>
          </ac:spMkLst>
        </pc:spChg>
        <pc:graphicFrameChg chg="del">
          <ac:chgData name="Rodrigues Giraldo, S. (Sergio)" userId="80864686-4878-4dec-8af5-8ae51a533f9f" providerId="ADAL" clId="{BFE6B70D-F486-C840-BB20-2F6DFF797499}" dt="2023-03-07T10:16:31.369" v="0" actId="478"/>
          <ac:graphicFrameMkLst>
            <pc:docMk/>
            <pc:sldMk cId="1354969464" sldId="259"/>
            <ac:graphicFrameMk id="2" creationId="{00000000-0000-0000-0000-000000000000}"/>
          </ac:graphicFrameMkLst>
        </pc:graphicFrameChg>
        <pc:picChg chg="add mod modVis">
          <ac:chgData name="Rodrigues Giraldo, S. (Sergio)" userId="80864686-4878-4dec-8af5-8ae51a533f9f" providerId="ADAL" clId="{BFE6B70D-F486-C840-BB20-2F6DFF797499}" dt="2023-03-07T10:35:29.933" v="145" actId="14429"/>
          <ac:picMkLst>
            <pc:docMk/>
            <pc:sldMk cId="1354969464" sldId="259"/>
            <ac:picMk id="3" creationId="{8D5A61D6-E6E8-58F1-38BD-A050AE274456}"/>
          </ac:picMkLst>
        </pc:picChg>
      </pc:sldChg>
      <pc:sldChg chg="add">
        <pc:chgData name="Rodrigues Giraldo, S. (Sergio)" userId="80864686-4878-4dec-8af5-8ae51a533f9f" providerId="ADAL" clId="{BFE6B70D-F486-C840-BB20-2F6DFF797499}" dt="2023-03-07T10:29:20.713" v="7" actId="2890"/>
        <pc:sldMkLst>
          <pc:docMk/>
          <pc:sldMk cId="3809804245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9A79-07D5-480C-A672-9BC468AE2F67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CA148-3555-4C4E-AE15-9957F446C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9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4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4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30861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65125"/>
            <a:ext cx="8191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7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0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09738"/>
            <a:ext cx="11430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4589463"/>
            <a:ext cx="11430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1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39875"/>
            <a:ext cx="5638800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39875"/>
            <a:ext cx="5638800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4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536700"/>
            <a:ext cx="56165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31938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5850"/>
            <a:ext cx="5638800" cy="3917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2355850"/>
            <a:ext cx="5616574" cy="3917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0" y="79375"/>
            <a:ext cx="1143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3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3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3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43910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6278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057400"/>
            <a:ext cx="43910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3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43910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62781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057400"/>
            <a:ext cx="43910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0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2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37522"/>
            <a:ext cx="11430000" cy="841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13518"/>
            <a:ext cx="11430000" cy="5198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51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F055-6CFA-46A1-A07E-FCC80707285D}" type="datetimeFigureOut">
              <a:rPr lang="en-US" smtClean="0"/>
              <a:t>3/7/23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451600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5225" y="6451600"/>
            <a:ext cx="485775" cy="406400"/>
          </a:xfrm>
          <a:prstGeom prst="rect">
            <a:avLst/>
          </a:prstGeom>
          <a:solidFill>
            <a:schemeClr val="tx1">
              <a:tint val="75000"/>
            </a:schemeClr>
          </a:solidFill>
        </p:spPr>
        <p:txBody>
          <a:bodyPr vert="horz" lIns="0" tIns="45720" rIns="0" bIns="45720" rtlCol="0" anchor="t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36EB2AC4-D42C-4C57-8C3A-797DAE4E5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8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60" userDrawn="1">
          <p15:clr>
            <a:srgbClr val="F26B43"/>
          </p15:clr>
        </p15:guide>
        <p15:guide id="2" pos="6720" userDrawn="1">
          <p15:clr>
            <a:srgbClr val="F26B43"/>
          </p15:clr>
        </p15:guide>
        <p15:guide id="3" pos="1191" userDrawn="1">
          <p15:clr>
            <a:srgbClr val="F26B43"/>
          </p15:clr>
        </p15:guide>
        <p15:guide id="4" pos="6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5A61D6-E6E8-58F1-38BD-A050AE27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34199"/>
          </a:xfrm>
          <a:prstGeom prst="rect">
            <a:avLst/>
          </a:prstGeom>
        </p:spPr>
      </p:pic>
      <p:sp>
        <p:nvSpPr>
          <p:cNvPr id="27" name="Freeform 26">
            <a:extLst>
              <a:ext uri="{FF2B5EF4-FFF2-40B4-BE49-F238E27FC236}">
                <a16:creationId xmlns:a16="http://schemas.microsoft.com/office/drawing/2014/main" id="{A96B2726-8F3A-CB68-9153-6B9FAFD482D6}"/>
              </a:ext>
            </a:extLst>
          </p:cNvPr>
          <p:cNvSpPr/>
          <p:nvPr/>
        </p:nvSpPr>
        <p:spPr>
          <a:xfrm>
            <a:off x="-7600273" y="-5300908"/>
            <a:ext cx="27392546" cy="19186726"/>
          </a:xfrm>
          <a:custGeom>
            <a:avLst/>
            <a:gdLst>
              <a:gd name="connsiteX0" fmla="*/ 5781378 w 11562757"/>
              <a:gd name="connsiteY0" fmla="*/ 3135085 h 8098971"/>
              <a:gd name="connsiteX1" fmla="*/ 5388186 w 11562757"/>
              <a:gd name="connsiteY1" fmla="*/ 3592285 h 8098971"/>
              <a:gd name="connsiteX2" fmla="*/ 5781378 w 11562757"/>
              <a:gd name="connsiteY2" fmla="*/ 4049485 h 8098971"/>
              <a:gd name="connsiteX3" fmla="*/ 6174570 w 11562757"/>
              <a:gd name="connsiteY3" fmla="*/ 3592285 h 8098971"/>
              <a:gd name="connsiteX4" fmla="*/ 5781378 w 11562757"/>
              <a:gd name="connsiteY4" fmla="*/ 3135085 h 8098971"/>
              <a:gd name="connsiteX5" fmla="*/ 0 w 11562757"/>
              <a:gd name="connsiteY5" fmla="*/ 0 h 8098971"/>
              <a:gd name="connsiteX6" fmla="*/ 11562757 w 11562757"/>
              <a:gd name="connsiteY6" fmla="*/ 0 h 8098971"/>
              <a:gd name="connsiteX7" fmla="*/ 11562757 w 11562757"/>
              <a:gd name="connsiteY7" fmla="*/ 8098971 h 8098971"/>
              <a:gd name="connsiteX8" fmla="*/ 0 w 11562757"/>
              <a:gd name="connsiteY8" fmla="*/ 8098971 h 809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62757" h="8098971">
                <a:moveTo>
                  <a:pt x="5781378" y="3135085"/>
                </a:moveTo>
                <a:cubicBezTo>
                  <a:pt x="5564224" y="3135085"/>
                  <a:pt x="5388186" y="3339780"/>
                  <a:pt x="5388186" y="3592285"/>
                </a:cubicBezTo>
                <a:cubicBezTo>
                  <a:pt x="5388186" y="3844790"/>
                  <a:pt x="5564224" y="4049485"/>
                  <a:pt x="5781378" y="4049485"/>
                </a:cubicBezTo>
                <a:cubicBezTo>
                  <a:pt x="5998532" y="4049485"/>
                  <a:pt x="6174570" y="3844790"/>
                  <a:pt x="6174570" y="3592285"/>
                </a:cubicBezTo>
                <a:cubicBezTo>
                  <a:pt x="6174570" y="3339780"/>
                  <a:pt x="5998532" y="3135085"/>
                  <a:pt x="5781378" y="3135085"/>
                </a:cubicBezTo>
                <a:close/>
                <a:moveTo>
                  <a:pt x="0" y="0"/>
                </a:moveTo>
                <a:lnTo>
                  <a:pt x="11562757" y="0"/>
                </a:lnTo>
                <a:lnTo>
                  <a:pt x="11562757" y="8098971"/>
                </a:lnTo>
                <a:lnTo>
                  <a:pt x="0" y="8098971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745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26706 -0.48334 C 0.09479 -0.54838 0.45664 -0.61343 0.44284 -0.47848 C 0.42891 -0.34352 -0.22513 0.30092 -0.35013 0.32638 C -0.47513 0.35185 -0.42682 -0.20232 -0.30729 -0.32616 C -0.18763 -0.45 0.28659 -0.52616 0.36784 -0.41667 C 0.44909 -0.30695 0.31198 0.31296 0.18034 0.33125 C 0.04857 0.3493 -0.43086 -0.18635 -0.4224 -0.30695 C -0.41393 -0.42778 0.2276 -0.43797 0.23112 -0.39283 C 0.23477 -0.34746 -0.08307 -0.19167 -0.40104 -0.03565 " pathEditMode="relative" ptsTypes="AAAAAAAAA">
                                      <p:cBhvr>
                                        <p:cTn id="6" dur="1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5A61D6-E6E8-58F1-38BD-A050AE27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34199"/>
          </a:xfrm>
          <a:prstGeom prst="rect">
            <a:avLst/>
          </a:prstGeom>
        </p:spPr>
      </p:pic>
      <p:sp>
        <p:nvSpPr>
          <p:cNvPr id="7" name="Overlay"/>
          <p:cNvSpPr>
            <a:spLocks noChangeAspect="1"/>
          </p:cNvSpPr>
          <p:nvPr/>
        </p:nvSpPr>
        <p:spPr>
          <a:xfrm>
            <a:off x="-7860479" y="-7048908"/>
            <a:ext cx="27635199" cy="15544799"/>
          </a:xfrm>
          <a:custGeom>
            <a:avLst/>
            <a:gdLst>
              <a:gd name="connsiteX0" fmla="*/ 13817599 w 27635199"/>
              <a:gd name="connsiteY0" fmla="*/ 6857999 h 15544799"/>
              <a:gd name="connsiteX1" fmla="*/ 12903199 w 27635199"/>
              <a:gd name="connsiteY1" fmla="*/ 7772399 h 15544799"/>
              <a:gd name="connsiteX2" fmla="*/ 13817599 w 27635199"/>
              <a:gd name="connsiteY2" fmla="*/ 8686799 h 15544799"/>
              <a:gd name="connsiteX3" fmla="*/ 14731999 w 27635199"/>
              <a:gd name="connsiteY3" fmla="*/ 7772399 h 15544799"/>
              <a:gd name="connsiteX4" fmla="*/ 13817599 w 27635199"/>
              <a:gd name="connsiteY4" fmla="*/ 6857999 h 15544799"/>
              <a:gd name="connsiteX5" fmla="*/ 0 w 27635199"/>
              <a:gd name="connsiteY5" fmla="*/ 0 h 15544799"/>
              <a:gd name="connsiteX6" fmla="*/ 27635199 w 27635199"/>
              <a:gd name="connsiteY6" fmla="*/ 0 h 15544799"/>
              <a:gd name="connsiteX7" fmla="*/ 27635199 w 27635199"/>
              <a:gd name="connsiteY7" fmla="*/ 15544799 h 15544799"/>
              <a:gd name="connsiteX8" fmla="*/ 0 w 27635199"/>
              <a:gd name="connsiteY8" fmla="*/ 15544799 h 1554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35199" h="15544799">
                <a:moveTo>
                  <a:pt x="13817599" y="6857999"/>
                </a:moveTo>
                <a:cubicBezTo>
                  <a:pt x="13312591" y="6857999"/>
                  <a:pt x="12903199" y="7267390"/>
                  <a:pt x="12903199" y="7772399"/>
                </a:cubicBezTo>
                <a:cubicBezTo>
                  <a:pt x="12903199" y="8277408"/>
                  <a:pt x="13312591" y="8686799"/>
                  <a:pt x="13817599" y="8686799"/>
                </a:cubicBezTo>
                <a:cubicBezTo>
                  <a:pt x="14322608" y="8686799"/>
                  <a:pt x="14731999" y="8277408"/>
                  <a:pt x="14731999" y="7772399"/>
                </a:cubicBezTo>
                <a:cubicBezTo>
                  <a:pt x="14731999" y="7267390"/>
                  <a:pt x="14322608" y="6857999"/>
                  <a:pt x="13817599" y="6857999"/>
                </a:cubicBezTo>
                <a:close/>
                <a:moveTo>
                  <a:pt x="0" y="0"/>
                </a:moveTo>
                <a:lnTo>
                  <a:pt x="27635199" y="0"/>
                </a:lnTo>
                <a:lnTo>
                  <a:pt x="27635199" y="15544799"/>
                </a:lnTo>
                <a:lnTo>
                  <a:pt x="0" y="15544799"/>
                </a:lnTo>
                <a:close/>
              </a:path>
            </a:pathLst>
          </a:cu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0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8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875E-6 4.44444E-6 C -0.12291 0.04629 -0.17422 0.12407 -0.24062 0.2722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31" y="136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0" presetClass="path" presetSubtype="0" accel="50000" decel="5000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24075 0.27407 L -0.21263 0.59629 " pathEditMode="relative" ptsTypes="A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0" presetClass="path" presetSubtype="0" accel="50000" decel="5000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21263 0.59629 L -0.07825 0.2740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1611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fill="hold" grpId="6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0" y="4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accel="50000" decel="50000" fill="hold" grpId="7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8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0"/>
                            </p:stCondLst>
                            <p:childTnLst>
                              <p:par>
                                <p:cTn id="28" presetID="10" presetClass="exit" presetSubtype="0" fill="hold" grpId="9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</p:bldLst>
  </p:timing>
</p:sld>
</file>

<file path=ppt/theme/theme1.xml><?xml version="1.0" encoding="utf-8"?>
<a:theme xmlns:a="http://schemas.openxmlformats.org/drawingml/2006/main" name="Office Theme">
  <a:themeElements>
    <a:clrScheme name="Colorful">
      <a:dk1>
        <a:srgbClr val="34495E"/>
      </a:dk1>
      <a:lt1>
        <a:srgbClr val="FFFFFF"/>
      </a:lt1>
      <a:dk2>
        <a:srgbClr val="555E5F"/>
      </a:dk2>
      <a:lt2>
        <a:srgbClr val="E8EAEC"/>
      </a:lt2>
      <a:accent1>
        <a:srgbClr val="2980B9"/>
      </a:accent1>
      <a:accent2>
        <a:srgbClr val="7BBC00"/>
      </a:accent2>
      <a:accent3>
        <a:srgbClr val="E67E22"/>
      </a:accent3>
      <a:accent4>
        <a:srgbClr val="E74C3C"/>
      </a:accent4>
      <a:accent5>
        <a:srgbClr val="7F8C8D"/>
      </a:accent5>
      <a:accent6>
        <a:srgbClr val="34495E"/>
      </a:accent6>
      <a:hlink>
        <a:srgbClr val="216593"/>
      </a:hlink>
      <a:folHlink>
        <a:srgbClr val="9B59B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hapechef-template.potx" id="{9970A3B7-A654-46BA-BFF1-024B6A3DC3EF}" vid="{FE8157D9-9DDF-49A0-8EFC-22372CBBA8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shapechef-template</Template>
  <TotalTime>275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Spotlight Effect in PowerPoint</dc:title>
  <dc:creator>Andreas</dc:creator>
  <cp:lastModifiedBy>Sergio Giraldo</cp:lastModifiedBy>
  <cp:revision>14</cp:revision>
  <dcterms:created xsi:type="dcterms:W3CDTF">2014-09-17T17:02:28Z</dcterms:created>
  <dcterms:modified xsi:type="dcterms:W3CDTF">2023-03-07T14:46:10Z</dcterms:modified>
</cp:coreProperties>
</file>