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0D21"/>
    <a:srgbClr val="F9E4D4"/>
    <a:srgbClr val="9F0F48"/>
    <a:srgbClr val="D6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1"/>
  </p:normalViewPr>
  <p:slideViewPr>
    <p:cSldViewPr snapToGrid="0" showGuides="1">
      <p:cViewPr varScale="1">
        <p:scale>
          <a:sx n="118" d="100"/>
          <a:sy n="118" d="100"/>
        </p:scale>
        <p:origin x="208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B277-B845-B449-22D7-37B9CEAB9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D646A-B177-A7DE-74C7-AD26F71F7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5EF4B-93F5-FE97-0894-C4EBF9EE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3581D-2C46-BDD2-85C4-1046DD34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A4B84-F517-0D2A-AFED-6530D351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199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0B28-842F-C838-1096-734D0825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84BC3-E0A5-2834-852E-F4BA4DBC7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A1495-EEF4-F030-902F-FEF36108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7E7B0-8B73-89A6-71B4-57D4F2954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F9B50-7D8B-BDA6-C5E1-6C8B234F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752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FBCF3-EA8D-56D0-0C2B-761EEF5B3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6DD97-148B-F8EC-C56C-3FB70D108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8D399-1855-9A42-24F0-C97626F8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05BDE-737A-AEA2-A14F-F0CF47C4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856E6-7F96-A490-C9B2-6989D5EF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971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6FC08-FA90-26AD-DA50-17581ECA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B35B6-9993-6F27-24F7-A9BF5232C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9F763-BA87-3314-1101-CB4BAA778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8AFB4-468E-7DB7-47FA-1DEE9729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1F344-143F-DB08-E2CC-3CB7C0297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210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25134-4F6D-33F8-09FD-8B477472F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42CCF-3DF0-6497-DC7D-64D13A4A0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96384-DFD8-5FBB-0A4A-9A938615C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855EB-3DF3-F7E2-4C05-4F6EF4DF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FF04B-59FE-23BD-D18A-B4A4D01B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505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DAC1-DB32-DEEB-6FB9-343AEFD3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41DCD-C103-3C23-3A08-D30A65283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DF1DC-D2AD-6BFB-65BB-4C3F725A6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0F13CD-5DCF-CA6D-884B-371F6732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B697A-4D59-6688-CB29-464590473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B354D-B73A-FF6F-20B5-1900AFF4B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191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0684-E4A8-C4DE-5A0E-46EF9FD1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6C93A-CDA0-544A-48C0-4D63BF5CD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DFC48-AA47-8956-6277-D99D5A04A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2BED6-9A30-5E1F-7514-07E464140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BA953-B31B-25B8-E707-2C849FF81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0AB66-118F-3FD6-1E00-AF024D7A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A6FC8-9EA5-A61F-42E9-C818D62C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02975-07A2-5CF5-D9B3-6889D66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613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806E-B9E9-B7EF-CDFB-C26BDA69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C067A-2A7D-6793-8342-C6A60CC0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0B612-F5EE-06B2-698B-542606566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6AAAA-6B74-2419-A834-42807351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602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A0DF2-9DD0-AFF0-AFB1-54D53A21F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C3BD9-9AC9-1DBE-FE54-58CF41605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B2C99-CBF4-AE0C-DC4C-903C3463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859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6C9B-9191-0EAC-FD59-5660808A0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DAA2-5472-FA2F-E717-1C4843759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831E8-791F-97AC-3C75-0CD71F464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F99E1-A9C2-1F05-5248-12B72E4F7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0867A-E3AC-0253-3DFE-B299FE68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5C3E5-777A-0332-4848-568EDB29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A8D6E-3767-11BB-C924-694806D57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365B06-7487-BAB5-163B-3D3D9D13A0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12007-25A5-BCC7-EC6E-12ED5A0B8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E8C8E-4771-B6DC-EE5D-5701C90C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64902-F7CE-725A-7840-62C751D8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61D5B-0E62-6ADF-BAB5-6F96FC6CE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452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04D3FD-E034-1B04-8727-101BBF7D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C68FF-DBCC-28FB-D3AF-45E7EBD60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A1841-D214-321C-6DDD-116FE7A4B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84806-2896-314D-A9D5-FCFC5CF8B433}" type="datetimeFigureOut">
              <a:rPr lang="en-NL" smtClean="0"/>
              <a:t>11/03/2023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7AE88-0F2F-DEEB-5311-25ABE69B8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D98D1-D230-C36A-70EA-F51179655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0D545-0376-8345-BA7D-0742F6CA3CA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58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30">
            <a:extLst>
              <a:ext uri="{FF2B5EF4-FFF2-40B4-BE49-F238E27FC236}">
                <a16:creationId xmlns:a16="http://schemas.microsoft.com/office/drawing/2014/main" id="{AC6254CB-5D59-6DA3-E54F-AE9113F61D0B}"/>
              </a:ext>
            </a:extLst>
          </p:cNvPr>
          <p:cNvGrpSpPr/>
          <p:nvPr/>
        </p:nvGrpSpPr>
        <p:grpSpPr>
          <a:xfrm>
            <a:off x="1683444" y="3429000"/>
            <a:ext cx="1999130" cy="2075329"/>
            <a:chOff x="1683444" y="3429000"/>
            <a:chExt cx="1999130" cy="2075329"/>
          </a:xfrm>
        </p:grpSpPr>
        <p:sp>
          <p:nvSpPr>
            <p:cNvPr id="4" name="Doughnut 3">
              <a:extLst>
                <a:ext uri="{FF2B5EF4-FFF2-40B4-BE49-F238E27FC236}">
                  <a16:creationId xmlns:a16="http://schemas.microsoft.com/office/drawing/2014/main" id="{7783541D-E72A-CBD4-D80A-24D5FC346491}"/>
                </a:ext>
              </a:extLst>
            </p:cNvPr>
            <p:cNvSpPr/>
            <p:nvPr/>
          </p:nvSpPr>
          <p:spPr>
            <a:xfrm>
              <a:off x="1683444" y="3429000"/>
              <a:ext cx="1999130" cy="2070847"/>
            </a:xfrm>
            <a:prstGeom prst="donu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27097DC-A81C-6BE2-2014-3B5BA66ED5FE}"/>
                </a:ext>
              </a:extLst>
            </p:cNvPr>
            <p:cNvSpPr/>
            <p:nvPr/>
          </p:nvSpPr>
          <p:spPr>
            <a:xfrm rot="10800000">
              <a:off x="1683444" y="4464423"/>
              <a:ext cx="1999130" cy="1039906"/>
            </a:xfrm>
            <a:custGeom>
              <a:avLst/>
              <a:gdLst>
                <a:gd name="connsiteX0" fmla="*/ 999565 w 1999130"/>
                <a:gd name="connsiteY0" fmla="*/ 0 h 1039906"/>
                <a:gd name="connsiteX1" fmla="*/ 1999130 w 1999130"/>
                <a:gd name="connsiteY1" fmla="*/ 1035424 h 1039906"/>
                <a:gd name="connsiteX2" fmla="*/ 1998912 w 1999130"/>
                <a:gd name="connsiteY2" fmla="*/ 1039906 h 1039906"/>
                <a:gd name="connsiteX3" fmla="*/ 1498928 w 1999130"/>
                <a:gd name="connsiteY3" fmla="*/ 1039906 h 1039906"/>
                <a:gd name="connsiteX4" fmla="*/ 1499349 w 1999130"/>
                <a:gd name="connsiteY4" fmla="*/ 1035424 h 1039906"/>
                <a:gd name="connsiteX5" fmla="*/ 999566 w 1999130"/>
                <a:gd name="connsiteY5" fmla="*/ 499783 h 1039906"/>
                <a:gd name="connsiteX6" fmla="*/ 499783 w 1999130"/>
                <a:gd name="connsiteY6" fmla="*/ 1035424 h 1039906"/>
                <a:gd name="connsiteX7" fmla="*/ 500205 w 1999130"/>
                <a:gd name="connsiteY7" fmla="*/ 1039906 h 1039906"/>
                <a:gd name="connsiteX8" fmla="*/ 219 w 1999130"/>
                <a:gd name="connsiteY8" fmla="*/ 1039906 h 1039906"/>
                <a:gd name="connsiteX9" fmla="*/ 0 w 1999130"/>
                <a:gd name="connsiteY9" fmla="*/ 1035424 h 1039906"/>
                <a:gd name="connsiteX10" fmla="*/ 999565 w 1999130"/>
                <a:gd name="connsiteY10" fmla="*/ 0 h 103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9130" h="1039906">
                  <a:moveTo>
                    <a:pt x="999565" y="0"/>
                  </a:moveTo>
                  <a:cubicBezTo>
                    <a:pt x="1551610" y="0"/>
                    <a:pt x="1999130" y="463575"/>
                    <a:pt x="1999130" y="1035424"/>
                  </a:cubicBezTo>
                  <a:lnTo>
                    <a:pt x="1998912" y="1039906"/>
                  </a:lnTo>
                  <a:lnTo>
                    <a:pt x="1498928" y="1039906"/>
                  </a:lnTo>
                  <a:lnTo>
                    <a:pt x="1499349" y="1035424"/>
                  </a:lnTo>
                  <a:cubicBezTo>
                    <a:pt x="1499349" y="739598"/>
                    <a:pt x="1275589" y="499783"/>
                    <a:pt x="999566" y="499783"/>
                  </a:cubicBezTo>
                  <a:cubicBezTo>
                    <a:pt x="723543" y="499783"/>
                    <a:pt x="499783" y="739598"/>
                    <a:pt x="499783" y="1035424"/>
                  </a:cubicBezTo>
                  <a:lnTo>
                    <a:pt x="500205" y="1039906"/>
                  </a:lnTo>
                  <a:lnTo>
                    <a:pt x="219" y="1039906"/>
                  </a:lnTo>
                  <a:lnTo>
                    <a:pt x="0" y="1035424"/>
                  </a:lnTo>
                  <a:cubicBezTo>
                    <a:pt x="0" y="463575"/>
                    <a:pt x="447520" y="0"/>
                    <a:pt x="999565" y="0"/>
                  </a:cubicBezTo>
                  <a:close/>
                </a:path>
              </a:pathLst>
            </a:custGeom>
            <a:solidFill>
              <a:srgbClr val="D67D3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</p:grpSp>
      <p:grpSp>
        <p:nvGrpSpPr>
          <p:cNvPr id="19" name="45">
            <a:extLst>
              <a:ext uri="{FF2B5EF4-FFF2-40B4-BE49-F238E27FC236}">
                <a16:creationId xmlns:a16="http://schemas.microsoft.com/office/drawing/2014/main" id="{D77CBBD4-4C36-462A-E82B-1AF0154C151A}"/>
              </a:ext>
            </a:extLst>
          </p:cNvPr>
          <p:cNvGrpSpPr/>
          <p:nvPr/>
        </p:nvGrpSpPr>
        <p:grpSpPr>
          <a:xfrm>
            <a:off x="3936787" y="3429000"/>
            <a:ext cx="1999130" cy="2075329"/>
            <a:chOff x="3936787" y="3429000"/>
            <a:chExt cx="1999130" cy="2075329"/>
          </a:xfrm>
        </p:grpSpPr>
        <p:sp>
          <p:nvSpPr>
            <p:cNvPr id="8" name="Doughnut 7">
              <a:extLst>
                <a:ext uri="{FF2B5EF4-FFF2-40B4-BE49-F238E27FC236}">
                  <a16:creationId xmlns:a16="http://schemas.microsoft.com/office/drawing/2014/main" id="{EC4B2FFA-5AA0-6F89-01C2-C3D6B73E4C5A}"/>
                </a:ext>
              </a:extLst>
            </p:cNvPr>
            <p:cNvSpPr/>
            <p:nvPr/>
          </p:nvSpPr>
          <p:spPr>
            <a:xfrm>
              <a:off x="3936787" y="3429000"/>
              <a:ext cx="1999130" cy="2070847"/>
            </a:xfrm>
            <a:prstGeom prst="donu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A229070-A742-2256-A730-A49B4AC3FEB7}"/>
                </a:ext>
              </a:extLst>
            </p:cNvPr>
            <p:cNvSpPr/>
            <p:nvPr/>
          </p:nvSpPr>
          <p:spPr>
            <a:xfrm rot="10800000">
              <a:off x="3936787" y="4464423"/>
              <a:ext cx="1999130" cy="1039906"/>
            </a:xfrm>
            <a:custGeom>
              <a:avLst/>
              <a:gdLst>
                <a:gd name="connsiteX0" fmla="*/ 999565 w 1999130"/>
                <a:gd name="connsiteY0" fmla="*/ 0 h 1039906"/>
                <a:gd name="connsiteX1" fmla="*/ 1999130 w 1999130"/>
                <a:gd name="connsiteY1" fmla="*/ 1035424 h 1039906"/>
                <a:gd name="connsiteX2" fmla="*/ 1998912 w 1999130"/>
                <a:gd name="connsiteY2" fmla="*/ 1039906 h 1039906"/>
                <a:gd name="connsiteX3" fmla="*/ 1498928 w 1999130"/>
                <a:gd name="connsiteY3" fmla="*/ 1039906 h 1039906"/>
                <a:gd name="connsiteX4" fmla="*/ 1499349 w 1999130"/>
                <a:gd name="connsiteY4" fmla="*/ 1035424 h 1039906"/>
                <a:gd name="connsiteX5" fmla="*/ 999566 w 1999130"/>
                <a:gd name="connsiteY5" fmla="*/ 499783 h 1039906"/>
                <a:gd name="connsiteX6" fmla="*/ 499783 w 1999130"/>
                <a:gd name="connsiteY6" fmla="*/ 1035424 h 1039906"/>
                <a:gd name="connsiteX7" fmla="*/ 500205 w 1999130"/>
                <a:gd name="connsiteY7" fmla="*/ 1039906 h 1039906"/>
                <a:gd name="connsiteX8" fmla="*/ 219 w 1999130"/>
                <a:gd name="connsiteY8" fmla="*/ 1039906 h 1039906"/>
                <a:gd name="connsiteX9" fmla="*/ 0 w 1999130"/>
                <a:gd name="connsiteY9" fmla="*/ 1035424 h 1039906"/>
                <a:gd name="connsiteX10" fmla="*/ 999565 w 1999130"/>
                <a:gd name="connsiteY10" fmla="*/ 0 h 103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9130" h="1039906">
                  <a:moveTo>
                    <a:pt x="999565" y="0"/>
                  </a:moveTo>
                  <a:cubicBezTo>
                    <a:pt x="1551610" y="0"/>
                    <a:pt x="1999130" y="463575"/>
                    <a:pt x="1999130" y="1035424"/>
                  </a:cubicBezTo>
                  <a:lnTo>
                    <a:pt x="1998912" y="1039906"/>
                  </a:lnTo>
                  <a:lnTo>
                    <a:pt x="1498928" y="1039906"/>
                  </a:lnTo>
                  <a:lnTo>
                    <a:pt x="1499349" y="1035424"/>
                  </a:lnTo>
                  <a:cubicBezTo>
                    <a:pt x="1499349" y="739598"/>
                    <a:pt x="1275589" y="499783"/>
                    <a:pt x="999566" y="499783"/>
                  </a:cubicBezTo>
                  <a:cubicBezTo>
                    <a:pt x="723543" y="499783"/>
                    <a:pt x="499783" y="739598"/>
                    <a:pt x="499783" y="1035424"/>
                  </a:cubicBezTo>
                  <a:lnTo>
                    <a:pt x="500205" y="1039906"/>
                  </a:lnTo>
                  <a:lnTo>
                    <a:pt x="219" y="1039906"/>
                  </a:lnTo>
                  <a:lnTo>
                    <a:pt x="0" y="1035424"/>
                  </a:lnTo>
                  <a:cubicBezTo>
                    <a:pt x="0" y="463575"/>
                    <a:pt x="447520" y="0"/>
                    <a:pt x="999565" y="0"/>
                  </a:cubicBezTo>
                  <a:close/>
                </a:path>
              </a:pathLst>
            </a:custGeom>
            <a:solidFill>
              <a:srgbClr val="9F0F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</p:grpSp>
      <p:grpSp>
        <p:nvGrpSpPr>
          <p:cNvPr id="20" name="70">
            <a:extLst>
              <a:ext uri="{FF2B5EF4-FFF2-40B4-BE49-F238E27FC236}">
                <a16:creationId xmlns:a16="http://schemas.microsoft.com/office/drawing/2014/main" id="{500CCDAB-4595-919E-8B8B-7DA7DD12D8DA}"/>
              </a:ext>
            </a:extLst>
          </p:cNvPr>
          <p:cNvGrpSpPr/>
          <p:nvPr/>
        </p:nvGrpSpPr>
        <p:grpSpPr>
          <a:xfrm>
            <a:off x="6190130" y="3429000"/>
            <a:ext cx="1999130" cy="2075329"/>
            <a:chOff x="6190130" y="3429000"/>
            <a:chExt cx="1999130" cy="2075329"/>
          </a:xfrm>
        </p:grpSpPr>
        <p:sp>
          <p:nvSpPr>
            <p:cNvPr id="10" name="Doughnut 9">
              <a:extLst>
                <a:ext uri="{FF2B5EF4-FFF2-40B4-BE49-F238E27FC236}">
                  <a16:creationId xmlns:a16="http://schemas.microsoft.com/office/drawing/2014/main" id="{63603E3E-0EB2-5845-9AAC-DF0E0A918FF5}"/>
                </a:ext>
              </a:extLst>
            </p:cNvPr>
            <p:cNvSpPr/>
            <p:nvPr/>
          </p:nvSpPr>
          <p:spPr>
            <a:xfrm>
              <a:off x="6190130" y="3429000"/>
              <a:ext cx="1999130" cy="2070847"/>
            </a:xfrm>
            <a:prstGeom prst="donu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79C3F4C-E5DD-4ABA-8C93-99ABBE98EE96}"/>
                </a:ext>
              </a:extLst>
            </p:cNvPr>
            <p:cNvSpPr/>
            <p:nvPr/>
          </p:nvSpPr>
          <p:spPr>
            <a:xfrm rot="10800000">
              <a:off x="6190130" y="4464423"/>
              <a:ext cx="1999130" cy="1039906"/>
            </a:xfrm>
            <a:custGeom>
              <a:avLst/>
              <a:gdLst>
                <a:gd name="connsiteX0" fmla="*/ 999565 w 1999130"/>
                <a:gd name="connsiteY0" fmla="*/ 0 h 1039906"/>
                <a:gd name="connsiteX1" fmla="*/ 1999130 w 1999130"/>
                <a:gd name="connsiteY1" fmla="*/ 1035424 h 1039906"/>
                <a:gd name="connsiteX2" fmla="*/ 1998912 w 1999130"/>
                <a:gd name="connsiteY2" fmla="*/ 1039906 h 1039906"/>
                <a:gd name="connsiteX3" fmla="*/ 1498928 w 1999130"/>
                <a:gd name="connsiteY3" fmla="*/ 1039906 h 1039906"/>
                <a:gd name="connsiteX4" fmla="*/ 1499349 w 1999130"/>
                <a:gd name="connsiteY4" fmla="*/ 1035424 h 1039906"/>
                <a:gd name="connsiteX5" fmla="*/ 999566 w 1999130"/>
                <a:gd name="connsiteY5" fmla="*/ 499783 h 1039906"/>
                <a:gd name="connsiteX6" fmla="*/ 499783 w 1999130"/>
                <a:gd name="connsiteY6" fmla="*/ 1035424 h 1039906"/>
                <a:gd name="connsiteX7" fmla="*/ 500205 w 1999130"/>
                <a:gd name="connsiteY7" fmla="*/ 1039906 h 1039906"/>
                <a:gd name="connsiteX8" fmla="*/ 219 w 1999130"/>
                <a:gd name="connsiteY8" fmla="*/ 1039906 h 1039906"/>
                <a:gd name="connsiteX9" fmla="*/ 0 w 1999130"/>
                <a:gd name="connsiteY9" fmla="*/ 1035424 h 1039906"/>
                <a:gd name="connsiteX10" fmla="*/ 999565 w 1999130"/>
                <a:gd name="connsiteY10" fmla="*/ 0 h 103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9130" h="1039906">
                  <a:moveTo>
                    <a:pt x="999565" y="0"/>
                  </a:moveTo>
                  <a:cubicBezTo>
                    <a:pt x="1551610" y="0"/>
                    <a:pt x="1999130" y="463575"/>
                    <a:pt x="1999130" y="1035424"/>
                  </a:cubicBezTo>
                  <a:lnTo>
                    <a:pt x="1998912" y="1039906"/>
                  </a:lnTo>
                  <a:lnTo>
                    <a:pt x="1498928" y="1039906"/>
                  </a:lnTo>
                  <a:lnTo>
                    <a:pt x="1499349" y="1035424"/>
                  </a:lnTo>
                  <a:cubicBezTo>
                    <a:pt x="1499349" y="739598"/>
                    <a:pt x="1275589" y="499783"/>
                    <a:pt x="999566" y="499783"/>
                  </a:cubicBezTo>
                  <a:cubicBezTo>
                    <a:pt x="723543" y="499783"/>
                    <a:pt x="499783" y="739598"/>
                    <a:pt x="499783" y="1035424"/>
                  </a:cubicBezTo>
                  <a:lnTo>
                    <a:pt x="500205" y="1039906"/>
                  </a:lnTo>
                  <a:lnTo>
                    <a:pt x="219" y="1039906"/>
                  </a:lnTo>
                  <a:lnTo>
                    <a:pt x="0" y="1035424"/>
                  </a:lnTo>
                  <a:cubicBezTo>
                    <a:pt x="0" y="463575"/>
                    <a:pt x="447520" y="0"/>
                    <a:pt x="999565" y="0"/>
                  </a:cubicBezTo>
                  <a:close/>
                </a:path>
              </a:pathLst>
            </a:custGeom>
            <a:solidFill>
              <a:srgbClr val="F9E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</p:grpSp>
      <p:grpSp>
        <p:nvGrpSpPr>
          <p:cNvPr id="21" name="90">
            <a:extLst>
              <a:ext uri="{FF2B5EF4-FFF2-40B4-BE49-F238E27FC236}">
                <a16:creationId xmlns:a16="http://schemas.microsoft.com/office/drawing/2014/main" id="{70757816-7AA8-81E8-6D90-5F1947C5A377}"/>
              </a:ext>
            </a:extLst>
          </p:cNvPr>
          <p:cNvGrpSpPr/>
          <p:nvPr/>
        </p:nvGrpSpPr>
        <p:grpSpPr>
          <a:xfrm>
            <a:off x="8443473" y="3429000"/>
            <a:ext cx="1999130" cy="2075329"/>
            <a:chOff x="8443473" y="3429000"/>
            <a:chExt cx="1999130" cy="2075329"/>
          </a:xfrm>
        </p:grpSpPr>
        <p:sp>
          <p:nvSpPr>
            <p:cNvPr id="12" name="Doughnut 11">
              <a:extLst>
                <a:ext uri="{FF2B5EF4-FFF2-40B4-BE49-F238E27FC236}">
                  <a16:creationId xmlns:a16="http://schemas.microsoft.com/office/drawing/2014/main" id="{EF8DA6DA-0AD4-CB1C-5BC9-C0B9BD0766F7}"/>
                </a:ext>
              </a:extLst>
            </p:cNvPr>
            <p:cNvSpPr/>
            <p:nvPr/>
          </p:nvSpPr>
          <p:spPr>
            <a:xfrm>
              <a:off x="8443473" y="3429000"/>
              <a:ext cx="1999130" cy="2070847"/>
            </a:xfrm>
            <a:prstGeom prst="donu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>
                <a:solidFill>
                  <a:schemeClr val="tx1"/>
                </a:solidFill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D1DB46C-333F-6FE7-F43F-D076166BCF5F}"/>
                </a:ext>
              </a:extLst>
            </p:cNvPr>
            <p:cNvSpPr/>
            <p:nvPr/>
          </p:nvSpPr>
          <p:spPr>
            <a:xfrm rot="10800000">
              <a:off x="8443473" y="4464423"/>
              <a:ext cx="1999130" cy="1039906"/>
            </a:xfrm>
            <a:custGeom>
              <a:avLst/>
              <a:gdLst>
                <a:gd name="connsiteX0" fmla="*/ 999565 w 1999130"/>
                <a:gd name="connsiteY0" fmla="*/ 0 h 1039906"/>
                <a:gd name="connsiteX1" fmla="*/ 1999130 w 1999130"/>
                <a:gd name="connsiteY1" fmla="*/ 1035424 h 1039906"/>
                <a:gd name="connsiteX2" fmla="*/ 1998912 w 1999130"/>
                <a:gd name="connsiteY2" fmla="*/ 1039906 h 1039906"/>
                <a:gd name="connsiteX3" fmla="*/ 1498928 w 1999130"/>
                <a:gd name="connsiteY3" fmla="*/ 1039906 h 1039906"/>
                <a:gd name="connsiteX4" fmla="*/ 1499349 w 1999130"/>
                <a:gd name="connsiteY4" fmla="*/ 1035424 h 1039906"/>
                <a:gd name="connsiteX5" fmla="*/ 999566 w 1999130"/>
                <a:gd name="connsiteY5" fmla="*/ 499783 h 1039906"/>
                <a:gd name="connsiteX6" fmla="*/ 499783 w 1999130"/>
                <a:gd name="connsiteY6" fmla="*/ 1035424 h 1039906"/>
                <a:gd name="connsiteX7" fmla="*/ 500205 w 1999130"/>
                <a:gd name="connsiteY7" fmla="*/ 1039906 h 1039906"/>
                <a:gd name="connsiteX8" fmla="*/ 219 w 1999130"/>
                <a:gd name="connsiteY8" fmla="*/ 1039906 h 1039906"/>
                <a:gd name="connsiteX9" fmla="*/ 0 w 1999130"/>
                <a:gd name="connsiteY9" fmla="*/ 1035424 h 1039906"/>
                <a:gd name="connsiteX10" fmla="*/ 999565 w 1999130"/>
                <a:gd name="connsiteY10" fmla="*/ 0 h 1039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99130" h="1039906">
                  <a:moveTo>
                    <a:pt x="999565" y="0"/>
                  </a:moveTo>
                  <a:cubicBezTo>
                    <a:pt x="1551610" y="0"/>
                    <a:pt x="1999130" y="463575"/>
                    <a:pt x="1999130" y="1035424"/>
                  </a:cubicBezTo>
                  <a:lnTo>
                    <a:pt x="1998912" y="1039906"/>
                  </a:lnTo>
                  <a:lnTo>
                    <a:pt x="1498928" y="1039906"/>
                  </a:lnTo>
                  <a:lnTo>
                    <a:pt x="1499349" y="1035424"/>
                  </a:lnTo>
                  <a:cubicBezTo>
                    <a:pt x="1499349" y="739598"/>
                    <a:pt x="1275589" y="499783"/>
                    <a:pt x="999566" y="499783"/>
                  </a:cubicBezTo>
                  <a:cubicBezTo>
                    <a:pt x="723543" y="499783"/>
                    <a:pt x="499783" y="739598"/>
                    <a:pt x="499783" y="1035424"/>
                  </a:cubicBezTo>
                  <a:lnTo>
                    <a:pt x="500205" y="1039906"/>
                  </a:lnTo>
                  <a:lnTo>
                    <a:pt x="219" y="1039906"/>
                  </a:lnTo>
                  <a:lnTo>
                    <a:pt x="0" y="1035424"/>
                  </a:lnTo>
                  <a:cubicBezTo>
                    <a:pt x="0" y="463575"/>
                    <a:pt x="447520" y="0"/>
                    <a:pt x="999565" y="0"/>
                  </a:cubicBezTo>
                  <a:close/>
                </a:path>
              </a:pathLst>
            </a:custGeom>
            <a:solidFill>
              <a:srgbClr val="470D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03168FB-2183-0270-A719-9D8C12F53B43}"/>
              </a:ext>
            </a:extLst>
          </p:cNvPr>
          <p:cNvSpPr/>
          <p:nvPr/>
        </p:nvSpPr>
        <p:spPr>
          <a:xfrm>
            <a:off x="1599794" y="4468264"/>
            <a:ext cx="8929725" cy="1413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38AB9A-1FFC-322B-39AA-87D5FA85B3D9}"/>
              </a:ext>
            </a:extLst>
          </p:cNvPr>
          <p:cNvSpPr txBox="1"/>
          <p:nvPr/>
        </p:nvSpPr>
        <p:spPr>
          <a:xfrm>
            <a:off x="2394856" y="419100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D67D3E"/>
                </a:solidFill>
              </a:rPr>
              <a:t>30%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236C97-4095-384F-E52F-1C08C11EEF03}"/>
              </a:ext>
            </a:extLst>
          </p:cNvPr>
          <p:cNvSpPr txBox="1"/>
          <p:nvPr/>
        </p:nvSpPr>
        <p:spPr>
          <a:xfrm>
            <a:off x="4644444" y="42259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9F0F48"/>
                </a:solidFill>
              </a:rPr>
              <a:t>45%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7F362A-57B5-66B3-5344-49FBBF5A059C}"/>
              </a:ext>
            </a:extLst>
          </p:cNvPr>
          <p:cNvSpPr txBox="1"/>
          <p:nvPr/>
        </p:nvSpPr>
        <p:spPr>
          <a:xfrm>
            <a:off x="6897787" y="42259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F9E4D4"/>
                </a:solidFill>
              </a:rPr>
              <a:t>70%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AE0F42-529B-A41A-F6B8-57754DEB8FA2}"/>
              </a:ext>
            </a:extLst>
          </p:cNvPr>
          <p:cNvSpPr txBox="1"/>
          <p:nvPr/>
        </p:nvSpPr>
        <p:spPr>
          <a:xfrm>
            <a:off x="9151131" y="4225969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rgbClr val="470D21"/>
                </a:solidFill>
              </a:rPr>
              <a:t>90%</a:t>
            </a:r>
          </a:p>
        </p:txBody>
      </p:sp>
      <p:sp>
        <p:nvSpPr>
          <p:cNvPr id="27" name="Design">
            <a:extLst>
              <a:ext uri="{FF2B5EF4-FFF2-40B4-BE49-F238E27FC236}">
                <a16:creationId xmlns:a16="http://schemas.microsoft.com/office/drawing/2014/main" id="{F00ADE21-6197-96DC-F6D2-B88581AF89A8}"/>
              </a:ext>
            </a:extLst>
          </p:cNvPr>
          <p:cNvSpPr txBox="1"/>
          <p:nvPr/>
        </p:nvSpPr>
        <p:spPr>
          <a:xfrm>
            <a:off x="1599794" y="4595300"/>
            <a:ext cx="21664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b="1" i="1" dirty="0">
                <a:latin typeface="Avenir Black Oblique" panose="02000503020000020003" pitchFamily="2" charset="0"/>
              </a:rPr>
              <a:t>DESIGN</a:t>
            </a:r>
          </a:p>
          <a:p>
            <a:pPr algn="ctr"/>
            <a:r>
              <a:rPr lang="en-GB" sz="1200" dirty="0">
                <a:latin typeface="Avenir Medium" panose="02000503020000020003" pitchFamily="2" charset="0"/>
              </a:rPr>
              <a:t>Lorem ipsum dolor sit </a:t>
            </a:r>
            <a:r>
              <a:rPr lang="en-GB" sz="1200" dirty="0" err="1">
                <a:latin typeface="Avenir Medium" panose="02000503020000020003" pitchFamily="2" charset="0"/>
              </a:rPr>
              <a:t>amet</a:t>
            </a:r>
            <a:endParaRPr lang="en-GB" sz="1200" dirty="0">
              <a:latin typeface="Avenir Medium" panose="02000503020000020003" pitchFamily="2" charset="0"/>
            </a:endParaRPr>
          </a:p>
          <a:p>
            <a:pPr algn="ctr"/>
            <a:r>
              <a:rPr lang="en-GB" sz="1200" dirty="0">
                <a:latin typeface="Avenir Medium" panose="02000503020000020003" pitchFamily="2" charset="0"/>
              </a:rPr>
              <a:t>Nunc viverra </a:t>
            </a:r>
            <a:r>
              <a:rPr lang="en-GB" sz="1200" dirty="0" err="1">
                <a:latin typeface="Avenir Medium" panose="02000503020000020003" pitchFamily="2" charset="0"/>
              </a:rPr>
              <a:t>imperdiet</a:t>
            </a:r>
            <a:r>
              <a:rPr lang="en-GB" sz="1200" dirty="0">
                <a:latin typeface="Avenir Medium" panose="02000503020000020003" pitchFamily="2" charset="0"/>
              </a:rPr>
              <a:t> </a:t>
            </a:r>
            <a:r>
              <a:rPr lang="en-GB" sz="1200" dirty="0" err="1">
                <a:latin typeface="Avenir Medium" panose="02000503020000020003" pitchFamily="2" charset="0"/>
              </a:rPr>
              <a:t>enim</a:t>
            </a:r>
            <a:endParaRPr lang="en-NL" sz="1200" dirty="0">
              <a:latin typeface="Avenir Medium" panose="02000503020000020003" pitchFamily="2" charset="0"/>
            </a:endParaRPr>
          </a:p>
        </p:txBody>
      </p:sp>
      <p:sp>
        <p:nvSpPr>
          <p:cNvPr id="28" name="Software">
            <a:extLst>
              <a:ext uri="{FF2B5EF4-FFF2-40B4-BE49-F238E27FC236}">
                <a16:creationId xmlns:a16="http://schemas.microsoft.com/office/drawing/2014/main" id="{C1C4479E-17C9-1584-EC97-D0C72249FA79}"/>
              </a:ext>
            </a:extLst>
          </p:cNvPr>
          <p:cNvSpPr txBox="1"/>
          <p:nvPr/>
        </p:nvSpPr>
        <p:spPr>
          <a:xfrm>
            <a:off x="3853137" y="4595300"/>
            <a:ext cx="21664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b="1" i="1" dirty="0">
                <a:latin typeface="Avenir Black Oblique" panose="02000503020000020003" pitchFamily="2" charset="0"/>
              </a:rPr>
              <a:t>SOFTWARE</a:t>
            </a:r>
          </a:p>
          <a:p>
            <a:pPr algn="ctr"/>
            <a:r>
              <a:rPr lang="en-GB" sz="1200" dirty="0">
                <a:latin typeface="Avenir Medium" panose="02000503020000020003" pitchFamily="2" charset="0"/>
              </a:rPr>
              <a:t>Lorem ipsum dolor sit </a:t>
            </a:r>
            <a:r>
              <a:rPr lang="en-GB" sz="1200" dirty="0" err="1">
                <a:latin typeface="Avenir Medium" panose="02000503020000020003" pitchFamily="2" charset="0"/>
              </a:rPr>
              <a:t>amet</a:t>
            </a:r>
            <a:endParaRPr lang="en-GB" sz="1200" dirty="0">
              <a:latin typeface="Avenir Medium" panose="02000503020000020003" pitchFamily="2" charset="0"/>
            </a:endParaRPr>
          </a:p>
          <a:p>
            <a:pPr algn="ctr"/>
            <a:r>
              <a:rPr lang="en-GB" sz="1200" dirty="0">
                <a:latin typeface="Avenir Medium" panose="02000503020000020003" pitchFamily="2" charset="0"/>
              </a:rPr>
              <a:t>Nunc viverra </a:t>
            </a:r>
            <a:r>
              <a:rPr lang="en-GB" sz="1200" dirty="0" err="1">
                <a:latin typeface="Avenir Medium" panose="02000503020000020003" pitchFamily="2" charset="0"/>
              </a:rPr>
              <a:t>imperdiet</a:t>
            </a:r>
            <a:r>
              <a:rPr lang="en-GB" sz="1200" dirty="0">
                <a:latin typeface="Avenir Medium" panose="02000503020000020003" pitchFamily="2" charset="0"/>
              </a:rPr>
              <a:t> </a:t>
            </a:r>
            <a:r>
              <a:rPr lang="en-GB" sz="1200" dirty="0" err="1">
                <a:latin typeface="Avenir Medium" panose="02000503020000020003" pitchFamily="2" charset="0"/>
              </a:rPr>
              <a:t>enim</a:t>
            </a:r>
            <a:endParaRPr lang="en-NL" sz="1200" dirty="0">
              <a:latin typeface="Avenir Medium" panose="02000503020000020003" pitchFamily="2" charset="0"/>
            </a:endParaRPr>
          </a:p>
        </p:txBody>
      </p:sp>
      <p:sp>
        <p:nvSpPr>
          <p:cNvPr id="29" name="Hardware">
            <a:extLst>
              <a:ext uri="{FF2B5EF4-FFF2-40B4-BE49-F238E27FC236}">
                <a16:creationId xmlns:a16="http://schemas.microsoft.com/office/drawing/2014/main" id="{39296DE3-5249-1B3B-3CD1-2B06A84FED7E}"/>
              </a:ext>
            </a:extLst>
          </p:cNvPr>
          <p:cNvSpPr txBox="1"/>
          <p:nvPr/>
        </p:nvSpPr>
        <p:spPr>
          <a:xfrm>
            <a:off x="6106480" y="4595300"/>
            <a:ext cx="21664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b="1" i="1" dirty="0">
                <a:latin typeface="Avenir Black Oblique" panose="02000503020000020003" pitchFamily="2" charset="0"/>
              </a:rPr>
              <a:t>HARDWARE</a:t>
            </a:r>
          </a:p>
          <a:p>
            <a:pPr algn="ctr"/>
            <a:r>
              <a:rPr lang="en-GB" sz="1200" dirty="0">
                <a:latin typeface="Avenir Medium" panose="02000503020000020003" pitchFamily="2" charset="0"/>
              </a:rPr>
              <a:t>Lorem ipsum dolor sit </a:t>
            </a:r>
            <a:r>
              <a:rPr lang="en-GB" sz="1200" dirty="0" err="1">
                <a:latin typeface="Avenir Medium" panose="02000503020000020003" pitchFamily="2" charset="0"/>
              </a:rPr>
              <a:t>amet</a:t>
            </a:r>
            <a:endParaRPr lang="en-GB" sz="1200" dirty="0">
              <a:latin typeface="Avenir Medium" panose="02000503020000020003" pitchFamily="2" charset="0"/>
            </a:endParaRPr>
          </a:p>
          <a:p>
            <a:pPr algn="ctr"/>
            <a:r>
              <a:rPr lang="en-GB" sz="1200" dirty="0">
                <a:latin typeface="Avenir Medium" panose="02000503020000020003" pitchFamily="2" charset="0"/>
              </a:rPr>
              <a:t>Nunc viverra </a:t>
            </a:r>
            <a:r>
              <a:rPr lang="en-GB" sz="1200" dirty="0" err="1">
                <a:latin typeface="Avenir Medium" panose="02000503020000020003" pitchFamily="2" charset="0"/>
              </a:rPr>
              <a:t>imperdiet</a:t>
            </a:r>
            <a:r>
              <a:rPr lang="en-GB" sz="1200" dirty="0">
                <a:latin typeface="Avenir Medium" panose="02000503020000020003" pitchFamily="2" charset="0"/>
              </a:rPr>
              <a:t> </a:t>
            </a:r>
            <a:r>
              <a:rPr lang="en-GB" sz="1200" dirty="0" err="1">
                <a:latin typeface="Avenir Medium" panose="02000503020000020003" pitchFamily="2" charset="0"/>
              </a:rPr>
              <a:t>enim</a:t>
            </a:r>
            <a:endParaRPr lang="en-NL" sz="1200" dirty="0">
              <a:latin typeface="Avenir Medium" panose="02000503020000020003" pitchFamily="2" charset="0"/>
            </a:endParaRPr>
          </a:p>
        </p:txBody>
      </p:sp>
      <p:sp>
        <p:nvSpPr>
          <p:cNvPr id="30" name="Security">
            <a:extLst>
              <a:ext uri="{FF2B5EF4-FFF2-40B4-BE49-F238E27FC236}">
                <a16:creationId xmlns:a16="http://schemas.microsoft.com/office/drawing/2014/main" id="{1AF81867-9D35-89F8-18A9-E13C850C9827}"/>
              </a:ext>
            </a:extLst>
          </p:cNvPr>
          <p:cNvSpPr txBox="1"/>
          <p:nvPr/>
        </p:nvSpPr>
        <p:spPr>
          <a:xfrm>
            <a:off x="8363092" y="4595300"/>
            <a:ext cx="21664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L" b="1" i="1" dirty="0">
                <a:latin typeface="Avenir Black Oblique" panose="02000503020000020003" pitchFamily="2" charset="0"/>
              </a:rPr>
              <a:t>SECURITY</a:t>
            </a:r>
          </a:p>
          <a:p>
            <a:pPr algn="ctr"/>
            <a:r>
              <a:rPr lang="en-GB" sz="1200" dirty="0">
                <a:latin typeface="Avenir Medium" panose="02000503020000020003" pitchFamily="2" charset="0"/>
              </a:rPr>
              <a:t>Lorem ipsum dolor sit </a:t>
            </a:r>
            <a:r>
              <a:rPr lang="en-GB" sz="1200" dirty="0" err="1">
                <a:latin typeface="Avenir Medium" panose="02000503020000020003" pitchFamily="2" charset="0"/>
              </a:rPr>
              <a:t>amet</a:t>
            </a:r>
            <a:endParaRPr lang="en-GB" sz="1200" dirty="0">
              <a:latin typeface="Avenir Medium" panose="02000503020000020003" pitchFamily="2" charset="0"/>
            </a:endParaRPr>
          </a:p>
          <a:p>
            <a:pPr algn="ctr"/>
            <a:r>
              <a:rPr lang="en-GB" sz="1200" dirty="0">
                <a:latin typeface="Avenir Medium" panose="02000503020000020003" pitchFamily="2" charset="0"/>
              </a:rPr>
              <a:t>Nunc viverra </a:t>
            </a:r>
            <a:r>
              <a:rPr lang="en-GB" sz="1200" dirty="0" err="1">
                <a:latin typeface="Avenir Medium" panose="02000503020000020003" pitchFamily="2" charset="0"/>
              </a:rPr>
              <a:t>imperdiet</a:t>
            </a:r>
            <a:r>
              <a:rPr lang="en-GB" sz="1200" dirty="0">
                <a:latin typeface="Avenir Medium" panose="02000503020000020003" pitchFamily="2" charset="0"/>
              </a:rPr>
              <a:t> </a:t>
            </a:r>
            <a:r>
              <a:rPr lang="en-GB" sz="1200" dirty="0" err="1">
                <a:latin typeface="Avenir Medium" panose="02000503020000020003" pitchFamily="2" charset="0"/>
              </a:rPr>
              <a:t>enim</a:t>
            </a:r>
            <a:endParaRPr lang="en-NL" sz="1200"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82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240000">
                                      <p:cBhvr>
                                        <p:cTn id="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4860000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7560000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720000">
                                      <p:cBhvr>
                                        <p:cTn id="3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48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Black Oblique</vt:lpstr>
      <vt:lpstr>Avenir Medium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Giraldo</dc:creator>
  <cp:lastModifiedBy>Sergio Giraldo</cp:lastModifiedBy>
  <cp:revision>2</cp:revision>
  <dcterms:created xsi:type="dcterms:W3CDTF">2023-03-11T19:15:49Z</dcterms:created>
  <dcterms:modified xsi:type="dcterms:W3CDTF">2023-03-11T19:50:19Z</dcterms:modified>
</cp:coreProperties>
</file>