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63"/>
    <p:restoredTop sz="80544"/>
  </p:normalViewPr>
  <p:slideViewPr>
    <p:cSldViewPr snapToGrid="0">
      <p:cViewPr varScale="1">
        <p:scale>
          <a:sx n="97" d="100"/>
          <a:sy n="97" d="100"/>
        </p:scale>
        <p:origin x="18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370FB9-256A-B04F-9940-0F2C0E04968D}" type="datetimeFigureOut">
              <a:rPr lang="en-NL" smtClean="0"/>
              <a:t>19/11/2023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09753-3C1A-6D47-9142-7C039D97821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55466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NL" dirty="0"/>
              <a:t>ut the picture</a:t>
            </a:r>
          </a:p>
          <a:p>
            <a:r>
              <a:rPr lang="en-NL" dirty="0"/>
              <a:t>Zoom out to 30%</a:t>
            </a:r>
          </a:p>
          <a:p>
            <a:r>
              <a:rPr lang="en-NL" dirty="0"/>
              <a:t>Strecht the picture. </a:t>
            </a:r>
            <a:r>
              <a:rPr lang="en-GB" dirty="0"/>
              <a:t>T</a:t>
            </a:r>
            <a:r>
              <a:rPr lang="en-NL" dirty="0"/>
              <a:t>he trick is to enlarge to a point you can have 4 rectangles inside of it </a:t>
            </a:r>
          </a:p>
          <a:p>
            <a:r>
              <a:rPr lang="en-NL" dirty="0"/>
              <a:t>put 4 rectangles (the widht and height should be as such it will cover the whole slide)</a:t>
            </a:r>
          </a:p>
          <a:p>
            <a:r>
              <a:rPr lang="en-NL" dirty="0"/>
              <a:t>The rectangles, light grey background with 28% transparency</a:t>
            </a:r>
          </a:p>
          <a:p>
            <a:r>
              <a:rPr lang="en-NL" dirty="0"/>
              <a:t>Make your texts in the rectangles, then group everything.</a:t>
            </a:r>
          </a:p>
          <a:p>
            <a:r>
              <a:rPr lang="en-GB" dirty="0"/>
              <a:t>Duplicate in 4 slides, position each of the parts and </a:t>
            </a:r>
            <a:r>
              <a:rPr lang="en-GB"/>
              <a:t>morph transition</a:t>
            </a:r>
            <a:endParaRPr lang="en-NL"/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09753-3C1A-6D47-9142-7C039D978214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04594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NL" dirty="0"/>
              <a:t>ut the picture</a:t>
            </a:r>
          </a:p>
          <a:p>
            <a:r>
              <a:rPr lang="en-NL" dirty="0"/>
              <a:t>Zoom out to 30%</a:t>
            </a:r>
          </a:p>
          <a:p>
            <a:r>
              <a:rPr lang="en-NL" dirty="0"/>
              <a:t>Strecht the picture. </a:t>
            </a:r>
            <a:r>
              <a:rPr lang="en-GB" dirty="0"/>
              <a:t>T</a:t>
            </a:r>
            <a:r>
              <a:rPr lang="en-NL" dirty="0"/>
              <a:t>he trick is to enlarge to a point you can have 4 rectangles inside of it </a:t>
            </a:r>
          </a:p>
          <a:p>
            <a:r>
              <a:rPr lang="en-NL" dirty="0"/>
              <a:t>put 4 rectangles (the widht and height should be as such it will cover the whole slide)</a:t>
            </a:r>
          </a:p>
          <a:p>
            <a:r>
              <a:rPr lang="en-NL" dirty="0"/>
              <a:t>The rectangles, light grey background with 28% transparency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09753-3C1A-6D47-9142-7C039D978214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92809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NL" dirty="0"/>
              <a:t>ut the picture</a:t>
            </a:r>
          </a:p>
          <a:p>
            <a:r>
              <a:rPr lang="en-NL" dirty="0"/>
              <a:t>Zoom out to 30%</a:t>
            </a:r>
          </a:p>
          <a:p>
            <a:r>
              <a:rPr lang="en-NL" dirty="0"/>
              <a:t>Strecht the picture. </a:t>
            </a:r>
            <a:r>
              <a:rPr lang="en-GB" dirty="0"/>
              <a:t>T</a:t>
            </a:r>
            <a:r>
              <a:rPr lang="en-NL" dirty="0"/>
              <a:t>he trick is to enlarge to a point you can have 4 rectangles inside of it </a:t>
            </a:r>
          </a:p>
          <a:p>
            <a:r>
              <a:rPr lang="en-NL" dirty="0"/>
              <a:t>put 4 rectangles (the widht and height should be as such it will cover the whole slide)</a:t>
            </a:r>
          </a:p>
          <a:p>
            <a:r>
              <a:rPr lang="en-NL" dirty="0"/>
              <a:t>The rectangles, light grey background with 28% transparency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09753-3C1A-6D47-9142-7C039D978214}" type="slidenum">
              <a:rPr lang="en-NL" smtClean="0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27280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NL" dirty="0"/>
              <a:t>ut the picture</a:t>
            </a:r>
          </a:p>
          <a:p>
            <a:r>
              <a:rPr lang="en-NL" dirty="0"/>
              <a:t>Zoom out to 30%</a:t>
            </a:r>
          </a:p>
          <a:p>
            <a:r>
              <a:rPr lang="en-NL" dirty="0"/>
              <a:t>Strecht the picture. </a:t>
            </a:r>
            <a:r>
              <a:rPr lang="en-GB" dirty="0"/>
              <a:t>T</a:t>
            </a:r>
            <a:r>
              <a:rPr lang="en-NL" dirty="0"/>
              <a:t>he trick is to enlarge to a point you can have 4 rectangles inside of it </a:t>
            </a:r>
          </a:p>
          <a:p>
            <a:r>
              <a:rPr lang="en-NL" dirty="0"/>
              <a:t>put 4 rectangles (the widht and height should be as such it will cover the whole slide)</a:t>
            </a:r>
          </a:p>
          <a:p>
            <a:r>
              <a:rPr lang="en-NL" dirty="0"/>
              <a:t>The rectangles, light grey background with 28% transparency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09753-3C1A-6D47-9142-7C039D978214}" type="slidenum">
              <a:rPr lang="en-NL" smtClean="0"/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7432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AA7DC-E3F6-7655-4FAD-FC63BC4EE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74CDB-A144-F178-8E14-8829596C51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B172B-ABA1-4085-5EBC-9A10E7B81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38DE-0184-D54E-9DA9-E54FABB9565C}" type="datetimeFigureOut">
              <a:rPr lang="en-NL" smtClean="0"/>
              <a:t>19/11/2023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ACC61-AC2E-8E8E-54EB-EAD836058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83AB5-501F-C0A4-424E-1430E7BA0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4413-9ED6-404D-B320-52C245DC3C5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07071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F887B-EE38-4611-7B75-BEB4EEA9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D3D16E-1F12-605B-4C43-6B4576B98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C9E6D-2D4C-F034-AD91-37DD57C77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38DE-0184-D54E-9DA9-E54FABB9565C}" type="datetimeFigureOut">
              <a:rPr lang="en-NL" smtClean="0"/>
              <a:t>19/11/2023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57795-9D39-CFA3-D6D5-D9E568BAF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C9C0A-5020-774D-97F3-B4608936E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4413-9ED6-404D-B320-52C245DC3C5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35324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1F382C-A731-77B1-CD1A-10BDE81AB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3DAA36-1BEC-E850-7A24-65E2B2AC46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9FDCC-8F57-DE89-5560-5B756DFDA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38DE-0184-D54E-9DA9-E54FABB9565C}" type="datetimeFigureOut">
              <a:rPr lang="en-NL" smtClean="0"/>
              <a:t>19/11/2023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BBE60-B8F9-8BB9-3325-F4C6BB73E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1CFB5-EC77-89C7-EE3E-F2B6A12E8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4413-9ED6-404D-B320-52C245DC3C5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6752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904FE-A69D-BE39-DE01-2D97F797D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E2CF6-9390-A4AE-030D-F3E00F00F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6344B-3222-A413-37B4-90EB86309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38DE-0184-D54E-9DA9-E54FABB9565C}" type="datetimeFigureOut">
              <a:rPr lang="en-NL" smtClean="0"/>
              <a:t>19/11/2023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31252-33A0-451D-D0CA-4272EBDA6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74529-8EC3-A104-3DA6-959153166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4413-9ED6-404D-B320-52C245DC3C5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2754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40E4E-7D43-E7A9-6425-C9A425938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A4B87-6A13-5F25-ADA5-69A4F82B3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D9A66-4C29-B0C6-8C35-A395118FE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38DE-0184-D54E-9DA9-E54FABB9565C}" type="datetimeFigureOut">
              <a:rPr lang="en-NL" smtClean="0"/>
              <a:t>19/11/2023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96667-6F71-4F1F-F36B-6C93EA01C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AD59A-4E40-00F0-CAC1-78CB1762D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4413-9ED6-404D-B320-52C245DC3C5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73196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A0E32-F52E-4E5E-5A2D-7C32F5B93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172AE-0B71-DD50-5A8C-BD3F4DE39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E099C-42F0-AB7B-4C0D-B0ED46EC4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B91BD-B33C-9D36-4EBB-C1926AE9F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38DE-0184-D54E-9DA9-E54FABB9565C}" type="datetimeFigureOut">
              <a:rPr lang="en-NL" smtClean="0"/>
              <a:t>19/11/2023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12CBD-6372-D7F1-7BDC-FAC27002F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52007-F3D5-42B7-3003-FB332BF8D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4413-9ED6-404D-B320-52C245DC3C5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91226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DFC82-7BBE-6951-4EC6-219922058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4761F-A3ED-20FF-9089-F0A348BC3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C66F5-ECB5-12BB-3F74-992D10391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F7FEB-8A41-55A4-2980-41A03D8E05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03E3C0-A1BD-C07F-A8CC-4D4CA0EBCF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540342-1596-5C61-4A80-603727D50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38DE-0184-D54E-9DA9-E54FABB9565C}" type="datetimeFigureOut">
              <a:rPr lang="en-NL" smtClean="0"/>
              <a:t>19/11/2023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5979F5-74D2-A848-E07F-8D92AEE87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77C3F3-D827-7D3A-4F3E-7C4A38A19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4413-9ED6-404D-B320-52C245DC3C5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3384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7583E-6165-22C0-3C6F-A129E01CB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49185-FC0C-792C-F795-4337AC38D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38DE-0184-D54E-9DA9-E54FABB9565C}" type="datetimeFigureOut">
              <a:rPr lang="en-NL" smtClean="0"/>
              <a:t>19/11/2023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CDA59-59EE-D9A1-0A6D-75B3B29DD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77BA9E-ADFC-E99D-5A77-9DC9D1452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4413-9ED6-404D-B320-52C245DC3C5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44620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EE6DAA-DF56-EA61-C8F8-2B6EFDB09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38DE-0184-D54E-9DA9-E54FABB9565C}" type="datetimeFigureOut">
              <a:rPr lang="en-NL" smtClean="0"/>
              <a:t>19/11/2023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6FDB93-E8ED-247E-E7F3-928F76259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01F1F-2047-52AC-4396-C9E9431E0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4413-9ED6-404D-B320-52C245DC3C5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8404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5501A-0952-5514-A703-0ECF17FC3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C6282-4AB9-4A0E-50A3-4230FFE36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A69A0-4758-E240-408C-712E6E83A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4E5A7-665B-83A0-9194-FDF1B45BA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38DE-0184-D54E-9DA9-E54FABB9565C}" type="datetimeFigureOut">
              <a:rPr lang="en-NL" smtClean="0"/>
              <a:t>19/11/2023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6FEC7-7DD5-D8A1-1EC9-5A957E71C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B746C-1048-3CF3-4AF2-7F6DD464F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4413-9ED6-404D-B320-52C245DC3C5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7991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1F306-BF12-019A-AFBB-706949665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3C1D64-BC6D-DAC9-B347-0666219B75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4E36B6-92B3-5BFF-A7FC-3F634F5AA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39AEF-B8D1-58DA-DF6E-2E9CE4C8D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38DE-0184-D54E-9DA9-E54FABB9565C}" type="datetimeFigureOut">
              <a:rPr lang="en-NL" smtClean="0"/>
              <a:t>19/11/2023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5A26C-30EA-56C8-4ADF-BF511A9FE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C1391-A0C3-9DEC-48BF-965C943DB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4413-9ED6-404D-B320-52C245DC3C5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90379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2D8486-EAB0-B429-5716-9E2555193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FBF50-0A03-8763-5C29-EC9039882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996B1-6BDC-535A-4167-983263D89D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C38DE-0184-D54E-9DA9-E54FABB9565C}" type="datetimeFigureOut">
              <a:rPr lang="en-NL" smtClean="0"/>
              <a:t>19/11/2023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8AAF9-D08D-B0C6-B66C-68D7D6DF7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428E0-BCCA-E35D-E1FF-89F8BA7CB7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34413-9ED6-404D-B320-52C245DC3C5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05449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E713B6A8-D15A-1833-4654-D616E21706DB}"/>
              </a:ext>
            </a:extLst>
          </p:cNvPr>
          <p:cNvGrpSpPr/>
          <p:nvPr/>
        </p:nvGrpSpPr>
        <p:grpSpPr>
          <a:xfrm>
            <a:off x="-5450115" y="-203200"/>
            <a:ext cx="24819429" cy="34543290"/>
            <a:chOff x="13193485" y="-13842645"/>
            <a:chExt cx="24819429" cy="34543290"/>
          </a:xfrm>
        </p:grpSpPr>
        <p:pic>
          <p:nvPicPr>
            <p:cNvPr id="5" name="Picture 4" descr="A group of women walking in front of a tall tower&#10;&#10;Description automatically generated">
              <a:extLst>
                <a:ext uri="{FF2B5EF4-FFF2-40B4-BE49-F238E27FC236}">
                  <a16:creationId xmlns:a16="http://schemas.microsoft.com/office/drawing/2014/main" id="{C3B82809-0CA7-5959-165C-87CB2CC7B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93485" y="-13842645"/>
              <a:ext cx="24819429" cy="34543290"/>
            </a:xfrm>
            <a:prstGeom prst="rect">
              <a:avLst/>
            </a:prstGeom>
          </p:spPr>
        </p:pic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D6553196-73E7-108A-9644-9E5FAA375706}"/>
                </a:ext>
              </a:extLst>
            </p:cNvPr>
            <p:cNvSpPr/>
            <p:nvPr/>
          </p:nvSpPr>
          <p:spPr>
            <a:xfrm>
              <a:off x="19343912" y="-13201517"/>
              <a:ext cx="10863944" cy="6183086"/>
            </a:xfrm>
            <a:prstGeom prst="roundRect">
              <a:avLst/>
            </a:prstGeom>
            <a:solidFill>
              <a:schemeClr val="bg1">
                <a:lumMod val="95000"/>
                <a:alpha val="71556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89FAABF-9452-8E7F-DAF6-107267EDF829}"/>
                </a:ext>
              </a:extLst>
            </p:cNvPr>
            <p:cNvSpPr/>
            <p:nvPr/>
          </p:nvSpPr>
          <p:spPr>
            <a:xfrm>
              <a:off x="20212849" y="-12409421"/>
              <a:ext cx="1627094" cy="1613647"/>
            </a:xfrm>
            <a:prstGeom prst="ellipse">
              <a:avLst/>
            </a:prstGeom>
            <a:noFill/>
            <a:ln>
              <a:solidFill>
                <a:schemeClr val="accent1">
                  <a:shade val="15000"/>
                  <a:alpha val="55178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4000" b="1" dirty="0">
                  <a:solidFill>
                    <a:schemeClr val="tx1"/>
                  </a:solidFill>
                  <a:latin typeface="Eras Medium ITC" panose="020F0502020204030204" pitchFamily="34" charset="0"/>
                  <a:cs typeface="Eras Medium ITC" panose="020F0502020204030204" pitchFamily="34" charset="0"/>
                </a:rPr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8A6D766-B07E-9DD1-7676-5FECF35574CE}"/>
                </a:ext>
              </a:extLst>
            </p:cNvPr>
            <p:cNvSpPr txBox="1"/>
            <p:nvPr/>
          </p:nvSpPr>
          <p:spPr>
            <a:xfrm>
              <a:off x="22364378" y="-12110430"/>
              <a:ext cx="650370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6000" b="1" dirty="0">
                  <a:latin typeface="Eras Medium ITC" panose="020F0502020204030204" pitchFamily="34" charset="0"/>
                  <a:cs typeface="Eras Medium ITC" panose="020F0502020204030204" pitchFamily="34" charset="0"/>
                </a:rPr>
                <a:t>THIS IS TITLE ONE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2A019A7-34B8-CA97-3ECE-8BDDDB944148}"/>
                </a:ext>
              </a:extLst>
            </p:cNvPr>
            <p:cNvSpPr/>
            <p:nvPr/>
          </p:nvSpPr>
          <p:spPr>
            <a:xfrm>
              <a:off x="20383498" y="-10586406"/>
              <a:ext cx="8784771" cy="33586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Lorsque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par un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décret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des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puissances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suprêmes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Le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Poète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apparaît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monde</a:t>
              </a:r>
            </a:p>
            <a:p>
              <a:pPr>
                <a:lnSpc>
                  <a:spcPct val="150000"/>
                </a:lnSpc>
              </a:pP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ennuyé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Sa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mère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épouvantée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et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pleine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blasphèmes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Crispe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poings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vers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Dieu</a:t>
              </a:r>
            </a:p>
            <a:p>
              <a:pPr>
                <a:lnSpc>
                  <a:spcPct val="150000"/>
                </a:lnSpc>
              </a:pP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qui la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prend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pitié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. Ah! Que n' ai je mis bas tout un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nœud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vipères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Plutôt</a:t>
              </a:r>
              <a:endParaRPr lang="en-GB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que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nourrir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cette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dérision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! Maudite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soit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la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nuit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aux plaisirs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éphémères</a:t>
              </a:r>
              <a:endParaRPr lang="en-NL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A16EBAFD-5FB8-87FE-23A1-46EE8AE422F8}"/>
                </a:ext>
              </a:extLst>
            </p:cNvPr>
            <p:cNvSpPr/>
            <p:nvPr/>
          </p:nvSpPr>
          <p:spPr>
            <a:xfrm>
              <a:off x="19343912" y="-5927344"/>
              <a:ext cx="10863944" cy="6183086"/>
            </a:xfrm>
            <a:prstGeom prst="roundRect">
              <a:avLst/>
            </a:prstGeom>
            <a:solidFill>
              <a:schemeClr val="bg1">
                <a:lumMod val="95000"/>
                <a:alpha val="71556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A1CCD88-25F9-8FA0-6AB0-2C2FFDDDA354}"/>
                </a:ext>
              </a:extLst>
            </p:cNvPr>
            <p:cNvSpPr/>
            <p:nvPr/>
          </p:nvSpPr>
          <p:spPr>
            <a:xfrm>
              <a:off x="20212849" y="-5135248"/>
              <a:ext cx="1627094" cy="1613647"/>
            </a:xfrm>
            <a:prstGeom prst="ellipse">
              <a:avLst/>
            </a:prstGeom>
            <a:noFill/>
            <a:ln>
              <a:solidFill>
                <a:schemeClr val="accent1">
                  <a:shade val="15000"/>
                  <a:alpha val="54707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4000" b="1" dirty="0">
                  <a:solidFill>
                    <a:schemeClr val="tx1"/>
                  </a:solidFill>
                  <a:latin typeface="Eras Medium ITC" panose="020F0502020204030204" pitchFamily="34" charset="0"/>
                  <a:cs typeface="Eras Medium ITC" panose="020F0502020204030204" pitchFamily="34" charset="0"/>
                </a:rPr>
                <a:t>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9C00EDB-1801-BCA5-8749-C2E490236CA8}"/>
                </a:ext>
              </a:extLst>
            </p:cNvPr>
            <p:cNvSpPr txBox="1"/>
            <p:nvPr/>
          </p:nvSpPr>
          <p:spPr>
            <a:xfrm>
              <a:off x="22364378" y="-4836257"/>
              <a:ext cx="66335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6000" b="1" dirty="0">
                  <a:latin typeface="Eras Medium ITC" panose="020F0502020204030204" pitchFamily="34" charset="0"/>
                  <a:cs typeface="Eras Medium ITC" panose="020F0502020204030204" pitchFamily="34" charset="0"/>
                </a:rPr>
                <a:t>THIS IS TITLE TWO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2B2D983-268D-4CBF-0978-F2E75EB9B95B}"/>
                </a:ext>
              </a:extLst>
            </p:cNvPr>
            <p:cNvSpPr/>
            <p:nvPr/>
          </p:nvSpPr>
          <p:spPr>
            <a:xfrm>
              <a:off x="20383498" y="-3312233"/>
              <a:ext cx="8784771" cy="33586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Lorsque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par un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décret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des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puissances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suprêmes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Le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Poète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apparaît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monde</a:t>
              </a:r>
            </a:p>
            <a:p>
              <a:pPr>
                <a:lnSpc>
                  <a:spcPct val="150000"/>
                </a:lnSpc>
              </a:pP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ennuyé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Sa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mère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épouvantée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et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pleine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blasphèmes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Crispe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poings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vers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Dieu</a:t>
              </a:r>
            </a:p>
            <a:p>
              <a:pPr>
                <a:lnSpc>
                  <a:spcPct val="150000"/>
                </a:lnSpc>
              </a:pP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qui la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prend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pitié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. Ah! Que n' ai je mis bas tout un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nœud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vipères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Plutôt</a:t>
              </a:r>
              <a:endParaRPr lang="en-GB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que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nourrir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cette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dérision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! Maudite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soit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la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nuit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aux plaisirs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éphémères</a:t>
              </a:r>
              <a:endParaRPr lang="en-NL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5E08AD3B-CA9F-C78D-13D3-73BA77997765}"/>
                </a:ext>
              </a:extLst>
            </p:cNvPr>
            <p:cNvSpPr/>
            <p:nvPr/>
          </p:nvSpPr>
          <p:spPr>
            <a:xfrm>
              <a:off x="19343912" y="1256106"/>
              <a:ext cx="10863944" cy="6183086"/>
            </a:xfrm>
            <a:prstGeom prst="roundRect">
              <a:avLst/>
            </a:prstGeom>
            <a:solidFill>
              <a:schemeClr val="bg1">
                <a:lumMod val="95000"/>
                <a:alpha val="71556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5B891F0-E3A0-0443-0D1B-55278DA568D9}"/>
                </a:ext>
              </a:extLst>
            </p:cNvPr>
            <p:cNvSpPr/>
            <p:nvPr/>
          </p:nvSpPr>
          <p:spPr>
            <a:xfrm>
              <a:off x="20212849" y="2048202"/>
              <a:ext cx="1627094" cy="1613647"/>
            </a:xfrm>
            <a:prstGeom prst="ellipse">
              <a:avLst/>
            </a:prstGeom>
            <a:noFill/>
            <a:ln>
              <a:solidFill>
                <a:schemeClr val="accent1">
                  <a:shade val="15000"/>
                  <a:alpha val="5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4000" b="1" dirty="0">
                  <a:solidFill>
                    <a:schemeClr val="tx1"/>
                  </a:solidFill>
                  <a:latin typeface="Eras Medium ITC" panose="020F0502020204030204" pitchFamily="34" charset="0"/>
                  <a:cs typeface="Eras Medium ITC" panose="020F0502020204030204" pitchFamily="34" charset="0"/>
                </a:rPr>
                <a:t>3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9495688-5156-FEC9-01D3-366451ACD64F}"/>
                </a:ext>
              </a:extLst>
            </p:cNvPr>
            <p:cNvSpPr txBox="1"/>
            <p:nvPr/>
          </p:nvSpPr>
          <p:spPr>
            <a:xfrm>
              <a:off x="22364378" y="2347193"/>
              <a:ext cx="717215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6000" b="1" dirty="0">
                  <a:latin typeface="Eras Medium ITC" panose="020F0502020204030204" pitchFamily="34" charset="0"/>
                  <a:cs typeface="Eras Medium ITC" panose="020F0502020204030204" pitchFamily="34" charset="0"/>
                </a:rPr>
                <a:t>THIS IS TITLE THREE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D1E275C-FE6A-D3FC-46C9-182DCE34A3CF}"/>
                </a:ext>
              </a:extLst>
            </p:cNvPr>
            <p:cNvSpPr/>
            <p:nvPr/>
          </p:nvSpPr>
          <p:spPr>
            <a:xfrm>
              <a:off x="20383498" y="3871217"/>
              <a:ext cx="8784771" cy="33586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Lorsque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par un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décret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des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puissances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suprêmes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Le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Poète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apparaît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monde</a:t>
              </a:r>
            </a:p>
            <a:p>
              <a:pPr>
                <a:lnSpc>
                  <a:spcPct val="150000"/>
                </a:lnSpc>
              </a:pP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ennuyé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Sa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mère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épouvantée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et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pleine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blasphèmes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Crispe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poings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vers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Dieu</a:t>
              </a:r>
            </a:p>
            <a:p>
              <a:pPr>
                <a:lnSpc>
                  <a:spcPct val="150000"/>
                </a:lnSpc>
              </a:pP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qui la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prend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pitié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. Ah! Que n' ai je mis bas tout un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nœud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vipères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Plutôt</a:t>
              </a:r>
              <a:endParaRPr lang="en-GB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que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nourrir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cette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dérision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! Maudite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soit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la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nuit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aux plaisirs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éphémères</a:t>
              </a:r>
              <a:endParaRPr lang="en-NL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AEE73F12-E113-B6AB-40B6-C88334276F07}"/>
                </a:ext>
              </a:extLst>
            </p:cNvPr>
            <p:cNvSpPr/>
            <p:nvPr/>
          </p:nvSpPr>
          <p:spPr>
            <a:xfrm>
              <a:off x="19343912" y="8530279"/>
              <a:ext cx="10863944" cy="6183086"/>
            </a:xfrm>
            <a:prstGeom prst="roundRect">
              <a:avLst/>
            </a:prstGeom>
            <a:solidFill>
              <a:schemeClr val="bg1">
                <a:lumMod val="95000"/>
                <a:alpha val="71556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EA4B16-980D-B8BE-DB9B-76BB64617866}"/>
                </a:ext>
              </a:extLst>
            </p:cNvPr>
            <p:cNvSpPr/>
            <p:nvPr/>
          </p:nvSpPr>
          <p:spPr>
            <a:xfrm>
              <a:off x="20212849" y="9322375"/>
              <a:ext cx="1627094" cy="1613647"/>
            </a:xfrm>
            <a:prstGeom prst="ellipse">
              <a:avLst/>
            </a:prstGeom>
            <a:noFill/>
            <a:ln>
              <a:solidFill>
                <a:schemeClr val="accent1">
                  <a:shade val="15000"/>
                  <a:alpha val="5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4000" b="1" dirty="0">
                  <a:latin typeface="Eras Medium ITC" panose="020F0502020204030204" pitchFamily="34" charset="0"/>
                  <a:cs typeface="Eras Medium ITC" panose="020F0502020204030204" pitchFamily="34" charset="0"/>
                </a:rPr>
                <a:t>4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C441A85-4C07-B971-D7B9-D0422DE80B46}"/>
                </a:ext>
              </a:extLst>
            </p:cNvPr>
            <p:cNvSpPr txBox="1"/>
            <p:nvPr/>
          </p:nvSpPr>
          <p:spPr>
            <a:xfrm>
              <a:off x="22364378" y="9621366"/>
              <a:ext cx="690605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6000" b="1" dirty="0">
                  <a:latin typeface="Eras Medium ITC" panose="020F0502020204030204" pitchFamily="34" charset="0"/>
                  <a:cs typeface="Eras Medium ITC" panose="020F0502020204030204" pitchFamily="34" charset="0"/>
                </a:rPr>
                <a:t>THIS IS TITLE FOUR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DA9A438-288E-670A-2B9D-ACE01C8253C8}"/>
                </a:ext>
              </a:extLst>
            </p:cNvPr>
            <p:cNvSpPr/>
            <p:nvPr/>
          </p:nvSpPr>
          <p:spPr>
            <a:xfrm>
              <a:off x="20383498" y="11145390"/>
              <a:ext cx="8784771" cy="33586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Lorsque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par un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décret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des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puissances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suprêmes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Le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Poète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apparaît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monde</a:t>
              </a:r>
            </a:p>
            <a:p>
              <a:pPr>
                <a:lnSpc>
                  <a:spcPct val="150000"/>
                </a:lnSpc>
              </a:pP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ennuyé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Sa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mère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épouvantée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et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pleine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blasphèmes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Crispe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poings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vers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Dieu</a:t>
              </a:r>
            </a:p>
            <a:p>
              <a:pPr>
                <a:lnSpc>
                  <a:spcPct val="150000"/>
                </a:lnSpc>
              </a:pP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qui la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prend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pitié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. Ah! Que n' ai je mis bas tout un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nœud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vipères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Plutôt</a:t>
              </a:r>
              <a:endParaRPr lang="en-GB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que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nourrir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cette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dérision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! Maudite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soit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la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nuit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aux plaisirs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éphémères</a:t>
              </a:r>
              <a:endParaRPr lang="en-NL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1024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E713B6A8-D15A-1833-4654-D616E21706DB}"/>
              </a:ext>
            </a:extLst>
          </p:cNvPr>
          <p:cNvGrpSpPr/>
          <p:nvPr/>
        </p:nvGrpSpPr>
        <p:grpSpPr>
          <a:xfrm>
            <a:off x="-5450115" y="-7620000"/>
            <a:ext cx="24819429" cy="34543290"/>
            <a:chOff x="13193485" y="-13842645"/>
            <a:chExt cx="24819429" cy="34543290"/>
          </a:xfrm>
        </p:grpSpPr>
        <p:pic>
          <p:nvPicPr>
            <p:cNvPr id="5" name="Picture 4" descr="A group of women walking in front of a tall tower&#10;&#10;Description automatically generated">
              <a:extLst>
                <a:ext uri="{FF2B5EF4-FFF2-40B4-BE49-F238E27FC236}">
                  <a16:creationId xmlns:a16="http://schemas.microsoft.com/office/drawing/2014/main" id="{C3B82809-0CA7-5959-165C-87CB2CC7B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93485" y="-13842645"/>
              <a:ext cx="24819429" cy="34543290"/>
            </a:xfrm>
            <a:prstGeom prst="rect">
              <a:avLst/>
            </a:prstGeom>
          </p:spPr>
        </p:pic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D6553196-73E7-108A-9644-9E5FAA375706}"/>
                </a:ext>
              </a:extLst>
            </p:cNvPr>
            <p:cNvSpPr/>
            <p:nvPr/>
          </p:nvSpPr>
          <p:spPr>
            <a:xfrm>
              <a:off x="19343912" y="-13201517"/>
              <a:ext cx="10863944" cy="6183086"/>
            </a:xfrm>
            <a:prstGeom prst="roundRect">
              <a:avLst/>
            </a:prstGeom>
            <a:solidFill>
              <a:schemeClr val="bg1">
                <a:lumMod val="95000"/>
                <a:alpha val="71556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89FAABF-9452-8E7F-DAF6-107267EDF829}"/>
                </a:ext>
              </a:extLst>
            </p:cNvPr>
            <p:cNvSpPr/>
            <p:nvPr/>
          </p:nvSpPr>
          <p:spPr>
            <a:xfrm>
              <a:off x="20212849" y="-12409421"/>
              <a:ext cx="1627094" cy="1613647"/>
            </a:xfrm>
            <a:prstGeom prst="ellipse">
              <a:avLst/>
            </a:prstGeom>
            <a:noFill/>
            <a:ln>
              <a:solidFill>
                <a:schemeClr val="accent1">
                  <a:shade val="15000"/>
                  <a:alpha val="55178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4000" b="1" dirty="0">
                  <a:solidFill>
                    <a:schemeClr val="tx1"/>
                  </a:solidFill>
                  <a:latin typeface="Eras Medium ITC" panose="020F0502020204030204" pitchFamily="34" charset="0"/>
                  <a:cs typeface="Eras Medium ITC" panose="020F0502020204030204" pitchFamily="34" charset="0"/>
                </a:rPr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8A6D766-B07E-9DD1-7676-5FECF35574CE}"/>
                </a:ext>
              </a:extLst>
            </p:cNvPr>
            <p:cNvSpPr txBox="1"/>
            <p:nvPr/>
          </p:nvSpPr>
          <p:spPr>
            <a:xfrm>
              <a:off x="22364378" y="-12110430"/>
              <a:ext cx="650370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6000" b="1" dirty="0">
                  <a:latin typeface="Eras Medium ITC" panose="020F0502020204030204" pitchFamily="34" charset="0"/>
                  <a:cs typeface="Eras Medium ITC" panose="020F0502020204030204" pitchFamily="34" charset="0"/>
                </a:rPr>
                <a:t>THIS IS TITLE ONE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2A019A7-34B8-CA97-3ECE-8BDDDB944148}"/>
                </a:ext>
              </a:extLst>
            </p:cNvPr>
            <p:cNvSpPr/>
            <p:nvPr/>
          </p:nvSpPr>
          <p:spPr>
            <a:xfrm>
              <a:off x="20383498" y="-10586406"/>
              <a:ext cx="8784771" cy="33586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Lorsque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par un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décret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des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puissances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suprêmes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Le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Poète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apparaît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monde</a:t>
              </a:r>
            </a:p>
            <a:p>
              <a:pPr>
                <a:lnSpc>
                  <a:spcPct val="150000"/>
                </a:lnSpc>
              </a:pP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ennuyé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Sa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mère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épouvantée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et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pleine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blasphèmes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Crispe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poings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vers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Dieu</a:t>
              </a:r>
            </a:p>
            <a:p>
              <a:pPr>
                <a:lnSpc>
                  <a:spcPct val="150000"/>
                </a:lnSpc>
              </a:pP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qui la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prend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pitié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. Ah! Que n' ai je mis bas tout un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nœud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vipères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Plutôt</a:t>
              </a:r>
              <a:endParaRPr lang="en-GB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que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nourrir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cette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dérision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! Maudite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soit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la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nuit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aux plaisirs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éphémères</a:t>
              </a:r>
              <a:endParaRPr lang="en-NL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A16EBAFD-5FB8-87FE-23A1-46EE8AE422F8}"/>
                </a:ext>
              </a:extLst>
            </p:cNvPr>
            <p:cNvSpPr/>
            <p:nvPr/>
          </p:nvSpPr>
          <p:spPr>
            <a:xfrm>
              <a:off x="19343912" y="-5927344"/>
              <a:ext cx="10863944" cy="6183086"/>
            </a:xfrm>
            <a:prstGeom prst="roundRect">
              <a:avLst/>
            </a:prstGeom>
            <a:solidFill>
              <a:schemeClr val="bg1">
                <a:lumMod val="95000"/>
                <a:alpha val="71556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A1CCD88-25F9-8FA0-6AB0-2C2FFDDDA354}"/>
                </a:ext>
              </a:extLst>
            </p:cNvPr>
            <p:cNvSpPr/>
            <p:nvPr/>
          </p:nvSpPr>
          <p:spPr>
            <a:xfrm>
              <a:off x="20212849" y="-5135248"/>
              <a:ext cx="1627094" cy="1613647"/>
            </a:xfrm>
            <a:prstGeom prst="ellipse">
              <a:avLst/>
            </a:prstGeom>
            <a:noFill/>
            <a:ln>
              <a:solidFill>
                <a:schemeClr val="accent1">
                  <a:shade val="15000"/>
                  <a:alpha val="54707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4000" b="1" dirty="0">
                  <a:solidFill>
                    <a:schemeClr val="tx1"/>
                  </a:solidFill>
                  <a:latin typeface="Eras Medium ITC" panose="020F0502020204030204" pitchFamily="34" charset="0"/>
                  <a:cs typeface="Eras Medium ITC" panose="020F0502020204030204" pitchFamily="34" charset="0"/>
                </a:rPr>
                <a:t>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9C00EDB-1801-BCA5-8749-C2E490236CA8}"/>
                </a:ext>
              </a:extLst>
            </p:cNvPr>
            <p:cNvSpPr txBox="1"/>
            <p:nvPr/>
          </p:nvSpPr>
          <p:spPr>
            <a:xfrm>
              <a:off x="22364378" y="-4836257"/>
              <a:ext cx="66335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6000" b="1" dirty="0">
                  <a:latin typeface="Eras Medium ITC" panose="020F0502020204030204" pitchFamily="34" charset="0"/>
                  <a:cs typeface="Eras Medium ITC" panose="020F0502020204030204" pitchFamily="34" charset="0"/>
                </a:rPr>
                <a:t>THIS IS TITLE TWO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2B2D983-268D-4CBF-0978-F2E75EB9B95B}"/>
                </a:ext>
              </a:extLst>
            </p:cNvPr>
            <p:cNvSpPr/>
            <p:nvPr/>
          </p:nvSpPr>
          <p:spPr>
            <a:xfrm>
              <a:off x="20383498" y="-3312233"/>
              <a:ext cx="8784771" cy="33586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Lorsque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par un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décret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des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puissances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suprêmes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Le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Poète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apparaît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monde</a:t>
              </a:r>
            </a:p>
            <a:p>
              <a:pPr>
                <a:lnSpc>
                  <a:spcPct val="150000"/>
                </a:lnSpc>
              </a:pP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ennuyé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Sa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mère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épouvantée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et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pleine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blasphèmes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Crispe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poings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vers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Dieu</a:t>
              </a:r>
            </a:p>
            <a:p>
              <a:pPr>
                <a:lnSpc>
                  <a:spcPct val="150000"/>
                </a:lnSpc>
              </a:pP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qui la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prend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pitié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. Ah! Que n' ai je mis bas tout un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nœud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vipères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Plutôt</a:t>
              </a:r>
              <a:endParaRPr lang="en-GB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que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nourrir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cette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dérision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! Maudite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soit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la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nuit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aux plaisirs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éphémères</a:t>
              </a:r>
              <a:endParaRPr lang="en-NL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5E08AD3B-CA9F-C78D-13D3-73BA77997765}"/>
                </a:ext>
              </a:extLst>
            </p:cNvPr>
            <p:cNvSpPr/>
            <p:nvPr/>
          </p:nvSpPr>
          <p:spPr>
            <a:xfrm>
              <a:off x="19343912" y="1256106"/>
              <a:ext cx="10863944" cy="6183086"/>
            </a:xfrm>
            <a:prstGeom prst="roundRect">
              <a:avLst/>
            </a:prstGeom>
            <a:solidFill>
              <a:schemeClr val="bg1">
                <a:lumMod val="95000"/>
                <a:alpha val="71556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5B891F0-E3A0-0443-0D1B-55278DA568D9}"/>
                </a:ext>
              </a:extLst>
            </p:cNvPr>
            <p:cNvSpPr/>
            <p:nvPr/>
          </p:nvSpPr>
          <p:spPr>
            <a:xfrm>
              <a:off x="20212849" y="2048202"/>
              <a:ext cx="1627094" cy="1613647"/>
            </a:xfrm>
            <a:prstGeom prst="ellipse">
              <a:avLst/>
            </a:prstGeom>
            <a:noFill/>
            <a:ln>
              <a:solidFill>
                <a:schemeClr val="accent1">
                  <a:shade val="15000"/>
                  <a:alpha val="5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4000" b="1" dirty="0">
                  <a:solidFill>
                    <a:schemeClr val="tx1"/>
                  </a:solidFill>
                  <a:latin typeface="Eras Medium ITC" panose="020F0502020204030204" pitchFamily="34" charset="0"/>
                  <a:cs typeface="Eras Medium ITC" panose="020F0502020204030204" pitchFamily="34" charset="0"/>
                </a:rPr>
                <a:t>3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9495688-5156-FEC9-01D3-366451ACD64F}"/>
                </a:ext>
              </a:extLst>
            </p:cNvPr>
            <p:cNvSpPr txBox="1"/>
            <p:nvPr/>
          </p:nvSpPr>
          <p:spPr>
            <a:xfrm>
              <a:off x="22364378" y="2347193"/>
              <a:ext cx="717215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6000" b="1" dirty="0">
                  <a:latin typeface="Eras Medium ITC" panose="020F0502020204030204" pitchFamily="34" charset="0"/>
                  <a:cs typeface="Eras Medium ITC" panose="020F0502020204030204" pitchFamily="34" charset="0"/>
                </a:rPr>
                <a:t>THIS IS TITLE THREE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D1E275C-FE6A-D3FC-46C9-182DCE34A3CF}"/>
                </a:ext>
              </a:extLst>
            </p:cNvPr>
            <p:cNvSpPr/>
            <p:nvPr/>
          </p:nvSpPr>
          <p:spPr>
            <a:xfrm>
              <a:off x="20383498" y="3871217"/>
              <a:ext cx="8784771" cy="33586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Lorsque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par un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décret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des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puissances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suprêmes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Le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Poète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apparaît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monde</a:t>
              </a:r>
            </a:p>
            <a:p>
              <a:pPr>
                <a:lnSpc>
                  <a:spcPct val="150000"/>
                </a:lnSpc>
              </a:pP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ennuyé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Sa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mère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épouvantée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et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pleine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blasphèmes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Crispe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poings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vers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Dieu</a:t>
              </a:r>
            </a:p>
            <a:p>
              <a:pPr>
                <a:lnSpc>
                  <a:spcPct val="150000"/>
                </a:lnSpc>
              </a:pP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qui la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prend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pitié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. Ah! Que n' ai je mis bas tout un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nœud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vipères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Plutôt</a:t>
              </a:r>
              <a:endParaRPr lang="en-GB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que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nourrir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cette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dérision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! Maudite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soit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la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nuit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aux plaisirs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éphémères</a:t>
              </a:r>
              <a:endParaRPr lang="en-NL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AEE73F12-E113-B6AB-40B6-C88334276F07}"/>
                </a:ext>
              </a:extLst>
            </p:cNvPr>
            <p:cNvSpPr/>
            <p:nvPr/>
          </p:nvSpPr>
          <p:spPr>
            <a:xfrm>
              <a:off x="19343912" y="8530279"/>
              <a:ext cx="10863944" cy="6183086"/>
            </a:xfrm>
            <a:prstGeom prst="roundRect">
              <a:avLst/>
            </a:prstGeom>
            <a:solidFill>
              <a:schemeClr val="bg1">
                <a:lumMod val="95000"/>
                <a:alpha val="71556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EA4B16-980D-B8BE-DB9B-76BB64617866}"/>
                </a:ext>
              </a:extLst>
            </p:cNvPr>
            <p:cNvSpPr/>
            <p:nvPr/>
          </p:nvSpPr>
          <p:spPr>
            <a:xfrm>
              <a:off x="20212849" y="9322375"/>
              <a:ext cx="1627094" cy="1613647"/>
            </a:xfrm>
            <a:prstGeom prst="ellipse">
              <a:avLst/>
            </a:prstGeom>
            <a:noFill/>
            <a:ln>
              <a:solidFill>
                <a:schemeClr val="accent1">
                  <a:shade val="15000"/>
                  <a:alpha val="5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4000" b="1" dirty="0">
                  <a:latin typeface="Eras Medium ITC" panose="020F0502020204030204" pitchFamily="34" charset="0"/>
                  <a:cs typeface="Eras Medium ITC" panose="020F0502020204030204" pitchFamily="34" charset="0"/>
                </a:rPr>
                <a:t>4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C441A85-4C07-B971-D7B9-D0422DE80B46}"/>
                </a:ext>
              </a:extLst>
            </p:cNvPr>
            <p:cNvSpPr txBox="1"/>
            <p:nvPr/>
          </p:nvSpPr>
          <p:spPr>
            <a:xfrm>
              <a:off x="22364378" y="9621366"/>
              <a:ext cx="690605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6000" b="1" dirty="0">
                  <a:latin typeface="Eras Medium ITC" panose="020F0502020204030204" pitchFamily="34" charset="0"/>
                  <a:cs typeface="Eras Medium ITC" panose="020F0502020204030204" pitchFamily="34" charset="0"/>
                </a:rPr>
                <a:t>THIS IS TITLE FOUR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DA9A438-288E-670A-2B9D-ACE01C8253C8}"/>
                </a:ext>
              </a:extLst>
            </p:cNvPr>
            <p:cNvSpPr/>
            <p:nvPr/>
          </p:nvSpPr>
          <p:spPr>
            <a:xfrm>
              <a:off x="20383498" y="11145390"/>
              <a:ext cx="8784771" cy="33586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Lorsque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par un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décret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des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puissances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suprêmes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Le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Poète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apparaît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monde</a:t>
              </a:r>
            </a:p>
            <a:p>
              <a:pPr>
                <a:lnSpc>
                  <a:spcPct val="150000"/>
                </a:lnSpc>
              </a:pP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ennuyé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Sa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mère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épouvantée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et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pleine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blasphèmes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Crispe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poings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vers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Dieu</a:t>
              </a:r>
            </a:p>
            <a:p>
              <a:pPr>
                <a:lnSpc>
                  <a:spcPct val="150000"/>
                </a:lnSpc>
              </a:pP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qui la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prend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pitié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. Ah! Que n' ai je mis bas tout un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nœud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vipères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Plutôt</a:t>
              </a:r>
              <a:endParaRPr lang="en-GB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que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nourrir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cette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dérision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! Maudite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soit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la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nuit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aux plaisirs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éphémères</a:t>
              </a:r>
              <a:endParaRPr lang="en-NL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2316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E713B6A8-D15A-1833-4654-D616E21706DB}"/>
              </a:ext>
            </a:extLst>
          </p:cNvPr>
          <p:cNvGrpSpPr/>
          <p:nvPr/>
        </p:nvGrpSpPr>
        <p:grpSpPr>
          <a:xfrm>
            <a:off x="-5450115" y="-14732000"/>
            <a:ext cx="24819429" cy="34543290"/>
            <a:chOff x="13193485" y="-13842645"/>
            <a:chExt cx="24819429" cy="34543290"/>
          </a:xfrm>
        </p:grpSpPr>
        <p:pic>
          <p:nvPicPr>
            <p:cNvPr id="5" name="Picture 4" descr="A group of women walking in front of a tall tower&#10;&#10;Description automatically generated">
              <a:extLst>
                <a:ext uri="{FF2B5EF4-FFF2-40B4-BE49-F238E27FC236}">
                  <a16:creationId xmlns:a16="http://schemas.microsoft.com/office/drawing/2014/main" id="{C3B82809-0CA7-5959-165C-87CB2CC7B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93485" y="-13842645"/>
              <a:ext cx="24819429" cy="34543290"/>
            </a:xfrm>
            <a:prstGeom prst="rect">
              <a:avLst/>
            </a:prstGeom>
          </p:spPr>
        </p:pic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D6553196-73E7-108A-9644-9E5FAA375706}"/>
                </a:ext>
              </a:extLst>
            </p:cNvPr>
            <p:cNvSpPr/>
            <p:nvPr/>
          </p:nvSpPr>
          <p:spPr>
            <a:xfrm>
              <a:off x="19343912" y="-13201517"/>
              <a:ext cx="10863944" cy="6183086"/>
            </a:xfrm>
            <a:prstGeom prst="roundRect">
              <a:avLst/>
            </a:prstGeom>
            <a:solidFill>
              <a:schemeClr val="bg1">
                <a:lumMod val="95000"/>
                <a:alpha val="71556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89FAABF-9452-8E7F-DAF6-107267EDF829}"/>
                </a:ext>
              </a:extLst>
            </p:cNvPr>
            <p:cNvSpPr/>
            <p:nvPr/>
          </p:nvSpPr>
          <p:spPr>
            <a:xfrm>
              <a:off x="20212849" y="-12409421"/>
              <a:ext cx="1627094" cy="1613647"/>
            </a:xfrm>
            <a:prstGeom prst="ellipse">
              <a:avLst/>
            </a:prstGeom>
            <a:noFill/>
            <a:ln>
              <a:solidFill>
                <a:schemeClr val="accent1">
                  <a:shade val="15000"/>
                  <a:alpha val="55178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4000" b="1" dirty="0">
                  <a:solidFill>
                    <a:schemeClr val="tx1"/>
                  </a:solidFill>
                  <a:latin typeface="Eras Medium ITC" panose="020F0502020204030204" pitchFamily="34" charset="0"/>
                  <a:cs typeface="Eras Medium ITC" panose="020F0502020204030204" pitchFamily="34" charset="0"/>
                </a:rPr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8A6D766-B07E-9DD1-7676-5FECF35574CE}"/>
                </a:ext>
              </a:extLst>
            </p:cNvPr>
            <p:cNvSpPr txBox="1"/>
            <p:nvPr/>
          </p:nvSpPr>
          <p:spPr>
            <a:xfrm>
              <a:off x="22364378" y="-12110430"/>
              <a:ext cx="650370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6000" b="1" dirty="0">
                  <a:latin typeface="Eras Medium ITC" panose="020F0502020204030204" pitchFamily="34" charset="0"/>
                  <a:cs typeface="Eras Medium ITC" panose="020F0502020204030204" pitchFamily="34" charset="0"/>
                </a:rPr>
                <a:t>THIS IS TITLE ONE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2A019A7-34B8-CA97-3ECE-8BDDDB944148}"/>
                </a:ext>
              </a:extLst>
            </p:cNvPr>
            <p:cNvSpPr/>
            <p:nvPr/>
          </p:nvSpPr>
          <p:spPr>
            <a:xfrm>
              <a:off x="20383498" y="-10586406"/>
              <a:ext cx="8784771" cy="33586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Lorsque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par un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décret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des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puissances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suprêmes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Le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Poète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apparaît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monde</a:t>
              </a:r>
            </a:p>
            <a:p>
              <a:pPr>
                <a:lnSpc>
                  <a:spcPct val="150000"/>
                </a:lnSpc>
              </a:pP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ennuyé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Sa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mère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épouvantée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et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pleine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blasphèmes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Crispe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poings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vers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Dieu</a:t>
              </a:r>
            </a:p>
            <a:p>
              <a:pPr>
                <a:lnSpc>
                  <a:spcPct val="150000"/>
                </a:lnSpc>
              </a:pP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qui la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prend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pitié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. Ah! Que n' ai je mis bas tout un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nœud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vipères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Plutôt</a:t>
              </a:r>
              <a:endParaRPr lang="en-GB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que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nourrir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cette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dérision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! Maudite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soit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la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nuit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aux plaisirs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éphémères</a:t>
              </a:r>
              <a:endParaRPr lang="en-NL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A16EBAFD-5FB8-87FE-23A1-46EE8AE422F8}"/>
                </a:ext>
              </a:extLst>
            </p:cNvPr>
            <p:cNvSpPr/>
            <p:nvPr/>
          </p:nvSpPr>
          <p:spPr>
            <a:xfrm>
              <a:off x="19343912" y="-5927344"/>
              <a:ext cx="10863944" cy="6183086"/>
            </a:xfrm>
            <a:prstGeom prst="roundRect">
              <a:avLst/>
            </a:prstGeom>
            <a:solidFill>
              <a:schemeClr val="bg1">
                <a:lumMod val="95000"/>
                <a:alpha val="71556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A1CCD88-25F9-8FA0-6AB0-2C2FFDDDA354}"/>
                </a:ext>
              </a:extLst>
            </p:cNvPr>
            <p:cNvSpPr/>
            <p:nvPr/>
          </p:nvSpPr>
          <p:spPr>
            <a:xfrm>
              <a:off x="20212849" y="-5135248"/>
              <a:ext cx="1627094" cy="1613647"/>
            </a:xfrm>
            <a:prstGeom prst="ellipse">
              <a:avLst/>
            </a:prstGeom>
            <a:noFill/>
            <a:ln>
              <a:solidFill>
                <a:schemeClr val="accent1">
                  <a:shade val="15000"/>
                  <a:alpha val="54707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4000" b="1" dirty="0">
                  <a:solidFill>
                    <a:schemeClr val="tx1"/>
                  </a:solidFill>
                  <a:latin typeface="Eras Medium ITC" panose="020F0502020204030204" pitchFamily="34" charset="0"/>
                  <a:cs typeface="Eras Medium ITC" panose="020F0502020204030204" pitchFamily="34" charset="0"/>
                </a:rPr>
                <a:t>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9C00EDB-1801-BCA5-8749-C2E490236CA8}"/>
                </a:ext>
              </a:extLst>
            </p:cNvPr>
            <p:cNvSpPr txBox="1"/>
            <p:nvPr/>
          </p:nvSpPr>
          <p:spPr>
            <a:xfrm>
              <a:off x="22364378" y="-4836257"/>
              <a:ext cx="66335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6000" b="1" dirty="0">
                  <a:latin typeface="Eras Medium ITC" panose="020F0502020204030204" pitchFamily="34" charset="0"/>
                  <a:cs typeface="Eras Medium ITC" panose="020F0502020204030204" pitchFamily="34" charset="0"/>
                </a:rPr>
                <a:t>THIS IS TITLE TWO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2B2D983-268D-4CBF-0978-F2E75EB9B95B}"/>
                </a:ext>
              </a:extLst>
            </p:cNvPr>
            <p:cNvSpPr/>
            <p:nvPr/>
          </p:nvSpPr>
          <p:spPr>
            <a:xfrm>
              <a:off x="20383498" y="-3312233"/>
              <a:ext cx="8784771" cy="33586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Lorsque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par un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décret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des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puissances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suprêmes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Le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Poète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apparaît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monde</a:t>
              </a:r>
            </a:p>
            <a:p>
              <a:pPr>
                <a:lnSpc>
                  <a:spcPct val="150000"/>
                </a:lnSpc>
              </a:pP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ennuyé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Sa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mère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épouvantée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et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pleine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blasphèmes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Crispe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poings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vers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Dieu</a:t>
              </a:r>
            </a:p>
            <a:p>
              <a:pPr>
                <a:lnSpc>
                  <a:spcPct val="150000"/>
                </a:lnSpc>
              </a:pP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qui la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prend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pitié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. Ah! Que n' ai je mis bas tout un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nœud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vipères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Plutôt</a:t>
              </a:r>
              <a:endParaRPr lang="en-GB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que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nourrir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cette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dérision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! Maudite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soit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la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nuit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aux plaisirs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éphémères</a:t>
              </a:r>
              <a:endParaRPr lang="en-NL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5E08AD3B-CA9F-C78D-13D3-73BA77997765}"/>
                </a:ext>
              </a:extLst>
            </p:cNvPr>
            <p:cNvSpPr/>
            <p:nvPr/>
          </p:nvSpPr>
          <p:spPr>
            <a:xfrm>
              <a:off x="19343912" y="1256106"/>
              <a:ext cx="10863944" cy="6183086"/>
            </a:xfrm>
            <a:prstGeom prst="roundRect">
              <a:avLst/>
            </a:prstGeom>
            <a:solidFill>
              <a:schemeClr val="bg1">
                <a:lumMod val="95000"/>
                <a:alpha val="71556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5B891F0-E3A0-0443-0D1B-55278DA568D9}"/>
                </a:ext>
              </a:extLst>
            </p:cNvPr>
            <p:cNvSpPr/>
            <p:nvPr/>
          </p:nvSpPr>
          <p:spPr>
            <a:xfrm>
              <a:off x="20212849" y="2048202"/>
              <a:ext cx="1627094" cy="1613647"/>
            </a:xfrm>
            <a:prstGeom prst="ellipse">
              <a:avLst/>
            </a:prstGeom>
            <a:noFill/>
            <a:ln>
              <a:solidFill>
                <a:schemeClr val="accent1">
                  <a:shade val="15000"/>
                  <a:alpha val="5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4000" b="1" dirty="0">
                  <a:solidFill>
                    <a:schemeClr val="tx1"/>
                  </a:solidFill>
                  <a:latin typeface="Eras Medium ITC" panose="020F0502020204030204" pitchFamily="34" charset="0"/>
                  <a:cs typeface="Eras Medium ITC" panose="020F0502020204030204" pitchFamily="34" charset="0"/>
                </a:rPr>
                <a:t>3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9495688-5156-FEC9-01D3-366451ACD64F}"/>
                </a:ext>
              </a:extLst>
            </p:cNvPr>
            <p:cNvSpPr txBox="1"/>
            <p:nvPr/>
          </p:nvSpPr>
          <p:spPr>
            <a:xfrm>
              <a:off x="22364378" y="2347193"/>
              <a:ext cx="717215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6000" b="1" dirty="0">
                  <a:latin typeface="Eras Medium ITC" panose="020F0502020204030204" pitchFamily="34" charset="0"/>
                  <a:cs typeface="Eras Medium ITC" panose="020F0502020204030204" pitchFamily="34" charset="0"/>
                </a:rPr>
                <a:t>THIS IS TITLE THREE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D1E275C-FE6A-D3FC-46C9-182DCE34A3CF}"/>
                </a:ext>
              </a:extLst>
            </p:cNvPr>
            <p:cNvSpPr/>
            <p:nvPr/>
          </p:nvSpPr>
          <p:spPr>
            <a:xfrm>
              <a:off x="20383498" y="3871217"/>
              <a:ext cx="8784771" cy="33586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Lorsque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par un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décret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des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puissances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suprêmes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Le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Poète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apparaît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monde</a:t>
              </a:r>
            </a:p>
            <a:p>
              <a:pPr>
                <a:lnSpc>
                  <a:spcPct val="150000"/>
                </a:lnSpc>
              </a:pP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ennuyé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Sa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mère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épouvantée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et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pleine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blasphèmes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Crispe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poings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vers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Dieu</a:t>
              </a:r>
            </a:p>
            <a:p>
              <a:pPr>
                <a:lnSpc>
                  <a:spcPct val="150000"/>
                </a:lnSpc>
              </a:pP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qui la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prend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pitié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. Ah! Que n' ai je mis bas tout un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nœud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vipères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Plutôt</a:t>
              </a:r>
              <a:endParaRPr lang="en-GB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que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nourrir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cette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dérision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! Maudite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soit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la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nuit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aux plaisirs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éphémères</a:t>
              </a:r>
              <a:endParaRPr lang="en-NL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AEE73F12-E113-B6AB-40B6-C88334276F07}"/>
                </a:ext>
              </a:extLst>
            </p:cNvPr>
            <p:cNvSpPr/>
            <p:nvPr/>
          </p:nvSpPr>
          <p:spPr>
            <a:xfrm>
              <a:off x="19343912" y="8530279"/>
              <a:ext cx="10863944" cy="6183086"/>
            </a:xfrm>
            <a:prstGeom prst="roundRect">
              <a:avLst/>
            </a:prstGeom>
            <a:solidFill>
              <a:schemeClr val="bg1">
                <a:lumMod val="95000"/>
                <a:alpha val="71556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EA4B16-980D-B8BE-DB9B-76BB64617866}"/>
                </a:ext>
              </a:extLst>
            </p:cNvPr>
            <p:cNvSpPr/>
            <p:nvPr/>
          </p:nvSpPr>
          <p:spPr>
            <a:xfrm>
              <a:off x="20212849" y="9322375"/>
              <a:ext cx="1627094" cy="1613647"/>
            </a:xfrm>
            <a:prstGeom prst="ellipse">
              <a:avLst/>
            </a:prstGeom>
            <a:noFill/>
            <a:ln>
              <a:solidFill>
                <a:schemeClr val="accent1">
                  <a:shade val="15000"/>
                  <a:alpha val="5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4000" b="1" dirty="0">
                  <a:latin typeface="Eras Medium ITC" panose="020F0502020204030204" pitchFamily="34" charset="0"/>
                  <a:cs typeface="Eras Medium ITC" panose="020F0502020204030204" pitchFamily="34" charset="0"/>
                </a:rPr>
                <a:t>4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C441A85-4C07-B971-D7B9-D0422DE80B46}"/>
                </a:ext>
              </a:extLst>
            </p:cNvPr>
            <p:cNvSpPr txBox="1"/>
            <p:nvPr/>
          </p:nvSpPr>
          <p:spPr>
            <a:xfrm>
              <a:off x="22364378" y="9621366"/>
              <a:ext cx="690605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6000" b="1" dirty="0">
                  <a:latin typeface="Eras Medium ITC" panose="020F0502020204030204" pitchFamily="34" charset="0"/>
                  <a:cs typeface="Eras Medium ITC" panose="020F0502020204030204" pitchFamily="34" charset="0"/>
                </a:rPr>
                <a:t>THIS IS TITLE FOUR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DA9A438-288E-670A-2B9D-ACE01C8253C8}"/>
                </a:ext>
              </a:extLst>
            </p:cNvPr>
            <p:cNvSpPr/>
            <p:nvPr/>
          </p:nvSpPr>
          <p:spPr>
            <a:xfrm>
              <a:off x="20383498" y="11145390"/>
              <a:ext cx="8784771" cy="33586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Lorsque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par un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décret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des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puissances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suprêmes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Le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Poète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apparaît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monde</a:t>
              </a:r>
            </a:p>
            <a:p>
              <a:pPr>
                <a:lnSpc>
                  <a:spcPct val="150000"/>
                </a:lnSpc>
              </a:pP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ennuyé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Sa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mère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épouvantée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et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pleine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blasphèmes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Crispe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poings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vers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Dieu</a:t>
              </a:r>
            </a:p>
            <a:p>
              <a:pPr>
                <a:lnSpc>
                  <a:spcPct val="150000"/>
                </a:lnSpc>
              </a:pP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qui la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prend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pitié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. Ah! Que n' ai je mis bas tout un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nœud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vipères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Plutôt</a:t>
              </a:r>
              <a:endParaRPr lang="en-GB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que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nourrir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cette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dérision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! Maudite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soit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la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nuit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aux plaisirs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éphémères</a:t>
              </a:r>
              <a:endParaRPr lang="en-NL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7752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E713B6A8-D15A-1833-4654-D616E21706DB}"/>
              </a:ext>
            </a:extLst>
          </p:cNvPr>
          <p:cNvGrpSpPr/>
          <p:nvPr/>
        </p:nvGrpSpPr>
        <p:grpSpPr>
          <a:xfrm>
            <a:off x="-5450115" y="-21996400"/>
            <a:ext cx="24819429" cy="34543290"/>
            <a:chOff x="13193485" y="-13842645"/>
            <a:chExt cx="24819429" cy="34543290"/>
          </a:xfrm>
        </p:grpSpPr>
        <p:pic>
          <p:nvPicPr>
            <p:cNvPr id="5" name="Picture 4" descr="A group of women walking in front of a tall tower&#10;&#10;Description automatically generated">
              <a:extLst>
                <a:ext uri="{FF2B5EF4-FFF2-40B4-BE49-F238E27FC236}">
                  <a16:creationId xmlns:a16="http://schemas.microsoft.com/office/drawing/2014/main" id="{C3B82809-0CA7-5959-165C-87CB2CC7B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93485" y="-13842645"/>
              <a:ext cx="24819429" cy="34543290"/>
            </a:xfrm>
            <a:prstGeom prst="rect">
              <a:avLst/>
            </a:prstGeom>
          </p:spPr>
        </p:pic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D6553196-73E7-108A-9644-9E5FAA375706}"/>
                </a:ext>
              </a:extLst>
            </p:cNvPr>
            <p:cNvSpPr/>
            <p:nvPr/>
          </p:nvSpPr>
          <p:spPr>
            <a:xfrm>
              <a:off x="19343912" y="-13201517"/>
              <a:ext cx="10863944" cy="6183086"/>
            </a:xfrm>
            <a:prstGeom prst="roundRect">
              <a:avLst/>
            </a:prstGeom>
            <a:solidFill>
              <a:schemeClr val="bg1">
                <a:lumMod val="95000"/>
                <a:alpha val="71556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89FAABF-9452-8E7F-DAF6-107267EDF829}"/>
                </a:ext>
              </a:extLst>
            </p:cNvPr>
            <p:cNvSpPr/>
            <p:nvPr/>
          </p:nvSpPr>
          <p:spPr>
            <a:xfrm>
              <a:off x="20212849" y="-12409421"/>
              <a:ext cx="1627094" cy="1613647"/>
            </a:xfrm>
            <a:prstGeom prst="ellipse">
              <a:avLst/>
            </a:prstGeom>
            <a:noFill/>
            <a:ln>
              <a:solidFill>
                <a:schemeClr val="accent1">
                  <a:shade val="15000"/>
                  <a:alpha val="55178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4000" b="1" dirty="0">
                  <a:solidFill>
                    <a:schemeClr val="tx1"/>
                  </a:solidFill>
                  <a:latin typeface="Eras Medium ITC" panose="020F0502020204030204" pitchFamily="34" charset="0"/>
                  <a:cs typeface="Eras Medium ITC" panose="020F0502020204030204" pitchFamily="34" charset="0"/>
                </a:rPr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8A6D766-B07E-9DD1-7676-5FECF35574CE}"/>
                </a:ext>
              </a:extLst>
            </p:cNvPr>
            <p:cNvSpPr txBox="1"/>
            <p:nvPr/>
          </p:nvSpPr>
          <p:spPr>
            <a:xfrm>
              <a:off x="22364378" y="-12110430"/>
              <a:ext cx="650370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6000" b="1" dirty="0">
                  <a:latin typeface="Eras Medium ITC" panose="020F0502020204030204" pitchFamily="34" charset="0"/>
                  <a:cs typeface="Eras Medium ITC" panose="020F0502020204030204" pitchFamily="34" charset="0"/>
                </a:rPr>
                <a:t>THIS IS TITLE ONE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2A019A7-34B8-CA97-3ECE-8BDDDB944148}"/>
                </a:ext>
              </a:extLst>
            </p:cNvPr>
            <p:cNvSpPr/>
            <p:nvPr/>
          </p:nvSpPr>
          <p:spPr>
            <a:xfrm>
              <a:off x="20383498" y="-10586406"/>
              <a:ext cx="8784771" cy="33586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Lorsque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par un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décret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des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puissances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suprêmes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Le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Poète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apparaît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monde</a:t>
              </a:r>
            </a:p>
            <a:p>
              <a:pPr>
                <a:lnSpc>
                  <a:spcPct val="150000"/>
                </a:lnSpc>
              </a:pP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ennuyé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Sa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mère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épouvantée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et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pleine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blasphèmes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Crispe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poings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vers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Dieu</a:t>
              </a:r>
            </a:p>
            <a:p>
              <a:pPr>
                <a:lnSpc>
                  <a:spcPct val="150000"/>
                </a:lnSpc>
              </a:pP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qui la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prend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pitié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. Ah! Que n' ai je mis bas tout un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nœud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vipères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Plutôt</a:t>
              </a:r>
              <a:endParaRPr lang="en-GB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que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nourrir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cette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dérision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! Maudite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soit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la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nuit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aux plaisirs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éphémères</a:t>
              </a:r>
              <a:endParaRPr lang="en-NL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A16EBAFD-5FB8-87FE-23A1-46EE8AE422F8}"/>
                </a:ext>
              </a:extLst>
            </p:cNvPr>
            <p:cNvSpPr/>
            <p:nvPr/>
          </p:nvSpPr>
          <p:spPr>
            <a:xfrm>
              <a:off x="19343912" y="-5927344"/>
              <a:ext cx="10863944" cy="6183086"/>
            </a:xfrm>
            <a:prstGeom prst="roundRect">
              <a:avLst/>
            </a:prstGeom>
            <a:solidFill>
              <a:schemeClr val="bg1">
                <a:lumMod val="95000"/>
                <a:alpha val="71556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A1CCD88-25F9-8FA0-6AB0-2C2FFDDDA354}"/>
                </a:ext>
              </a:extLst>
            </p:cNvPr>
            <p:cNvSpPr/>
            <p:nvPr/>
          </p:nvSpPr>
          <p:spPr>
            <a:xfrm>
              <a:off x="20212849" y="-5135248"/>
              <a:ext cx="1627094" cy="1613647"/>
            </a:xfrm>
            <a:prstGeom prst="ellipse">
              <a:avLst/>
            </a:prstGeom>
            <a:noFill/>
            <a:ln>
              <a:solidFill>
                <a:schemeClr val="accent1">
                  <a:shade val="15000"/>
                  <a:alpha val="54707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4000" b="1" dirty="0">
                  <a:solidFill>
                    <a:schemeClr val="tx1"/>
                  </a:solidFill>
                  <a:latin typeface="Eras Medium ITC" panose="020F0502020204030204" pitchFamily="34" charset="0"/>
                  <a:cs typeface="Eras Medium ITC" panose="020F0502020204030204" pitchFamily="34" charset="0"/>
                </a:rPr>
                <a:t>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9C00EDB-1801-BCA5-8749-C2E490236CA8}"/>
                </a:ext>
              </a:extLst>
            </p:cNvPr>
            <p:cNvSpPr txBox="1"/>
            <p:nvPr/>
          </p:nvSpPr>
          <p:spPr>
            <a:xfrm>
              <a:off x="22364378" y="-4836257"/>
              <a:ext cx="66335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6000" b="1" dirty="0">
                  <a:latin typeface="Eras Medium ITC" panose="020F0502020204030204" pitchFamily="34" charset="0"/>
                  <a:cs typeface="Eras Medium ITC" panose="020F0502020204030204" pitchFamily="34" charset="0"/>
                </a:rPr>
                <a:t>THIS IS TITLE TWO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2B2D983-268D-4CBF-0978-F2E75EB9B95B}"/>
                </a:ext>
              </a:extLst>
            </p:cNvPr>
            <p:cNvSpPr/>
            <p:nvPr/>
          </p:nvSpPr>
          <p:spPr>
            <a:xfrm>
              <a:off x="20383498" y="-3312233"/>
              <a:ext cx="8784771" cy="33586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Lorsque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par un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décret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des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puissances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suprêmes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Le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Poète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apparaît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monde</a:t>
              </a:r>
            </a:p>
            <a:p>
              <a:pPr>
                <a:lnSpc>
                  <a:spcPct val="150000"/>
                </a:lnSpc>
              </a:pP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ennuyé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Sa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mère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épouvantée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et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pleine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blasphèmes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Crispe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poings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vers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Dieu</a:t>
              </a:r>
            </a:p>
            <a:p>
              <a:pPr>
                <a:lnSpc>
                  <a:spcPct val="150000"/>
                </a:lnSpc>
              </a:pP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qui la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prend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pitié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. Ah! Que n' ai je mis bas tout un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nœud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vipères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Plutôt</a:t>
              </a:r>
              <a:endParaRPr lang="en-GB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que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nourrir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cette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dérision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! Maudite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soit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la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nuit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aux plaisirs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éphémères</a:t>
              </a:r>
              <a:endParaRPr lang="en-NL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5E08AD3B-CA9F-C78D-13D3-73BA77997765}"/>
                </a:ext>
              </a:extLst>
            </p:cNvPr>
            <p:cNvSpPr/>
            <p:nvPr/>
          </p:nvSpPr>
          <p:spPr>
            <a:xfrm>
              <a:off x="19343912" y="1256106"/>
              <a:ext cx="10863944" cy="6183086"/>
            </a:xfrm>
            <a:prstGeom prst="roundRect">
              <a:avLst/>
            </a:prstGeom>
            <a:solidFill>
              <a:schemeClr val="bg1">
                <a:lumMod val="95000"/>
                <a:alpha val="71556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5B891F0-E3A0-0443-0D1B-55278DA568D9}"/>
                </a:ext>
              </a:extLst>
            </p:cNvPr>
            <p:cNvSpPr/>
            <p:nvPr/>
          </p:nvSpPr>
          <p:spPr>
            <a:xfrm>
              <a:off x="20212849" y="2048202"/>
              <a:ext cx="1627094" cy="1613647"/>
            </a:xfrm>
            <a:prstGeom prst="ellipse">
              <a:avLst/>
            </a:prstGeom>
            <a:noFill/>
            <a:ln>
              <a:solidFill>
                <a:schemeClr val="accent1">
                  <a:shade val="15000"/>
                  <a:alpha val="5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4000" b="1" dirty="0">
                  <a:solidFill>
                    <a:schemeClr val="tx1"/>
                  </a:solidFill>
                  <a:latin typeface="Eras Medium ITC" panose="020F0502020204030204" pitchFamily="34" charset="0"/>
                  <a:cs typeface="Eras Medium ITC" panose="020F0502020204030204" pitchFamily="34" charset="0"/>
                </a:rPr>
                <a:t>3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9495688-5156-FEC9-01D3-366451ACD64F}"/>
                </a:ext>
              </a:extLst>
            </p:cNvPr>
            <p:cNvSpPr txBox="1"/>
            <p:nvPr/>
          </p:nvSpPr>
          <p:spPr>
            <a:xfrm>
              <a:off x="22364378" y="2347193"/>
              <a:ext cx="717215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6000" b="1" dirty="0">
                  <a:latin typeface="Eras Medium ITC" panose="020F0502020204030204" pitchFamily="34" charset="0"/>
                  <a:cs typeface="Eras Medium ITC" panose="020F0502020204030204" pitchFamily="34" charset="0"/>
                </a:rPr>
                <a:t>THIS IS TITLE THREE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D1E275C-FE6A-D3FC-46C9-182DCE34A3CF}"/>
                </a:ext>
              </a:extLst>
            </p:cNvPr>
            <p:cNvSpPr/>
            <p:nvPr/>
          </p:nvSpPr>
          <p:spPr>
            <a:xfrm>
              <a:off x="20383498" y="3871217"/>
              <a:ext cx="8784771" cy="33586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Lorsque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par un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décret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des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puissances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suprêmes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Le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Poète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apparaît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monde</a:t>
              </a:r>
            </a:p>
            <a:p>
              <a:pPr>
                <a:lnSpc>
                  <a:spcPct val="150000"/>
                </a:lnSpc>
              </a:pP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ennuyé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Sa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mère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épouvantée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et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pleine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blasphèmes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Crispe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poings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vers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Dieu</a:t>
              </a:r>
            </a:p>
            <a:p>
              <a:pPr>
                <a:lnSpc>
                  <a:spcPct val="150000"/>
                </a:lnSpc>
              </a:pP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qui la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prend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pitié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. Ah! Que n' ai je mis bas tout un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nœud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vipères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Plutôt</a:t>
              </a:r>
              <a:endParaRPr lang="en-GB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que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nourrir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cette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dérision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! Maudite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soit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la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nuit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aux plaisirs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éphémères</a:t>
              </a:r>
              <a:endParaRPr lang="en-NL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AEE73F12-E113-B6AB-40B6-C88334276F07}"/>
                </a:ext>
              </a:extLst>
            </p:cNvPr>
            <p:cNvSpPr/>
            <p:nvPr/>
          </p:nvSpPr>
          <p:spPr>
            <a:xfrm>
              <a:off x="19343912" y="8530279"/>
              <a:ext cx="10863944" cy="6183086"/>
            </a:xfrm>
            <a:prstGeom prst="roundRect">
              <a:avLst/>
            </a:prstGeom>
            <a:solidFill>
              <a:schemeClr val="bg1">
                <a:lumMod val="95000"/>
                <a:alpha val="71556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EA4B16-980D-B8BE-DB9B-76BB64617866}"/>
                </a:ext>
              </a:extLst>
            </p:cNvPr>
            <p:cNvSpPr/>
            <p:nvPr/>
          </p:nvSpPr>
          <p:spPr>
            <a:xfrm>
              <a:off x="20212849" y="9322375"/>
              <a:ext cx="1627094" cy="1613647"/>
            </a:xfrm>
            <a:prstGeom prst="ellipse">
              <a:avLst/>
            </a:prstGeom>
            <a:noFill/>
            <a:ln>
              <a:solidFill>
                <a:schemeClr val="accent1">
                  <a:shade val="15000"/>
                  <a:alpha val="5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4000" b="1" dirty="0">
                  <a:latin typeface="Eras Medium ITC" panose="020F0502020204030204" pitchFamily="34" charset="0"/>
                  <a:cs typeface="Eras Medium ITC" panose="020F0502020204030204" pitchFamily="34" charset="0"/>
                </a:rPr>
                <a:t>4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C441A85-4C07-B971-D7B9-D0422DE80B46}"/>
                </a:ext>
              </a:extLst>
            </p:cNvPr>
            <p:cNvSpPr txBox="1"/>
            <p:nvPr/>
          </p:nvSpPr>
          <p:spPr>
            <a:xfrm>
              <a:off x="22364378" y="9621366"/>
              <a:ext cx="690605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6000" b="1" dirty="0">
                  <a:latin typeface="Eras Medium ITC" panose="020F0502020204030204" pitchFamily="34" charset="0"/>
                  <a:cs typeface="Eras Medium ITC" panose="020F0502020204030204" pitchFamily="34" charset="0"/>
                </a:rPr>
                <a:t>THIS IS TITLE FOUR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DA9A438-288E-670A-2B9D-ACE01C8253C8}"/>
                </a:ext>
              </a:extLst>
            </p:cNvPr>
            <p:cNvSpPr/>
            <p:nvPr/>
          </p:nvSpPr>
          <p:spPr>
            <a:xfrm>
              <a:off x="20383498" y="11145390"/>
              <a:ext cx="8784771" cy="33586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Lorsque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par un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décret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des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puissances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suprêmes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Le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Poète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apparaît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monde</a:t>
              </a:r>
            </a:p>
            <a:p>
              <a:pPr>
                <a:lnSpc>
                  <a:spcPct val="150000"/>
                </a:lnSpc>
              </a:pP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ennuyé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Sa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mère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épouvantée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et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pleine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blasphèmes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Crispe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poings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vers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Dieu</a:t>
              </a:r>
            </a:p>
            <a:p>
              <a:pPr>
                <a:lnSpc>
                  <a:spcPct val="150000"/>
                </a:lnSpc>
              </a:pP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qui la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prend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pitié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. Ah! Que n' ai je mis bas tout un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nœud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vipères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Plutôt</a:t>
              </a:r>
              <a:endParaRPr lang="en-GB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que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nourrir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cette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dérision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! Maudite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soit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la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nuit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aux plaisirs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éphémères</a:t>
              </a:r>
              <a:endParaRPr lang="en-NL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5695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1368</Words>
  <Application>Microsoft Macintosh PowerPoint</Application>
  <PresentationFormat>Widescreen</PresentationFormat>
  <Paragraphs>122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Avenir Medium</vt:lpstr>
      <vt:lpstr>Calibri</vt:lpstr>
      <vt:lpstr>Calibri Light</vt:lpstr>
      <vt:lpstr>Eras Medium ITC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Giraldo</dc:creator>
  <cp:lastModifiedBy>Sergio Giraldo</cp:lastModifiedBy>
  <cp:revision>2</cp:revision>
  <dcterms:created xsi:type="dcterms:W3CDTF">2023-11-19T08:34:13Z</dcterms:created>
  <dcterms:modified xsi:type="dcterms:W3CDTF">2023-11-19T09:04:22Z</dcterms:modified>
</cp:coreProperties>
</file>