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73"/>
    <a:srgbClr val="FAEDCD"/>
    <a:srgbClr val="FEFAE0"/>
    <a:srgbClr val="E9EDC9"/>
    <a:srgbClr val="CCD5AE"/>
    <a:srgbClr val="B0A3D4"/>
    <a:srgbClr val="7D8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4"/>
    <p:restoredTop sz="94703"/>
  </p:normalViewPr>
  <p:slideViewPr>
    <p:cSldViewPr snapToGrid="0" showGuides="1">
      <p:cViewPr varScale="1">
        <p:scale>
          <a:sx n="116" d="100"/>
          <a:sy n="116" d="100"/>
        </p:scale>
        <p:origin x="224" y="7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364B-A801-C14C-8F98-306471A1ABB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602B-3A61-1143-A2AE-CDD2321A8C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27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7602B-3A61-1143-A2AE-CDD2321A8C31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6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DA7-137B-F047-AF98-DEE55D046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ECB1-ADA8-6E06-8EC8-5022DFD0A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CDDE-7EA3-6298-A17C-C08DD89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0AB3-57C8-43A4-F04E-30EAB84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1C38-FF91-6C59-0D68-B96B7630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64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9029-EF55-D6D4-D21F-103E2CF9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0FB4-7207-15CC-2BE8-12010AE1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E72D-63A3-E6B6-FF46-5233B0FC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BE8-52AA-BD60-6FDB-DCA5528F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B0B9-2A2F-A451-8746-F6A19E0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07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5CD4-C33E-B22F-91A8-AB0D0DF9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D3E99-1BCD-1D8D-793A-72C77398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B43F-CFFD-624E-E62E-DFA37B7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45CA-70D2-0C32-4758-7284D8B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36CB-197B-4395-17B7-313F522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1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0C5C-19F8-0AA9-99BE-B68F576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972-8D53-0F3C-BA34-C0C1C03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B60C-1399-3B54-EA6D-1E8D1A85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D3ED-0F47-F8F8-ADEB-0E4F36F6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A827-7EA7-283E-BA16-1FB522B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25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92D-BB3F-F360-20C3-EEA501B5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E111-2FA9-3BEA-36BA-A3871E14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CB5F-34EF-050E-FDF1-034AD212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108C-65B3-F473-C91A-3072CB48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B1F-1B3E-018E-4647-F6D9468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69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8264-C59F-3B38-0F49-500C734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C18-703A-AB7C-B649-01BB1BF90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222D-4711-5406-70C9-35E66B18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C73E-AE3F-C2F5-3282-E35EFEAB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1B72-83A7-8896-AC2F-D8BA6BBC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9A749-5B98-D096-1E47-6ECC981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83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9B75-F8CB-954E-2B95-3D5C23A1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6C30-3EDE-03C3-0C00-C42323DF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8ED5-C741-4076-3FC7-C3310A16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C6BCA-706A-A102-A108-102F99D12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613C6-85F0-815B-E3A6-FCE3F460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0C91-C874-D3D4-C4E3-5C4825F7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FCD8-AC10-91CC-AE7F-8B18B0B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E80C1-FB41-A0C7-E2A3-C862C9DA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4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915C-BCBE-BF43-FD22-251B2505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FAE4F-B1E4-F40D-975D-2B9E7D43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76176-3667-2F0F-BBF6-CAEEBDEF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EF48-A16D-322B-03BF-8A92D5A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3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71FC0-4528-2516-970B-8F159C4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6B12-24D7-D2BF-D859-86598DFC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0260-C1B8-DA87-A3C5-CFA8F86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2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6DF-1E21-54B9-2122-C461B05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FA17-58E6-2911-C4A8-4CFB7F89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7EC8-7716-D0A5-BA80-CE1D7313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2EB3-B5BA-2464-2DC3-19B182B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E5E1-CA12-D7A5-6ABB-385BB02E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4B41-8EBE-BB3A-8BC4-B99FE6E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2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C26-8CCD-F4BF-91B4-2990254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83F0-ABDC-9B0C-1BDF-1F2896BC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D4AC-6260-648E-DB71-80AD7B16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01FF-6BA6-8474-BC8A-CEB6121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0194-D1DB-C267-8F4A-9298934F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4A33-8F9F-E35C-AB76-DCA54A0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5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B4267-55C6-A342-776C-8619673B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EE17-B264-9E40-1C6E-7A719825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6354-3700-0F12-B86B-BC7E0B70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0CF9-C986-C33C-8655-CD34225A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C736-3394-A30D-9E0B-E9C2AAD8B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81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2358748">
            <a:off x="3582413" y="3537179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2358748">
            <a:off x="3991348" y="1580546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2358748">
            <a:off x="4863779" y="900501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2358748">
            <a:off x="6636263" y="1764020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2358748">
            <a:off x="7042604" y="3066008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2358748">
            <a:off x="5353449" y="4403759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521829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47447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636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PARIS 2024</a:t>
            </a: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2382730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495225" y="2322665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2382730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411795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106889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411795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39288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046913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CICLISMO</a:t>
            </a:r>
          </a:p>
          <a:p>
            <a:r>
              <a:rPr lang="en-GB" sz="1600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sz="1600" b="1" dirty="0">
              <a:latin typeface="Avenir Black" panose="02000503020000020003" pitchFamily="2" charset="0"/>
            </a:endParaRPr>
          </a:p>
          <a:p>
            <a:endParaRPr lang="en-NL" sz="1600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1527709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235589" y="1814739"/>
            <a:ext cx="1682618" cy="3291692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1527709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-443226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-748132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-443226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649999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53159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30822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RUNNING</a:t>
            </a:r>
          </a:p>
          <a:p>
            <a:r>
              <a:rPr lang="en-GB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b="1" dirty="0">
              <a:latin typeface="Avenir Black" panose="02000503020000020003" pitchFamily="2" charset="0"/>
            </a:endParaRPr>
          </a:p>
          <a:p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7911243">
            <a:off x="-26047" y="1084956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7911243">
            <a:off x="2004342" y="834094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7911243">
            <a:off x="2851161" y="2167716"/>
            <a:ext cx="2568222" cy="2128580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7911243">
            <a:off x="1604504" y="4208742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7911243">
            <a:off x="387949" y="3813689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7911243">
            <a:off x="-968613" y="2817595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256757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Free Boat Sea photo and picture">
            <a:extLst>
              <a:ext uri="{FF2B5EF4-FFF2-40B4-BE49-F238E27FC236}">
                <a16:creationId xmlns:a16="http://schemas.microsoft.com/office/drawing/2014/main" id="{8990F2FB-3B10-75EA-FCE8-BFE04F690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19" y="1281"/>
            <a:ext cx="13870725" cy="78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AB8540-A3B7-E201-DB31-EC3E518C9E60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gradFill>
            <a:gsLst>
              <a:gs pos="0">
                <a:srgbClr val="7D80DA">
                  <a:alpha val="37000"/>
                </a:srgbClr>
              </a:gs>
              <a:gs pos="49000">
                <a:srgbClr val="B0A3D4">
                  <a:alpha val="69113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8AD0F-F4DF-AD99-7C2A-9D9E00E9BA29}"/>
              </a:ext>
            </a:extLst>
          </p:cNvPr>
          <p:cNvSpPr txBox="1"/>
          <p:nvPr/>
        </p:nvSpPr>
        <p:spPr>
          <a:xfrm>
            <a:off x="4426255" y="6271944"/>
            <a:ext cx="33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i="1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a foolproof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2DB66-886B-14FF-791D-24842DDB9EBF}"/>
              </a:ext>
            </a:extLst>
          </p:cNvPr>
          <p:cNvSpPr txBox="1"/>
          <p:nvPr/>
        </p:nvSpPr>
        <p:spPr>
          <a:xfrm>
            <a:off x="1317812" y="869795"/>
            <a:ext cx="955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6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PREPARE FOR RETIREMENT</a:t>
            </a:r>
          </a:p>
        </p:txBody>
      </p:sp>
    </p:spTree>
    <p:extLst>
      <p:ext uri="{BB962C8B-B14F-4D97-AF65-F5344CB8AC3E}">
        <p14:creationId xmlns:p14="http://schemas.microsoft.com/office/powerpoint/2010/main" val="12158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Free Gorilla Monkey photo and picture">
            <a:extLst>
              <a:ext uri="{FF2B5EF4-FFF2-40B4-BE49-F238E27FC236}">
                <a16:creationId xmlns:a16="http://schemas.microsoft.com/office/drawing/2014/main" id="{A3AC101E-E21E-D893-1200-311F7023A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7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F007-8B92-F942-B6AC-446CA92807C0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gradFill>
            <a:gsLst>
              <a:gs pos="40000">
                <a:srgbClr val="CCD5AE">
                  <a:alpha val="36863"/>
                </a:srgbClr>
              </a:gs>
              <a:gs pos="80000">
                <a:srgbClr val="E9EDC9">
                  <a:alpha val="6902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5DA94-7A10-77B0-246F-6B12604A146F}"/>
              </a:ext>
            </a:extLst>
          </p:cNvPr>
          <p:cNvSpPr txBox="1"/>
          <p:nvPr/>
        </p:nvSpPr>
        <p:spPr>
          <a:xfrm>
            <a:off x="5348888" y="5987946"/>
            <a:ext cx="684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en-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nderstanding Dawin natural selection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56728-EC7C-C108-4EBA-81AFF23E3AFC}"/>
              </a:ext>
            </a:extLst>
          </p:cNvPr>
          <p:cNvSpPr txBox="1"/>
          <p:nvPr/>
        </p:nvSpPr>
        <p:spPr>
          <a:xfrm>
            <a:off x="126608" y="295421"/>
            <a:ext cx="841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400">
                <a:latin typeface="Aharoni" panose="02010803020104030203" pitchFamily="2" charset="-79"/>
                <a:cs typeface="Aharoni" panose="02010803020104030203" pitchFamily="2" charset="-79"/>
              </a:rPr>
              <a:t>Searching for ancestors</a:t>
            </a:r>
            <a:endParaRPr lang="en-N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22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BE07236-9B10-0F30-0D76-94AB201B4F9F}"/>
              </a:ext>
            </a:extLst>
          </p:cNvPr>
          <p:cNvSpPr/>
          <p:nvPr/>
        </p:nvSpPr>
        <p:spPr>
          <a:xfrm>
            <a:off x="-1295867" y="66821"/>
            <a:ext cx="6527409" cy="6724357"/>
          </a:xfrm>
          <a:prstGeom prst="ellipse">
            <a:avLst/>
          </a:prstGeom>
          <a:gradFill>
            <a:gsLst>
              <a:gs pos="25000">
                <a:srgbClr val="D4A373"/>
              </a:gs>
              <a:gs pos="71000">
                <a:srgbClr val="FEFAE0">
                  <a:alpha val="6902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9E1017-5D64-5486-395D-EA7CEE0DFB61}"/>
              </a:ext>
            </a:extLst>
          </p:cNvPr>
          <p:cNvSpPr/>
          <p:nvPr/>
        </p:nvSpPr>
        <p:spPr>
          <a:xfrm>
            <a:off x="-1463040" y="0"/>
            <a:ext cx="12192000" cy="6858000"/>
          </a:xfrm>
          <a:custGeom>
            <a:avLst/>
            <a:gdLst>
              <a:gd name="connsiteX0" fmla="*/ 2173471 w 12192000"/>
              <a:gd name="connsiteY0" fmla="*/ 538089 h 6858000"/>
              <a:gd name="connsiteX1" fmla="*/ 1547446 w 12192000"/>
              <a:gd name="connsiteY1" fmla="*/ 1164114 h 6858000"/>
              <a:gd name="connsiteX2" fmla="*/ 1547446 w 12192000"/>
              <a:gd name="connsiteY2" fmla="*/ 5693885 h 6858000"/>
              <a:gd name="connsiteX3" fmla="*/ 2173471 w 12192000"/>
              <a:gd name="connsiteY3" fmla="*/ 6319910 h 6858000"/>
              <a:gd name="connsiteX4" fmla="*/ 4677495 w 12192000"/>
              <a:gd name="connsiteY4" fmla="*/ 6319910 h 6858000"/>
              <a:gd name="connsiteX5" fmla="*/ 5303520 w 12192000"/>
              <a:gd name="connsiteY5" fmla="*/ 5693885 h 6858000"/>
              <a:gd name="connsiteX6" fmla="*/ 5303520 w 12192000"/>
              <a:gd name="connsiteY6" fmla="*/ 1164114 h 6858000"/>
              <a:gd name="connsiteX7" fmla="*/ 4677495 w 12192000"/>
              <a:gd name="connsiteY7" fmla="*/ 53808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173471" y="538089"/>
                </a:moveTo>
                <a:cubicBezTo>
                  <a:pt x="1827727" y="538089"/>
                  <a:pt x="1547446" y="818370"/>
                  <a:pt x="1547446" y="1164114"/>
                </a:cubicBezTo>
                <a:lnTo>
                  <a:pt x="1547446" y="5693885"/>
                </a:lnTo>
                <a:cubicBezTo>
                  <a:pt x="1547446" y="6039629"/>
                  <a:pt x="1827727" y="6319910"/>
                  <a:pt x="2173471" y="6319910"/>
                </a:cubicBezTo>
                <a:lnTo>
                  <a:pt x="4677495" y="6319910"/>
                </a:lnTo>
                <a:cubicBezTo>
                  <a:pt x="5023239" y="6319910"/>
                  <a:pt x="5303520" y="6039629"/>
                  <a:pt x="5303520" y="5693885"/>
                </a:cubicBezTo>
                <a:lnTo>
                  <a:pt x="5303520" y="1164114"/>
                </a:lnTo>
                <a:cubicBezTo>
                  <a:pt x="5303520" y="818370"/>
                  <a:pt x="5023239" y="538089"/>
                  <a:pt x="4677495" y="5380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8BC94A-16A8-2E58-37D9-1559E6D94017}"/>
              </a:ext>
            </a:extLst>
          </p:cNvPr>
          <p:cNvSpPr/>
          <p:nvPr/>
        </p:nvSpPr>
        <p:spPr>
          <a:xfrm>
            <a:off x="179602" y="676323"/>
            <a:ext cx="3576472" cy="5505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=lorem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FD6FF-73AE-1B47-ADC3-B58DC59DCD09}"/>
              </a:ext>
            </a:extLst>
          </p:cNvPr>
          <p:cNvSpPr txBox="1"/>
          <p:nvPr/>
        </p:nvSpPr>
        <p:spPr>
          <a:xfrm>
            <a:off x="464234" y="1069145"/>
            <a:ext cx="30526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dirty="0"/>
          </a:p>
          <a:p>
            <a:r>
              <a:rPr lang="en-GB" dirty="0"/>
              <a:t>Nunc viverra imperdiet enim. Fusce est. Vivamus a tellus.</a:t>
            </a:r>
          </a:p>
          <a:p>
            <a:endParaRPr lang="en-GB" dirty="0"/>
          </a:p>
          <a:p>
            <a:r>
              <a:rPr lang="en-GB" dirty="0"/>
              <a:t>Pellentesque habitant morbi tristique senectus et netus et malesuada fames ac turpis egestas. Proin pharetra nonummy pede. Mauris et orci.</a:t>
            </a:r>
            <a:endParaRPr lang="en-NL" dirty="0"/>
          </a:p>
          <a:p>
            <a:endParaRPr lang="en-NL" dirty="0"/>
          </a:p>
        </p:txBody>
      </p:sp>
      <p:pic>
        <p:nvPicPr>
          <p:cNvPr id="3074" name="Picture 2" descr="Free Monkey Primate photo and picture">
            <a:extLst>
              <a:ext uri="{FF2B5EF4-FFF2-40B4-BE49-F238E27FC236}">
                <a16:creationId xmlns:a16="http://schemas.microsoft.com/office/drawing/2014/main" id="{6C7DC8DE-EA27-F64C-6FF5-91B436B2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65" y="-1"/>
            <a:ext cx="9486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C14454-6043-5B72-0632-889CFA827651}"/>
              </a:ext>
            </a:extLst>
          </p:cNvPr>
          <p:cNvSpPr/>
          <p:nvPr/>
        </p:nvSpPr>
        <p:spPr>
          <a:xfrm>
            <a:off x="3928165" y="0"/>
            <a:ext cx="9534617" cy="6858000"/>
          </a:xfrm>
          <a:prstGeom prst="rect">
            <a:avLst/>
          </a:prstGeom>
          <a:gradFill flip="none" rotWithShape="1">
            <a:gsLst>
              <a:gs pos="16000">
                <a:srgbClr val="D4A373">
                  <a:alpha val="72078"/>
                </a:srgbClr>
              </a:gs>
              <a:gs pos="31000">
                <a:srgbClr val="FEFAE0">
                  <a:alpha val="7306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B87CA-16DB-D398-08AD-EE25F7E61592}"/>
              </a:ext>
            </a:extLst>
          </p:cNvPr>
          <p:cNvSpPr txBox="1"/>
          <p:nvPr/>
        </p:nvSpPr>
        <p:spPr>
          <a:xfrm>
            <a:off x="4117145" y="66820"/>
            <a:ext cx="848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NL" sz="5400" dirty="0">
                <a:latin typeface="Aharoni" panose="02010803020104030203" pitchFamily="2" charset="-79"/>
                <a:cs typeface="Aharoni" panose="02010803020104030203" pitchFamily="2" charset="-79"/>
              </a:rPr>
              <a:t>hat we know so far</a:t>
            </a:r>
          </a:p>
        </p:txBody>
      </p:sp>
    </p:spTree>
    <p:extLst>
      <p:ext uri="{BB962C8B-B14F-4D97-AF65-F5344CB8AC3E}">
        <p14:creationId xmlns:p14="http://schemas.microsoft.com/office/powerpoint/2010/main" val="7611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ree Monkey Primate photo and picture">
            <a:extLst>
              <a:ext uri="{FF2B5EF4-FFF2-40B4-BE49-F238E27FC236}">
                <a16:creationId xmlns:a16="http://schemas.microsoft.com/office/drawing/2014/main" id="{43198365-8E43-638F-2967-50F94887B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5" b="1109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22000">
                <a:srgbClr val="FAEDCD"/>
              </a:gs>
              <a:gs pos="75000">
                <a:srgbClr val="D4A373"/>
              </a:gs>
            </a:gsLst>
            <a:lin ang="5400000" scaled="1"/>
          </a:gra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041BB7-B3B9-E6EA-A6E6-682D62ECB1D3}"/>
              </a:ext>
            </a:extLst>
          </p:cNvPr>
          <p:cNvSpPr txBox="1"/>
          <p:nvPr/>
        </p:nvSpPr>
        <p:spPr>
          <a:xfrm>
            <a:off x="4117145" y="66820"/>
            <a:ext cx="848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NL" sz="5400" dirty="0">
                <a:latin typeface="Aharoni" panose="02010803020104030203" pitchFamily="2" charset="-79"/>
                <a:cs typeface="Aharoni" panose="02010803020104030203" pitchFamily="2" charset="-79"/>
              </a:rPr>
              <a:t>hat we know so far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C9F5254-6616-5F04-F676-E77044149CEA}"/>
              </a:ext>
            </a:extLst>
          </p:cNvPr>
          <p:cNvSpPr/>
          <p:nvPr/>
        </p:nvSpPr>
        <p:spPr>
          <a:xfrm>
            <a:off x="672030" y="705079"/>
            <a:ext cx="2467778" cy="3106757"/>
          </a:xfrm>
          <a:custGeom>
            <a:avLst/>
            <a:gdLst>
              <a:gd name="connsiteX0" fmla="*/ 447415 w 2467778"/>
              <a:gd name="connsiteY0" fmla="*/ 59674 h 3106757"/>
              <a:gd name="connsiteX1" fmla="*/ 54166 w 2467778"/>
              <a:gd name="connsiteY1" fmla="*/ 452923 h 3106757"/>
              <a:gd name="connsiteX2" fmla="*/ 54166 w 2467778"/>
              <a:gd name="connsiteY2" fmla="*/ 2653832 h 3106757"/>
              <a:gd name="connsiteX3" fmla="*/ 447415 w 2467778"/>
              <a:gd name="connsiteY3" fmla="*/ 3047081 h 3106757"/>
              <a:gd name="connsiteX4" fmla="*/ 2020362 w 2467778"/>
              <a:gd name="connsiteY4" fmla="*/ 3047081 h 3106757"/>
              <a:gd name="connsiteX5" fmla="*/ 2413611 w 2467778"/>
              <a:gd name="connsiteY5" fmla="*/ 2653832 h 3106757"/>
              <a:gd name="connsiteX6" fmla="*/ 2413611 w 2467778"/>
              <a:gd name="connsiteY6" fmla="*/ 452923 h 3106757"/>
              <a:gd name="connsiteX7" fmla="*/ 2020362 w 2467778"/>
              <a:gd name="connsiteY7" fmla="*/ 59674 h 3106757"/>
              <a:gd name="connsiteX8" fmla="*/ 411305 w 2467778"/>
              <a:gd name="connsiteY8" fmla="*/ 0 h 3106757"/>
              <a:gd name="connsiteX9" fmla="*/ 2056473 w 2467778"/>
              <a:gd name="connsiteY9" fmla="*/ 0 h 3106757"/>
              <a:gd name="connsiteX10" fmla="*/ 2467778 w 2467778"/>
              <a:gd name="connsiteY10" fmla="*/ 411305 h 3106757"/>
              <a:gd name="connsiteX11" fmla="*/ 2467778 w 2467778"/>
              <a:gd name="connsiteY11" fmla="*/ 2695452 h 3106757"/>
              <a:gd name="connsiteX12" fmla="*/ 2056473 w 2467778"/>
              <a:gd name="connsiteY12" fmla="*/ 3106757 h 3106757"/>
              <a:gd name="connsiteX13" fmla="*/ 411305 w 2467778"/>
              <a:gd name="connsiteY13" fmla="*/ 3106757 h 3106757"/>
              <a:gd name="connsiteX14" fmla="*/ 0 w 2467778"/>
              <a:gd name="connsiteY14" fmla="*/ 2695452 h 3106757"/>
              <a:gd name="connsiteX15" fmla="*/ 0 w 2467778"/>
              <a:gd name="connsiteY15" fmla="*/ 411305 h 3106757"/>
              <a:gd name="connsiteX16" fmla="*/ 411305 w 2467778"/>
              <a:gd name="connsiteY16" fmla="*/ 0 h 310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778" h="3106757">
                <a:moveTo>
                  <a:pt x="447415" y="59674"/>
                </a:moveTo>
                <a:cubicBezTo>
                  <a:pt x="230230" y="59674"/>
                  <a:pt x="54166" y="235738"/>
                  <a:pt x="54166" y="452923"/>
                </a:cubicBezTo>
                <a:lnTo>
                  <a:pt x="54166" y="2653832"/>
                </a:lnTo>
                <a:cubicBezTo>
                  <a:pt x="54166" y="2871017"/>
                  <a:pt x="230230" y="3047081"/>
                  <a:pt x="447415" y="3047081"/>
                </a:cubicBezTo>
                <a:lnTo>
                  <a:pt x="2020362" y="3047081"/>
                </a:lnTo>
                <a:cubicBezTo>
                  <a:pt x="2237547" y="3047081"/>
                  <a:pt x="2413611" y="2871017"/>
                  <a:pt x="2413611" y="2653832"/>
                </a:cubicBezTo>
                <a:lnTo>
                  <a:pt x="2413611" y="452923"/>
                </a:lnTo>
                <a:cubicBezTo>
                  <a:pt x="2413611" y="235738"/>
                  <a:pt x="2237547" y="59674"/>
                  <a:pt x="2020362" y="59674"/>
                </a:cubicBezTo>
                <a:close/>
                <a:moveTo>
                  <a:pt x="411305" y="0"/>
                </a:moveTo>
                <a:lnTo>
                  <a:pt x="2056473" y="0"/>
                </a:lnTo>
                <a:cubicBezTo>
                  <a:pt x="2283630" y="0"/>
                  <a:pt x="2467778" y="184148"/>
                  <a:pt x="2467778" y="411305"/>
                </a:cubicBezTo>
                <a:lnTo>
                  <a:pt x="2467778" y="2695452"/>
                </a:lnTo>
                <a:cubicBezTo>
                  <a:pt x="2467778" y="2922609"/>
                  <a:pt x="2283630" y="3106757"/>
                  <a:pt x="2056473" y="3106757"/>
                </a:cubicBezTo>
                <a:lnTo>
                  <a:pt x="411305" y="3106757"/>
                </a:lnTo>
                <a:cubicBezTo>
                  <a:pt x="184148" y="3106757"/>
                  <a:pt x="0" y="2922609"/>
                  <a:pt x="0" y="2695452"/>
                </a:cubicBezTo>
                <a:lnTo>
                  <a:pt x="0" y="411305"/>
                </a:lnTo>
                <a:cubicBezTo>
                  <a:pt x="0" y="184148"/>
                  <a:pt x="184148" y="0"/>
                  <a:pt x="411305" y="0"/>
                </a:cubicBezTo>
                <a:close/>
              </a:path>
            </a:pathLst>
          </a:custGeom>
          <a:gradFill>
            <a:gsLst>
              <a:gs pos="81000">
                <a:srgbClr val="FAEDCD"/>
              </a:gs>
              <a:gs pos="20000">
                <a:srgbClr val="D4A373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E20BB9-95EE-C722-DE3D-8ADFB4A238F5}"/>
              </a:ext>
            </a:extLst>
          </p:cNvPr>
          <p:cNvSpPr/>
          <p:nvPr/>
        </p:nvSpPr>
        <p:spPr>
          <a:xfrm>
            <a:off x="726196" y="764753"/>
            <a:ext cx="2359445" cy="2987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FEEAA-B9D6-3B01-7FB6-DB7D537D415D}"/>
              </a:ext>
            </a:extLst>
          </p:cNvPr>
          <p:cNvSpPr txBox="1"/>
          <p:nvPr/>
        </p:nvSpPr>
        <p:spPr>
          <a:xfrm>
            <a:off x="925417" y="1024569"/>
            <a:ext cx="197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endParaRPr lang="en-NL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4C54D9B-733D-EE99-0071-C1C783751ACB}"/>
              </a:ext>
            </a:extLst>
          </p:cNvPr>
          <p:cNvSpPr/>
          <p:nvPr/>
        </p:nvSpPr>
        <p:spPr>
          <a:xfrm>
            <a:off x="8998026" y="3303223"/>
            <a:ext cx="2467778" cy="3106757"/>
          </a:xfrm>
          <a:custGeom>
            <a:avLst/>
            <a:gdLst>
              <a:gd name="connsiteX0" fmla="*/ 447415 w 2467778"/>
              <a:gd name="connsiteY0" fmla="*/ 59674 h 3106757"/>
              <a:gd name="connsiteX1" fmla="*/ 54166 w 2467778"/>
              <a:gd name="connsiteY1" fmla="*/ 452923 h 3106757"/>
              <a:gd name="connsiteX2" fmla="*/ 54166 w 2467778"/>
              <a:gd name="connsiteY2" fmla="*/ 2653832 h 3106757"/>
              <a:gd name="connsiteX3" fmla="*/ 447415 w 2467778"/>
              <a:gd name="connsiteY3" fmla="*/ 3047081 h 3106757"/>
              <a:gd name="connsiteX4" fmla="*/ 2020362 w 2467778"/>
              <a:gd name="connsiteY4" fmla="*/ 3047081 h 3106757"/>
              <a:gd name="connsiteX5" fmla="*/ 2413611 w 2467778"/>
              <a:gd name="connsiteY5" fmla="*/ 2653832 h 3106757"/>
              <a:gd name="connsiteX6" fmla="*/ 2413611 w 2467778"/>
              <a:gd name="connsiteY6" fmla="*/ 452923 h 3106757"/>
              <a:gd name="connsiteX7" fmla="*/ 2020362 w 2467778"/>
              <a:gd name="connsiteY7" fmla="*/ 59674 h 3106757"/>
              <a:gd name="connsiteX8" fmla="*/ 411305 w 2467778"/>
              <a:gd name="connsiteY8" fmla="*/ 0 h 3106757"/>
              <a:gd name="connsiteX9" fmla="*/ 2056473 w 2467778"/>
              <a:gd name="connsiteY9" fmla="*/ 0 h 3106757"/>
              <a:gd name="connsiteX10" fmla="*/ 2467778 w 2467778"/>
              <a:gd name="connsiteY10" fmla="*/ 411305 h 3106757"/>
              <a:gd name="connsiteX11" fmla="*/ 2467778 w 2467778"/>
              <a:gd name="connsiteY11" fmla="*/ 2695452 h 3106757"/>
              <a:gd name="connsiteX12" fmla="*/ 2056473 w 2467778"/>
              <a:gd name="connsiteY12" fmla="*/ 3106757 h 3106757"/>
              <a:gd name="connsiteX13" fmla="*/ 411305 w 2467778"/>
              <a:gd name="connsiteY13" fmla="*/ 3106757 h 3106757"/>
              <a:gd name="connsiteX14" fmla="*/ 0 w 2467778"/>
              <a:gd name="connsiteY14" fmla="*/ 2695452 h 3106757"/>
              <a:gd name="connsiteX15" fmla="*/ 0 w 2467778"/>
              <a:gd name="connsiteY15" fmla="*/ 411305 h 3106757"/>
              <a:gd name="connsiteX16" fmla="*/ 411305 w 2467778"/>
              <a:gd name="connsiteY16" fmla="*/ 0 h 310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67778" h="3106757">
                <a:moveTo>
                  <a:pt x="447415" y="59674"/>
                </a:moveTo>
                <a:cubicBezTo>
                  <a:pt x="230230" y="59674"/>
                  <a:pt x="54166" y="235738"/>
                  <a:pt x="54166" y="452923"/>
                </a:cubicBezTo>
                <a:lnTo>
                  <a:pt x="54166" y="2653832"/>
                </a:lnTo>
                <a:cubicBezTo>
                  <a:pt x="54166" y="2871017"/>
                  <a:pt x="230230" y="3047081"/>
                  <a:pt x="447415" y="3047081"/>
                </a:cubicBezTo>
                <a:lnTo>
                  <a:pt x="2020362" y="3047081"/>
                </a:lnTo>
                <a:cubicBezTo>
                  <a:pt x="2237547" y="3047081"/>
                  <a:pt x="2413611" y="2871017"/>
                  <a:pt x="2413611" y="2653832"/>
                </a:cubicBezTo>
                <a:lnTo>
                  <a:pt x="2413611" y="452923"/>
                </a:lnTo>
                <a:cubicBezTo>
                  <a:pt x="2413611" y="235738"/>
                  <a:pt x="2237547" y="59674"/>
                  <a:pt x="2020362" y="59674"/>
                </a:cubicBezTo>
                <a:close/>
                <a:moveTo>
                  <a:pt x="411305" y="0"/>
                </a:moveTo>
                <a:lnTo>
                  <a:pt x="2056473" y="0"/>
                </a:lnTo>
                <a:cubicBezTo>
                  <a:pt x="2283630" y="0"/>
                  <a:pt x="2467778" y="184148"/>
                  <a:pt x="2467778" y="411305"/>
                </a:cubicBezTo>
                <a:lnTo>
                  <a:pt x="2467778" y="2695452"/>
                </a:lnTo>
                <a:cubicBezTo>
                  <a:pt x="2467778" y="2922609"/>
                  <a:pt x="2283630" y="3106757"/>
                  <a:pt x="2056473" y="3106757"/>
                </a:cubicBezTo>
                <a:lnTo>
                  <a:pt x="411305" y="3106757"/>
                </a:lnTo>
                <a:cubicBezTo>
                  <a:pt x="184148" y="3106757"/>
                  <a:pt x="0" y="2922609"/>
                  <a:pt x="0" y="2695452"/>
                </a:cubicBezTo>
                <a:lnTo>
                  <a:pt x="0" y="411305"/>
                </a:lnTo>
                <a:cubicBezTo>
                  <a:pt x="0" y="184148"/>
                  <a:pt x="184148" y="0"/>
                  <a:pt x="411305" y="0"/>
                </a:cubicBezTo>
                <a:close/>
              </a:path>
            </a:pathLst>
          </a:custGeom>
          <a:gradFill>
            <a:gsLst>
              <a:gs pos="81000">
                <a:srgbClr val="FAEDCD"/>
              </a:gs>
              <a:gs pos="20000">
                <a:srgbClr val="D4A373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F5793D-503F-25DF-5E1D-31904B3FCFF2}"/>
              </a:ext>
            </a:extLst>
          </p:cNvPr>
          <p:cNvSpPr/>
          <p:nvPr/>
        </p:nvSpPr>
        <p:spPr>
          <a:xfrm>
            <a:off x="9052192" y="3362897"/>
            <a:ext cx="2359445" cy="29874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DDE42-AAA3-19D7-0236-483E9E7CC99F}"/>
              </a:ext>
            </a:extLst>
          </p:cNvPr>
          <p:cNvSpPr txBox="1"/>
          <p:nvPr/>
        </p:nvSpPr>
        <p:spPr>
          <a:xfrm>
            <a:off x="9251413" y="3622713"/>
            <a:ext cx="1972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r>
              <a:rPr lang="en-GB" dirty="0"/>
              <a:t>L</a:t>
            </a:r>
            <a:r>
              <a:rPr lang="en-NL" dirty="0"/>
              <a:t>orem ipsum dolor</a:t>
            </a:r>
          </a:p>
          <a:p>
            <a:r>
              <a:rPr lang="en-GB" dirty="0"/>
              <a:t>S</a:t>
            </a:r>
            <a:r>
              <a:rPr lang="en-NL" dirty="0"/>
              <a:t>it amet capsum</a:t>
            </a:r>
          </a:p>
          <a:p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071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1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1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299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Avenir Black</vt:lpstr>
      <vt:lpstr>Baloo Bhaijaan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4</cp:revision>
  <dcterms:created xsi:type="dcterms:W3CDTF">2023-03-16T20:56:12Z</dcterms:created>
  <dcterms:modified xsi:type="dcterms:W3CDTF">2023-03-18T20:11:58Z</dcterms:modified>
</cp:coreProperties>
</file>