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55460-D0A1-6E4A-9062-4F0B1413EE95}" v="110" dt="2024-10-30T14:42:26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57"/>
    <p:restoredTop sz="94687"/>
  </p:normalViewPr>
  <p:slideViewPr>
    <p:cSldViewPr>
      <p:cViewPr varScale="1">
        <p:scale>
          <a:sx n="155" d="100"/>
          <a:sy n="155" d="100"/>
        </p:scale>
        <p:origin x="2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s Giraldo, S. (Sergio)" userId="80864686-4878-4dec-8af5-8ae51a533f9f" providerId="ADAL" clId="{36455460-D0A1-6E4A-9062-4F0B1413EE95}"/>
    <pc:docChg chg="undo redo custSel addSld delSld modSld sldOrd">
      <pc:chgData name="Rodrigues Giraldo, S. (Sergio)" userId="80864686-4878-4dec-8af5-8ae51a533f9f" providerId="ADAL" clId="{36455460-D0A1-6E4A-9062-4F0B1413EE95}" dt="2024-10-30T14:44:41.277" v="800" actId="20577"/>
      <pc:docMkLst>
        <pc:docMk/>
      </pc:docMkLst>
      <pc:sldChg chg="del">
        <pc:chgData name="Rodrigues Giraldo, S. (Sergio)" userId="80864686-4878-4dec-8af5-8ae51a533f9f" providerId="ADAL" clId="{36455460-D0A1-6E4A-9062-4F0B1413EE95}" dt="2024-10-30T13:50:49.666" v="41" actId="2696"/>
        <pc:sldMkLst>
          <pc:docMk/>
          <pc:sldMk cId="1622857644" sldId="256"/>
        </pc:sldMkLst>
      </pc:sldChg>
      <pc:sldChg chg="addSp delSp modSp new mod modTransition setBg modClrScheme chgLayout">
        <pc:chgData name="Rodrigues Giraldo, S. (Sergio)" userId="80864686-4878-4dec-8af5-8ae51a533f9f" providerId="ADAL" clId="{36455460-D0A1-6E4A-9062-4F0B1413EE95}" dt="2024-10-30T14:43:59.887" v="771"/>
        <pc:sldMkLst>
          <pc:docMk/>
          <pc:sldMk cId="2981092513" sldId="256"/>
        </pc:sldMkLst>
        <pc:spChg chg="del">
          <ac:chgData name="Rodrigues Giraldo, S. (Sergio)" userId="80864686-4878-4dec-8af5-8ae51a533f9f" providerId="ADAL" clId="{36455460-D0A1-6E4A-9062-4F0B1413EE95}" dt="2024-10-30T13:51:58.534" v="46" actId="700"/>
          <ac:spMkLst>
            <pc:docMk/>
            <pc:sldMk cId="2981092513" sldId="256"/>
            <ac:spMk id="2" creationId="{0670F995-14E1-199E-FFCE-FAB6683ECC03}"/>
          </ac:spMkLst>
        </pc:spChg>
        <pc:spChg chg="del">
          <ac:chgData name="Rodrigues Giraldo, S. (Sergio)" userId="80864686-4878-4dec-8af5-8ae51a533f9f" providerId="ADAL" clId="{36455460-D0A1-6E4A-9062-4F0B1413EE95}" dt="2024-10-30T13:51:58.534" v="46" actId="700"/>
          <ac:spMkLst>
            <pc:docMk/>
            <pc:sldMk cId="2981092513" sldId="256"/>
            <ac:spMk id="3" creationId="{E9E7A1E5-7622-6818-AEBF-02C113C9208D}"/>
          </ac:spMkLst>
        </pc:spChg>
        <pc:spChg chg="add del mod modVis">
          <ac:chgData name="Rodrigues Giraldo, S. (Sergio)" userId="80864686-4878-4dec-8af5-8ae51a533f9f" providerId="ADAL" clId="{36455460-D0A1-6E4A-9062-4F0B1413EE95}" dt="2024-10-30T14:34:22.241" v="293"/>
          <ac:spMkLst>
            <pc:docMk/>
            <pc:sldMk cId="2981092513" sldId="256"/>
            <ac:spMk id="5" creationId="{2E107DA4-E789-E988-9DBE-D824D821B816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0" creationId="{9C4FB928-5088-020A-1170-A5AF268107CF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1" creationId="{DD4B666B-107F-2368-DFF7-1A4096D7CD2D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2" creationId="{5F1E9A8E-8021-485D-2E07-38521E6F3610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3" creationId="{6CDFC0EA-8FF4-BFA6-AB1C-D7AB1E123D02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4" creationId="{2787EA8E-66BD-1BDA-B15C-5CA97A250248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5" creationId="{DECABD50-1B4C-E02E-E490-3C3EE13D4DCA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6" creationId="{54A185A3-1F60-F411-AA48-AFCBC89C2EFA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7" creationId="{625463ED-79CA-D650-6A3A-7D83448DA531}"/>
          </ac:spMkLst>
        </pc:spChg>
        <pc:spChg chg="mod">
          <ac:chgData name="Rodrigues Giraldo, S. (Sergio)" userId="80864686-4878-4dec-8af5-8ae51a533f9f" providerId="ADAL" clId="{36455460-D0A1-6E4A-9062-4F0B1413EE95}" dt="2024-10-30T14:25:08.001" v="191" actId="27803"/>
          <ac:spMkLst>
            <pc:docMk/>
            <pc:sldMk cId="2981092513" sldId="256"/>
            <ac:spMk id="18" creationId="{F77DA704-16A6-DE23-BD19-6EBCEACB4EDF}"/>
          </ac:spMkLst>
        </pc:spChg>
        <pc:spChg chg="add del mod">
          <ac:chgData name="Rodrigues Giraldo, S. (Sergio)" userId="80864686-4878-4dec-8af5-8ae51a533f9f" providerId="ADAL" clId="{36455460-D0A1-6E4A-9062-4F0B1413EE95}" dt="2024-10-30T14:33:23.429" v="283"/>
          <ac:spMkLst>
            <pc:docMk/>
            <pc:sldMk cId="2981092513" sldId="256"/>
            <ac:spMk id="23" creationId="{63B04740-61BC-ECE4-C51B-3ED5694EB641}"/>
          </ac:spMkLst>
        </pc:spChg>
        <pc:spChg chg="mod">
          <ac:chgData name="Rodrigues Giraldo, S. (Sergio)" userId="80864686-4878-4dec-8af5-8ae51a533f9f" providerId="ADAL" clId="{36455460-D0A1-6E4A-9062-4F0B1413EE95}" dt="2024-10-30T14:33:23.429" v="283"/>
          <ac:spMkLst>
            <pc:docMk/>
            <pc:sldMk cId="2981092513" sldId="256"/>
            <ac:spMk id="24" creationId="{E1FED603-AF36-FF36-FD52-20FCC40DDAD9}"/>
          </ac:spMkLst>
        </pc:spChg>
        <pc:spChg chg="del mod">
          <ac:chgData name="Rodrigues Giraldo, S. (Sergio)" userId="80864686-4878-4dec-8af5-8ae51a533f9f" providerId="ADAL" clId="{36455460-D0A1-6E4A-9062-4F0B1413EE95}" dt="2024-10-30T14:34:22.241" v="293"/>
          <ac:spMkLst>
            <pc:docMk/>
            <pc:sldMk cId="2981092513" sldId="256"/>
            <ac:spMk id="29" creationId="{4CCD6F6E-64D3-1356-526A-FADF29DBB565}"/>
          </ac:spMkLst>
        </pc:spChg>
        <pc:spChg chg="del mod">
          <ac:chgData name="Rodrigues Giraldo, S. (Sergio)" userId="80864686-4878-4dec-8af5-8ae51a533f9f" providerId="ADAL" clId="{36455460-D0A1-6E4A-9062-4F0B1413EE95}" dt="2024-10-30T14:34:22.241" v="293"/>
          <ac:spMkLst>
            <pc:docMk/>
            <pc:sldMk cId="2981092513" sldId="256"/>
            <ac:spMk id="30" creationId="{3EDEFF6D-8152-236A-16C5-9BB92499CF0E}"/>
          </ac:spMkLst>
        </pc:spChg>
        <pc:spChg chg="del mod">
          <ac:chgData name="Rodrigues Giraldo, S. (Sergio)" userId="80864686-4878-4dec-8af5-8ae51a533f9f" providerId="ADAL" clId="{36455460-D0A1-6E4A-9062-4F0B1413EE95}" dt="2024-10-30T14:34:22.241" v="293"/>
          <ac:spMkLst>
            <pc:docMk/>
            <pc:sldMk cId="2981092513" sldId="256"/>
            <ac:spMk id="31" creationId="{BACFC2B5-BDD3-7930-17BB-7AD4E960AAA7}"/>
          </ac:spMkLst>
        </pc:spChg>
        <pc:spChg chg="del mod">
          <ac:chgData name="Rodrigues Giraldo, S. (Sergio)" userId="80864686-4878-4dec-8af5-8ae51a533f9f" providerId="ADAL" clId="{36455460-D0A1-6E4A-9062-4F0B1413EE95}" dt="2024-10-30T14:34:22.241" v="293"/>
          <ac:spMkLst>
            <pc:docMk/>
            <pc:sldMk cId="2981092513" sldId="256"/>
            <ac:spMk id="32" creationId="{B76EB6EF-8409-68F8-C763-A0A722327824}"/>
          </ac:spMkLst>
        </pc:spChg>
        <pc:spChg chg="del mod">
          <ac:chgData name="Rodrigues Giraldo, S. (Sergio)" userId="80864686-4878-4dec-8af5-8ae51a533f9f" providerId="ADAL" clId="{36455460-D0A1-6E4A-9062-4F0B1413EE95}" dt="2024-10-30T14:34:22.241" v="293"/>
          <ac:spMkLst>
            <pc:docMk/>
            <pc:sldMk cId="2981092513" sldId="256"/>
            <ac:spMk id="33" creationId="{4338AD7C-6E4B-2852-CF1B-23BA6C242C93}"/>
          </ac:spMkLst>
        </pc:spChg>
        <pc:spChg chg="add del mod">
          <ac:chgData name="Rodrigues Giraldo, S. (Sergio)" userId="80864686-4878-4dec-8af5-8ae51a533f9f" providerId="ADAL" clId="{36455460-D0A1-6E4A-9062-4F0B1413EE95}" dt="2024-10-30T14:35:22.456" v="459" actId="478"/>
          <ac:spMkLst>
            <pc:docMk/>
            <pc:sldMk cId="2981092513" sldId="256"/>
            <ac:spMk id="34" creationId="{1B838352-6E38-ECE6-3702-03E6021F7784}"/>
          </ac:spMkLst>
        </pc:spChg>
        <pc:spChg chg="add mod">
          <ac:chgData name="Rodrigues Giraldo, S. (Sergio)" userId="80864686-4878-4dec-8af5-8ae51a533f9f" providerId="ADAL" clId="{36455460-D0A1-6E4A-9062-4F0B1413EE95}" dt="2024-10-30T14:36:35.514" v="525" actId="255"/>
          <ac:spMkLst>
            <pc:docMk/>
            <pc:sldMk cId="2981092513" sldId="256"/>
            <ac:spMk id="35" creationId="{5C058DAC-9490-BE5F-DC3E-17059D08869E}"/>
          </ac:spMkLst>
        </pc:spChg>
        <pc:spChg chg="add del">
          <ac:chgData name="Rodrigues Giraldo, S. (Sergio)" userId="80864686-4878-4dec-8af5-8ae51a533f9f" providerId="ADAL" clId="{36455460-D0A1-6E4A-9062-4F0B1413EE95}" dt="2024-10-30T13:57:30.221" v="79" actId="26606"/>
          <ac:spMkLst>
            <pc:docMk/>
            <pc:sldMk cId="2981092513" sldId="256"/>
            <ac:spMk id="1031" creationId="{42A4FC2C-047E-45A5-965D-8E1E3BF09BC6}"/>
          </ac:spMkLst>
        </pc:spChg>
        <pc:spChg chg="add del">
          <ac:chgData name="Rodrigues Giraldo, S. (Sergio)" userId="80864686-4878-4dec-8af5-8ae51a533f9f" providerId="ADAL" clId="{36455460-D0A1-6E4A-9062-4F0B1413EE95}" dt="2024-10-30T14:25:38.911" v="194" actId="478"/>
          <ac:spMkLst>
            <pc:docMk/>
            <pc:sldMk cId="2981092513" sldId="256"/>
            <ac:spMk id="1036" creationId="{42A4FC2C-047E-45A5-965D-8E1E3BF09BC6}"/>
          </ac:spMkLst>
        </pc:spChg>
        <pc:grpChg chg="del mod">
          <ac:chgData name="Rodrigues Giraldo, S. (Sergio)" userId="80864686-4878-4dec-8af5-8ae51a533f9f" providerId="ADAL" clId="{36455460-D0A1-6E4A-9062-4F0B1413EE95}" dt="2024-10-30T14:32:19.006" v="219" actId="478"/>
          <ac:grpSpMkLst>
            <pc:docMk/>
            <pc:sldMk cId="2981092513" sldId="256"/>
            <ac:grpSpMk id="9" creationId="{4DE647F0-5C2B-0870-A2A0-D2E0E82FA24B}"/>
          </ac:grpSpMkLst>
        </pc:grpChg>
        <pc:grpChg chg="del mod">
          <ac:chgData name="Rodrigues Giraldo, S. (Sergio)" userId="80864686-4878-4dec-8af5-8ae51a533f9f" providerId="ADAL" clId="{36455460-D0A1-6E4A-9062-4F0B1413EE95}" dt="2024-10-30T14:34:15.815" v="292" actId="27803"/>
          <ac:grpSpMkLst>
            <pc:docMk/>
            <pc:sldMk cId="2981092513" sldId="256"/>
            <ac:grpSpMk id="28" creationId="{91D8B17B-9DE9-A11F-D1F9-EA13D73BBC5A}"/>
          </ac:grpSpMkLst>
        </pc:grpChg>
        <pc:picChg chg="add mod">
          <ac:chgData name="Rodrigues Giraldo, S. (Sergio)" userId="80864686-4878-4dec-8af5-8ae51a533f9f" providerId="ADAL" clId="{36455460-D0A1-6E4A-9062-4F0B1413EE95}" dt="2024-10-30T13:52:20.020" v="50"/>
          <ac:picMkLst>
            <pc:docMk/>
            <pc:sldMk cId="2981092513" sldId="256"/>
            <ac:picMk id="4" creationId="{5A0B5A0D-2775-0246-CE38-5BA6DFEB49E5}"/>
          </ac:picMkLst>
        </pc:picChg>
        <pc:picChg chg="add del mod">
          <ac:chgData name="Rodrigues Giraldo, S. (Sergio)" userId="80864686-4878-4dec-8af5-8ae51a533f9f" providerId="ADAL" clId="{36455460-D0A1-6E4A-9062-4F0B1413EE95}" dt="2024-10-30T14:22:14.595" v="179" actId="21"/>
          <ac:picMkLst>
            <pc:docMk/>
            <pc:sldMk cId="2981092513" sldId="256"/>
            <ac:picMk id="7" creationId="{1A22D229-768E-C487-0462-0B6471EB8073}"/>
          </ac:picMkLst>
        </pc:picChg>
        <pc:picChg chg="add del mod">
          <ac:chgData name="Rodrigues Giraldo, S. (Sergio)" userId="80864686-4878-4dec-8af5-8ae51a533f9f" providerId="ADAL" clId="{36455460-D0A1-6E4A-9062-4F0B1413EE95}" dt="2024-10-30T14:25:08.001" v="191" actId="27803"/>
          <ac:picMkLst>
            <pc:docMk/>
            <pc:sldMk cId="2981092513" sldId="256"/>
            <ac:picMk id="8" creationId="{B089CBB0-E30B-74E5-9373-D4FA53A6A4F4}"/>
          </ac:picMkLst>
        </pc:picChg>
        <pc:picChg chg="mod">
          <ac:chgData name="Rodrigues Giraldo, S. (Sergio)" userId="80864686-4878-4dec-8af5-8ae51a533f9f" providerId="ADAL" clId="{36455460-D0A1-6E4A-9062-4F0B1413EE95}" dt="2024-10-30T14:29:18.037" v="198"/>
          <ac:picMkLst>
            <pc:docMk/>
            <pc:sldMk cId="2981092513" sldId="256"/>
            <ac:picMk id="19" creationId="{8B78B3A9-D2BB-8302-B416-CF87AD1D1775}"/>
          </ac:picMkLst>
        </pc:picChg>
        <pc:picChg chg="mod">
          <ac:chgData name="Rodrigues Giraldo, S. (Sergio)" userId="80864686-4878-4dec-8af5-8ae51a533f9f" providerId="ADAL" clId="{36455460-D0A1-6E4A-9062-4F0B1413EE95}" dt="2024-10-30T14:30:25.189" v="218"/>
          <ac:picMkLst>
            <pc:docMk/>
            <pc:sldMk cId="2981092513" sldId="256"/>
            <ac:picMk id="20" creationId="{3CDDDB3A-F109-AA90-C08B-618C88FC7F63}"/>
          </ac:picMkLst>
        </pc:picChg>
        <pc:picChg chg="add del mod">
          <ac:chgData name="Rodrigues Giraldo, S. (Sergio)" userId="80864686-4878-4dec-8af5-8ae51a533f9f" providerId="ADAL" clId="{36455460-D0A1-6E4A-9062-4F0B1413EE95}" dt="2024-10-30T14:33:28.075" v="285" actId="478"/>
          <ac:picMkLst>
            <pc:docMk/>
            <pc:sldMk cId="2981092513" sldId="256"/>
            <ac:picMk id="22" creationId="{63B04740-61BC-ECE4-C51B-3ED5694EB641}"/>
          </ac:picMkLst>
        </pc:picChg>
        <pc:picChg chg="add del mod">
          <ac:chgData name="Rodrigues Giraldo, S. (Sergio)" userId="80864686-4878-4dec-8af5-8ae51a533f9f" providerId="ADAL" clId="{36455460-D0A1-6E4A-9062-4F0B1413EE95}" dt="2024-10-30T14:34:15.815" v="292" actId="27803"/>
          <ac:picMkLst>
            <pc:docMk/>
            <pc:sldMk cId="2981092513" sldId="256"/>
            <ac:picMk id="26" creationId="{FFF86335-110E-2CFB-B900-21FF1A01CDA5}"/>
          </ac:picMkLst>
        </pc:picChg>
        <pc:picChg chg="mod">
          <ac:chgData name="Rodrigues Giraldo, S. (Sergio)" userId="80864686-4878-4dec-8af5-8ae51a533f9f" providerId="ADAL" clId="{36455460-D0A1-6E4A-9062-4F0B1413EE95}" dt="2024-10-30T14:34:03.334" v="291"/>
          <ac:picMkLst>
            <pc:docMk/>
            <pc:sldMk cId="2981092513" sldId="256"/>
            <ac:picMk id="27" creationId="{C8A9455D-4109-CE75-54A0-2C89886F8DBF}"/>
          </ac:picMkLst>
        </pc:picChg>
        <pc:picChg chg="add del mod">
          <ac:chgData name="Rodrigues Giraldo, S. (Sergio)" userId="80864686-4878-4dec-8af5-8ae51a533f9f" providerId="ADAL" clId="{36455460-D0A1-6E4A-9062-4F0B1413EE95}" dt="2024-10-30T13:55:50.715" v="73" actId="478"/>
          <ac:picMkLst>
            <pc:docMk/>
            <pc:sldMk cId="2981092513" sldId="256"/>
            <ac:picMk id="1026" creationId="{7F761098-0140-692D-526A-4A48211236C1}"/>
          </ac:picMkLst>
        </pc:picChg>
        <pc:picChg chg="add del mod modVis">
          <ac:chgData name="Rodrigues Giraldo, S. (Sergio)" userId="80864686-4878-4dec-8af5-8ae51a533f9f" providerId="ADAL" clId="{36455460-D0A1-6E4A-9062-4F0B1413EE95}" dt="2024-10-30T14:30:25.189" v="218"/>
          <ac:picMkLst>
            <pc:docMk/>
            <pc:sldMk cId="2981092513" sldId="256"/>
            <ac:picMk id="1028" creationId="{734B1366-3F1D-6402-8BA2-80F0286FD075}"/>
          </ac:picMkLst>
        </pc:picChg>
      </pc:sldChg>
      <pc:sldChg chg="modSp add del">
        <pc:chgData name="Rodrigues Giraldo, S. (Sergio)" userId="80864686-4878-4dec-8af5-8ae51a533f9f" providerId="ADAL" clId="{36455460-D0A1-6E4A-9062-4F0B1413EE95}" dt="2024-10-30T13:55:47.495" v="72" actId="2696"/>
        <pc:sldMkLst>
          <pc:docMk/>
          <pc:sldMk cId="1177587764" sldId="257"/>
        </pc:sldMkLst>
        <pc:picChg chg="mod">
          <ac:chgData name="Rodrigues Giraldo, S. (Sergio)" userId="80864686-4878-4dec-8af5-8ae51a533f9f" providerId="ADAL" clId="{36455460-D0A1-6E4A-9062-4F0B1413EE95}" dt="2024-10-30T13:55:34.026" v="71"/>
          <ac:picMkLst>
            <pc:docMk/>
            <pc:sldMk cId="1177587764" sldId="257"/>
            <ac:picMk id="1026" creationId="{93CF8B73-3472-F9EC-D2C7-82FB07D6DF17}"/>
          </ac:picMkLst>
        </pc:picChg>
      </pc:sldChg>
      <pc:sldChg chg="addSp delSp modSp add mod modTransition">
        <pc:chgData name="Rodrigues Giraldo, S. (Sergio)" userId="80864686-4878-4dec-8af5-8ae51a533f9f" providerId="ADAL" clId="{36455460-D0A1-6E4A-9062-4F0B1413EE95}" dt="2024-10-30T14:43:59.887" v="771"/>
        <pc:sldMkLst>
          <pc:docMk/>
          <pc:sldMk cId="2002213316" sldId="257"/>
        </pc:sldMkLst>
        <pc:spChg chg="add del mod">
          <ac:chgData name="Rodrigues Giraldo, S. (Sergio)" userId="80864686-4878-4dec-8af5-8ae51a533f9f" providerId="ADAL" clId="{36455460-D0A1-6E4A-9062-4F0B1413EE95}" dt="2024-10-30T14:40:47.870" v="556"/>
          <ac:spMkLst>
            <pc:docMk/>
            <pc:sldMk cId="2002213316" sldId="257"/>
            <ac:spMk id="2" creationId="{B6E15224-A3CD-BAB2-07F0-F12665100923}"/>
          </ac:spMkLst>
        </pc:spChg>
        <pc:spChg chg="mod">
          <ac:chgData name="Rodrigues Giraldo, S. (Sergio)" userId="80864686-4878-4dec-8af5-8ae51a533f9f" providerId="ADAL" clId="{36455460-D0A1-6E4A-9062-4F0B1413EE95}" dt="2024-10-30T14:37:59.983" v="534" actId="27803"/>
          <ac:spMkLst>
            <pc:docMk/>
            <pc:sldMk cId="2002213316" sldId="257"/>
            <ac:spMk id="6" creationId="{B3EE1375-23A2-F4C1-0982-67BEE0D8E290}"/>
          </ac:spMkLst>
        </pc:spChg>
        <pc:spChg chg="mod">
          <ac:chgData name="Rodrigues Giraldo, S. (Sergio)" userId="80864686-4878-4dec-8af5-8ae51a533f9f" providerId="ADAL" clId="{36455460-D0A1-6E4A-9062-4F0B1413EE95}" dt="2024-10-30T14:37:59.983" v="534" actId="27803"/>
          <ac:spMkLst>
            <pc:docMk/>
            <pc:sldMk cId="2002213316" sldId="257"/>
            <ac:spMk id="7" creationId="{3FB3513A-070F-7D1D-3BD4-D159B174A6C2}"/>
          </ac:spMkLst>
        </pc:spChg>
        <pc:spChg chg="mod">
          <ac:chgData name="Rodrigues Giraldo, S. (Sergio)" userId="80864686-4878-4dec-8af5-8ae51a533f9f" providerId="ADAL" clId="{36455460-D0A1-6E4A-9062-4F0B1413EE95}" dt="2024-10-30T14:37:59.983" v="534" actId="27803"/>
          <ac:spMkLst>
            <pc:docMk/>
            <pc:sldMk cId="2002213316" sldId="257"/>
            <ac:spMk id="8" creationId="{1A29CCB0-4865-92D5-2820-1985A0B08C0A}"/>
          </ac:spMkLst>
        </pc:spChg>
        <pc:spChg chg="mod">
          <ac:chgData name="Rodrigues Giraldo, S. (Sergio)" userId="80864686-4878-4dec-8af5-8ae51a533f9f" providerId="ADAL" clId="{36455460-D0A1-6E4A-9062-4F0B1413EE95}" dt="2024-10-30T14:37:59.983" v="534" actId="27803"/>
          <ac:spMkLst>
            <pc:docMk/>
            <pc:sldMk cId="2002213316" sldId="257"/>
            <ac:spMk id="9" creationId="{DDF6BFE9-1766-6372-612B-F1D0F22D8086}"/>
          </ac:spMkLst>
        </pc:spChg>
        <pc:spChg chg="mod">
          <ac:chgData name="Rodrigues Giraldo, S. (Sergio)" userId="80864686-4878-4dec-8af5-8ae51a533f9f" providerId="ADAL" clId="{36455460-D0A1-6E4A-9062-4F0B1413EE95}" dt="2024-10-30T14:37:59.983" v="534" actId="27803"/>
          <ac:spMkLst>
            <pc:docMk/>
            <pc:sldMk cId="2002213316" sldId="257"/>
            <ac:spMk id="10" creationId="{5190C420-DE49-27D8-973D-6908D7791D1D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16" creationId="{568031E5-2845-CC0A-B7F6-DD031EA85705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17" creationId="{A44BBA0B-1DA0-4DCD-92A2-F310A65E823D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18" creationId="{ACA703B7-BF0F-B6E6-5960-373B975AD9F5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19" creationId="{9B125876-0DC5-B306-4D04-1803202C64BE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20" creationId="{64588964-7282-8C73-8DD4-448487EFD4CC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21" creationId="{01E5937B-1CEA-D961-4F18-255E7C47D15B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22" creationId="{65301666-334F-CB93-24D6-1FC2393C9B6B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23" creationId="{C64464D2-BC4C-BBD8-6100-376443F51D15}"/>
          </ac:spMkLst>
        </pc:spChg>
        <pc:spChg chg="mod">
          <ac:chgData name="Rodrigues Giraldo, S. (Sergio)" userId="80864686-4878-4dec-8af5-8ae51a533f9f" providerId="ADAL" clId="{36455460-D0A1-6E4A-9062-4F0B1413EE95}" dt="2024-10-30T14:39:05.552" v="542" actId="27803"/>
          <ac:spMkLst>
            <pc:docMk/>
            <pc:sldMk cId="2002213316" sldId="257"/>
            <ac:spMk id="24" creationId="{87C6D50E-702C-9FC2-2F38-66C6089F1788}"/>
          </ac:spMkLst>
        </pc:spChg>
        <pc:spChg chg="mod">
          <ac:chgData name="Rodrigues Giraldo, S. (Sergio)" userId="80864686-4878-4dec-8af5-8ae51a533f9f" providerId="ADAL" clId="{36455460-D0A1-6E4A-9062-4F0B1413EE95}" dt="2024-10-30T14:39:48.652" v="547" actId="27803"/>
          <ac:spMkLst>
            <pc:docMk/>
            <pc:sldMk cId="2002213316" sldId="257"/>
            <ac:spMk id="28" creationId="{347449E1-B056-2C5E-13BA-6B2271B7495E}"/>
          </ac:spMkLst>
        </pc:spChg>
        <pc:spChg chg="mod">
          <ac:chgData name="Rodrigues Giraldo, S. (Sergio)" userId="80864686-4878-4dec-8af5-8ae51a533f9f" providerId="ADAL" clId="{36455460-D0A1-6E4A-9062-4F0B1413EE95}" dt="2024-10-30T14:39:48.652" v="547" actId="27803"/>
          <ac:spMkLst>
            <pc:docMk/>
            <pc:sldMk cId="2002213316" sldId="257"/>
            <ac:spMk id="29" creationId="{3865E537-B548-548C-F865-92970FE0B3E3}"/>
          </ac:spMkLst>
        </pc:spChg>
        <pc:spChg chg="mod">
          <ac:chgData name="Rodrigues Giraldo, S. (Sergio)" userId="80864686-4878-4dec-8af5-8ae51a533f9f" providerId="ADAL" clId="{36455460-D0A1-6E4A-9062-4F0B1413EE95}" dt="2024-10-30T14:39:48.652" v="547" actId="27803"/>
          <ac:spMkLst>
            <pc:docMk/>
            <pc:sldMk cId="2002213316" sldId="257"/>
            <ac:spMk id="30" creationId="{1AE9860A-BCE8-8FA9-58E2-3B3126F143EB}"/>
          </ac:spMkLst>
        </pc:spChg>
        <pc:spChg chg="mod">
          <ac:chgData name="Rodrigues Giraldo, S. (Sergio)" userId="80864686-4878-4dec-8af5-8ae51a533f9f" providerId="ADAL" clId="{36455460-D0A1-6E4A-9062-4F0B1413EE95}" dt="2024-10-30T14:39:48.652" v="547" actId="27803"/>
          <ac:spMkLst>
            <pc:docMk/>
            <pc:sldMk cId="2002213316" sldId="257"/>
            <ac:spMk id="31" creationId="{2B6BA0EF-2524-7FD4-A3B7-0928CB8C0E36}"/>
          </ac:spMkLst>
        </pc:spChg>
        <pc:spChg chg="mod">
          <ac:chgData name="Rodrigues Giraldo, S. (Sergio)" userId="80864686-4878-4dec-8af5-8ae51a533f9f" providerId="ADAL" clId="{36455460-D0A1-6E4A-9062-4F0B1413EE95}" dt="2024-10-30T14:39:48.652" v="547" actId="27803"/>
          <ac:spMkLst>
            <pc:docMk/>
            <pc:sldMk cId="2002213316" sldId="257"/>
            <ac:spMk id="32" creationId="{8E5E8C2B-2C9F-F6A5-BA94-E79869DFF17D}"/>
          </ac:spMkLst>
        </pc:spChg>
        <pc:spChg chg="del mod">
          <ac:chgData name="Rodrigues Giraldo, S. (Sergio)" userId="80864686-4878-4dec-8af5-8ae51a533f9f" providerId="ADAL" clId="{36455460-D0A1-6E4A-9062-4F0B1413EE95}" dt="2024-10-30T14:40:47.870" v="556"/>
          <ac:spMkLst>
            <pc:docMk/>
            <pc:sldMk cId="2002213316" sldId="257"/>
            <ac:spMk id="38" creationId="{2A1CF580-D656-1666-A491-006A21E1C551}"/>
          </ac:spMkLst>
        </pc:spChg>
        <pc:spChg chg="del mod">
          <ac:chgData name="Rodrigues Giraldo, S. (Sergio)" userId="80864686-4878-4dec-8af5-8ae51a533f9f" providerId="ADAL" clId="{36455460-D0A1-6E4A-9062-4F0B1413EE95}" dt="2024-10-30T14:40:47.870" v="556"/>
          <ac:spMkLst>
            <pc:docMk/>
            <pc:sldMk cId="2002213316" sldId="257"/>
            <ac:spMk id="39" creationId="{1FF86DC0-EEAA-BB09-5F2C-DE4D3AA85A1D}"/>
          </ac:spMkLst>
        </pc:spChg>
        <pc:spChg chg="mod">
          <ac:chgData name="Rodrigues Giraldo, S. (Sergio)" userId="80864686-4878-4dec-8af5-8ae51a533f9f" providerId="ADAL" clId="{36455460-D0A1-6E4A-9062-4F0B1413EE95}" dt="2024-10-30T14:41:04.146" v="686" actId="207"/>
          <ac:spMkLst>
            <pc:docMk/>
            <pc:sldMk cId="2002213316" sldId="257"/>
            <ac:spMk id="40" creationId="{A8909FC5-B5FC-D760-BA2D-C3FFACB6B784}"/>
          </ac:spMkLst>
        </pc:spChg>
        <pc:spChg chg="add mod">
          <ac:chgData name="Rodrigues Giraldo, S. (Sergio)" userId="80864686-4878-4dec-8af5-8ae51a533f9f" providerId="ADAL" clId="{36455460-D0A1-6E4A-9062-4F0B1413EE95}" dt="2024-10-30T14:41:15.716" v="687"/>
          <ac:spMkLst>
            <pc:docMk/>
            <pc:sldMk cId="2002213316" sldId="257"/>
            <ac:spMk id="41" creationId="{E0BCFA64-90C3-0F52-CB28-7CEED45D048F}"/>
          </ac:spMkLst>
        </pc:spChg>
        <pc:spChg chg="del">
          <ac:chgData name="Rodrigues Giraldo, S. (Sergio)" userId="80864686-4878-4dec-8af5-8ae51a533f9f" providerId="ADAL" clId="{36455460-D0A1-6E4A-9062-4F0B1413EE95}" dt="2024-10-30T13:58:08.671" v="81" actId="26606"/>
          <ac:spMkLst>
            <pc:docMk/>
            <pc:sldMk cId="2002213316" sldId="257"/>
            <ac:spMk id="1031" creationId="{63278EB8-E597-E123-B778-7EBE6FE8F10F}"/>
          </ac:spMkLst>
        </pc:spChg>
        <pc:spChg chg="add del">
          <ac:chgData name="Rodrigues Giraldo, S. (Sergio)" userId="80864686-4878-4dec-8af5-8ae51a533f9f" providerId="ADAL" clId="{36455460-D0A1-6E4A-9062-4F0B1413EE95}" dt="2024-10-30T14:38:31.547" v="535" actId="478"/>
          <ac:spMkLst>
            <pc:docMk/>
            <pc:sldMk cId="2002213316" sldId="257"/>
            <ac:spMk id="5127" creationId="{42A4FC2C-047E-45A5-965D-8E1E3BF09BC6}"/>
          </ac:spMkLst>
        </pc:spChg>
        <pc:grpChg chg="del mod">
          <ac:chgData name="Rodrigues Giraldo, S. (Sergio)" userId="80864686-4878-4dec-8af5-8ae51a533f9f" providerId="ADAL" clId="{36455460-D0A1-6E4A-9062-4F0B1413EE95}" dt="2024-10-30T14:38:42.892" v="536" actId="478"/>
          <ac:grpSpMkLst>
            <pc:docMk/>
            <pc:sldMk cId="2002213316" sldId="257"/>
            <ac:grpSpMk id="5" creationId="{A22BADFE-6DB8-545F-0629-1BCD468D7F4E}"/>
          </ac:grpSpMkLst>
        </pc:grpChg>
        <pc:grpChg chg="del mod">
          <ac:chgData name="Rodrigues Giraldo, S. (Sergio)" userId="80864686-4878-4dec-8af5-8ae51a533f9f" providerId="ADAL" clId="{36455460-D0A1-6E4A-9062-4F0B1413EE95}" dt="2024-10-30T14:39:27.015" v="543" actId="478"/>
          <ac:grpSpMkLst>
            <pc:docMk/>
            <pc:sldMk cId="2002213316" sldId="257"/>
            <ac:grpSpMk id="15" creationId="{8E70D94A-8635-4FA9-8BAC-61A515C015AB}"/>
          </ac:grpSpMkLst>
        </pc:grpChg>
        <pc:grpChg chg="add del mod">
          <ac:chgData name="Rodrigues Giraldo, S. (Sergio)" userId="80864686-4878-4dec-8af5-8ae51a533f9f" providerId="ADAL" clId="{36455460-D0A1-6E4A-9062-4F0B1413EE95}" dt="2024-10-30T14:39:48.652" v="547" actId="27803"/>
          <ac:grpSpMkLst>
            <pc:docMk/>
            <pc:sldMk cId="2002213316" sldId="257"/>
            <ac:grpSpMk id="27" creationId="{2832BA1A-2DBB-A0B7-8065-47F05220B905}"/>
          </ac:grpSpMkLst>
        </pc:grpChg>
        <pc:grpChg chg="del mod">
          <ac:chgData name="Rodrigues Giraldo, S. (Sergio)" userId="80864686-4878-4dec-8af5-8ae51a533f9f" providerId="ADAL" clId="{36455460-D0A1-6E4A-9062-4F0B1413EE95}" dt="2024-10-30T14:40:41.724" v="555" actId="27803"/>
          <ac:grpSpMkLst>
            <pc:docMk/>
            <pc:sldMk cId="2002213316" sldId="257"/>
            <ac:grpSpMk id="37" creationId="{05EC5A6E-CF98-E9B9-044A-9E705E7F8178}"/>
          </ac:grpSpMkLst>
        </pc:grpChg>
        <pc:picChg chg="add del mod">
          <ac:chgData name="Rodrigues Giraldo, S. (Sergio)" userId="80864686-4878-4dec-8af5-8ae51a533f9f" providerId="ADAL" clId="{36455460-D0A1-6E4A-9062-4F0B1413EE95}" dt="2024-10-30T14:37:59.983" v="534" actId="27803"/>
          <ac:picMkLst>
            <pc:docMk/>
            <pc:sldMk cId="2002213316" sldId="257"/>
            <ac:picMk id="4" creationId="{7FC05361-51C6-9882-53EB-0B925C8AE2E3}"/>
          </ac:picMkLst>
        </pc:picChg>
        <pc:picChg chg="add del mod">
          <ac:chgData name="Rodrigues Giraldo, S. (Sergio)" userId="80864686-4878-4dec-8af5-8ae51a533f9f" providerId="ADAL" clId="{36455460-D0A1-6E4A-9062-4F0B1413EE95}" dt="2024-10-30T14:38:53.059" v="538" actId="478"/>
          <ac:picMkLst>
            <pc:docMk/>
            <pc:sldMk cId="2002213316" sldId="257"/>
            <ac:picMk id="12" creationId="{08544954-C393-DE14-B30A-749F74924AE5}"/>
          </ac:picMkLst>
        </pc:picChg>
        <pc:picChg chg="add del mod">
          <ac:chgData name="Rodrigues Giraldo, S. (Sergio)" userId="80864686-4878-4dec-8af5-8ae51a533f9f" providerId="ADAL" clId="{36455460-D0A1-6E4A-9062-4F0B1413EE95}" dt="2024-10-30T14:39:05.552" v="542" actId="27803"/>
          <ac:picMkLst>
            <pc:docMk/>
            <pc:sldMk cId="2002213316" sldId="257"/>
            <ac:picMk id="14" creationId="{D25FA145-77DC-6796-023E-9516FB5257C4}"/>
          </ac:picMkLst>
        </pc:picChg>
        <pc:picChg chg="add del mod">
          <ac:chgData name="Rodrigues Giraldo, S. (Sergio)" userId="80864686-4878-4dec-8af5-8ae51a533f9f" providerId="ADAL" clId="{36455460-D0A1-6E4A-9062-4F0B1413EE95}" dt="2024-10-30T14:39:49.153" v="548" actId="14100"/>
          <ac:picMkLst>
            <pc:docMk/>
            <pc:sldMk cId="2002213316" sldId="257"/>
            <ac:picMk id="26" creationId="{7AAFE096-FBFA-2C41-D724-0B67DE687180}"/>
          </ac:picMkLst>
        </pc:picChg>
        <pc:picChg chg="add del mod">
          <ac:chgData name="Rodrigues Giraldo, S. (Sergio)" userId="80864686-4878-4dec-8af5-8ae51a533f9f" providerId="ADAL" clId="{36455460-D0A1-6E4A-9062-4F0B1413EE95}" dt="2024-10-30T14:40:19.649" v="551" actId="478"/>
          <ac:picMkLst>
            <pc:docMk/>
            <pc:sldMk cId="2002213316" sldId="257"/>
            <ac:picMk id="34" creationId="{543FC138-D662-DB43-4739-18C8CF2EBB5A}"/>
          </ac:picMkLst>
        </pc:picChg>
        <pc:picChg chg="add del mod">
          <ac:chgData name="Rodrigues Giraldo, S. (Sergio)" userId="80864686-4878-4dec-8af5-8ae51a533f9f" providerId="ADAL" clId="{36455460-D0A1-6E4A-9062-4F0B1413EE95}" dt="2024-10-30T14:40:41.724" v="555" actId="27803"/>
          <ac:picMkLst>
            <pc:docMk/>
            <pc:sldMk cId="2002213316" sldId="257"/>
            <ac:picMk id="36" creationId="{F3612E75-6301-92AC-9280-F2162E140DC9}"/>
          </ac:picMkLst>
        </pc:picChg>
        <pc:picChg chg="add mod">
          <ac:chgData name="Rodrigues Giraldo, S. (Sergio)" userId="80864686-4878-4dec-8af5-8ae51a533f9f" providerId="ADAL" clId="{36455460-D0A1-6E4A-9062-4F0B1413EE95}" dt="2024-10-30T13:58:08.671" v="81" actId="26606"/>
          <ac:picMkLst>
            <pc:docMk/>
            <pc:sldMk cId="2002213316" sldId="257"/>
            <ac:picMk id="5122" creationId="{FE0248C1-5A64-DD18-239F-3A8A046AAEFF}"/>
          </ac:picMkLst>
        </pc:picChg>
      </pc:sldChg>
      <pc:sldChg chg="addSp delSp modSp add mod modTransition">
        <pc:chgData name="Rodrigues Giraldo, S. (Sergio)" userId="80864686-4878-4dec-8af5-8ae51a533f9f" providerId="ADAL" clId="{36455460-D0A1-6E4A-9062-4F0B1413EE95}" dt="2024-10-30T14:43:59.887" v="771"/>
        <pc:sldMkLst>
          <pc:docMk/>
          <pc:sldMk cId="897150696" sldId="258"/>
        </pc:sldMkLst>
        <pc:spChg chg="add del mod">
          <ac:chgData name="Rodrigues Giraldo, S. (Sergio)" userId="80864686-4878-4dec-8af5-8ae51a533f9f" providerId="ADAL" clId="{36455460-D0A1-6E4A-9062-4F0B1413EE95}" dt="2024-10-30T14:42:12.357" v="696"/>
          <ac:spMkLst>
            <pc:docMk/>
            <pc:sldMk cId="897150696" sldId="258"/>
            <ac:spMk id="2" creationId="{35652CF1-E42B-E665-1449-CCB4A252BE34}"/>
          </ac:spMkLst>
        </pc:spChg>
        <pc:spChg chg="del mod">
          <ac:chgData name="Rodrigues Giraldo, S. (Sergio)" userId="80864686-4878-4dec-8af5-8ae51a533f9f" providerId="ADAL" clId="{36455460-D0A1-6E4A-9062-4F0B1413EE95}" dt="2024-10-30T14:42:12.357" v="696"/>
          <ac:spMkLst>
            <pc:docMk/>
            <pc:sldMk cId="897150696" sldId="258"/>
            <ac:spMk id="6" creationId="{A96DAE80-307A-344E-6222-19D795614FE7}"/>
          </ac:spMkLst>
        </pc:spChg>
        <pc:spChg chg="del mod">
          <ac:chgData name="Rodrigues Giraldo, S. (Sergio)" userId="80864686-4878-4dec-8af5-8ae51a533f9f" providerId="ADAL" clId="{36455460-D0A1-6E4A-9062-4F0B1413EE95}" dt="2024-10-30T14:42:12.357" v="696"/>
          <ac:spMkLst>
            <pc:docMk/>
            <pc:sldMk cId="897150696" sldId="258"/>
            <ac:spMk id="7" creationId="{A5F4DE62-8726-E80E-E182-A732627B1C5E}"/>
          </ac:spMkLst>
        </pc:spChg>
        <pc:spChg chg="del mod">
          <ac:chgData name="Rodrigues Giraldo, S. (Sergio)" userId="80864686-4878-4dec-8af5-8ae51a533f9f" providerId="ADAL" clId="{36455460-D0A1-6E4A-9062-4F0B1413EE95}" dt="2024-10-30T14:42:12.357" v="696"/>
          <ac:spMkLst>
            <pc:docMk/>
            <pc:sldMk cId="897150696" sldId="258"/>
            <ac:spMk id="8" creationId="{56CE8534-B85E-954E-4E8D-A8A5B773CB0A}"/>
          </ac:spMkLst>
        </pc:spChg>
        <pc:spChg chg="del mod">
          <ac:chgData name="Rodrigues Giraldo, S. (Sergio)" userId="80864686-4878-4dec-8af5-8ae51a533f9f" providerId="ADAL" clId="{36455460-D0A1-6E4A-9062-4F0B1413EE95}" dt="2024-10-30T14:42:12.357" v="696"/>
          <ac:spMkLst>
            <pc:docMk/>
            <pc:sldMk cId="897150696" sldId="258"/>
            <ac:spMk id="9" creationId="{BDA389E5-C0C2-E4EB-14B4-12AF00A76DE2}"/>
          </ac:spMkLst>
        </pc:spChg>
        <pc:spChg chg="del mod">
          <ac:chgData name="Rodrigues Giraldo, S. (Sergio)" userId="80864686-4878-4dec-8af5-8ae51a533f9f" providerId="ADAL" clId="{36455460-D0A1-6E4A-9062-4F0B1413EE95}" dt="2024-10-30T14:42:12.357" v="696"/>
          <ac:spMkLst>
            <pc:docMk/>
            <pc:sldMk cId="897150696" sldId="258"/>
            <ac:spMk id="10" creationId="{DCE1359D-B153-1B98-63DA-F9DF4B28352F}"/>
          </ac:spMkLst>
        </pc:spChg>
        <pc:spChg chg="mod">
          <ac:chgData name="Rodrigues Giraldo, S. (Sergio)" userId="80864686-4878-4dec-8af5-8ae51a533f9f" providerId="ADAL" clId="{36455460-D0A1-6E4A-9062-4F0B1413EE95}" dt="2024-10-30T14:42:22.720" v="768" actId="207"/>
          <ac:spMkLst>
            <pc:docMk/>
            <pc:sldMk cId="897150696" sldId="258"/>
            <ac:spMk id="11" creationId="{704777EA-8D72-01A7-BA02-3209E94C8D8C}"/>
          </ac:spMkLst>
        </pc:spChg>
        <pc:spChg chg="add mod">
          <ac:chgData name="Rodrigues Giraldo, S. (Sergio)" userId="80864686-4878-4dec-8af5-8ae51a533f9f" providerId="ADAL" clId="{36455460-D0A1-6E4A-9062-4F0B1413EE95}" dt="2024-10-30T14:42:26.797" v="769"/>
          <ac:spMkLst>
            <pc:docMk/>
            <pc:sldMk cId="897150696" sldId="258"/>
            <ac:spMk id="12" creationId="{502FF833-B7E9-17B5-06D2-2DDFDF4EABB5}"/>
          </ac:spMkLst>
        </pc:spChg>
        <pc:spChg chg="del">
          <ac:chgData name="Rodrigues Giraldo, S. (Sergio)" userId="80864686-4878-4dec-8af5-8ae51a533f9f" providerId="ADAL" clId="{36455460-D0A1-6E4A-9062-4F0B1413EE95}" dt="2024-10-30T13:57:13.041" v="77" actId="26606"/>
          <ac:spMkLst>
            <pc:docMk/>
            <pc:sldMk cId="897150696" sldId="258"/>
            <ac:spMk id="1031" creationId="{8A658B18-877B-D773-697B-096C7CF0D3A4}"/>
          </ac:spMkLst>
        </pc:spChg>
        <pc:spChg chg="add">
          <ac:chgData name="Rodrigues Giraldo, S. (Sergio)" userId="80864686-4878-4dec-8af5-8ae51a533f9f" providerId="ADAL" clId="{36455460-D0A1-6E4A-9062-4F0B1413EE95}" dt="2024-10-30T13:57:13.041" v="77" actId="26606"/>
          <ac:spMkLst>
            <pc:docMk/>
            <pc:sldMk cId="897150696" sldId="258"/>
            <ac:spMk id="4103" creationId="{42A4FC2C-047E-45A5-965D-8E1E3BF09BC6}"/>
          </ac:spMkLst>
        </pc:spChg>
        <pc:grpChg chg="del mod">
          <ac:chgData name="Rodrigues Giraldo, S. (Sergio)" userId="80864686-4878-4dec-8af5-8ae51a533f9f" providerId="ADAL" clId="{36455460-D0A1-6E4A-9062-4F0B1413EE95}" dt="2024-10-30T14:42:04.787" v="695" actId="27803"/>
          <ac:grpSpMkLst>
            <pc:docMk/>
            <pc:sldMk cId="897150696" sldId="258"/>
            <ac:grpSpMk id="5" creationId="{B8D10CF3-6C4A-B2B8-C9DE-2136292FF3B3}"/>
          </ac:grpSpMkLst>
        </pc:grpChg>
        <pc:picChg chg="add del mod">
          <ac:chgData name="Rodrigues Giraldo, S. (Sergio)" userId="80864686-4878-4dec-8af5-8ae51a533f9f" providerId="ADAL" clId="{36455460-D0A1-6E4A-9062-4F0B1413EE95}" dt="2024-10-30T14:42:04.787" v="695" actId="27803"/>
          <ac:picMkLst>
            <pc:docMk/>
            <pc:sldMk cId="897150696" sldId="258"/>
            <ac:picMk id="4" creationId="{A2FE3C8A-8B60-E80E-A253-CAEF7EC85F3B}"/>
          </ac:picMkLst>
        </pc:picChg>
        <pc:picChg chg="add mod">
          <ac:chgData name="Rodrigues Giraldo, S. (Sergio)" userId="80864686-4878-4dec-8af5-8ae51a533f9f" providerId="ADAL" clId="{36455460-D0A1-6E4A-9062-4F0B1413EE95}" dt="2024-10-30T13:57:13.041" v="77" actId="26606"/>
          <ac:picMkLst>
            <pc:docMk/>
            <pc:sldMk cId="897150696" sldId="258"/>
            <ac:picMk id="4098" creationId="{C110DCA9-7FEF-D694-25BF-9079CA5B7460}"/>
          </ac:picMkLst>
        </pc:picChg>
      </pc:sldChg>
      <pc:sldChg chg="del">
        <pc:chgData name="Rodrigues Giraldo, S. (Sergio)" userId="80864686-4878-4dec-8af5-8ae51a533f9f" providerId="ADAL" clId="{36455460-D0A1-6E4A-9062-4F0B1413EE95}" dt="2024-10-30T13:50:49.689" v="44" actId="2696"/>
        <pc:sldMkLst>
          <pc:docMk/>
          <pc:sldMk cId="2099850852" sldId="258"/>
        </pc:sldMkLst>
      </pc:sldChg>
      <pc:sldChg chg="add del">
        <pc:chgData name="Rodrigues Giraldo, S. (Sergio)" userId="80864686-4878-4dec-8af5-8ae51a533f9f" providerId="ADAL" clId="{36455460-D0A1-6E4A-9062-4F0B1413EE95}" dt="2024-10-30T14:36:28.436" v="523" actId="2890"/>
        <pc:sldMkLst>
          <pc:docMk/>
          <pc:sldMk cId="1083232855" sldId="259"/>
        </pc:sldMkLst>
      </pc:sldChg>
      <pc:sldChg chg="del">
        <pc:chgData name="Rodrigues Giraldo, S. (Sergio)" userId="80864686-4878-4dec-8af5-8ae51a533f9f" providerId="ADAL" clId="{36455460-D0A1-6E4A-9062-4F0B1413EE95}" dt="2024-10-30T13:50:49.677" v="43" actId="2696"/>
        <pc:sldMkLst>
          <pc:docMk/>
          <pc:sldMk cId="2195312687" sldId="259"/>
        </pc:sldMkLst>
      </pc:sldChg>
      <pc:sldChg chg="addSp modSp new mod ord modClrScheme chgLayout">
        <pc:chgData name="Rodrigues Giraldo, S. (Sergio)" userId="80864686-4878-4dec-8af5-8ae51a533f9f" providerId="ADAL" clId="{36455460-D0A1-6E4A-9062-4F0B1413EE95}" dt="2024-10-30T14:44:41.277" v="800" actId="20577"/>
        <pc:sldMkLst>
          <pc:docMk/>
          <pc:sldMk cId="2641884955" sldId="259"/>
        </pc:sldMkLst>
        <pc:spChg chg="add mod">
          <ac:chgData name="Rodrigues Giraldo, S. (Sergio)" userId="80864686-4878-4dec-8af5-8ae51a533f9f" providerId="ADAL" clId="{36455460-D0A1-6E4A-9062-4F0B1413EE95}" dt="2024-10-30T14:44:41.277" v="800" actId="20577"/>
          <ac:spMkLst>
            <pc:docMk/>
            <pc:sldMk cId="2641884955" sldId="259"/>
            <ac:spMk id="2" creationId="{3CB4AC8E-B742-2D1A-7974-4F3D8E242F3E}"/>
          </ac:spMkLst>
        </pc:spChg>
        <pc:spChg chg="add mod">
          <ac:chgData name="Rodrigues Giraldo, S. (Sergio)" userId="80864686-4878-4dec-8af5-8ae51a533f9f" providerId="ADAL" clId="{36455460-D0A1-6E4A-9062-4F0B1413EE95}" dt="2024-10-30T14:44:29.319" v="774" actId="700"/>
          <ac:spMkLst>
            <pc:docMk/>
            <pc:sldMk cId="2641884955" sldId="259"/>
            <ac:spMk id="3" creationId="{E2996DA7-8137-C75D-B890-9E7BF21337B1}"/>
          </ac:spMkLst>
        </pc:spChg>
      </pc:sldChg>
      <pc:sldChg chg="modSp add del">
        <pc:chgData name="Rodrigues Giraldo, S. (Sergio)" userId="80864686-4878-4dec-8af5-8ae51a533f9f" providerId="ADAL" clId="{36455460-D0A1-6E4A-9062-4F0B1413EE95}" dt="2024-10-30T13:50:49.672" v="42" actId="2696"/>
        <pc:sldMkLst>
          <pc:docMk/>
          <pc:sldMk cId="2567336232" sldId="260"/>
        </pc:sldMkLst>
        <pc:picChg chg="mod">
          <ac:chgData name="Rodrigues Giraldo, S. (Sergio)" userId="80864686-4878-4dec-8af5-8ae51a533f9f" providerId="ADAL" clId="{36455460-D0A1-6E4A-9062-4F0B1413EE95}" dt="2024-10-30T13:50:06.454" v="39" actId="339"/>
          <ac:picMkLst>
            <pc:docMk/>
            <pc:sldMk cId="2567336232" sldId="260"/>
            <ac:picMk id="9" creationId="{C31CBDD1-736A-9320-61AB-29E07C0F6B9F}"/>
          </ac:picMkLst>
        </pc:picChg>
        <pc:picChg chg="mod">
          <ac:chgData name="Rodrigues Giraldo, S. (Sergio)" userId="80864686-4878-4dec-8af5-8ae51a533f9f" providerId="ADAL" clId="{36455460-D0A1-6E4A-9062-4F0B1413EE95}" dt="2024-10-30T13:50:18.669" v="40" actId="14429"/>
          <ac:picMkLst>
            <pc:docMk/>
            <pc:sldMk cId="2567336232" sldId="260"/>
            <ac:picMk id="11" creationId="{5DD7383A-80DC-E6C0-2482-BBB32F9220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FD15-F26B-A5F9-2903-E415B8F63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EE05B-31AA-B36D-DBB0-BF673A15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D1C2D-799E-DE2D-1610-32A40F3E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C8D1-374E-128F-3329-C73A8A9A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DF084-D7FB-53E6-FF53-386F3688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442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DFD3-3D7A-7C71-F51A-CCC812AF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5B12B-316B-FE36-4B38-C6CA72B00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B718-6AB7-834D-6172-A0ACC4D1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F17F-6940-3F4F-66A4-5E03BE6C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F263-BCEE-BE35-8CF5-F0C64EDC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0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9A6F7-FDB1-7177-C3C5-28F42F7E4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5AFFA-31E9-F7AD-3E17-6327E31A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B3DF0-4A6D-6A6D-F382-254F92F5F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A42C4-CD75-806A-B741-9660CF20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BAD9-5EFD-0743-C17F-A4AADA98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307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34A5-38EE-62DD-2C6C-FDAD953F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EA97F-A7D9-8014-4C72-5D696A1C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FB2F6-5DD9-EB4A-8082-16C06982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3F83-56CF-2091-F40A-AA000C3AC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596B5-4B82-7124-A5AA-861ADAF39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352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81FE-DCA2-BAB8-418B-09748D71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2EDA7-9396-FC8F-5FBC-BB80B7BE1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DF70-C443-DA39-E80C-194EE194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915C-35F6-CD12-028B-AD9A44B5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90596-C9AC-0AC6-F568-C0C88DA8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224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CAA43-9C92-ABE0-52D2-B1EBFF1B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6B1B-029E-3986-062D-068D0D661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A378A-BD06-AA30-A616-E9F73021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778B6-42D4-BDE9-9003-70EE0D13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84E96-DC90-B319-ED01-4E6FBF1B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C342E-5AE4-1AA5-98A6-A978B94A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025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A425-6402-E666-9107-7969F553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90E1-3186-0505-A4BF-A60C9CE1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A96A5-E571-21F0-E98B-F894C580C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D63E2-4EC2-5C41-DCD3-61B9192DE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9175A-619C-A7F4-6181-7597F550B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125E2-C2CC-19C2-D5C8-682336DA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B3700-2FD7-FC2C-3E61-60F6E1F2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494EC2-3AD3-9D2B-67E2-223EFBEE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047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2A54-1106-0A77-6867-D0C3B03DB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0F3F6-67D0-801C-D4A0-1BAC13D3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14890-0A95-2DDB-4B0D-80076D43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794B0-8431-271F-20FF-401E676E0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85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A4976-753B-F3EC-6901-3094421B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ABF1B-423C-F4F9-1C33-6B806C5A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F0AC6-8910-6977-1DD4-0633899F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004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F340-0DC4-829C-3125-4F3FCE08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7332-99B8-B480-CDC1-62D1575F5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13E69-A2B3-86D6-E413-BE3588EE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4F3E8-C57B-2189-2C48-6A5FD6D8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A3E5E-C101-8D65-0738-109F4E45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28A7-7734-D183-F905-A4511271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15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128D-40ED-3E27-1095-0FB70BF7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49BF97-7C64-55D3-ECA8-98E8305EB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DFB70-C03F-F352-4FEE-E4A4F633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25DE-52B6-6D0C-9BBB-3DA3849F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B0416-43AB-2DC9-45FA-DEEB9FD3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6919E-D622-AF72-EEB0-C3C729B5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0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02730-E8A1-21F8-2DD7-D19BCF3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F5A82-2E7F-8FF3-2D6F-3D580B18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AD6F-40BF-43CD-DBB9-302DBEB8A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65151-4F3E-2946-840E-505D7B41A281}" type="datetimeFigureOut">
              <a:rPr lang="en-NL" smtClean="0"/>
              <a:t>30/10/2024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AE49-EAFA-04C5-11A9-7B8597543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0703-19EC-0238-DFAE-D073035AE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C71F1F-4DB0-BA41-BDD7-AD44C0F6485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1751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4AC8E-B742-2D1A-7974-4F3D8E242F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/>
              <a:t>ransitions and icons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96DA7-8137-C75D-B890-9E7BF2133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188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Man Playing Soccer  Stock Photo">
            <a:extLst>
              <a:ext uri="{FF2B5EF4-FFF2-40B4-BE49-F238E27FC236}">
                <a16:creationId xmlns:a16="http://schemas.microsoft.com/office/drawing/2014/main" id="{734B1366-3F1D-6402-8BA2-80F0286FD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3">
            <a:extLst>
              <a:ext uri="{FF2B5EF4-FFF2-40B4-BE49-F238E27FC236}">
                <a16:creationId xmlns:a16="http://schemas.microsoft.com/office/drawing/2014/main" id="{1B838352-6E38-ECE6-3702-03E6021F7784}"/>
              </a:ext>
            </a:extLst>
          </p:cNvPr>
          <p:cNvSpPr/>
          <p:nvPr/>
        </p:nvSpPr>
        <p:spPr>
          <a:xfrm>
            <a:off x="1343472" y="1160747"/>
            <a:ext cx="9505056" cy="4536504"/>
          </a:xfrm>
          <a:custGeom>
            <a:avLst/>
            <a:gdLst>
              <a:gd name="connsiteX0" fmla="*/ 1960867 w 9505056"/>
              <a:gd name="connsiteY0" fmla="*/ 2388190 h 4536504"/>
              <a:gd name="connsiteX1" fmla="*/ 1902361 w 9505056"/>
              <a:gd name="connsiteY1" fmla="*/ 2446697 h 4536504"/>
              <a:gd name="connsiteX2" fmla="*/ 1902361 w 9505056"/>
              <a:gd name="connsiteY2" fmla="*/ 2759706 h 4536504"/>
              <a:gd name="connsiteX3" fmla="*/ 1835078 w 9505056"/>
              <a:gd name="connsiteY3" fmla="*/ 2470099 h 4536504"/>
              <a:gd name="connsiteX4" fmla="*/ 1764870 w 9505056"/>
              <a:gd name="connsiteY4" fmla="*/ 2426219 h 4536504"/>
              <a:gd name="connsiteX5" fmla="*/ 1720991 w 9505056"/>
              <a:gd name="connsiteY5" fmla="*/ 2496427 h 4536504"/>
              <a:gd name="connsiteX6" fmla="*/ 1802900 w 9505056"/>
              <a:gd name="connsiteY6" fmla="*/ 2844541 h 4536504"/>
              <a:gd name="connsiteX7" fmla="*/ 1782423 w 9505056"/>
              <a:gd name="connsiteY7" fmla="*/ 2961554 h 4536504"/>
              <a:gd name="connsiteX8" fmla="*/ 1779497 w 9505056"/>
              <a:gd name="connsiteY8" fmla="*/ 2958628 h 4536504"/>
              <a:gd name="connsiteX9" fmla="*/ 1574724 w 9505056"/>
              <a:gd name="connsiteY9" fmla="*/ 2794810 h 4536504"/>
              <a:gd name="connsiteX10" fmla="*/ 1507442 w 9505056"/>
              <a:gd name="connsiteY10" fmla="*/ 2832840 h 4536504"/>
              <a:gd name="connsiteX11" fmla="*/ 1545471 w 9505056"/>
              <a:gd name="connsiteY11" fmla="*/ 2900122 h 4536504"/>
              <a:gd name="connsiteX12" fmla="*/ 1656634 w 9505056"/>
              <a:gd name="connsiteY12" fmla="*/ 3022986 h 4536504"/>
              <a:gd name="connsiteX13" fmla="*/ 1849705 w 9505056"/>
              <a:gd name="connsiteY13" fmla="*/ 3230684 h 4536504"/>
              <a:gd name="connsiteX14" fmla="*/ 1849705 w 9505056"/>
              <a:gd name="connsiteY14" fmla="*/ 3543693 h 4536504"/>
              <a:gd name="connsiteX15" fmla="*/ 2107134 w 9505056"/>
              <a:gd name="connsiteY15" fmla="*/ 3543693 h 4536504"/>
              <a:gd name="connsiteX16" fmla="*/ 2107134 w 9505056"/>
              <a:gd name="connsiteY16" fmla="*/ 3213132 h 4536504"/>
              <a:gd name="connsiteX17" fmla="*/ 2218296 w 9505056"/>
              <a:gd name="connsiteY17" fmla="*/ 2876719 h 4536504"/>
              <a:gd name="connsiteX18" fmla="*/ 2341160 w 9505056"/>
              <a:gd name="connsiteY18" fmla="*/ 2657320 h 4536504"/>
              <a:gd name="connsiteX19" fmla="*/ 2317757 w 9505056"/>
              <a:gd name="connsiteY19" fmla="*/ 2578336 h 4536504"/>
              <a:gd name="connsiteX20" fmla="*/ 2238773 w 9505056"/>
              <a:gd name="connsiteY20" fmla="*/ 2601739 h 4536504"/>
              <a:gd name="connsiteX21" fmla="*/ 2121760 w 9505056"/>
              <a:gd name="connsiteY21" fmla="*/ 2809437 h 4536504"/>
              <a:gd name="connsiteX22" fmla="*/ 2200744 w 9505056"/>
              <a:gd name="connsiteY22" fmla="*/ 2496427 h 4536504"/>
              <a:gd name="connsiteX23" fmla="*/ 2156864 w 9505056"/>
              <a:gd name="connsiteY23" fmla="*/ 2426219 h 4536504"/>
              <a:gd name="connsiteX24" fmla="*/ 2086656 w 9505056"/>
              <a:gd name="connsiteY24" fmla="*/ 2470099 h 4536504"/>
              <a:gd name="connsiteX25" fmla="*/ 2019374 w 9505056"/>
              <a:gd name="connsiteY25" fmla="*/ 2739229 h 4536504"/>
              <a:gd name="connsiteX26" fmla="*/ 2019374 w 9505056"/>
              <a:gd name="connsiteY26" fmla="*/ 2446697 h 4536504"/>
              <a:gd name="connsiteX27" fmla="*/ 1960867 w 9505056"/>
              <a:gd name="connsiteY27" fmla="*/ 2388190 h 4536504"/>
              <a:gd name="connsiteX28" fmla="*/ 1032168 w 9505056"/>
              <a:gd name="connsiteY28" fmla="*/ 2031117 h 4536504"/>
              <a:gd name="connsiteX29" fmla="*/ 1010137 w 9505056"/>
              <a:gd name="connsiteY29" fmla="*/ 2031300 h 4536504"/>
              <a:gd name="connsiteX30" fmla="*/ 969182 w 9505056"/>
              <a:gd name="connsiteY30" fmla="*/ 2098582 h 4536504"/>
              <a:gd name="connsiteX31" fmla="*/ 916527 w 9505056"/>
              <a:gd name="connsiteY31" fmla="*/ 2253625 h 4536504"/>
              <a:gd name="connsiteX32" fmla="*/ 825842 w 9505056"/>
              <a:gd name="connsiteY32" fmla="*/ 2522755 h 4536504"/>
              <a:gd name="connsiteX33" fmla="*/ 550861 w 9505056"/>
              <a:gd name="connsiteY33" fmla="*/ 2671946 h 4536504"/>
              <a:gd name="connsiteX34" fmla="*/ 673725 w 9505056"/>
              <a:gd name="connsiteY34" fmla="*/ 2897196 h 4536504"/>
              <a:gd name="connsiteX35" fmla="*/ 963332 w 9505056"/>
              <a:gd name="connsiteY35" fmla="*/ 2742154 h 4536504"/>
              <a:gd name="connsiteX36" fmla="*/ 1308520 w 9505056"/>
              <a:gd name="connsiteY36" fmla="*/ 2680722 h 4536504"/>
              <a:gd name="connsiteX37" fmla="*/ 1563024 w 9505056"/>
              <a:gd name="connsiteY37" fmla="*/ 2683647 h 4536504"/>
              <a:gd name="connsiteX38" fmla="*/ 1621530 w 9505056"/>
              <a:gd name="connsiteY38" fmla="*/ 2625141 h 4536504"/>
              <a:gd name="connsiteX39" fmla="*/ 1563024 w 9505056"/>
              <a:gd name="connsiteY39" fmla="*/ 2566634 h 4536504"/>
              <a:gd name="connsiteX40" fmla="*/ 1326072 w 9505056"/>
              <a:gd name="connsiteY40" fmla="*/ 2563709 h 4536504"/>
              <a:gd name="connsiteX41" fmla="*/ 1636157 w 9505056"/>
              <a:gd name="connsiteY41" fmla="*/ 2484725 h 4536504"/>
              <a:gd name="connsiteX42" fmla="*/ 1677111 w 9505056"/>
              <a:gd name="connsiteY42" fmla="*/ 2414518 h 4536504"/>
              <a:gd name="connsiteX43" fmla="*/ 1606903 w 9505056"/>
              <a:gd name="connsiteY43" fmla="*/ 2373563 h 4536504"/>
              <a:gd name="connsiteX44" fmla="*/ 1337773 w 9505056"/>
              <a:gd name="connsiteY44" fmla="*/ 2443771 h 4536504"/>
              <a:gd name="connsiteX45" fmla="*/ 1595202 w 9505056"/>
              <a:gd name="connsiteY45" fmla="*/ 2303355 h 4536504"/>
              <a:gd name="connsiteX46" fmla="*/ 1618605 w 9505056"/>
              <a:gd name="connsiteY46" fmla="*/ 2224371 h 4536504"/>
              <a:gd name="connsiteX47" fmla="*/ 1539621 w 9505056"/>
              <a:gd name="connsiteY47" fmla="*/ 2200969 h 4536504"/>
              <a:gd name="connsiteX48" fmla="*/ 1264640 w 9505056"/>
              <a:gd name="connsiteY48" fmla="*/ 2347235 h 4536504"/>
              <a:gd name="connsiteX49" fmla="*/ 1486965 w 9505056"/>
              <a:gd name="connsiteY49" fmla="*/ 2151238 h 4536504"/>
              <a:gd name="connsiteX50" fmla="*/ 1492816 w 9505056"/>
              <a:gd name="connsiteY50" fmla="*/ 2069329 h 4536504"/>
              <a:gd name="connsiteX51" fmla="*/ 1410907 w 9505056"/>
              <a:gd name="connsiteY51" fmla="*/ 2063479 h 4536504"/>
              <a:gd name="connsiteX52" fmla="*/ 1141777 w 9505056"/>
              <a:gd name="connsiteY52" fmla="*/ 2297505 h 4536504"/>
              <a:gd name="connsiteX53" fmla="*/ 1027689 w 9505056"/>
              <a:gd name="connsiteY53" fmla="*/ 2332608 h 4536504"/>
              <a:gd name="connsiteX54" fmla="*/ 1030614 w 9505056"/>
              <a:gd name="connsiteY54" fmla="*/ 2329683 h 4536504"/>
              <a:gd name="connsiteX55" fmla="*/ 1077420 w 9505056"/>
              <a:gd name="connsiteY55" fmla="*/ 2072254 h 4536504"/>
              <a:gd name="connsiteX56" fmla="*/ 1032168 w 9505056"/>
              <a:gd name="connsiteY56" fmla="*/ 2031117 h 4536504"/>
              <a:gd name="connsiteX57" fmla="*/ 2568559 w 9505056"/>
              <a:gd name="connsiteY57" fmla="*/ 2012972 h 4536504"/>
              <a:gd name="connsiteX58" fmla="*/ 2545933 w 9505056"/>
              <a:gd name="connsiteY58" fmla="*/ 2019599 h 4536504"/>
              <a:gd name="connsiteX59" fmla="*/ 2522530 w 9505056"/>
              <a:gd name="connsiteY59" fmla="*/ 2098583 h 4536504"/>
              <a:gd name="connsiteX60" fmla="*/ 2657095 w 9505056"/>
              <a:gd name="connsiteY60" fmla="*/ 2344310 h 4536504"/>
              <a:gd name="connsiteX61" fmla="*/ 2458173 w 9505056"/>
              <a:gd name="connsiteY61" fmla="*/ 2130762 h 4536504"/>
              <a:gd name="connsiteX62" fmla="*/ 2376264 w 9505056"/>
              <a:gd name="connsiteY62" fmla="*/ 2127836 h 4536504"/>
              <a:gd name="connsiteX63" fmla="*/ 2373339 w 9505056"/>
              <a:gd name="connsiteY63" fmla="*/ 2209745 h 4536504"/>
              <a:gd name="connsiteX64" fmla="*/ 2586887 w 9505056"/>
              <a:gd name="connsiteY64" fmla="*/ 2440846 h 4536504"/>
              <a:gd name="connsiteX65" fmla="*/ 2341160 w 9505056"/>
              <a:gd name="connsiteY65" fmla="*/ 2274103 h 4536504"/>
              <a:gd name="connsiteX66" fmla="*/ 2259251 w 9505056"/>
              <a:gd name="connsiteY66" fmla="*/ 2288729 h 4536504"/>
              <a:gd name="connsiteX67" fmla="*/ 2273878 w 9505056"/>
              <a:gd name="connsiteY67" fmla="*/ 2370638 h 4536504"/>
              <a:gd name="connsiteX68" fmla="*/ 2569335 w 9505056"/>
              <a:gd name="connsiteY68" fmla="*/ 2572486 h 4536504"/>
              <a:gd name="connsiteX69" fmla="*/ 2633693 w 9505056"/>
              <a:gd name="connsiteY69" fmla="*/ 2671947 h 4536504"/>
              <a:gd name="connsiteX70" fmla="*/ 2630767 w 9505056"/>
              <a:gd name="connsiteY70" fmla="*/ 2671947 h 4536504"/>
              <a:gd name="connsiteX71" fmla="*/ 2370413 w 9505056"/>
              <a:gd name="connsiteY71" fmla="*/ 2692424 h 4536504"/>
              <a:gd name="connsiteX72" fmla="*/ 2347011 w 9505056"/>
              <a:gd name="connsiteY72" fmla="*/ 2765557 h 4536504"/>
              <a:gd name="connsiteX73" fmla="*/ 2420144 w 9505056"/>
              <a:gd name="connsiteY73" fmla="*/ 2788960 h 4536504"/>
              <a:gd name="connsiteX74" fmla="*/ 2583962 w 9505056"/>
              <a:gd name="connsiteY74" fmla="*/ 2803586 h 4536504"/>
              <a:gd name="connsiteX75" fmla="*/ 2867719 w 9505056"/>
              <a:gd name="connsiteY75" fmla="*/ 2824064 h 4536504"/>
              <a:gd name="connsiteX76" fmla="*/ 3078342 w 9505056"/>
              <a:gd name="connsiteY76" fmla="*/ 3052239 h 4536504"/>
              <a:gd name="connsiteX77" fmla="*/ 3265563 w 9505056"/>
              <a:gd name="connsiteY77" fmla="*/ 2876720 h 4536504"/>
              <a:gd name="connsiteX78" fmla="*/ 3043238 w 9505056"/>
              <a:gd name="connsiteY78" fmla="*/ 2633918 h 4536504"/>
              <a:gd name="connsiteX79" fmla="*/ 2896972 w 9505056"/>
              <a:gd name="connsiteY79" fmla="*/ 2312132 h 4536504"/>
              <a:gd name="connsiteX80" fmla="*/ 2838465 w 9505056"/>
              <a:gd name="connsiteY80" fmla="*/ 2066404 h 4536504"/>
              <a:gd name="connsiteX81" fmla="*/ 2768258 w 9505056"/>
              <a:gd name="connsiteY81" fmla="*/ 2022525 h 4536504"/>
              <a:gd name="connsiteX82" fmla="*/ 2724378 w 9505056"/>
              <a:gd name="connsiteY82" fmla="*/ 2092732 h 4536504"/>
              <a:gd name="connsiteX83" fmla="*/ 2779959 w 9505056"/>
              <a:gd name="connsiteY83" fmla="*/ 2323833 h 4536504"/>
              <a:gd name="connsiteX84" fmla="*/ 2624917 w 9505056"/>
              <a:gd name="connsiteY84" fmla="*/ 2043002 h 4536504"/>
              <a:gd name="connsiteX85" fmla="*/ 2568559 w 9505056"/>
              <a:gd name="connsiteY85" fmla="*/ 2012972 h 4536504"/>
              <a:gd name="connsiteX86" fmla="*/ 2800436 w 9505056"/>
              <a:gd name="connsiteY86" fmla="*/ 992810 h 4536504"/>
              <a:gd name="connsiteX87" fmla="*/ 2583962 w 9505056"/>
              <a:gd name="connsiteY87" fmla="*/ 1241463 h 4536504"/>
              <a:gd name="connsiteX88" fmla="*/ 2279728 w 9505056"/>
              <a:gd name="connsiteY88" fmla="*/ 1419907 h 4536504"/>
              <a:gd name="connsiteX89" fmla="*/ 2039851 w 9505056"/>
              <a:gd name="connsiteY89" fmla="*/ 1504742 h 4536504"/>
              <a:gd name="connsiteX90" fmla="*/ 2004747 w 9505056"/>
              <a:gd name="connsiteY90" fmla="*/ 1580800 h 4536504"/>
              <a:gd name="connsiteX91" fmla="*/ 2063254 w 9505056"/>
              <a:gd name="connsiteY91" fmla="*/ 1624680 h 4536504"/>
              <a:gd name="connsiteX92" fmla="*/ 2083731 w 9505056"/>
              <a:gd name="connsiteY92" fmla="*/ 1621755 h 4536504"/>
              <a:gd name="connsiteX93" fmla="*/ 2306056 w 9505056"/>
              <a:gd name="connsiteY93" fmla="*/ 1542771 h 4536504"/>
              <a:gd name="connsiteX94" fmla="*/ 2042776 w 9505056"/>
              <a:gd name="connsiteY94" fmla="*/ 1724141 h 4536504"/>
              <a:gd name="connsiteX95" fmla="*/ 2028150 w 9505056"/>
              <a:gd name="connsiteY95" fmla="*/ 1806050 h 4536504"/>
              <a:gd name="connsiteX96" fmla="*/ 2074955 w 9505056"/>
              <a:gd name="connsiteY96" fmla="*/ 1832378 h 4536504"/>
              <a:gd name="connsiteX97" fmla="*/ 2107134 w 9505056"/>
              <a:gd name="connsiteY97" fmla="*/ 1820677 h 4536504"/>
              <a:gd name="connsiteX98" fmla="*/ 2335309 w 9505056"/>
              <a:gd name="connsiteY98" fmla="*/ 1662709 h 4536504"/>
              <a:gd name="connsiteX99" fmla="*/ 2142237 w 9505056"/>
              <a:gd name="connsiteY99" fmla="*/ 1882109 h 4536504"/>
              <a:gd name="connsiteX100" fmla="*/ 2148088 w 9505056"/>
              <a:gd name="connsiteY100" fmla="*/ 1964018 h 4536504"/>
              <a:gd name="connsiteX101" fmla="*/ 2186117 w 9505056"/>
              <a:gd name="connsiteY101" fmla="*/ 1978645 h 4536504"/>
              <a:gd name="connsiteX102" fmla="*/ 2229997 w 9505056"/>
              <a:gd name="connsiteY102" fmla="*/ 1958167 h 4536504"/>
              <a:gd name="connsiteX103" fmla="*/ 2437695 w 9505056"/>
              <a:gd name="connsiteY103" fmla="*/ 1721216 h 4536504"/>
              <a:gd name="connsiteX104" fmla="*/ 2297280 w 9505056"/>
              <a:gd name="connsiteY104" fmla="*/ 1984495 h 4536504"/>
              <a:gd name="connsiteX105" fmla="*/ 2320682 w 9505056"/>
              <a:gd name="connsiteY105" fmla="*/ 2063479 h 4536504"/>
              <a:gd name="connsiteX106" fmla="*/ 2347010 w 9505056"/>
              <a:gd name="connsiteY106" fmla="*/ 2069330 h 4536504"/>
              <a:gd name="connsiteX107" fmla="*/ 2399666 w 9505056"/>
              <a:gd name="connsiteY107" fmla="*/ 2037151 h 4536504"/>
              <a:gd name="connsiteX108" fmla="*/ 2569335 w 9505056"/>
              <a:gd name="connsiteY108" fmla="*/ 1721216 h 4536504"/>
              <a:gd name="connsiteX109" fmla="*/ 2662945 w 9505056"/>
              <a:gd name="connsiteY109" fmla="*/ 1648083 h 4536504"/>
              <a:gd name="connsiteX110" fmla="*/ 2662945 w 9505056"/>
              <a:gd name="connsiteY110" fmla="*/ 1651008 h 4536504"/>
              <a:gd name="connsiteX111" fmla="*/ 2709751 w 9505056"/>
              <a:gd name="connsiteY111" fmla="*/ 1908437 h 4536504"/>
              <a:gd name="connsiteX112" fmla="*/ 2785809 w 9505056"/>
              <a:gd name="connsiteY112" fmla="*/ 1923063 h 4536504"/>
              <a:gd name="connsiteX113" fmla="*/ 2800436 w 9505056"/>
              <a:gd name="connsiteY113" fmla="*/ 1847005 h 4536504"/>
              <a:gd name="connsiteX114" fmla="*/ 2797510 w 9505056"/>
              <a:gd name="connsiteY114" fmla="*/ 1680261 h 4536504"/>
              <a:gd name="connsiteX115" fmla="*/ 2788734 w 9505056"/>
              <a:gd name="connsiteY115" fmla="*/ 1396505 h 4536504"/>
              <a:gd name="connsiteX116" fmla="*/ 2993507 w 9505056"/>
              <a:gd name="connsiteY116" fmla="*/ 1162479 h 4536504"/>
              <a:gd name="connsiteX117" fmla="*/ 1162254 w 9505056"/>
              <a:gd name="connsiteY117" fmla="*/ 992810 h 4536504"/>
              <a:gd name="connsiteX118" fmla="*/ 975033 w 9505056"/>
              <a:gd name="connsiteY118" fmla="*/ 1168329 h 4536504"/>
              <a:gd name="connsiteX119" fmla="*/ 1200283 w 9505056"/>
              <a:gd name="connsiteY119" fmla="*/ 1408206 h 4536504"/>
              <a:gd name="connsiteX120" fmla="*/ 1340699 w 9505056"/>
              <a:gd name="connsiteY120" fmla="*/ 1727067 h 4536504"/>
              <a:gd name="connsiteX121" fmla="*/ 1402130 w 9505056"/>
              <a:gd name="connsiteY121" fmla="*/ 1972794 h 4536504"/>
              <a:gd name="connsiteX122" fmla="*/ 1457712 w 9505056"/>
              <a:gd name="connsiteY122" fmla="*/ 2016674 h 4536504"/>
              <a:gd name="connsiteX123" fmla="*/ 1472338 w 9505056"/>
              <a:gd name="connsiteY123" fmla="*/ 2013748 h 4536504"/>
              <a:gd name="connsiteX124" fmla="*/ 1516218 w 9505056"/>
              <a:gd name="connsiteY124" fmla="*/ 1943541 h 4536504"/>
              <a:gd name="connsiteX125" fmla="*/ 1460637 w 9505056"/>
              <a:gd name="connsiteY125" fmla="*/ 1712440 h 4536504"/>
              <a:gd name="connsiteX126" fmla="*/ 1615679 w 9505056"/>
              <a:gd name="connsiteY126" fmla="*/ 1990346 h 4536504"/>
              <a:gd name="connsiteX127" fmla="*/ 1668335 w 9505056"/>
              <a:gd name="connsiteY127" fmla="*/ 2019599 h 4536504"/>
              <a:gd name="connsiteX128" fmla="*/ 1697588 w 9505056"/>
              <a:gd name="connsiteY128" fmla="*/ 2010823 h 4536504"/>
              <a:gd name="connsiteX129" fmla="*/ 1720991 w 9505056"/>
              <a:gd name="connsiteY129" fmla="*/ 1931839 h 4536504"/>
              <a:gd name="connsiteX130" fmla="*/ 1586426 w 9505056"/>
              <a:gd name="connsiteY130" fmla="*/ 1689037 h 4536504"/>
              <a:gd name="connsiteX131" fmla="*/ 1785348 w 9505056"/>
              <a:gd name="connsiteY131" fmla="*/ 1902586 h 4536504"/>
              <a:gd name="connsiteX132" fmla="*/ 1829228 w 9505056"/>
              <a:gd name="connsiteY132" fmla="*/ 1920138 h 4536504"/>
              <a:gd name="connsiteX133" fmla="*/ 1870182 w 9505056"/>
              <a:gd name="connsiteY133" fmla="*/ 1905511 h 4536504"/>
              <a:gd name="connsiteX134" fmla="*/ 1873108 w 9505056"/>
              <a:gd name="connsiteY134" fmla="*/ 1823602 h 4536504"/>
              <a:gd name="connsiteX135" fmla="*/ 1659559 w 9505056"/>
              <a:gd name="connsiteY135" fmla="*/ 1595427 h 4536504"/>
              <a:gd name="connsiteX136" fmla="*/ 1908212 w 9505056"/>
              <a:gd name="connsiteY136" fmla="*/ 1762171 h 4536504"/>
              <a:gd name="connsiteX137" fmla="*/ 1940390 w 9505056"/>
              <a:gd name="connsiteY137" fmla="*/ 1770946 h 4536504"/>
              <a:gd name="connsiteX138" fmla="*/ 1990121 w 9505056"/>
              <a:gd name="connsiteY138" fmla="*/ 1744619 h 4536504"/>
              <a:gd name="connsiteX139" fmla="*/ 1975494 w 9505056"/>
              <a:gd name="connsiteY139" fmla="*/ 1662709 h 4536504"/>
              <a:gd name="connsiteX140" fmla="*/ 1677111 w 9505056"/>
              <a:gd name="connsiteY140" fmla="*/ 1463787 h 4536504"/>
              <a:gd name="connsiteX141" fmla="*/ 1612754 w 9505056"/>
              <a:gd name="connsiteY141" fmla="*/ 1364326 h 4536504"/>
              <a:gd name="connsiteX142" fmla="*/ 1615679 w 9505056"/>
              <a:gd name="connsiteY142" fmla="*/ 1364326 h 4536504"/>
              <a:gd name="connsiteX143" fmla="*/ 1876033 w 9505056"/>
              <a:gd name="connsiteY143" fmla="*/ 1343849 h 4536504"/>
              <a:gd name="connsiteX144" fmla="*/ 1896510 w 9505056"/>
              <a:gd name="connsiteY144" fmla="*/ 1270716 h 4536504"/>
              <a:gd name="connsiteX145" fmla="*/ 1823377 w 9505056"/>
              <a:gd name="connsiteY145" fmla="*/ 1250239 h 4536504"/>
              <a:gd name="connsiteX146" fmla="*/ 1659559 w 9505056"/>
              <a:gd name="connsiteY146" fmla="*/ 1238537 h 4536504"/>
              <a:gd name="connsiteX147" fmla="*/ 1375803 w 9505056"/>
              <a:gd name="connsiteY147" fmla="*/ 1220985 h 4536504"/>
              <a:gd name="connsiteX148" fmla="*/ 756099 w 9505056"/>
              <a:gd name="connsiteY148" fmla="*/ 0 h 4536504"/>
              <a:gd name="connsiteX149" fmla="*/ 8748957 w 9505056"/>
              <a:gd name="connsiteY149" fmla="*/ 0 h 4536504"/>
              <a:gd name="connsiteX150" fmla="*/ 9505056 w 9505056"/>
              <a:gd name="connsiteY150" fmla="*/ 756099 h 4536504"/>
              <a:gd name="connsiteX151" fmla="*/ 9505056 w 9505056"/>
              <a:gd name="connsiteY151" fmla="*/ 3780405 h 4536504"/>
              <a:gd name="connsiteX152" fmla="*/ 8748957 w 9505056"/>
              <a:gd name="connsiteY152" fmla="*/ 4536504 h 4536504"/>
              <a:gd name="connsiteX153" fmla="*/ 756099 w 9505056"/>
              <a:gd name="connsiteY153" fmla="*/ 4536504 h 4536504"/>
              <a:gd name="connsiteX154" fmla="*/ 0 w 9505056"/>
              <a:gd name="connsiteY154" fmla="*/ 3780405 h 4536504"/>
              <a:gd name="connsiteX155" fmla="*/ 0 w 9505056"/>
              <a:gd name="connsiteY155" fmla="*/ 756099 h 4536504"/>
              <a:gd name="connsiteX156" fmla="*/ 756099 w 9505056"/>
              <a:gd name="connsiteY156" fmla="*/ 0 h 453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9505056" h="4536504">
                <a:moveTo>
                  <a:pt x="1960867" y="2388190"/>
                </a:moveTo>
                <a:cubicBezTo>
                  <a:pt x="1928689" y="2388190"/>
                  <a:pt x="1902361" y="2414518"/>
                  <a:pt x="1902361" y="2446697"/>
                </a:cubicBezTo>
                <a:lnTo>
                  <a:pt x="1902361" y="2759706"/>
                </a:lnTo>
                <a:lnTo>
                  <a:pt x="1835078" y="2470099"/>
                </a:lnTo>
                <a:cubicBezTo>
                  <a:pt x="1829228" y="2437921"/>
                  <a:pt x="1797049" y="2420369"/>
                  <a:pt x="1764870" y="2426219"/>
                </a:cubicBezTo>
                <a:cubicBezTo>
                  <a:pt x="1732692" y="2432070"/>
                  <a:pt x="1715140" y="2464249"/>
                  <a:pt x="1720991" y="2496427"/>
                </a:cubicBezTo>
                <a:lnTo>
                  <a:pt x="1802900" y="2844541"/>
                </a:lnTo>
                <a:cubicBezTo>
                  <a:pt x="1799974" y="2885495"/>
                  <a:pt x="1791198" y="2926450"/>
                  <a:pt x="1782423" y="2961554"/>
                </a:cubicBezTo>
                <a:cubicBezTo>
                  <a:pt x="1782423" y="2961554"/>
                  <a:pt x="1782423" y="2958628"/>
                  <a:pt x="1779497" y="2958628"/>
                </a:cubicBezTo>
                <a:cubicBezTo>
                  <a:pt x="1729767" y="2882570"/>
                  <a:pt x="1650783" y="2815287"/>
                  <a:pt x="1574724" y="2794810"/>
                </a:cubicBezTo>
                <a:cubicBezTo>
                  <a:pt x="1545471" y="2786034"/>
                  <a:pt x="1516218" y="2803586"/>
                  <a:pt x="1507442" y="2832840"/>
                </a:cubicBezTo>
                <a:cubicBezTo>
                  <a:pt x="1498666" y="2862093"/>
                  <a:pt x="1516218" y="2891346"/>
                  <a:pt x="1545471" y="2900122"/>
                </a:cubicBezTo>
                <a:cubicBezTo>
                  <a:pt x="1583500" y="2908898"/>
                  <a:pt x="1618604" y="2964479"/>
                  <a:pt x="1656634" y="3022986"/>
                </a:cubicBezTo>
                <a:cubicBezTo>
                  <a:pt x="1703439" y="3096119"/>
                  <a:pt x="1761945" y="3180953"/>
                  <a:pt x="1849705" y="3230684"/>
                </a:cubicBezTo>
                <a:lnTo>
                  <a:pt x="1849705" y="3543693"/>
                </a:lnTo>
                <a:lnTo>
                  <a:pt x="2107134" y="3543693"/>
                </a:lnTo>
                <a:lnTo>
                  <a:pt x="2107134" y="3213132"/>
                </a:lnTo>
                <a:cubicBezTo>
                  <a:pt x="2203669" y="3163401"/>
                  <a:pt x="2215371" y="2955703"/>
                  <a:pt x="2218296" y="2876719"/>
                </a:cubicBezTo>
                <a:lnTo>
                  <a:pt x="2341160" y="2657320"/>
                </a:lnTo>
                <a:cubicBezTo>
                  <a:pt x="2355786" y="2628067"/>
                  <a:pt x="2347010" y="2592963"/>
                  <a:pt x="2317757" y="2578336"/>
                </a:cubicBezTo>
                <a:cubicBezTo>
                  <a:pt x="2288504" y="2563710"/>
                  <a:pt x="2253400" y="2572486"/>
                  <a:pt x="2238773" y="2601739"/>
                </a:cubicBezTo>
                <a:lnTo>
                  <a:pt x="2121760" y="2809437"/>
                </a:lnTo>
                <a:lnTo>
                  <a:pt x="2200744" y="2496427"/>
                </a:lnTo>
                <a:cubicBezTo>
                  <a:pt x="2209520" y="2464249"/>
                  <a:pt x="2189043" y="2432070"/>
                  <a:pt x="2156864" y="2426219"/>
                </a:cubicBezTo>
                <a:cubicBezTo>
                  <a:pt x="2124686" y="2417443"/>
                  <a:pt x="2092507" y="2437921"/>
                  <a:pt x="2086656" y="2470099"/>
                </a:cubicBezTo>
                <a:lnTo>
                  <a:pt x="2019374" y="2739229"/>
                </a:lnTo>
                <a:lnTo>
                  <a:pt x="2019374" y="2446697"/>
                </a:lnTo>
                <a:cubicBezTo>
                  <a:pt x="2019374" y="2414518"/>
                  <a:pt x="1993046" y="2388190"/>
                  <a:pt x="1960867" y="2388190"/>
                </a:cubicBezTo>
                <a:close/>
                <a:moveTo>
                  <a:pt x="1032168" y="2031117"/>
                </a:moveTo>
                <a:cubicBezTo>
                  <a:pt x="1024946" y="2029837"/>
                  <a:pt x="1017450" y="2029837"/>
                  <a:pt x="1010137" y="2031300"/>
                </a:cubicBezTo>
                <a:cubicBezTo>
                  <a:pt x="980884" y="2037151"/>
                  <a:pt x="963332" y="2069329"/>
                  <a:pt x="969182" y="2098582"/>
                </a:cubicBezTo>
                <a:cubicBezTo>
                  <a:pt x="977958" y="2136612"/>
                  <a:pt x="948705" y="2192193"/>
                  <a:pt x="916527" y="2253625"/>
                </a:cubicBezTo>
                <a:cubicBezTo>
                  <a:pt x="875572" y="2329683"/>
                  <a:pt x="828767" y="2420368"/>
                  <a:pt x="825842" y="2522755"/>
                </a:cubicBezTo>
                <a:lnTo>
                  <a:pt x="550861" y="2671946"/>
                </a:lnTo>
                <a:lnTo>
                  <a:pt x="673725" y="2897196"/>
                </a:lnTo>
                <a:lnTo>
                  <a:pt x="963332" y="2742154"/>
                </a:lnTo>
                <a:cubicBezTo>
                  <a:pt x="1051092" y="2803586"/>
                  <a:pt x="1238312" y="2715826"/>
                  <a:pt x="1308520" y="2680722"/>
                </a:cubicBezTo>
                <a:lnTo>
                  <a:pt x="1563024" y="2683647"/>
                </a:lnTo>
                <a:cubicBezTo>
                  <a:pt x="1595202" y="2683647"/>
                  <a:pt x="1621530" y="2657320"/>
                  <a:pt x="1621530" y="2625141"/>
                </a:cubicBezTo>
                <a:cubicBezTo>
                  <a:pt x="1621530" y="2592962"/>
                  <a:pt x="1595202" y="2566634"/>
                  <a:pt x="1563024" y="2566634"/>
                </a:cubicBezTo>
                <a:lnTo>
                  <a:pt x="1326072" y="2563709"/>
                </a:lnTo>
                <a:lnTo>
                  <a:pt x="1636157" y="2484725"/>
                </a:lnTo>
                <a:cubicBezTo>
                  <a:pt x="1668335" y="2475949"/>
                  <a:pt x="1685887" y="2443771"/>
                  <a:pt x="1677111" y="2414518"/>
                </a:cubicBezTo>
                <a:cubicBezTo>
                  <a:pt x="1668335" y="2382339"/>
                  <a:pt x="1636157" y="2364787"/>
                  <a:pt x="1606903" y="2373563"/>
                </a:cubicBezTo>
                <a:lnTo>
                  <a:pt x="1337773" y="2443771"/>
                </a:lnTo>
                <a:lnTo>
                  <a:pt x="1595202" y="2303355"/>
                </a:lnTo>
                <a:cubicBezTo>
                  <a:pt x="1624455" y="2288729"/>
                  <a:pt x="1633231" y="2253625"/>
                  <a:pt x="1618605" y="2224371"/>
                </a:cubicBezTo>
                <a:cubicBezTo>
                  <a:pt x="1603978" y="2195118"/>
                  <a:pt x="1568874" y="2186342"/>
                  <a:pt x="1539621" y="2200969"/>
                </a:cubicBezTo>
                <a:lnTo>
                  <a:pt x="1264640" y="2347235"/>
                </a:lnTo>
                <a:lnTo>
                  <a:pt x="1486965" y="2151238"/>
                </a:lnTo>
                <a:cubicBezTo>
                  <a:pt x="1510368" y="2130761"/>
                  <a:pt x="1513293" y="2092732"/>
                  <a:pt x="1492816" y="2069329"/>
                </a:cubicBezTo>
                <a:cubicBezTo>
                  <a:pt x="1472338" y="2045927"/>
                  <a:pt x="1434309" y="2043001"/>
                  <a:pt x="1410907" y="2063479"/>
                </a:cubicBezTo>
                <a:lnTo>
                  <a:pt x="1141777" y="2297505"/>
                </a:lnTo>
                <a:cubicBezTo>
                  <a:pt x="1103747" y="2315056"/>
                  <a:pt x="1065718" y="2326758"/>
                  <a:pt x="1027689" y="2332608"/>
                </a:cubicBezTo>
                <a:cubicBezTo>
                  <a:pt x="1027689" y="2332608"/>
                  <a:pt x="1027689" y="2329683"/>
                  <a:pt x="1030614" y="2329683"/>
                </a:cubicBezTo>
                <a:cubicBezTo>
                  <a:pt x="1074494" y="2247774"/>
                  <a:pt x="1094972" y="2148313"/>
                  <a:pt x="1077420" y="2072254"/>
                </a:cubicBezTo>
                <a:cubicBezTo>
                  <a:pt x="1073032" y="2050314"/>
                  <a:pt x="1053834" y="2034956"/>
                  <a:pt x="1032168" y="2031117"/>
                </a:cubicBezTo>
                <a:close/>
                <a:moveTo>
                  <a:pt x="2568559" y="2012972"/>
                </a:moveTo>
                <a:cubicBezTo>
                  <a:pt x="2560925" y="2013749"/>
                  <a:pt x="2553247" y="2015942"/>
                  <a:pt x="2545933" y="2019599"/>
                </a:cubicBezTo>
                <a:cubicBezTo>
                  <a:pt x="2516680" y="2034226"/>
                  <a:pt x="2507904" y="2069330"/>
                  <a:pt x="2522530" y="2098583"/>
                </a:cubicBezTo>
                <a:lnTo>
                  <a:pt x="2657095" y="2344310"/>
                </a:lnTo>
                <a:lnTo>
                  <a:pt x="2458173" y="2130762"/>
                </a:lnTo>
                <a:cubicBezTo>
                  <a:pt x="2434770" y="2107359"/>
                  <a:pt x="2399667" y="2104434"/>
                  <a:pt x="2376264" y="2127836"/>
                </a:cubicBezTo>
                <a:cubicBezTo>
                  <a:pt x="2352861" y="2151239"/>
                  <a:pt x="2349936" y="2186343"/>
                  <a:pt x="2373339" y="2209745"/>
                </a:cubicBezTo>
                <a:lnTo>
                  <a:pt x="2586887" y="2440846"/>
                </a:lnTo>
                <a:lnTo>
                  <a:pt x="2341160" y="2274103"/>
                </a:lnTo>
                <a:cubicBezTo>
                  <a:pt x="2314832" y="2256551"/>
                  <a:pt x="2276803" y="2262401"/>
                  <a:pt x="2259251" y="2288729"/>
                </a:cubicBezTo>
                <a:cubicBezTo>
                  <a:pt x="2241699" y="2315057"/>
                  <a:pt x="2247550" y="2353086"/>
                  <a:pt x="2273878" y="2370638"/>
                </a:cubicBezTo>
                <a:lnTo>
                  <a:pt x="2569335" y="2572486"/>
                </a:lnTo>
                <a:cubicBezTo>
                  <a:pt x="2595663" y="2604664"/>
                  <a:pt x="2616140" y="2639768"/>
                  <a:pt x="2633693" y="2671947"/>
                </a:cubicBezTo>
                <a:cubicBezTo>
                  <a:pt x="2633693" y="2671947"/>
                  <a:pt x="2630767" y="2671947"/>
                  <a:pt x="2630767" y="2671947"/>
                </a:cubicBezTo>
                <a:cubicBezTo>
                  <a:pt x="2543007" y="2651469"/>
                  <a:pt x="2440621" y="2654395"/>
                  <a:pt x="2370413" y="2692424"/>
                </a:cubicBezTo>
                <a:cubicBezTo>
                  <a:pt x="2344085" y="2707051"/>
                  <a:pt x="2332384" y="2739229"/>
                  <a:pt x="2347011" y="2765557"/>
                </a:cubicBezTo>
                <a:cubicBezTo>
                  <a:pt x="2361637" y="2791885"/>
                  <a:pt x="2393816" y="2803586"/>
                  <a:pt x="2420144" y="2788960"/>
                </a:cubicBezTo>
                <a:cubicBezTo>
                  <a:pt x="2452322" y="2771408"/>
                  <a:pt x="2516680" y="2786034"/>
                  <a:pt x="2583962" y="2803586"/>
                </a:cubicBezTo>
                <a:cubicBezTo>
                  <a:pt x="2668796" y="2824064"/>
                  <a:pt x="2768258" y="2847466"/>
                  <a:pt x="2867719" y="2824064"/>
                </a:cubicBezTo>
                <a:lnTo>
                  <a:pt x="3078342" y="3052239"/>
                </a:lnTo>
                <a:lnTo>
                  <a:pt x="3265563" y="2876720"/>
                </a:lnTo>
                <a:lnTo>
                  <a:pt x="3043238" y="2633918"/>
                </a:lnTo>
                <a:cubicBezTo>
                  <a:pt x="3081267" y="2531531"/>
                  <a:pt x="2949628" y="2370638"/>
                  <a:pt x="2896972" y="2312132"/>
                </a:cubicBezTo>
                <a:lnTo>
                  <a:pt x="2838465" y="2066404"/>
                </a:lnTo>
                <a:cubicBezTo>
                  <a:pt x="2829689" y="2034226"/>
                  <a:pt x="2800436" y="2016674"/>
                  <a:pt x="2768258" y="2022525"/>
                </a:cubicBezTo>
                <a:cubicBezTo>
                  <a:pt x="2736079" y="2031301"/>
                  <a:pt x="2718527" y="2060554"/>
                  <a:pt x="2724378" y="2092732"/>
                </a:cubicBezTo>
                <a:lnTo>
                  <a:pt x="2779959" y="2323833"/>
                </a:lnTo>
                <a:lnTo>
                  <a:pt x="2624917" y="2043002"/>
                </a:lnTo>
                <a:cubicBezTo>
                  <a:pt x="2613947" y="2021062"/>
                  <a:pt x="2591458" y="2010641"/>
                  <a:pt x="2568559" y="2012972"/>
                </a:cubicBezTo>
                <a:close/>
                <a:moveTo>
                  <a:pt x="2800436" y="992810"/>
                </a:moveTo>
                <a:lnTo>
                  <a:pt x="2583962" y="1241463"/>
                </a:lnTo>
                <a:cubicBezTo>
                  <a:pt x="2478650" y="1215135"/>
                  <a:pt x="2332384" y="1364326"/>
                  <a:pt x="2279728" y="1419907"/>
                </a:cubicBezTo>
                <a:lnTo>
                  <a:pt x="2039851" y="1504742"/>
                </a:lnTo>
                <a:cubicBezTo>
                  <a:pt x="2010598" y="1516443"/>
                  <a:pt x="1993046" y="1548622"/>
                  <a:pt x="2004747" y="1580800"/>
                </a:cubicBezTo>
                <a:cubicBezTo>
                  <a:pt x="2016449" y="1610054"/>
                  <a:pt x="2039851" y="1624680"/>
                  <a:pt x="2063254" y="1624680"/>
                </a:cubicBezTo>
                <a:cubicBezTo>
                  <a:pt x="2069104" y="1624680"/>
                  <a:pt x="2074955" y="1624680"/>
                  <a:pt x="2083731" y="1621755"/>
                </a:cubicBezTo>
                <a:lnTo>
                  <a:pt x="2306056" y="1542771"/>
                </a:lnTo>
                <a:lnTo>
                  <a:pt x="2042776" y="1724141"/>
                </a:lnTo>
                <a:cubicBezTo>
                  <a:pt x="2016449" y="1741693"/>
                  <a:pt x="2010598" y="1779722"/>
                  <a:pt x="2028150" y="1806050"/>
                </a:cubicBezTo>
                <a:cubicBezTo>
                  <a:pt x="2039851" y="1823602"/>
                  <a:pt x="2057403" y="1832378"/>
                  <a:pt x="2074955" y="1832378"/>
                </a:cubicBezTo>
                <a:cubicBezTo>
                  <a:pt x="2086656" y="1832378"/>
                  <a:pt x="2098358" y="1829453"/>
                  <a:pt x="2107134" y="1820677"/>
                </a:cubicBezTo>
                <a:lnTo>
                  <a:pt x="2335309" y="1662709"/>
                </a:lnTo>
                <a:lnTo>
                  <a:pt x="2142237" y="1882109"/>
                </a:lnTo>
                <a:cubicBezTo>
                  <a:pt x="2121760" y="1905511"/>
                  <a:pt x="2124686" y="1943541"/>
                  <a:pt x="2148088" y="1964018"/>
                </a:cubicBezTo>
                <a:cubicBezTo>
                  <a:pt x="2159789" y="1972794"/>
                  <a:pt x="2171491" y="1978645"/>
                  <a:pt x="2186117" y="1978645"/>
                </a:cubicBezTo>
                <a:cubicBezTo>
                  <a:pt x="2203669" y="1978645"/>
                  <a:pt x="2218296" y="1972794"/>
                  <a:pt x="2229997" y="1958167"/>
                </a:cubicBezTo>
                <a:lnTo>
                  <a:pt x="2437695" y="1721216"/>
                </a:lnTo>
                <a:lnTo>
                  <a:pt x="2297280" y="1984495"/>
                </a:lnTo>
                <a:cubicBezTo>
                  <a:pt x="2282653" y="2013748"/>
                  <a:pt x="2291429" y="2048852"/>
                  <a:pt x="2320682" y="2063479"/>
                </a:cubicBezTo>
                <a:cubicBezTo>
                  <a:pt x="2329458" y="2069330"/>
                  <a:pt x="2338234" y="2069330"/>
                  <a:pt x="2347010" y="2069330"/>
                </a:cubicBezTo>
                <a:cubicBezTo>
                  <a:pt x="2367488" y="2069330"/>
                  <a:pt x="2387965" y="2057628"/>
                  <a:pt x="2399666" y="2037151"/>
                </a:cubicBezTo>
                <a:lnTo>
                  <a:pt x="2569335" y="1721216"/>
                </a:lnTo>
                <a:cubicBezTo>
                  <a:pt x="2598588" y="1691963"/>
                  <a:pt x="2630767" y="1668560"/>
                  <a:pt x="2662945" y="1648083"/>
                </a:cubicBezTo>
                <a:cubicBezTo>
                  <a:pt x="2662945" y="1648083"/>
                  <a:pt x="2662945" y="1651008"/>
                  <a:pt x="2662945" y="1651008"/>
                </a:cubicBezTo>
                <a:cubicBezTo>
                  <a:pt x="2651244" y="1741693"/>
                  <a:pt x="2665871" y="1844080"/>
                  <a:pt x="2709751" y="1908437"/>
                </a:cubicBezTo>
                <a:cubicBezTo>
                  <a:pt x="2727303" y="1934765"/>
                  <a:pt x="2759481" y="1940615"/>
                  <a:pt x="2785809" y="1923063"/>
                </a:cubicBezTo>
                <a:cubicBezTo>
                  <a:pt x="2812137" y="1905511"/>
                  <a:pt x="2817988" y="1873333"/>
                  <a:pt x="2800436" y="1847005"/>
                </a:cubicBezTo>
                <a:cubicBezTo>
                  <a:pt x="2779958" y="1814826"/>
                  <a:pt x="2788734" y="1750469"/>
                  <a:pt x="2797510" y="1680261"/>
                </a:cubicBezTo>
                <a:cubicBezTo>
                  <a:pt x="2809212" y="1595427"/>
                  <a:pt x="2820913" y="1493041"/>
                  <a:pt x="2788734" y="1396505"/>
                </a:cubicBezTo>
                <a:lnTo>
                  <a:pt x="2993507" y="1162479"/>
                </a:lnTo>
                <a:close/>
                <a:moveTo>
                  <a:pt x="1162254" y="992810"/>
                </a:moveTo>
                <a:lnTo>
                  <a:pt x="975033" y="1168329"/>
                </a:lnTo>
                <a:lnTo>
                  <a:pt x="1200283" y="1408206"/>
                </a:lnTo>
                <a:cubicBezTo>
                  <a:pt x="1153478" y="1510593"/>
                  <a:pt x="1285117" y="1671485"/>
                  <a:pt x="1340699" y="1727067"/>
                </a:cubicBezTo>
                <a:lnTo>
                  <a:pt x="1402130" y="1972794"/>
                </a:lnTo>
                <a:cubicBezTo>
                  <a:pt x="1407981" y="1999122"/>
                  <a:pt x="1431384" y="2016674"/>
                  <a:pt x="1457712" y="2016674"/>
                </a:cubicBezTo>
                <a:cubicBezTo>
                  <a:pt x="1463562" y="2016674"/>
                  <a:pt x="1466488" y="2016674"/>
                  <a:pt x="1472338" y="2013748"/>
                </a:cubicBezTo>
                <a:cubicBezTo>
                  <a:pt x="1504517" y="2004972"/>
                  <a:pt x="1522069" y="1975719"/>
                  <a:pt x="1516218" y="1943541"/>
                </a:cubicBezTo>
                <a:lnTo>
                  <a:pt x="1460637" y="1712440"/>
                </a:lnTo>
                <a:lnTo>
                  <a:pt x="1615679" y="1990346"/>
                </a:lnTo>
                <a:cubicBezTo>
                  <a:pt x="1627381" y="2010823"/>
                  <a:pt x="1644932" y="2019599"/>
                  <a:pt x="1668335" y="2019599"/>
                </a:cubicBezTo>
                <a:cubicBezTo>
                  <a:pt x="1677111" y="2019599"/>
                  <a:pt x="1688812" y="2016674"/>
                  <a:pt x="1697588" y="2010823"/>
                </a:cubicBezTo>
                <a:cubicBezTo>
                  <a:pt x="1726842" y="1996197"/>
                  <a:pt x="1735617" y="1958167"/>
                  <a:pt x="1720991" y="1931839"/>
                </a:cubicBezTo>
                <a:lnTo>
                  <a:pt x="1586426" y="1689037"/>
                </a:lnTo>
                <a:lnTo>
                  <a:pt x="1785348" y="1902586"/>
                </a:lnTo>
                <a:cubicBezTo>
                  <a:pt x="1797049" y="1914287"/>
                  <a:pt x="1811676" y="1920138"/>
                  <a:pt x="1829228" y="1920138"/>
                </a:cubicBezTo>
                <a:cubicBezTo>
                  <a:pt x="1843855" y="1920138"/>
                  <a:pt x="1858481" y="1914287"/>
                  <a:pt x="1870182" y="1905511"/>
                </a:cubicBezTo>
                <a:cubicBezTo>
                  <a:pt x="1893585" y="1882109"/>
                  <a:pt x="1893585" y="1847005"/>
                  <a:pt x="1873108" y="1823602"/>
                </a:cubicBezTo>
                <a:lnTo>
                  <a:pt x="1659559" y="1595427"/>
                </a:lnTo>
                <a:lnTo>
                  <a:pt x="1908212" y="1762171"/>
                </a:lnTo>
                <a:cubicBezTo>
                  <a:pt x="1916988" y="1768021"/>
                  <a:pt x="1928689" y="1770946"/>
                  <a:pt x="1940390" y="1770946"/>
                </a:cubicBezTo>
                <a:cubicBezTo>
                  <a:pt x="1957942" y="1770946"/>
                  <a:pt x="1978420" y="1762171"/>
                  <a:pt x="1990121" y="1744619"/>
                </a:cubicBezTo>
                <a:cubicBezTo>
                  <a:pt x="2007673" y="1718291"/>
                  <a:pt x="2001822" y="1680261"/>
                  <a:pt x="1975494" y="1662709"/>
                </a:cubicBezTo>
                <a:lnTo>
                  <a:pt x="1677111" y="1463787"/>
                </a:lnTo>
                <a:cubicBezTo>
                  <a:pt x="1650783" y="1431609"/>
                  <a:pt x="1630306" y="1396505"/>
                  <a:pt x="1612754" y="1364326"/>
                </a:cubicBezTo>
                <a:cubicBezTo>
                  <a:pt x="1612754" y="1364326"/>
                  <a:pt x="1615679" y="1364326"/>
                  <a:pt x="1615679" y="1364326"/>
                </a:cubicBezTo>
                <a:cubicBezTo>
                  <a:pt x="1703439" y="1384804"/>
                  <a:pt x="1805825" y="1381878"/>
                  <a:pt x="1876033" y="1343849"/>
                </a:cubicBezTo>
                <a:cubicBezTo>
                  <a:pt x="1902361" y="1329222"/>
                  <a:pt x="1911137" y="1297044"/>
                  <a:pt x="1896510" y="1270716"/>
                </a:cubicBezTo>
                <a:cubicBezTo>
                  <a:pt x="1881884" y="1244388"/>
                  <a:pt x="1849705" y="1235612"/>
                  <a:pt x="1823377" y="1250239"/>
                </a:cubicBezTo>
                <a:cubicBezTo>
                  <a:pt x="1791199" y="1267791"/>
                  <a:pt x="1726842" y="1253164"/>
                  <a:pt x="1659559" y="1238537"/>
                </a:cubicBezTo>
                <a:cubicBezTo>
                  <a:pt x="1574725" y="1218060"/>
                  <a:pt x="1475264" y="1194657"/>
                  <a:pt x="1375803" y="1220985"/>
                </a:cubicBezTo>
                <a:close/>
                <a:moveTo>
                  <a:pt x="756099" y="0"/>
                </a:moveTo>
                <a:lnTo>
                  <a:pt x="8748957" y="0"/>
                </a:lnTo>
                <a:cubicBezTo>
                  <a:pt x="9166539" y="0"/>
                  <a:pt x="9505056" y="338517"/>
                  <a:pt x="9505056" y="756099"/>
                </a:cubicBezTo>
                <a:lnTo>
                  <a:pt x="9505056" y="3780405"/>
                </a:lnTo>
                <a:cubicBezTo>
                  <a:pt x="9505056" y="4197987"/>
                  <a:pt x="9166539" y="4536504"/>
                  <a:pt x="8748957" y="4536504"/>
                </a:cubicBezTo>
                <a:lnTo>
                  <a:pt x="756099" y="4536504"/>
                </a:lnTo>
                <a:cubicBezTo>
                  <a:pt x="338517" y="4536504"/>
                  <a:pt x="0" y="4197987"/>
                  <a:pt x="0" y="3780405"/>
                </a:cubicBezTo>
                <a:lnTo>
                  <a:pt x="0" y="756099"/>
                </a:lnTo>
                <a:cubicBezTo>
                  <a:pt x="0" y="338517"/>
                  <a:pt x="338517" y="0"/>
                  <a:pt x="756099" y="0"/>
                </a:cubicBezTo>
                <a:close/>
              </a:path>
            </a:pathLst>
          </a:custGeom>
          <a:solidFill>
            <a:schemeClr val="bg1">
              <a:lumMod val="85000"/>
              <a:alpha val="80090"/>
            </a:schemeClr>
          </a:solidFill>
          <a:ln w="29170" cap="flat">
            <a:noFill/>
            <a:prstDash val="solid"/>
            <a:miter/>
          </a:ln>
        </p:spPr>
        <p:txBody>
          <a:bodyPr rtlCol="0" anchor="ctr"/>
          <a:lstStyle/>
          <a:p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058DAC-9490-BE5F-DC3E-17059D08869E}"/>
              </a:ext>
            </a:extLst>
          </p:cNvPr>
          <p:cNvSpPr txBox="1"/>
          <p:nvPr/>
        </p:nvSpPr>
        <p:spPr>
          <a:xfrm>
            <a:off x="7464152" y="1844824"/>
            <a:ext cx="28083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/>
              <a:t>THIS TITLE</a:t>
            </a:r>
          </a:p>
          <a:p>
            <a:endParaRPr lang="en-NL" dirty="0"/>
          </a:p>
          <a:p>
            <a:r>
              <a:rPr lang="en-NL" dirty="0"/>
              <a:t>Unam incolunt Belgae, aliam Aquitani, tertiam. Nec dubitamus multa iter quae et nos invenerat.</a:t>
            </a:r>
          </a:p>
        </p:txBody>
      </p:sp>
    </p:spTree>
    <p:extLst>
      <p:ext uri="{BB962C8B-B14F-4D97-AF65-F5344CB8AC3E}">
        <p14:creationId xmlns:p14="http://schemas.microsoft.com/office/powerpoint/2010/main" val="2981092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957EB-B4F0-E21C-655F-E5FA5FA38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ree A man in red and black is catching a soccer ball Stock Photo">
            <a:extLst>
              <a:ext uri="{FF2B5EF4-FFF2-40B4-BE49-F238E27FC236}">
                <a16:creationId xmlns:a16="http://schemas.microsoft.com/office/drawing/2014/main" id="{FE0248C1-5A64-DD18-239F-3A8A046AA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reeform 39">
            <a:extLst>
              <a:ext uri="{FF2B5EF4-FFF2-40B4-BE49-F238E27FC236}">
                <a16:creationId xmlns:a16="http://schemas.microsoft.com/office/drawing/2014/main" id="{A8909FC5-B5FC-D760-BA2D-C3FFACB6B784}"/>
              </a:ext>
            </a:extLst>
          </p:cNvPr>
          <p:cNvSpPr/>
          <p:nvPr/>
        </p:nvSpPr>
        <p:spPr>
          <a:xfrm>
            <a:off x="1523999" y="1160999"/>
            <a:ext cx="9144000" cy="4536000"/>
          </a:xfrm>
          <a:custGeom>
            <a:avLst/>
            <a:gdLst>
              <a:gd name="connsiteX0" fmla="*/ 1674841 w 9144000"/>
              <a:gd name="connsiteY0" fmla="*/ 2432927 h 4536000"/>
              <a:gd name="connsiteX1" fmla="*/ 1777825 w 9144000"/>
              <a:gd name="connsiteY1" fmla="*/ 2432927 h 4536000"/>
              <a:gd name="connsiteX2" fmla="*/ 2058695 w 9144000"/>
              <a:gd name="connsiteY2" fmla="*/ 2814113 h 4536000"/>
              <a:gd name="connsiteX3" fmla="*/ 1674841 w 9144000"/>
              <a:gd name="connsiteY3" fmla="*/ 2814113 h 4536000"/>
              <a:gd name="connsiteX4" fmla="*/ 516226 w 9144000"/>
              <a:gd name="connsiteY4" fmla="*/ 1270882 h 4536000"/>
              <a:gd name="connsiteX5" fmla="*/ 373456 w 9144000"/>
              <a:gd name="connsiteY5" fmla="*/ 1380012 h 4536000"/>
              <a:gd name="connsiteX6" fmla="*/ 482586 w 9144000"/>
              <a:gd name="connsiteY6" fmla="*/ 1522782 h 4536000"/>
              <a:gd name="connsiteX7" fmla="*/ 1420590 w 9144000"/>
              <a:gd name="connsiteY7" fmla="*/ 1601338 h 4536000"/>
              <a:gd name="connsiteX8" fmla="*/ 1420590 w 9144000"/>
              <a:gd name="connsiteY8" fmla="*/ 2432927 h 4536000"/>
              <a:gd name="connsiteX9" fmla="*/ 1420590 w 9144000"/>
              <a:gd name="connsiteY9" fmla="*/ 3512954 h 4536000"/>
              <a:gd name="connsiteX10" fmla="*/ 1547652 w 9144000"/>
              <a:gd name="connsiteY10" fmla="*/ 3640016 h 4536000"/>
              <a:gd name="connsiteX11" fmla="*/ 1674714 w 9144000"/>
              <a:gd name="connsiteY11" fmla="*/ 3512954 h 4536000"/>
              <a:gd name="connsiteX12" fmla="*/ 1674714 w 9144000"/>
              <a:gd name="connsiteY12" fmla="*/ 3068237 h 4536000"/>
              <a:gd name="connsiteX13" fmla="*/ 2310024 w 9144000"/>
              <a:gd name="connsiteY13" fmla="*/ 3068237 h 4536000"/>
              <a:gd name="connsiteX14" fmla="*/ 2437083 w 9144000"/>
              <a:gd name="connsiteY14" fmla="*/ 2941172 h 4536000"/>
              <a:gd name="connsiteX15" fmla="*/ 2412309 w 9144000"/>
              <a:gd name="connsiteY15" fmla="*/ 2865796 h 4536000"/>
              <a:gd name="connsiteX16" fmla="*/ 1992496 w 9144000"/>
              <a:gd name="connsiteY16" fmla="*/ 2295891 h 4536000"/>
              <a:gd name="connsiteX17" fmla="*/ 1992496 w 9144000"/>
              <a:gd name="connsiteY17" fmla="*/ 1602450 h 4536000"/>
              <a:gd name="connsiteX18" fmla="*/ 2928720 w 9144000"/>
              <a:gd name="connsiteY18" fmla="*/ 1525037 h 4536000"/>
              <a:gd name="connsiteX19" fmla="*/ 3037200 w 9144000"/>
              <a:gd name="connsiteY19" fmla="*/ 1381839 h 4536000"/>
              <a:gd name="connsiteX20" fmla="*/ 2894572 w 9144000"/>
              <a:gd name="connsiteY20" fmla="*/ 1273277 h 4536000"/>
              <a:gd name="connsiteX21" fmla="*/ 2893969 w 9144000"/>
              <a:gd name="connsiteY21" fmla="*/ 1273359 h 4536000"/>
              <a:gd name="connsiteX22" fmla="*/ 516226 w 9144000"/>
              <a:gd name="connsiteY22" fmla="*/ 1270882 h 4536000"/>
              <a:gd name="connsiteX23" fmla="*/ 1706606 w 9144000"/>
              <a:gd name="connsiteY23" fmla="*/ 779120 h 4536000"/>
              <a:gd name="connsiteX24" fmla="*/ 1452482 w 9144000"/>
              <a:gd name="connsiteY24" fmla="*/ 1033244 h 4536000"/>
              <a:gd name="connsiteX25" fmla="*/ 1706606 w 9144000"/>
              <a:gd name="connsiteY25" fmla="*/ 1287368 h 4536000"/>
              <a:gd name="connsiteX26" fmla="*/ 1960730 w 9144000"/>
              <a:gd name="connsiteY26" fmla="*/ 1033244 h 4536000"/>
              <a:gd name="connsiteX27" fmla="*/ 1706606 w 9144000"/>
              <a:gd name="connsiteY27" fmla="*/ 779120 h 4536000"/>
              <a:gd name="connsiteX28" fmla="*/ 756015 w 9144000"/>
              <a:gd name="connsiteY28" fmla="*/ 0 h 4536000"/>
              <a:gd name="connsiteX29" fmla="*/ 8387985 w 9144000"/>
              <a:gd name="connsiteY29" fmla="*/ 0 h 4536000"/>
              <a:gd name="connsiteX30" fmla="*/ 9144000 w 9144000"/>
              <a:gd name="connsiteY30" fmla="*/ 756015 h 4536000"/>
              <a:gd name="connsiteX31" fmla="*/ 9144000 w 9144000"/>
              <a:gd name="connsiteY31" fmla="*/ 3779985 h 4536000"/>
              <a:gd name="connsiteX32" fmla="*/ 8387985 w 9144000"/>
              <a:gd name="connsiteY32" fmla="*/ 4536000 h 4536000"/>
              <a:gd name="connsiteX33" fmla="*/ 756015 w 9144000"/>
              <a:gd name="connsiteY33" fmla="*/ 4536000 h 4536000"/>
              <a:gd name="connsiteX34" fmla="*/ 0 w 9144000"/>
              <a:gd name="connsiteY34" fmla="*/ 3779985 h 4536000"/>
              <a:gd name="connsiteX35" fmla="*/ 0 w 9144000"/>
              <a:gd name="connsiteY35" fmla="*/ 756015 h 4536000"/>
              <a:gd name="connsiteX36" fmla="*/ 756015 w 9144000"/>
              <a:gd name="connsiteY36" fmla="*/ 0 h 45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144000" h="4536000">
                <a:moveTo>
                  <a:pt x="1674841" y="2432927"/>
                </a:moveTo>
                <a:lnTo>
                  <a:pt x="1777825" y="2432927"/>
                </a:lnTo>
                <a:lnTo>
                  <a:pt x="2058695" y="2814113"/>
                </a:lnTo>
                <a:lnTo>
                  <a:pt x="1674841" y="2814113"/>
                </a:lnTo>
                <a:close/>
                <a:moveTo>
                  <a:pt x="516226" y="1270882"/>
                </a:moveTo>
                <a:cubicBezTo>
                  <a:pt x="446665" y="1261593"/>
                  <a:pt x="382745" y="1310452"/>
                  <a:pt x="373456" y="1380012"/>
                </a:cubicBezTo>
                <a:cubicBezTo>
                  <a:pt x="364167" y="1449572"/>
                  <a:pt x="413026" y="1513494"/>
                  <a:pt x="482586" y="1522782"/>
                </a:cubicBezTo>
                <a:cubicBezTo>
                  <a:pt x="796833" y="1564713"/>
                  <a:pt x="1109501" y="1590897"/>
                  <a:pt x="1420590" y="1601338"/>
                </a:cubicBezTo>
                <a:lnTo>
                  <a:pt x="1420590" y="2432927"/>
                </a:lnTo>
                <a:lnTo>
                  <a:pt x="1420590" y="3512954"/>
                </a:lnTo>
                <a:cubicBezTo>
                  <a:pt x="1420590" y="3583127"/>
                  <a:pt x="1477479" y="3640016"/>
                  <a:pt x="1547652" y="3640016"/>
                </a:cubicBezTo>
                <a:cubicBezTo>
                  <a:pt x="1617825" y="3640016"/>
                  <a:pt x="1674714" y="3583127"/>
                  <a:pt x="1674714" y="3512954"/>
                </a:cubicBezTo>
                <a:lnTo>
                  <a:pt x="1674714" y="3068237"/>
                </a:lnTo>
                <a:lnTo>
                  <a:pt x="2310024" y="3068237"/>
                </a:lnTo>
                <a:cubicBezTo>
                  <a:pt x="2380197" y="3068237"/>
                  <a:pt x="2437086" y="3011348"/>
                  <a:pt x="2437083" y="2941172"/>
                </a:cubicBezTo>
                <a:cubicBezTo>
                  <a:pt x="2437083" y="2914047"/>
                  <a:pt x="2428401" y="2887631"/>
                  <a:pt x="2412309" y="2865796"/>
                </a:cubicBezTo>
                <a:lnTo>
                  <a:pt x="1992496" y="2295891"/>
                </a:lnTo>
                <a:lnTo>
                  <a:pt x="1992496" y="1602450"/>
                </a:lnTo>
                <a:cubicBezTo>
                  <a:pt x="2305738" y="1593527"/>
                  <a:pt x="2618267" y="1567686"/>
                  <a:pt x="2928720" y="1525037"/>
                </a:cubicBezTo>
                <a:cubicBezTo>
                  <a:pt x="2998210" y="1515435"/>
                  <a:pt x="3046770" y="1451332"/>
                  <a:pt x="3037200" y="1381839"/>
                </a:cubicBezTo>
                <a:cubicBezTo>
                  <a:pt x="3027794" y="1312475"/>
                  <a:pt x="2963936" y="1263871"/>
                  <a:pt x="2894572" y="1273277"/>
                </a:cubicBezTo>
                <a:cubicBezTo>
                  <a:pt x="2894372" y="1273302"/>
                  <a:pt x="2894169" y="1273331"/>
                  <a:pt x="2893969" y="1273359"/>
                </a:cubicBezTo>
                <a:cubicBezTo>
                  <a:pt x="2104895" y="1379624"/>
                  <a:pt x="1305078" y="1378792"/>
                  <a:pt x="516226" y="1270882"/>
                </a:cubicBezTo>
                <a:close/>
                <a:moveTo>
                  <a:pt x="1706606" y="779120"/>
                </a:moveTo>
                <a:cubicBezTo>
                  <a:pt x="1566257" y="779120"/>
                  <a:pt x="1452482" y="892895"/>
                  <a:pt x="1452482" y="1033244"/>
                </a:cubicBezTo>
                <a:cubicBezTo>
                  <a:pt x="1452482" y="1173593"/>
                  <a:pt x="1566257" y="1287368"/>
                  <a:pt x="1706606" y="1287368"/>
                </a:cubicBezTo>
                <a:cubicBezTo>
                  <a:pt x="1846955" y="1287368"/>
                  <a:pt x="1960730" y="1173593"/>
                  <a:pt x="1960730" y="1033244"/>
                </a:cubicBezTo>
                <a:cubicBezTo>
                  <a:pt x="1960730" y="892895"/>
                  <a:pt x="1846955" y="779120"/>
                  <a:pt x="1706606" y="779120"/>
                </a:cubicBezTo>
                <a:close/>
                <a:moveTo>
                  <a:pt x="756015" y="0"/>
                </a:moveTo>
                <a:lnTo>
                  <a:pt x="8387985" y="0"/>
                </a:lnTo>
                <a:cubicBezTo>
                  <a:pt x="8805521" y="0"/>
                  <a:pt x="9144000" y="338479"/>
                  <a:pt x="9144000" y="756015"/>
                </a:cubicBezTo>
                <a:lnTo>
                  <a:pt x="9144000" y="3779985"/>
                </a:lnTo>
                <a:cubicBezTo>
                  <a:pt x="9144000" y="4197521"/>
                  <a:pt x="8805521" y="4536000"/>
                  <a:pt x="8387985" y="4536000"/>
                </a:cubicBezTo>
                <a:lnTo>
                  <a:pt x="756015" y="4536000"/>
                </a:lnTo>
                <a:cubicBezTo>
                  <a:pt x="338479" y="4536000"/>
                  <a:pt x="0" y="4197521"/>
                  <a:pt x="0" y="3779985"/>
                </a:cubicBezTo>
                <a:lnTo>
                  <a:pt x="0" y="756015"/>
                </a:lnTo>
                <a:cubicBezTo>
                  <a:pt x="0" y="338479"/>
                  <a:pt x="338479" y="0"/>
                  <a:pt x="756015" y="0"/>
                </a:cubicBezTo>
                <a:close/>
              </a:path>
            </a:pathLst>
          </a:custGeom>
          <a:solidFill>
            <a:schemeClr val="bg1">
              <a:lumMod val="85000"/>
              <a:alpha val="79596"/>
            </a:schemeClr>
          </a:solidFill>
          <a:ln w="31750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BCFA64-90C3-0F52-CB28-7CEED45D048F}"/>
              </a:ext>
            </a:extLst>
          </p:cNvPr>
          <p:cNvSpPr txBox="1"/>
          <p:nvPr/>
        </p:nvSpPr>
        <p:spPr>
          <a:xfrm>
            <a:off x="7464152" y="1844824"/>
            <a:ext cx="28083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/>
              <a:t>THIS TITLE</a:t>
            </a:r>
          </a:p>
          <a:p>
            <a:endParaRPr lang="en-NL" dirty="0"/>
          </a:p>
          <a:p>
            <a:r>
              <a:rPr lang="en-NL" dirty="0"/>
              <a:t>Unam incolunt Belgae, aliam Aquitani, tertiam. Nec dubitamus multa iter quae et nos invenerat.</a:t>
            </a:r>
          </a:p>
        </p:txBody>
      </p:sp>
    </p:spTree>
    <p:extLst>
      <p:ext uri="{BB962C8B-B14F-4D97-AF65-F5344CB8AC3E}">
        <p14:creationId xmlns:p14="http://schemas.microsoft.com/office/powerpoint/2010/main" val="200221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3891F-F939-358F-A66A-6A31B5C2E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Free Jump Stock Photo">
            <a:extLst>
              <a:ext uri="{FF2B5EF4-FFF2-40B4-BE49-F238E27FC236}">
                <a16:creationId xmlns:a16="http://schemas.microsoft.com/office/drawing/2014/main" id="{C110DCA9-7FEF-D694-25BF-9079CA5B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4" b="252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 10">
            <a:extLst>
              <a:ext uri="{FF2B5EF4-FFF2-40B4-BE49-F238E27FC236}">
                <a16:creationId xmlns:a16="http://schemas.microsoft.com/office/drawing/2014/main" id="{704777EA-8D72-01A7-BA02-3209E94C8D8C}"/>
              </a:ext>
            </a:extLst>
          </p:cNvPr>
          <p:cNvSpPr/>
          <p:nvPr/>
        </p:nvSpPr>
        <p:spPr>
          <a:xfrm>
            <a:off x="1524000" y="1161000"/>
            <a:ext cx="9144000" cy="4536000"/>
          </a:xfrm>
          <a:custGeom>
            <a:avLst/>
            <a:gdLst>
              <a:gd name="connsiteX0" fmla="*/ 1633173 w 9144000"/>
              <a:gd name="connsiteY0" fmla="*/ 2452520 h 4536000"/>
              <a:gd name="connsiteX1" fmla="*/ 1633173 w 9144000"/>
              <a:gd name="connsiteY1" fmla="*/ 3336118 h 4536000"/>
              <a:gd name="connsiteX2" fmla="*/ 2516771 w 9144000"/>
              <a:gd name="connsiteY2" fmla="*/ 3336118 h 4536000"/>
              <a:gd name="connsiteX3" fmla="*/ 2516771 w 9144000"/>
              <a:gd name="connsiteY3" fmla="*/ 2452520 h 4536000"/>
              <a:gd name="connsiteX4" fmla="*/ 578556 w 9144000"/>
              <a:gd name="connsiteY4" fmla="*/ 2452520 h 4536000"/>
              <a:gd name="connsiteX5" fmla="*/ 578556 w 9144000"/>
              <a:gd name="connsiteY5" fmla="*/ 3336118 h 4536000"/>
              <a:gd name="connsiteX6" fmla="*/ 1462154 w 9144000"/>
              <a:gd name="connsiteY6" fmla="*/ 3336118 h 4536000"/>
              <a:gd name="connsiteX7" fmla="*/ 1462154 w 9144000"/>
              <a:gd name="connsiteY7" fmla="*/ 2452520 h 4536000"/>
              <a:gd name="connsiteX8" fmla="*/ 1633173 w 9144000"/>
              <a:gd name="connsiteY8" fmla="*/ 1682935 h 4536000"/>
              <a:gd name="connsiteX9" fmla="*/ 1633173 w 9144000"/>
              <a:gd name="connsiteY9" fmla="*/ 2281502 h 4536000"/>
              <a:gd name="connsiteX10" fmla="*/ 2516771 w 9144000"/>
              <a:gd name="connsiteY10" fmla="*/ 2281502 h 4536000"/>
              <a:gd name="connsiteX11" fmla="*/ 2516771 w 9144000"/>
              <a:gd name="connsiteY11" fmla="*/ 1682935 h 4536000"/>
              <a:gd name="connsiteX12" fmla="*/ 578556 w 9144000"/>
              <a:gd name="connsiteY12" fmla="*/ 1682935 h 4536000"/>
              <a:gd name="connsiteX13" fmla="*/ 578556 w 9144000"/>
              <a:gd name="connsiteY13" fmla="*/ 2281502 h 4536000"/>
              <a:gd name="connsiteX14" fmla="*/ 1462154 w 9144000"/>
              <a:gd name="connsiteY14" fmla="*/ 2281502 h 4536000"/>
              <a:gd name="connsiteX15" fmla="*/ 1462154 w 9144000"/>
              <a:gd name="connsiteY15" fmla="*/ 1682935 h 4536000"/>
              <a:gd name="connsiteX16" fmla="*/ 1462154 w 9144000"/>
              <a:gd name="connsiteY16" fmla="*/ 1081518 h 4536000"/>
              <a:gd name="connsiteX17" fmla="*/ 1462154 w 9144000"/>
              <a:gd name="connsiteY17" fmla="*/ 1323795 h 4536000"/>
              <a:gd name="connsiteX18" fmla="*/ 1239829 w 9144000"/>
              <a:gd name="connsiteY18" fmla="*/ 1101470 h 4536000"/>
              <a:gd name="connsiteX19" fmla="*/ 1120116 w 9144000"/>
              <a:gd name="connsiteY19" fmla="*/ 1224034 h 4536000"/>
              <a:gd name="connsiteX20" fmla="*/ 1291135 w 9144000"/>
              <a:gd name="connsiteY20" fmla="*/ 1395053 h 4536000"/>
              <a:gd name="connsiteX21" fmla="*/ 977600 w 9144000"/>
              <a:gd name="connsiteY21" fmla="*/ 1395053 h 4536000"/>
              <a:gd name="connsiteX22" fmla="*/ 977600 w 9144000"/>
              <a:gd name="connsiteY22" fmla="*/ 1566072 h 4536000"/>
              <a:gd name="connsiteX23" fmla="*/ 2117727 w 9144000"/>
              <a:gd name="connsiteY23" fmla="*/ 1566072 h 4536000"/>
              <a:gd name="connsiteX24" fmla="*/ 2117727 w 9144000"/>
              <a:gd name="connsiteY24" fmla="*/ 1395053 h 4536000"/>
              <a:gd name="connsiteX25" fmla="*/ 1804192 w 9144000"/>
              <a:gd name="connsiteY25" fmla="*/ 1395053 h 4536000"/>
              <a:gd name="connsiteX26" fmla="*/ 1975211 w 9144000"/>
              <a:gd name="connsiteY26" fmla="*/ 1224034 h 4536000"/>
              <a:gd name="connsiteX27" fmla="*/ 1855498 w 9144000"/>
              <a:gd name="connsiteY27" fmla="*/ 1101470 h 4536000"/>
              <a:gd name="connsiteX28" fmla="*/ 1633173 w 9144000"/>
              <a:gd name="connsiteY28" fmla="*/ 1323795 h 4536000"/>
              <a:gd name="connsiteX29" fmla="*/ 1633173 w 9144000"/>
              <a:gd name="connsiteY29" fmla="*/ 1081518 h 4536000"/>
              <a:gd name="connsiteX30" fmla="*/ 756015 w 9144000"/>
              <a:gd name="connsiteY30" fmla="*/ 0 h 4536000"/>
              <a:gd name="connsiteX31" fmla="*/ 8387985 w 9144000"/>
              <a:gd name="connsiteY31" fmla="*/ 0 h 4536000"/>
              <a:gd name="connsiteX32" fmla="*/ 9144000 w 9144000"/>
              <a:gd name="connsiteY32" fmla="*/ 756015 h 4536000"/>
              <a:gd name="connsiteX33" fmla="*/ 9144000 w 9144000"/>
              <a:gd name="connsiteY33" fmla="*/ 3779985 h 4536000"/>
              <a:gd name="connsiteX34" fmla="*/ 8387985 w 9144000"/>
              <a:gd name="connsiteY34" fmla="*/ 4536000 h 4536000"/>
              <a:gd name="connsiteX35" fmla="*/ 756015 w 9144000"/>
              <a:gd name="connsiteY35" fmla="*/ 4536000 h 4536000"/>
              <a:gd name="connsiteX36" fmla="*/ 0 w 9144000"/>
              <a:gd name="connsiteY36" fmla="*/ 3779985 h 4536000"/>
              <a:gd name="connsiteX37" fmla="*/ 0 w 9144000"/>
              <a:gd name="connsiteY37" fmla="*/ 756015 h 4536000"/>
              <a:gd name="connsiteX38" fmla="*/ 756015 w 9144000"/>
              <a:gd name="connsiteY38" fmla="*/ 0 h 45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144000" h="4536000">
                <a:moveTo>
                  <a:pt x="1633173" y="2452520"/>
                </a:moveTo>
                <a:lnTo>
                  <a:pt x="1633173" y="3336118"/>
                </a:lnTo>
                <a:lnTo>
                  <a:pt x="2516771" y="3336118"/>
                </a:lnTo>
                <a:lnTo>
                  <a:pt x="2516771" y="2452520"/>
                </a:lnTo>
                <a:close/>
                <a:moveTo>
                  <a:pt x="578556" y="2452520"/>
                </a:moveTo>
                <a:lnTo>
                  <a:pt x="578556" y="3336118"/>
                </a:lnTo>
                <a:lnTo>
                  <a:pt x="1462154" y="3336118"/>
                </a:lnTo>
                <a:lnTo>
                  <a:pt x="1462154" y="2452520"/>
                </a:lnTo>
                <a:close/>
                <a:moveTo>
                  <a:pt x="1633173" y="1682935"/>
                </a:moveTo>
                <a:lnTo>
                  <a:pt x="1633173" y="2281502"/>
                </a:lnTo>
                <a:lnTo>
                  <a:pt x="2516771" y="2281502"/>
                </a:lnTo>
                <a:lnTo>
                  <a:pt x="2516771" y="1682935"/>
                </a:lnTo>
                <a:close/>
                <a:moveTo>
                  <a:pt x="578556" y="1682935"/>
                </a:moveTo>
                <a:lnTo>
                  <a:pt x="578556" y="2281502"/>
                </a:lnTo>
                <a:lnTo>
                  <a:pt x="1462154" y="2281502"/>
                </a:lnTo>
                <a:lnTo>
                  <a:pt x="1462154" y="1682935"/>
                </a:lnTo>
                <a:close/>
                <a:moveTo>
                  <a:pt x="1462154" y="1081518"/>
                </a:moveTo>
                <a:lnTo>
                  <a:pt x="1462154" y="1323795"/>
                </a:lnTo>
                <a:lnTo>
                  <a:pt x="1239829" y="1101470"/>
                </a:lnTo>
                <a:lnTo>
                  <a:pt x="1120116" y="1224034"/>
                </a:lnTo>
                <a:lnTo>
                  <a:pt x="1291135" y="1395053"/>
                </a:lnTo>
                <a:lnTo>
                  <a:pt x="977600" y="1395053"/>
                </a:lnTo>
                <a:lnTo>
                  <a:pt x="977600" y="1566072"/>
                </a:lnTo>
                <a:lnTo>
                  <a:pt x="2117727" y="1566072"/>
                </a:lnTo>
                <a:lnTo>
                  <a:pt x="2117727" y="1395053"/>
                </a:lnTo>
                <a:lnTo>
                  <a:pt x="1804192" y="1395053"/>
                </a:lnTo>
                <a:lnTo>
                  <a:pt x="1975211" y="1224034"/>
                </a:lnTo>
                <a:lnTo>
                  <a:pt x="1855498" y="1101470"/>
                </a:lnTo>
                <a:lnTo>
                  <a:pt x="1633173" y="1323795"/>
                </a:lnTo>
                <a:lnTo>
                  <a:pt x="1633173" y="1081518"/>
                </a:lnTo>
                <a:close/>
                <a:moveTo>
                  <a:pt x="756015" y="0"/>
                </a:moveTo>
                <a:lnTo>
                  <a:pt x="8387985" y="0"/>
                </a:lnTo>
                <a:cubicBezTo>
                  <a:pt x="8805521" y="0"/>
                  <a:pt x="9144000" y="338479"/>
                  <a:pt x="9144000" y="756015"/>
                </a:cubicBezTo>
                <a:lnTo>
                  <a:pt x="9144000" y="3779985"/>
                </a:lnTo>
                <a:cubicBezTo>
                  <a:pt x="9144000" y="4197521"/>
                  <a:pt x="8805521" y="4536000"/>
                  <a:pt x="8387985" y="4536000"/>
                </a:cubicBezTo>
                <a:lnTo>
                  <a:pt x="756015" y="4536000"/>
                </a:lnTo>
                <a:cubicBezTo>
                  <a:pt x="338479" y="4536000"/>
                  <a:pt x="0" y="4197521"/>
                  <a:pt x="0" y="3779985"/>
                </a:cubicBezTo>
                <a:lnTo>
                  <a:pt x="0" y="756015"/>
                </a:lnTo>
                <a:cubicBezTo>
                  <a:pt x="0" y="338479"/>
                  <a:pt x="338479" y="0"/>
                  <a:pt x="756015" y="0"/>
                </a:cubicBezTo>
                <a:close/>
              </a:path>
            </a:pathLst>
          </a:custGeom>
          <a:solidFill>
            <a:schemeClr val="bg1">
              <a:lumMod val="85000"/>
              <a:alpha val="79596"/>
            </a:schemeClr>
          </a:solidFill>
          <a:ln w="28476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2FF833-B7E9-17B5-06D2-2DDFDF4EABB5}"/>
              </a:ext>
            </a:extLst>
          </p:cNvPr>
          <p:cNvSpPr txBox="1"/>
          <p:nvPr/>
        </p:nvSpPr>
        <p:spPr>
          <a:xfrm>
            <a:off x="7464152" y="1844824"/>
            <a:ext cx="280831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b="1" dirty="0"/>
              <a:t>THIS TITLE</a:t>
            </a:r>
          </a:p>
          <a:p>
            <a:endParaRPr lang="en-NL" dirty="0"/>
          </a:p>
          <a:p>
            <a:r>
              <a:rPr lang="en-NL" dirty="0"/>
              <a:t>Unam incolunt Belgae, aliam Aquitani, tertiam. Nec dubitamus multa iter quae et nos invenerat.</a:t>
            </a:r>
          </a:p>
        </p:txBody>
      </p:sp>
    </p:spTree>
    <p:extLst>
      <p:ext uri="{BB962C8B-B14F-4D97-AF65-F5344CB8AC3E}">
        <p14:creationId xmlns:p14="http://schemas.microsoft.com/office/powerpoint/2010/main" val="89715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Transitions and icons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Giraldo</dc:creator>
  <cp:lastModifiedBy>Sergio Giraldo</cp:lastModifiedBy>
  <cp:revision>1</cp:revision>
  <dcterms:created xsi:type="dcterms:W3CDTF">2024-10-22T13:02:02Z</dcterms:created>
  <dcterms:modified xsi:type="dcterms:W3CDTF">2024-10-30T14:44:50Z</dcterms:modified>
</cp:coreProperties>
</file>