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83"/>
    <a:srgbClr val="E3F1D9"/>
    <a:srgbClr val="A9D18E"/>
    <a:srgbClr val="B5C7E7"/>
    <a:srgbClr val="8597B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9"/>
    <p:restoredTop sz="94690"/>
  </p:normalViewPr>
  <p:slideViewPr>
    <p:cSldViewPr snapToGrid="0" showGuides="1">
      <p:cViewPr>
        <p:scale>
          <a:sx n="136" d="100"/>
          <a:sy n="136" d="100"/>
        </p:scale>
        <p:origin x="832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0F37-0876-6B24-16FF-4C9D5200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BA1D9-437E-2B33-7778-F792626D9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17F2-59B4-BB40-21DF-D7EA582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D3A7-215D-9B3D-2B95-BD9CD0E3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41DF-B3DC-7545-BD5B-CE61EE79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20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CA98-2546-2208-9F90-FEE5500D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1CF26-2C0F-5924-047A-F9DB9DEAB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A8A7-DC76-AC28-1AD8-784B308A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0547-25E4-D7AC-2A59-DF50DDB1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0E4D0-F3BD-A845-8E61-5EBB7C22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79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D805-7D3B-A3C0-B1E5-9F84E3C5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49073-4DB0-9114-32CB-44D66A37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A767-4229-D416-C759-7CDC983F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19C6-37A3-D18B-952D-80BA17E0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E0A9-7675-0A08-D6A0-E139E3E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562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C797-592A-F0AD-ADE2-13C3DF01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373E-0444-0F51-44DB-6FE97BCD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2A73-FF9A-303A-36E9-2147EDFA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19E7-D66C-4B41-D0F0-DA9D4190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850B-D0CA-DFF9-5BDD-B3F94512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78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15FA-D816-AB84-7588-4ED4833A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504A6-2B81-46AD-6CCB-7A59DC81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171A-E85F-8FF3-1788-A1DE56DB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715C-63C2-9059-7F37-F5AD31C3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6A4-709F-A18B-4587-AE69732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84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A486-7DAA-D4A9-8D09-8EA468CE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279F-92EC-73D2-A98C-2D9D3B0F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9177-60B2-4788-A7C1-351FD882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C610-38FD-2097-0318-B23327BA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2155-9A34-1252-B6DC-79AB4FF4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AECE-0C6E-63BA-9039-E92CA310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06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3CF4-4347-06B2-C8D6-5A4E993B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7E40-B007-FF15-6063-75976D25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40DD3-17FA-C3ED-4F3D-BDC0BB742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23BF-0B2E-81BA-EF48-22C0FBC01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3492B-B30A-74B8-32AB-1D2B726EF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364A0-F6D3-AA37-3086-85678CB9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6C5AE-730F-0E5C-1264-C51F0DFF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033C8-29AC-3D21-1368-1DF56BF1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26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8FBC-F2C3-E6CD-C324-59B0073E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E910A-DBC5-61A5-35C3-91CC8C55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5FDE8-91CC-30AF-9D6B-C1443C7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EB32E-0825-9D1C-4AE4-CFB4767E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72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0D45-D1F3-2AEB-4A6D-2BCE3DAD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C5B17-6838-8D27-D5CB-18451C59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1C2B6-7635-FB7C-BB38-04A74F52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19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A0D3-445D-2D42-786E-83D77BE0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D84C-4BD2-4358-3372-72B94EAB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F4B5F-1FF6-48CA-EA06-3D83A582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0BAC-0527-828D-8ED9-8D274716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04DA-A1B4-260B-3658-72CD966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0A57F-3533-2881-B43C-107E9C0D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81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AD57-98DA-BC9C-8B5E-942CD92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37A29-F9C4-B613-8FB1-28284081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5E45C-50F2-0CA8-0BBB-30B2AD722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F22AC-C4FA-B10E-5CE2-6AFF8F8C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89673-97CD-5DF5-1574-FD4D6423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C9B6-BC2E-7FB4-6344-93AEB217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26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10076-740B-13FD-EFD6-365B9BF1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BE5B5-2281-0640-AFED-D17959336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F9E0-FD5F-E902-48F5-5B1A76F5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11FC6-85CC-754D-9CD9-B34814C0FBFD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4645-6891-7771-53A7-D7BA86837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38CE-8590-534A-37A9-8C6D7E359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F7B6-4902-B44B-B763-C117607D5F3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28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4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EA80DB-2F4F-16A5-9C32-AFCF66986E82}"/>
              </a:ext>
            </a:extLst>
          </p:cNvPr>
          <p:cNvSpPr/>
          <p:nvPr/>
        </p:nvSpPr>
        <p:spPr>
          <a:xfrm>
            <a:off x="205127" y="3440628"/>
            <a:ext cx="1923393" cy="319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Lorem ipsum dolor sit amet, consectetuer adipiscing elit. Maecenas porttitor congue massa. </a:t>
            </a:r>
          </a:p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F0184-8D7F-9510-9E79-2898694C0CFE}"/>
              </a:ext>
            </a:extLst>
          </p:cNvPr>
          <p:cNvSpPr/>
          <p:nvPr/>
        </p:nvSpPr>
        <p:spPr>
          <a:xfrm>
            <a:off x="2488381" y="3429000"/>
            <a:ext cx="1923393" cy="319514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Lorem ipsum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dolor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sit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amet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,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consectetuer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adipiscing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elit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Maecenas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porttitor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congue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massa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FF67B-8EF6-A82F-C61F-6F4730BD8B91}"/>
              </a:ext>
            </a:extLst>
          </p:cNvPr>
          <p:cNvSpPr/>
          <p:nvPr/>
        </p:nvSpPr>
        <p:spPr>
          <a:xfrm>
            <a:off x="4803930" y="3429000"/>
            <a:ext cx="1923393" cy="3195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Lorem ipsum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dolor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sit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amet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,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consectetuer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adipiscing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elit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Maecenas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porttitor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congue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massa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A28BF-17C2-67B5-AC24-DA80FB3CCCBE}"/>
              </a:ext>
            </a:extLst>
          </p:cNvPr>
          <p:cNvSpPr/>
          <p:nvPr/>
        </p:nvSpPr>
        <p:spPr>
          <a:xfrm>
            <a:off x="7105391" y="3442750"/>
            <a:ext cx="1923393" cy="31951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Lorem ipsum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dolor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sit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amet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,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consectetuer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adipiscing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elit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Maecenas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porttitor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congue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massa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1DE97-21CB-BEEC-07B5-7C39CE8A637E}"/>
              </a:ext>
            </a:extLst>
          </p:cNvPr>
          <p:cNvSpPr/>
          <p:nvPr/>
        </p:nvSpPr>
        <p:spPr>
          <a:xfrm>
            <a:off x="9307484" y="3429000"/>
            <a:ext cx="1923393" cy="3195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Lorem ipsum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dolor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sit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amet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,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consectetuer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adipiscing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elit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Maecenas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porttitor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congue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 </a:t>
            </a:r>
            <a:r>
              <a:rPr lang="en-GB" b="1" i="1" dirty="0" err="1">
                <a:solidFill>
                  <a:schemeClr val="tx1"/>
                </a:solidFill>
                <a:latin typeface="Avenir Black Oblique" panose="02000503020000020003" pitchFamily="2" charset="0"/>
              </a:rPr>
              <a:t>massa</a:t>
            </a:r>
            <a:r>
              <a:rPr lang="en-GB" b="1" i="1" dirty="0">
                <a:solidFill>
                  <a:schemeClr val="tx1"/>
                </a:solidFill>
                <a:latin typeface="Avenir Black Oblique" panose="02000503020000020003" pitchFamily="2" charset="0"/>
              </a:rPr>
              <a:t>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7DE1EE9-5509-2C75-23E0-561667A9E77A}"/>
              </a:ext>
            </a:extLst>
          </p:cNvPr>
          <p:cNvGrpSpPr/>
          <p:nvPr/>
        </p:nvGrpSpPr>
        <p:grpSpPr>
          <a:xfrm>
            <a:off x="200231" y="21055"/>
            <a:ext cx="2847942" cy="3432185"/>
            <a:chOff x="1098692" y="9427"/>
            <a:chExt cx="2847942" cy="3432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CECBF2-F896-B48F-3963-DC71E004F0F6}"/>
                </a:ext>
              </a:extLst>
            </p:cNvPr>
            <p:cNvSpPr/>
            <p:nvPr/>
          </p:nvSpPr>
          <p:spPr>
            <a:xfrm>
              <a:off x="3111064" y="9427"/>
              <a:ext cx="835570" cy="18944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12%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9CD2180-351B-CA92-7129-FFD15E7332E5}"/>
                </a:ext>
              </a:extLst>
            </p:cNvPr>
            <p:cNvGrpSpPr/>
            <p:nvPr/>
          </p:nvGrpSpPr>
          <p:grpSpPr>
            <a:xfrm>
              <a:off x="1098692" y="1888599"/>
              <a:ext cx="2845100" cy="1553013"/>
              <a:chOff x="1098692" y="1888599"/>
              <a:chExt cx="2845100" cy="1553013"/>
            </a:xfrm>
          </p:grpSpPr>
          <p:sp>
            <p:nvSpPr>
              <p:cNvPr id="61" name="Trapezium 60">
                <a:extLst>
                  <a:ext uri="{FF2B5EF4-FFF2-40B4-BE49-F238E27FC236}">
                    <a16:creationId xmlns:a16="http://schemas.microsoft.com/office/drawing/2014/main" id="{8AC455B8-A369-B22C-3DE5-D3D2406487F4}"/>
                  </a:ext>
                </a:extLst>
              </p:cNvPr>
              <p:cNvSpPr/>
              <p:nvPr/>
            </p:nvSpPr>
            <p:spPr>
              <a:xfrm>
                <a:off x="1098692" y="1888599"/>
                <a:ext cx="2845100" cy="1553013"/>
              </a:xfrm>
              <a:custGeom>
                <a:avLst/>
                <a:gdLst>
                  <a:gd name="connsiteX0" fmla="*/ 0 w 1509230"/>
                  <a:gd name="connsiteY0" fmla="*/ 1276971 h 1276971"/>
                  <a:gd name="connsiteX1" fmla="*/ 319243 w 1509230"/>
                  <a:gd name="connsiteY1" fmla="*/ 0 h 1276971"/>
                  <a:gd name="connsiteX2" fmla="*/ 1189987 w 1509230"/>
                  <a:gd name="connsiteY2" fmla="*/ 0 h 1276971"/>
                  <a:gd name="connsiteX3" fmla="*/ 1509230 w 1509230"/>
                  <a:gd name="connsiteY3" fmla="*/ 1276971 h 1276971"/>
                  <a:gd name="connsiteX4" fmla="*/ 0 w 1509230"/>
                  <a:gd name="connsiteY4" fmla="*/ 1276971 h 1276971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86498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0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3152678"/>
                  <a:gd name="connsiteY0" fmla="*/ 1561177 h 1561177"/>
                  <a:gd name="connsiteX1" fmla="*/ 1987405 w 3152678"/>
                  <a:gd name="connsiteY1" fmla="*/ 0 h 1561177"/>
                  <a:gd name="connsiteX2" fmla="*/ 2833435 w 3152678"/>
                  <a:gd name="connsiteY2" fmla="*/ 0 h 1561177"/>
                  <a:gd name="connsiteX3" fmla="*/ 3152678 w 3152678"/>
                  <a:gd name="connsiteY3" fmla="*/ 1363469 h 1561177"/>
                  <a:gd name="connsiteX4" fmla="*/ 0 w 3152678"/>
                  <a:gd name="connsiteY4" fmla="*/ 1561177 h 1561177"/>
                  <a:gd name="connsiteX0" fmla="*/ 0 w 2833435"/>
                  <a:gd name="connsiteY0" fmla="*/ 1561177 h 1561177"/>
                  <a:gd name="connsiteX1" fmla="*/ 1987405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33435"/>
                  <a:gd name="connsiteY0" fmla="*/ 1561177 h 1561177"/>
                  <a:gd name="connsiteX1" fmla="*/ 2049189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00674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25167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33435"/>
                  <a:gd name="connsiteY0" fmla="*/ 1553013 h 1553013"/>
                  <a:gd name="connsiteX1" fmla="*/ 2032861 w 2833435"/>
                  <a:gd name="connsiteY1" fmla="*/ 0 h 1553013"/>
                  <a:gd name="connsiteX2" fmla="*/ 2833435 w 2833435"/>
                  <a:gd name="connsiteY2" fmla="*/ 0 h 1553013"/>
                  <a:gd name="connsiteX3" fmla="*/ 1925167 w 2833435"/>
                  <a:gd name="connsiteY3" fmla="*/ 1548820 h 1553013"/>
                  <a:gd name="connsiteX4" fmla="*/ 0 w 2833435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65314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7257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7 w 2838791"/>
                  <a:gd name="connsiteY3" fmla="*/ 1548820 h 1553013"/>
                  <a:gd name="connsiteX4" fmla="*/ 0 w 2838791"/>
                  <a:gd name="connsiteY4" fmla="*/ 1553013 h 1553013"/>
                  <a:gd name="connsiteX0" fmla="*/ 0 w 2838791"/>
                  <a:gd name="connsiteY0" fmla="*/ 1553013 h 1561432"/>
                  <a:gd name="connsiteX1" fmla="*/ 2032861 w 2838791"/>
                  <a:gd name="connsiteY1" fmla="*/ 0 h 1561432"/>
                  <a:gd name="connsiteX2" fmla="*/ 2838791 w 2838791"/>
                  <a:gd name="connsiteY2" fmla="*/ 13563 h 1561432"/>
                  <a:gd name="connsiteX3" fmla="*/ 1887330 w 2838791"/>
                  <a:gd name="connsiteY3" fmla="*/ 1561432 h 1561432"/>
                  <a:gd name="connsiteX4" fmla="*/ 0 w 2838791"/>
                  <a:gd name="connsiteY4" fmla="*/ 1553013 h 1561432"/>
                  <a:gd name="connsiteX0" fmla="*/ 0 w 2838791"/>
                  <a:gd name="connsiteY0" fmla="*/ 1553013 h 1567738"/>
                  <a:gd name="connsiteX1" fmla="*/ 2032861 w 2838791"/>
                  <a:gd name="connsiteY1" fmla="*/ 0 h 1567738"/>
                  <a:gd name="connsiteX2" fmla="*/ 2838791 w 2838791"/>
                  <a:gd name="connsiteY2" fmla="*/ 13563 h 1567738"/>
                  <a:gd name="connsiteX3" fmla="*/ 1893637 w 2838791"/>
                  <a:gd name="connsiteY3" fmla="*/ 1567738 h 1567738"/>
                  <a:gd name="connsiteX4" fmla="*/ 0 w 2838791"/>
                  <a:gd name="connsiteY4" fmla="*/ 1553013 h 1567738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8 w 2838791"/>
                  <a:gd name="connsiteY3" fmla="*/ 1542513 h 1553013"/>
                  <a:gd name="connsiteX4" fmla="*/ 0 w 2838791"/>
                  <a:gd name="connsiteY4" fmla="*/ 1553013 h 1553013"/>
                  <a:gd name="connsiteX0" fmla="*/ 0 w 2845097"/>
                  <a:gd name="connsiteY0" fmla="*/ 1558369 h 1558369"/>
                  <a:gd name="connsiteX1" fmla="*/ 2032861 w 2845097"/>
                  <a:gd name="connsiteY1" fmla="*/ 5356 h 1558369"/>
                  <a:gd name="connsiteX2" fmla="*/ 2845097 w 2845097"/>
                  <a:gd name="connsiteY2" fmla="*/ 0 h 1558369"/>
                  <a:gd name="connsiteX3" fmla="*/ 1925168 w 2845097"/>
                  <a:gd name="connsiteY3" fmla="*/ 1547869 h 1558369"/>
                  <a:gd name="connsiteX4" fmla="*/ 0 w 2845097"/>
                  <a:gd name="connsiteY4" fmla="*/ 1558369 h 1558369"/>
                  <a:gd name="connsiteX0" fmla="*/ 0 w 2794647"/>
                  <a:gd name="connsiteY0" fmla="*/ 1558369 h 1558369"/>
                  <a:gd name="connsiteX1" fmla="*/ 1982411 w 2794647"/>
                  <a:gd name="connsiteY1" fmla="*/ 5356 h 1558369"/>
                  <a:gd name="connsiteX2" fmla="*/ 2794647 w 2794647"/>
                  <a:gd name="connsiteY2" fmla="*/ 0 h 1558369"/>
                  <a:gd name="connsiteX3" fmla="*/ 1874718 w 2794647"/>
                  <a:gd name="connsiteY3" fmla="*/ 1547869 h 1558369"/>
                  <a:gd name="connsiteX4" fmla="*/ 0 w 2794647"/>
                  <a:gd name="connsiteY4" fmla="*/ 1558369 h 1558369"/>
                  <a:gd name="connsiteX0" fmla="*/ 0 w 2807260"/>
                  <a:gd name="connsiteY0" fmla="*/ 1558369 h 1558369"/>
                  <a:gd name="connsiteX1" fmla="*/ 1995024 w 2807260"/>
                  <a:gd name="connsiteY1" fmla="*/ 5356 h 1558369"/>
                  <a:gd name="connsiteX2" fmla="*/ 2807260 w 2807260"/>
                  <a:gd name="connsiteY2" fmla="*/ 0 h 1558369"/>
                  <a:gd name="connsiteX3" fmla="*/ 1887331 w 2807260"/>
                  <a:gd name="connsiteY3" fmla="*/ 1547869 h 1558369"/>
                  <a:gd name="connsiteX4" fmla="*/ 0 w 2807260"/>
                  <a:gd name="connsiteY4" fmla="*/ 1558369 h 1558369"/>
                  <a:gd name="connsiteX0" fmla="*/ 0 w 2788342"/>
                  <a:gd name="connsiteY0" fmla="*/ 1533144 h 1547869"/>
                  <a:gd name="connsiteX1" fmla="*/ 1976106 w 2788342"/>
                  <a:gd name="connsiteY1" fmla="*/ 5356 h 1547869"/>
                  <a:gd name="connsiteX2" fmla="*/ 2788342 w 2788342"/>
                  <a:gd name="connsiteY2" fmla="*/ 0 h 1547869"/>
                  <a:gd name="connsiteX3" fmla="*/ 1868413 w 2788342"/>
                  <a:gd name="connsiteY3" fmla="*/ 1547869 h 1547869"/>
                  <a:gd name="connsiteX4" fmla="*/ 0 w 2788342"/>
                  <a:gd name="connsiteY4" fmla="*/ 1533144 h 1547869"/>
                  <a:gd name="connsiteX0" fmla="*/ 0 w 2788342"/>
                  <a:gd name="connsiteY0" fmla="*/ 1558369 h 1558369"/>
                  <a:gd name="connsiteX1" fmla="*/ 1976106 w 2788342"/>
                  <a:gd name="connsiteY1" fmla="*/ 5356 h 1558369"/>
                  <a:gd name="connsiteX2" fmla="*/ 2788342 w 2788342"/>
                  <a:gd name="connsiteY2" fmla="*/ 0 h 1558369"/>
                  <a:gd name="connsiteX3" fmla="*/ 1868413 w 2788342"/>
                  <a:gd name="connsiteY3" fmla="*/ 1547869 h 1558369"/>
                  <a:gd name="connsiteX4" fmla="*/ 0 w 2788342"/>
                  <a:gd name="connsiteY4" fmla="*/ 1558369 h 1558369"/>
                  <a:gd name="connsiteX0" fmla="*/ 0 w 2819873"/>
                  <a:gd name="connsiteY0" fmla="*/ 1564675 h 1564675"/>
                  <a:gd name="connsiteX1" fmla="*/ 2007637 w 2819873"/>
                  <a:gd name="connsiteY1" fmla="*/ 5356 h 1564675"/>
                  <a:gd name="connsiteX2" fmla="*/ 2819873 w 2819873"/>
                  <a:gd name="connsiteY2" fmla="*/ 0 h 1564675"/>
                  <a:gd name="connsiteX3" fmla="*/ 1899944 w 2819873"/>
                  <a:gd name="connsiteY3" fmla="*/ 1547869 h 1564675"/>
                  <a:gd name="connsiteX4" fmla="*/ 0 w 2819873"/>
                  <a:gd name="connsiteY4" fmla="*/ 1564675 h 1564675"/>
                  <a:gd name="connsiteX0" fmla="*/ 0 w 2851404"/>
                  <a:gd name="connsiteY0" fmla="*/ 1570981 h 1570981"/>
                  <a:gd name="connsiteX1" fmla="*/ 2039168 w 2851404"/>
                  <a:gd name="connsiteY1" fmla="*/ 5356 h 1570981"/>
                  <a:gd name="connsiteX2" fmla="*/ 2851404 w 2851404"/>
                  <a:gd name="connsiteY2" fmla="*/ 0 h 1570981"/>
                  <a:gd name="connsiteX3" fmla="*/ 1931475 w 2851404"/>
                  <a:gd name="connsiteY3" fmla="*/ 1547869 h 1570981"/>
                  <a:gd name="connsiteX4" fmla="*/ 0 w 2851404"/>
                  <a:gd name="connsiteY4" fmla="*/ 1570981 h 1570981"/>
                  <a:gd name="connsiteX0" fmla="*/ 0 w 2819873"/>
                  <a:gd name="connsiteY0" fmla="*/ 1570981 h 1570981"/>
                  <a:gd name="connsiteX1" fmla="*/ 2007637 w 2819873"/>
                  <a:gd name="connsiteY1" fmla="*/ 5356 h 1570981"/>
                  <a:gd name="connsiteX2" fmla="*/ 2819873 w 2819873"/>
                  <a:gd name="connsiteY2" fmla="*/ 0 h 1570981"/>
                  <a:gd name="connsiteX3" fmla="*/ 1899944 w 2819873"/>
                  <a:gd name="connsiteY3" fmla="*/ 1547869 h 1570981"/>
                  <a:gd name="connsiteX4" fmla="*/ 0 w 2819873"/>
                  <a:gd name="connsiteY4" fmla="*/ 1570981 h 1570981"/>
                  <a:gd name="connsiteX0" fmla="*/ 0 w 2832486"/>
                  <a:gd name="connsiteY0" fmla="*/ 1565625 h 1565625"/>
                  <a:gd name="connsiteX1" fmla="*/ 2007637 w 2832486"/>
                  <a:gd name="connsiteY1" fmla="*/ 0 h 1565625"/>
                  <a:gd name="connsiteX2" fmla="*/ 2832486 w 2832486"/>
                  <a:gd name="connsiteY2" fmla="*/ 950 h 1565625"/>
                  <a:gd name="connsiteX3" fmla="*/ 1899944 w 2832486"/>
                  <a:gd name="connsiteY3" fmla="*/ 1542513 h 1565625"/>
                  <a:gd name="connsiteX4" fmla="*/ 0 w 2832486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899944 w 2838793"/>
                  <a:gd name="connsiteY3" fmla="*/ 1542513 h 1565625"/>
                  <a:gd name="connsiteX4" fmla="*/ 0 w 2838793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912557 w 2838793"/>
                  <a:gd name="connsiteY3" fmla="*/ 1548819 h 1565625"/>
                  <a:gd name="connsiteX4" fmla="*/ 0 w 2838793"/>
                  <a:gd name="connsiteY4" fmla="*/ 1565625 h 1565625"/>
                  <a:gd name="connsiteX0" fmla="*/ 0 w 2845100"/>
                  <a:gd name="connsiteY0" fmla="*/ 1553013 h 1553013"/>
                  <a:gd name="connsiteX1" fmla="*/ 2013944 w 2845100"/>
                  <a:gd name="connsiteY1" fmla="*/ 0 h 1553013"/>
                  <a:gd name="connsiteX2" fmla="*/ 2845100 w 2845100"/>
                  <a:gd name="connsiteY2" fmla="*/ 7257 h 1553013"/>
                  <a:gd name="connsiteX3" fmla="*/ 1918864 w 2845100"/>
                  <a:gd name="connsiteY3" fmla="*/ 1548819 h 1553013"/>
                  <a:gd name="connsiteX4" fmla="*/ 0 w 2845100"/>
                  <a:gd name="connsiteY4" fmla="*/ 1553013 h 155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100" h="1553013">
                    <a:moveTo>
                      <a:pt x="0" y="1553013"/>
                    </a:moveTo>
                    <a:lnTo>
                      <a:pt x="2013944" y="0"/>
                    </a:lnTo>
                    <a:lnTo>
                      <a:pt x="2845100" y="7257"/>
                    </a:lnTo>
                    <a:lnTo>
                      <a:pt x="1918864" y="1548819"/>
                    </a:lnTo>
                    <a:lnTo>
                      <a:pt x="0" y="155301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95CA028D-B102-4ED0-8C44-8B6D0FBF35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82005" y="3012372"/>
                <a:ext cx="374400" cy="291600"/>
              </a:xfrm>
              <a:custGeom>
                <a:avLst/>
                <a:gdLst>
                  <a:gd name="T0" fmla="*/ 159 w 160"/>
                  <a:gd name="T1" fmla="*/ 29 h 141"/>
                  <a:gd name="T2" fmla="*/ 152 w 160"/>
                  <a:gd name="T3" fmla="*/ 26 h 141"/>
                  <a:gd name="T4" fmla="*/ 40 w 160"/>
                  <a:gd name="T5" fmla="*/ 26 h 141"/>
                  <a:gd name="T6" fmla="*/ 36 w 160"/>
                  <a:gd name="T7" fmla="*/ 6 h 141"/>
                  <a:gd name="T8" fmla="*/ 28 w 160"/>
                  <a:gd name="T9" fmla="*/ 0 h 141"/>
                  <a:gd name="T10" fmla="*/ 0 w 160"/>
                  <a:gd name="T11" fmla="*/ 0 h 141"/>
                  <a:gd name="T12" fmla="*/ 0 w 160"/>
                  <a:gd name="T13" fmla="*/ 6 h 141"/>
                  <a:gd name="T14" fmla="*/ 28 w 160"/>
                  <a:gd name="T15" fmla="*/ 6 h 141"/>
                  <a:gd name="T16" fmla="*/ 29 w 160"/>
                  <a:gd name="T17" fmla="*/ 8 h 141"/>
                  <a:gd name="T18" fmla="*/ 53 w 160"/>
                  <a:gd name="T19" fmla="*/ 102 h 141"/>
                  <a:gd name="T20" fmla="*/ 61 w 160"/>
                  <a:gd name="T21" fmla="*/ 109 h 141"/>
                  <a:gd name="T22" fmla="*/ 138 w 160"/>
                  <a:gd name="T23" fmla="*/ 109 h 141"/>
                  <a:gd name="T24" fmla="*/ 146 w 160"/>
                  <a:gd name="T25" fmla="*/ 102 h 141"/>
                  <a:gd name="T26" fmla="*/ 160 w 160"/>
                  <a:gd name="T27" fmla="*/ 35 h 141"/>
                  <a:gd name="T28" fmla="*/ 159 w 160"/>
                  <a:gd name="T29" fmla="*/ 29 h 141"/>
                  <a:gd name="T30" fmla="*/ 84 w 160"/>
                  <a:gd name="T31" fmla="*/ 128 h 141"/>
                  <a:gd name="T32" fmla="*/ 71 w 160"/>
                  <a:gd name="T33" fmla="*/ 141 h 141"/>
                  <a:gd name="T34" fmla="*/ 58 w 160"/>
                  <a:gd name="T35" fmla="*/ 128 h 141"/>
                  <a:gd name="T36" fmla="*/ 71 w 160"/>
                  <a:gd name="T37" fmla="*/ 115 h 141"/>
                  <a:gd name="T38" fmla="*/ 84 w 160"/>
                  <a:gd name="T39" fmla="*/ 128 h 141"/>
                  <a:gd name="T40" fmla="*/ 141 w 160"/>
                  <a:gd name="T41" fmla="*/ 128 h 141"/>
                  <a:gd name="T42" fmla="*/ 128 w 160"/>
                  <a:gd name="T43" fmla="*/ 141 h 141"/>
                  <a:gd name="T44" fmla="*/ 116 w 160"/>
                  <a:gd name="T45" fmla="*/ 128 h 141"/>
                  <a:gd name="T46" fmla="*/ 128 w 160"/>
                  <a:gd name="T47" fmla="*/ 115 h 141"/>
                  <a:gd name="T48" fmla="*/ 141 w 160"/>
                  <a:gd name="T49" fmla="*/ 12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0" h="141">
                    <a:moveTo>
                      <a:pt x="159" y="29"/>
                    </a:moveTo>
                    <a:cubicBezTo>
                      <a:pt x="157" y="27"/>
                      <a:pt x="154" y="26"/>
                      <a:pt x="152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3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9" y="6"/>
                      <a:pt x="29" y="6"/>
                      <a:pt x="29" y="8"/>
                    </a:cubicBezTo>
                    <a:cubicBezTo>
                      <a:pt x="53" y="102"/>
                      <a:pt x="53" y="102"/>
                      <a:pt x="53" y="102"/>
                    </a:cubicBezTo>
                    <a:cubicBezTo>
                      <a:pt x="55" y="106"/>
                      <a:pt x="58" y="109"/>
                      <a:pt x="61" y="109"/>
                    </a:cubicBezTo>
                    <a:cubicBezTo>
                      <a:pt x="138" y="109"/>
                      <a:pt x="138" y="109"/>
                      <a:pt x="138" y="109"/>
                    </a:cubicBezTo>
                    <a:cubicBezTo>
                      <a:pt x="141" y="109"/>
                      <a:pt x="144" y="106"/>
                      <a:pt x="146" y="102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0" y="34"/>
                      <a:pt x="160" y="30"/>
                      <a:pt x="159" y="29"/>
                    </a:cubicBezTo>
                    <a:moveTo>
                      <a:pt x="84" y="128"/>
                    </a:moveTo>
                    <a:cubicBezTo>
                      <a:pt x="84" y="134"/>
                      <a:pt x="77" y="141"/>
                      <a:pt x="71" y="141"/>
                    </a:cubicBezTo>
                    <a:cubicBezTo>
                      <a:pt x="63" y="141"/>
                      <a:pt x="58" y="134"/>
                      <a:pt x="58" y="128"/>
                    </a:cubicBezTo>
                    <a:cubicBezTo>
                      <a:pt x="58" y="122"/>
                      <a:pt x="63" y="115"/>
                      <a:pt x="71" y="115"/>
                    </a:cubicBezTo>
                    <a:cubicBezTo>
                      <a:pt x="77" y="115"/>
                      <a:pt x="84" y="122"/>
                      <a:pt x="84" y="128"/>
                    </a:cubicBezTo>
                    <a:moveTo>
                      <a:pt x="141" y="128"/>
                    </a:moveTo>
                    <a:cubicBezTo>
                      <a:pt x="141" y="134"/>
                      <a:pt x="135" y="141"/>
                      <a:pt x="128" y="141"/>
                    </a:cubicBezTo>
                    <a:cubicBezTo>
                      <a:pt x="120" y="141"/>
                      <a:pt x="116" y="134"/>
                      <a:pt x="116" y="128"/>
                    </a:cubicBezTo>
                    <a:cubicBezTo>
                      <a:pt x="116" y="122"/>
                      <a:pt x="120" y="115"/>
                      <a:pt x="128" y="115"/>
                    </a:cubicBezTo>
                    <a:cubicBezTo>
                      <a:pt x="135" y="115"/>
                      <a:pt x="141" y="122"/>
                      <a:pt x="141" y="12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193117-3E33-DDB9-4C40-A9804BA87409}"/>
              </a:ext>
            </a:extLst>
          </p:cNvPr>
          <p:cNvGrpSpPr/>
          <p:nvPr/>
        </p:nvGrpSpPr>
        <p:grpSpPr>
          <a:xfrm>
            <a:off x="2496818" y="9427"/>
            <a:ext cx="2849669" cy="3432185"/>
            <a:chOff x="2496818" y="9427"/>
            <a:chExt cx="2849669" cy="3432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935000-8331-8240-45C1-726FE940AF4E}"/>
                </a:ext>
              </a:extLst>
            </p:cNvPr>
            <p:cNvSpPr/>
            <p:nvPr/>
          </p:nvSpPr>
          <p:spPr>
            <a:xfrm>
              <a:off x="4510917" y="9427"/>
              <a:ext cx="835570" cy="18944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32%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E1BBC31-9E27-52AC-B2F0-7DFE443E9E65}"/>
                </a:ext>
              </a:extLst>
            </p:cNvPr>
            <p:cNvGrpSpPr/>
            <p:nvPr/>
          </p:nvGrpSpPr>
          <p:grpSpPr>
            <a:xfrm>
              <a:off x="2496818" y="1888599"/>
              <a:ext cx="2845100" cy="1553013"/>
              <a:chOff x="3119501" y="1888599"/>
              <a:chExt cx="2845100" cy="1553013"/>
            </a:xfrm>
          </p:grpSpPr>
          <p:sp>
            <p:nvSpPr>
              <p:cNvPr id="62" name="Trapezium 60">
                <a:extLst>
                  <a:ext uri="{FF2B5EF4-FFF2-40B4-BE49-F238E27FC236}">
                    <a16:creationId xmlns:a16="http://schemas.microsoft.com/office/drawing/2014/main" id="{EB2A6FE3-874C-25BE-88BB-433B771BEA72}"/>
                  </a:ext>
                </a:extLst>
              </p:cNvPr>
              <p:cNvSpPr/>
              <p:nvPr/>
            </p:nvSpPr>
            <p:spPr>
              <a:xfrm>
                <a:off x="3119501" y="1888599"/>
                <a:ext cx="2845100" cy="1553013"/>
              </a:xfrm>
              <a:custGeom>
                <a:avLst/>
                <a:gdLst>
                  <a:gd name="connsiteX0" fmla="*/ 0 w 1509230"/>
                  <a:gd name="connsiteY0" fmla="*/ 1276971 h 1276971"/>
                  <a:gd name="connsiteX1" fmla="*/ 319243 w 1509230"/>
                  <a:gd name="connsiteY1" fmla="*/ 0 h 1276971"/>
                  <a:gd name="connsiteX2" fmla="*/ 1189987 w 1509230"/>
                  <a:gd name="connsiteY2" fmla="*/ 0 h 1276971"/>
                  <a:gd name="connsiteX3" fmla="*/ 1509230 w 1509230"/>
                  <a:gd name="connsiteY3" fmla="*/ 1276971 h 1276971"/>
                  <a:gd name="connsiteX4" fmla="*/ 0 w 1509230"/>
                  <a:gd name="connsiteY4" fmla="*/ 1276971 h 1276971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86498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0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3152678"/>
                  <a:gd name="connsiteY0" fmla="*/ 1561177 h 1561177"/>
                  <a:gd name="connsiteX1" fmla="*/ 1987405 w 3152678"/>
                  <a:gd name="connsiteY1" fmla="*/ 0 h 1561177"/>
                  <a:gd name="connsiteX2" fmla="*/ 2833435 w 3152678"/>
                  <a:gd name="connsiteY2" fmla="*/ 0 h 1561177"/>
                  <a:gd name="connsiteX3" fmla="*/ 3152678 w 3152678"/>
                  <a:gd name="connsiteY3" fmla="*/ 1363469 h 1561177"/>
                  <a:gd name="connsiteX4" fmla="*/ 0 w 3152678"/>
                  <a:gd name="connsiteY4" fmla="*/ 1561177 h 1561177"/>
                  <a:gd name="connsiteX0" fmla="*/ 0 w 2833435"/>
                  <a:gd name="connsiteY0" fmla="*/ 1561177 h 1561177"/>
                  <a:gd name="connsiteX1" fmla="*/ 1987405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33435"/>
                  <a:gd name="connsiteY0" fmla="*/ 1561177 h 1561177"/>
                  <a:gd name="connsiteX1" fmla="*/ 2049189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00674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25167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33435"/>
                  <a:gd name="connsiteY0" fmla="*/ 1553013 h 1553013"/>
                  <a:gd name="connsiteX1" fmla="*/ 2032861 w 2833435"/>
                  <a:gd name="connsiteY1" fmla="*/ 0 h 1553013"/>
                  <a:gd name="connsiteX2" fmla="*/ 2833435 w 2833435"/>
                  <a:gd name="connsiteY2" fmla="*/ 0 h 1553013"/>
                  <a:gd name="connsiteX3" fmla="*/ 1925167 w 2833435"/>
                  <a:gd name="connsiteY3" fmla="*/ 1548820 h 1553013"/>
                  <a:gd name="connsiteX4" fmla="*/ 0 w 2833435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65314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7257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7 w 2838791"/>
                  <a:gd name="connsiteY3" fmla="*/ 1548820 h 1553013"/>
                  <a:gd name="connsiteX4" fmla="*/ 0 w 2838791"/>
                  <a:gd name="connsiteY4" fmla="*/ 1553013 h 1553013"/>
                  <a:gd name="connsiteX0" fmla="*/ 0 w 2838791"/>
                  <a:gd name="connsiteY0" fmla="*/ 1553013 h 1561432"/>
                  <a:gd name="connsiteX1" fmla="*/ 2032861 w 2838791"/>
                  <a:gd name="connsiteY1" fmla="*/ 0 h 1561432"/>
                  <a:gd name="connsiteX2" fmla="*/ 2838791 w 2838791"/>
                  <a:gd name="connsiteY2" fmla="*/ 13563 h 1561432"/>
                  <a:gd name="connsiteX3" fmla="*/ 1887330 w 2838791"/>
                  <a:gd name="connsiteY3" fmla="*/ 1561432 h 1561432"/>
                  <a:gd name="connsiteX4" fmla="*/ 0 w 2838791"/>
                  <a:gd name="connsiteY4" fmla="*/ 1553013 h 1561432"/>
                  <a:gd name="connsiteX0" fmla="*/ 0 w 2838791"/>
                  <a:gd name="connsiteY0" fmla="*/ 1553013 h 1567738"/>
                  <a:gd name="connsiteX1" fmla="*/ 2032861 w 2838791"/>
                  <a:gd name="connsiteY1" fmla="*/ 0 h 1567738"/>
                  <a:gd name="connsiteX2" fmla="*/ 2838791 w 2838791"/>
                  <a:gd name="connsiteY2" fmla="*/ 13563 h 1567738"/>
                  <a:gd name="connsiteX3" fmla="*/ 1893637 w 2838791"/>
                  <a:gd name="connsiteY3" fmla="*/ 1567738 h 1567738"/>
                  <a:gd name="connsiteX4" fmla="*/ 0 w 2838791"/>
                  <a:gd name="connsiteY4" fmla="*/ 1553013 h 1567738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8 w 2838791"/>
                  <a:gd name="connsiteY3" fmla="*/ 1542513 h 1553013"/>
                  <a:gd name="connsiteX4" fmla="*/ 0 w 2838791"/>
                  <a:gd name="connsiteY4" fmla="*/ 1553013 h 1553013"/>
                  <a:gd name="connsiteX0" fmla="*/ 0 w 2845097"/>
                  <a:gd name="connsiteY0" fmla="*/ 1558369 h 1558369"/>
                  <a:gd name="connsiteX1" fmla="*/ 2032861 w 2845097"/>
                  <a:gd name="connsiteY1" fmla="*/ 5356 h 1558369"/>
                  <a:gd name="connsiteX2" fmla="*/ 2845097 w 2845097"/>
                  <a:gd name="connsiteY2" fmla="*/ 0 h 1558369"/>
                  <a:gd name="connsiteX3" fmla="*/ 1925168 w 2845097"/>
                  <a:gd name="connsiteY3" fmla="*/ 1547869 h 1558369"/>
                  <a:gd name="connsiteX4" fmla="*/ 0 w 2845097"/>
                  <a:gd name="connsiteY4" fmla="*/ 1558369 h 1558369"/>
                  <a:gd name="connsiteX0" fmla="*/ 0 w 2794647"/>
                  <a:gd name="connsiteY0" fmla="*/ 1558369 h 1558369"/>
                  <a:gd name="connsiteX1" fmla="*/ 1982411 w 2794647"/>
                  <a:gd name="connsiteY1" fmla="*/ 5356 h 1558369"/>
                  <a:gd name="connsiteX2" fmla="*/ 2794647 w 2794647"/>
                  <a:gd name="connsiteY2" fmla="*/ 0 h 1558369"/>
                  <a:gd name="connsiteX3" fmla="*/ 1874718 w 2794647"/>
                  <a:gd name="connsiteY3" fmla="*/ 1547869 h 1558369"/>
                  <a:gd name="connsiteX4" fmla="*/ 0 w 2794647"/>
                  <a:gd name="connsiteY4" fmla="*/ 1558369 h 1558369"/>
                  <a:gd name="connsiteX0" fmla="*/ 0 w 2807260"/>
                  <a:gd name="connsiteY0" fmla="*/ 1558369 h 1558369"/>
                  <a:gd name="connsiteX1" fmla="*/ 1995024 w 2807260"/>
                  <a:gd name="connsiteY1" fmla="*/ 5356 h 1558369"/>
                  <a:gd name="connsiteX2" fmla="*/ 2807260 w 2807260"/>
                  <a:gd name="connsiteY2" fmla="*/ 0 h 1558369"/>
                  <a:gd name="connsiteX3" fmla="*/ 1887331 w 2807260"/>
                  <a:gd name="connsiteY3" fmla="*/ 1547869 h 1558369"/>
                  <a:gd name="connsiteX4" fmla="*/ 0 w 2807260"/>
                  <a:gd name="connsiteY4" fmla="*/ 1558369 h 1558369"/>
                  <a:gd name="connsiteX0" fmla="*/ 0 w 2788342"/>
                  <a:gd name="connsiteY0" fmla="*/ 1533144 h 1547869"/>
                  <a:gd name="connsiteX1" fmla="*/ 1976106 w 2788342"/>
                  <a:gd name="connsiteY1" fmla="*/ 5356 h 1547869"/>
                  <a:gd name="connsiteX2" fmla="*/ 2788342 w 2788342"/>
                  <a:gd name="connsiteY2" fmla="*/ 0 h 1547869"/>
                  <a:gd name="connsiteX3" fmla="*/ 1868413 w 2788342"/>
                  <a:gd name="connsiteY3" fmla="*/ 1547869 h 1547869"/>
                  <a:gd name="connsiteX4" fmla="*/ 0 w 2788342"/>
                  <a:gd name="connsiteY4" fmla="*/ 1533144 h 1547869"/>
                  <a:gd name="connsiteX0" fmla="*/ 0 w 2788342"/>
                  <a:gd name="connsiteY0" fmla="*/ 1558369 h 1558369"/>
                  <a:gd name="connsiteX1" fmla="*/ 1976106 w 2788342"/>
                  <a:gd name="connsiteY1" fmla="*/ 5356 h 1558369"/>
                  <a:gd name="connsiteX2" fmla="*/ 2788342 w 2788342"/>
                  <a:gd name="connsiteY2" fmla="*/ 0 h 1558369"/>
                  <a:gd name="connsiteX3" fmla="*/ 1868413 w 2788342"/>
                  <a:gd name="connsiteY3" fmla="*/ 1547869 h 1558369"/>
                  <a:gd name="connsiteX4" fmla="*/ 0 w 2788342"/>
                  <a:gd name="connsiteY4" fmla="*/ 1558369 h 1558369"/>
                  <a:gd name="connsiteX0" fmla="*/ 0 w 2819873"/>
                  <a:gd name="connsiteY0" fmla="*/ 1564675 h 1564675"/>
                  <a:gd name="connsiteX1" fmla="*/ 2007637 w 2819873"/>
                  <a:gd name="connsiteY1" fmla="*/ 5356 h 1564675"/>
                  <a:gd name="connsiteX2" fmla="*/ 2819873 w 2819873"/>
                  <a:gd name="connsiteY2" fmla="*/ 0 h 1564675"/>
                  <a:gd name="connsiteX3" fmla="*/ 1899944 w 2819873"/>
                  <a:gd name="connsiteY3" fmla="*/ 1547869 h 1564675"/>
                  <a:gd name="connsiteX4" fmla="*/ 0 w 2819873"/>
                  <a:gd name="connsiteY4" fmla="*/ 1564675 h 1564675"/>
                  <a:gd name="connsiteX0" fmla="*/ 0 w 2851404"/>
                  <a:gd name="connsiteY0" fmla="*/ 1570981 h 1570981"/>
                  <a:gd name="connsiteX1" fmla="*/ 2039168 w 2851404"/>
                  <a:gd name="connsiteY1" fmla="*/ 5356 h 1570981"/>
                  <a:gd name="connsiteX2" fmla="*/ 2851404 w 2851404"/>
                  <a:gd name="connsiteY2" fmla="*/ 0 h 1570981"/>
                  <a:gd name="connsiteX3" fmla="*/ 1931475 w 2851404"/>
                  <a:gd name="connsiteY3" fmla="*/ 1547869 h 1570981"/>
                  <a:gd name="connsiteX4" fmla="*/ 0 w 2851404"/>
                  <a:gd name="connsiteY4" fmla="*/ 1570981 h 1570981"/>
                  <a:gd name="connsiteX0" fmla="*/ 0 w 2819873"/>
                  <a:gd name="connsiteY0" fmla="*/ 1570981 h 1570981"/>
                  <a:gd name="connsiteX1" fmla="*/ 2007637 w 2819873"/>
                  <a:gd name="connsiteY1" fmla="*/ 5356 h 1570981"/>
                  <a:gd name="connsiteX2" fmla="*/ 2819873 w 2819873"/>
                  <a:gd name="connsiteY2" fmla="*/ 0 h 1570981"/>
                  <a:gd name="connsiteX3" fmla="*/ 1899944 w 2819873"/>
                  <a:gd name="connsiteY3" fmla="*/ 1547869 h 1570981"/>
                  <a:gd name="connsiteX4" fmla="*/ 0 w 2819873"/>
                  <a:gd name="connsiteY4" fmla="*/ 1570981 h 1570981"/>
                  <a:gd name="connsiteX0" fmla="*/ 0 w 2832486"/>
                  <a:gd name="connsiteY0" fmla="*/ 1565625 h 1565625"/>
                  <a:gd name="connsiteX1" fmla="*/ 2007637 w 2832486"/>
                  <a:gd name="connsiteY1" fmla="*/ 0 h 1565625"/>
                  <a:gd name="connsiteX2" fmla="*/ 2832486 w 2832486"/>
                  <a:gd name="connsiteY2" fmla="*/ 950 h 1565625"/>
                  <a:gd name="connsiteX3" fmla="*/ 1899944 w 2832486"/>
                  <a:gd name="connsiteY3" fmla="*/ 1542513 h 1565625"/>
                  <a:gd name="connsiteX4" fmla="*/ 0 w 2832486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899944 w 2838793"/>
                  <a:gd name="connsiteY3" fmla="*/ 1542513 h 1565625"/>
                  <a:gd name="connsiteX4" fmla="*/ 0 w 2838793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912557 w 2838793"/>
                  <a:gd name="connsiteY3" fmla="*/ 1548819 h 1565625"/>
                  <a:gd name="connsiteX4" fmla="*/ 0 w 2838793"/>
                  <a:gd name="connsiteY4" fmla="*/ 1565625 h 1565625"/>
                  <a:gd name="connsiteX0" fmla="*/ 0 w 2845100"/>
                  <a:gd name="connsiteY0" fmla="*/ 1553013 h 1553013"/>
                  <a:gd name="connsiteX1" fmla="*/ 2013944 w 2845100"/>
                  <a:gd name="connsiteY1" fmla="*/ 0 h 1553013"/>
                  <a:gd name="connsiteX2" fmla="*/ 2845100 w 2845100"/>
                  <a:gd name="connsiteY2" fmla="*/ 7257 h 1553013"/>
                  <a:gd name="connsiteX3" fmla="*/ 1918864 w 2845100"/>
                  <a:gd name="connsiteY3" fmla="*/ 1548819 h 1553013"/>
                  <a:gd name="connsiteX4" fmla="*/ 0 w 2845100"/>
                  <a:gd name="connsiteY4" fmla="*/ 1553013 h 155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100" h="1553013">
                    <a:moveTo>
                      <a:pt x="0" y="1553013"/>
                    </a:moveTo>
                    <a:lnTo>
                      <a:pt x="2013944" y="0"/>
                    </a:lnTo>
                    <a:lnTo>
                      <a:pt x="2845100" y="7257"/>
                    </a:lnTo>
                    <a:lnTo>
                      <a:pt x="1918864" y="1548819"/>
                    </a:lnTo>
                    <a:lnTo>
                      <a:pt x="0" y="15530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3C194B68-C287-48A7-BC95-F8DAD07D4D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60169" y="3022492"/>
                <a:ext cx="374400" cy="291600"/>
              </a:xfrm>
              <a:custGeom>
                <a:avLst/>
                <a:gdLst>
                  <a:gd name="T0" fmla="*/ 160 w 160"/>
                  <a:gd name="T1" fmla="*/ 62 h 134"/>
                  <a:gd name="T2" fmla="*/ 148 w 160"/>
                  <a:gd name="T3" fmla="*/ 46 h 134"/>
                  <a:gd name="T4" fmla="*/ 135 w 160"/>
                  <a:gd name="T5" fmla="*/ 10 h 134"/>
                  <a:gd name="T6" fmla="*/ 122 w 160"/>
                  <a:gd name="T7" fmla="*/ 0 h 134"/>
                  <a:gd name="T8" fmla="*/ 44 w 160"/>
                  <a:gd name="T9" fmla="*/ 0 h 134"/>
                  <a:gd name="T10" fmla="*/ 31 w 160"/>
                  <a:gd name="T11" fmla="*/ 8 h 134"/>
                  <a:gd name="T12" fmla="*/ 18 w 160"/>
                  <a:gd name="T13" fmla="*/ 45 h 134"/>
                  <a:gd name="T14" fmla="*/ 2 w 160"/>
                  <a:gd name="T15" fmla="*/ 62 h 134"/>
                  <a:gd name="T16" fmla="*/ 0 w 160"/>
                  <a:gd name="T17" fmla="*/ 62 h 134"/>
                  <a:gd name="T18" fmla="*/ 0 w 160"/>
                  <a:gd name="T19" fmla="*/ 96 h 134"/>
                  <a:gd name="T20" fmla="*/ 7 w 160"/>
                  <a:gd name="T21" fmla="*/ 107 h 134"/>
                  <a:gd name="T22" fmla="*/ 7 w 160"/>
                  <a:gd name="T23" fmla="*/ 125 h 134"/>
                  <a:gd name="T24" fmla="*/ 16 w 160"/>
                  <a:gd name="T25" fmla="*/ 134 h 134"/>
                  <a:gd name="T26" fmla="*/ 36 w 160"/>
                  <a:gd name="T27" fmla="*/ 134 h 134"/>
                  <a:gd name="T28" fmla="*/ 45 w 160"/>
                  <a:gd name="T29" fmla="*/ 125 h 134"/>
                  <a:gd name="T30" fmla="*/ 45 w 160"/>
                  <a:gd name="T31" fmla="*/ 109 h 134"/>
                  <a:gd name="T32" fmla="*/ 116 w 160"/>
                  <a:gd name="T33" fmla="*/ 109 h 134"/>
                  <a:gd name="T34" fmla="*/ 116 w 160"/>
                  <a:gd name="T35" fmla="*/ 125 h 134"/>
                  <a:gd name="T36" fmla="*/ 125 w 160"/>
                  <a:gd name="T37" fmla="*/ 134 h 134"/>
                  <a:gd name="T38" fmla="*/ 144 w 160"/>
                  <a:gd name="T39" fmla="*/ 134 h 134"/>
                  <a:gd name="T40" fmla="*/ 154 w 160"/>
                  <a:gd name="T41" fmla="*/ 125 h 134"/>
                  <a:gd name="T42" fmla="*/ 154 w 160"/>
                  <a:gd name="T43" fmla="*/ 107 h 134"/>
                  <a:gd name="T44" fmla="*/ 160 w 160"/>
                  <a:gd name="T45" fmla="*/ 96 h 134"/>
                  <a:gd name="T46" fmla="*/ 160 w 160"/>
                  <a:gd name="T47" fmla="*/ 62 h 134"/>
                  <a:gd name="T48" fmla="*/ 160 w 160"/>
                  <a:gd name="T49" fmla="*/ 62 h 134"/>
                  <a:gd name="T50" fmla="*/ 23 w 160"/>
                  <a:gd name="T51" fmla="*/ 83 h 134"/>
                  <a:gd name="T52" fmla="*/ 13 w 160"/>
                  <a:gd name="T53" fmla="*/ 74 h 134"/>
                  <a:gd name="T54" fmla="*/ 23 w 160"/>
                  <a:gd name="T55" fmla="*/ 64 h 134"/>
                  <a:gd name="T56" fmla="*/ 32 w 160"/>
                  <a:gd name="T57" fmla="*/ 74 h 134"/>
                  <a:gd name="T58" fmla="*/ 23 w 160"/>
                  <a:gd name="T59" fmla="*/ 83 h 134"/>
                  <a:gd name="T60" fmla="*/ 116 w 160"/>
                  <a:gd name="T61" fmla="*/ 83 h 134"/>
                  <a:gd name="T62" fmla="*/ 45 w 160"/>
                  <a:gd name="T63" fmla="*/ 83 h 134"/>
                  <a:gd name="T64" fmla="*/ 45 w 160"/>
                  <a:gd name="T65" fmla="*/ 74 h 134"/>
                  <a:gd name="T66" fmla="*/ 45 w 160"/>
                  <a:gd name="T67" fmla="*/ 64 h 134"/>
                  <a:gd name="T68" fmla="*/ 116 w 160"/>
                  <a:gd name="T69" fmla="*/ 64 h 134"/>
                  <a:gd name="T70" fmla="*/ 116 w 160"/>
                  <a:gd name="T71" fmla="*/ 83 h 134"/>
                  <a:gd name="T72" fmla="*/ 116 w 160"/>
                  <a:gd name="T73" fmla="*/ 83 h 134"/>
                  <a:gd name="T74" fmla="*/ 26 w 160"/>
                  <a:gd name="T75" fmla="*/ 45 h 134"/>
                  <a:gd name="T76" fmla="*/ 37 w 160"/>
                  <a:gd name="T77" fmla="*/ 11 h 134"/>
                  <a:gd name="T78" fmla="*/ 44 w 160"/>
                  <a:gd name="T79" fmla="*/ 6 h 134"/>
                  <a:gd name="T80" fmla="*/ 122 w 160"/>
                  <a:gd name="T81" fmla="*/ 6 h 134"/>
                  <a:gd name="T82" fmla="*/ 128 w 160"/>
                  <a:gd name="T83" fmla="*/ 11 h 134"/>
                  <a:gd name="T84" fmla="*/ 140 w 160"/>
                  <a:gd name="T85" fmla="*/ 45 h 134"/>
                  <a:gd name="T86" fmla="*/ 140 w 160"/>
                  <a:gd name="T87" fmla="*/ 45 h 134"/>
                  <a:gd name="T88" fmla="*/ 26 w 160"/>
                  <a:gd name="T89" fmla="*/ 45 h 134"/>
                  <a:gd name="T90" fmla="*/ 26 w 160"/>
                  <a:gd name="T91" fmla="*/ 45 h 134"/>
                  <a:gd name="T92" fmla="*/ 138 w 160"/>
                  <a:gd name="T93" fmla="*/ 83 h 134"/>
                  <a:gd name="T94" fmla="*/ 128 w 160"/>
                  <a:gd name="T95" fmla="*/ 74 h 134"/>
                  <a:gd name="T96" fmla="*/ 138 w 160"/>
                  <a:gd name="T97" fmla="*/ 64 h 134"/>
                  <a:gd name="T98" fmla="*/ 148 w 160"/>
                  <a:gd name="T99" fmla="*/ 74 h 134"/>
                  <a:gd name="T100" fmla="*/ 138 w 160"/>
                  <a:gd name="T101" fmla="*/ 8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0" h="134">
                    <a:moveTo>
                      <a:pt x="160" y="62"/>
                    </a:moveTo>
                    <a:cubicBezTo>
                      <a:pt x="160" y="54"/>
                      <a:pt x="156" y="48"/>
                      <a:pt x="148" y="46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3" y="3"/>
                      <a:pt x="128" y="0"/>
                      <a:pt x="12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7" y="0"/>
                      <a:pt x="32" y="3"/>
                      <a:pt x="31" y="8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8" y="46"/>
                      <a:pt x="2" y="53"/>
                      <a:pt x="2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1"/>
                      <a:pt x="4" y="104"/>
                      <a:pt x="7" y="107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30"/>
                      <a:pt x="12" y="134"/>
                      <a:pt x="16" y="134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42" y="134"/>
                      <a:pt x="45" y="130"/>
                      <a:pt x="45" y="125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116" y="109"/>
                      <a:pt x="116" y="109"/>
                      <a:pt x="116" y="109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16" y="130"/>
                      <a:pt x="120" y="134"/>
                      <a:pt x="12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1" y="134"/>
                      <a:pt x="154" y="130"/>
                      <a:pt x="154" y="125"/>
                    </a:cubicBezTo>
                    <a:cubicBezTo>
                      <a:pt x="154" y="107"/>
                      <a:pt x="154" y="107"/>
                      <a:pt x="154" y="107"/>
                    </a:cubicBezTo>
                    <a:cubicBezTo>
                      <a:pt x="159" y="104"/>
                      <a:pt x="160" y="101"/>
                      <a:pt x="160" y="96"/>
                    </a:cubicBezTo>
                    <a:cubicBezTo>
                      <a:pt x="160" y="62"/>
                      <a:pt x="160" y="62"/>
                      <a:pt x="160" y="62"/>
                    </a:cubicBezTo>
                    <a:cubicBezTo>
                      <a:pt x="160" y="62"/>
                      <a:pt x="160" y="62"/>
                      <a:pt x="160" y="62"/>
                    </a:cubicBezTo>
                    <a:moveTo>
                      <a:pt x="23" y="83"/>
                    </a:moveTo>
                    <a:cubicBezTo>
                      <a:pt x="18" y="83"/>
                      <a:pt x="13" y="78"/>
                      <a:pt x="13" y="74"/>
                    </a:cubicBezTo>
                    <a:cubicBezTo>
                      <a:pt x="13" y="69"/>
                      <a:pt x="18" y="64"/>
                      <a:pt x="23" y="64"/>
                    </a:cubicBezTo>
                    <a:cubicBezTo>
                      <a:pt x="29" y="64"/>
                      <a:pt x="32" y="69"/>
                      <a:pt x="32" y="74"/>
                    </a:cubicBezTo>
                    <a:cubicBezTo>
                      <a:pt x="32" y="78"/>
                      <a:pt x="29" y="83"/>
                      <a:pt x="23" y="83"/>
                    </a:cubicBezTo>
                    <a:moveTo>
                      <a:pt x="116" y="83"/>
                    </a:moveTo>
                    <a:cubicBezTo>
                      <a:pt x="45" y="83"/>
                      <a:pt x="45" y="83"/>
                      <a:pt x="45" y="83"/>
                    </a:cubicBezTo>
                    <a:cubicBezTo>
                      <a:pt x="45" y="74"/>
                      <a:pt x="45" y="74"/>
                      <a:pt x="45" y="7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6" y="83"/>
                      <a:pt x="116" y="83"/>
                      <a:pt x="116" y="83"/>
                    </a:cubicBezTo>
                    <a:close/>
                    <a:moveTo>
                      <a:pt x="26" y="45"/>
                    </a:move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8"/>
                      <a:pt x="40" y="6"/>
                      <a:pt x="44" y="6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5" y="6"/>
                      <a:pt x="127" y="8"/>
                      <a:pt x="128" y="11"/>
                    </a:cubicBezTo>
                    <a:cubicBezTo>
                      <a:pt x="140" y="45"/>
                      <a:pt x="140" y="45"/>
                      <a:pt x="140" y="45"/>
                    </a:cubicBezTo>
                    <a:cubicBezTo>
                      <a:pt x="140" y="45"/>
                      <a:pt x="140" y="45"/>
                      <a:pt x="140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lose/>
                    <a:moveTo>
                      <a:pt x="138" y="83"/>
                    </a:moveTo>
                    <a:cubicBezTo>
                      <a:pt x="133" y="83"/>
                      <a:pt x="128" y="78"/>
                      <a:pt x="128" y="74"/>
                    </a:cubicBezTo>
                    <a:cubicBezTo>
                      <a:pt x="128" y="69"/>
                      <a:pt x="133" y="64"/>
                      <a:pt x="138" y="64"/>
                    </a:cubicBezTo>
                    <a:cubicBezTo>
                      <a:pt x="144" y="64"/>
                      <a:pt x="148" y="69"/>
                      <a:pt x="148" y="74"/>
                    </a:cubicBezTo>
                    <a:cubicBezTo>
                      <a:pt x="148" y="78"/>
                      <a:pt x="144" y="83"/>
                      <a:pt x="138" y="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35B7550-224D-5B2D-EBA7-301F208FE6B6}"/>
              </a:ext>
            </a:extLst>
          </p:cNvPr>
          <p:cNvGrpSpPr/>
          <p:nvPr/>
        </p:nvGrpSpPr>
        <p:grpSpPr>
          <a:xfrm>
            <a:off x="4807317" y="0"/>
            <a:ext cx="2851397" cy="3440628"/>
            <a:chOff x="4807317" y="0"/>
            <a:chExt cx="2851397" cy="344062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25BB23-64B3-A9EF-D49B-A6B7B60444F2}"/>
                </a:ext>
              </a:extLst>
            </p:cNvPr>
            <p:cNvSpPr/>
            <p:nvPr/>
          </p:nvSpPr>
          <p:spPr>
            <a:xfrm>
              <a:off x="6823144" y="0"/>
              <a:ext cx="835570" cy="1894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54%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3D44AD2-C12F-677D-51F5-A8DBB3841790}"/>
                </a:ext>
              </a:extLst>
            </p:cNvPr>
            <p:cNvGrpSpPr/>
            <p:nvPr/>
          </p:nvGrpSpPr>
          <p:grpSpPr>
            <a:xfrm>
              <a:off x="4807317" y="1887615"/>
              <a:ext cx="2845100" cy="1553013"/>
              <a:chOff x="5121927" y="1887615"/>
              <a:chExt cx="2845100" cy="1553013"/>
            </a:xfrm>
          </p:grpSpPr>
          <p:sp>
            <p:nvSpPr>
              <p:cNvPr id="63" name="Trapezium 60">
                <a:extLst>
                  <a:ext uri="{FF2B5EF4-FFF2-40B4-BE49-F238E27FC236}">
                    <a16:creationId xmlns:a16="http://schemas.microsoft.com/office/drawing/2014/main" id="{23D79841-551C-860E-A37B-CA36A1256B4E}"/>
                  </a:ext>
                </a:extLst>
              </p:cNvPr>
              <p:cNvSpPr/>
              <p:nvPr/>
            </p:nvSpPr>
            <p:spPr>
              <a:xfrm>
                <a:off x="5121927" y="1887615"/>
                <a:ext cx="2845100" cy="1553013"/>
              </a:xfrm>
              <a:custGeom>
                <a:avLst/>
                <a:gdLst>
                  <a:gd name="connsiteX0" fmla="*/ 0 w 1509230"/>
                  <a:gd name="connsiteY0" fmla="*/ 1276971 h 1276971"/>
                  <a:gd name="connsiteX1" fmla="*/ 319243 w 1509230"/>
                  <a:gd name="connsiteY1" fmla="*/ 0 h 1276971"/>
                  <a:gd name="connsiteX2" fmla="*/ 1189987 w 1509230"/>
                  <a:gd name="connsiteY2" fmla="*/ 0 h 1276971"/>
                  <a:gd name="connsiteX3" fmla="*/ 1509230 w 1509230"/>
                  <a:gd name="connsiteY3" fmla="*/ 1276971 h 1276971"/>
                  <a:gd name="connsiteX4" fmla="*/ 0 w 1509230"/>
                  <a:gd name="connsiteY4" fmla="*/ 1276971 h 1276971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86498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0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3152678"/>
                  <a:gd name="connsiteY0" fmla="*/ 1561177 h 1561177"/>
                  <a:gd name="connsiteX1" fmla="*/ 1987405 w 3152678"/>
                  <a:gd name="connsiteY1" fmla="*/ 0 h 1561177"/>
                  <a:gd name="connsiteX2" fmla="*/ 2833435 w 3152678"/>
                  <a:gd name="connsiteY2" fmla="*/ 0 h 1561177"/>
                  <a:gd name="connsiteX3" fmla="*/ 3152678 w 3152678"/>
                  <a:gd name="connsiteY3" fmla="*/ 1363469 h 1561177"/>
                  <a:gd name="connsiteX4" fmla="*/ 0 w 3152678"/>
                  <a:gd name="connsiteY4" fmla="*/ 1561177 h 1561177"/>
                  <a:gd name="connsiteX0" fmla="*/ 0 w 2833435"/>
                  <a:gd name="connsiteY0" fmla="*/ 1561177 h 1561177"/>
                  <a:gd name="connsiteX1" fmla="*/ 1987405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33435"/>
                  <a:gd name="connsiteY0" fmla="*/ 1561177 h 1561177"/>
                  <a:gd name="connsiteX1" fmla="*/ 2049189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00674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25167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33435"/>
                  <a:gd name="connsiteY0" fmla="*/ 1553013 h 1553013"/>
                  <a:gd name="connsiteX1" fmla="*/ 2032861 w 2833435"/>
                  <a:gd name="connsiteY1" fmla="*/ 0 h 1553013"/>
                  <a:gd name="connsiteX2" fmla="*/ 2833435 w 2833435"/>
                  <a:gd name="connsiteY2" fmla="*/ 0 h 1553013"/>
                  <a:gd name="connsiteX3" fmla="*/ 1925167 w 2833435"/>
                  <a:gd name="connsiteY3" fmla="*/ 1548820 h 1553013"/>
                  <a:gd name="connsiteX4" fmla="*/ 0 w 2833435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65314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7257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7 w 2838791"/>
                  <a:gd name="connsiteY3" fmla="*/ 1548820 h 1553013"/>
                  <a:gd name="connsiteX4" fmla="*/ 0 w 2838791"/>
                  <a:gd name="connsiteY4" fmla="*/ 1553013 h 1553013"/>
                  <a:gd name="connsiteX0" fmla="*/ 0 w 2838791"/>
                  <a:gd name="connsiteY0" fmla="*/ 1553013 h 1561432"/>
                  <a:gd name="connsiteX1" fmla="*/ 2032861 w 2838791"/>
                  <a:gd name="connsiteY1" fmla="*/ 0 h 1561432"/>
                  <a:gd name="connsiteX2" fmla="*/ 2838791 w 2838791"/>
                  <a:gd name="connsiteY2" fmla="*/ 13563 h 1561432"/>
                  <a:gd name="connsiteX3" fmla="*/ 1887330 w 2838791"/>
                  <a:gd name="connsiteY3" fmla="*/ 1561432 h 1561432"/>
                  <a:gd name="connsiteX4" fmla="*/ 0 w 2838791"/>
                  <a:gd name="connsiteY4" fmla="*/ 1553013 h 1561432"/>
                  <a:gd name="connsiteX0" fmla="*/ 0 w 2838791"/>
                  <a:gd name="connsiteY0" fmla="*/ 1553013 h 1567738"/>
                  <a:gd name="connsiteX1" fmla="*/ 2032861 w 2838791"/>
                  <a:gd name="connsiteY1" fmla="*/ 0 h 1567738"/>
                  <a:gd name="connsiteX2" fmla="*/ 2838791 w 2838791"/>
                  <a:gd name="connsiteY2" fmla="*/ 13563 h 1567738"/>
                  <a:gd name="connsiteX3" fmla="*/ 1893637 w 2838791"/>
                  <a:gd name="connsiteY3" fmla="*/ 1567738 h 1567738"/>
                  <a:gd name="connsiteX4" fmla="*/ 0 w 2838791"/>
                  <a:gd name="connsiteY4" fmla="*/ 1553013 h 1567738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8 w 2838791"/>
                  <a:gd name="connsiteY3" fmla="*/ 1542513 h 1553013"/>
                  <a:gd name="connsiteX4" fmla="*/ 0 w 2838791"/>
                  <a:gd name="connsiteY4" fmla="*/ 1553013 h 1553013"/>
                  <a:gd name="connsiteX0" fmla="*/ 0 w 2845097"/>
                  <a:gd name="connsiteY0" fmla="*/ 1558369 h 1558369"/>
                  <a:gd name="connsiteX1" fmla="*/ 2032861 w 2845097"/>
                  <a:gd name="connsiteY1" fmla="*/ 5356 h 1558369"/>
                  <a:gd name="connsiteX2" fmla="*/ 2845097 w 2845097"/>
                  <a:gd name="connsiteY2" fmla="*/ 0 h 1558369"/>
                  <a:gd name="connsiteX3" fmla="*/ 1925168 w 2845097"/>
                  <a:gd name="connsiteY3" fmla="*/ 1547869 h 1558369"/>
                  <a:gd name="connsiteX4" fmla="*/ 0 w 2845097"/>
                  <a:gd name="connsiteY4" fmla="*/ 1558369 h 1558369"/>
                  <a:gd name="connsiteX0" fmla="*/ 0 w 2794647"/>
                  <a:gd name="connsiteY0" fmla="*/ 1558369 h 1558369"/>
                  <a:gd name="connsiteX1" fmla="*/ 1982411 w 2794647"/>
                  <a:gd name="connsiteY1" fmla="*/ 5356 h 1558369"/>
                  <a:gd name="connsiteX2" fmla="*/ 2794647 w 2794647"/>
                  <a:gd name="connsiteY2" fmla="*/ 0 h 1558369"/>
                  <a:gd name="connsiteX3" fmla="*/ 1874718 w 2794647"/>
                  <a:gd name="connsiteY3" fmla="*/ 1547869 h 1558369"/>
                  <a:gd name="connsiteX4" fmla="*/ 0 w 2794647"/>
                  <a:gd name="connsiteY4" fmla="*/ 1558369 h 1558369"/>
                  <a:gd name="connsiteX0" fmla="*/ 0 w 2807260"/>
                  <a:gd name="connsiteY0" fmla="*/ 1558369 h 1558369"/>
                  <a:gd name="connsiteX1" fmla="*/ 1995024 w 2807260"/>
                  <a:gd name="connsiteY1" fmla="*/ 5356 h 1558369"/>
                  <a:gd name="connsiteX2" fmla="*/ 2807260 w 2807260"/>
                  <a:gd name="connsiteY2" fmla="*/ 0 h 1558369"/>
                  <a:gd name="connsiteX3" fmla="*/ 1887331 w 2807260"/>
                  <a:gd name="connsiteY3" fmla="*/ 1547869 h 1558369"/>
                  <a:gd name="connsiteX4" fmla="*/ 0 w 2807260"/>
                  <a:gd name="connsiteY4" fmla="*/ 1558369 h 1558369"/>
                  <a:gd name="connsiteX0" fmla="*/ 0 w 2788342"/>
                  <a:gd name="connsiteY0" fmla="*/ 1533144 h 1547869"/>
                  <a:gd name="connsiteX1" fmla="*/ 1976106 w 2788342"/>
                  <a:gd name="connsiteY1" fmla="*/ 5356 h 1547869"/>
                  <a:gd name="connsiteX2" fmla="*/ 2788342 w 2788342"/>
                  <a:gd name="connsiteY2" fmla="*/ 0 h 1547869"/>
                  <a:gd name="connsiteX3" fmla="*/ 1868413 w 2788342"/>
                  <a:gd name="connsiteY3" fmla="*/ 1547869 h 1547869"/>
                  <a:gd name="connsiteX4" fmla="*/ 0 w 2788342"/>
                  <a:gd name="connsiteY4" fmla="*/ 1533144 h 1547869"/>
                  <a:gd name="connsiteX0" fmla="*/ 0 w 2788342"/>
                  <a:gd name="connsiteY0" fmla="*/ 1558369 h 1558369"/>
                  <a:gd name="connsiteX1" fmla="*/ 1976106 w 2788342"/>
                  <a:gd name="connsiteY1" fmla="*/ 5356 h 1558369"/>
                  <a:gd name="connsiteX2" fmla="*/ 2788342 w 2788342"/>
                  <a:gd name="connsiteY2" fmla="*/ 0 h 1558369"/>
                  <a:gd name="connsiteX3" fmla="*/ 1868413 w 2788342"/>
                  <a:gd name="connsiteY3" fmla="*/ 1547869 h 1558369"/>
                  <a:gd name="connsiteX4" fmla="*/ 0 w 2788342"/>
                  <a:gd name="connsiteY4" fmla="*/ 1558369 h 1558369"/>
                  <a:gd name="connsiteX0" fmla="*/ 0 w 2819873"/>
                  <a:gd name="connsiteY0" fmla="*/ 1564675 h 1564675"/>
                  <a:gd name="connsiteX1" fmla="*/ 2007637 w 2819873"/>
                  <a:gd name="connsiteY1" fmla="*/ 5356 h 1564675"/>
                  <a:gd name="connsiteX2" fmla="*/ 2819873 w 2819873"/>
                  <a:gd name="connsiteY2" fmla="*/ 0 h 1564675"/>
                  <a:gd name="connsiteX3" fmla="*/ 1899944 w 2819873"/>
                  <a:gd name="connsiteY3" fmla="*/ 1547869 h 1564675"/>
                  <a:gd name="connsiteX4" fmla="*/ 0 w 2819873"/>
                  <a:gd name="connsiteY4" fmla="*/ 1564675 h 1564675"/>
                  <a:gd name="connsiteX0" fmla="*/ 0 w 2851404"/>
                  <a:gd name="connsiteY0" fmla="*/ 1570981 h 1570981"/>
                  <a:gd name="connsiteX1" fmla="*/ 2039168 w 2851404"/>
                  <a:gd name="connsiteY1" fmla="*/ 5356 h 1570981"/>
                  <a:gd name="connsiteX2" fmla="*/ 2851404 w 2851404"/>
                  <a:gd name="connsiteY2" fmla="*/ 0 h 1570981"/>
                  <a:gd name="connsiteX3" fmla="*/ 1931475 w 2851404"/>
                  <a:gd name="connsiteY3" fmla="*/ 1547869 h 1570981"/>
                  <a:gd name="connsiteX4" fmla="*/ 0 w 2851404"/>
                  <a:gd name="connsiteY4" fmla="*/ 1570981 h 1570981"/>
                  <a:gd name="connsiteX0" fmla="*/ 0 w 2819873"/>
                  <a:gd name="connsiteY0" fmla="*/ 1570981 h 1570981"/>
                  <a:gd name="connsiteX1" fmla="*/ 2007637 w 2819873"/>
                  <a:gd name="connsiteY1" fmla="*/ 5356 h 1570981"/>
                  <a:gd name="connsiteX2" fmla="*/ 2819873 w 2819873"/>
                  <a:gd name="connsiteY2" fmla="*/ 0 h 1570981"/>
                  <a:gd name="connsiteX3" fmla="*/ 1899944 w 2819873"/>
                  <a:gd name="connsiteY3" fmla="*/ 1547869 h 1570981"/>
                  <a:gd name="connsiteX4" fmla="*/ 0 w 2819873"/>
                  <a:gd name="connsiteY4" fmla="*/ 1570981 h 1570981"/>
                  <a:gd name="connsiteX0" fmla="*/ 0 w 2832486"/>
                  <a:gd name="connsiteY0" fmla="*/ 1565625 h 1565625"/>
                  <a:gd name="connsiteX1" fmla="*/ 2007637 w 2832486"/>
                  <a:gd name="connsiteY1" fmla="*/ 0 h 1565625"/>
                  <a:gd name="connsiteX2" fmla="*/ 2832486 w 2832486"/>
                  <a:gd name="connsiteY2" fmla="*/ 950 h 1565625"/>
                  <a:gd name="connsiteX3" fmla="*/ 1899944 w 2832486"/>
                  <a:gd name="connsiteY3" fmla="*/ 1542513 h 1565625"/>
                  <a:gd name="connsiteX4" fmla="*/ 0 w 2832486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899944 w 2838793"/>
                  <a:gd name="connsiteY3" fmla="*/ 1542513 h 1565625"/>
                  <a:gd name="connsiteX4" fmla="*/ 0 w 2838793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912557 w 2838793"/>
                  <a:gd name="connsiteY3" fmla="*/ 1548819 h 1565625"/>
                  <a:gd name="connsiteX4" fmla="*/ 0 w 2838793"/>
                  <a:gd name="connsiteY4" fmla="*/ 1565625 h 1565625"/>
                  <a:gd name="connsiteX0" fmla="*/ 0 w 2845100"/>
                  <a:gd name="connsiteY0" fmla="*/ 1553013 h 1553013"/>
                  <a:gd name="connsiteX1" fmla="*/ 2013944 w 2845100"/>
                  <a:gd name="connsiteY1" fmla="*/ 0 h 1553013"/>
                  <a:gd name="connsiteX2" fmla="*/ 2845100 w 2845100"/>
                  <a:gd name="connsiteY2" fmla="*/ 7257 h 1553013"/>
                  <a:gd name="connsiteX3" fmla="*/ 1918864 w 2845100"/>
                  <a:gd name="connsiteY3" fmla="*/ 1548819 h 1553013"/>
                  <a:gd name="connsiteX4" fmla="*/ 0 w 2845100"/>
                  <a:gd name="connsiteY4" fmla="*/ 1553013 h 155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100" h="1553013">
                    <a:moveTo>
                      <a:pt x="0" y="1553013"/>
                    </a:moveTo>
                    <a:lnTo>
                      <a:pt x="2013944" y="0"/>
                    </a:lnTo>
                    <a:lnTo>
                      <a:pt x="2845100" y="7257"/>
                    </a:lnTo>
                    <a:lnTo>
                      <a:pt x="1918864" y="1548819"/>
                    </a:lnTo>
                    <a:lnTo>
                      <a:pt x="0" y="1553013"/>
                    </a:lnTo>
                    <a:close/>
                  </a:path>
                </a:pathLst>
              </a:custGeom>
              <a:solidFill>
                <a:srgbClr val="B5C7E7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9E43003D-CC0E-4402-9121-B9D270614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6213" y="3022492"/>
                <a:ext cx="375416" cy="291600"/>
              </a:xfrm>
              <a:custGeom>
                <a:avLst/>
                <a:gdLst>
                  <a:gd name="T0" fmla="*/ 155 w 160"/>
                  <a:gd name="T1" fmla="*/ 114 h 161"/>
                  <a:gd name="T2" fmla="*/ 119 w 160"/>
                  <a:gd name="T3" fmla="*/ 95 h 161"/>
                  <a:gd name="T4" fmla="*/ 108 w 160"/>
                  <a:gd name="T5" fmla="*/ 96 h 161"/>
                  <a:gd name="T6" fmla="*/ 90 w 160"/>
                  <a:gd name="T7" fmla="*/ 114 h 161"/>
                  <a:gd name="T8" fmla="*/ 89 w 160"/>
                  <a:gd name="T9" fmla="*/ 114 h 161"/>
                  <a:gd name="T10" fmla="*/ 67 w 160"/>
                  <a:gd name="T11" fmla="*/ 96 h 161"/>
                  <a:gd name="T12" fmla="*/ 48 w 160"/>
                  <a:gd name="T13" fmla="*/ 74 h 161"/>
                  <a:gd name="T14" fmla="*/ 48 w 160"/>
                  <a:gd name="T15" fmla="*/ 71 h 161"/>
                  <a:gd name="T16" fmla="*/ 67 w 160"/>
                  <a:gd name="T17" fmla="*/ 53 h 161"/>
                  <a:gd name="T18" fmla="*/ 68 w 160"/>
                  <a:gd name="T19" fmla="*/ 43 h 161"/>
                  <a:gd name="T20" fmla="*/ 48 w 160"/>
                  <a:gd name="T21" fmla="*/ 7 h 161"/>
                  <a:gd name="T22" fmla="*/ 38 w 160"/>
                  <a:gd name="T23" fmla="*/ 2 h 161"/>
                  <a:gd name="T24" fmla="*/ 9 w 160"/>
                  <a:gd name="T25" fmla="*/ 13 h 161"/>
                  <a:gd name="T26" fmla="*/ 0 w 160"/>
                  <a:gd name="T27" fmla="*/ 28 h 161"/>
                  <a:gd name="T28" fmla="*/ 40 w 160"/>
                  <a:gd name="T29" fmla="*/ 115 h 161"/>
                  <a:gd name="T30" fmla="*/ 46 w 160"/>
                  <a:gd name="T31" fmla="*/ 122 h 161"/>
                  <a:gd name="T32" fmla="*/ 46 w 160"/>
                  <a:gd name="T33" fmla="*/ 122 h 161"/>
                  <a:gd name="T34" fmla="*/ 133 w 160"/>
                  <a:gd name="T35" fmla="*/ 161 h 161"/>
                  <a:gd name="T36" fmla="*/ 135 w 160"/>
                  <a:gd name="T37" fmla="*/ 161 h 161"/>
                  <a:gd name="T38" fmla="*/ 147 w 160"/>
                  <a:gd name="T39" fmla="*/ 153 h 161"/>
                  <a:gd name="T40" fmla="*/ 159 w 160"/>
                  <a:gd name="T41" fmla="*/ 125 h 161"/>
                  <a:gd name="T42" fmla="*/ 155 w 160"/>
                  <a:gd name="T43" fmla="*/ 11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161">
                    <a:moveTo>
                      <a:pt x="155" y="114"/>
                    </a:moveTo>
                    <a:cubicBezTo>
                      <a:pt x="119" y="95"/>
                      <a:pt x="119" y="95"/>
                      <a:pt x="119" y="95"/>
                    </a:cubicBezTo>
                    <a:cubicBezTo>
                      <a:pt x="116" y="93"/>
                      <a:pt x="111" y="93"/>
                      <a:pt x="108" y="96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5"/>
                      <a:pt x="89" y="115"/>
                      <a:pt x="89" y="114"/>
                    </a:cubicBezTo>
                    <a:cubicBezTo>
                      <a:pt x="79" y="109"/>
                      <a:pt x="73" y="102"/>
                      <a:pt x="67" y="96"/>
                    </a:cubicBezTo>
                    <a:cubicBezTo>
                      <a:pt x="60" y="90"/>
                      <a:pt x="54" y="82"/>
                      <a:pt x="48" y="74"/>
                    </a:cubicBezTo>
                    <a:cubicBezTo>
                      <a:pt x="48" y="72"/>
                      <a:pt x="48" y="72"/>
                      <a:pt x="48" y="71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0"/>
                      <a:pt x="70" y="47"/>
                      <a:pt x="68" y="43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6" y="2"/>
                      <a:pt x="41" y="0"/>
                      <a:pt x="38" y="2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6"/>
                      <a:pt x="0" y="21"/>
                      <a:pt x="0" y="28"/>
                    </a:cubicBezTo>
                    <a:cubicBezTo>
                      <a:pt x="3" y="47"/>
                      <a:pt x="11" y="85"/>
                      <a:pt x="40" y="115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76" y="150"/>
                      <a:pt x="114" y="158"/>
                      <a:pt x="133" y="161"/>
                    </a:cubicBezTo>
                    <a:cubicBezTo>
                      <a:pt x="135" y="161"/>
                      <a:pt x="135" y="161"/>
                      <a:pt x="135" y="161"/>
                    </a:cubicBezTo>
                    <a:cubicBezTo>
                      <a:pt x="141" y="161"/>
                      <a:pt x="146" y="158"/>
                      <a:pt x="147" y="153"/>
                    </a:cubicBezTo>
                    <a:cubicBezTo>
                      <a:pt x="159" y="125"/>
                      <a:pt x="159" y="125"/>
                      <a:pt x="159" y="125"/>
                    </a:cubicBezTo>
                    <a:cubicBezTo>
                      <a:pt x="160" y="120"/>
                      <a:pt x="159" y="117"/>
                      <a:pt x="155" y="1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9F5CD7-35F6-4B9E-9E25-493D7CD0F651}"/>
              </a:ext>
            </a:extLst>
          </p:cNvPr>
          <p:cNvGrpSpPr/>
          <p:nvPr/>
        </p:nvGrpSpPr>
        <p:grpSpPr>
          <a:xfrm>
            <a:off x="7109223" y="9427"/>
            <a:ext cx="2859839" cy="3443967"/>
            <a:chOff x="7109223" y="9427"/>
            <a:chExt cx="2859839" cy="344396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493927-E73A-34E9-1FED-39B20869A266}"/>
                </a:ext>
              </a:extLst>
            </p:cNvPr>
            <p:cNvSpPr/>
            <p:nvPr/>
          </p:nvSpPr>
          <p:spPr>
            <a:xfrm>
              <a:off x="9133492" y="9427"/>
              <a:ext cx="835570" cy="18944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68%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0027FF4-3B63-0A3F-EE50-857C397F3977}"/>
                </a:ext>
              </a:extLst>
            </p:cNvPr>
            <p:cNvGrpSpPr/>
            <p:nvPr/>
          </p:nvGrpSpPr>
          <p:grpSpPr>
            <a:xfrm>
              <a:off x="7109223" y="1900381"/>
              <a:ext cx="2845100" cy="1553013"/>
              <a:chOff x="7109223" y="1900381"/>
              <a:chExt cx="2845100" cy="1553013"/>
            </a:xfrm>
          </p:grpSpPr>
          <p:sp>
            <p:nvSpPr>
              <p:cNvPr id="64" name="Trapezium 60">
                <a:extLst>
                  <a:ext uri="{FF2B5EF4-FFF2-40B4-BE49-F238E27FC236}">
                    <a16:creationId xmlns:a16="http://schemas.microsoft.com/office/drawing/2014/main" id="{14F5EE8E-95B5-822A-63C9-B4229C9C1DA2}"/>
                  </a:ext>
                </a:extLst>
              </p:cNvPr>
              <p:cNvSpPr/>
              <p:nvPr/>
            </p:nvSpPr>
            <p:spPr>
              <a:xfrm>
                <a:off x="7109223" y="1900381"/>
                <a:ext cx="2845100" cy="1553013"/>
              </a:xfrm>
              <a:custGeom>
                <a:avLst/>
                <a:gdLst>
                  <a:gd name="connsiteX0" fmla="*/ 0 w 1509230"/>
                  <a:gd name="connsiteY0" fmla="*/ 1276971 h 1276971"/>
                  <a:gd name="connsiteX1" fmla="*/ 319243 w 1509230"/>
                  <a:gd name="connsiteY1" fmla="*/ 0 h 1276971"/>
                  <a:gd name="connsiteX2" fmla="*/ 1189987 w 1509230"/>
                  <a:gd name="connsiteY2" fmla="*/ 0 h 1276971"/>
                  <a:gd name="connsiteX3" fmla="*/ 1509230 w 1509230"/>
                  <a:gd name="connsiteY3" fmla="*/ 1276971 h 1276971"/>
                  <a:gd name="connsiteX4" fmla="*/ 0 w 1509230"/>
                  <a:gd name="connsiteY4" fmla="*/ 1276971 h 1276971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86498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0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3152678"/>
                  <a:gd name="connsiteY0" fmla="*/ 1561177 h 1561177"/>
                  <a:gd name="connsiteX1" fmla="*/ 1987405 w 3152678"/>
                  <a:gd name="connsiteY1" fmla="*/ 0 h 1561177"/>
                  <a:gd name="connsiteX2" fmla="*/ 2833435 w 3152678"/>
                  <a:gd name="connsiteY2" fmla="*/ 0 h 1561177"/>
                  <a:gd name="connsiteX3" fmla="*/ 3152678 w 3152678"/>
                  <a:gd name="connsiteY3" fmla="*/ 1363469 h 1561177"/>
                  <a:gd name="connsiteX4" fmla="*/ 0 w 3152678"/>
                  <a:gd name="connsiteY4" fmla="*/ 1561177 h 1561177"/>
                  <a:gd name="connsiteX0" fmla="*/ 0 w 2833435"/>
                  <a:gd name="connsiteY0" fmla="*/ 1561177 h 1561177"/>
                  <a:gd name="connsiteX1" fmla="*/ 1987405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33435"/>
                  <a:gd name="connsiteY0" fmla="*/ 1561177 h 1561177"/>
                  <a:gd name="connsiteX1" fmla="*/ 2049189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00674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25167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33435"/>
                  <a:gd name="connsiteY0" fmla="*/ 1553013 h 1553013"/>
                  <a:gd name="connsiteX1" fmla="*/ 2032861 w 2833435"/>
                  <a:gd name="connsiteY1" fmla="*/ 0 h 1553013"/>
                  <a:gd name="connsiteX2" fmla="*/ 2833435 w 2833435"/>
                  <a:gd name="connsiteY2" fmla="*/ 0 h 1553013"/>
                  <a:gd name="connsiteX3" fmla="*/ 1925167 w 2833435"/>
                  <a:gd name="connsiteY3" fmla="*/ 1548820 h 1553013"/>
                  <a:gd name="connsiteX4" fmla="*/ 0 w 2833435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65314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7257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7 w 2838791"/>
                  <a:gd name="connsiteY3" fmla="*/ 1548820 h 1553013"/>
                  <a:gd name="connsiteX4" fmla="*/ 0 w 2838791"/>
                  <a:gd name="connsiteY4" fmla="*/ 1553013 h 1553013"/>
                  <a:gd name="connsiteX0" fmla="*/ 0 w 2838791"/>
                  <a:gd name="connsiteY0" fmla="*/ 1553013 h 1561432"/>
                  <a:gd name="connsiteX1" fmla="*/ 2032861 w 2838791"/>
                  <a:gd name="connsiteY1" fmla="*/ 0 h 1561432"/>
                  <a:gd name="connsiteX2" fmla="*/ 2838791 w 2838791"/>
                  <a:gd name="connsiteY2" fmla="*/ 13563 h 1561432"/>
                  <a:gd name="connsiteX3" fmla="*/ 1887330 w 2838791"/>
                  <a:gd name="connsiteY3" fmla="*/ 1561432 h 1561432"/>
                  <a:gd name="connsiteX4" fmla="*/ 0 w 2838791"/>
                  <a:gd name="connsiteY4" fmla="*/ 1553013 h 1561432"/>
                  <a:gd name="connsiteX0" fmla="*/ 0 w 2838791"/>
                  <a:gd name="connsiteY0" fmla="*/ 1553013 h 1567738"/>
                  <a:gd name="connsiteX1" fmla="*/ 2032861 w 2838791"/>
                  <a:gd name="connsiteY1" fmla="*/ 0 h 1567738"/>
                  <a:gd name="connsiteX2" fmla="*/ 2838791 w 2838791"/>
                  <a:gd name="connsiteY2" fmla="*/ 13563 h 1567738"/>
                  <a:gd name="connsiteX3" fmla="*/ 1893637 w 2838791"/>
                  <a:gd name="connsiteY3" fmla="*/ 1567738 h 1567738"/>
                  <a:gd name="connsiteX4" fmla="*/ 0 w 2838791"/>
                  <a:gd name="connsiteY4" fmla="*/ 1553013 h 1567738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8 w 2838791"/>
                  <a:gd name="connsiteY3" fmla="*/ 1542513 h 1553013"/>
                  <a:gd name="connsiteX4" fmla="*/ 0 w 2838791"/>
                  <a:gd name="connsiteY4" fmla="*/ 1553013 h 1553013"/>
                  <a:gd name="connsiteX0" fmla="*/ 0 w 2845097"/>
                  <a:gd name="connsiteY0" fmla="*/ 1558369 h 1558369"/>
                  <a:gd name="connsiteX1" fmla="*/ 2032861 w 2845097"/>
                  <a:gd name="connsiteY1" fmla="*/ 5356 h 1558369"/>
                  <a:gd name="connsiteX2" fmla="*/ 2845097 w 2845097"/>
                  <a:gd name="connsiteY2" fmla="*/ 0 h 1558369"/>
                  <a:gd name="connsiteX3" fmla="*/ 1925168 w 2845097"/>
                  <a:gd name="connsiteY3" fmla="*/ 1547869 h 1558369"/>
                  <a:gd name="connsiteX4" fmla="*/ 0 w 2845097"/>
                  <a:gd name="connsiteY4" fmla="*/ 1558369 h 1558369"/>
                  <a:gd name="connsiteX0" fmla="*/ 0 w 2794647"/>
                  <a:gd name="connsiteY0" fmla="*/ 1558369 h 1558369"/>
                  <a:gd name="connsiteX1" fmla="*/ 1982411 w 2794647"/>
                  <a:gd name="connsiteY1" fmla="*/ 5356 h 1558369"/>
                  <a:gd name="connsiteX2" fmla="*/ 2794647 w 2794647"/>
                  <a:gd name="connsiteY2" fmla="*/ 0 h 1558369"/>
                  <a:gd name="connsiteX3" fmla="*/ 1874718 w 2794647"/>
                  <a:gd name="connsiteY3" fmla="*/ 1547869 h 1558369"/>
                  <a:gd name="connsiteX4" fmla="*/ 0 w 2794647"/>
                  <a:gd name="connsiteY4" fmla="*/ 1558369 h 1558369"/>
                  <a:gd name="connsiteX0" fmla="*/ 0 w 2807260"/>
                  <a:gd name="connsiteY0" fmla="*/ 1558369 h 1558369"/>
                  <a:gd name="connsiteX1" fmla="*/ 1995024 w 2807260"/>
                  <a:gd name="connsiteY1" fmla="*/ 5356 h 1558369"/>
                  <a:gd name="connsiteX2" fmla="*/ 2807260 w 2807260"/>
                  <a:gd name="connsiteY2" fmla="*/ 0 h 1558369"/>
                  <a:gd name="connsiteX3" fmla="*/ 1887331 w 2807260"/>
                  <a:gd name="connsiteY3" fmla="*/ 1547869 h 1558369"/>
                  <a:gd name="connsiteX4" fmla="*/ 0 w 2807260"/>
                  <a:gd name="connsiteY4" fmla="*/ 1558369 h 1558369"/>
                  <a:gd name="connsiteX0" fmla="*/ 0 w 2788342"/>
                  <a:gd name="connsiteY0" fmla="*/ 1533144 h 1547869"/>
                  <a:gd name="connsiteX1" fmla="*/ 1976106 w 2788342"/>
                  <a:gd name="connsiteY1" fmla="*/ 5356 h 1547869"/>
                  <a:gd name="connsiteX2" fmla="*/ 2788342 w 2788342"/>
                  <a:gd name="connsiteY2" fmla="*/ 0 h 1547869"/>
                  <a:gd name="connsiteX3" fmla="*/ 1868413 w 2788342"/>
                  <a:gd name="connsiteY3" fmla="*/ 1547869 h 1547869"/>
                  <a:gd name="connsiteX4" fmla="*/ 0 w 2788342"/>
                  <a:gd name="connsiteY4" fmla="*/ 1533144 h 1547869"/>
                  <a:gd name="connsiteX0" fmla="*/ 0 w 2788342"/>
                  <a:gd name="connsiteY0" fmla="*/ 1558369 h 1558369"/>
                  <a:gd name="connsiteX1" fmla="*/ 1976106 w 2788342"/>
                  <a:gd name="connsiteY1" fmla="*/ 5356 h 1558369"/>
                  <a:gd name="connsiteX2" fmla="*/ 2788342 w 2788342"/>
                  <a:gd name="connsiteY2" fmla="*/ 0 h 1558369"/>
                  <a:gd name="connsiteX3" fmla="*/ 1868413 w 2788342"/>
                  <a:gd name="connsiteY3" fmla="*/ 1547869 h 1558369"/>
                  <a:gd name="connsiteX4" fmla="*/ 0 w 2788342"/>
                  <a:gd name="connsiteY4" fmla="*/ 1558369 h 1558369"/>
                  <a:gd name="connsiteX0" fmla="*/ 0 w 2819873"/>
                  <a:gd name="connsiteY0" fmla="*/ 1564675 h 1564675"/>
                  <a:gd name="connsiteX1" fmla="*/ 2007637 w 2819873"/>
                  <a:gd name="connsiteY1" fmla="*/ 5356 h 1564675"/>
                  <a:gd name="connsiteX2" fmla="*/ 2819873 w 2819873"/>
                  <a:gd name="connsiteY2" fmla="*/ 0 h 1564675"/>
                  <a:gd name="connsiteX3" fmla="*/ 1899944 w 2819873"/>
                  <a:gd name="connsiteY3" fmla="*/ 1547869 h 1564675"/>
                  <a:gd name="connsiteX4" fmla="*/ 0 w 2819873"/>
                  <a:gd name="connsiteY4" fmla="*/ 1564675 h 1564675"/>
                  <a:gd name="connsiteX0" fmla="*/ 0 w 2851404"/>
                  <a:gd name="connsiteY0" fmla="*/ 1570981 h 1570981"/>
                  <a:gd name="connsiteX1" fmla="*/ 2039168 w 2851404"/>
                  <a:gd name="connsiteY1" fmla="*/ 5356 h 1570981"/>
                  <a:gd name="connsiteX2" fmla="*/ 2851404 w 2851404"/>
                  <a:gd name="connsiteY2" fmla="*/ 0 h 1570981"/>
                  <a:gd name="connsiteX3" fmla="*/ 1931475 w 2851404"/>
                  <a:gd name="connsiteY3" fmla="*/ 1547869 h 1570981"/>
                  <a:gd name="connsiteX4" fmla="*/ 0 w 2851404"/>
                  <a:gd name="connsiteY4" fmla="*/ 1570981 h 1570981"/>
                  <a:gd name="connsiteX0" fmla="*/ 0 w 2819873"/>
                  <a:gd name="connsiteY0" fmla="*/ 1570981 h 1570981"/>
                  <a:gd name="connsiteX1" fmla="*/ 2007637 w 2819873"/>
                  <a:gd name="connsiteY1" fmla="*/ 5356 h 1570981"/>
                  <a:gd name="connsiteX2" fmla="*/ 2819873 w 2819873"/>
                  <a:gd name="connsiteY2" fmla="*/ 0 h 1570981"/>
                  <a:gd name="connsiteX3" fmla="*/ 1899944 w 2819873"/>
                  <a:gd name="connsiteY3" fmla="*/ 1547869 h 1570981"/>
                  <a:gd name="connsiteX4" fmla="*/ 0 w 2819873"/>
                  <a:gd name="connsiteY4" fmla="*/ 1570981 h 1570981"/>
                  <a:gd name="connsiteX0" fmla="*/ 0 w 2832486"/>
                  <a:gd name="connsiteY0" fmla="*/ 1565625 h 1565625"/>
                  <a:gd name="connsiteX1" fmla="*/ 2007637 w 2832486"/>
                  <a:gd name="connsiteY1" fmla="*/ 0 h 1565625"/>
                  <a:gd name="connsiteX2" fmla="*/ 2832486 w 2832486"/>
                  <a:gd name="connsiteY2" fmla="*/ 950 h 1565625"/>
                  <a:gd name="connsiteX3" fmla="*/ 1899944 w 2832486"/>
                  <a:gd name="connsiteY3" fmla="*/ 1542513 h 1565625"/>
                  <a:gd name="connsiteX4" fmla="*/ 0 w 2832486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899944 w 2838793"/>
                  <a:gd name="connsiteY3" fmla="*/ 1542513 h 1565625"/>
                  <a:gd name="connsiteX4" fmla="*/ 0 w 2838793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912557 w 2838793"/>
                  <a:gd name="connsiteY3" fmla="*/ 1548819 h 1565625"/>
                  <a:gd name="connsiteX4" fmla="*/ 0 w 2838793"/>
                  <a:gd name="connsiteY4" fmla="*/ 1565625 h 1565625"/>
                  <a:gd name="connsiteX0" fmla="*/ 0 w 2845100"/>
                  <a:gd name="connsiteY0" fmla="*/ 1553013 h 1553013"/>
                  <a:gd name="connsiteX1" fmla="*/ 2013944 w 2845100"/>
                  <a:gd name="connsiteY1" fmla="*/ 0 h 1553013"/>
                  <a:gd name="connsiteX2" fmla="*/ 2845100 w 2845100"/>
                  <a:gd name="connsiteY2" fmla="*/ 7257 h 1553013"/>
                  <a:gd name="connsiteX3" fmla="*/ 1918864 w 2845100"/>
                  <a:gd name="connsiteY3" fmla="*/ 1548819 h 1553013"/>
                  <a:gd name="connsiteX4" fmla="*/ 0 w 2845100"/>
                  <a:gd name="connsiteY4" fmla="*/ 1553013 h 155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100" h="1553013">
                    <a:moveTo>
                      <a:pt x="0" y="1553013"/>
                    </a:moveTo>
                    <a:lnTo>
                      <a:pt x="2013944" y="0"/>
                    </a:lnTo>
                    <a:lnTo>
                      <a:pt x="2845100" y="7257"/>
                    </a:lnTo>
                    <a:lnTo>
                      <a:pt x="1918864" y="1548819"/>
                    </a:lnTo>
                    <a:lnTo>
                      <a:pt x="0" y="1553013"/>
                    </a:lnTo>
                    <a:close/>
                  </a:path>
                </a:pathLst>
              </a:custGeom>
              <a:solidFill>
                <a:srgbClr val="A9D18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D230F92-12ED-40C1-9E0B-740E98F47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46707" y="3022492"/>
                <a:ext cx="374400" cy="291600"/>
              </a:xfrm>
              <a:custGeom>
                <a:avLst/>
                <a:gdLst>
                  <a:gd name="T0" fmla="*/ 12 w 161"/>
                  <a:gd name="T1" fmla="*/ 108 h 136"/>
                  <a:gd name="T2" fmla="*/ 12 w 161"/>
                  <a:gd name="T3" fmla="*/ 134 h 136"/>
                  <a:gd name="T4" fmla="*/ 16 w 161"/>
                  <a:gd name="T5" fmla="*/ 136 h 136"/>
                  <a:gd name="T6" fmla="*/ 35 w 161"/>
                  <a:gd name="T7" fmla="*/ 136 h 136"/>
                  <a:gd name="T8" fmla="*/ 37 w 161"/>
                  <a:gd name="T9" fmla="*/ 134 h 136"/>
                  <a:gd name="T10" fmla="*/ 37 w 161"/>
                  <a:gd name="T11" fmla="*/ 88 h 136"/>
                  <a:gd name="T12" fmla="*/ 23 w 161"/>
                  <a:gd name="T13" fmla="*/ 102 h 136"/>
                  <a:gd name="T14" fmla="*/ 12 w 161"/>
                  <a:gd name="T15" fmla="*/ 108 h 136"/>
                  <a:gd name="T16" fmla="*/ 47 w 161"/>
                  <a:gd name="T17" fmla="*/ 87 h 136"/>
                  <a:gd name="T18" fmla="*/ 47 w 161"/>
                  <a:gd name="T19" fmla="*/ 134 h 136"/>
                  <a:gd name="T20" fmla="*/ 51 w 161"/>
                  <a:gd name="T21" fmla="*/ 136 h 136"/>
                  <a:gd name="T22" fmla="*/ 70 w 161"/>
                  <a:gd name="T23" fmla="*/ 136 h 136"/>
                  <a:gd name="T24" fmla="*/ 73 w 161"/>
                  <a:gd name="T25" fmla="*/ 134 h 136"/>
                  <a:gd name="T26" fmla="*/ 73 w 161"/>
                  <a:gd name="T27" fmla="*/ 106 h 136"/>
                  <a:gd name="T28" fmla="*/ 62 w 161"/>
                  <a:gd name="T29" fmla="*/ 101 h 136"/>
                  <a:gd name="T30" fmla="*/ 47 w 161"/>
                  <a:gd name="T31" fmla="*/ 87 h 136"/>
                  <a:gd name="T32" fmla="*/ 84 w 161"/>
                  <a:gd name="T33" fmla="*/ 103 h 136"/>
                  <a:gd name="T34" fmla="*/ 84 w 161"/>
                  <a:gd name="T35" fmla="*/ 134 h 136"/>
                  <a:gd name="T36" fmla="*/ 86 w 161"/>
                  <a:gd name="T37" fmla="*/ 136 h 136"/>
                  <a:gd name="T38" fmla="*/ 106 w 161"/>
                  <a:gd name="T39" fmla="*/ 136 h 136"/>
                  <a:gd name="T40" fmla="*/ 110 w 161"/>
                  <a:gd name="T41" fmla="*/ 134 h 136"/>
                  <a:gd name="T42" fmla="*/ 110 w 161"/>
                  <a:gd name="T43" fmla="*/ 78 h 136"/>
                  <a:gd name="T44" fmla="*/ 86 w 161"/>
                  <a:gd name="T45" fmla="*/ 100 h 136"/>
                  <a:gd name="T46" fmla="*/ 84 w 161"/>
                  <a:gd name="T47" fmla="*/ 103 h 136"/>
                  <a:gd name="T48" fmla="*/ 143 w 161"/>
                  <a:gd name="T49" fmla="*/ 45 h 136"/>
                  <a:gd name="T50" fmla="*/ 120 w 161"/>
                  <a:gd name="T51" fmla="*/ 69 h 136"/>
                  <a:gd name="T52" fmla="*/ 120 w 161"/>
                  <a:gd name="T53" fmla="*/ 134 h 136"/>
                  <a:gd name="T54" fmla="*/ 122 w 161"/>
                  <a:gd name="T55" fmla="*/ 136 h 136"/>
                  <a:gd name="T56" fmla="*/ 143 w 161"/>
                  <a:gd name="T57" fmla="*/ 136 h 136"/>
                  <a:gd name="T58" fmla="*/ 146 w 161"/>
                  <a:gd name="T59" fmla="*/ 134 h 136"/>
                  <a:gd name="T60" fmla="*/ 146 w 161"/>
                  <a:gd name="T61" fmla="*/ 47 h 136"/>
                  <a:gd name="T62" fmla="*/ 145 w 161"/>
                  <a:gd name="T63" fmla="*/ 45 h 136"/>
                  <a:gd name="T64" fmla="*/ 143 w 161"/>
                  <a:gd name="T65" fmla="*/ 45 h 136"/>
                  <a:gd name="T66" fmla="*/ 160 w 161"/>
                  <a:gd name="T67" fmla="*/ 2 h 136"/>
                  <a:gd name="T68" fmla="*/ 155 w 161"/>
                  <a:gd name="T69" fmla="*/ 0 h 136"/>
                  <a:gd name="T70" fmla="*/ 127 w 161"/>
                  <a:gd name="T71" fmla="*/ 1 h 136"/>
                  <a:gd name="T72" fmla="*/ 123 w 161"/>
                  <a:gd name="T73" fmla="*/ 4 h 136"/>
                  <a:gd name="T74" fmla="*/ 122 w 161"/>
                  <a:gd name="T75" fmla="*/ 5 h 136"/>
                  <a:gd name="T76" fmla="*/ 123 w 161"/>
                  <a:gd name="T77" fmla="*/ 11 h 136"/>
                  <a:gd name="T78" fmla="*/ 125 w 161"/>
                  <a:gd name="T79" fmla="*/ 12 h 136"/>
                  <a:gd name="T80" fmla="*/ 130 w 161"/>
                  <a:gd name="T81" fmla="*/ 17 h 136"/>
                  <a:gd name="T82" fmla="*/ 74 w 161"/>
                  <a:gd name="T83" fmla="*/ 74 h 136"/>
                  <a:gd name="T84" fmla="*/ 48 w 161"/>
                  <a:gd name="T85" fmla="*/ 49 h 136"/>
                  <a:gd name="T86" fmla="*/ 42 w 161"/>
                  <a:gd name="T87" fmla="*/ 46 h 136"/>
                  <a:gd name="T88" fmla="*/ 37 w 161"/>
                  <a:gd name="T89" fmla="*/ 49 h 136"/>
                  <a:gd name="T90" fmla="*/ 3 w 161"/>
                  <a:gd name="T91" fmla="*/ 82 h 136"/>
                  <a:gd name="T92" fmla="*/ 3 w 161"/>
                  <a:gd name="T93" fmla="*/ 94 h 136"/>
                  <a:gd name="T94" fmla="*/ 5 w 161"/>
                  <a:gd name="T95" fmla="*/ 95 h 136"/>
                  <a:gd name="T96" fmla="*/ 10 w 161"/>
                  <a:gd name="T97" fmla="*/ 98 h 136"/>
                  <a:gd name="T98" fmla="*/ 16 w 161"/>
                  <a:gd name="T99" fmla="*/ 95 h 136"/>
                  <a:gd name="T100" fmla="*/ 42 w 161"/>
                  <a:gd name="T101" fmla="*/ 68 h 136"/>
                  <a:gd name="T102" fmla="*/ 68 w 161"/>
                  <a:gd name="T103" fmla="*/ 94 h 136"/>
                  <a:gd name="T104" fmla="*/ 74 w 161"/>
                  <a:gd name="T105" fmla="*/ 96 h 136"/>
                  <a:gd name="T106" fmla="*/ 79 w 161"/>
                  <a:gd name="T107" fmla="*/ 94 h 136"/>
                  <a:gd name="T108" fmla="*/ 143 w 161"/>
                  <a:gd name="T109" fmla="*/ 30 h 136"/>
                  <a:gd name="T110" fmla="*/ 150 w 161"/>
                  <a:gd name="T111" fmla="*/ 38 h 136"/>
                  <a:gd name="T112" fmla="*/ 154 w 161"/>
                  <a:gd name="T113" fmla="*/ 40 h 136"/>
                  <a:gd name="T114" fmla="*/ 156 w 161"/>
                  <a:gd name="T115" fmla="*/ 39 h 136"/>
                  <a:gd name="T116" fmla="*/ 157 w 161"/>
                  <a:gd name="T117" fmla="*/ 38 h 136"/>
                  <a:gd name="T118" fmla="*/ 160 w 161"/>
                  <a:gd name="T119" fmla="*/ 33 h 136"/>
                  <a:gd name="T120" fmla="*/ 161 w 161"/>
                  <a:gd name="T121" fmla="*/ 16 h 136"/>
                  <a:gd name="T122" fmla="*/ 161 w 161"/>
                  <a:gd name="T123" fmla="*/ 6 h 136"/>
                  <a:gd name="T124" fmla="*/ 160 w 161"/>
                  <a:gd name="T125" fmla="*/ 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1" h="136">
                    <a:moveTo>
                      <a:pt x="12" y="108"/>
                    </a:move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5"/>
                      <a:pt x="13" y="136"/>
                      <a:pt x="16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6" y="136"/>
                      <a:pt x="37" y="135"/>
                      <a:pt x="37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23" y="102"/>
                      <a:pt x="23" y="102"/>
                      <a:pt x="23" y="102"/>
                    </a:cubicBezTo>
                    <a:cubicBezTo>
                      <a:pt x="20" y="105"/>
                      <a:pt x="17" y="107"/>
                      <a:pt x="12" y="108"/>
                    </a:cubicBezTo>
                    <a:close/>
                    <a:moveTo>
                      <a:pt x="47" y="87"/>
                    </a:moveTo>
                    <a:cubicBezTo>
                      <a:pt x="47" y="134"/>
                      <a:pt x="47" y="134"/>
                      <a:pt x="47" y="134"/>
                    </a:cubicBezTo>
                    <a:cubicBezTo>
                      <a:pt x="47" y="135"/>
                      <a:pt x="49" y="136"/>
                      <a:pt x="51" y="136"/>
                    </a:cubicBezTo>
                    <a:cubicBezTo>
                      <a:pt x="70" y="136"/>
                      <a:pt x="70" y="136"/>
                      <a:pt x="70" y="136"/>
                    </a:cubicBezTo>
                    <a:cubicBezTo>
                      <a:pt x="71" y="136"/>
                      <a:pt x="73" y="135"/>
                      <a:pt x="73" y="134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69" y="106"/>
                      <a:pt x="64" y="104"/>
                      <a:pt x="62" y="101"/>
                    </a:cubicBezTo>
                    <a:lnTo>
                      <a:pt x="47" y="87"/>
                    </a:lnTo>
                    <a:close/>
                    <a:moveTo>
                      <a:pt x="84" y="103"/>
                    </a:moveTo>
                    <a:cubicBezTo>
                      <a:pt x="84" y="134"/>
                      <a:pt x="84" y="134"/>
                      <a:pt x="84" y="134"/>
                    </a:cubicBezTo>
                    <a:cubicBezTo>
                      <a:pt x="84" y="135"/>
                      <a:pt x="85" y="136"/>
                      <a:pt x="86" y="136"/>
                    </a:cubicBezTo>
                    <a:cubicBezTo>
                      <a:pt x="106" y="136"/>
                      <a:pt x="106" y="136"/>
                      <a:pt x="106" y="136"/>
                    </a:cubicBezTo>
                    <a:cubicBezTo>
                      <a:pt x="108" y="136"/>
                      <a:pt x="110" y="135"/>
                      <a:pt x="110" y="134"/>
                    </a:cubicBezTo>
                    <a:cubicBezTo>
                      <a:pt x="110" y="78"/>
                      <a:pt x="110" y="78"/>
                      <a:pt x="110" y="78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5" y="102"/>
                      <a:pt x="84" y="103"/>
                      <a:pt x="84" y="103"/>
                    </a:cubicBezTo>
                    <a:close/>
                    <a:moveTo>
                      <a:pt x="143" y="45"/>
                    </a:move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134"/>
                      <a:pt x="120" y="134"/>
                      <a:pt x="120" y="134"/>
                    </a:cubicBezTo>
                    <a:cubicBezTo>
                      <a:pt x="120" y="135"/>
                      <a:pt x="121" y="136"/>
                      <a:pt x="122" y="136"/>
                    </a:cubicBezTo>
                    <a:cubicBezTo>
                      <a:pt x="143" y="136"/>
                      <a:pt x="143" y="136"/>
                      <a:pt x="143" y="136"/>
                    </a:cubicBezTo>
                    <a:cubicBezTo>
                      <a:pt x="145" y="136"/>
                      <a:pt x="146" y="135"/>
                      <a:pt x="146" y="134"/>
                    </a:cubicBezTo>
                    <a:cubicBezTo>
                      <a:pt x="146" y="47"/>
                      <a:pt x="146" y="47"/>
                      <a:pt x="146" y="47"/>
                    </a:cubicBezTo>
                    <a:cubicBezTo>
                      <a:pt x="145" y="46"/>
                      <a:pt x="145" y="46"/>
                      <a:pt x="145" y="45"/>
                    </a:cubicBezTo>
                    <a:lnTo>
                      <a:pt x="143" y="45"/>
                    </a:lnTo>
                    <a:close/>
                    <a:moveTo>
                      <a:pt x="160" y="2"/>
                    </a:moveTo>
                    <a:cubicBezTo>
                      <a:pt x="158" y="1"/>
                      <a:pt x="157" y="0"/>
                      <a:pt x="155" y="0"/>
                    </a:cubicBezTo>
                    <a:cubicBezTo>
                      <a:pt x="145" y="1"/>
                      <a:pt x="136" y="1"/>
                      <a:pt x="127" y="1"/>
                    </a:cubicBezTo>
                    <a:cubicBezTo>
                      <a:pt x="125" y="1"/>
                      <a:pt x="124" y="1"/>
                      <a:pt x="123" y="4"/>
                    </a:cubicBezTo>
                    <a:cubicBezTo>
                      <a:pt x="122" y="4"/>
                      <a:pt x="122" y="4"/>
                      <a:pt x="122" y="5"/>
                    </a:cubicBezTo>
                    <a:cubicBezTo>
                      <a:pt x="120" y="7"/>
                      <a:pt x="122" y="10"/>
                      <a:pt x="123" y="11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7" y="15"/>
                      <a:pt x="128" y="16"/>
                      <a:pt x="130" y="17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7" y="48"/>
                      <a:pt x="44" y="46"/>
                      <a:pt x="42" y="46"/>
                    </a:cubicBezTo>
                    <a:cubicBezTo>
                      <a:pt x="41" y="46"/>
                      <a:pt x="38" y="48"/>
                      <a:pt x="37" y="49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0" y="85"/>
                      <a:pt x="0" y="90"/>
                      <a:pt x="3" y="94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6" y="96"/>
                      <a:pt x="8" y="98"/>
                      <a:pt x="10" y="98"/>
                    </a:cubicBezTo>
                    <a:cubicBezTo>
                      <a:pt x="13" y="98"/>
                      <a:pt x="15" y="96"/>
                      <a:pt x="16" y="95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68" y="94"/>
                      <a:pt x="68" y="94"/>
                      <a:pt x="68" y="94"/>
                    </a:cubicBezTo>
                    <a:cubicBezTo>
                      <a:pt x="69" y="95"/>
                      <a:pt x="71" y="96"/>
                      <a:pt x="74" y="96"/>
                    </a:cubicBezTo>
                    <a:cubicBezTo>
                      <a:pt x="76" y="96"/>
                      <a:pt x="78" y="95"/>
                      <a:pt x="79" y="94"/>
                    </a:cubicBezTo>
                    <a:cubicBezTo>
                      <a:pt x="143" y="30"/>
                      <a:pt x="143" y="30"/>
                      <a:pt x="143" y="30"/>
                    </a:cubicBezTo>
                    <a:cubicBezTo>
                      <a:pt x="150" y="38"/>
                      <a:pt x="150" y="38"/>
                      <a:pt x="150" y="38"/>
                    </a:cubicBezTo>
                    <a:cubicBezTo>
                      <a:pt x="151" y="39"/>
                      <a:pt x="152" y="40"/>
                      <a:pt x="154" y="40"/>
                    </a:cubicBezTo>
                    <a:cubicBezTo>
                      <a:pt x="155" y="40"/>
                      <a:pt x="156" y="39"/>
                      <a:pt x="156" y="39"/>
                    </a:cubicBezTo>
                    <a:cubicBezTo>
                      <a:pt x="157" y="39"/>
                      <a:pt x="157" y="39"/>
                      <a:pt x="157" y="38"/>
                    </a:cubicBezTo>
                    <a:cubicBezTo>
                      <a:pt x="160" y="37"/>
                      <a:pt x="160" y="35"/>
                      <a:pt x="160" y="33"/>
                    </a:cubicBezTo>
                    <a:cubicBezTo>
                      <a:pt x="160" y="27"/>
                      <a:pt x="160" y="22"/>
                      <a:pt x="161" y="16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1" y="2"/>
                      <a:pt x="16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824B5E-A5A1-9954-ABC3-4C99C7941728}"/>
              </a:ext>
            </a:extLst>
          </p:cNvPr>
          <p:cNvGrpSpPr/>
          <p:nvPr/>
        </p:nvGrpSpPr>
        <p:grpSpPr>
          <a:xfrm>
            <a:off x="9316312" y="0"/>
            <a:ext cx="2845100" cy="3453394"/>
            <a:chOff x="9316312" y="0"/>
            <a:chExt cx="2845100" cy="34533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32439C-BABF-56F1-FFF5-D0FD9A2673F0}"/>
                </a:ext>
              </a:extLst>
            </p:cNvPr>
            <p:cNvSpPr/>
            <p:nvPr/>
          </p:nvSpPr>
          <p:spPr>
            <a:xfrm>
              <a:off x="11325465" y="0"/>
              <a:ext cx="835570" cy="18944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49%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32DD9C7-DEA9-AD8E-7B70-E8A80C33DFE7}"/>
                </a:ext>
              </a:extLst>
            </p:cNvPr>
            <p:cNvGrpSpPr/>
            <p:nvPr/>
          </p:nvGrpSpPr>
          <p:grpSpPr>
            <a:xfrm>
              <a:off x="9316312" y="1900381"/>
              <a:ext cx="2845100" cy="1553013"/>
              <a:chOff x="9142320" y="1900381"/>
              <a:chExt cx="2845100" cy="1553013"/>
            </a:xfrm>
          </p:grpSpPr>
          <p:sp>
            <p:nvSpPr>
              <p:cNvPr id="65" name="Trapezium 60">
                <a:extLst>
                  <a:ext uri="{FF2B5EF4-FFF2-40B4-BE49-F238E27FC236}">
                    <a16:creationId xmlns:a16="http://schemas.microsoft.com/office/drawing/2014/main" id="{EAA36421-D068-5611-0340-993C15B04409}"/>
                  </a:ext>
                </a:extLst>
              </p:cNvPr>
              <p:cNvSpPr/>
              <p:nvPr/>
            </p:nvSpPr>
            <p:spPr>
              <a:xfrm>
                <a:off x="9142320" y="1900381"/>
                <a:ext cx="2845100" cy="1553013"/>
              </a:xfrm>
              <a:custGeom>
                <a:avLst/>
                <a:gdLst>
                  <a:gd name="connsiteX0" fmla="*/ 0 w 1509230"/>
                  <a:gd name="connsiteY0" fmla="*/ 1276971 h 1276971"/>
                  <a:gd name="connsiteX1" fmla="*/ 319243 w 1509230"/>
                  <a:gd name="connsiteY1" fmla="*/ 0 h 1276971"/>
                  <a:gd name="connsiteX2" fmla="*/ 1189987 w 1509230"/>
                  <a:gd name="connsiteY2" fmla="*/ 0 h 1276971"/>
                  <a:gd name="connsiteX3" fmla="*/ 1509230 w 1509230"/>
                  <a:gd name="connsiteY3" fmla="*/ 1276971 h 1276971"/>
                  <a:gd name="connsiteX4" fmla="*/ 0 w 1509230"/>
                  <a:gd name="connsiteY4" fmla="*/ 1276971 h 1276971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86498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1509230"/>
                  <a:gd name="connsiteY0" fmla="*/ 1363469 h 1363469"/>
                  <a:gd name="connsiteX1" fmla="*/ 343957 w 1509230"/>
                  <a:gd name="connsiteY1" fmla="*/ 0 h 1363469"/>
                  <a:gd name="connsiteX2" fmla="*/ 1189987 w 1509230"/>
                  <a:gd name="connsiteY2" fmla="*/ 0 h 1363469"/>
                  <a:gd name="connsiteX3" fmla="*/ 1509230 w 1509230"/>
                  <a:gd name="connsiteY3" fmla="*/ 1363469 h 1363469"/>
                  <a:gd name="connsiteX4" fmla="*/ 0 w 1509230"/>
                  <a:gd name="connsiteY4" fmla="*/ 1363469 h 1363469"/>
                  <a:gd name="connsiteX0" fmla="*/ 0 w 3152678"/>
                  <a:gd name="connsiteY0" fmla="*/ 1561177 h 1561177"/>
                  <a:gd name="connsiteX1" fmla="*/ 1987405 w 3152678"/>
                  <a:gd name="connsiteY1" fmla="*/ 0 h 1561177"/>
                  <a:gd name="connsiteX2" fmla="*/ 2833435 w 3152678"/>
                  <a:gd name="connsiteY2" fmla="*/ 0 h 1561177"/>
                  <a:gd name="connsiteX3" fmla="*/ 3152678 w 3152678"/>
                  <a:gd name="connsiteY3" fmla="*/ 1363469 h 1561177"/>
                  <a:gd name="connsiteX4" fmla="*/ 0 w 3152678"/>
                  <a:gd name="connsiteY4" fmla="*/ 1561177 h 1561177"/>
                  <a:gd name="connsiteX0" fmla="*/ 0 w 2833435"/>
                  <a:gd name="connsiteY0" fmla="*/ 1561177 h 1561177"/>
                  <a:gd name="connsiteX1" fmla="*/ 1987405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33435"/>
                  <a:gd name="connsiteY0" fmla="*/ 1561177 h 1561177"/>
                  <a:gd name="connsiteX1" fmla="*/ 2049189 w 2833435"/>
                  <a:gd name="connsiteY1" fmla="*/ 0 h 1561177"/>
                  <a:gd name="connsiteX2" fmla="*/ 2833435 w 2833435"/>
                  <a:gd name="connsiteY2" fmla="*/ 0 h 1561177"/>
                  <a:gd name="connsiteX3" fmla="*/ 1917002 w 2833435"/>
                  <a:gd name="connsiteY3" fmla="*/ 1548820 h 1561177"/>
                  <a:gd name="connsiteX4" fmla="*/ 0 w 2833435"/>
                  <a:gd name="connsiteY4" fmla="*/ 1561177 h 1561177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00674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17107"/>
                  <a:gd name="connsiteY0" fmla="*/ 1553013 h 1553013"/>
                  <a:gd name="connsiteX1" fmla="*/ 2032861 w 2817107"/>
                  <a:gd name="connsiteY1" fmla="*/ 0 h 1553013"/>
                  <a:gd name="connsiteX2" fmla="*/ 2817107 w 2817107"/>
                  <a:gd name="connsiteY2" fmla="*/ 0 h 1553013"/>
                  <a:gd name="connsiteX3" fmla="*/ 1925167 w 2817107"/>
                  <a:gd name="connsiteY3" fmla="*/ 1548820 h 1553013"/>
                  <a:gd name="connsiteX4" fmla="*/ 0 w 2817107"/>
                  <a:gd name="connsiteY4" fmla="*/ 1553013 h 1553013"/>
                  <a:gd name="connsiteX0" fmla="*/ 0 w 2833435"/>
                  <a:gd name="connsiteY0" fmla="*/ 1553013 h 1553013"/>
                  <a:gd name="connsiteX1" fmla="*/ 2032861 w 2833435"/>
                  <a:gd name="connsiteY1" fmla="*/ 0 h 1553013"/>
                  <a:gd name="connsiteX2" fmla="*/ 2833435 w 2833435"/>
                  <a:gd name="connsiteY2" fmla="*/ 0 h 1553013"/>
                  <a:gd name="connsiteX3" fmla="*/ 1925167 w 2833435"/>
                  <a:gd name="connsiteY3" fmla="*/ 1548820 h 1553013"/>
                  <a:gd name="connsiteX4" fmla="*/ 0 w 2833435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65314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26178"/>
                  <a:gd name="connsiteY0" fmla="*/ 1553013 h 1553013"/>
                  <a:gd name="connsiteX1" fmla="*/ 2032861 w 2826178"/>
                  <a:gd name="connsiteY1" fmla="*/ 0 h 1553013"/>
                  <a:gd name="connsiteX2" fmla="*/ 2826178 w 2826178"/>
                  <a:gd name="connsiteY2" fmla="*/ 7257 h 1553013"/>
                  <a:gd name="connsiteX3" fmla="*/ 1925167 w 2826178"/>
                  <a:gd name="connsiteY3" fmla="*/ 1548820 h 1553013"/>
                  <a:gd name="connsiteX4" fmla="*/ 0 w 2826178"/>
                  <a:gd name="connsiteY4" fmla="*/ 1553013 h 1553013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7 w 2838791"/>
                  <a:gd name="connsiteY3" fmla="*/ 1548820 h 1553013"/>
                  <a:gd name="connsiteX4" fmla="*/ 0 w 2838791"/>
                  <a:gd name="connsiteY4" fmla="*/ 1553013 h 1553013"/>
                  <a:gd name="connsiteX0" fmla="*/ 0 w 2838791"/>
                  <a:gd name="connsiteY0" fmla="*/ 1553013 h 1561432"/>
                  <a:gd name="connsiteX1" fmla="*/ 2032861 w 2838791"/>
                  <a:gd name="connsiteY1" fmla="*/ 0 h 1561432"/>
                  <a:gd name="connsiteX2" fmla="*/ 2838791 w 2838791"/>
                  <a:gd name="connsiteY2" fmla="*/ 13563 h 1561432"/>
                  <a:gd name="connsiteX3" fmla="*/ 1887330 w 2838791"/>
                  <a:gd name="connsiteY3" fmla="*/ 1561432 h 1561432"/>
                  <a:gd name="connsiteX4" fmla="*/ 0 w 2838791"/>
                  <a:gd name="connsiteY4" fmla="*/ 1553013 h 1561432"/>
                  <a:gd name="connsiteX0" fmla="*/ 0 w 2838791"/>
                  <a:gd name="connsiteY0" fmla="*/ 1553013 h 1567738"/>
                  <a:gd name="connsiteX1" fmla="*/ 2032861 w 2838791"/>
                  <a:gd name="connsiteY1" fmla="*/ 0 h 1567738"/>
                  <a:gd name="connsiteX2" fmla="*/ 2838791 w 2838791"/>
                  <a:gd name="connsiteY2" fmla="*/ 13563 h 1567738"/>
                  <a:gd name="connsiteX3" fmla="*/ 1893637 w 2838791"/>
                  <a:gd name="connsiteY3" fmla="*/ 1567738 h 1567738"/>
                  <a:gd name="connsiteX4" fmla="*/ 0 w 2838791"/>
                  <a:gd name="connsiteY4" fmla="*/ 1553013 h 1567738"/>
                  <a:gd name="connsiteX0" fmla="*/ 0 w 2838791"/>
                  <a:gd name="connsiteY0" fmla="*/ 1553013 h 1553013"/>
                  <a:gd name="connsiteX1" fmla="*/ 2032861 w 2838791"/>
                  <a:gd name="connsiteY1" fmla="*/ 0 h 1553013"/>
                  <a:gd name="connsiteX2" fmla="*/ 2838791 w 2838791"/>
                  <a:gd name="connsiteY2" fmla="*/ 13563 h 1553013"/>
                  <a:gd name="connsiteX3" fmla="*/ 1925168 w 2838791"/>
                  <a:gd name="connsiteY3" fmla="*/ 1542513 h 1553013"/>
                  <a:gd name="connsiteX4" fmla="*/ 0 w 2838791"/>
                  <a:gd name="connsiteY4" fmla="*/ 1553013 h 1553013"/>
                  <a:gd name="connsiteX0" fmla="*/ 0 w 2845097"/>
                  <a:gd name="connsiteY0" fmla="*/ 1558369 h 1558369"/>
                  <a:gd name="connsiteX1" fmla="*/ 2032861 w 2845097"/>
                  <a:gd name="connsiteY1" fmla="*/ 5356 h 1558369"/>
                  <a:gd name="connsiteX2" fmla="*/ 2845097 w 2845097"/>
                  <a:gd name="connsiteY2" fmla="*/ 0 h 1558369"/>
                  <a:gd name="connsiteX3" fmla="*/ 1925168 w 2845097"/>
                  <a:gd name="connsiteY3" fmla="*/ 1547869 h 1558369"/>
                  <a:gd name="connsiteX4" fmla="*/ 0 w 2845097"/>
                  <a:gd name="connsiteY4" fmla="*/ 1558369 h 1558369"/>
                  <a:gd name="connsiteX0" fmla="*/ 0 w 2794647"/>
                  <a:gd name="connsiteY0" fmla="*/ 1558369 h 1558369"/>
                  <a:gd name="connsiteX1" fmla="*/ 1982411 w 2794647"/>
                  <a:gd name="connsiteY1" fmla="*/ 5356 h 1558369"/>
                  <a:gd name="connsiteX2" fmla="*/ 2794647 w 2794647"/>
                  <a:gd name="connsiteY2" fmla="*/ 0 h 1558369"/>
                  <a:gd name="connsiteX3" fmla="*/ 1874718 w 2794647"/>
                  <a:gd name="connsiteY3" fmla="*/ 1547869 h 1558369"/>
                  <a:gd name="connsiteX4" fmla="*/ 0 w 2794647"/>
                  <a:gd name="connsiteY4" fmla="*/ 1558369 h 1558369"/>
                  <a:gd name="connsiteX0" fmla="*/ 0 w 2807260"/>
                  <a:gd name="connsiteY0" fmla="*/ 1558369 h 1558369"/>
                  <a:gd name="connsiteX1" fmla="*/ 1995024 w 2807260"/>
                  <a:gd name="connsiteY1" fmla="*/ 5356 h 1558369"/>
                  <a:gd name="connsiteX2" fmla="*/ 2807260 w 2807260"/>
                  <a:gd name="connsiteY2" fmla="*/ 0 h 1558369"/>
                  <a:gd name="connsiteX3" fmla="*/ 1887331 w 2807260"/>
                  <a:gd name="connsiteY3" fmla="*/ 1547869 h 1558369"/>
                  <a:gd name="connsiteX4" fmla="*/ 0 w 2807260"/>
                  <a:gd name="connsiteY4" fmla="*/ 1558369 h 1558369"/>
                  <a:gd name="connsiteX0" fmla="*/ 0 w 2788342"/>
                  <a:gd name="connsiteY0" fmla="*/ 1533144 h 1547869"/>
                  <a:gd name="connsiteX1" fmla="*/ 1976106 w 2788342"/>
                  <a:gd name="connsiteY1" fmla="*/ 5356 h 1547869"/>
                  <a:gd name="connsiteX2" fmla="*/ 2788342 w 2788342"/>
                  <a:gd name="connsiteY2" fmla="*/ 0 h 1547869"/>
                  <a:gd name="connsiteX3" fmla="*/ 1868413 w 2788342"/>
                  <a:gd name="connsiteY3" fmla="*/ 1547869 h 1547869"/>
                  <a:gd name="connsiteX4" fmla="*/ 0 w 2788342"/>
                  <a:gd name="connsiteY4" fmla="*/ 1533144 h 1547869"/>
                  <a:gd name="connsiteX0" fmla="*/ 0 w 2788342"/>
                  <a:gd name="connsiteY0" fmla="*/ 1558369 h 1558369"/>
                  <a:gd name="connsiteX1" fmla="*/ 1976106 w 2788342"/>
                  <a:gd name="connsiteY1" fmla="*/ 5356 h 1558369"/>
                  <a:gd name="connsiteX2" fmla="*/ 2788342 w 2788342"/>
                  <a:gd name="connsiteY2" fmla="*/ 0 h 1558369"/>
                  <a:gd name="connsiteX3" fmla="*/ 1868413 w 2788342"/>
                  <a:gd name="connsiteY3" fmla="*/ 1547869 h 1558369"/>
                  <a:gd name="connsiteX4" fmla="*/ 0 w 2788342"/>
                  <a:gd name="connsiteY4" fmla="*/ 1558369 h 1558369"/>
                  <a:gd name="connsiteX0" fmla="*/ 0 w 2819873"/>
                  <a:gd name="connsiteY0" fmla="*/ 1564675 h 1564675"/>
                  <a:gd name="connsiteX1" fmla="*/ 2007637 w 2819873"/>
                  <a:gd name="connsiteY1" fmla="*/ 5356 h 1564675"/>
                  <a:gd name="connsiteX2" fmla="*/ 2819873 w 2819873"/>
                  <a:gd name="connsiteY2" fmla="*/ 0 h 1564675"/>
                  <a:gd name="connsiteX3" fmla="*/ 1899944 w 2819873"/>
                  <a:gd name="connsiteY3" fmla="*/ 1547869 h 1564675"/>
                  <a:gd name="connsiteX4" fmla="*/ 0 w 2819873"/>
                  <a:gd name="connsiteY4" fmla="*/ 1564675 h 1564675"/>
                  <a:gd name="connsiteX0" fmla="*/ 0 w 2851404"/>
                  <a:gd name="connsiteY0" fmla="*/ 1570981 h 1570981"/>
                  <a:gd name="connsiteX1" fmla="*/ 2039168 w 2851404"/>
                  <a:gd name="connsiteY1" fmla="*/ 5356 h 1570981"/>
                  <a:gd name="connsiteX2" fmla="*/ 2851404 w 2851404"/>
                  <a:gd name="connsiteY2" fmla="*/ 0 h 1570981"/>
                  <a:gd name="connsiteX3" fmla="*/ 1931475 w 2851404"/>
                  <a:gd name="connsiteY3" fmla="*/ 1547869 h 1570981"/>
                  <a:gd name="connsiteX4" fmla="*/ 0 w 2851404"/>
                  <a:gd name="connsiteY4" fmla="*/ 1570981 h 1570981"/>
                  <a:gd name="connsiteX0" fmla="*/ 0 w 2819873"/>
                  <a:gd name="connsiteY0" fmla="*/ 1570981 h 1570981"/>
                  <a:gd name="connsiteX1" fmla="*/ 2007637 w 2819873"/>
                  <a:gd name="connsiteY1" fmla="*/ 5356 h 1570981"/>
                  <a:gd name="connsiteX2" fmla="*/ 2819873 w 2819873"/>
                  <a:gd name="connsiteY2" fmla="*/ 0 h 1570981"/>
                  <a:gd name="connsiteX3" fmla="*/ 1899944 w 2819873"/>
                  <a:gd name="connsiteY3" fmla="*/ 1547869 h 1570981"/>
                  <a:gd name="connsiteX4" fmla="*/ 0 w 2819873"/>
                  <a:gd name="connsiteY4" fmla="*/ 1570981 h 1570981"/>
                  <a:gd name="connsiteX0" fmla="*/ 0 w 2832486"/>
                  <a:gd name="connsiteY0" fmla="*/ 1565625 h 1565625"/>
                  <a:gd name="connsiteX1" fmla="*/ 2007637 w 2832486"/>
                  <a:gd name="connsiteY1" fmla="*/ 0 h 1565625"/>
                  <a:gd name="connsiteX2" fmla="*/ 2832486 w 2832486"/>
                  <a:gd name="connsiteY2" fmla="*/ 950 h 1565625"/>
                  <a:gd name="connsiteX3" fmla="*/ 1899944 w 2832486"/>
                  <a:gd name="connsiteY3" fmla="*/ 1542513 h 1565625"/>
                  <a:gd name="connsiteX4" fmla="*/ 0 w 2832486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899944 w 2838793"/>
                  <a:gd name="connsiteY3" fmla="*/ 1542513 h 1565625"/>
                  <a:gd name="connsiteX4" fmla="*/ 0 w 2838793"/>
                  <a:gd name="connsiteY4" fmla="*/ 1565625 h 1565625"/>
                  <a:gd name="connsiteX0" fmla="*/ 0 w 2838793"/>
                  <a:gd name="connsiteY0" fmla="*/ 1565625 h 1565625"/>
                  <a:gd name="connsiteX1" fmla="*/ 2007637 w 2838793"/>
                  <a:gd name="connsiteY1" fmla="*/ 0 h 1565625"/>
                  <a:gd name="connsiteX2" fmla="*/ 2838793 w 2838793"/>
                  <a:gd name="connsiteY2" fmla="*/ 7257 h 1565625"/>
                  <a:gd name="connsiteX3" fmla="*/ 1912557 w 2838793"/>
                  <a:gd name="connsiteY3" fmla="*/ 1548819 h 1565625"/>
                  <a:gd name="connsiteX4" fmla="*/ 0 w 2838793"/>
                  <a:gd name="connsiteY4" fmla="*/ 1565625 h 1565625"/>
                  <a:gd name="connsiteX0" fmla="*/ 0 w 2845100"/>
                  <a:gd name="connsiteY0" fmla="*/ 1553013 h 1553013"/>
                  <a:gd name="connsiteX1" fmla="*/ 2013944 w 2845100"/>
                  <a:gd name="connsiteY1" fmla="*/ 0 h 1553013"/>
                  <a:gd name="connsiteX2" fmla="*/ 2845100 w 2845100"/>
                  <a:gd name="connsiteY2" fmla="*/ 7257 h 1553013"/>
                  <a:gd name="connsiteX3" fmla="*/ 1918864 w 2845100"/>
                  <a:gd name="connsiteY3" fmla="*/ 1548819 h 1553013"/>
                  <a:gd name="connsiteX4" fmla="*/ 0 w 2845100"/>
                  <a:gd name="connsiteY4" fmla="*/ 1553013 h 155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5100" h="1553013">
                    <a:moveTo>
                      <a:pt x="0" y="1553013"/>
                    </a:moveTo>
                    <a:lnTo>
                      <a:pt x="2013944" y="0"/>
                    </a:lnTo>
                    <a:lnTo>
                      <a:pt x="2845100" y="7257"/>
                    </a:lnTo>
                    <a:lnTo>
                      <a:pt x="1918864" y="1548819"/>
                    </a:lnTo>
                    <a:lnTo>
                      <a:pt x="0" y="155301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9EB3058-B825-45BE-A4F3-0883D5387D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6008" y="3022492"/>
                <a:ext cx="375518" cy="295402"/>
              </a:xfrm>
              <a:custGeom>
                <a:avLst/>
                <a:gdLst>
                  <a:gd name="T0" fmla="*/ 160 w 160"/>
                  <a:gd name="T1" fmla="*/ 11 h 121"/>
                  <a:gd name="T2" fmla="*/ 160 w 160"/>
                  <a:gd name="T3" fmla="*/ 112 h 121"/>
                  <a:gd name="T4" fmla="*/ 109 w 160"/>
                  <a:gd name="T5" fmla="*/ 61 h 121"/>
                  <a:gd name="T6" fmla="*/ 160 w 160"/>
                  <a:gd name="T7" fmla="*/ 11 h 121"/>
                  <a:gd name="T8" fmla="*/ 160 w 160"/>
                  <a:gd name="T9" fmla="*/ 11 h 121"/>
                  <a:gd name="T10" fmla="*/ 80 w 160"/>
                  <a:gd name="T11" fmla="*/ 81 h 121"/>
                  <a:gd name="T12" fmla="*/ 158 w 160"/>
                  <a:gd name="T13" fmla="*/ 1 h 121"/>
                  <a:gd name="T14" fmla="*/ 152 w 160"/>
                  <a:gd name="T15" fmla="*/ 0 h 121"/>
                  <a:gd name="T16" fmla="*/ 8 w 160"/>
                  <a:gd name="T17" fmla="*/ 0 h 121"/>
                  <a:gd name="T18" fmla="*/ 1 w 160"/>
                  <a:gd name="T19" fmla="*/ 1 h 121"/>
                  <a:gd name="T20" fmla="*/ 80 w 160"/>
                  <a:gd name="T21" fmla="*/ 81 h 121"/>
                  <a:gd name="T22" fmla="*/ 80 w 160"/>
                  <a:gd name="T23" fmla="*/ 81 h 121"/>
                  <a:gd name="T24" fmla="*/ 105 w 160"/>
                  <a:gd name="T25" fmla="*/ 68 h 121"/>
                  <a:gd name="T26" fmla="*/ 82 w 160"/>
                  <a:gd name="T27" fmla="*/ 89 h 121"/>
                  <a:gd name="T28" fmla="*/ 80 w 160"/>
                  <a:gd name="T29" fmla="*/ 91 h 121"/>
                  <a:gd name="T30" fmla="*/ 77 w 160"/>
                  <a:gd name="T31" fmla="*/ 89 h 121"/>
                  <a:gd name="T32" fmla="*/ 56 w 160"/>
                  <a:gd name="T33" fmla="*/ 68 h 121"/>
                  <a:gd name="T34" fmla="*/ 3 w 160"/>
                  <a:gd name="T35" fmla="*/ 120 h 121"/>
                  <a:gd name="T36" fmla="*/ 8 w 160"/>
                  <a:gd name="T37" fmla="*/ 121 h 121"/>
                  <a:gd name="T38" fmla="*/ 152 w 160"/>
                  <a:gd name="T39" fmla="*/ 121 h 121"/>
                  <a:gd name="T40" fmla="*/ 156 w 160"/>
                  <a:gd name="T41" fmla="*/ 120 h 121"/>
                  <a:gd name="T42" fmla="*/ 105 w 160"/>
                  <a:gd name="T43" fmla="*/ 68 h 121"/>
                  <a:gd name="T44" fmla="*/ 105 w 160"/>
                  <a:gd name="T45" fmla="*/ 68 h 121"/>
                  <a:gd name="T46" fmla="*/ 0 w 160"/>
                  <a:gd name="T47" fmla="*/ 11 h 121"/>
                  <a:gd name="T48" fmla="*/ 0 w 160"/>
                  <a:gd name="T49" fmla="*/ 112 h 121"/>
                  <a:gd name="T50" fmla="*/ 50 w 160"/>
                  <a:gd name="T51" fmla="*/ 61 h 121"/>
                  <a:gd name="T52" fmla="*/ 0 w 160"/>
                  <a:gd name="T53" fmla="*/ 11 h 121"/>
                  <a:gd name="T54" fmla="*/ 0 w 160"/>
                  <a:gd name="T55" fmla="*/ 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0" h="121">
                    <a:moveTo>
                      <a:pt x="160" y="11"/>
                    </a:move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60" y="11"/>
                      <a:pt x="160" y="11"/>
                      <a:pt x="160" y="11"/>
                    </a:cubicBezTo>
                    <a:cubicBezTo>
                      <a:pt x="160" y="11"/>
                      <a:pt x="160" y="11"/>
                      <a:pt x="160" y="11"/>
                    </a:cubicBezTo>
                    <a:close/>
                    <a:moveTo>
                      <a:pt x="80" y="81"/>
                    </a:moveTo>
                    <a:cubicBezTo>
                      <a:pt x="158" y="1"/>
                      <a:pt x="158" y="1"/>
                      <a:pt x="158" y="1"/>
                    </a:cubicBezTo>
                    <a:cubicBezTo>
                      <a:pt x="156" y="0"/>
                      <a:pt x="155" y="0"/>
                      <a:pt x="15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3" y="0"/>
                      <a:pt x="1" y="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80" y="81"/>
                      <a:pt x="80" y="81"/>
                      <a:pt x="80" y="81"/>
                    </a:cubicBezTo>
                    <a:close/>
                    <a:moveTo>
                      <a:pt x="105" y="68"/>
                    </a:moveTo>
                    <a:cubicBezTo>
                      <a:pt x="82" y="89"/>
                      <a:pt x="82" y="89"/>
                      <a:pt x="82" y="89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7" y="89"/>
                      <a:pt x="77" y="89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3" y="120"/>
                      <a:pt x="3" y="120"/>
                      <a:pt x="3" y="120"/>
                    </a:cubicBezTo>
                    <a:cubicBezTo>
                      <a:pt x="4" y="121"/>
                      <a:pt x="6" y="121"/>
                      <a:pt x="8" y="121"/>
                    </a:cubicBezTo>
                    <a:cubicBezTo>
                      <a:pt x="152" y="121"/>
                      <a:pt x="152" y="121"/>
                      <a:pt x="152" y="121"/>
                    </a:cubicBezTo>
                    <a:cubicBezTo>
                      <a:pt x="153" y="121"/>
                      <a:pt x="155" y="121"/>
                      <a:pt x="156" y="120"/>
                    </a:cubicBezTo>
                    <a:cubicBezTo>
                      <a:pt x="105" y="68"/>
                      <a:pt x="105" y="68"/>
                      <a:pt x="105" y="68"/>
                    </a:cubicBezTo>
                    <a:cubicBezTo>
                      <a:pt x="105" y="68"/>
                      <a:pt x="105" y="68"/>
                      <a:pt x="105" y="68"/>
                    </a:cubicBezTo>
                    <a:close/>
                    <a:moveTo>
                      <a:pt x="0" y="11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26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Black Oblique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1</cp:revision>
  <dcterms:created xsi:type="dcterms:W3CDTF">2023-03-27T07:16:45Z</dcterms:created>
  <dcterms:modified xsi:type="dcterms:W3CDTF">2023-03-27T10:16:04Z</dcterms:modified>
</cp:coreProperties>
</file>