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/>
    <p:restoredTop sz="80889"/>
  </p:normalViewPr>
  <p:slideViewPr>
    <p:cSldViewPr snapToGrid="0">
      <p:cViewPr>
        <p:scale>
          <a:sx n="100" d="100"/>
          <a:sy n="100" d="100"/>
        </p:scale>
        <p:origin x="206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D015-F62E-054D-ADE7-2969972EF207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20EDC-7978-464B-8039-B2B50E7B474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5953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1, Put the letter – (hyphen) 12 times</a:t>
            </a:r>
          </a:p>
          <a:p>
            <a:r>
              <a:rPr lang="en-NL" dirty="0"/>
              <a:t>2. Select all letters, shape format &gt; text effects &gt; transform &gt; wave 1</a:t>
            </a:r>
          </a:p>
          <a:p>
            <a:r>
              <a:rPr lang="en-NL" dirty="0"/>
              <a:t>3. Rezise to fit width</a:t>
            </a:r>
          </a:p>
          <a:p>
            <a:r>
              <a:rPr lang="en-NL" dirty="0"/>
              <a:t>4. Select shape, format shape pane &gt; text options &gt; text fill &gt; picture &gt; clipboard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0EDC-7978-464B-8039-B2B50E7B4747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15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I</a:t>
            </a:r>
            <a:r>
              <a:rPr lang="en-NL" dirty="0"/>
              <a:t>nsert picture, cover whole slide</a:t>
            </a:r>
          </a:p>
          <a:p>
            <a:pPr marL="228600" indent="-228600">
              <a:buAutoNum type="arabicPeriod"/>
            </a:pPr>
            <a:r>
              <a:rPr lang="en-NL" dirty="0"/>
              <a:t>Cover it with rectangle</a:t>
            </a:r>
          </a:p>
          <a:p>
            <a:pPr marL="228600" indent="-228600">
              <a:buAutoNum type="arabicPeriod"/>
            </a:pPr>
            <a:r>
              <a:rPr lang="en-NL" dirty="0"/>
              <a:t>I</a:t>
            </a:r>
            <a:r>
              <a:rPr lang="en-GB" dirty="0"/>
              <a:t>n</a:t>
            </a:r>
            <a:r>
              <a:rPr lang="en-NL" dirty="0"/>
              <a:t>sert shape round-corner rectangle, duplicate twice (as seen above, there are 3 of them)</a:t>
            </a:r>
          </a:p>
          <a:p>
            <a:pPr marL="228600" indent="-228600">
              <a:buAutoNum type="arabicPeriod"/>
            </a:pPr>
            <a:r>
              <a:rPr lang="en-GB" dirty="0"/>
              <a:t>P</a:t>
            </a:r>
            <a:r>
              <a:rPr lang="en-NL" dirty="0"/>
              <a:t>osition the 3 shapes like above</a:t>
            </a:r>
          </a:p>
          <a:p>
            <a:pPr marL="228600" indent="-228600">
              <a:buAutoNum type="arabicPeriod"/>
            </a:pPr>
            <a:r>
              <a:rPr lang="en-NL" dirty="0"/>
              <a:t>Select all 3, shape format&gt;merge&gt;combine</a:t>
            </a:r>
          </a:p>
          <a:p>
            <a:pPr marL="228600" indent="-228600">
              <a:buAutoNum type="arabicPeriod"/>
            </a:pPr>
            <a:r>
              <a:rPr lang="en-NL" dirty="0"/>
              <a:t>Select combined shapes first, then select the rectangle from step 2, shape format&gt;merge&gt;combine</a:t>
            </a:r>
          </a:p>
          <a:p>
            <a:pPr marL="228600" indent="-228600">
              <a:buAutoNum type="arabicPeriod"/>
            </a:pPr>
            <a:r>
              <a:rPr lang="en-NL" dirty="0"/>
              <a:t>Select the new combined shape (if you go to selection pane, it will be the freeform item), put white background and no line fill</a:t>
            </a:r>
          </a:p>
          <a:p>
            <a:pPr marL="228600" indent="-228600">
              <a:buAutoNum type="arabicPeriod"/>
            </a:pPr>
            <a:r>
              <a:rPr lang="en-NL" dirty="0"/>
              <a:t>Select the free form, animations&gt;path animation&gt;lines</a:t>
            </a:r>
          </a:p>
          <a:p>
            <a:pPr marL="228600" indent="-228600">
              <a:buAutoNum type="arabicPeriod"/>
            </a:pPr>
            <a:r>
              <a:rPr lang="en-NL" dirty="0"/>
              <a:t>Configure the animation: auto-reverse;start with previous;duration 6 seconds;no repeat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20EDC-7978-464B-8039-B2B50E7B4747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5012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0E32-CF90-DB47-1489-A943ADBF1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607FF-A119-6B5C-6215-CFD81E6DE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51279-806E-211B-6007-95C559E3D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B786F-7020-53C8-F2AF-E0D522F6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74730-A468-6B57-4151-26D2CDAF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883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495A-BC63-33A7-01F2-827C014C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1F895-2E43-68DD-88DB-9D36EFD5D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411F-37E2-60C7-1C5A-4A3D2ADD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DD8C8-D677-B923-C7BA-6958B8154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853D-0916-8F2B-D4E7-B5B0E36CA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557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E4161-ED41-D56F-6B2B-51CFD565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FC94-3848-476F-4CEE-3A33DD53C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64DA7-D4F8-EB55-2212-5E6D969B8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D8EC0-9FDB-324C-CEE9-AC5BA92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F47D4-E8D8-7537-EADC-5462EE9E8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9898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4F34-F3F5-7BED-6305-DF4A6F110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1667B-8B97-D0FC-87EE-D79C59220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76BA2-8F5F-0CDE-9876-F81A058B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65714-5D90-C51C-78B6-5C0A557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5497A-FD1E-7A92-BFA4-648AB75C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8072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3DF1-7112-AB16-26B9-8FA3B60E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C889B-AEDB-5758-75A5-7D87C961F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40D6B-7C23-A19F-054F-F279C429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162A1-CE12-7D0E-6025-DACAE726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CFE6F-DCA9-5BC3-2A3F-43E76968F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264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599F-1591-7F27-DF5B-E26F4304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0F958-6F2B-AB9E-A738-8D729FAF7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2A5F5-1C27-BDE3-B332-1CEF0B9AA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6EF15-FE4D-C31B-A9F1-2097CB452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0B691-69B3-63E0-0BB2-2002765A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FAD0EA-2721-54E7-56CB-63E78473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90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791-3ABE-AE41-B807-BD1EF15B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FF74-ACB5-E8CF-4C1D-763D60864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AD68-EC4C-E876-B93F-C0C25734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E2259-9CDE-4772-7E9A-F723494268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CB8E1-B444-9A12-B9C5-6AD73F83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CA40F-90E6-7872-2CA8-04611E03E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67658B-B2D6-1C95-4C0A-0F9B63B3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F5F39-1A26-BD09-7B81-04B4F2CE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8999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8C48-4B5D-4AC3-0130-42829128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DBE23-534F-F9ED-80B7-90B05868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272DA-7F79-6BF4-D894-4D2A05D8B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F7A-6EAD-778C-A3BF-83C272797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8822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98CB2-CCBB-B910-4F1E-CFFD7C9F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47A74D-9A6D-F2E8-97CD-C558D125F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85DED-C096-AE6F-9ECF-7D36DBD3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5394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C029-5602-CC8C-79E0-F3959D9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F4FF8-3439-FE7C-9EC2-1E59D7454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79190-D868-491A-2836-85E3EBCE6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837F8-956E-F45E-2B28-D427C9DDA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AE870-85DE-512D-01FB-9BBE0528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17389-0A13-36B8-009D-0B6386BF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769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BAF0-C17A-A0EA-49F4-93577D66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69013-AE52-6C4C-5984-CCD7DE337D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26100-A820-AB6C-A63A-4169B35D2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8A70D3-8D9C-E4AF-9B3F-7EAEB06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626CA-9F2D-26E9-C278-58253026C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57211-A480-D52A-0E30-DD7BFE81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9276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E8549-6FF2-B280-90ED-432F93BE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3AD0F6-BDA8-312B-E945-DF8FC1919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7FB2E-F6D9-DDF8-FD46-A86941DF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AF1C5-4A4A-754C-BBB1-78F9889613E8}" type="datetimeFigureOut">
              <a:rPr lang="en-NL" smtClean="0"/>
              <a:t>16/09/2023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66A9-508E-04C1-97BB-220E47C43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4BC58-5AED-5F11-A0A9-3E67528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D6E82-BA69-A440-B012-C417C5DDCAC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29971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1EF6C8-B7B6-D283-1616-6C3595591CBA}"/>
              </a:ext>
            </a:extLst>
          </p:cNvPr>
          <p:cNvSpPr txBox="1"/>
          <p:nvPr/>
        </p:nvSpPr>
        <p:spPr>
          <a:xfrm>
            <a:off x="42730" y="29474"/>
            <a:ext cx="12109391" cy="4183603"/>
          </a:xfrm>
          <a:prstGeom prst="rect">
            <a:avLst/>
          </a:prstGeom>
          <a:noFill/>
        </p:spPr>
        <p:txBody>
          <a:bodyPr wrap="none" rtlCol="0">
            <a:prstTxWarp prst="textWave1">
              <a:avLst/>
            </a:prstTxWarp>
            <a:spAutoFit/>
          </a:bodyPr>
          <a:lstStyle/>
          <a:p>
            <a:r>
              <a:rPr lang="en-NL" dirty="0">
                <a:blipFill>
                  <a:blip r:embed="rId3"/>
                  <a:stretch>
                    <a:fillRect/>
                  </a:stretch>
                </a:blipFill>
              </a:rPr>
              <a:t>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E322C-BB20-42F8-0429-53DD83F3B058}"/>
              </a:ext>
            </a:extLst>
          </p:cNvPr>
          <p:cNvSpPr txBox="1"/>
          <p:nvPr/>
        </p:nvSpPr>
        <p:spPr>
          <a:xfrm>
            <a:off x="8219800" y="4530994"/>
            <a:ext cx="38266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6000" b="1" i="1" dirty="0">
                <a:solidFill>
                  <a:schemeClr val="tx2">
                    <a:lumMod val="60000"/>
                    <a:lumOff val="40000"/>
                  </a:schemeClr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LONDON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9BCD7-3E28-0C79-FC27-EC705EA5E2D4}"/>
              </a:ext>
            </a:extLst>
          </p:cNvPr>
          <p:cNvSpPr txBox="1"/>
          <p:nvPr/>
        </p:nvSpPr>
        <p:spPr>
          <a:xfrm>
            <a:off x="145620" y="5864574"/>
            <a:ext cx="9177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2">
                    <a:lumMod val="50000"/>
                  </a:schemeClr>
                </a:solidFill>
                <a:latin typeface="Eras Bold ITC" panose="020F0502020204030204" pitchFamily="34" charset="0"/>
                <a:cs typeface="Eras Bold ITC" panose="020F0502020204030204" pitchFamily="34" charset="0"/>
              </a:rPr>
              <a:t>Once upon a midnight dreary, while I pondered, weak and weary. Over many a quaint and curious volume of forgotten lore. While I nodded, nearly napping, suddenly there came a tapping.</a:t>
            </a:r>
            <a:endParaRPr lang="en-NL" b="1" dirty="0">
              <a:solidFill>
                <a:schemeClr val="bg2">
                  <a:lumMod val="50000"/>
                </a:schemeClr>
              </a:solidFill>
              <a:latin typeface="Eras Bold ITC" panose="020F0502020204030204" pitchFamily="34" charset="0"/>
              <a:cs typeface="Eras Bold ITC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28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ree Thames London photo and picture">
            <a:extLst>
              <a:ext uri="{FF2B5EF4-FFF2-40B4-BE49-F238E27FC236}">
                <a16:creationId xmlns:a16="http://schemas.microsoft.com/office/drawing/2014/main" id="{0FB9EE36-45A6-BFAC-EB84-281892BDE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2EBFAD9-E178-55D3-1525-28F10D49840C}"/>
              </a:ext>
            </a:extLst>
          </p:cNvPr>
          <p:cNvSpPr/>
          <p:nvPr/>
        </p:nvSpPr>
        <p:spPr>
          <a:xfrm rot="13439057">
            <a:off x="-494498" y="-3728873"/>
            <a:ext cx="13535127" cy="13947915"/>
          </a:xfrm>
          <a:custGeom>
            <a:avLst/>
            <a:gdLst>
              <a:gd name="connsiteX0" fmla="*/ 3318253 w 13535127"/>
              <a:gd name="connsiteY0" fmla="*/ 12781143 h 13947915"/>
              <a:gd name="connsiteX1" fmla="*/ 784102 w 13535127"/>
              <a:gd name="connsiteY1" fmla="*/ 12757486 h 13947915"/>
              <a:gd name="connsiteX2" fmla="*/ 816262 w 13535127"/>
              <a:gd name="connsiteY2" fmla="*/ 9312596 h 13947915"/>
              <a:gd name="connsiteX3" fmla="*/ 3326355 w 13535127"/>
              <a:gd name="connsiteY3" fmla="*/ 11913301 h 13947915"/>
              <a:gd name="connsiteX4" fmla="*/ 13535127 w 13535127"/>
              <a:gd name="connsiteY4" fmla="*/ 4934538 h 13947915"/>
              <a:gd name="connsiteX5" fmla="*/ 8910918 w 13535127"/>
              <a:gd name="connsiteY5" fmla="*/ 9397634 h 13947915"/>
              <a:gd name="connsiteX6" fmla="*/ 8910917 w 13535127"/>
              <a:gd name="connsiteY6" fmla="*/ 7383020 h 13947915"/>
              <a:gd name="connsiteX7" fmla="*/ 8488533 w 13535127"/>
              <a:gd name="connsiteY7" fmla="*/ 6960635 h 13947915"/>
              <a:gd name="connsiteX8" fmla="*/ 6799042 w 13535127"/>
              <a:gd name="connsiteY8" fmla="*/ 6960635 h 13947915"/>
              <a:gd name="connsiteX9" fmla="*/ 6376657 w 13535127"/>
              <a:gd name="connsiteY9" fmla="*/ 7383020 h 13947915"/>
              <a:gd name="connsiteX10" fmla="*/ 6376657 w 13535127"/>
              <a:gd name="connsiteY10" fmla="*/ 11843598 h 13947915"/>
              <a:gd name="connsiteX11" fmla="*/ 6149347 w 13535127"/>
              <a:gd name="connsiteY11" fmla="*/ 12062989 h 13947915"/>
              <a:gd name="connsiteX12" fmla="*/ 6092441 w 13535127"/>
              <a:gd name="connsiteY12" fmla="*/ 9024121 h 13947915"/>
              <a:gd name="connsiteX13" fmla="*/ 5662222 w 13535127"/>
              <a:gd name="connsiteY13" fmla="*/ 8609719 h 13947915"/>
              <a:gd name="connsiteX14" fmla="*/ 3973027 w 13535127"/>
              <a:gd name="connsiteY14" fmla="*/ 8641350 h 13947915"/>
              <a:gd name="connsiteX15" fmla="*/ 3558625 w 13535127"/>
              <a:gd name="connsiteY15" fmla="*/ 9071570 h 13947915"/>
              <a:gd name="connsiteX16" fmla="*/ 3617488 w 13535127"/>
              <a:gd name="connsiteY16" fmla="*/ 12214944 h 13947915"/>
              <a:gd name="connsiteX17" fmla="*/ 3326355 w 13535127"/>
              <a:gd name="connsiteY17" fmla="*/ 11913301 h 13947915"/>
              <a:gd name="connsiteX18" fmla="*/ 3363782 w 13535127"/>
              <a:gd name="connsiteY18" fmla="*/ 7904155 h 13947915"/>
              <a:gd name="connsiteX19" fmla="*/ 2945358 w 13535127"/>
              <a:gd name="connsiteY19" fmla="*/ 7477845 h 13947915"/>
              <a:gd name="connsiteX20" fmla="*/ 1255941 w 13535127"/>
              <a:gd name="connsiteY20" fmla="*/ 7462074 h 13947915"/>
              <a:gd name="connsiteX21" fmla="*/ 829631 w 13535127"/>
              <a:gd name="connsiteY21" fmla="*/ 7880497 h 13947915"/>
              <a:gd name="connsiteX22" fmla="*/ 816262 w 13535127"/>
              <a:gd name="connsiteY22" fmla="*/ 9312596 h 13947915"/>
              <a:gd name="connsiteX23" fmla="*/ 0 w 13535127"/>
              <a:gd name="connsiteY23" fmla="*/ 8466868 h 13947915"/>
              <a:gd name="connsiteX24" fmla="*/ 8772514 w 13535127"/>
              <a:gd name="connsiteY24" fmla="*/ 0 h 13947915"/>
              <a:gd name="connsiteX25" fmla="*/ 6183756 w 13535127"/>
              <a:gd name="connsiteY25" fmla="*/ 13900467 h 13947915"/>
              <a:gd name="connsiteX26" fmla="*/ 3649940 w 13535127"/>
              <a:gd name="connsiteY26" fmla="*/ 13947915 h 13947915"/>
              <a:gd name="connsiteX27" fmla="*/ 3617488 w 13535127"/>
              <a:gd name="connsiteY27" fmla="*/ 12214944 h 13947915"/>
              <a:gd name="connsiteX28" fmla="*/ 4762613 w 13535127"/>
              <a:gd name="connsiteY28" fmla="*/ 13401407 h 13947915"/>
              <a:gd name="connsiteX29" fmla="*/ 6149347 w 13535127"/>
              <a:gd name="connsiteY29" fmla="*/ 12062989 h 13947915"/>
              <a:gd name="connsiteX30" fmla="*/ 8910918 w 13535127"/>
              <a:gd name="connsiteY30" fmla="*/ 12260221 h 13947915"/>
              <a:gd name="connsiteX31" fmla="*/ 6376657 w 13535127"/>
              <a:gd name="connsiteY31" fmla="*/ 12260221 h 13947915"/>
              <a:gd name="connsiteX32" fmla="*/ 6376657 w 13535127"/>
              <a:gd name="connsiteY32" fmla="*/ 11843598 h 13947915"/>
              <a:gd name="connsiteX33" fmla="*/ 8910918 w 13535127"/>
              <a:gd name="connsiteY33" fmla="*/ 9397634 h 1394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13535127" h="13947915">
                <a:moveTo>
                  <a:pt x="3318253" y="12781143"/>
                </a:moveTo>
                <a:lnTo>
                  <a:pt x="784102" y="12757486"/>
                </a:lnTo>
                <a:lnTo>
                  <a:pt x="816262" y="9312596"/>
                </a:lnTo>
                <a:lnTo>
                  <a:pt x="3326355" y="11913301"/>
                </a:lnTo>
                <a:close/>
                <a:moveTo>
                  <a:pt x="13535127" y="4934538"/>
                </a:moveTo>
                <a:lnTo>
                  <a:pt x="8910918" y="9397634"/>
                </a:lnTo>
                <a:lnTo>
                  <a:pt x="8910917" y="7383020"/>
                </a:lnTo>
                <a:cubicBezTo>
                  <a:pt x="8910918" y="7149743"/>
                  <a:pt x="8721810" y="6960635"/>
                  <a:pt x="8488533" y="6960635"/>
                </a:cubicBezTo>
                <a:lnTo>
                  <a:pt x="6799042" y="6960635"/>
                </a:lnTo>
                <a:cubicBezTo>
                  <a:pt x="6565765" y="6960635"/>
                  <a:pt x="6376657" y="7149743"/>
                  <a:pt x="6376657" y="7383020"/>
                </a:cubicBezTo>
                <a:lnTo>
                  <a:pt x="6376657" y="11843598"/>
                </a:lnTo>
                <a:lnTo>
                  <a:pt x="6149347" y="12062989"/>
                </a:lnTo>
                <a:lnTo>
                  <a:pt x="6092441" y="9024121"/>
                </a:lnTo>
                <a:cubicBezTo>
                  <a:pt x="6088074" y="8790885"/>
                  <a:pt x="5895458" y="8605351"/>
                  <a:pt x="5662222" y="8609719"/>
                </a:cubicBezTo>
                <a:lnTo>
                  <a:pt x="3973027" y="8641350"/>
                </a:lnTo>
                <a:cubicBezTo>
                  <a:pt x="3739791" y="8645718"/>
                  <a:pt x="3554257" y="8838334"/>
                  <a:pt x="3558625" y="9071570"/>
                </a:cubicBezTo>
                <a:lnTo>
                  <a:pt x="3617488" y="12214944"/>
                </a:lnTo>
                <a:lnTo>
                  <a:pt x="3326355" y="11913301"/>
                </a:lnTo>
                <a:lnTo>
                  <a:pt x="3363782" y="7904155"/>
                </a:lnTo>
                <a:cubicBezTo>
                  <a:pt x="3365959" y="7670888"/>
                  <a:pt x="3178625" y="7480023"/>
                  <a:pt x="2945358" y="7477845"/>
                </a:cubicBezTo>
                <a:lnTo>
                  <a:pt x="1255941" y="7462074"/>
                </a:lnTo>
                <a:cubicBezTo>
                  <a:pt x="1022674" y="7459896"/>
                  <a:pt x="831809" y="7647231"/>
                  <a:pt x="829631" y="7880497"/>
                </a:cubicBezTo>
                <a:lnTo>
                  <a:pt x="816262" y="9312596"/>
                </a:lnTo>
                <a:lnTo>
                  <a:pt x="0" y="8466868"/>
                </a:lnTo>
                <a:lnTo>
                  <a:pt x="8772514" y="0"/>
                </a:lnTo>
                <a:close/>
                <a:moveTo>
                  <a:pt x="6183756" y="13900467"/>
                </a:moveTo>
                <a:lnTo>
                  <a:pt x="3649940" y="13947915"/>
                </a:lnTo>
                <a:lnTo>
                  <a:pt x="3617488" y="12214944"/>
                </a:lnTo>
                <a:lnTo>
                  <a:pt x="4762613" y="13401407"/>
                </a:lnTo>
                <a:lnTo>
                  <a:pt x="6149347" y="12062989"/>
                </a:lnTo>
                <a:close/>
                <a:moveTo>
                  <a:pt x="8910918" y="12260221"/>
                </a:moveTo>
                <a:lnTo>
                  <a:pt x="6376657" y="12260221"/>
                </a:lnTo>
                <a:lnTo>
                  <a:pt x="6376657" y="11843598"/>
                </a:lnTo>
                <a:lnTo>
                  <a:pt x="8910918" y="939763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4CE7D-14CD-5D96-5E6A-18D908DABAD2}"/>
              </a:ext>
            </a:extLst>
          </p:cNvPr>
          <p:cNvSpPr txBox="1"/>
          <p:nvPr/>
        </p:nvSpPr>
        <p:spPr>
          <a:xfrm>
            <a:off x="0" y="4266267"/>
            <a:ext cx="86487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4800" b="1" i="1" dirty="0">
                <a:latin typeface="Avenir Heavy Oblique" panose="02000503020000020003" pitchFamily="2" charset="0"/>
              </a:rPr>
              <a:t>AWESOME</a:t>
            </a:r>
          </a:p>
          <a:p>
            <a:r>
              <a:rPr lang="en-NL" sz="8000" b="1" i="1" dirty="0">
                <a:solidFill>
                  <a:schemeClr val="accent5">
                    <a:lumMod val="75000"/>
                  </a:schemeClr>
                </a:solidFill>
                <a:latin typeface="Avenir Heavy Oblique" panose="02000503020000020003" pitchFamily="2" charset="0"/>
              </a:rPr>
              <a:t>LONDON</a:t>
            </a:r>
          </a:p>
          <a:p>
            <a:r>
              <a:rPr lang="en-GB" sz="2400" b="1" i="1" dirty="0">
                <a:latin typeface="Avenir Heavy Oblique" panose="02000503020000020003" pitchFamily="2" charset="0"/>
              </a:rPr>
              <a:t>I went to the woods because I wished to live deliberately</a:t>
            </a:r>
            <a:endParaRPr lang="en-NL" sz="2400" b="1" i="1" dirty="0">
              <a:latin typeface="Avenir Heavy Oblique" panose="02000503020000020003" pitchFamily="2" charset="0"/>
            </a:endParaRPr>
          </a:p>
          <a:p>
            <a:endParaRPr lang="en-NL" sz="4000" b="1" i="1" dirty="0">
              <a:latin typeface="Avenir Heavy Oblique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1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6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227</Words>
  <Application>Microsoft Macintosh PowerPoint</Application>
  <PresentationFormat>Widescreen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Avenir Heavy Oblique</vt:lpstr>
      <vt:lpstr>Avenir Heavy Oblique</vt:lpstr>
      <vt:lpstr>Calibri</vt:lpstr>
      <vt:lpstr>Calibri Light</vt:lpstr>
      <vt:lpstr>Eras Bold ITC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Sergio Giraldo</dc:creator>
  <cp:lastModifiedBy>Sergio Giraldo</cp:lastModifiedBy>
  <cp:revision>2</cp:revision>
  <dcterms:created xsi:type="dcterms:W3CDTF">2023-09-16T12:47:56Z</dcterms:created>
  <dcterms:modified xsi:type="dcterms:W3CDTF">2023-09-16T13:44:33Z</dcterms:modified>
</cp:coreProperties>
</file>