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9DA"/>
    <a:srgbClr val="BDCCD6"/>
    <a:srgbClr val="93BFCF"/>
    <a:srgbClr val="72A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85"/>
  </p:normalViewPr>
  <p:slideViewPr>
    <p:cSldViewPr snapToGrid="0">
      <p:cViewPr>
        <p:scale>
          <a:sx n="60" d="100"/>
          <a:sy n="60" d="100"/>
        </p:scale>
        <p:origin x="2472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F8EB-9608-DCFC-A8E9-CBDB6FD8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794F-3354-66C3-7697-8700CBCF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1FE3-762F-A9C6-07AE-8E736BA6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FEB6-51D4-08F8-3865-10CB1EF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F820-F6B5-9BC4-4390-62DB1CA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5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CB2-BB8A-428C-1CDF-D767EAC5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756F3-7587-B2B2-EE48-A632DA50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7806-A4BD-3917-8791-06066EED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A705-9511-FEEB-B196-61AA9E0B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F2A-5BC9-968B-59ED-1252AF49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387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ED9BF-1D5C-06A2-6A9B-4F31074A9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CC02D-387E-D95D-D01F-178EC3577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71B9-8A4A-7BF7-23BC-F6EA414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E121-0928-3AD3-7AF4-66E1D1F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A9951-7AB5-CFFF-DE64-C764D822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30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8375-55C6-1461-63D2-600FB356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F9F5-D902-AA85-4DEE-E4A17202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12DCC-0FE9-9AE3-28EC-6FCBD53A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6CC2-D178-53BA-D6C1-D036B040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1B23E-1AE3-5692-C245-89A3BBDA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715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1AF2-C469-2D93-6D99-81740F67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B2BDB-878B-E5CA-1681-BE88B3C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B2D1-58D0-4963-1DC4-D0EBC8AC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210B4-3F5E-2EFA-36C9-3C22F375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C6D8-987B-910D-A7E8-960C4392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410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59F6-4687-711E-CDA0-09933B9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CED-E739-46F9-7712-1F20472E8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A6E-0A85-114B-6676-EB417F8EB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7415-1F5A-9364-994B-4AD4F9B0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1444E-7589-BC5F-8903-F9E6C3C0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B6A2-7BFE-5249-3D12-D4CF91D5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91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98FE-53C8-126A-7AF7-3EED369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846D-5907-699E-08DF-CBE25CDC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32FC7-9AB5-056A-3853-06D96BCA0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E11E-86A6-6857-DE52-E6FC7C4BC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C5D0C-8633-B000-2A10-37AA6F9AD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D72A1-8EE9-CB0F-B281-682C3629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6A6DF-6550-AFC9-33E9-D27A1C4C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A656B-77D5-CCC2-288C-C0E17485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02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6458-F83E-93D5-47A7-D5EB47BB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DDE54-CAD5-1517-A562-4618990D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1D860-0EA4-F803-9545-785CA96E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7A065-5D85-3A1E-D19C-465BB3FE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9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A855F-1A17-9606-683C-A3B2FFDC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DD874-A893-32AA-8488-453CDD4F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C7F37-0361-900B-4434-BDE22A3B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38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764F-7331-E825-F191-7CEE947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235D-9765-3F15-313A-85A5021AA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35C9-2EC4-E15F-3BAD-BFBF6371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E9CB6-7BE9-76B8-048F-6255D4E1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00F6-C6BB-549E-E093-20F0A26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6641E-4166-AFDB-C58C-82FF2AB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029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D89B-34B8-AC2A-40C0-C9DB817F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98001-83CB-56C8-E0ED-A2510D333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A0F6-060F-77E3-1365-40B14129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1316C-21E0-CB0D-F609-A61B33E6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DF181-B816-1508-8721-165C2C00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64BDC-D015-CD25-97BA-ABE2A5E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286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A8594-23D3-CEF8-2373-A54C38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8A24B-C112-7543-338B-B833BAFA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84E1-E79B-FFA5-7D20-C7BCDE11B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3DDE0-842E-7846-A88C-5B17D130EDE7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0037-9EDB-3165-D419-262D1A94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F785-7B48-61AB-1D7C-3492DE88B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9908-0020-6045-981E-82EB8DB9330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416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6EE0-ADED-2E02-63E1-F26CA49879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Astronomy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4788F-BA07-046E-CE46-907A29218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Sergio Rodrigues Giraldo</a:t>
            </a:r>
          </a:p>
        </p:txBody>
      </p:sp>
    </p:spTree>
    <p:extLst>
      <p:ext uri="{BB962C8B-B14F-4D97-AF65-F5344CB8AC3E}">
        <p14:creationId xmlns:p14="http://schemas.microsoft.com/office/powerpoint/2010/main" val="312015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-221491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-4492898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-6770876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-9048856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69B6D-0F8B-FDE1-AF01-580B653BD303}"/>
              </a:ext>
            </a:extLst>
          </p:cNvPr>
          <p:cNvSpPr txBox="1"/>
          <p:nvPr/>
        </p:nvSpPr>
        <p:spPr>
          <a:xfrm>
            <a:off x="4130935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EARTH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7524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-221491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-4492898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-6770876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-9048856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EC45B-39A5-33F2-F4CF-64433761434C}"/>
              </a:ext>
            </a:extLst>
          </p:cNvPr>
          <p:cNvSpPr txBox="1"/>
          <p:nvPr/>
        </p:nvSpPr>
        <p:spPr>
          <a:xfrm>
            <a:off x="12192000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EARTH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3255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9111916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6833937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4555958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2277980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0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4195840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4606583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6871562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9136541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8606621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4606583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6871562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6871562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2098741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4606583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4606584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4606583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</p:spTree>
    <p:extLst>
      <p:ext uri="{BB962C8B-B14F-4D97-AF65-F5344CB8AC3E}">
        <p14:creationId xmlns:p14="http://schemas.microsoft.com/office/powerpoint/2010/main" val="3663436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2328040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2328039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EAF6A-FCB8-3E0E-A46E-36F945148758}"/>
              </a:ext>
            </a:extLst>
          </p:cNvPr>
          <p:cNvSpPr txBox="1"/>
          <p:nvPr/>
        </p:nvSpPr>
        <p:spPr>
          <a:xfrm>
            <a:off x="12192000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SUN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5348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63061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69B6D-0F8B-FDE1-AF01-580B653BD303}"/>
              </a:ext>
            </a:extLst>
          </p:cNvPr>
          <p:cNvSpPr txBox="1"/>
          <p:nvPr/>
        </p:nvSpPr>
        <p:spPr>
          <a:xfrm>
            <a:off x="4130935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SUN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425B3-C922-2C39-20C5-3CCEB66D3FE7}"/>
              </a:ext>
            </a:extLst>
          </p:cNvPr>
          <p:cNvSpPr txBox="1"/>
          <p:nvPr/>
        </p:nvSpPr>
        <p:spPr>
          <a:xfrm>
            <a:off x="12192000" y="20672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MOON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46864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63061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-2214919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69B6D-0F8B-FDE1-AF01-580B653BD303}"/>
              </a:ext>
            </a:extLst>
          </p:cNvPr>
          <p:cNvSpPr txBox="1"/>
          <p:nvPr/>
        </p:nvSpPr>
        <p:spPr>
          <a:xfrm>
            <a:off x="4130935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MOON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85E4D-0B4D-CB8D-18E4-C0F58A335A8C}"/>
              </a:ext>
            </a:extLst>
          </p:cNvPr>
          <p:cNvSpPr txBox="1"/>
          <p:nvPr/>
        </p:nvSpPr>
        <p:spPr>
          <a:xfrm>
            <a:off x="12128939" y="20672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VENUS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7094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-2214918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-4492898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69B6D-0F8B-FDE1-AF01-580B653BD303}"/>
              </a:ext>
            </a:extLst>
          </p:cNvPr>
          <p:cNvSpPr txBox="1"/>
          <p:nvPr/>
        </p:nvSpPr>
        <p:spPr>
          <a:xfrm>
            <a:off x="4130935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VENUS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90C3A-81CB-7D37-58A5-291D4239F8B7}"/>
              </a:ext>
            </a:extLst>
          </p:cNvPr>
          <p:cNvSpPr txBox="1"/>
          <p:nvPr/>
        </p:nvSpPr>
        <p:spPr>
          <a:xfrm>
            <a:off x="12128940" y="20672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MARS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812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arth">
            <a:extLst>
              <a:ext uri="{FF2B5EF4-FFF2-40B4-BE49-F238E27FC236}">
                <a16:creationId xmlns:a16="http://schemas.microsoft.com/office/drawing/2014/main" id="{D6B63CD2-6EB9-09AF-51B3-7AAE16020FD5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EARTH</a:t>
            </a:r>
            <a:endParaRPr lang="en-NL" b="1" dirty="0"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  <p:sp>
        <p:nvSpPr>
          <p:cNvPr id="4" name="mars">
            <a:extLst>
              <a:ext uri="{FF2B5EF4-FFF2-40B4-BE49-F238E27FC236}">
                <a16:creationId xmlns:a16="http://schemas.microsoft.com/office/drawing/2014/main" id="{2D5F313B-ABA5-807E-642F-4A15F049EA68}"/>
              </a:ext>
            </a:extLst>
          </p:cNvPr>
          <p:cNvSpPr/>
          <p:nvPr/>
        </p:nvSpPr>
        <p:spPr>
          <a:xfrm>
            <a:off x="63060" y="0"/>
            <a:ext cx="2992399" cy="6858000"/>
          </a:xfrm>
          <a:prstGeom prst="parallelogram">
            <a:avLst/>
          </a:prstGeom>
          <a:solidFill>
            <a:srgbClr val="72A7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MARS</a:t>
            </a:r>
            <a:endParaRPr lang="en-NL" dirty="0"/>
          </a:p>
        </p:txBody>
      </p:sp>
      <p:sp>
        <p:nvSpPr>
          <p:cNvPr id="5" name="venus">
            <a:extLst>
              <a:ext uri="{FF2B5EF4-FFF2-40B4-BE49-F238E27FC236}">
                <a16:creationId xmlns:a16="http://schemas.microsoft.com/office/drawing/2014/main" id="{DA25B893-7B5C-F199-BF0D-4360A139AC8F}"/>
              </a:ext>
            </a:extLst>
          </p:cNvPr>
          <p:cNvSpPr/>
          <p:nvPr/>
        </p:nvSpPr>
        <p:spPr>
          <a:xfrm>
            <a:off x="-2214919" y="0"/>
            <a:ext cx="2992399" cy="6858000"/>
          </a:xfrm>
          <a:prstGeom prst="parallelogram">
            <a:avLst/>
          </a:prstGeom>
          <a:solidFill>
            <a:srgbClr val="93B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VENUS</a:t>
            </a:r>
            <a:endParaRPr lang="en-NL" sz="3600" dirty="0"/>
          </a:p>
        </p:txBody>
      </p:sp>
      <p:sp>
        <p:nvSpPr>
          <p:cNvPr id="6" name="moon">
            <a:extLst>
              <a:ext uri="{FF2B5EF4-FFF2-40B4-BE49-F238E27FC236}">
                <a16:creationId xmlns:a16="http://schemas.microsoft.com/office/drawing/2014/main" id="{0CA50F03-3D9B-1050-1F00-6603AC542E42}"/>
              </a:ext>
            </a:extLst>
          </p:cNvPr>
          <p:cNvSpPr/>
          <p:nvPr/>
        </p:nvSpPr>
        <p:spPr>
          <a:xfrm>
            <a:off x="-4492897" y="0"/>
            <a:ext cx="2992399" cy="6858000"/>
          </a:xfrm>
          <a:prstGeom prst="parallelogram">
            <a:avLst/>
          </a:prstGeom>
          <a:solidFill>
            <a:srgbClr val="BDC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MOON</a:t>
            </a:r>
            <a:endParaRPr lang="en-NL" sz="3600" dirty="0"/>
          </a:p>
        </p:txBody>
      </p:sp>
      <p:sp>
        <p:nvSpPr>
          <p:cNvPr id="7" name="sun">
            <a:extLst>
              <a:ext uri="{FF2B5EF4-FFF2-40B4-BE49-F238E27FC236}">
                <a16:creationId xmlns:a16="http://schemas.microsoft.com/office/drawing/2014/main" id="{63A99ADD-ECB0-2B4B-E83C-AF3CCBC4C698}"/>
              </a:ext>
            </a:extLst>
          </p:cNvPr>
          <p:cNvSpPr/>
          <p:nvPr/>
        </p:nvSpPr>
        <p:spPr>
          <a:xfrm>
            <a:off x="-6770877" y="0"/>
            <a:ext cx="2992399" cy="6858000"/>
          </a:xfrm>
          <a:prstGeom prst="parallelogram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3600" b="1" dirty="0">
                <a:latin typeface="Eras Bold ITC" panose="020F0502020204030204" pitchFamily="34" charset="0"/>
                <a:cs typeface="Eras Bold ITC" panose="020F0502020204030204" pitchFamily="34" charset="0"/>
              </a:rPr>
              <a:t>SUN</a:t>
            </a:r>
            <a:endParaRPr lang="en-NL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69B6D-0F8B-FDE1-AF01-580B653BD303}"/>
              </a:ext>
            </a:extLst>
          </p:cNvPr>
          <p:cNvSpPr txBox="1"/>
          <p:nvPr/>
        </p:nvSpPr>
        <p:spPr>
          <a:xfrm>
            <a:off x="4130935" y="19148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MARS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9341F-411D-8151-422D-F38127552343}"/>
              </a:ext>
            </a:extLst>
          </p:cNvPr>
          <p:cNvSpPr txBox="1"/>
          <p:nvPr/>
        </p:nvSpPr>
        <p:spPr>
          <a:xfrm>
            <a:off x="12128940" y="2067261"/>
            <a:ext cx="7551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EARTH</a:t>
            </a: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Lorem ipsum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dolor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sit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amet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Aenean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commodo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ligula</a:t>
            </a:r>
            <a:endParaRPr lang="en-GB" sz="3200" dirty="0">
              <a:latin typeface="Stencil" pitchFamily="82" charset="77"/>
            </a:endParaRPr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400"/>
              <a:buFont typeface="+mj-lt"/>
              <a:buAutoNum type="arabicPeriod"/>
            </a:pP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Donec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quam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felis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,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ultricies</a:t>
            </a:r>
            <a:r>
              <a:rPr lang="en-GB" sz="3200" kern="1200" dirty="0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 </a:t>
            </a:r>
            <a:r>
              <a:rPr lang="en-GB" sz="3200" kern="1200" dirty="0" err="1">
                <a:solidFill>
                  <a:srgbClr val="000000"/>
                </a:solidFill>
                <a:effectLst/>
                <a:latin typeface="Stencil" pitchFamily="82" charset="77"/>
                <a:cs typeface="Aharoni" panose="02010803020104030203" pitchFamily="2" charset="-79"/>
              </a:rPr>
              <a:t>nec</a:t>
            </a:r>
            <a:r>
              <a:rPr lang="en-GB" sz="3200" dirty="0">
                <a:latin typeface="Stencil" pitchFamily="82" charset="77"/>
              </a:rPr>
              <a:t> </a:t>
            </a:r>
            <a:endParaRPr lang="en-NL" sz="3200" dirty="0"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9044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224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Eras Bold ITC</vt:lpstr>
      <vt:lpstr>Stencil</vt:lpstr>
      <vt:lpstr>Office Theme</vt:lpstr>
      <vt:lpstr>Astronomy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 Giraldo, S. (Sergio)</dc:creator>
  <cp:lastModifiedBy>Rodrigues Giraldo, S. (Sergio)</cp:lastModifiedBy>
  <cp:revision>5</cp:revision>
  <dcterms:created xsi:type="dcterms:W3CDTF">2023-02-25T13:12:30Z</dcterms:created>
  <dcterms:modified xsi:type="dcterms:W3CDTF">2023-02-27T07:47:58Z</dcterms:modified>
</cp:coreProperties>
</file>