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"/>
  </p:notesMasterIdLst>
  <p:sldIdLst>
    <p:sldId id="262" r:id="rId2"/>
    <p:sldId id="264" r:id="rId3"/>
    <p:sldId id="265" r:id="rId4"/>
    <p:sldId id="266" r:id="rId5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CF2FF"/>
    <a:srgbClr val="E5D1FA"/>
    <a:srgbClr val="E3DF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24"/>
    <p:restoredTop sz="83119"/>
  </p:normalViewPr>
  <p:slideViewPr>
    <p:cSldViewPr snapToGrid="0" showGuides="1">
      <p:cViewPr>
        <p:scale>
          <a:sx n="10" d="100"/>
          <a:sy n="10" d="100"/>
        </p:scale>
        <p:origin x="5400" y="26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8879BB-FB43-CA4F-84F4-5C64B3F15FD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N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7935F-7140-314E-92E2-E5BFEC57865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793723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NL" dirty="0"/>
              <a:t>NOTE THAT THE RECTANGLE WITH THE TEXT SHOULD BE RIDICULOUS BIG TO HAVE ROOM FOR THE IMAGE DON’T HAVE ANY WHITES ON IT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67935F-7140-314E-92E2-E5BFEC57865A}" type="slidenum">
              <a:rPr lang="en-NL" smtClean="0"/>
              <a:t>4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82622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3AAE3-F1D0-688D-E13F-D70FD6901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DBFC996-DF33-BAB8-CA83-412D54581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E5D5C3-448A-FC8D-08CF-CBC615F1CB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C7D0DE-3915-AF8C-FF60-1732E788C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63BA22-A2E5-EA25-F589-91AC06921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2698214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6325BF-BB6E-FCB8-29E9-872B261B14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662877A-9C4C-399D-6297-A221C72103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3D49F1-1C6F-C786-FA8E-A01A0A6AD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63A94C-FA19-8347-F1F0-1AFC4B801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15D12D-0A7A-8D8B-BE0A-D705B7B39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1751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531EA93-93A9-188A-C6BD-63770D253E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B0BEE6-D1C9-A36C-142D-4ABFB10DA81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9E736F-29E9-21C5-A853-3CA0853A33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7789EC-38E4-4D94-405C-0B37C9838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0233F-FA02-1800-E8B3-595FB98EC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336787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B0103-E3E9-C13F-EC45-137C2202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F20A17-CEEF-9785-2FFB-F67FC78AFB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1FADF-11A5-047F-B60F-B3415244B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F756B-691E-976A-CFB6-CE66AA172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30F863-F07C-6B2E-F5A2-631569AC0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728722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4EF0F-600D-C1A1-F193-5B223F28D9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571E42-1F99-C7A8-4EFE-8497A671A4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276F0-56B4-B460-52D1-F317350EFB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6A152B-8FA2-2CEE-35DA-CFD635E182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24F73-BE2D-2698-1FDA-19F01E011E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464154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B6084D-CA48-3509-5D89-554772E9D4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A12AF-F4EC-5F34-0433-D290720944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D37E57-E428-314F-32B5-26761DB5C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01CDA5-2234-FE16-3CFF-DCE99CA88B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340BE1-7B8B-9CD7-9ACC-40A900F2C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92F1B2-B82F-4835-A810-A224F2409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61142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6BFEC-666C-D6F3-8CA9-35AEDDC8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CF127C-D797-63BF-EB4B-129394CC3A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26C46-1D95-FB0A-1CBC-A86A5527B6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83C6AA3-D69B-316E-1A1B-79F15378D6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36E28C-7129-0619-AA7C-E67052194F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D74E52-9D3F-7B82-7467-8B4A06558C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6AB33B6-2E7A-79CD-80D9-F2F927578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C9D35A-FA0C-CF10-C7C0-976BEB1F7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826237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44F3C-CAFE-756F-4375-610F2E1CE8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B80F36-AAC7-26F5-EAFC-8E6BA6F7B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83A917-FF6A-2653-5996-F4E7275C3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073252-7F87-1A86-F7CC-AE67C4C40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892544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453FF2-9350-0B0C-0766-EE09B366B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2672E6-0616-E751-5328-F5FD65A3BB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1626F2-C510-C0A9-1267-50B9BFAABB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69572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7227-0553-7920-93BE-1725B13AA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78B9CB-1A4E-21F4-02B5-205DD256BB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E9FE3CC-C444-8C46-B795-8A4BA319130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AD30DA-BAC3-C640-9B4C-BE09B8ED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FDD402C-3239-4646-CD8B-79F859C5CD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AC9083-63B1-749D-1DAB-C7066F1F1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238115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236C8A-C4F8-35B4-33AC-F28F1F1B8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7D51AE0-2C23-558F-C49E-6E776D0330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769CD2-E8A2-06B8-7203-A47C4F664D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D8996A-D366-3F1C-84A8-C8E9D16737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37FF52-6242-C3A1-70DF-3906103D66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4D30BC-F3F8-1B30-50FD-71655471B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98984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6B06640-2987-4341-594B-2C3020851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6507DE-D6FC-AEFA-3D2E-53061D7F20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3FF5B6-620C-BDED-ED94-3935423532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9DDC21-0E45-4C4E-B185-32FB6E8C2673}" type="datetimeFigureOut">
              <a:rPr lang="en-NL" smtClean="0"/>
              <a:t>27/02/2023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6425AB-1EE8-CFED-9E2D-7AF8830D17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099EF6-E604-B4D9-4334-4BA792C9AD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285AB7-61EF-BE40-99B8-39B7E38F88E1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730894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3F3067E1-F335-1F18-D386-D02773BAA578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WIND IS A CLEAN SOURCE OF ENERGY AND IT IS ALWAYS WINDY IN THE NETHERLANDS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B513A05-6844-3973-EB10-5171A06C47D5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8E3FDEB-D2BA-4C9E-7B53-E79039FA6505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HOW CAN NETHERLANDS PREPARE FOR ENERGY CRISIS?</a:t>
            </a:r>
          </a:p>
        </p:txBody>
      </p:sp>
    </p:spTree>
    <p:extLst>
      <p:ext uri="{BB962C8B-B14F-4D97-AF65-F5344CB8AC3E}">
        <p14:creationId xmlns:p14="http://schemas.microsoft.com/office/powerpoint/2010/main" val="156466049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>
        <p159:morph option="byObject"/>
      </p:transition>
    </mc:Choice>
    <mc:Fallback>
      <p:transition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CF2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3F3067E1-F335-1F18-D386-D02773BAA578}"/>
              </a:ext>
            </a:extLst>
          </p:cNvPr>
          <p:cNvSpPr/>
          <p:nvPr/>
        </p:nvSpPr>
        <p:spPr>
          <a:xfrm>
            <a:off x="3596356" y="0"/>
            <a:ext cx="4411054" cy="6858000"/>
          </a:xfrm>
          <a:prstGeom prst="parallelogram">
            <a:avLst/>
          </a:prstGeom>
          <a:solidFill>
            <a:srgbClr val="E3DFF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WIND IS A CLEAN SOURCE OF ENERGY AND IT IS ALWAYS WINDY IN THE NETHERLANDS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AB513A05-6844-3973-EB10-5171A06C47D5}"/>
              </a:ext>
            </a:extLst>
          </p:cNvPr>
          <p:cNvSpPr/>
          <p:nvPr/>
        </p:nvSpPr>
        <p:spPr>
          <a:xfrm>
            <a:off x="6905613" y="0"/>
            <a:ext cx="4411054" cy="6858000"/>
          </a:xfrm>
          <a:prstGeom prst="parallelogram">
            <a:avLst/>
          </a:prstGeom>
          <a:blipFill>
            <a:blip r:embed="rId2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/>
          </a:p>
        </p:txBody>
      </p:sp>
      <p:sp>
        <p:nvSpPr>
          <p:cNvPr id="4" name="Parallelogram 3">
            <a:extLst>
              <a:ext uri="{FF2B5EF4-FFF2-40B4-BE49-F238E27FC236}">
                <a16:creationId xmlns:a16="http://schemas.microsoft.com/office/drawing/2014/main" id="{08E3FDEB-D2BA-4C9E-7B53-E79039FA6505}"/>
              </a:ext>
            </a:extLst>
          </p:cNvPr>
          <p:cNvSpPr/>
          <p:nvPr/>
        </p:nvSpPr>
        <p:spPr>
          <a:xfrm>
            <a:off x="0" y="0"/>
            <a:ext cx="4411054" cy="6858000"/>
          </a:xfrm>
          <a:prstGeom prst="parallelogram">
            <a:avLst/>
          </a:prstGeom>
          <a:solidFill>
            <a:srgbClr val="ECF2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NL" sz="2800" dirty="0">
                <a:solidFill>
                  <a:schemeClr val="tx1"/>
                </a:solidFill>
                <a:latin typeface="Britannic Bold" panose="020B0903060703020204" pitchFamily="34" charset="77"/>
              </a:rPr>
              <a:t>HOW CAN NETHERLANDS PREPARE FOR ENERGY CRISIS?</a:t>
            </a:r>
          </a:p>
        </p:txBody>
      </p:sp>
    </p:spTree>
    <p:extLst>
      <p:ext uri="{BB962C8B-B14F-4D97-AF65-F5344CB8AC3E}">
        <p14:creationId xmlns:p14="http://schemas.microsoft.com/office/powerpoint/2010/main" val="14205008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12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ree Silhouette of Man Standing Against Black And Red Background Stock Photo">
            <a:extLst>
              <a:ext uri="{FF2B5EF4-FFF2-40B4-BE49-F238E27FC236}">
                <a16:creationId xmlns:a16="http://schemas.microsoft.com/office/drawing/2014/main" id="{1F999C09-86F7-CEDC-3188-A37299A95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 bwMode="auto">
          <a:xfrm>
            <a:off x="0" y="0"/>
            <a:ext cx="12194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E28B523-D934-C1EA-C01B-2A5B26D1F99C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40231" y="4038819"/>
                </a:moveTo>
                <a:lnTo>
                  <a:pt x="1120643" y="4038819"/>
                </a:lnTo>
                <a:cubicBezTo>
                  <a:pt x="1258300" y="4038819"/>
                  <a:pt x="1361874" y="4084837"/>
                  <a:pt x="1431363" y="4176873"/>
                </a:cubicBezTo>
                <a:cubicBezTo>
                  <a:pt x="1483650" y="4246404"/>
                  <a:pt x="1509793" y="4327848"/>
                  <a:pt x="1509793" y="4421205"/>
                </a:cubicBezTo>
                <a:cubicBezTo>
                  <a:pt x="1509793" y="4514562"/>
                  <a:pt x="1483650" y="4596336"/>
                  <a:pt x="1431363" y="4666527"/>
                </a:cubicBezTo>
                <a:cubicBezTo>
                  <a:pt x="1362534" y="4758563"/>
                  <a:pt x="1258961" y="4804581"/>
                  <a:pt x="1120643" y="4804581"/>
                </a:cubicBezTo>
                <a:lnTo>
                  <a:pt x="1040231" y="4804581"/>
                </a:lnTo>
                <a:close/>
                <a:moveTo>
                  <a:pt x="6040856" y="4013062"/>
                </a:moveTo>
                <a:lnTo>
                  <a:pt x="6106470" y="4013062"/>
                </a:lnTo>
                <a:cubicBezTo>
                  <a:pt x="6180035" y="4013062"/>
                  <a:pt x="6233390" y="4028536"/>
                  <a:pt x="6266535" y="4059483"/>
                </a:cubicBezTo>
                <a:cubicBezTo>
                  <a:pt x="6301662" y="4092411"/>
                  <a:pt x="6319225" y="4132909"/>
                  <a:pt x="6319225" y="4180975"/>
                </a:cubicBezTo>
                <a:cubicBezTo>
                  <a:pt x="6319225" y="4229042"/>
                  <a:pt x="6301662" y="4269870"/>
                  <a:pt x="6266535" y="4303458"/>
                </a:cubicBezTo>
                <a:cubicBezTo>
                  <a:pt x="6234061" y="4334405"/>
                  <a:pt x="6180706" y="4349879"/>
                  <a:pt x="6106470" y="4349879"/>
                </a:cubicBezTo>
                <a:lnTo>
                  <a:pt x="6040856" y="4349879"/>
                </a:lnTo>
                <a:close/>
                <a:moveTo>
                  <a:pt x="10794580" y="3745590"/>
                </a:moveTo>
                <a:lnTo>
                  <a:pt x="10794580" y="5097810"/>
                </a:lnTo>
                <a:lnTo>
                  <a:pt x="11564305" y="5097810"/>
                </a:lnTo>
                <a:lnTo>
                  <a:pt x="11564305" y="4804581"/>
                </a:lnTo>
                <a:lnTo>
                  <a:pt x="11146256" y="4804581"/>
                </a:lnTo>
                <a:lnTo>
                  <a:pt x="11146256" y="4562866"/>
                </a:lnTo>
                <a:lnTo>
                  <a:pt x="11541521" y="4562866"/>
                </a:lnTo>
                <a:lnTo>
                  <a:pt x="11541521" y="4269637"/>
                </a:lnTo>
                <a:lnTo>
                  <a:pt x="11146256" y="4269637"/>
                </a:lnTo>
                <a:lnTo>
                  <a:pt x="11146256" y="4038819"/>
                </a:lnTo>
                <a:lnTo>
                  <a:pt x="11564305" y="4038819"/>
                </a:lnTo>
                <a:lnTo>
                  <a:pt x="11564305" y="3745590"/>
                </a:lnTo>
                <a:close/>
                <a:moveTo>
                  <a:pt x="7956130" y="3745590"/>
                </a:moveTo>
                <a:lnTo>
                  <a:pt x="7956130" y="5097810"/>
                </a:lnTo>
                <a:lnTo>
                  <a:pt x="8307806" y="5097810"/>
                </a:lnTo>
                <a:lnTo>
                  <a:pt x="8307806" y="4269637"/>
                </a:lnTo>
                <a:lnTo>
                  <a:pt x="8954692" y="5097810"/>
                </a:lnTo>
                <a:lnTo>
                  <a:pt x="9306368" y="5097810"/>
                </a:lnTo>
                <a:lnTo>
                  <a:pt x="9306368" y="3745590"/>
                </a:lnTo>
                <a:lnTo>
                  <a:pt x="8954692" y="3745590"/>
                </a:lnTo>
                <a:lnTo>
                  <a:pt x="8954692" y="4572772"/>
                </a:lnTo>
                <a:lnTo>
                  <a:pt x="8307806" y="3745590"/>
                </a:lnTo>
                <a:close/>
                <a:moveTo>
                  <a:pt x="6965530" y="3745590"/>
                </a:moveTo>
                <a:lnTo>
                  <a:pt x="6965530" y="5097810"/>
                </a:lnTo>
                <a:lnTo>
                  <a:pt x="7735255" y="5097810"/>
                </a:lnTo>
                <a:lnTo>
                  <a:pt x="7735255" y="4804581"/>
                </a:lnTo>
                <a:lnTo>
                  <a:pt x="7317206" y="4804581"/>
                </a:lnTo>
                <a:lnTo>
                  <a:pt x="7317206" y="4562866"/>
                </a:lnTo>
                <a:lnTo>
                  <a:pt x="7712470" y="4562866"/>
                </a:lnTo>
                <a:lnTo>
                  <a:pt x="7712470" y="4269637"/>
                </a:lnTo>
                <a:lnTo>
                  <a:pt x="7317206" y="4269637"/>
                </a:lnTo>
                <a:lnTo>
                  <a:pt x="7317206" y="4038819"/>
                </a:lnTo>
                <a:lnTo>
                  <a:pt x="7735255" y="4038819"/>
                </a:lnTo>
                <a:lnTo>
                  <a:pt x="7735255" y="3745590"/>
                </a:lnTo>
                <a:close/>
                <a:moveTo>
                  <a:pt x="5689180" y="3745590"/>
                </a:moveTo>
                <a:lnTo>
                  <a:pt x="5689180" y="5097810"/>
                </a:lnTo>
                <a:lnTo>
                  <a:pt x="6040856" y="5097810"/>
                </a:lnTo>
                <a:lnTo>
                  <a:pt x="6040856" y="4578716"/>
                </a:lnTo>
                <a:lnTo>
                  <a:pt x="6376682" y="5097810"/>
                </a:lnTo>
                <a:lnTo>
                  <a:pt x="6813553" y="5097810"/>
                </a:lnTo>
                <a:lnTo>
                  <a:pt x="6388570" y="4543053"/>
                </a:lnTo>
                <a:cubicBezTo>
                  <a:pt x="6468481" y="4525222"/>
                  <a:pt x="6531221" y="4493521"/>
                  <a:pt x="6576791" y="4447952"/>
                </a:cubicBezTo>
                <a:cubicBezTo>
                  <a:pt x="6648116" y="4376626"/>
                  <a:pt x="6683779" y="4281195"/>
                  <a:pt x="6683780" y="4161658"/>
                </a:cubicBezTo>
                <a:cubicBezTo>
                  <a:pt x="6683779" y="4057311"/>
                  <a:pt x="6652740" y="3966502"/>
                  <a:pt x="6590660" y="3889233"/>
                </a:cubicBezTo>
                <a:cubicBezTo>
                  <a:pt x="6514050" y="3793471"/>
                  <a:pt x="6395834" y="3745590"/>
                  <a:pt x="6236012" y="3745590"/>
                </a:cubicBezTo>
                <a:close/>
                <a:moveTo>
                  <a:pt x="4698580" y="3745590"/>
                </a:moveTo>
                <a:lnTo>
                  <a:pt x="4698580" y="5097810"/>
                </a:lnTo>
                <a:lnTo>
                  <a:pt x="5468305" y="5097810"/>
                </a:lnTo>
                <a:lnTo>
                  <a:pt x="5468305" y="4804581"/>
                </a:lnTo>
                <a:lnTo>
                  <a:pt x="5050256" y="4804581"/>
                </a:lnTo>
                <a:lnTo>
                  <a:pt x="5050256" y="4562866"/>
                </a:lnTo>
                <a:lnTo>
                  <a:pt x="5445521" y="4562866"/>
                </a:lnTo>
                <a:lnTo>
                  <a:pt x="5445521" y="4269637"/>
                </a:lnTo>
                <a:lnTo>
                  <a:pt x="5050256" y="4269637"/>
                </a:lnTo>
                <a:lnTo>
                  <a:pt x="5050256" y="4038819"/>
                </a:lnTo>
                <a:lnTo>
                  <a:pt x="5468305" y="4038819"/>
                </a:lnTo>
                <a:lnTo>
                  <a:pt x="5468305" y="3745590"/>
                </a:lnTo>
                <a:close/>
                <a:moveTo>
                  <a:pt x="3717506" y="3745590"/>
                </a:moveTo>
                <a:lnTo>
                  <a:pt x="3717506" y="5097810"/>
                </a:lnTo>
                <a:lnTo>
                  <a:pt x="4069181" y="5097810"/>
                </a:lnTo>
                <a:lnTo>
                  <a:pt x="4069181" y="4562866"/>
                </a:lnTo>
                <a:lnTo>
                  <a:pt x="4454539" y="4562866"/>
                </a:lnTo>
                <a:lnTo>
                  <a:pt x="4454539" y="4269637"/>
                </a:lnTo>
                <a:lnTo>
                  <a:pt x="4069181" y="4269637"/>
                </a:lnTo>
                <a:lnTo>
                  <a:pt x="4069181" y="4038819"/>
                </a:lnTo>
                <a:lnTo>
                  <a:pt x="4492183" y="4038819"/>
                </a:lnTo>
                <a:lnTo>
                  <a:pt x="4492183" y="3745590"/>
                </a:lnTo>
                <a:close/>
                <a:moveTo>
                  <a:pt x="2736430" y="3745590"/>
                </a:moveTo>
                <a:lnTo>
                  <a:pt x="2736430" y="5097810"/>
                </a:lnTo>
                <a:lnTo>
                  <a:pt x="3088107" y="5097810"/>
                </a:lnTo>
                <a:lnTo>
                  <a:pt x="3088107" y="4562866"/>
                </a:lnTo>
                <a:lnTo>
                  <a:pt x="3473464" y="4562866"/>
                </a:lnTo>
                <a:lnTo>
                  <a:pt x="3473464" y="4269637"/>
                </a:lnTo>
                <a:lnTo>
                  <a:pt x="3088107" y="4269637"/>
                </a:lnTo>
                <a:lnTo>
                  <a:pt x="3088107" y="4038819"/>
                </a:lnTo>
                <a:lnTo>
                  <a:pt x="3511108" y="4038819"/>
                </a:lnTo>
                <a:lnTo>
                  <a:pt x="3511108" y="3745590"/>
                </a:lnTo>
                <a:close/>
                <a:moveTo>
                  <a:pt x="2098256" y="3745590"/>
                </a:moveTo>
                <a:lnTo>
                  <a:pt x="2098256" y="5097810"/>
                </a:lnTo>
                <a:lnTo>
                  <a:pt x="2449932" y="5097810"/>
                </a:lnTo>
                <a:lnTo>
                  <a:pt x="2449932" y="3745590"/>
                </a:lnTo>
                <a:close/>
                <a:moveTo>
                  <a:pt x="688555" y="3745590"/>
                </a:moveTo>
                <a:lnTo>
                  <a:pt x="688555" y="5097810"/>
                </a:lnTo>
                <a:lnTo>
                  <a:pt x="1207649" y="5097810"/>
                </a:lnTo>
                <a:cubicBezTo>
                  <a:pt x="1280296" y="5097810"/>
                  <a:pt x="1351622" y="5085592"/>
                  <a:pt x="1421627" y="5061157"/>
                </a:cubicBezTo>
                <a:cubicBezTo>
                  <a:pt x="1553712" y="5014927"/>
                  <a:pt x="1662186" y="4931878"/>
                  <a:pt x="1747051" y="4812011"/>
                </a:cubicBezTo>
                <a:cubicBezTo>
                  <a:pt x="1831916" y="4692144"/>
                  <a:pt x="1874348" y="4561875"/>
                  <a:pt x="1874348" y="4421205"/>
                </a:cubicBezTo>
                <a:cubicBezTo>
                  <a:pt x="1874348" y="4320160"/>
                  <a:pt x="1851233" y="4222087"/>
                  <a:pt x="1805003" y="4126986"/>
                </a:cubicBezTo>
                <a:cubicBezTo>
                  <a:pt x="1748207" y="4012072"/>
                  <a:pt x="1666644" y="3920273"/>
                  <a:pt x="1560316" y="3851588"/>
                </a:cubicBezTo>
                <a:cubicBezTo>
                  <a:pt x="1452006" y="3780923"/>
                  <a:pt x="1334450" y="3745590"/>
                  <a:pt x="1207649" y="3745590"/>
                </a:cubicBezTo>
                <a:close/>
                <a:moveTo>
                  <a:pt x="10252213" y="3716862"/>
                </a:moveTo>
                <a:cubicBezTo>
                  <a:pt x="10079842" y="3716862"/>
                  <a:pt x="9926293" y="3771347"/>
                  <a:pt x="9791566" y="3880317"/>
                </a:cubicBezTo>
                <a:cubicBezTo>
                  <a:pt x="9619855" y="4019667"/>
                  <a:pt x="9534001" y="4201614"/>
                  <a:pt x="9534001" y="4426158"/>
                </a:cubicBezTo>
                <a:cubicBezTo>
                  <a:pt x="9534001" y="4650042"/>
                  <a:pt x="9619855" y="4831659"/>
                  <a:pt x="9791566" y="4971008"/>
                </a:cubicBezTo>
                <a:cubicBezTo>
                  <a:pt x="9926293" y="5079979"/>
                  <a:pt x="10078852" y="5134464"/>
                  <a:pt x="10249241" y="5134464"/>
                </a:cubicBezTo>
                <a:cubicBezTo>
                  <a:pt x="10346983" y="5134464"/>
                  <a:pt x="10453313" y="5111679"/>
                  <a:pt x="10568227" y="5066110"/>
                </a:cubicBezTo>
                <a:lnTo>
                  <a:pt x="10568227" y="4645089"/>
                </a:lnTo>
                <a:cubicBezTo>
                  <a:pt x="10534493" y="4686314"/>
                  <a:pt x="10500760" y="4716900"/>
                  <a:pt x="10467027" y="4736847"/>
                </a:cubicBezTo>
                <a:cubicBezTo>
                  <a:pt x="10404192" y="4774738"/>
                  <a:pt x="10336731" y="4793684"/>
                  <a:pt x="10264643" y="4793684"/>
                </a:cubicBezTo>
                <a:cubicBezTo>
                  <a:pt x="10173369" y="4793684"/>
                  <a:pt x="10094000" y="4766205"/>
                  <a:pt x="10026533" y="4711245"/>
                </a:cubicBezTo>
                <a:cubicBezTo>
                  <a:pt x="9941214" y="4641715"/>
                  <a:pt x="9898555" y="4546686"/>
                  <a:pt x="9898555" y="4426158"/>
                </a:cubicBezTo>
                <a:cubicBezTo>
                  <a:pt x="9898555" y="4304970"/>
                  <a:pt x="9941214" y="4209611"/>
                  <a:pt x="10026533" y="4140081"/>
                </a:cubicBezTo>
                <a:cubicBezTo>
                  <a:pt x="10094000" y="4085121"/>
                  <a:pt x="10173369" y="4057641"/>
                  <a:pt x="10264643" y="4057641"/>
                </a:cubicBezTo>
                <a:cubicBezTo>
                  <a:pt x="10336731" y="4057641"/>
                  <a:pt x="10404192" y="4076587"/>
                  <a:pt x="10467027" y="4114479"/>
                </a:cubicBezTo>
                <a:cubicBezTo>
                  <a:pt x="10501420" y="4135097"/>
                  <a:pt x="10535153" y="4165683"/>
                  <a:pt x="10568227" y="4206237"/>
                </a:cubicBezTo>
                <a:lnTo>
                  <a:pt x="10568227" y="3785216"/>
                </a:lnTo>
                <a:cubicBezTo>
                  <a:pt x="10451331" y="3739646"/>
                  <a:pt x="10345992" y="3716862"/>
                  <a:pt x="10252213" y="3716862"/>
                </a:cubicBezTo>
                <a:close/>
                <a:moveTo>
                  <a:pt x="5823009" y="1725239"/>
                </a:moveTo>
                <a:lnTo>
                  <a:pt x="5968633" y="2156167"/>
                </a:lnTo>
                <a:lnTo>
                  <a:pt x="5675404" y="2156167"/>
                </a:lnTo>
                <a:close/>
                <a:moveTo>
                  <a:pt x="8099005" y="1307191"/>
                </a:moveTo>
                <a:lnTo>
                  <a:pt x="8099005" y="2659410"/>
                </a:lnTo>
                <a:lnTo>
                  <a:pt x="8868730" y="2659410"/>
                </a:lnTo>
                <a:lnTo>
                  <a:pt x="8868730" y="2366182"/>
                </a:lnTo>
                <a:lnTo>
                  <a:pt x="8450681" y="2366182"/>
                </a:lnTo>
                <a:lnTo>
                  <a:pt x="8450681" y="2124466"/>
                </a:lnTo>
                <a:lnTo>
                  <a:pt x="8845945" y="2124466"/>
                </a:lnTo>
                <a:lnTo>
                  <a:pt x="8845945" y="1831237"/>
                </a:lnTo>
                <a:lnTo>
                  <a:pt x="8450681" y="1831237"/>
                </a:lnTo>
                <a:lnTo>
                  <a:pt x="8450681" y="1600419"/>
                </a:lnTo>
                <a:lnTo>
                  <a:pt x="8868730" y="1600419"/>
                </a:lnTo>
                <a:lnTo>
                  <a:pt x="8868730" y="1307191"/>
                </a:lnTo>
                <a:close/>
                <a:moveTo>
                  <a:pt x="6679780" y="1307191"/>
                </a:moveTo>
                <a:lnTo>
                  <a:pt x="6679780" y="2659410"/>
                </a:lnTo>
                <a:lnTo>
                  <a:pt x="7031456" y="2659410"/>
                </a:lnTo>
                <a:lnTo>
                  <a:pt x="7031456" y="2072953"/>
                </a:lnTo>
                <a:lnTo>
                  <a:pt x="7488140" y="2659410"/>
                </a:lnTo>
                <a:lnTo>
                  <a:pt x="7942842" y="2659410"/>
                </a:lnTo>
                <a:lnTo>
                  <a:pt x="7357376" y="1947142"/>
                </a:lnTo>
                <a:lnTo>
                  <a:pt x="7893310" y="1307191"/>
                </a:lnTo>
                <a:lnTo>
                  <a:pt x="7460402" y="1307191"/>
                </a:lnTo>
                <a:lnTo>
                  <a:pt x="7031456" y="1864919"/>
                </a:lnTo>
                <a:lnTo>
                  <a:pt x="7031456" y="1307191"/>
                </a:lnTo>
                <a:close/>
                <a:moveTo>
                  <a:pt x="5633797" y="1307191"/>
                </a:moveTo>
                <a:lnTo>
                  <a:pt x="5113713" y="2659410"/>
                </a:lnTo>
                <a:lnTo>
                  <a:pt x="5485202" y="2659410"/>
                </a:lnTo>
                <a:lnTo>
                  <a:pt x="5578321" y="2423639"/>
                </a:lnTo>
                <a:lnTo>
                  <a:pt x="6063734" y="2423639"/>
                </a:lnTo>
                <a:lnTo>
                  <a:pt x="6150910" y="2659410"/>
                </a:lnTo>
                <a:lnTo>
                  <a:pt x="6526361" y="2659410"/>
                </a:lnTo>
                <a:lnTo>
                  <a:pt x="6017174" y="1307191"/>
                </a:lnTo>
                <a:close/>
                <a:moveTo>
                  <a:pt x="3553529" y="1307191"/>
                </a:moveTo>
                <a:lnTo>
                  <a:pt x="3323701" y="2659410"/>
                </a:lnTo>
                <a:lnTo>
                  <a:pt x="3674387" y="2659410"/>
                </a:lnTo>
                <a:lnTo>
                  <a:pt x="3789193" y="1880769"/>
                </a:lnTo>
                <a:lnTo>
                  <a:pt x="4100918" y="2659410"/>
                </a:lnTo>
                <a:lnTo>
                  <a:pt x="4240458" y="2659410"/>
                </a:lnTo>
                <a:lnTo>
                  <a:pt x="4567044" y="1880769"/>
                </a:lnTo>
                <a:lnTo>
                  <a:pt x="4667005" y="2659410"/>
                </a:lnTo>
                <a:lnTo>
                  <a:pt x="5018681" y="2659410"/>
                </a:lnTo>
                <a:lnTo>
                  <a:pt x="4814610" y="1307191"/>
                </a:lnTo>
                <a:lnTo>
                  <a:pt x="4463925" y="1307191"/>
                </a:lnTo>
                <a:lnTo>
                  <a:pt x="4174690" y="2028374"/>
                </a:lnTo>
                <a:lnTo>
                  <a:pt x="3901243" y="130719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98132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 advTm="0">
        <p159:morph option="byObject"/>
      </p:transition>
    </mc:Choice>
    <mc:Fallback xmlns="">
      <p:transition spd="slow" advClick="0" advTm="0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2" descr="Free Silhouette of Man Standing Against Black And Red Background Stock Photo">
            <a:extLst>
              <a:ext uri="{FF2B5EF4-FFF2-40B4-BE49-F238E27FC236}">
                <a16:creationId xmlns:a16="http://schemas.microsoft.com/office/drawing/2014/main" id="{1F999C09-86F7-CEDC-3188-A37299A95CD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429"/>
          <a:stretch/>
        </p:blipFill>
        <p:spPr bwMode="auto">
          <a:xfrm>
            <a:off x="0" y="0"/>
            <a:ext cx="1219426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Freeform 11">
            <a:extLst>
              <a:ext uri="{FF2B5EF4-FFF2-40B4-BE49-F238E27FC236}">
                <a16:creationId xmlns:a16="http://schemas.microsoft.com/office/drawing/2014/main" id="{FE28B523-D934-C1EA-C01B-2A5B26D1F99C}"/>
              </a:ext>
            </a:extLst>
          </p:cNvPr>
          <p:cNvSpPr/>
          <p:nvPr/>
        </p:nvSpPr>
        <p:spPr>
          <a:xfrm>
            <a:off x="-147951372" y="-56496857"/>
            <a:ext cx="322601771" cy="179548971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040231" y="4038819"/>
                </a:moveTo>
                <a:lnTo>
                  <a:pt x="1120643" y="4038819"/>
                </a:lnTo>
                <a:cubicBezTo>
                  <a:pt x="1258300" y="4038819"/>
                  <a:pt x="1361874" y="4084837"/>
                  <a:pt x="1431363" y="4176873"/>
                </a:cubicBezTo>
                <a:cubicBezTo>
                  <a:pt x="1483650" y="4246404"/>
                  <a:pt x="1509793" y="4327848"/>
                  <a:pt x="1509793" y="4421205"/>
                </a:cubicBezTo>
                <a:cubicBezTo>
                  <a:pt x="1509793" y="4514562"/>
                  <a:pt x="1483650" y="4596336"/>
                  <a:pt x="1431363" y="4666527"/>
                </a:cubicBezTo>
                <a:cubicBezTo>
                  <a:pt x="1362534" y="4758563"/>
                  <a:pt x="1258961" y="4804581"/>
                  <a:pt x="1120643" y="4804581"/>
                </a:cubicBezTo>
                <a:lnTo>
                  <a:pt x="1040231" y="4804581"/>
                </a:lnTo>
                <a:close/>
                <a:moveTo>
                  <a:pt x="6040856" y="4013062"/>
                </a:moveTo>
                <a:lnTo>
                  <a:pt x="6106470" y="4013062"/>
                </a:lnTo>
                <a:cubicBezTo>
                  <a:pt x="6180035" y="4013062"/>
                  <a:pt x="6233390" y="4028536"/>
                  <a:pt x="6266535" y="4059483"/>
                </a:cubicBezTo>
                <a:cubicBezTo>
                  <a:pt x="6301662" y="4092411"/>
                  <a:pt x="6319225" y="4132909"/>
                  <a:pt x="6319225" y="4180975"/>
                </a:cubicBezTo>
                <a:cubicBezTo>
                  <a:pt x="6319225" y="4229042"/>
                  <a:pt x="6301662" y="4269870"/>
                  <a:pt x="6266535" y="4303458"/>
                </a:cubicBezTo>
                <a:cubicBezTo>
                  <a:pt x="6234061" y="4334405"/>
                  <a:pt x="6180706" y="4349879"/>
                  <a:pt x="6106470" y="4349879"/>
                </a:cubicBezTo>
                <a:lnTo>
                  <a:pt x="6040856" y="4349879"/>
                </a:lnTo>
                <a:close/>
                <a:moveTo>
                  <a:pt x="10794580" y="3745590"/>
                </a:moveTo>
                <a:lnTo>
                  <a:pt x="10794580" y="5097810"/>
                </a:lnTo>
                <a:lnTo>
                  <a:pt x="11564305" y="5097810"/>
                </a:lnTo>
                <a:lnTo>
                  <a:pt x="11564305" y="4804581"/>
                </a:lnTo>
                <a:lnTo>
                  <a:pt x="11146256" y="4804581"/>
                </a:lnTo>
                <a:lnTo>
                  <a:pt x="11146256" y="4562866"/>
                </a:lnTo>
                <a:lnTo>
                  <a:pt x="11541521" y="4562866"/>
                </a:lnTo>
                <a:lnTo>
                  <a:pt x="11541521" y="4269637"/>
                </a:lnTo>
                <a:lnTo>
                  <a:pt x="11146256" y="4269637"/>
                </a:lnTo>
                <a:lnTo>
                  <a:pt x="11146256" y="4038819"/>
                </a:lnTo>
                <a:lnTo>
                  <a:pt x="11564305" y="4038819"/>
                </a:lnTo>
                <a:lnTo>
                  <a:pt x="11564305" y="3745590"/>
                </a:lnTo>
                <a:close/>
                <a:moveTo>
                  <a:pt x="7956130" y="3745590"/>
                </a:moveTo>
                <a:lnTo>
                  <a:pt x="7956130" y="5097810"/>
                </a:lnTo>
                <a:lnTo>
                  <a:pt x="8307806" y="5097810"/>
                </a:lnTo>
                <a:lnTo>
                  <a:pt x="8307806" y="4269637"/>
                </a:lnTo>
                <a:lnTo>
                  <a:pt x="8954692" y="5097810"/>
                </a:lnTo>
                <a:lnTo>
                  <a:pt x="9306368" y="5097810"/>
                </a:lnTo>
                <a:lnTo>
                  <a:pt x="9306368" y="3745590"/>
                </a:lnTo>
                <a:lnTo>
                  <a:pt x="8954692" y="3745590"/>
                </a:lnTo>
                <a:lnTo>
                  <a:pt x="8954692" y="4572772"/>
                </a:lnTo>
                <a:lnTo>
                  <a:pt x="8307806" y="3745590"/>
                </a:lnTo>
                <a:close/>
                <a:moveTo>
                  <a:pt x="6965530" y="3745590"/>
                </a:moveTo>
                <a:lnTo>
                  <a:pt x="6965530" y="5097810"/>
                </a:lnTo>
                <a:lnTo>
                  <a:pt x="7735255" y="5097810"/>
                </a:lnTo>
                <a:lnTo>
                  <a:pt x="7735255" y="4804581"/>
                </a:lnTo>
                <a:lnTo>
                  <a:pt x="7317206" y="4804581"/>
                </a:lnTo>
                <a:lnTo>
                  <a:pt x="7317206" y="4562866"/>
                </a:lnTo>
                <a:lnTo>
                  <a:pt x="7712470" y="4562866"/>
                </a:lnTo>
                <a:lnTo>
                  <a:pt x="7712470" y="4269637"/>
                </a:lnTo>
                <a:lnTo>
                  <a:pt x="7317206" y="4269637"/>
                </a:lnTo>
                <a:lnTo>
                  <a:pt x="7317206" y="4038819"/>
                </a:lnTo>
                <a:lnTo>
                  <a:pt x="7735255" y="4038819"/>
                </a:lnTo>
                <a:lnTo>
                  <a:pt x="7735255" y="3745590"/>
                </a:lnTo>
                <a:close/>
                <a:moveTo>
                  <a:pt x="5689180" y="3745590"/>
                </a:moveTo>
                <a:lnTo>
                  <a:pt x="5689180" y="5097810"/>
                </a:lnTo>
                <a:lnTo>
                  <a:pt x="6040856" y="5097810"/>
                </a:lnTo>
                <a:lnTo>
                  <a:pt x="6040856" y="4578716"/>
                </a:lnTo>
                <a:lnTo>
                  <a:pt x="6376682" y="5097810"/>
                </a:lnTo>
                <a:lnTo>
                  <a:pt x="6813553" y="5097810"/>
                </a:lnTo>
                <a:lnTo>
                  <a:pt x="6388570" y="4543053"/>
                </a:lnTo>
                <a:cubicBezTo>
                  <a:pt x="6468481" y="4525222"/>
                  <a:pt x="6531221" y="4493521"/>
                  <a:pt x="6576791" y="4447952"/>
                </a:cubicBezTo>
                <a:cubicBezTo>
                  <a:pt x="6648116" y="4376626"/>
                  <a:pt x="6683779" y="4281195"/>
                  <a:pt x="6683780" y="4161658"/>
                </a:cubicBezTo>
                <a:cubicBezTo>
                  <a:pt x="6683779" y="4057311"/>
                  <a:pt x="6652740" y="3966502"/>
                  <a:pt x="6590660" y="3889233"/>
                </a:cubicBezTo>
                <a:cubicBezTo>
                  <a:pt x="6514050" y="3793471"/>
                  <a:pt x="6395834" y="3745590"/>
                  <a:pt x="6236012" y="3745590"/>
                </a:cubicBezTo>
                <a:close/>
                <a:moveTo>
                  <a:pt x="4698580" y="3745590"/>
                </a:moveTo>
                <a:lnTo>
                  <a:pt x="4698580" y="5097810"/>
                </a:lnTo>
                <a:lnTo>
                  <a:pt x="5468305" y="5097810"/>
                </a:lnTo>
                <a:lnTo>
                  <a:pt x="5468305" y="4804581"/>
                </a:lnTo>
                <a:lnTo>
                  <a:pt x="5050256" y="4804581"/>
                </a:lnTo>
                <a:lnTo>
                  <a:pt x="5050256" y="4562866"/>
                </a:lnTo>
                <a:lnTo>
                  <a:pt x="5445521" y="4562866"/>
                </a:lnTo>
                <a:lnTo>
                  <a:pt x="5445521" y="4269637"/>
                </a:lnTo>
                <a:lnTo>
                  <a:pt x="5050256" y="4269637"/>
                </a:lnTo>
                <a:lnTo>
                  <a:pt x="5050256" y="4038819"/>
                </a:lnTo>
                <a:lnTo>
                  <a:pt x="5468305" y="4038819"/>
                </a:lnTo>
                <a:lnTo>
                  <a:pt x="5468305" y="3745590"/>
                </a:lnTo>
                <a:close/>
                <a:moveTo>
                  <a:pt x="3717506" y="3745590"/>
                </a:moveTo>
                <a:lnTo>
                  <a:pt x="3717506" y="5097810"/>
                </a:lnTo>
                <a:lnTo>
                  <a:pt x="4069181" y="5097810"/>
                </a:lnTo>
                <a:lnTo>
                  <a:pt x="4069181" y="4562866"/>
                </a:lnTo>
                <a:lnTo>
                  <a:pt x="4454539" y="4562866"/>
                </a:lnTo>
                <a:lnTo>
                  <a:pt x="4454539" y="4269637"/>
                </a:lnTo>
                <a:lnTo>
                  <a:pt x="4069181" y="4269637"/>
                </a:lnTo>
                <a:lnTo>
                  <a:pt x="4069181" y="4038819"/>
                </a:lnTo>
                <a:lnTo>
                  <a:pt x="4492183" y="4038819"/>
                </a:lnTo>
                <a:lnTo>
                  <a:pt x="4492183" y="3745590"/>
                </a:lnTo>
                <a:close/>
                <a:moveTo>
                  <a:pt x="2736430" y="3745590"/>
                </a:moveTo>
                <a:lnTo>
                  <a:pt x="2736430" y="5097810"/>
                </a:lnTo>
                <a:lnTo>
                  <a:pt x="3088107" y="5097810"/>
                </a:lnTo>
                <a:lnTo>
                  <a:pt x="3088107" y="4562866"/>
                </a:lnTo>
                <a:lnTo>
                  <a:pt x="3473464" y="4562866"/>
                </a:lnTo>
                <a:lnTo>
                  <a:pt x="3473464" y="4269637"/>
                </a:lnTo>
                <a:lnTo>
                  <a:pt x="3088107" y="4269637"/>
                </a:lnTo>
                <a:lnTo>
                  <a:pt x="3088107" y="4038819"/>
                </a:lnTo>
                <a:lnTo>
                  <a:pt x="3511108" y="4038819"/>
                </a:lnTo>
                <a:lnTo>
                  <a:pt x="3511108" y="3745590"/>
                </a:lnTo>
                <a:close/>
                <a:moveTo>
                  <a:pt x="2098256" y="3745590"/>
                </a:moveTo>
                <a:lnTo>
                  <a:pt x="2098256" y="5097810"/>
                </a:lnTo>
                <a:lnTo>
                  <a:pt x="2449932" y="5097810"/>
                </a:lnTo>
                <a:lnTo>
                  <a:pt x="2449932" y="3745590"/>
                </a:lnTo>
                <a:close/>
                <a:moveTo>
                  <a:pt x="688555" y="3745590"/>
                </a:moveTo>
                <a:lnTo>
                  <a:pt x="688555" y="5097810"/>
                </a:lnTo>
                <a:lnTo>
                  <a:pt x="1207649" y="5097810"/>
                </a:lnTo>
                <a:cubicBezTo>
                  <a:pt x="1280296" y="5097810"/>
                  <a:pt x="1351622" y="5085592"/>
                  <a:pt x="1421627" y="5061157"/>
                </a:cubicBezTo>
                <a:cubicBezTo>
                  <a:pt x="1553712" y="5014927"/>
                  <a:pt x="1662186" y="4931878"/>
                  <a:pt x="1747051" y="4812011"/>
                </a:cubicBezTo>
                <a:cubicBezTo>
                  <a:pt x="1831916" y="4692144"/>
                  <a:pt x="1874348" y="4561875"/>
                  <a:pt x="1874348" y="4421205"/>
                </a:cubicBezTo>
                <a:cubicBezTo>
                  <a:pt x="1874348" y="4320160"/>
                  <a:pt x="1851233" y="4222087"/>
                  <a:pt x="1805003" y="4126986"/>
                </a:cubicBezTo>
                <a:cubicBezTo>
                  <a:pt x="1748207" y="4012072"/>
                  <a:pt x="1666644" y="3920273"/>
                  <a:pt x="1560316" y="3851588"/>
                </a:cubicBezTo>
                <a:cubicBezTo>
                  <a:pt x="1452006" y="3780923"/>
                  <a:pt x="1334450" y="3745590"/>
                  <a:pt x="1207649" y="3745590"/>
                </a:cubicBezTo>
                <a:close/>
                <a:moveTo>
                  <a:pt x="10252213" y="3716862"/>
                </a:moveTo>
                <a:cubicBezTo>
                  <a:pt x="10079842" y="3716862"/>
                  <a:pt x="9926293" y="3771347"/>
                  <a:pt x="9791566" y="3880317"/>
                </a:cubicBezTo>
                <a:cubicBezTo>
                  <a:pt x="9619855" y="4019667"/>
                  <a:pt x="9534001" y="4201614"/>
                  <a:pt x="9534001" y="4426158"/>
                </a:cubicBezTo>
                <a:cubicBezTo>
                  <a:pt x="9534001" y="4650042"/>
                  <a:pt x="9619855" y="4831659"/>
                  <a:pt x="9791566" y="4971008"/>
                </a:cubicBezTo>
                <a:cubicBezTo>
                  <a:pt x="9926293" y="5079979"/>
                  <a:pt x="10078852" y="5134464"/>
                  <a:pt x="10249241" y="5134464"/>
                </a:cubicBezTo>
                <a:cubicBezTo>
                  <a:pt x="10346983" y="5134464"/>
                  <a:pt x="10453313" y="5111679"/>
                  <a:pt x="10568227" y="5066110"/>
                </a:cubicBezTo>
                <a:lnTo>
                  <a:pt x="10568227" y="4645089"/>
                </a:lnTo>
                <a:cubicBezTo>
                  <a:pt x="10534493" y="4686314"/>
                  <a:pt x="10500760" y="4716900"/>
                  <a:pt x="10467027" y="4736847"/>
                </a:cubicBezTo>
                <a:cubicBezTo>
                  <a:pt x="10404192" y="4774738"/>
                  <a:pt x="10336731" y="4793684"/>
                  <a:pt x="10264643" y="4793684"/>
                </a:cubicBezTo>
                <a:cubicBezTo>
                  <a:pt x="10173369" y="4793684"/>
                  <a:pt x="10094000" y="4766205"/>
                  <a:pt x="10026533" y="4711245"/>
                </a:cubicBezTo>
                <a:cubicBezTo>
                  <a:pt x="9941214" y="4641715"/>
                  <a:pt x="9898555" y="4546686"/>
                  <a:pt x="9898555" y="4426158"/>
                </a:cubicBezTo>
                <a:cubicBezTo>
                  <a:pt x="9898555" y="4304970"/>
                  <a:pt x="9941214" y="4209611"/>
                  <a:pt x="10026533" y="4140081"/>
                </a:cubicBezTo>
                <a:cubicBezTo>
                  <a:pt x="10094000" y="4085121"/>
                  <a:pt x="10173369" y="4057641"/>
                  <a:pt x="10264643" y="4057641"/>
                </a:cubicBezTo>
                <a:cubicBezTo>
                  <a:pt x="10336731" y="4057641"/>
                  <a:pt x="10404192" y="4076587"/>
                  <a:pt x="10467027" y="4114479"/>
                </a:cubicBezTo>
                <a:cubicBezTo>
                  <a:pt x="10501420" y="4135097"/>
                  <a:pt x="10535153" y="4165683"/>
                  <a:pt x="10568227" y="4206237"/>
                </a:cubicBezTo>
                <a:lnTo>
                  <a:pt x="10568227" y="3785216"/>
                </a:lnTo>
                <a:cubicBezTo>
                  <a:pt x="10451331" y="3739646"/>
                  <a:pt x="10345992" y="3716862"/>
                  <a:pt x="10252213" y="3716862"/>
                </a:cubicBezTo>
                <a:close/>
                <a:moveTo>
                  <a:pt x="5823009" y="1725239"/>
                </a:moveTo>
                <a:lnTo>
                  <a:pt x="5968633" y="2156167"/>
                </a:lnTo>
                <a:lnTo>
                  <a:pt x="5675404" y="2156167"/>
                </a:lnTo>
                <a:close/>
                <a:moveTo>
                  <a:pt x="8099005" y="1307191"/>
                </a:moveTo>
                <a:lnTo>
                  <a:pt x="8099005" y="2659410"/>
                </a:lnTo>
                <a:lnTo>
                  <a:pt x="8868730" y="2659410"/>
                </a:lnTo>
                <a:lnTo>
                  <a:pt x="8868730" y="2366182"/>
                </a:lnTo>
                <a:lnTo>
                  <a:pt x="8450681" y="2366182"/>
                </a:lnTo>
                <a:lnTo>
                  <a:pt x="8450681" y="2124466"/>
                </a:lnTo>
                <a:lnTo>
                  <a:pt x="8845945" y="2124466"/>
                </a:lnTo>
                <a:lnTo>
                  <a:pt x="8845945" y="1831237"/>
                </a:lnTo>
                <a:lnTo>
                  <a:pt x="8450681" y="1831237"/>
                </a:lnTo>
                <a:lnTo>
                  <a:pt x="8450681" y="1600419"/>
                </a:lnTo>
                <a:lnTo>
                  <a:pt x="8868730" y="1600419"/>
                </a:lnTo>
                <a:lnTo>
                  <a:pt x="8868730" y="1307191"/>
                </a:lnTo>
                <a:close/>
                <a:moveTo>
                  <a:pt x="6679780" y="1307191"/>
                </a:moveTo>
                <a:lnTo>
                  <a:pt x="6679780" y="2659410"/>
                </a:lnTo>
                <a:lnTo>
                  <a:pt x="7031456" y="2659410"/>
                </a:lnTo>
                <a:lnTo>
                  <a:pt x="7031456" y="2072953"/>
                </a:lnTo>
                <a:lnTo>
                  <a:pt x="7488140" y="2659410"/>
                </a:lnTo>
                <a:lnTo>
                  <a:pt x="7942842" y="2659410"/>
                </a:lnTo>
                <a:lnTo>
                  <a:pt x="7357376" y="1947142"/>
                </a:lnTo>
                <a:lnTo>
                  <a:pt x="7893310" y="1307191"/>
                </a:lnTo>
                <a:lnTo>
                  <a:pt x="7460402" y="1307191"/>
                </a:lnTo>
                <a:lnTo>
                  <a:pt x="7031456" y="1864919"/>
                </a:lnTo>
                <a:lnTo>
                  <a:pt x="7031456" y="1307191"/>
                </a:lnTo>
                <a:close/>
                <a:moveTo>
                  <a:pt x="5633797" y="1307191"/>
                </a:moveTo>
                <a:lnTo>
                  <a:pt x="5113713" y="2659410"/>
                </a:lnTo>
                <a:lnTo>
                  <a:pt x="5485202" y="2659410"/>
                </a:lnTo>
                <a:lnTo>
                  <a:pt x="5578321" y="2423639"/>
                </a:lnTo>
                <a:lnTo>
                  <a:pt x="6063734" y="2423639"/>
                </a:lnTo>
                <a:lnTo>
                  <a:pt x="6150910" y="2659410"/>
                </a:lnTo>
                <a:lnTo>
                  <a:pt x="6526361" y="2659410"/>
                </a:lnTo>
                <a:lnTo>
                  <a:pt x="6017174" y="1307191"/>
                </a:lnTo>
                <a:close/>
                <a:moveTo>
                  <a:pt x="3553529" y="1307191"/>
                </a:moveTo>
                <a:lnTo>
                  <a:pt x="3323701" y="2659410"/>
                </a:lnTo>
                <a:lnTo>
                  <a:pt x="3674387" y="2659410"/>
                </a:lnTo>
                <a:lnTo>
                  <a:pt x="3789193" y="1880769"/>
                </a:lnTo>
                <a:lnTo>
                  <a:pt x="4100918" y="2659410"/>
                </a:lnTo>
                <a:lnTo>
                  <a:pt x="4240458" y="2659410"/>
                </a:lnTo>
                <a:lnTo>
                  <a:pt x="4567044" y="1880769"/>
                </a:lnTo>
                <a:lnTo>
                  <a:pt x="4667005" y="2659410"/>
                </a:lnTo>
                <a:lnTo>
                  <a:pt x="5018681" y="2659410"/>
                </a:lnTo>
                <a:lnTo>
                  <a:pt x="4814610" y="1307191"/>
                </a:lnTo>
                <a:lnTo>
                  <a:pt x="4463925" y="1307191"/>
                </a:lnTo>
                <a:lnTo>
                  <a:pt x="4174690" y="2028374"/>
                </a:lnTo>
                <a:lnTo>
                  <a:pt x="3901243" y="1307191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300048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25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70</Words>
  <Application>Microsoft Macintosh PowerPoint</Application>
  <PresentationFormat>Widescreen</PresentationFormat>
  <Paragraphs>6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Britannic Bold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Rodrigues Giraldo, S. (Sergio)</dc:creator>
  <cp:lastModifiedBy>Rodrigues Giraldo, S. (Sergio)</cp:lastModifiedBy>
  <cp:revision>3</cp:revision>
  <dcterms:created xsi:type="dcterms:W3CDTF">2023-02-26T12:35:39Z</dcterms:created>
  <dcterms:modified xsi:type="dcterms:W3CDTF">2023-02-27T07:51:51Z</dcterms:modified>
</cp:coreProperties>
</file>