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>
                <a:solidFill>
                  <a:schemeClr val="bg1"/>
                </a:solidFill>
                <a:latin typeface="Source Sans Pro" panose="020B0503030403020204" pitchFamily="34" charset="0"/>
              </a:rPr>
              <a:t>ARROWS V</a:t>
            </a:r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rgbClr val="409488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01 Teal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26A69A"/>
      </a:accent1>
      <a:accent2>
        <a:srgbClr val="009688"/>
      </a:accent2>
      <a:accent3>
        <a:srgbClr val="00897B"/>
      </a:accent3>
      <a:accent4>
        <a:srgbClr val="00796B"/>
      </a:accent4>
      <a:accent5>
        <a:srgbClr val="00695C"/>
      </a:accent5>
      <a:accent6>
        <a:srgbClr val="004D4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432</cp:revision>
  <dcterms:created xsi:type="dcterms:W3CDTF">2017-04-08T17:14:36Z</dcterms:created>
  <dcterms:modified xsi:type="dcterms:W3CDTF">2018-07-24T08:54:44Z</dcterms:modified>
</cp:coreProperties>
</file>