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762" r:id="rId3"/>
    <p:sldId id="763" r:id="rId4"/>
    <p:sldId id="764" r:id="rId5"/>
    <p:sldId id="765" r:id="rId6"/>
    <p:sldId id="766" r:id="rId7"/>
    <p:sldId id="767" r:id="rId8"/>
    <p:sldId id="768" r:id="rId9"/>
    <p:sldId id="769" r:id="rId10"/>
    <p:sldId id="770" r:id="rId11"/>
    <p:sldId id="771" r:id="rId12"/>
    <p:sldId id="772" r:id="rId13"/>
    <p:sldId id="774" r:id="rId14"/>
    <p:sldId id="775" r:id="rId15"/>
    <p:sldId id="773" r:id="rId16"/>
    <p:sldId id="776" r:id="rId17"/>
    <p:sldId id="777" r:id="rId18"/>
    <p:sldId id="778" r:id="rId19"/>
    <p:sldId id="779" r:id="rId20"/>
    <p:sldId id="780" r:id="rId21"/>
    <p:sldId id="781" r:id="rId22"/>
    <p:sldId id="782" r:id="rId23"/>
    <p:sldId id="783" r:id="rId24"/>
    <p:sldId id="784" r:id="rId25"/>
    <p:sldId id="785" r:id="rId26"/>
    <p:sldId id="786" r:id="rId27"/>
    <p:sldId id="787" r:id="rId28"/>
    <p:sldId id="788" r:id="rId29"/>
    <p:sldId id="789" r:id="rId30"/>
    <p:sldId id="790" r:id="rId31"/>
    <p:sldId id="791" r:id="rId32"/>
    <p:sldId id="792" r:id="rId33"/>
    <p:sldId id="793" r:id="rId34"/>
    <p:sldId id="794" r:id="rId35"/>
    <p:sldId id="6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488"/>
    <a:srgbClr val="2A675C"/>
    <a:srgbClr val="FABC59"/>
    <a:srgbClr val="D15B75"/>
    <a:srgbClr val="BD5999"/>
    <a:srgbClr val="A156A8"/>
    <a:srgbClr val="4892C3"/>
    <a:srgbClr val="23B2C0"/>
    <a:srgbClr val="34A3C1"/>
    <a:srgbClr val="0FC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274" autoAdjust="0"/>
  </p:normalViewPr>
  <p:slideViewPr>
    <p:cSldViewPr snapToGrid="0" showGuides="1">
      <p:cViewPr varScale="1">
        <p:scale>
          <a:sx n="119" d="100"/>
          <a:sy n="119" d="100"/>
        </p:scale>
        <p:origin x="12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3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55A0-EEA2-42E4-967B-A43BFFAFD11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0CA86-65BA-4027-BA70-FA61C2F3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A19-CE92-47AB-A1A8-FBCA759DD71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816B-E79C-456D-86C0-0A5913EB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758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33286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77047" y="4473233"/>
            <a:ext cx="264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Letterpress next level trust fund, before.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01421" y="2203902"/>
            <a:ext cx="70150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We’ve been </a:t>
            </a:r>
            <a:r>
              <a:rPr 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crafting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beautiful </a:t>
            </a:r>
            <a:r>
              <a:rPr lang="en-US" sz="1600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presentation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&amp; making </a:t>
            </a:r>
            <a:r>
              <a:rPr lang="en-US" sz="1600" b="1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clients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happy for years.</a:t>
            </a:r>
            <a:endParaRPr lang="en-US" sz="1600" dirty="0">
              <a:solidFill>
                <a:schemeClr val="bg1"/>
              </a:solidFill>
              <a:latin typeface="Source Sans Pro" panose="020B05030304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Shape 2907"/>
          <p:cNvSpPr/>
          <p:nvPr/>
        </p:nvSpPr>
        <p:spPr>
          <a:xfrm>
            <a:off x="5880840" y="5280998"/>
            <a:ext cx="427940" cy="427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2C570E-6D8E-D449-9915-1C0B7FFB76E6}"/>
              </a:ext>
            </a:extLst>
          </p:cNvPr>
          <p:cNvGrpSpPr/>
          <p:nvPr/>
        </p:nvGrpSpPr>
        <p:grpSpPr>
          <a:xfrm>
            <a:off x="6406887" y="1370634"/>
            <a:ext cx="4885032" cy="4593645"/>
            <a:chOff x="5622240" y="2842633"/>
            <a:chExt cx="7227809" cy="679667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CF9735E-387F-2F40-A784-8BABBEB8C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924" y="6164889"/>
              <a:ext cx="2645125" cy="910451"/>
            </a:xfrm>
            <a:custGeom>
              <a:avLst/>
              <a:gdLst>
                <a:gd name="T0" fmla="*/ 252 w 537"/>
                <a:gd name="T1" fmla="*/ 0 h 185"/>
                <a:gd name="T2" fmla="*/ 537 w 537"/>
                <a:gd name="T3" fmla="*/ 43 h 185"/>
                <a:gd name="T4" fmla="*/ 0 w 537"/>
                <a:gd name="T5" fmla="*/ 185 h 185"/>
                <a:gd name="T6" fmla="*/ 7 w 537"/>
                <a:gd name="T7" fmla="*/ 101 h 185"/>
                <a:gd name="T8" fmla="*/ 252 w 537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185">
                  <a:moveTo>
                    <a:pt x="252" y="0"/>
                  </a:moveTo>
                  <a:cubicBezTo>
                    <a:pt x="537" y="43"/>
                    <a:pt x="537" y="43"/>
                    <a:pt x="537" y="43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13" y="154"/>
                    <a:pt x="7" y="101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A12ADFE-3D7A-1B44-972C-62B15A8EF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986" y="5092131"/>
              <a:ext cx="1567293" cy="1569830"/>
            </a:xfrm>
            <a:custGeom>
              <a:avLst/>
              <a:gdLst>
                <a:gd name="T0" fmla="*/ 315 w 318"/>
                <a:gd name="T1" fmla="*/ 218 h 319"/>
                <a:gd name="T2" fmla="*/ 70 w 318"/>
                <a:gd name="T3" fmla="*/ 319 h 319"/>
                <a:gd name="T4" fmla="*/ 0 w 318"/>
                <a:gd name="T5" fmla="*/ 148 h 319"/>
                <a:gd name="T6" fmla="*/ 213 w 318"/>
                <a:gd name="T7" fmla="*/ 0 h 319"/>
                <a:gd name="T8" fmla="*/ 315 w 318"/>
                <a:gd name="T9" fmla="*/ 21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19">
                  <a:moveTo>
                    <a:pt x="315" y="218"/>
                  </a:moveTo>
                  <a:cubicBezTo>
                    <a:pt x="70" y="319"/>
                    <a:pt x="70" y="319"/>
                    <a:pt x="70" y="319"/>
                  </a:cubicBezTo>
                  <a:cubicBezTo>
                    <a:pt x="70" y="319"/>
                    <a:pt x="82" y="242"/>
                    <a:pt x="0" y="148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0"/>
                    <a:pt x="318" y="91"/>
                    <a:pt x="315" y="2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7834C3B-61AD-CF42-8244-43D4BDD0E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2919" y="4280588"/>
              <a:ext cx="1907127" cy="2094796"/>
            </a:xfrm>
            <a:custGeom>
              <a:avLst/>
              <a:gdLst>
                <a:gd name="T0" fmla="*/ 102 w 387"/>
                <a:gd name="T1" fmla="*/ 383 h 426"/>
                <a:gd name="T2" fmla="*/ 387 w 387"/>
                <a:gd name="T3" fmla="*/ 426 h 426"/>
                <a:gd name="T4" fmla="*/ 196 w 387"/>
                <a:gd name="T5" fmla="*/ 0 h 426"/>
                <a:gd name="T6" fmla="*/ 0 w 387"/>
                <a:gd name="T7" fmla="*/ 165 h 426"/>
                <a:gd name="T8" fmla="*/ 102 w 387"/>
                <a:gd name="T9" fmla="*/ 38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426">
                  <a:moveTo>
                    <a:pt x="102" y="383"/>
                  </a:moveTo>
                  <a:cubicBezTo>
                    <a:pt x="387" y="426"/>
                    <a:pt x="387" y="426"/>
                    <a:pt x="387" y="426"/>
                  </a:cubicBezTo>
                  <a:cubicBezTo>
                    <a:pt x="387" y="426"/>
                    <a:pt x="368" y="178"/>
                    <a:pt x="196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103" y="266"/>
                    <a:pt x="102" y="3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6B243EE-17E4-824F-9AE3-A25F85A55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7108308"/>
              <a:ext cx="2211455" cy="1399912"/>
            </a:xfrm>
            <a:custGeom>
              <a:avLst/>
              <a:gdLst>
                <a:gd name="T0" fmla="*/ 221 w 449"/>
                <a:gd name="T1" fmla="*/ 0 h 284"/>
                <a:gd name="T2" fmla="*/ 449 w 449"/>
                <a:gd name="T3" fmla="*/ 284 h 284"/>
                <a:gd name="T4" fmla="*/ 148 w 449"/>
                <a:gd name="T5" fmla="*/ 284 h 284"/>
                <a:gd name="T6" fmla="*/ 0 w 449"/>
                <a:gd name="T7" fmla="*/ 67 h 284"/>
                <a:gd name="T8" fmla="*/ 221 w 449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284">
                  <a:moveTo>
                    <a:pt x="221" y="0"/>
                  </a:moveTo>
                  <a:cubicBezTo>
                    <a:pt x="449" y="284"/>
                    <a:pt x="449" y="284"/>
                    <a:pt x="449" y="284"/>
                  </a:cubicBezTo>
                  <a:cubicBezTo>
                    <a:pt x="148" y="284"/>
                    <a:pt x="148" y="284"/>
                    <a:pt x="148" y="284"/>
                  </a:cubicBezTo>
                  <a:cubicBezTo>
                    <a:pt x="148" y="284"/>
                    <a:pt x="119" y="140"/>
                    <a:pt x="0" y="67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EA082B1-37F8-DA45-80DB-64EA22D9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6248580"/>
              <a:ext cx="1468387" cy="1189419"/>
            </a:xfrm>
            <a:custGeom>
              <a:avLst/>
              <a:gdLst>
                <a:gd name="T0" fmla="*/ 221 w 298"/>
                <a:gd name="T1" fmla="*/ 175 h 242"/>
                <a:gd name="T2" fmla="*/ 0 w 298"/>
                <a:gd name="T3" fmla="*/ 242 h 242"/>
                <a:gd name="T4" fmla="*/ 63 w 298"/>
                <a:gd name="T5" fmla="*/ 84 h 242"/>
                <a:gd name="T6" fmla="*/ 267 w 298"/>
                <a:gd name="T7" fmla="*/ 0 h 242"/>
                <a:gd name="T8" fmla="*/ 221 w 298"/>
                <a:gd name="T9" fmla="*/ 17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42">
                  <a:moveTo>
                    <a:pt x="221" y="175"/>
                  </a:move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73" y="209"/>
                    <a:pt x="63" y="84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7" y="0"/>
                    <a:pt x="298" y="74"/>
                    <a:pt x="221" y="1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ADBD446-3C1C-144A-B60E-5E36611B7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6467" y="6248581"/>
              <a:ext cx="1719457" cy="2259641"/>
            </a:xfrm>
            <a:custGeom>
              <a:avLst/>
              <a:gdLst>
                <a:gd name="T0" fmla="*/ 0 w 349"/>
                <a:gd name="T1" fmla="*/ 175 h 459"/>
                <a:gd name="T2" fmla="*/ 228 w 349"/>
                <a:gd name="T3" fmla="*/ 459 h 459"/>
                <a:gd name="T4" fmla="*/ 315 w 349"/>
                <a:gd name="T5" fmla="*/ 42 h 459"/>
                <a:gd name="T6" fmla="*/ 46 w 349"/>
                <a:gd name="T7" fmla="*/ 0 h 459"/>
                <a:gd name="T8" fmla="*/ 0 w 349"/>
                <a:gd name="T9" fmla="*/ 17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59">
                  <a:moveTo>
                    <a:pt x="0" y="175"/>
                  </a:moveTo>
                  <a:cubicBezTo>
                    <a:pt x="228" y="459"/>
                    <a:pt x="228" y="459"/>
                    <a:pt x="228" y="459"/>
                  </a:cubicBezTo>
                  <a:cubicBezTo>
                    <a:pt x="228" y="459"/>
                    <a:pt x="349" y="288"/>
                    <a:pt x="315" y="4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70" y="81"/>
                    <a:pt x="0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2143CF6-070C-7D44-AEA9-6FDF568F0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0161" y="7174245"/>
              <a:ext cx="935812" cy="377876"/>
            </a:xfrm>
            <a:custGeom>
              <a:avLst/>
              <a:gdLst>
                <a:gd name="T0" fmla="*/ 190 w 190"/>
                <a:gd name="T1" fmla="*/ 0 h 77"/>
                <a:gd name="T2" fmla="*/ 38 w 190"/>
                <a:gd name="T3" fmla="*/ 33 h 77"/>
                <a:gd name="T4" fmla="*/ 0 w 190"/>
                <a:gd name="T5" fmla="*/ 54 h 77"/>
                <a:gd name="T6" fmla="*/ 34 w 190"/>
                <a:gd name="T7" fmla="*/ 69 h 77"/>
                <a:gd name="T8" fmla="*/ 190 w 1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77">
                  <a:moveTo>
                    <a:pt x="190" y="0"/>
                  </a:move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27" y="50"/>
                    <a:pt x="0" y="54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69"/>
                    <a:pt x="144" y="77"/>
                    <a:pt x="1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6AB4058-390F-4D40-B418-59609B9E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3874" y="7437997"/>
              <a:ext cx="502142" cy="2122694"/>
            </a:xfrm>
            <a:custGeom>
              <a:avLst/>
              <a:gdLst>
                <a:gd name="T0" fmla="*/ 54 w 102"/>
                <a:gd name="T1" fmla="*/ 0 h 431"/>
                <a:gd name="T2" fmla="*/ 88 w 102"/>
                <a:gd name="T3" fmla="*/ 15 h 431"/>
                <a:gd name="T4" fmla="*/ 102 w 102"/>
                <a:gd name="T5" fmla="*/ 431 h 431"/>
                <a:gd name="T6" fmla="*/ 0 w 102"/>
                <a:gd name="T7" fmla="*/ 412 h 431"/>
                <a:gd name="T8" fmla="*/ 54 w 102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31">
                  <a:moveTo>
                    <a:pt x="54" y="0"/>
                  </a:moveTo>
                  <a:cubicBezTo>
                    <a:pt x="88" y="15"/>
                    <a:pt x="88" y="15"/>
                    <a:pt x="88" y="15"/>
                  </a:cubicBezTo>
                  <a:cubicBezTo>
                    <a:pt x="102" y="431"/>
                    <a:pt x="102" y="431"/>
                    <a:pt x="102" y="431"/>
                  </a:cubicBezTo>
                  <a:cubicBezTo>
                    <a:pt x="102" y="431"/>
                    <a:pt x="25" y="422"/>
                    <a:pt x="0" y="41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376069C-294A-9C41-A4E1-FFF96886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543" y="7174246"/>
              <a:ext cx="1871622" cy="2386445"/>
            </a:xfrm>
            <a:custGeom>
              <a:avLst/>
              <a:gdLst>
                <a:gd name="T0" fmla="*/ 156 w 380"/>
                <a:gd name="T1" fmla="*/ 0 h 485"/>
                <a:gd name="T2" fmla="*/ 380 w 380"/>
                <a:gd name="T3" fmla="*/ 271 h 485"/>
                <a:gd name="T4" fmla="*/ 14 w 380"/>
                <a:gd name="T5" fmla="*/ 485 h 485"/>
                <a:gd name="T6" fmla="*/ 0 w 380"/>
                <a:gd name="T7" fmla="*/ 69 h 485"/>
                <a:gd name="T8" fmla="*/ 156 w 380"/>
                <a:gd name="T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485">
                  <a:moveTo>
                    <a:pt x="156" y="0"/>
                  </a:moveTo>
                  <a:cubicBezTo>
                    <a:pt x="380" y="271"/>
                    <a:pt x="380" y="271"/>
                    <a:pt x="380" y="271"/>
                  </a:cubicBezTo>
                  <a:cubicBezTo>
                    <a:pt x="380" y="271"/>
                    <a:pt x="260" y="476"/>
                    <a:pt x="14" y="48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105" y="65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05ECED1-38E7-0442-A090-1D1189953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408" y="7055052"/>
              <a:ext cx="2340796" cy="2584259"/>
            </a:xfrm>
            <a:custGeom>
              <a:avLst/>
              <a:gdLst>
                <a:gd name="T0" fmla="*/ 465 w 475"/>
                <a:gd name="T1" fmla="*/ 91 h 525"/>
                <a:gd name="T2" fmla="*/ 475 w 475"/>
                <a:gd name="T3" fmla="*/ 504 h 525"/>
                <a:gd name="T4" fmla="*/ 0 w 475"/>
                <a:gd name="T5" fmla="*/ 290 h 525"/>
                <a:gd name="T6" fmla="*/ 298 w 475"/>
                <a:gd name="T7" fmla="*/ 0 h 525"/>
                <a:gd name="T8" fmla="*/ 465 w 475"/>
                <a:gd name="T9" fmla="*/ 9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525">
                  <a:moveTo>
                    <a:pt x="465" y="91"/>
                  </a:moveTo>
                  <a:cubicBezTo>
                    <a:pt x="475" y="504"/>
                    <a:pt x="475" y="504"/>
                    <a:pt x="475" y="504"/>
                  </a:cubicBezTo>
                  <a:cubicBezTo>
                    <a:pt x="475" y="504"/>
                    <a:pt x="202" y="525"/>
                    <a:pt x="0" y="29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98" y="0"/>
                    <a:pt x="361" y="89"/>
                    <a:pt x="465" y="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94EB09E-B190-9243-A3A7-EE4C6C62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8452427"/>
              <a:ext cx="2416878" cy="1072760"/>
            </a:xfrm>
            <a:custGeom>
              <a:avLst/>
              <a:gdLst>
                <a:gd name="T0" fmla="*/ 491 w 491"/>
                <a:gd name="T1" fmla="*/ 218 h 218"/>
                <a:gd name="T2" fmla="*/ 0 w 491"/>
                <a:gd name="T3" fmla="*/ 0 h 218"/>
                <a:gd name="T4" fmla="*/ 73 w 491"/>
                <a:gd name="T5" fmla="*/ 6 h 218"/>
                <a:gd name="T6" fmla="*/ 491 w 491"/>
                <a:gd name="T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1" h="218">
                  <a:moveTo>
                    <a:pt x="491" y="218"/>
                  </a:moveTo>
                  <a:cubicBezTo>
                    <a:pt x="491" y="218"/>
                    <a:pt x="147" y="210"/>
                    <a:pt x="0" y="0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232" y="200"/>
                    <a:pt x="491" y="21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5A04D24-EC1C-8047-AACF-22F63E64D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7055052"/>
              <a:ext cx="1825972" cy="1427810"/>
            </a:xfrm>
            <a:custGeom>
              <a:avLst/>
              <a:gdLst>
                <a:gd name="T0" fmla="*/ 0 w 720"/>
                <a:gd name="T1" fmla="*/ 551 h 563"/>
                <a:gd name="T2" fmla="*/ 141 w 720"/>
                <a:gd name="T3" fmla="*/ 563 h 563"/>
                <a:gd name="T4" fmla="*/ 720 w 720"/>
                <a:gd name="T5" fmla="*/ 0 h 563"/>
                <a:gd name="T6" fmla="*/ 631 w 720"/>
                <a:gd name="T7" fmla="*/ 4 h 563"/>
                <a:gd name="T8" fmla="*/ 0 w 720"/>
                <a:gd name="T9" fmla="*/ 551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563">
                  <a:moveTo>
                    <a:pt x="0" y="551"/>
                  </a:moveTo>
                  <a:lnTo>
                    <a:pt x="141" y="563"/>
                  </a:lnTo>
                  <a:lnTo>
                    <a:pt x="720" y="0"/>
                  </a:lnTo>
                  <a:lnTo>
                    <a:pt x="631" y="4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05405F1-6F30-FF43-B01D-7768435F1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835" y="5944252"/>
              <a:ext cx="1153914" cy="2543682"/>
            </a:xfrm>
            <a:custGeom>
              <a:avLst/>
              <a:gdLst>
                <a:gd name="T0" fmla="*/ 50 w 234"/>
                <a:gd name="T1" fmla="*/ 0 h 517"/>
                <a:gd name="T2" fmla="*/ 23 w 234"/>
                <a:gd name="T3" fmla="*/ 53 h 517"/>
                <a:gd name="T4" fmla="*/ 189 w 234"/>
                <a:gd name="T5" fmla="*/ 517 h 517"/>
                <a:gd name="T6" fmla="*/ 234 w 234"/>
                <a:gd name="T7" fmla="*/ 509 h 517"/>
                <a:gd name="T8" fmla="*/ 50 w 234"/>
                <a:gd name="T9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517">
                  <a:moveTo>
                    <a:pt x="50" y="0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0" y="338"/>
                    <a:pt x="189" y="517"/>
                  </a:cubicBezTo>
                  <a:cubicBezTo>
                    <a:pt x="234" y="509"/>
                    <a:pt x="234" y="509"/>
                    <a:pt x="234" y="509"/>
                  </a:cubicBezTo>
                  <a:cubicBezTo>
                    <a:pt x="234" y="509"/>
                    <a:pt x="59" y="346"/>
                    <a:pt x="50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2CF9FDB-F582-FD40-A164-46629689A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16" y="4511369"/>
              <a:ext cx="3522606" cy="3935985"/>
            </a:xfrm>
            <a:custGeom>
              <a:avLst/>
              <a:gdLst>
                <a:gd name="T0" fmla="*/ 410 w 715"/>
                <a:gd name="T1" fmla="*/ 0 h 800"/>
                <a:gd name="T2" fmla="*/ 715 w 715"/>
                <a:gd name="T3" fmla="*/ 364 h 800"/>
                <a:gd name="T4" fmla="*/ 583 w 715"/>
                <a:gd name="T5" fmla="*/ 351 h 800"/>
                <a:gd name="T6" fmla="*/ 651 w 715"/>
                <a:gd name="T7" fmla="*/ 519 h 800"/>
                <a:gd name="T8" fmla="*/ 363 w 715"/>
                <a:gd name="T9" fmla="*/ 800 h 800"/>
                <a:gd name="T10" fmla="*/ 179 w 715"/>
                <a:gd name="T11" fmla="*/ 291 h 800"/>
                <a:gd name="T12" fmla="*/ 0 w 715"/>
                <a:gd name="T13" fmla="*/ 272 h 800"/>
                <a:gd name="T14" fmla="*/ 410 w 715"/>
                <a:gd name="T15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800">
                  <a:moveTo>
                    <a:pt x="410" y="0"/>
                  </a:moveTo>
                  <a:cubicBezTo>
                    <a:pt x="715" y="364"/>
                    <a:pt x="715" y="364"/>
                    <a:pt x="715" y="364"/>
                  </a:cubicBezTo>
                  <a:cubicBezTo>
                    <a:pt x="583" y="351"/>
                    <a:pt x="583" y="351"/>
                    <a:pt x="583" y="351"/>
                  </a:cubicBezTo>
                  <a:cubicBezTo>
                    <a:pt x="583" y="351"/>
                    <a:pt x="599" y="471"/>
                    <a:pt x="651" y="519"/>
                  </a:cubicBezTo>
                  <a:cubicBezTo>
                    <a:pt x="363" y="800"/>
                    <a:pt x="363" y="800"/>
                    <a:pt x="363" y="800"/>
                  </a:cubicBezTo>
                  <a:cubicBezTo>
                    <a:pt x="363" y="800"/>
                    <a:pt x="176" y="640"/>
                    <a:pt x="179" y="291"/>
                  </a:cubicBezTo>
                  <a:cubicBezTo>
                    <a:pt x="0" y="272"/>
                    <a:pt x="0" y="272"/>
                    <a:pt x="0" y="272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9F8783A-6DC2-A34B-9FDB-BB69BF380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3651" y="6238436"/>
              <a:ext cx="651771" cy="281505"/>
            </a:xfrm>
            <a:custGeom>
              <a:avLst/>
              <a:gdLst>
                <a:gd name="T0" fmla="*/ 0 w 132"/>
                <a:gd name="T1" fmla="*/ 0 h 57"/>
                <a:gd name="T2" fmla="*/ 132 w 132"/>
                <a:gd name="T3" fmla="*/ 13 h 57"/>
                <a:gd name="T4" fmla="*/ 63 w 132"/>
                <a:gd name="T5" fmla="*/ 57 h 57"/>
                <a:gd name="T6" fmla="*/ 11 w 132"/>
                <a:gd name="T7" fmla="*/ 54 h 57"/>
                <a:gd name="T8" fmla="*/ 0 w 132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4" y="28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5C2862B-DC92-7B4D-AD34-3031EE852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240" y="5850416"/>
              <a:ext cx="920595" cy="352515"/>
            </a:xfrm>
            <a:custGeom>
              <a:avLst/>
              <a:gdLst>
                <a:gd name="T0" fmla="*/ 16 w 363"/>
                <a:gd name="T1" fmla="*/ 0 h 139"/>
                <a:gd name="T2" fmla="*/ 0 w 363"/>
                <a:gd name="T3" fmla="*/ 116 h 139"/>
                <a:gd name="T4" fmla="*/ 311 w 363"/>
                <a:gd name="T5" fmla="*/ 139 h 139"/>
                <a:gd name="T6" fmla="*/ 363 w 363"/>
                <a:gd name="T7" fmla="*/ 37 h 139"/>
                <a:gd name="T8" fmla="*/ 16 w 3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139">
                  <a:moveTo>
                    <a:pt x="16" y="0"/>
                  </a:moveTo>
                  <a:lnTo>
                    <a:pt x="0" y="116"/>
                  </a:lnTo>
                  <a:lnTo>
                    <a:pt x="311" y="139"/>
                  </a:lnTo>
                  <a:lnTo>
                    <a:pt x="363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6504987-7A87-3B42-A189-475E382AC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2" y="2842634"/>
              <a:ext cx="1212243" cy="2657804"/>
            </a:xfrm>
            <a:custGeom>
              <a:avLst/>
              <a:gdLst>
                <a:gd name="T0" fmla="*/ 0 w 478"/>
                <a:gd name="T1" fmla="*/ 508 h 1048"/>
                <a:gd name="T2" fmla="*/ 0 w 478"/>
                <a:gd name="T3" fmla="*/ 1048 h 1048"/>
                <a:gd name="T4" fmla="*/ 476 w 478"/>
                <a:gd name="T5" fmla="*/ 683 h 1048"/>
                <a:gd name="T6" fmla="*/ 478 w 478"/>
                <a:gd name="T7" fmla="*/ 392 h 1048"/>
                <a:gd name="T8" fmla="*/ 459 w 478"/>
                <a:gd name="T9" fmla="*/ 0 h 1048"/>
                <a:gd name="T10" fmla="*/ 0 w 478"/>
                <a:gd name="T11" fmla="*/ 50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1048">
                  <a:moveTo>
                    <a:pt x="0" y="508"/>
                  </a:moveTo>
                  <a:lnTo>
                    <a:pt x="0" y="1048"/>
                  </a:lnTo>
                  <a:lnTo>
                    <a:pt x="476" y="683"/>
                  </a:lnTo>
                  <a:lnTo>
                    <a:pt x="478" y="392"/>
                  </a:lnTo>
                  <a:lnTo>
                    <a:pt x="459" y="0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3192ABD-049B-4048-94A6-1A82787FD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1" y="4574772"/>
              <a:ext cx="2031395" cy="1349191"/>
            </a:xfrm>
            <a:custGeom>
              <a:avLst/>
              <a:gdLst>
                <a:gd name="T0" fmla="*/ 0 w 412"/>
                <a:gd name="T1" fmla="*/ 188 h 274"/>
                <a:gd name="T2" fmla="*/ 134 w 412"/>
                <a:gd name="T3" fmla="*/ 274 h 274"/>
                <a:gd name="T4" fmla="*/ 412 w 412"/>
                <a:gd name="T5" fmla="*/ 110 h 274"/>
                <a:gd name="T6" fmla="*/ 245 w 412"/>
                <a:gd name="T7" fmla="*/ 0 h 274"/>
                <a:gd name="T8" fmla="*/ 0 w 412"/>
                <a:gd name="T9" fmla="*/ 18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74">
                  <a:moveTo>
                    <a:pt x="0" y="188"/>
                  </a:moveTo>
                  <a:cubicBezTo>
                    <a:pt x="0" y="188"/>
                    <a:pt x="108" y="216"/>
                    <a:pt x="134" y="274"/>
                  </a:cubicBezTo>
                  <a:cubicBezTo>
                    <a:pt x="412" y="110"/>
                    <a:pt x="412" y="110"/>
                    <a:pt x="412" y="110"/>
                  </a:cubicBezTo>
                  <a:cubicBezTo>
                    <a:pt x="412" y="110"/>
                    <a:pt x="362" y="25"/>
                    <a:pt x="245" y="0"/>
                  </a:cubicBezTo>
                  <a:lnTo>
                    <a:pt x="0" y="18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DE1F296-51CD-F543-8732-729E10A02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139" y="2842633"/>
              <a:ext cx="1752427" cy="2274858"/>
            </a:xfrm>
            <a:custGeom>
              <a:avLst/>
              <a:gdLst>
                <a:gd name="T0" fmla="*/ 8 w 356"/>
                <a:gd name="T1" fmla="*/ 352 h 462"/>
                <a:gd name="T2" fmla="*/ 0 w 356"/>
                <a:gd name="T3" fmla="*/ 0 h 462"/>
                <a:gd name="T4" fmla="*/ 356 w 356"/>
                <a:gd name="T5" fmla="*/ 278 h 462"/>
                <a:gd name="T6" fmla="*/ 176 w 356"/>
                <a:gd name="T7" fmla="*/ 462 h 462"/>
                <a:gd name="T8" fmla="*/ 8 w 356"/>
                <a:gd name="T9" fmla="*/ 3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462">
                  <a:moveTo>
                    <a:pt x="8" y="35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8" y="68"/>
                    <a:pt x="356" y="278"/>
                  </a:cubicBezTo>
                  <a:cubicBezTo>
                    <a:pt x="176" y="462"/>
                    <a:pt x="176" y="462"/>
                    <a:pt x="176" y="462"/>
                  </a:cubicBezTo>
                  <a:cubicBezTo>
                    <a:pt x="176" y="462"/>
                    <a:pt x="121" y="378"/>
                    <a:pt x="8" y="35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322144-0652-794C-9EC5-E66F1B6BC5B2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67C1A8-E351-2B48-805A-23BF987A0BBF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78">
              <a:extLst>
                <a:ext uri="{FF2B5EF4-FFF2-40B4-BE49-F238E27FC236}">
                  <a16:creationId xmlns:a16="http://schemas.microsoft.com/office/drawing/2014/main" id="{96592F0B-ECC7-3443-8DE5-CEE5C4310D3F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5B44FC-D6CF-2042-9624-7D89C824E95B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876BFB-ACB0-544B-B661-A0B44890B486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48">
              <a:extLst>
                <a:ext uri="{FF2B5EF4-FFF2-40B4-BE49-F238E27FC236}">
                  <a16:creationId xmlns:a16="http://schemas.microsoft.com/office/drawing/2014/main" id="{DFA1604F-D726-3C4F-99C7-9D1DFEACBC4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309C7D-22FE-3E45-BC8D-CE1EC5BE9594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ACDC04-2BA7-9241-9A74-6080A82C69E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74">
              <a:extLst>
                <a:ext uri="{FF2B5EF4-FFF2-40B4-BE49-F238E27FC236}">
                  <a16:creationId xmlns:a16="http://schemas.microsoft.com/office/drawing/2014/main" id="{8C5BF214-2035-9E4B-9C06-AFC2B490B0A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873521-99FE-0543-A56B-04770DA207D4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797D1C-BA4C-9A4F-BF16-BB8DF9C90809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784">
              <a:extLst>
                <a:ext uri="{FF2B5EF4-FFF2-40B4-BE49-F238E27FC236}">
                  <a16:creationId xmlns:a16="http://schemas.microsoft.com/office/drawing/2014/main" id="{C19F3081-EB78-FD4B-8C28-5E7B0039AD4F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8E14B52-ADFE-7E42-A252-AA11BCC494C8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2653F406-E82F-0140-84D6-6A1B27AEC97D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AC0659C6-DFDE-8A4F-9D8C-0AC2FCFC1C3E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6361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178900-6761-1649-B4A7-5AF2C0C21987}"/>
              </a:ext>
            </a:extLst>
          </p:cNvPr>
          <p:cNvGrpSpPr/>
          <p:nvPr/>
        </p:nvGrpSpPr>
        <p:grpSpPr>
          <a:xfrm>
            <a:off x="808722" y="2182195"/>
            <a:ext cx="4776970" cy="2493610"/>
            <a:chOff x="808722" y="2182195"/>
            <a:chExt cx="4776970" cy="24936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460637-F669-1D4E-A0F2-B80D0557FAB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8722" y="2182195"/>
              <a:ext cx="4776970" cy="2493610"/>
              <a:chOff x="1727" y="1050"/>
              <a:chExt cx="4226" cy="2206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3221D06-90A4-3346-B5BA-774B0684D4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27" y="1277"/>
                <a:ext cx="1683" cy="1787"/>
              </a:xfrm>
              <a:custGeom>
                <a:avLst/>
                <a:gdLst>
                  <a:gd name="T0" fmla="*/ 237 w 237"/>
                  <a:gd name="T1" fmla="*/ 86 h 251"/>
                  <a:gd name="T2" fmla="*/ 236 w 237"/>
                  <a:gd name="T3" fmla="*/ 88 h 251"/>
                  <a:gd name="T4" fmla="*/ 213 w 237"/>
                  <a:gd name="T5" fmla="*/ 101 h 251"/>
                  <a:gd name="T6" fmla="*/ 212 w 237"/>
                  <a:gd name="T7" fmla="*/ 101 h 251"/>
                  <a:gd name="T8" fmla="*/ 212 w 237"/>
                  <a:gd name="T9" fmla="*/ 101 h 251"/>
                  <a:gd name="T10" fmla="*/ 213 w 237"/>
                  <a:gd name="T11" fmla="*/ 101 h 251"/>
                  <a:gd name="T12" fmla="*/ 237 w 237"/>
                  <a:gd name="T13" fmla="*/ 86 h 251"/>
                  <a:gd name="T14" fmla="*/ 128 w 237"/>
                  <a:gd name="T15" fmla="*/ 0 h 251"/>
                  <a:gd name="T16" fmla="*/ 124 w 237"/>
                  <a:gd name="T17" fmla="*/ 0 h 251"/>
                  <a:gd name="T18" fmla="*/ 3 w 237"/>
                  <a:gd name="T19" fmla="*/ 121 h 251"/>
                  <a:gd name="T20" fmla="*/ 128 w 237"/>
                  <a:gd name="T21" fmla="*/ 251 h 251"/>
                  <a:gd name="T22" fmla="*/ 213 w 237"/>
                  <a:gd name="T23" fmla="*/ 218 h 251"/>
                  <a:gd name="T24" fmla="*/ 199 w 237"/>
                  <a:gd name="T25" fmla="*/ 203 h 251"/>
                  <a:gd name="T26" fmla="*/ 190 w 237"/>
                  <a:gd name="T27" fmla="*/ 190 h 251"/>
                  <a:gd name="T28" fmla="*/ 213 w 237"/>
                  <a:gd name="T29" fmla="*/ 150 h 251"/>
                  <a:gd name="T30" fmla="*/ 213 w 237"/>
                  <a:gd name="T31" fmla="*/ 150 h 251"/>
                  <a:gd name="T32" fmla="*/ 190 w 237"/>
                  <a:gd name="T33" fmla="*/ 163 h 251"/>
                  <a:gd name="T34" fmla="*/ 128 w 237"/>
                  <a:gd name="T35" fmla="*/ 198 h 251"/>
                  <a:gd name="T36" fmla="*/ 56 w 237"/>
                  <a:gd name="T37" fmla="*/ 123 h 251"/>
                  <a:gd name="T38" fmla="*/ 124 w 237"/>
                  <a:gd name="T39" fmla="*/ 54 h 251"/>
                  <a:gd name="T40" fmla="*/ 128 w 237"/>
                  <a:gd name="T41" fmla="*/ 54 h 251"/>
                  <a:gd name="T42" fmla="*/ 188 w 237"/>
                  <a:gd name="T43" fmla="*/ 86 h 251"/>
                  <a:gd name="T44" fmla="*/ 189 w 237"/>
                  <a:gd name="T45" fmla="*/ 62 h 251"/>
                  <a:gd name="T46" fmla="*/ 199 w 237"/>
                  <a:gd name="T47" fmla="*/ 48 h 251"/>
                  <a:gd name="T48" fmla="*/ 213 w 237"/>
                  <a:gd name="T49" fmla="*/ 33 h 251"/>
                  <a:gd name="T50" fmla="*/ 128 w 237"/>
                  <a:gd name="T5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7" h="251">
                    <a:moveTo>
                      <a:pt x="237" y="86"/>
                    </a:moveTo>
                    <a:cubicBezTo>
                      <a:pt x="237" y="87"/>
                      <a:pt x="236" y="87"/>
                      <a:pt x="236" y="88"/>
                    </a:cubicBezTo>
                    <a:cubicBezTo>
                      <a:pt x="231" y="96"/>
                      <a:pt x="222" y="101"/>
                      <a:pt x="213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3" y="101"/>
                      <a:pt x="213" y="101"/>
                      <a:pt x="213" y="101"/>
                    </a:cubicBezTo>
                    <a:cubicBezTo>
                      <a:pt x="225" y="101"/>
                      <a:pt x="233" y="95"/>
                      <a:pt x="237" y="86"/>
                    </a:cubicBezTo>
                    <a:moveTo>
                      <a:pt x="128" y="0"/>
                    </a:moveTo>
                    <a:cubicBezTo>
                      <a:pt x="127" y="0"/>
                      <a:pt x="126" y="0"/>
                      <a:pt x="124" y="0"/>
                    </a:cubicBezTo>
                    <a:cubicBezTo>
                      <a:pt x="59" y="2"/>
                      <a:pt x="5" y="55"/>
                      <a:pt x="3" y="121"/>
                    </a:cubicBezTo>
                    <a:cubicBezTo>
                      <a:pt x="0" y="192"/>
                      <a:pt x="57" y="251"/>
                      <a:pt x="128" y="251"/>
                    </a:cubicBezTo>
                    <a:cubicBezTo>
                      <a:pt x="161" y="251"/>
                      <a:pt x="190" y="238"/>
                      <a:pt x="213" y="218"/>
                    </a:cubicBezTo>
                    <a:cubicBezTo>
                      <a:pt x="208" y="213"/>
                      <a:pt x="203" y="208"/>
                      <a:pt x="199" y="203"/>
                    </a:cubicBezTo>
                    <a:cubicBezTo>
                      <a:pt x="196" y="199"/>
                      <a:pt x="193" y="195"/>
                      <a:pt x="190" y="190"/>
                    </a:cubicBezTo>
                    <a:cubicBezTo>
                      <a:pt x="179" y="172"/>
                      <a:pt x="192" y="150"/>
                      <a:pt x="213" y="150"/>
                    </a:cubicBezTo>
                    <a:cubicBezTo>
                      <a:pt x="213" y="150"/>
                      <a:pt x="213" y="150"/>
                      <a:pt x="213" y="150"/>
                    </a:cubicBezTo>
                    <a:cubicBezTo>
                      <a:pt x="203" y="150"/>
                      <a:pt x="195" y="155"/>
                      <a:pt x="190" y="163"/>
                    </a:cubicBezTo>
                    <a:cubicBezTo>
                      <a:pt x="177" y="184"/>
                      <a:pt x="154" y="198"/>
                      <a:pt x="128" y="198"/>
                    </a:cubicBezTo>
                    <a:cubicBezTo>
                      <a:pt x="87" y="198"/>
                      <a:pt x="54" y="164"/>
                      <a:pt x="56" y="123"/>
                    </a:cubicBezTo>
                    <a:cubicBezTo>
                      <a:pt x="58" y="86"/>
                      <a:pt x="87" y="56"/>
                      <a:pt x="124" y="54"/>
                    </a:cubicBezTo>
                    <a:cubicBezTo>
                      <a:pt x="125" y="54"/>
                      <a:pt x="127" y="54"/>
                      <a:pt x="128" y="54"/>
                    </a:cubicBezTo>
                    <a:cubicBezTo>
                      <a:pt x="153" y="54"/>
                      <a:pt x="175" y="66"/>
                      <a:pt x="188" y="86"/>
                    </a:cubicBezTo>
                    <a:cubicBezTo>
                      <a:pt x="185" y="78"/>
                      <a:pt x="185" y="70"/>
                      <a:pt x="189" y="62"/>
                    </a:cubicBezTo>
                    <a:cubicBezTo>
                      <a:pt x="192" y="57"/>
                      <a:pt x="195" y="53"/>
                      <a:pt x="199" y="48"/>
                    </a:cubicBezTo>
                    <a:cubicBezTo>
                      <a:pt x="203" y="43"/>
                      <a:pt x="208" y="38"/>
                      <a:pt x="213" y="33"/>
                    </a:cubicBezTo>
                    <a:cubicBezTo>
                      <a:pt x="190" y="13"/>
                      <a:pt x="161" y="0"/>
                      <a:pt x="12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279113B-B787-1D4A-A3AE-CA583BE304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62" y="1277"/>
                <a:ext cx="1527" cy="1787"/>
              </a:xfrm>
              <a:custGeom>
                <a:avLst/>
                <a:gdLst>
                  <a:gd name="T0" fmla="*/ 25 w 215"/>
                  <a:gd name="T1" fmla="*/ 150 h 251"/>
                  <a:gd name="T2" fmla="*/ 25 w 215"/>
                  <a:gd name="T3" fmla="*/ 150 h 251"/>
                  <a:gd name="T4" fmla="*/ 47 w 215"/>
                  <a:gd name="T5" fmla="*/ 190 h 251"/>
                  <a:gd name="T6" fmla="*/ 39 w 215"/>
                  <a:gd name="T7" fmla="*/ 203 h 251"/>
                  <a:gd name="T8" fmla="*/ 25 w 215"/>
                  <a:gd name="T9" fmla="*/ 218 h 251"/>
                  <a:gd name="T10" fmla="*/ 109 w 215"/>
                  <a:gd name="T11" fmla="*/ 251 h 251"/>
                  <a:gd name="T12" fmla="*/ 194 w 215"/>
                  <a:gd name="T13" fmla="*/ 218 h 251"/>
                  <a:gd name="T14" fmla="*/ 180 w 215"/>
                  <a:gd name="T15" fmla="*/ 203 h 251"/>
                  <a:gd name="T16" fmla="*/ 172 w 215"/>
                  <a:gd name="T17" fmla="*/ 190 h 251"/>
                  <a:gd name="T18" fmla="*/ 192 w 215"/>
                  <a:gd name="T19" fmla="*/ 150 h 251"/>
                  <a:gd name="T20" fmla="*/ 171 w 215"/>
                  <a:gd name="T21" fmla="*/ 163 h 251"/>
                  <a:gd name="T22" fmla="*/ 109 w 215"/>
                  <a:gd name="T23" fmla="*/ 198 h 251"/>
                  <a:gd name="T24" fmla="*/ 48 w 215"/>
                  <a:gd name="T25" fmla="*/ 163 h 251"/>
                  <a:gd name="T26" fmla="*/ 25 w 215"/>
                  <a:gd name="T27" fmla="*/ 150 h 251"/>
                  <a:gd name="T28" fmla="*/ 0 w 215"/>
                  <a:gd name="T29" fmla="*/ 86 h 251"/>
                  <a:gd name="T30" fmla="*/ 24 w 215"/>
                  <a:gd name="T31" fmla="*/ 101 h 251"/>
                  <a:gd name="T32" fmla="*/ 24 w 215"/>
                  <a:gd name="T33" fmla="*/ 101 h 251"/>
                  <a:gd name="T34" fmla="*/ 2 w 215"/>
                  <a:gd name="T35" fmla="*/ 88 h 251"/>
                  <a:gd name="T36" fmla="*/ 0 w 215"/>
                  <a:gd name="T37" fmla="*/ 86 h 251"/>
                  <a:gd name="T38" fmla="*/ 109 w 215"/>
                  <a:gd name="T39" fmla="*/ 0 h 251"/>
                  <a:gd name="T40" fmla="*/ 25 w 215"/>
                  <a:gd name="T41" fmla="*/ 33 h 251"/>
                  <a:gd name="T42" fmla="*/ 39 w 215"/>
                  <a:gd name="T43" fmla="*/ 48 h 251"/>
                  <a:gd name="T44" fmla="*/ 48 w 215"/>
                  <a:gd name="T45" fmla="*/ 62 h 251"/>
                  <a:gd name="T46" fmla="*/ 49 w 215"/>
                  <a:gd name="T47" fmla="*/ 86 h 251"/>
                  <a:gd name="T48" fmla="*/ 109 w 215"/>
                  <a:gd name="T49" fmla="*/ 54 h 251"/>
                  <a:gd name="T50" fmla="*/ 171 w 215"/>
                  <a:gd name="T51" fmla="*/ 88 h 251"/>
                  <a:gd name="T52" fmla="*/ 194 w 215"/>
                  <a:gd name="T53" fmla="*/ 101 h 251"/>
                  <a:gd name="T54" fmla="*/ 195 w 215"/>
                  <a:gd name="T55" fmla="*/ 101 h 251"/>
                  <a:gd name="T56" fmla="*/ 215 w 215"/>
                  <a:gd name="T57" fmla="*/ 92 h 251"/>
                  <a:gd name="T58" fmla="*/ 195 w 215"/>
                  <a:gd name="T59" fmla="*/ 101 h 251"/>
                  <a:gd name="T60" fmla="*/ 194 w 215"/>
                  <a:gd name="T61" fmla="*/ 101 h 251"/>
                  <a:gd name="T62" fmla="*/ 171 w 215"/>
                  <a:gd name="T63" fmla="*/ 62 h 251"/>
                  <a:gd name="T64" fmla="*/ 180 w 215"/>
                  <a:gd name="T65" fmla="*/ 48 h 251"/>
                  <a:gd name="T66" fmla="*/ 194 w 215"/>
                  <a:gd name="T67" fmla="*/ 33 h 251"/>
                  <a:gd name="T68" fmla="*/ 109 w 215"/>
                  <a:gd name="T69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251">
                    <a:moveTo>
                      <a:pt x="25" y="150"/>
                    </a:moveTo>
                    <a:cubicBezTo>
                      <a:pt x="25" y="150"/>
                      <a:pt x="25" y="150"/>
                      <a:pt x="25" y="150"/>
                    </a:cubicBezTo>
                    <a:cubicBezTo>
                      <a:pt x="45" y="150"/>
                      <a:pt x="58" y="172"/>
                      <a:pt x="47" y="190"/>
                    </a:cubicBezTo>
                    <a:cubicBezTo>
                      <a:pt x="45" y="195"/>
                      <a:pt x="42" y="199"/>
                      <a:pt x="39" y="203"/>
                    </a:cubicBezTo>
                    <a:cubicBezTo>
                      <a:pt x="34" y="208"/>
                      <a:pt x="30" y="213"/>
                      <a:pt x="25" y="218"/>
                    </a:cubicBezTo>
                    <a:cubicBezTo>
                      <a:pt x="47" y="238"/>
                      <a:pt x="77" y="251"/>
                      <a:pt x="109" y="251"/>
                    </a:cubicBezTo>
                    <a:cubicBezTo>
                      <a:pt x="142" y="251"/>
                      <a:pt x="172" y="238"/>
                      <a:pt x="194" y="218"/>
                    </a:cubicBezTo>
                    <a:cubicBezTo>
                      <a:pt x="189" y="213"/>
                      <a:pt x="185" y="208"/>
                      <a:pt x="180" y="203"/>
                    </a:cubicBezTo>
                    <a:cubicBezTo>
                      <a:pt x="177" y="199"/>
                      <a:pt x="174" y="195"/>
                      <a:pt x="172" y="190"/>
                    </a:cubicBezTo>
                    <a:cubicBezTo>
                      <a:pt x="161" y="173"/>
                      <a:pt x="173" y="151"/>
                      <a:pt x="192" y="150"/>
                    </a:cubicBezTo>
                    <a:cubicBezTo>
                      <a:pt x="183" y="150"/>
                      <a:pt x="176" y="155"/>
                      <a:pt x="171" y="163"/>
                    </a:cubicBezTo>
                    <a:cubicBezTo>
                      <a:pt x="158" y="184"/>
                      <a:pt x="135" y="198"/>
                      <a:pt x="109" y="198"/>
                    </a:cubicBezTo>
                    <a:cubicBezTo>
                      <a:pt x="83" y="198"/>
                      <a:pt x="60" y="184"/>
                      <a:pt x="48" y="163"/>
                    </a:cubicBezTo>
                    <a:cubicBezTo>
                      <a:pt x="43" y="155"/>
                      <a:pt x="34" y="150"/>
                      <a:pt x="25" y="150"/>
                    </a:cubicBezTo>
                    <a:moveTo>
                      <a:pt x="0" y="86"/>
                    </a:moveTo>
                    <a:cubicBezTo>
                      <a:pt x="4" y="95"/>
                      <a:pt x="13" y="101"/>
                      <a:pt x="24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15" y="101"/>
                      <a:pt x="7" y="96"/>
                      <a:pt x="2" y="88"/>
                    </a:cubicBezTo>
                    <a:cubicBezTo>
                      <a:pt x="1" y="87"/>
                      <a:pt x="1" y="87"/>
                      <a:pt x="0" y="86"/>
                    </a:cubicBezTo>
                    <a:moveTo>
                      <a:pt x="109" y="0"/>
                    </a:moveTo>
                    <a:cubicBezTo>
                      <a:pt x="77" y="0"/>
                      <a:pt x="47" y="13"/>
                      <a:pt x="25" y="33"/>
                    </a:cubicBezTo>
                    <a:cubicBezTo>
                      <a:pt x="30" y="38"/>
                      <a:pt x="34" y="43"/>
                      <a:pt x="39" y="48"/>
                    </a:cubicBezTo>
                    <a:cubicBezTo>
                      <a:pt x="42" y="53"/>
                      <a:pt x="45" y="57"/>
                      <a:pt x="48" y="62"/>
                    </a:cubicBezTo>
                    <a:cubicBezTo>
                      <a:pt x="53" y="70"/>
                      <a:pt x="53" y="78"/>
                      <a:pt x="49" y="86"/>
                    </a:cubicBezTo>
                    <a:cubicBezTo>
                      <a:pt x="62" y="66"/>
                      <a:pt x="84" y="54"/>
                      <a:pt x="109" y="54"/>
                    </a:cubicBezTo>
                    <a:cubicBezTo>
                      <a:pt x="136" y="54"/>
                      <a:pt x="158" y="68"/>
                      <a:pt x="171" y="88"/>
                    </a:cubicBezTo>
                    <a:cubicBezTo>
                      <a:pt x="176" y="96"/>
                      <a:pt x="184" y="101"/>
                      <a:pt x="194" y="101"/>
                    </a:cubicBezTo>
                    <a:cubicBezTo>
                      <a:pt x="195" y="101"/>
                      <a:pt x="195" y="101"/>
                      <a:pt x="195" y="101"/>
                    </a:cubicBezTo>
                    <a:cubicBezTo>
                      <a:pt x="203" y="101"/>
                      <a:pt x="210" y="97"/>
                      <a:pt x="215" y="92"/>
                    </a:cubicBezTo>
                    <a:cubicBezTo>
                      <a:pt x="210" y="98"/>
                      <a:pt x="203" y="101"/>
                      <a:pt x="195" y="101"/>
                    </a:cubicBezTo>
                    <a:cubicBezTo>
                      <a:pt x="194" y="101"/>
                      <a:pt x="194" y="101"/>
                      <a:pt x="194" y="101"/>
                    </a:cubicBezTo>
                    <a:cubicBezTo>
                      <a:pt x="174" y="101"/>
                      <a:pt x="161" y="79"/>
                      <a:pt x="171" y="62"/>
                    </a:cubicBezTo>
                    <a:cubicBezTo>
                      <a:pt x="174" y="57"/>
                      <a:pt x="177" y="53"/>
                      <a:pt x="180" y="48"/>
                    </a:cubicBezTo>
                    <a:cubicBezTo>
                      <a:pt x="185" y="43"/>
                      <a:pt x="189" y="38"/>
                      <a:pt x="194" y="33"/>
                    </a:cubicBezTo>
                    <a:cubicBezTo>
                      <a:pt x="172" y="13"/>
                      <a:pt x="142" y="0"/>
                      <a:pt x="10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7C1C8F0-1961-A44D-83BF-6D1B23DF45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8" y="1512"/>
                <a:ext cx="476" cy="1317"/>
              </a:xfrm>
              <a:custGeom>
                <a:avLst/>
                <a:gdLst>
                  <a:gd name="T0" fmla="*/ 34 w 67"/>
                  <a:gd name="T1" fmla="*/ 117 h 185"/>
                  <a:gd name="T2" fmla="*/ 11 w 67"/>
                  <a:gd name="T3" fmla="*/ 157 h 185"/>
                  <a:gd name="T4" fmla="*/ 20 w 67"/>
                  <a:gd name="T5" fmla="*/ 170 h 185"/>
                  <a:gd name="T6" fmla="*/ 34 w 67"/>
                  <a:gd name="T7" fmla="*/ 185 h 185"/>
                  <a:gd name="T8" fmla="*/ 48 w 67"/>
                  <a:gd name="T9" fmla="*/ 170 h 185"/>
                  <a:gd name="T10" fmla="*/ 56 w 67"/>
                  <a:gd name="T11" fmla="*/ 157 h 185"/>
                  <a:gd name="T12" fmla="*/ 34 w 67"/>
                  <a:gd name="T13" fmla="*/ 117 h 185"/>
                  <a:gd name="T14" fmla="*/ 34 w 67"/>
                  <a:gd name="T15" fmla="*/ 0 h 185"/>
                  <a:gd name="T16" fmla="*/ 20 w 67"/>
                  <a:gd name="T17" fmla="*/ 15 h 185"/>
                  <a:gd name="T18" fmla="*/ 10 w 67"/>
                  <a:gd name="T19" fmla="*/ 29 h 185"/>
                  <a:gd name="T20" fmla="*/ 9 w 67"/>
                  <a:gd name="T21" fmla="*/ 53 h 185"/>
                  <a:gd name="T22" fmla="*/ 11 w 67"/>
                  <a:gd name="T23" fmla="*/ 55 h 185"/>
                  <a:gd name="T24" fmla="*/ 33 w 67"/>
                  <a:gd name="T25" fmla="*/ 68 h 185"/>
                  <a:gd name="T26" fmla="*/ 34 w 67"/>
                  <a:gd name="T27" fmla="*/ 68 h 185"/>
                  <a:gd name="T28" fmla="*/ 57 w 67"/>
                  <a:gd name="T29" fmla="*/ 55 h 185"/>
                  <a:gd name="T30" fmla="*/ 58 w 67"/>
                  <a:gd name="T31" fmla="*/ 53 h 185"/>
                  <a:gd name="T32" fmla="*/ 57 w 67"/>
                  <a:gd name="T33" fmla="*/ 29 h 185"/>
                  <a:gd name="T34" fmla="*/ 48 w 67"/>
                  <a:gd name="T35" fmla="*/ 15 h 185"/>
                  <a:gd name="T36" fmla="*/ 34 w 67"/>
                  <a:gd name="T37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185">
                    <a:moveTo>
                      <a:pt x="34" y="117"/>
                    </a:moveTo>
                    <a:cubicBezTo>
                      <a:pt x="13" y="117"/>
                      <a:pt x="0" y="139"/>
                      <a:pt x="11" y="157"/>
                    </a:cubicBezTo>
                    <a:cubicBezTo>
                      <a:pt x="14" y="162"/>
                      <a:pt x="17" y="166"/>
                      <a:pt x="20" y="170"/>
                    </a:cubicBezTo>
                    <a:cubicBezTo>
                      <a:pt x="24" y="175"/>
                      <a:pt x="29" y="180"/>
                      <a:pt x="34" y="185"/>
                    </a:cubicBezTo>
                    <a:cubicBezTo>
                      <a:pt x="39" y="180"/>
                      <a:pt x="43" y="175"/>
                      <a:pt x="48" y="170"/>
                    </a:cubicBezTo>
                    <a:cubicBezTo>
                      <a:pt x="51" y="166"/>
                      <a:pt x="54" y="162"/>
                      <a:pt x="56" y="157"/>
                    </a:cubicBezTo>
                    <a:cubicBezTo>
                      <a:pt x="67" y="139"/>
                      <a:pt x="54" y="117"/>
                      <a:pt x="34" y="117"/>
                    </a:cubicBezTo>
                    <a:moveTo>
                      <a:pt x="34" y="0"/>
                    </a:moveTo>
                    <a:cubicBezTo>
                      <a:pt x="29" y="5"/>
                      <a:pt x="24" y="10"/>
                      <a:pt x="20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6" y="37"/>
                      <a:pt x="6" y="45"/>
                      <a:pt x="9" y="53"/>
                    </a:cubicBezTo>
                    <a:cubicBezTo>
                      <a:pt x="10" y="54"/>
                      <a:pt x="10" y="54"/>
                      <a:pt x="11" y="55"/>
                    </a:cubicBezTo>
                    <a:cubicBezTo>
                      <a:pt x="16" y="63"/>
                      <a:pt x="24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3" y="68"/>
                      <a:pt x="52" y="63"/>
                      <a:pt x="57" y="55"/>
                    </a:cubicBezTo>
                    <a:cubicBezTo>
                      <a:pt x="57" y="54"/>
                      <a:pt x="58" y="54"/>
                      <a:pt x="58" y="53"/>
                    </a:cubicBezTo>
                    <a:cubicBezTo>
                      <a:pt x="62" y="45"/>
                      <a:pt x="62" y="37"/>
                      <a:pt x="57" y="29"/>
                    </a:cubicBezTo>
                    <a:cubicBezTo>
                      <a:pt x="54" y="24"/>
                      <a:pt x="51" y="20"/>
                      <a:pt x="48" y="15"/>
                    </a:cubicBezTo>
                    <a:cubicBezTo>
                      <a:pt x="43" y="10"/>
                      <a:pt x="39" y="5"/>
                      <a:pt x="34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135D4B1-F4F5-0741-90E0-706D4EDA4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6" y="1277"/>
                <a:ext cx="1527" cy="1787"/>
              </a:xfrm>
              <a:custGeom>
                <a:avLst/>
                <a:gdLst>
                  <a:gd name="T0" fmla="*/ 87 w 215"/>
                  <a:gd name="T1" fmla="*/ 0 h 251"/>
                  <a:gd name="T2" fmla="*/ 2 w 215"/>
                  <a:gd name="T3" fmla="*/ 33 h 251"/>
                  <a:gd name="T4" fmla="*/ 16 w 215"/>
                  <a:gd name="T5" fmla="*/ 48 h 251"/>
                  <a:gd name="T6" fmla="*/ 25 w 215"/>
                  <a:gd name="T7" fmla="*/ 62 h 251"/>
                  <a:gd name="T8" fmla="*/ 23 w 215"/>
                  <a:gd name="T9" fmla="*/ 92 h 251"/>
                  <a:gd name="T10" fmla="*/ 25 w 215"/>
                  <a:gd name="T11" fmla="*/ 88 h 251"/>
                  <a:gd name="T12" fmla="*/ 87 w 215"/>
                  <a:gd name="T13" fmla="*/ 53 h 251"/>
                  <a:gd name="T14" fmla="*/ 91 w 215"/>
                  <a:gd name="T15" fmla="*/ 54 h 251"/>
                  <a:gd name="T16" fmla="*/ 159 w 215"/>
                  <a:gd name="T17" fmla="*/ 123 h 251"/>
                  <a:gd name="T18" fmla="*/ 87 w 215"/>
                  <a:gd name="T19" fmla="*/ 197 h 251"/>
                  <a:gd name="T20" fmla="*/ 26 w 215"/>
                  <a:gd name="T21" fmla="*/ 163 h 251"/>
                  <a:gd name="T22" fmla="*/ 3 w 215"/>
                  <a:gd name="T23" fmla="*/ 150 h 251"/>
                  <a:gd name="T24" fmla="*/ 0 w 215"/>
                  <a:gd name="T25" fmla="*/ 150 h 251"/>
                  <a:gd name="T26" fmla="*/ 2 w 215"/>
                  <a:gd name="T27" fmla="*/ 150 h 251"/>
                  <a:gd name="T28" fmla="*/ 25 w 215"/>
                  <a:gd name="T29" fmla="*/ 190 h 251"/>
                  <a:gd name="T30" fmla="*/ 16 w 215"/>
                  <a:gd name="T31" fmla="*/ 203 h 251"/>
                  <a:gd name="T32" fmla="*/ 2 w 215"/>
                  <a:gd name="T33" fmla="*/ 218 h 251"/>
                  <a:gd name="T34" fmla="*/ 87 w 215"/>
                  <a:gd name="T35" fmla="*/ 251 h 251"/>
                  <a:gd name="T36" fmla="*/ 91 w 215"/>
                  <a:gd name="T37" fmla="*/ 251 h 251"/>
                  <a:gd name="T38" fmla="*/ 212 w 215"/>
                  <a:gd name="T39" fmla="*/ 130 h 251"/>
                  <a:gd name="T40" fmla="*/ 87 w 215"/>
                  <a:gd name="T4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251">
                    <a:moveTo>
                      <a:pt x="87" y="0"/>
                    </a:moveTo>
                    <a:cubicBezTo>
                      <a:pt x="54" y="0"/>
                      <a:pt x="25" y="13"/>
                      <a:pt x="2" y="33"/>
                    </a:cubicBezTo>
                    <a:cubicBezTo>
                      <a:pt x="7" y="38"/>
                      <a:pt x="12" y="43"/>
                      <a:pt x="16" y="48"/>
                    </a:cubicBezTo>
                    <a:cubicBezTo>
                      <a:pt x="19" y="53"/>
                      <a:pt x="23" y="57"/>
                      <a:pt x="25" y="62"/>
                    </a:cubicBezTo>
                    <a:cubicBezTo>
                      <a:pt x="31" y="72"/>
                      <a:pt x="30" y="84"/>
                      <a:pt x="23" y="92"/>
                    </a:cubicBezTo>
                    <a:cubicBezTo>
                      <a:pt x="24" y="91"/>
                      <a:pt x="25" y="90"/>
                      <a:pt x="25" y="88"/>
                    </a:cubicBezTo>
                    <a:cubicBezTo>
                      <a:pt x="38" y="67"/>
                      <a:pt x="61" y="53"/>
                      <a:pt x="87" y="53"/>
                    </a:cubicBezTo>
                    <a:cubicBezTo>
                      <a:pt x="89" y="53"/>
                      <a:pt x="90" y="54"/>
                      <a:pt x="91" y="54"/>
                    </a:cubicBezTo>
                    <a:cubicBezTo>
                      <a:pt x="128" y="56"/>
                      <a:pt x="158" y="86"/>
                      <a:pt x="159" y="123"/>
                    </a:cubicBezTo>
                    <a:cubicBezTo>
                      <a:pt x="161" y="164"/>
                      <a:pt x="128" y="197"/>
                      <a:pt x="87" y="197"/>
                    </a:cubicBezTo>
                    <a:cubicBezTo>
                      <a:pt x="61" y="197"/>
                      <a:pt x="38" y="184"/>
                      <a:pt x="26" y="163"/>
                    </a:cubicBezTo>
                    <a:cubicBezTo>
                      <a:pt x="21" y="155"/>
                      <a:pt x="12" y="150"/>
                      <a:pt x="3" y="150"/>
                    </a:cubicBezTo>
                    <a:cubicBezTo>
                      <a:pt x="2" y="150"/>
                      <a:pt x="1" y="150"/>
                      <a:pt x="0" y="150"/>
                    </a:cubicBezTo>
                    <a:cubicBezTo>
                      <a:pt x="1" y="150"/>
                      <a:pt x="1" y="150"/>
                      <a:pt x="2" y="150"/>
                    </a:cubicBezTo>
                    <a:cubicBezTo>
                      <a:pt x="23" y="150"/>
                      <a:pt x="35" y="172"/>
                      <a:pt x="25" y="190"/>
                    </a:cubicBezTo>
                    <a:cubicBezTo>
                      <a:pt x="22" y="195"/>
                      <a:pt x="19" y="199"/>
                      <a:pt x="16" y="203"/>
                    </a:cubicBezTo>
                    <a:cubicBezTo>
                      <a:pt x="12" y="208"/>
                      <a:pt x="7" y="213"/>
                      <a:pt x="2" y="218"/>
                    </a:cubicBezTo>
                    <a:cubicBezTo>
                      <a:pt x="25" y="238"/>
                      <a:pt x="54" y="251"/>
                      <a:pt x="87" y="251"/>
                    </a:cubicBezTo>
                    <a:cubicBezTo>
                      <a:pt x="88" y="251"/>
                      <a:pt x="90" y="251"/>
                      <a:pt x="91" y="251"/>
                    </a:cubicBezTo>
                    <a:cubicBezTo>
                      <a:pt x="156" y="249"/>
                      <a:pt x="210" y="196"/>
                      <a:pt x="212" y="130"/>
                    </a:cubicBezTo>
                    <a:cubicBezTo>
                      <a:pt x="215" y="59"/>
                      <a:pt x="158" y="0"/>
                      <a:pt x="87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1D280CF-6A6B-E646-A607-F192B5320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6" y="1512"/>
                <a:ext cx="469" cy="1317"/>
              </a:xfrm>
              <a:custGeom>
                <a:avLst/>
                <a:gdLst>
                  <a:gd name="T0" fmla="*/ 33 w 66"/>
                  <a:gd name="T1" fmla="*/ 117 h 185"/>
                  <a:gd name="T2" fmla="*/ 31 w 66"/>
                  <a:gd name="T3" fmla="*/ 117 h 185"/>
                  <a:gd name="T4" fmla="*/ 11 w 66"/>
                  <a:gd name="T5" fmla="*/ 157 h 185"/>
                  <a:gd name="T6" fmla="*/ 19 w 66"/>
                  <a:gd name="T7" fmla="*/ 170 h 185"/>
                  <a:gd name="T8" fmla="*/ 33 w 66"/>
                  <a:gd name="T9" fmla="*/ 185 h 185"/>
                  <a:gd name="T10" fmla="*/ 47 w 66"/>
                  <a:gd name="T11" fmla="*/ 170 h 185"/>
                  <a:gd name="T12" fmla="*/ 56 w 66"/>
                  <a:gd name="T13" fmla="*/ 157 h 185"/>
                  <a:gd name="T14" fmla="*/ 33 w 66"/>
                  <a:gd name="T15" fmla="*/ 117 h 185"/>
                  <a:gd name="T16" fmla="*/ 33 w 66"/>
                  <a:gd name="T17" fmla="*/ 0 h 185"/>
                  <a:gd name="T18" fmla="*/ 19 w 66"/>
                  <a:gd name="T19" fmla="*/ 15 h 185"/>
                  <a:gd name="T20" fmla="*/ 10 w 66"/>
                  <a:gd name="T21" fmla="*/ 29 h 185"/>
                  <a:gd name="T22" fmla="*/ 33 w 66"/>
                  <a:gd name="T23" fmla="*/ 68 h 185"/>
                  <a:gd name="T24" fmla="*/ 34 w 66"/>
                  <a:gd name="T25" fmla="*/ 68 h 185"/>
                  <a:gd name="T26" fmla="*/ 54 w 66"/>
                  <a:gd name="T27" fmla="*/ 59 h 185"/>
                  <a:gd name="T28" fmla="*/ 56 w 66"/>
                  <a:gd name="T29" fmla="*/ 29 h 185"/>
                  <a:gd name="T30" fmla="*/ 47 w 66"/>
                  <a:gd name="T31" fmla="*/ 15 h 185"/>
                  <a:gd name="T32" fmla="*/ 33 w 66"/>
                  <a:gd name="T3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85">
                    <a:moveTo>
                      <a:pt x="33" y="117"/>
                    </a:moveTo>
                    <a:cubicBezTo>
                      <a:pt x="32" y="117"/>
                      <a:pt x="32" y="117"/>
                      <a:pt x="31" y="117"/>
                    </a:cubicBezTo>
                    <a:cubicBezTo>
                      <a:pt x="12" y="118"/>
                      <a:pt x="0" y="140"/>
                      <a:pt x="11" y="157"/>
                    </a:cubicBezTo>
                    <a:cubicBezTo>
                      <a:pt x="13" y="162"/>
                      <a:pt x="16" y="166"/>
                      <a:pt x="19" y="170"/>
                    </a:cubicBezTo>
                    <a:cubicBezTo>
                      <a:pt x="24" y="175"/>
                      <a:pt x="28" y="180"/>
                      <a:pt x="33" y="185"/>
                    </a:cubicBezTo>
                    <a:cubicBezTo>
                      <a:pt x="38" y="180"/>
                      <a:pt x="43" y="175"/>
                      <a:pt x="47" y="170"/>
                    </a:cubicBezTo>
                    <a:cubicBezTo>
                      <a:pt x="50" y="166"/>
                      <a:pt x="53" y="162"/>
                      <a:pt x="56" y="157"/>
                    </a:cubicBezTo>
                    <a:cubicBezTo>
                      <a:pt x="66" y="139"/>
                      <a:pt x="54" y="117"/>
                      <a:pt x="33" y="117"/>
                    </a:cubicBezTo>
                    <a:moveTo>
                      <a:pt x="33" y="0"/>
                    </a:moveTo>
                    <a:cubicBezTo>
                      <a:pt x="28" y="5"/>
                      <a:pt x="24" y="10"/>
                      <a:pt x="19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0" y="46"/>
                      <a:pt x="13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2" y="68"/>
                      <a:pt x="49" y="65"/>
                      <a:pt x="54" y="59"/>
                    </a:cubicBezTo>
                    <a:cubicBezTo>
                      <a:pt x="61" y="51"/>
                      <a:pt x="62" y="39"/>
                      <a:pt x="56" y="29"/>
                    </a:cubicBezTo>
                    <a:cubicBezTo>
                      <a:pt x="54" y="24"/>
                      <a:pt x="50" y="20"/>
                      <a:pt x="47" y="15"/>
                    </a:cubicBezTo>
                    <a:cubicBezTo>
                      <a:pt x="43" y="10"/>
                      <a:pt x="38" y="5"/>
                      <a:pt x="33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5B681CD-23DB-9049-BFD7-979078A41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8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1 w 168"/>
                  <a:gd name="T11" fmla="*/ 1 h 38"/>
                  <a:gd name="T12" fmla="*/ 1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0746B2A-924A-0841-BAAB-C6CBC9B1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3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0 w 168"/>
                  <a:gd name="T11" fmla="*/ 1 h 38"/>
                  <a:gd name="T12" fmla="*/ 0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6FC832D-B60F-DA4A-871A-A9E763376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3" y="1050"/>
                <a:ext cx="1200" cy="284"/>
              </a:xfrm>
              <a:custGeom>
                <a:avLst/>
                <a:gdLst>
                  <a:gd name="T0" fmla="*/ 169 w 169"/>
                  <a:gd name="T1" fmla="*/ 38 h 40"/>
                  <a:gd name="T2" fmla="*/ 149 w 169"/>
                  <a:gd name="T3" fmla="*/ 13 h 40"/>
                  <a:gd name="T4" fmla="*/ 145 w 169"/>
                  <a:gd name="T5" fmla="*/ 18 h 40"/>
                  <a:gd name="T6" fmla="*/ 73 w 169"/>
                  <a:gd name="T7" fmla="*/ 3 h 40"/>
                  <a:gd name="T8" fmla="*/ 1 w 169"/>
                  <a:gd name="T9" fmla="*/ 37 h 40"/>
                  <a:gd name="T10" fmla="*/ 1 w 169"/>
                  <a:gd name="T11" fmla="*/ 40 h 40"/>
                  <a:gd name="T12" fmla="*/ 2 w 169"/>
                  <a:gd name="T13" fmla="*/ 40 h 40"/>
                  <a:gd name="T14" fmla="*/ 4 w 169"/>
                  <a:gd name="T15" fmla="*/ 40 h 40"/>
                  <a:gd name="T16" fmla="*/ 74 w 169"/>
                  <a:gd name="T17" fmla="*/ 7 h 40"/>
                  <a:gd name="T18" fmla="*/ 143 w 169"/>
                  <a:gd name="T19" fmla="*/ 21 h 40"/>
                  <a:gd name="T20" fmla="*/ 139 w 169"/>
                  <a:gd name="T21" fmla="*/ 26 h 40"/>
                  <a:gd name="T22" fmla="*/ 169 w 169"/>
                  <a:gd name="T23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9" h="40">
                    <a:moveTo>
                      <a:pt x="169" y="38"/>
                    </a:moveTo>
                    <a:cubicBezTo>
                      <a:pt x="149" y="13"/>
                      <a:pt x="149" y="13"/>
                      <a:pt x="149" y="13"/>
                    </a:cubicBezTo>
                    <a:cubicBezTo>
                      <a:pt x="145" y="18"/>
                      <a:pt x="145" y="18"/>
                      <a:pt x="145" y="18"/>
                    </a:cubicBezTo>
                    <a:cubicBezTo>
                      <a:pt x="124" y="6"/>
                      <a:pt x="98" y="0"/>
                      <a:pt x="73" y="3"/>
                    </a:cubicBezTo>
                    <a:cubicBezTo>
                      <a:pt x="46" y="5"/>
                      <a:pt x="20" y="18"/>
                      <a:pt x="1" y="37"/>
                    </a:cubicBezTo>
                    <a:cubicBezTo>
                      <a:pt x="0" y="38"/>
                      <a:pt x="0" y="39"/>
                      <a:pt x="1" y="40"/>
                    </a:cubicBezTo>
                    <a:cubicBezTo>
                      <a:pt x="1" y="40"/>
                      <a:pt x="2" y="40"/>
                      <a:pt x="2" y="40"/>
                    </a:cubicBezTo>
                    <a:cubicBezTo>
                      <a:pt x="3" y="40"/>
                      <a:pt x="3" y="40"/>
                      <a:pt x="4" y="40"/>
                    </a:cubicBezTo>
                    <a:cubicBezTo>
                      <a:pt x="22" y="21"/>
                      <a:pt x="47" y="9"/>
                      <a:pt x="74" y="7"/>
                    </a:cubicBezTo>
                    <a:cubicBezTo>
                      <a:pt x="98" y="4"/>
                      <a:pt x="122" y="9"/>
                      <a:pt x="143" y="21"/>
                    </a:cubicBezTo>
                    <a:cubicBezTo>
                      <a:pt x="139" y="26"/>
                      <a:pt x="139" y="26"/>
                      <a:pt x="139" y="26"/>
                    </a:cubicBezTo>
                    <a:lnTo>
                      <a:pt x="169" y="3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081C39-8537-EE47-87D9-5A78A8008D05}"/>
                </a:ext>
              </a:extLst>
            </p:cNvPr>
            <p:cNvSpPr/>
            <p:nvPr/>
          </p:nvSpPr>
          <p:spPr>
            <a:xfrm>
              <a:off x="1228347" y="314001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0A9F9D-54EE-0F4F-8A38-1ABF264CAD72}"/>
                </a:ext>
              </a:extLst>
            </p:cNvPr>
            <p:cNvSpPr/>
            <p:nvPr/>
          </p:nvSpPr>
          <p:spPr>
            <a:xfrm>
              <a:off x="2548644" y="3172226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C68F93-5E21-354E-BA9A-2725B274200B}"/>
                </a:ext>
              </a:extLst>
            </p:cNvPr>
            <p:cNvSpPr/>
            <p:nvPr/>
          </p:nvSpPr>
          <p:spPr>
            <a:xfrm>
              <a:off x="3909617" y="317016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26B5E2D-4E1C-C244-9E50-D93801F735B7}"/>
              </a:ext>
            </a:extLst>
          </p:cNvPr>
          <p:cNvSpPr txBox="1"/>
          <p:nvPr/>
        </p:nvSpPr>
        <p:spPr>
          <a:xfrm>
            <a:off x="6059166" y="1951975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EF557-5802-AD41-89FF-2E325779D092}"/>
              </a:ext>
            </a:extLst>
          </p:cNvPr>
          <p:cNvSpPr/>
          <p:nvPr/>
        </p:nvSpPr>
        <p:spPr>
          <a:xfrm>
            <a:off x="6059168" y="2912083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ED71942E-DAAD-9A4C-9E3D-770B5B7E69A9}"/>
              </a:ext>
            </a:extLst>
          </p:cNvPr>
          <p:cNvSpPr>
            <a:spLocks/>
          </p:cNvSpPr>
          <p:nvPr/>
        </p:nvSpPr>
        <p:spPr bwMode="auto">
          <a:xfrm>
            <a:off x="6146460" y="4304319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1BEE6D73-C940-F14C-9BF2-D0DD8DA68240}"/>
              </a:ext>
            </a:extLst>
          </p:cNvPr>
          <p:cNvSpPr>
            <a:spLocks/>
          </p:cNvSpPr>
          <p:nvPr/>
        </p:nvSpPr>
        <p:spPr bwMode="auto">
          <a:xfrm>
            <a:off x="6221309" y="4380208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C2F8CD3B-4BB5-574D-85BB-074DAE6342F5}"/>
              </a:ext>
            </a:extLst>
          </p:cNvPr>
          <p:cNvSpPr>
            <a:spLocks/>
          </p:cNvSpPr>
          <p:nvPr/>
        </p:nvSpPr>
        <p:spPr bwMode="auto">
          <a:xfrm>
            <a:off x="6302394" y="4461073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4E548772-728C-7445-8424-A9EB87020F68}"/>
              </a:ext>
            </a:extLst>
          </p:cNvPr>
          <p:cNvSpPr>
            <a:spLocks/>
          </p:cNvSpPr>
          <p:nvPr/>
        </p:nvSpPr>
        <p:spPr bwMode="auto">
          <a:xfrm>
            <a:off x="6281187" y="4304319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269D3819-86F3-AC48-A032-BEC1B2EDEF99}"/>
              </a:ext>
            </a:extLst>
          </p:cNvPr>
          <p:cNvSpPr>
            <a:spLocks/>
          </p:cNvSpPr>
          <p:nvPr/>
        </p:nvSpPr>
        <p:spPr bwMode="auto">
          <a:xfrm>
            <a:off x="6221309" y="4489687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6238EF58-9620-BF43-AB66-2BD4294BEE28}"/>
              </a:ext>
            </a:extLst>
          </p:cNvPr>
          <p:cNvSpPr>
            <a:spLocks/>
          </p:cNvSpPr>
          <p:nvPr/>
        </p:nvSpPr>
        <p:spPr bwMode="auto">
          <a:xfrm>
            <a:off x="6390965" y="4461073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0B8EC7-9701-BB4C-81BC-080B2DD72489}"/>
              </a:ext>
            </a:extLst>
          </p:cNvPr>
          <p:cNvGrpSpPr/>
          <p:nvPr/>
        </p:nvGrpSpPr>
        <p:grpSpPr>
          <a:xfrm>
            <a:off x="7222565" y="4601888"/>
            <a:ext cx="450323" cy="480219"/>
            <a:chOff x="9080365" y="4226008"/>
            <a:chExt cx="450323" cy="480219"/>
          </a:xfrm>
        </p:grpSpPr>
        <p:sp>
          <p:nvSpPr>
            <p:cNvPr id="26" name="Text Placeholder 33">
              <a:extLst>
                <a:ext uri="{FF2B5EF4-FFF2-40B4-BE49-F238E27FC236}">
                  <a16:creationId xmlns:a16="http://schemas.microsoft.com/office/drawing/2014/main" id="{CA8AF692-E335-DA42-AD72-C38752587B0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7" name="Text Placeholder 32">
              <a:extLst>
                <a:ext uri="{FF2B5EF4-FFF2-40B4-BE49-F238E27FC236}">
                  <a16:creationId xmlns:a16="http://schemas.microsoft.com/office/drawing/2014/main" id="{06DACC21-FAEE-0C43-AA41-D9201877CC8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8" name="Freeform 26">
            <a:extLst>
              <a:ext uri="{FF2B5EF4-FFF2-40B4-BE49-F238E27FC236}">
                <a16:creationId xmlns:a16="http://schemas.microsoft.com/office/drawing/2014/main" id="{64EF5985-310E-8345-AF18-483E3643AB17}"/>
              </a:ext>
            </a:extLst>
          </p:cNvPr>
          <p:cNvSpPr>
            <a:spLocks/>
          </p:cNvSpPr>
          <p:nvPr/>
        </p:nvSpPr>
        <p:spPr bwMode="auto">
          <a:xfrm>
            <a:off x="10049334" y="4273254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296F0018-313C-F945-BEB6-CEFFF66F7C1A}"/>
              </a:ext>
            </a:extLst>
          </p:cNvPr>
          <p:cNvSpPr>
            <a:spLocks/>
          </p:cNvSpPr>
          <p:nvPr/>
        </p:nvSpPr>
        <p:spPr bwMode="auto">
          <a:xfrm>
            <a:off x="10128477" y="4351179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0BBC3193-2377-4E49-8082-FB15A4A65F4E}"/>
              </a:ext>
            </a:extLst>
          </p:cNvPr>
          <p:cNvSpPr>
            <a:spLocks/>
          </p:cNvSpPr>
          <p:nvPr/>
        </p:nvSpPr>
        <p:spPr bwMode="auto">
          <a:xfrm>
            <a:off x="10206402" y="4430322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23A05094-9910-B24C-94C7-3205C17276FC}"/>
              </a:ext>
            </a:extLst>
          </p:cNvPr>
          <p:cNvSpPr>
            <a:spLocks/>
          </p:cNvSpPr>
          <p:nvPr/>
        </p:nvSpPr>
        <p:spPr bwMode="auto">
          <a:xfrm>
            <a:off x="10082209" y="4446150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>
            <a:extLst>
              <a:ext uri="{FF2B5EF4-FFF2-40B4-BE49-F238E27FC236}">
                <a16:creationId xmlns:a16="http://schemas.microsoft.com/office/drawing/2014/main" id="{C5FB2A2B-393D-9B4A-8DBD-62C23B420182}"/>
              </a:ext>
            </a:extLst>
          </p:cNvPr>
          <p:cNvSpPr>
            <a:spLocks/>
          </p:cNvSpPr>
          <p:nvPr/>
        </p:nvSpPr>
        <p:spPr bwMode="auto">
          <a:xfrm>
            <a:off x="10062728" y="4689665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0DDAEBC8-F874-494D-8E7B-CAC592BD8A6C}"/>
              </a:ext>
            </a:extLst>
          </p:cNvPr>
          <p:cNvSpPr>
            <a:spLocks/>
          </p:cNvSpPr>
          <p:nvPr/>
        </p:nvSpPr>
        <p:spPr bwMode="auto">
          <a:xfrm>
            <a:off x="10128477" y="4364573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1963E852-4CBD-AE48-8E5D-6F50CEE1DC88}"/>
              </a:ext>
            </a:extLst>
          </p:cNvPr>
          <p:cNvSpPr>
            <a:spLocks/>
          </p:cNvSpPr>
          <p:nvPr/>
        </p:nvSpPr>
        <p:spPr bwMode="auto">
          <a:xfrm>
            <a:off x="10206402" y="4544774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AD9F76E-3B1F-B246-8526-202B0673D642}"/>
              </a:ext>
            </a:extLst>
          </p:cNvPr>
          <p:cNvSpPr>
            <a:spLocks/>
          </p:cNvSpPr>
          <p:nvPr/>
        </p:nvSpPr>
        <p:spPr bwMode="auto">
          <a:xfrm>
            <a:off x="8086347" y="4302593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E841B199-C6AA-D645-BBD2-B9277A6E924E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8">
            <a:extLst>
              <a:ext uri="{FF2B5EF4-FFF2-40B4-BE49-F238E27FC236}">
                <a16:creationId xmlns:a16="http://schemas.microsoft.com/office/drawing/2014/main" id="{8774E2B1-49D3-0F4D-BA17-3FC74D1A818D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9">
            <a:extLst>
              <a:ext uri="{FF2B5EF4-FFF2-40B4-BE49-F238E27FC236}">
                <a16:creationId xmlns:a16="http://schemas.microsoft.com/office/drawing/2014/main" id="{C3A04298-5428-FA45-8403-EC47039DF3AB}"/>
              </a:ext>
            </a:extLst>
          </p:cNvPr>
          <p:cNvSpPr>
            <a:spLocks/>
          </p:cNvSpPr>
          <p:nvPr/>
        </p:nvSpPr>
        <p:spPr bwMode="auto">
          <a:xfrm>
            <a:off x="8103303" y="4311083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4CC9F8E6-D6CB-934D-BB3D-23AFEB5F377E}"/>
              </a:ext>
            </a:extLst>
          </p:cNvPr>
          <p:cNvSpPr>
            <a:spLocks/>
          </p:cNvSpPr>
          <p:nvPr/>
        </p:nvSpPr>
        <p:spPr bwMode="auto">
          <a:xfrm>
            <a:off x="8111781" y="4864088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1">
            <a:extLst>
              <a:ext uri="{FF2B5EF4-FFF2-40B4-BE49-F238E27FC236}">
                <a16:creationId xmlns:a16="http://schemas.microsoft.com/office/drawing/2014/main" id="{31CDD9E6-2820-0643-A036-A68D6DD3F6CA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2">
            <a:extLst>
              <a:ext uri="{FF2B5EF4-FFF2-40B4-BE49-F238E27FC236}">
                <a16:creationId xmlns:a16="http://schemas.microsoft.com/office/drawing/2014/main" id="{4394415F-1079-CC4E-B0C3-51C17BCB6647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9C35B7-3066-4041-B481-98EA44EC5E91}"/>
              </a:ext>
            </a:extLst>
          </p:cNvPr>
          <p:cNvGrpSpPr/>
          <p:nvPr/>
        </p:nvGrpSpPr>
        <p:grpSpPr>
          <a:xfrm>
            <a:off x="9188504" y="4595414"/>
            <a:ext cx="450323" cy="480219"/>
            <a:chOff x="9080365" y="4226008"/>
            <a:chExt cx="450323" cy="480219"/>
          </a:xfrm>
        </p:grpSpPr>
        <p:sp>
          <p:nvSpPr>
            <p:cNvPr id="43" name="Text Placeholder 33">
              <a:extLst>
                <a:ext uri="{FF2B5EF4-FFF2-40B4-BE49-F238E27FC236}">
                  <a16:creationId xmlns:a16="http://schemas.microsoft.com/office/drawing/2014/main" id="{D959ED4D-871A-E248-87B7-EAB8A216918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44" name="Text Placeholder 32">
              <a:extLst>
                <a:ext uri="{FF2B5EF4-FFF2-40B4-BE49-F238E27FC236}">
                  <a16:creationId xmlns:a16="http://schemas.microsoft.com/office/drawing/2014/main" id="{EEEBEFAF-59CC-1B48-92E2-C9C3AE2673D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F6CDD9-0BFE-9041-9135-A83E6CCF1A6B}"/>
              </a:ext>
            </a:extLst>
          </p:cNvPr>
          <p:cNvGrpSpPr/>
          <p:nvPr/>
        </p:nvGrpSpPr>
        <p:grpSpPr>
          <a:xfrm>
            <a:off x="11164458" y="4599452"/>
            <a:ext cx="450323" cy="480219"/>
            <a:chOff x="10925223" y="4226008"/>
            <a:chExt cx="450323" cy="480219"/>
          </a:xfrm>
        </p:grpSpPr>
        <p:sp>
          <p:nvSpPr>
            <p:cNvPr id="46" name="Text Placeholder 33">
              <a:extLst>
                <a:ext uri="{FF2B5EF4-FFF2-40B4-BE49-F238E27FC236}">
                  <a16:creationId xmlns:a16="http://schemas.microsoft.com/office/drawing/2014/main" id="{3FA6825E-D062-3E46-9B3B-142453A2077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7" name="Text Placeholder 32">
              <a:extLst>
                <a:ext uri="{FF2B5EF4-FFF2-40B4-BE49-F238E27FC236}">
                  <a16:creationId xmlns:a16="http://schemas.microsoft.com/office/drawing/2014/main" id="{614FDCFA-988D-E340-9DF0-1FFEEB73B02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6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055FB0-5CB6-8243-AEE9-29DFCE83060B}"/>
              </a:ext>
            </a:extLst>
          </p:cNvPr>
          <p:cNvGrpSpPr/>
          <p:nvPr/>
        </p:nvGrpSpPr>
        <p:grpSpPr>
          <a:xfrm>
            <a:off x="6254750" y="1516766"/>
            <a:ext cx="5168900" cy="4495800"/>
            <a:chOff x="6254750" y="1516766"/>
            <a:chExt cx="5168900" cy="44958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C6E117-B1E9-134C-A5F8-DFD05BB8034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54750" y="1516766"/>
              <a:ext cx="5168900" cy="4495800"/>
              <a:chOff x="2212" y="744"/>
              <a:chExt cx="3256" cy="2832"/>
            </a:xfrm>
          </p:grpSpPr>
          <p:sp>
            <p:nvSpPr>
              <p:cNvPr id="9" name="AutoShape 3">
                <a:extLst>
                  <a:ext uri="{FF2B5EF4-FFF2-40B4-BE49-F238E27FC236}">
                    <a16:creationId xmlns:a16="http://schemas.microsoft.com/office/drawing/2014/main" id="{3DE759A1-86CC-9049-87B6-2A939CF763B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212" y="744"/>
                <a:ext cx="3256" cy="2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CB27033-8F72-454D-AA64-2A1E26809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8" y="815"/>
                <a:ext cx="1330" cy="1909"/>
              </a:xfrm>
              <a:custGeom>
                <a:avLst/>
                <a:gdLst>
                  <a:gd name="T0" fmla="*/ 19 w 187"/>
                  <a:gd name="T1" fmla="*/ 269 h 269"/>
                  <a:gd name="T2" fmla="*/ 0 w 187"/>
                  <a:gd name="T3" fmla="*/ 256 h 269"/>
                  <a:gd name="T4" fmla="*/ 71 w 187"/>
                  <a:gd name="T5" fmla="*/ 137 h 269"/>
                  <a:gd name="T6" fmla="*/ 71 w 187"/>
                  <a:gd name="T7" fmla="*/ 137 h 269"/>
                  <a:gd name="T8" fmla="*/ 70 w 187"/>
                  <a:gd name="T9" fmla="*/ 128 h 269"/>
                  <a:gd name="T10" fmla="*/ 65 w 187"/>
                  <a:gd name="T11" fmla="*/ 122 h 269"/>
                  <a:gd name="T12" fmla="*/ 61 w 187"/>
                  <a:gd name="T13" fmla="*/ 40 h 269"/>
                  <a:gd name="T14" fmla="*/ 156 w 187"/>
                  <a:gd name="T15" fmla="*/ 22 h 269"/>
                  <a:gd name="T16" fmla="*/ 187 w 187"/>
                  <a:gd name="T17" fmla="*/ 81 h 269"/>
                  <a:gd name="T18" fmla="*/ 185 w 187"/>
                  <a:gd name="T19" fmla="*/ 95 h 269"/>
                  <a:gd name="T20" fmla="*/ 175 w 187"/>
                  <a:gd name="T21" fmla="*/ 117 h 269"/>
                  <a:gd name="T22" fmla="*/ 120 w 187"/>
                  <a:gd name="T23" fmla="*/ 148 h 269"/>
                  <a:gd name="T24" fmla="*/ 106 w 187"/>
                  <a:gd name="T25" fmla="*/ 146 h 269"/>
                  <a:gd name="T26" fmla="*/ 98 w 187"/>
                  <a:gd name="T27" fmla="*/ 145 h 269"/>
                  <a:gd name="T28" fmla="*/ 90 w 187"/>
                  <a:gd name="T29" fmla="*/ 150 h 269"/>
                  <a:gd name="T30" fmla="*/ 19 w 187"/>
                  <a:gd name="T31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7" h="269">
                    <a:moveTo>
                      <a:pt x="19" y="269"/>
                    </a:moveTo>
                    <a:cubicBezTo>
                      <a:pt x="14" y="263"/>
                      <a:pt x="8" y="259"/>
                      <a:pt x="0" y="256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4" y="132"/>
                      <a:pt x="70" y="128"/>
                      <a:pt x="70" y="128"/>
                    </a:cubicBezTo>
                    <a:cubicBezTo>
                      <a:pt x="65" y="122"/>
                      <a:pt x="65" y="122"/>
                      <a:pt x="65" y="122"/>
                    </a:cubicBezTo>
                    <a:cubicBezTo>
                      <a:pt x="46" y="100"/>
                      <a:pt x="44" y="66"/>
                      <a:pt x="61" y="40"/>
                    </a:cubicBezTo>
                    <a:cubicBezTo>
                      <a:pt x="82" y="9"/>
                      <a:pt x="125" y="0"/>
                      <a:pt x="156" y="22"/>
                    </a:cubicBezTo>
                    <a:cubicBezTo>
                      <a:pt x="177" y="35"/>
                      <a:pt x="187" y="58"/>
                      <a:pt x="187" y="81"/>
                    </a:cubicBezTo>
                    <a:cubicBezTo>
                      <a:pt x="187" y="85"/>
                      <a:pt x="186" y="90"/>
                      <a:pt x="185" y="95"/>
                    </a:cubicBezTo>
                    <a:cubicBezTo>
                      <a:pt x="183" y="102"/>
                      <a:pt x="180" y="110"/>
                      <a:pt x="175" y="117"/>
                    </a:cubicBezTo>
                    <a:cubicBezTo>
                      <a:pt x="162" y="136"/>
                      <a:pt x="141" y="147"/>
                      <a:pt x="120" y="148"/>
                    </a:cubicBezTo>
                    <a:cubicBezTo>
                      <a:pt x="115" y="148"/>
                      <a:pt x="110" y="147"/>
                      <a:pt x="106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3" y="145"/>
                      <a:pt x="91" y="147"/>
                      <a:pt x="90" y="150"/>
                    </a:cubicBezTo>
                    <a:cubicBezTo>
                      <a:pt x="19" y="269"/>
                      <a:pt x="19" y="269"/>
                      <a:pt x="19" y="26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61D6F755-0F7F-D047-B409-B9A339FC2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1443" cy="1867"/>
              </a:xfrm>
              <a:custGeom>
                <a:avLst/>
                <a:gdLst>
                  <a:gd name="T0" fmla="*/ 20 w 203"/>
                  <a:gd name="T1" fmla="*/ 0 h 263"/>
                  <a:gd name="T2" fmla="*/ 97 w 203"/>
                  <a:gd name="T3" fmla="*/ 115 h 263"/>
                  <a:gd name="T4" fmla="*/ 102 w 203"/>
                  <a:gd name="T5" fmla="*/ 121 h 263"/>
                  <a:gd name="T6" fmla="*/ 117 w 203"/>
                  <a:gd name="T7" fmla="*/ 121 h 263"/>
                  <a:gd name="T8" fmla="*/ 186 w 203"/>
                  <a:gd name="T9" fmla="*/ 146 h 263"/>
                  <a:gd name="T10" fmla="*/ 198 w 203"/>
                  <a:gd name="T11" fmla="*/ 207 h 263"/>
                  <a:gd name="T12" fmla="*/ 198 w 203"/>
                  <a:gd name="T13" fmla="*/ 207 h 263"/>
                  <a:gd name="T14" fmla="*/ 116 w 203"/>
                  <a:gd name="T15" fmla="*/ 255 h 263"/>
                  <a:gd name="T16" fmla="*/ 69 w 203"/>
                  <a:gd name="T17" fmla="*/ 217 h 263"/>
                  <a:gd name="T18" fmla="*/ 79 w 203"/>
                  <a:gd name="T19" fmla="*/ 145 h 263"/>
                  <a:gd name="T20" fmla="*/ 83 w 203"/>
                  <a:gd name="T21" fmla="*/ 137 h 263"/>
                  <a:gd name="T22" fmla="*/ 79 w 203"/>
                  <a:gd name="T23" fmla="*/ 129 h 263"/>
                  <a:gd name="T24" fmla="*/ 0 w 203"/>
                  <a:gd name="T25" fmla="*/ 11 h 263"/>
                  <a:gd name="T26" fmla="*/ 20 w 203"/>
                  <a:gd name="T27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263">
                    <a:moveTo>
                      <a:pt x="20" y="0"/>
                    </a:moveTo>
                    <a:cubicBezTo>
                      <a:pt x="46" y="39"/>
                      <a:pt x="72" y="77"/>
                      <a:pt x="97" y="115"/>
                    </a:cubicBezTo>
                    <a:cubicBezTo>
                      <a:pt x="99" y="117"/>
                      <a:pt x="100" y="120"/>
                      <a:pt x="102" y="121"/>
                    </a:cubicBezTo>
                    <a:cubicBezTo>
                      <a:pt x="107" y="124"/>
                      <a:pt x="112" y="122"/>
                      <a:pt x="117" y="121"/>
                    </a:cubicBezTo>
                    <a:cubicBezTo>
                      <a:pt x="142" y="116"/>
                      <a:pt x="170" y="126"/>
                      <a:pt x="186" y="146"/>
                    </a:cubicBezTo>
                    <a:cubicBezTo>
                      <a:pt x="199" y="163"/>
                      <a:pt x="203" y="186"/>
                      <a:pt x="198" y="207"/>
                    </a:cubicBezTo>
                    <a:cubicBezTo>
                      <a:pt x="198" y="207"/>
                      <a:pt x="198" y="207"/>
                      <a:pt x="198" y="207"/>
                    </a:cubicBezTo>
                    <a:cubicBezTo>
                      <a:pt x="188" y="241"/>
                      <a:pt x="151" y="263"/>
                      <a:pt x="116" y="255"/>
                    </a:cubicBezTo>
                    <a:cubicBezTo>
                      <a:pt x="96" y="250"/>
                      <a:pt x="78" y="236"/>
                      <a:pt x="69" y="217"/>
                    </a:cubicBezTo>
                    <a:cubicBezTo>
                      <a:pt x="59" y="194"/>
                      <a:pt x="62" y="164"/>
                      <a:pt x="79" y="145"/>
                    </a:cubicBezTo>
                    <a:cubicBezTo>
                      <a:pt x="80" y="142"/>
                      <a:pt x="82" y="140"/>
                      <a:pt x="83" y="137"/>
                    </a:cubicBezTo>
                    <a:cubicBezTo>
                      <a:pt x="83" y="134"/>
                      <a:pt x="81" y="132"/>
                      <a:pt x="79" y="12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C774459-532F-744E-AF68-6E0727F871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90" y="744"/>
                <a:ext cx="640" cy="639"/>
              </a:xfrm>
              <a:custGeom>
                <a:avLst/>
                <a:gdLst>
                  <a:gd name="T0" fmla="*/ 69 w 90"/>
                  <a:gd name="T1" fmla="*/ 31 h 90"/>
                  <a:gd name="T2" fmla="*/ 71 w 90"/>
                  <a:gd name="T3" fmla="*/ 26 h 90"/>
                  <a:gd name="T4" fmla="*/ 62 w 90"/>
                  <a:gd name="T5" fmla="*/ 16 h 90"/>
                  <a:gd name="T6" fmla="*/ 56 w 90"/>
                  <a:gd name="T7" fmla="*/ 19 h 90"/>
                  <a:gd name="T8" fmla="*/ 1 w 90"/>
                  <a:gd name="T9" fmla="*/ 0 h 90"/>
                  <a:gd name="T10" fmla="*/ 0 w 90"/>
                  <a:gd name="T11" fmla="*/ 1 h 90"/>
                  <a:gd name="T12" fmla="*/ 1 w 90"/>
                  <a:gd name="T13" fmla="*/ 2 h 90"/>
                  <a:gd name="T14" fmla="*/ 54 w 90"/>
                  <a:gd name="T15" fmla="*/ 21 h 90"/>
                  <a:gd name="T16" fmla="*/ 52 w 90"/>
                  <a:gd name="T17" fmla="*/ 26 h 90"/>
                  <a:gd name="T18" fmla="*/ 62 w 90"/>
                  <a:gd name="T19" fmla="*/ 35 h 90"/>
                  <a:gd name="T20" fmla="*/ 67 w 90"/>
                  <a:gd name="T21" fmla="*/ 33 h 90"/>
                  <a:gd name="T22" fmla="*/ 87 w 90"/>
                  <a:gd name="T23" fmla="*/ 89 h 90"/>
                  <a:gd name="T24" fmla="*/ 89 w 90"/>
                  <a:gd name="T25" fmla="*/ 90 h 90"/>
                  <a:gd name="T26" fmla="*/ 90 w 90"/>
                  <a:gd name="T27" fmla="*/ 89 h 90"/>
                  <a:gd name="T28" fmla="*/ 69 w 90"/>
                  <a:gd name="T29" fmla="*/ 31 h 90"/>
                  <a:gd name="T30" fmla="*/ 62 w 90"/>
                  <a:gd name="T31" fmla="*/ 33 h 90"/>
                  <a:gd name="T32" fmla="*/ 55 w 90"/>
                  <a:gd name="T33" fmla="*/ 26 h 90"/>
                  <a:gd name="T34" fmla="*/ 62 w 90"/>
                  <a:gd name="T35" fmla="*/ 19 h 90"/>
                  <a:gd name="T36" fmla="*/ 68 w 90"/>
                  <a:gd name="T37" fmla="*/ 26 h 90"/>
                  <a:gd name="T38" fmla="*/ 62 w 90"/>
                  <a:gd name="T39" fmla="*/ 3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69" y="31"/>
                    </a:moveTo>
                    <a:cubicBezTo>
                      <a:pt x="70" y="30"/>
                      <a:pt x="71" y="28"/>
                      <a:pt x="71" y="26"/>
                    </a:cubicBezTo>
                    <a:cubicBezTo>
                      <a:pt x="71" y="21"/>
                      <a:pt x="67" y="16"/>
                      <a:pt x="62" y="16"/>
                    </a:cubicBezTo>
                    <a:cubicBezTo>
                      <a:pt x="60" y="16"/>
                      <a:pt x="57" y="17"/>
                      <a:pt x="56" y="19"/>
                    </a:cubicBezTo>
                    <a:cubicBezTo>
                      <a:pt x="41" y="7"/>
                      <a:pt x="2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21" y="2"/>
                      <a:pt x="39" y="9"/>
                      <a:pt x="54" y="21"/>
                    </a:cubicBezTo>
                    <a:cubicBezTo>
                      <a:pt x="53" y="22"/>
                      <a:pt x="52" y="24"/>
                      <a:pt x="52" y="26"/>
                    </a:cubicBezTo>
                    <a:cubicBezTo>
                      <a:pt x="52" y="31"/>
                      <a:pt x="57" y="35"/>
                      <a:pt x="62" y="35"/>
                    </a:cubicBezTo>
                    <a:cubicBezTo>
                      <a:pt x="64" y="35"/>
                      <a:pt x="66" y="35"/>
                      <a:pt x="67" y="33"/>
                    </a:cubicBezTo>
                    <a:cubicBezTo>
                      <a:pt x="80" y="48"/>
                      <a:pt x="87" y="68"/>
                      <a:pt x="87" y="89"/>
                    </a:cubicBezTo>
                    <a:cubicBezTo>
                      <a:pt x="87" y="89"/>
                      <a:pt x="88" y="90"/>
                      <a:pt x="89" y="90"/>
                    </a:cubicBezTo>
                    <a:cubicBezTo>
                      <a:pt x="89" y="90"/>
                      <a:pt x="90" y="89"/>
                      <a:pt x="90" y="89"/>
                    </a:cubicBezTo>
                    <a:cubicBezTo>
                      <a:pt x="90" y="67"/>
                      <a:pt x="82" y="47"/>
                      <a:pt x="69" y="31"/>
                    </a:cubicBezTo>
                    <a:close/>
                    <a:moveTo>
                      <a:pt x="62" y="33"/>
                    </a:moveTo>
                    <a:cubicBezTo>
                      <a:pt x="58" y="33"/>
                      <a:pt x="55" y="30"/>
                      <a:pt x="55" y="26"/>
                    </a:cubicBezTo>
                    <a:cubicBezTo>
                      <a:pt x="55" y="22"/>
                      <a:pt x="58" y="19"/>
                      <a:pt x="62" y="19"/>
                    </a:cubicBezTo>
                    <a:cubicBezTo>
                      <a:pt x="65" y="19"/>
                      <a:pt x="68" y="22"/>
                      <a:pt x="68" y="26"/>
                    </a:cubicBezTo>
                    <a:cubicBezTo>
                      <a:pt x="68" y="29"/>
                      <a:pt x="65" y="33"/>
                      <a:pt x="62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A538402-5D41-4C46-9865-2610BD683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900"/>
                <a:ext cx="56" cy="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BF4B396-9C18-8546-98ED-82E51483F3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8" y="2937"/>
                <a:ext cx="640" cy="639"/>
              </a:xfrm>
              <a:custGeom>
                <a:avLst/>
                <a:gdLst>
                  <a:gd name="T0" fmla="*/ 90 w 90"/>
                  <a:gd name="T1" fmla="*/ 1 h 90"/>
                  <a:gd name="T2" fmla="*/ 89 w 90"/>
                  <a:gd name="T3" fmla="*/ 0 h 90"/>
                  <a:gd name="T4" fmla="*/ 87 w 90"/>
                  <a:gd name="T5" fmla="*/ 1 h 90"/>
                  <a:gd name="T6" fmla="*/ 69 w 90"/>
                  <a:gd name="T7" fmla="*/ 54 h 90"/>
                  <a:gd name="T8" fmla="*/ 64 w 90"/>
                  <a:gd name="T9" fmla="*/ 53 h 90"/>
                  <a:gd name="T10" fmla="*/ 55 w 90"/>
                  <a:gd name="T11" fmla="*/ 62 h 90"/>
                  <a:gd name="T12" fmla="*/ 56 w 90"/>
                  <a:gd name="T13" fmla="*/ 68 h 90"/>
                  <a:gd name="T14" fmla="*/ 1 w 90"/>
                  <a:gd name="T15" fmla="*/ 88 h 90"/>
                  <a:gd name="T16" fmla="*/ 0 w 90"/>
                  <a:gd name="T17" fmla="*/ 89 h 90"/>
                  <a:gd name="T18" fmla="*/ 1 w 90"/>
                  <a:gd name="T19" fmla="*/ 90 h 90"/>
                  <a:gd name="T20" fmla="*/ 58 w 90"/>
                  <a:gd name="T21" fmla="*/ 69 h 90"/>
                  <a:gd name="T22" fmla="*/ 64 w 90"/>
                  <a:gd name="T23" fmla="*/ 71 h 90"/>
                  <a:gd name="T24" fmla="*/ 73 w 90"/>
                  <a:gd name="T25" fmla="*/ 62 h 90"/>
                  <a:gd name="T26" fmla="*/ 71 w 90"/>
                  <a:gd name="T27" fmla="*/ 56 h 90"/>
                  <a:gd name="T28" fmla="*/ 90 w 90"/>
                  <a:gd name="T29" fmla="*/ 1 h 90"/>
                  <a:gd name="T30" fmla="*/ 64 w 90"/>
                  <a:gd name="T31" fmla="*/ 69 h 90"/>
                  <a:gd name="T32" fmla="*/ 57 w 90"/>
                  <a:gd name="T33" fmla="*/ 62 h 90"/>
                  <a:gd name="T34" fmla="*/ 64 w 90"/>
                  <a:gd name="T35" fmla="*/ 55 h 90"/>
                  <a:gd name="T36" fmla="*/ 71 w 90"/>
                  <a:gd name="T37" fmla="*/ 62 h 90"/>
                  <a:gd name="T38" fmla="*/ 64 w 90"/>
                  <a:gd name="T3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90" y="1"/>
                    </a:moveTo>
                    <a:cubicBezTo>
                      <a:pt x="90" y="1"/>
                      <a:pt x="89" y="0"/>
                      <a:pt x="89" y="0"/>
                    </a:cubicBezTo>
                    <a:cubicBezTo>
                      <a:pt x="88" y="0"/>
                      <a:pt x="87" y="1"/>
                      <a:pt x="87" y="1"/>
                    </a:cubicBezTo>
                    <a:cubicBezTo>
                      <a:pt x="87" y="21"/>
                      <a:pt x="81" y="40"/>
                      <a:pt x="69" y="54"/>
                    </a:cubicBezTo>
                    <a:cubicBezTo>
                      <a:pt x="68" y="53"/>
                      <a:pt x="66" y="53"/>
                      <a:pt x="64" y="53"/>
                    </a:cubicBezTo>
                    <a:cubicBezTo>
                      <a:pt x="59" y="53"/>
                      <a:pt x="55" y="57"/>
                      <a:pt x="55" y="62"/>
                    </a:cubicBezTo>
                    <a:cubicBezTo>
                      <a:pt x="55" y="64"/>
                      <a:pt x="55" y="66"/>
                      <a:pt x="56" y="68"/>
                    </a:cubicBezTo>
                    <a:cubicBezTo>
                      <a:pt x="41" y="80"/>
                      <a:pt x="22" y="88"/>
                      <a:pt x="1" y="88"/>
                    </a:cubicBezTo>
                    <a:cubicBezTo>
                      <a:pt x="0" y="88"/>
                      <a:pt x="0" y="88"/>
                      <a:pt x="0" y="89"/>
                    </a:cubicBezTo>
                    <a:cubicBezTo>
                      <a:pt x="0" y="90"/>
                      <a:pt x="0" y="90"/>
                      <a:pt x="1" y="90"/>
                    </a:cubicBezTo>
                    <a:cubicBezTo>
                      <a:pt x="23" y="90"/>
                      <a:pt x="43" y="83"/>
                      <a:pt x="58" y="69"/>
                    </a:cubicBezTo>
                    <a:cubicBezTo>
                      <a:pt x="60" y="71"/>
                      <a:pt x="62" y="71"/>
                      <a:pt x="64" y="71"/>
                    </a:cubicBezTo>
                    <a:cubicBezTo>
                      <a:pt x="69" y="71"/>
                      <a:pt x="73" y="67"/>
                      <a:pt x="73" y="62"/>
                    </a:cubicBezTo>
                    <a:cubicBezTo>
                      <a:pt x="73" y="60"/>
                      <a:pt x="72" y="58"/>
                      <a:pt x="71" y="56"/>
                    </a:cubicBezTo>
                    <a:cubicBezTo>
                      <a:pt x="83" y="41"/>
                      <a:pt x="90" y="22"/>
                      <a:pt x="90" y="1"/>
                    </a:cubicBezTo>
                    <a:close/>
                    <a:moveTo>
                      <a:pt x="64" y="69"/>
                    </a:moveTo>
                    <a:cubicBezTo>
                      <a:pt x="60" y="69"/>
                      <a:pt x="57" y="66"/>
                      <a:pt x="57" y="62"/>
                    </a:cubicBezTo>
                    <a:cubicBezTo>
                      <a:pt x="57" y="58"/>
                      <a:pt x="60" y="55"/>
                      <a:pt x="64" y="55"/>
                    </a:cubicBezTo>
                    <a:cubicBezTo>
                      <a:pt x="68" y="55"/>
                      <a:pt x="71" y="58"/>
                      <a:pt x="71" y="62"/>
                    </a:cubicBezTo>
                    <a:cubicBezTo>
                      <a:pt x="71" y="66"/>
                      <a:pt x="68" y="69"/>
                      <a:pt x="6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D32B702-DC4D-1143-B2F1-54303921C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3349"/>
                <a:ext cx="57" cy="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A476A15-CEF9-8347-BB9E-3ACEABB955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2" y="2320"/>
                <a:ext cx="640" cy="639"/>
              </a:xfrm>
              <a:custGeom>
                <a:avLst/>
                <a:gdLst>
                  <a:gd name="T0" fmla="*/ 89 w 90"/>
                  <a:gd name="T1" fmla="*/ 0 h 90"/>
                  <a:gd name="T2" fmla="*/ 32 w 90"/>
                  <a:gd name="T3" fmla="*/ 21 h 90"/>
                  <a:gd name="T4" fmla="*/ 26 w 90"/>
                  <a:gd name="T5" fmla="*/ 19 h 90"/>
                  <a:gd name="T6" fmla="*/ 17 w 90"/>
                  <a:gd name="T7" fmla="*/ 28 h 90"/>
                  <a:gd name="T8" fmla="*/ 19 w 90"/>
                  <a:gd name="T9" fmla="*/ 34 h 90"/>
                  <a:gd name="T10" fmla="*/ 0 w 90"/>
                  <a:gd name="T11" fmla="*/ 89 h 90"/>
                  <a:gd name="T12" fmla="*/ 1 w 90"/>
                  <a:gd name="T13" fmla="*/ 90 h 90"/>
                  <a:gd name="T14" fmla="*/ 3 w 90"/>
                  <a:gd name="T15" fmla="*/ 89 h 90"/>
                  <a:gd name="T16" fmla="*/ 21 w 90"/>
                  <a:gd name="T17" fmla="*/ 36 h 90"/>
                  <a:gd name="T18" fmla="*/ 26 w 90"/>
                  <a:gd name="T19" fmla="*/ 37 h 90"/>
                  <a:gd name="T20" fmla="*/ 36 w 90"/>
                  <a:gd name="T21" fmla="*/ 28 h 90"/>
                  <a:gd name="T22" fmla="*/ 34 w 90"/>
                  <a:gd name="T23" fmla="*/ 23 h 90"/>
                  <a:gd name="T24" fmla="*/ 89 w 90"/>
                  <a:gd name="T25" fmla="*/ 2 h 90"/>
                  <a:gd name="T26" fmla="*/ 90 w 90"/>
                  <a:gd name="T27" fmla="*/ 1 h 90"/>
                  <a:gd name="T28" fmla="*/ 89 w 90"/>
                  <a:gd name="T29" fmla="*/ 0 h 90"/>
                  <a:gd name="T30" fmla="*/ 26 w 90"/>
                  <a:gd name="T31" fmla="*/ 35 h 90"/>
                  <a:gd name="T32" fmla="*/ 19 w 90"/>
                  <a:gd name="T33" fmla="*/ 28 h 90"/>
                  <a:gd name="T34" fmla="*/ 26 w 90"/>
                  <a:gd name="T35" fmla="*/ 21 h 90"/>
                  <a:gd name="T36" fmla="*/ 33 w 90"/>
                  <a:gd name="T37" fmla="*/ 28 h 90"/>
                  <a:gd name="T38" fmla="*/ 26 w 90"/>
                  <a:gd name="T3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89" y="0"/>
                    </a:moveTo>
                    <a:cubicBezTo>
                      <a:pt x="67" y="0"/>
                      <a:pt x="47" y="8"/>
                      <a:pt x="32" y="21"/>
                    </a:cubicBezTo>
                    <a:cubicBezTo>
                      <a:pt x="30" y="19"/>
                      <a:pt x="28" y="19"/>
                      <a:pt x="26" y="19"/>
                    </a:cubicBezTo>
                    <a:cubicBezTo>
                      <a:pt x="21" y="19"/>
                      <a:pt x="17" y="23"/>
                      <a:pt x="17" y="28"/>
                    </a:cubicBezTo>
                    <a:cubicBezTo>
                      <a:pt x="17" y="30"/>
                      <a:pt x="18" y="32"/>
                      <a:pt x="19" y="34"/>
                    </a:cubicBezTo>
                    <a:cubicBezTo>
                      <a:pt x="7" y="49"/>
                      <a:pt x="0" y="68"/>
                      <a:pt x="0" y="89"/>
                    </a:cubicBezTo>
                    <a:cubicBezTo>
                      <a:pt x="0" y="90"/>
                      <a:pt x="1" y="90"/>
                      <a:pt x="1" y="90"/>
                    </a:cubicBezTo>
                    <a:cubicBezTo>
                      <a:pt x="2" y="90"/>
                      <a:pt x="3" y="90"/>
                      <a:pt x="3" y="89"/>
                    </a:cubicBezTo>
                    <a:cubicBezTo>
                      <a:pt x="3" y="69"/>
                      <a:pt x="9" y="50"/>
                      <a:pt x="21" y="36"/>
                    </a:cubicBezTo>
                    <a:cubicBezTo>
                      <a:pt x="22" y="37"/>
                      <a:pt x="24" y="37"/>
                      <a:pt x="26" y="37"/>
                    </a:cubicBezTo>
                    <a:cubicBezTo>
                      <a:pt x="31" y="37"/>
                      <a:pt x="36" y="33"/>
                      <a:pt x="36" y="28"/>
                    </a:cubicBezTo>
                    <a:cubicBezTo>
                      <a:pt x="36" y="26"/>
                      <a:pt x="35" y="24"/>
                      <a:pt x="34" y="23"/>
                    </a:cubicBezTo>
                    <a:cubicBezTo>
                      <a:pt x="49" y="10"/>
                      <a:pt x="68" y="2"/>
                      <a:pt x="89" y="2"/>
                    </a:cubicBezTo>
                    <a:cubicBezTo>
                      <a:pt x="90" y="2"/>
                      <a:pt x="90" y="2"/>
                      <a:pt x="90" y="1"/>
                    </a:cubicBezTo>
                    <a:cubicBezTo>
                      <a:pt x="90" y="0"/>
                      <a:pt x="90" y="0"/>
                      <a:pt x="89" y="0"/>
                    </a:cubicBezTo>
                    <a:close/>
                    <a:moveTo>
                      <a:pt x="26" y="35"/>
                    </a:moveTo>
                    <a:cubicBezTo>
                      <a:pt x="22" y="35"/>
                      <a:pt x="19" y="32"/>
                      <a:pt x="19" y="28"/>
                    </a:cubicBezTo>
                    <a:cubicBezTo>
                      <a:pt x="19" y="24"/>
                      <a:pt x="22" y="21"/>
                      <a:pt x="26" y="21"/>
                    </a:cubicBezTo>
                    <a:cubicBezTo>
                      <a:pt x="30" y="21"/>
                      <a:pt x="33" y="24"/>
                      <a:pt x="33" y="28"/>
                    </a:cubicBezTo>
                    <a:cubicBezTo>
                      <a:pt x="33" y="32"/>
                      <a:pt x="30" y="35"/>
                      <a:pt x="26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546EC5F-B48B-C442-B39C-1423C333A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" y="2490"/>
                <a:ext cx="57" cy="5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E0599F0-16A0-A34F-9110-FF8C214CD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0" y="1191"/>
                <a:ext cx="754" cy="674"/>
              </a:xfrm>
              <a:custGeom>
                <a:avLst/>
                <a:gdLst>
                  <a:gd name="T0" fmla="*/ 79 w 106"/>
                  <a:gd name="T1" fmla="*/ 0 h 95"/>
                  <a:gd name="T2" fmla="*/ 0 w 106"/>
                  <a:gd name="T3" fmla="*/ 52 h 95"/>
                  <a:gd name="T4" fmla="*/ 27 w 106"/>
                  <a:gd name="T5" fmla="*/ 93 h 95"/>
                  <a:gd name="T6" fmla="*/ 39 w 106"/>
                  <a:gd name="T7" fmla="*/ 95 h 95"/>
                  <a:gd name="T8" fmla="*/ 41 w 106"/>
                  <a:gd name="T9" fmla="*/ 95 h 95"/>
                  <a:gd name="T10" fmla="*/ 64 w 106"/>
                  <a:gd name="T11" fmla="*/ 90 h 95"/>
                  <a:gd name="T12" fmla="*/ 52 w 106"/>
                  <a:gd name="T13" fmla="*/ 71 h 95"/>
                  <a:gd name="T14" fmla="*/ 72 w 106"/>
                  <a:gd name="T15" fmla="*/ 60 h 95"/>
                  <a:gd name="T16" fmla="*/ 84 w 106"/>
                  <a:gd name="T17" fmla="*/ 78 h 95"/>
                  <a:gd name="T18" fmla="*/ 96 w 106"/>
                  <a:gd name="T19" fmla="*/ 64 h 95"/>
                  <a:gd name="T20" fmla="*/ 106 w 106"/>
                  <a:gd name="T21" fmla="*/ 42 h 95"/>
                  <a:gd name="T22" fmla="*/ 79 w 106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95">
                    <a:moveTo>
                      <a:pt x="79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31" y="94"/>
                      <a:pt x="35" y="95"/>
                      <a:pt x="39" y="95"/>
                    </a:cubicBezTo>
                    <a:cubicBezTo>
                      <a:pt x="39" y="95"/>
                      <a:pt x="40" y="95"/>
                      <a:pt x="41" y="95"/>
                    </a:cubicBezTo>
                    <a:cubicBezTo>
                      <a:pt x="49" y="94"/>
                      <a:pt x="57" y="93"/>
                      <a:pt x="64" y="9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72" y="60"/>
                      <a:pt x="72" y="60"/>
                      <a:pt x="72" y="60"/>
                    </a:cubicBezTo>
                    <a:cubicBezTo>
                      <a:pt x="76" y="66"/>
                      <a:pt x="80" y="72"/>
                      <a:pt x="84" y="78"/>
                    </a:cubicBezTo>
                    <a:cubicBezTo>
                      <a:pt x="88" y="74"/>
                      <a:pt x="92" y="69"/>
                      <a:pt x="96" y="64"/>
                    </a:cubicBezTo>
                    <a:cubicBezTo>
                      <a:pt x="101" y="57"/>
                      <a:pt x="104" y="49"/>
                      <a:pt x="106" y="42"/>
                    </a:cubicBezTo>
                    <a:cubicBezTo>
                      <a:pt x="79" y="0"/>
                      <a:pt x="79" y="0"/>
                      <a:pt x="79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D582AB8-046D-784B-87F5-A42FF9DA9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227" cy="213"/>
              </a:xfrm>
              <a:custGeom>
                <a:avLst/>
                <a:gdLst>
                  <a:gd name="T0" fmla="*/ 20 w 32"/>
                  <a:gd name="T1" fmla="*/ 0 h 30"/>
                  <a:gd name="T2" fmla="*/ 0 w 32"/>
                  <a:gd name="T3" fmla="*/ 11 h 30"/>
                  <a:gd name="T4" fmla="*/ 12 w 32"/>
                  <a:gd name="T5" fmla="*/ 30 h 30"/>
                  <a:gd name="T6" fmla="*/ 32 w 32"/>
                  <a:gd name="T7" fmla="*/ 18 h 30"/>
                  <a:gd name="T8" fmla="*/ 20 w 3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">
                    <a:moveTo>
                      <a:pt x="2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9" y="27"/>
                      <a:pt x="26" y="23"/>
                      <a:pt x="32" y="18"/>
                    </a:cubicBezTo>
                    <a:cubicBezTo>
                      <a:pt x="28" y="12"/>
                      <a:pt x="24" y="6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E88278D7-4877-2241-9DF7-9405B667B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8" y="1007"/>
                <a:ext cx="725" cy="731"/>
              </a:xfrm>
              <a:custGeom>
                <a:avLst/>
                <a:gdLst>
                  <a:gd name="T0" fmla="*/ 85 w 102"/>
                  <a:gd name="T1" fmla="*/ 86 h 103"/>
                  <a:gd name="T2" fmla="*/ 65 w 102"/>
                  <a:gd name="T3" fmla="*/ 97 h 103"/>
                  <a:gd name="T4" fmla="*/ 61 w 102"/>
                  <a:gd name="T5" fmla="*/ 98 h 103"/>
                  <a:gd name="T6" fmla="*/ 5 w 102"/>
                  <a:gd name="T7" fmla="*/ 61 h 103"/>
                  <a:gd name="T8" fmla="*/ 43 w 102"/>
                  <a:gd name="T9" fmla="*/ 5 h 103"/>
                  <a:gd name="T10" fmla="*/ 99 w 102"/>
                  <a:gd name="T11" fmla="*/ 43 h 103"/>
                  <a:gd name="T12" fmla="*/ 85 w 102"/>
                  <a:gd name="T13" fmla="*/ 8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03">
                    <a:moveTo>
                      <a:pt x="85" y="86"/>
                    </a:moveTo>
                    <a:cubicBezTo>
                      <a:pt x="79" y="91"/>
                      <a:pt x="73" y="95"/>
                      <a:pt x="65" y="97"/>
                    </a:cubicBezTo>
                    <a:cubicBezTo>
                      <a:pt x="64" y="98"/>
                      <a:pt x="62" y="98"/>
                      <a:pt x="61" y="98"/>
                    </a:cubicBezTo>
                    <a:cubicBezTo>
                      <a:pt x="35" y="103"/>
                      <a:pt x="10" y="86"/>
                      <a:pt x="5" y="61"/>
                    </a:cubicBezTo>
                    <a:cubicBezTo>
                      <a:pt x="0" y="35"/>
                      <a:pt x="17" y="10"/>
                      <a:pt x="43" y="5"/>
                    </a:cubicBezTo>
                    <a:cubicBezTo>
                      <a:pt x="69" y="0"/>
                      <a:pt x="94" y="17"/>
                      <a:pt x="99" y="43"/>
                    </a:cubicBezTo>
                    <a:cubicBezTo>
                      <a:pt x="102" y="59"/>
                      <a:pt x="96" y="75"/>
                      <a:pt x="85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F8581DE-8B0F-1E4E-9211-5999F2562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440"/>
                <a:ext cx="2168" cy="1015"/>
              </a:xfrm>
              <a:custGeom>
                <a:avLst/>
                <a:gdLst>
                  <a:gd name="T0" fmla="*/ 305 w 305"/>
                  <a:gd name="T1" fmla="*/ 83 h 143"/>
                  <a:gd name="T2" fmla="*/ 153 w 305"/>
                  <a:gd name="T3" fmla="*/ 83 h 143"/>
                  <a:gd name="T4" fmla="*/ 144 w 305"/>
                  <a:gd name="T5" fmla="*/ 85 h 143"/>
                  <a:gd name="T6" fmla="*/ 138 w 305"/>
                  <a:gd name="T7" fmla="*/ 91 h 143"/>
                  <a:gd name="T8" fmla="*/ 135 w 305"/>
                  <a:gd name="T9" fmla="*/ 99 h 143"/>
                  <a:gd name="T10" fmla="*/ 65 w 305"/>
                  <a:gd name="T11" fmla="*/ 140 h 143"/>
                  <a:gd name="T12" fmla="*/ 55 w 305"/>
                  <a:gd name="T13" fmla="*/ 138 h 143"/>
                  <a:gd name="T14" fmla="*/ 5 w 305"/>
                  <a:gd name="T15" fmla="*/ 86 h 143"/>
                  <a:gd name="T16" fmla="*/ 33 w 305"/>
                  <a:gd name="T17" fmla="*/ 16 h 143"/>
                  <a:gd name="T18" fmla="*/ 100 w 305"/>
                  <a:gd name="T19" fmla="*/ 9 h 143"/>
                  <a:gd name="T20" fmla="*/ 90 w 305"/>
                  <a:gd name="T21" fmla="*/ 27 h 143"/>
                  <a:gd name="T22" fmla="*/ 108 w 305"/>
                  <a:gd name="T23" fmla="*/ 40 h 143"/>
                  <a:gd name="T24" fmla="*/ 119 w 305"/>
                  <a:gd name="T25" fmla="*/ 22 h 143"/>
                  <a:gd name="T26" fmla="*/ 137 w 305"/>
                  <a:gd name="T27" fmla="*/ 49 h 143"/>
                  <a:gd name="T28" fmla="*/ 143 w 305"/>
                  <a:gd name="T29" fmla="*/ 60 h 143"/>
                  <a:gd name="T30" fmla="*/ 150 w 305"/>
                  <a:gd name="T31" fmla="*/ 61 h 143"/>
                  <a:gd name="T32" fmla="*/ 305 w 305"/>
                  <a:gd name="T33" fmla="*/ 61 h 143"/>
                  <a:gd name="T34" fmla="*/ 305 w 305"/>
                  <a:gd name="T35" fmla="*/ 8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143">
                    <a:moveTo>
                      <a:pt x="305" y="83"/>
                    </a:moveTo>
                    <a:cubicBezTo>
                      <a:pt x="255" y="83"/>
                      <a:pt x="204" y="83"/>
                      <a:pt x="153" y="83"/>
                    </a:cubicBezTo>
                    <a:cubicBezTo>
                      <a:pt x="150" y="83"/>
                      <a:pt x="147" y="83"/>
                      <a:pt x="144" y="85"/>
                    </a:cubicBezTo>
                    <a:cubicBezTo>
                      <a:pt x="141" y="86"/>
                      <a:pt x="140" y="88"/>
                      <a:pt x="138" y="91"/>
                    </a:cubicBezTo>
                    <a:cubicBezTo>
                      <a:pt x="137" y="93"/>
                      <a:pt x="136" y="96"/>
                      <a:pt x="135" y="99"/>
                    </a:cubicBezTo>
                    <a:cubicBezTo>
                      <a:pt x="123" y="125"/>
                      <a:pt x="94" y="143"/>
                      <a:pt x="65" y="140"/>
                    </a:cubicBezTo>
                    <a:cubicBezTo>
                      <a:pt x="62" y="139"/>
                      <a:pt x="59" y="139"/>
                      <a:pt x="55" y="138"/>
                    </a:cubicBezTo>
                    <a:cubicBezTo>
                      <a:pt x="31" y="131"/>
                      <a:pt x="11" y="111"/>
                      <a:pt x="5" y="86"/>
                    </a:cubicBezTo>
                    <a:cubicBezTo>
                      <a:pt x="0" y="60"/>
                      <a:pt x="12" y="31"/>
                      <a:pt x="33" y="16"/>
                    </a:cubicBezTo>
                    <a:cubicBezTo>
                      <a:pt x="52" y="2"/>
                      <a:pt x="78" y="0"/>
                      <a:pt x="100" y="9"/>
                    </a:cubicBezTo>
                    <a:cubicBezTo>
                      <a:pt x="97" y="15"/>
                      <a:pt x="93" y="21"/>
                      <a:pt x="90" y="27"/>
                    </a:cubicBezTo>
                    <a:cubicBezTo>
                      <a:pt x="97" y="30"/>
                      <a:pt x="103" y="34"/>
                      <a:pt x="108" y="40"/>
                    </a:cubicBezTo>
                    <a:cubicBezTo>
                      <a:pt x="112" y="34"/>
                      <a:pt x="115" y="28"/>
                      <a:pt x="119" y="22"/>
                    </a:cubicBezTo>
                    <a:cubicBezTo>
                      <a:pt x="127" y="29"/>
                      <a:pt x="133" y="39"/>
                      <a:pt x="137" y="49"/>
                    </a:cubicBezTo>
                    <a:cubicBezTo>
                      <a:pt x="138" y="53"/>
                      <a:pt x="139" y="58"/>
                      <a:pt x="143" y="60"/>
                    </a:cubicBezTo>
                    <a:cubicBezTo>
                      <a:pt x="145" y="61"/>
                      <a:pt x="147" y="61"/>
                      <a:pt x="150" y="61"/>
                    </a:cubicBezTo>
                    <a:cubicBezTo>
                      <a:pt x="201" y="61"/>
                      <a:pt x="253" y="61"/>
                      <a:pt x="305" y="61"/>
                    </a:cubicBezTo>
                    <a:cubicBezTo>
                      <a:pt x="304" y="68"/>
                      <a:pt x="304" y="76"/>
                      <a:pt x="305" y="8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1B0C509-1767-B545-BF78-4DF3B8F77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2845"/>
                <a:ext cx="725" cy="589"/>
              </a:xfrm>
              <a:custGeom>
                <a:avLst/>
                <a:gdLst>
                  <a:gd name="T0" fmla="*/ 82 w 102"/>
                  <a:gd name="T1" fmla="*/ 0 h 83"/>
                  <a:gd name="T2" fmla="*/ 0 w 102"/>
                  <a:gd name="T3" fmla="*/ 48 h 83"/>
                  <a:gd name="T4" fmla="*/ 19 w 102"/>
                  <a:gd name="T5" fmla="*/ 81 h 83"/>
                  <a:gd name="T6" fmla="*/ 29 w 102"/>
                  <a:gd name="T7" fmla="*/ 83 h 83"/>
                  <a:gd name="T8" fmla="*/ 35 w 102"/>
                  <a:gd name="T9" fmla="*/ 83 h 83"/>
                  <a:gd name="T10" fmla="*/ 99 w 102"/>
                  <a:gd name="T11" fmla="*/ 42 h 83"/>
                  <a:gd name="T12" fmla="*/ 102 w 102"/>
                  <a:gd name="T13" fmla="*/ 34 h 83"/>
                  <a:gd name="T14" fmla="*/ 82 w 102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83">
                    <a:moveTo>
                      <a:pt x="82" y="0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23" y="82"/>
                      <a:pt x="26" y="82"/>
                      <a:pt x="29" y="83"/>
                    </a:cubicBezTo>
                    <a:cubicBezTo>
                      <a:pt x="31" y="83"/>
                      <a:pt x="33" y="83"/>
                      <a:pt x="35" y="83"/>
                    </a:cubicBezTo>
                    <a:cubicBezTo>
                      <a:pt x="62" y="83"/>
                      <a:pt x="88" y="66"/>
                      <a:pt x="99" y="42"/>
                    </a:cubicBezTo>
                    <a:cubicBezTo>
                      <a:pt x="100" y="39"/>
                      <a:pt x="101" y="36"/>
                      <a:pt x="102" y="34"/>
                    </a:cubicBezTo>
                    <a:cubicBezTo>
                      <a:pt x="82" y="0"/>
                      <a:pt x="82" y="0"/>
                      <a:pt x="82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B2CD0EA0-BF71-1B4F-A403-302481927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2611"/>
                <a:ext cx="697" cy="688"/>
              </a:xfrm>
              <a:custGeom>
                <a:avLst/>
                <a:gdLst>
                  <a:gd name="T0" fmla="*/ 98 w 98"/>
                  <a:gd name="T1" fmla="*/ 49 h 97"/>
                  <a:gd name="T2" fmla="*/ 49 w 98"/>
                  <a:gd name="T3" fmla="*/ 97 h 97"/>
                  <a:gd name="T4" fmla="*/ 0 w 98"/>
                  <a:gd name="T5" fmla="*/ 49 h 97"/>
                  <a:gd name="T6" fmla="*/ 49 w 98"/>
                  <a:gd name="T7" fmla="*/ 0 h 97"/>
                  <a:gd name="T8" fmla="*/ 66 w 98"/>
                  <a:gd name="T9" fmla="*/ 3 h 97"/>
                  <a:gd name="T10" fmla="*/ 85 w 98"/>
                  <a:gd name="T11" fmla="*/ 16 h 97"/>
                  <a:gd name="T12" fmla="*/ 98 w 98"/>
                  <a:gd name="T13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97">
                    <a:moveTo>
                      <a:pt x="98" y="49"/>
                    </a:moveTo>
                    <a:cubicBezTo>
                      <a:pt x="98" y="76"/>
                      <a:pt x="76" y="97"/>
                      <a:pt x="49" y="97"/>
                    </a:cubicBezTo>
                    <a:cubicBezTo>
                      <a:pt x="22" y="97"/>
                      <a:pt x="0" y="76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55" y="0"/>
                      <a:pt x="61" y="1"/>
                      <a:pt x="66" y="3"/>
                    </a:cubicBezTo>
                    <a:cubicBezTo>
                      <a:pt x="74" y="6"/>
                      <a:pt x="80" y="10"/>
                      <a:pt x="85" y="16"/>
                    </a:cubicBezTo>
                    <a:cubicBezTo>
                      <a:pt x="93" y="25"/>
                      <a:pt x="98" y="36"/>
                      <a:pt x="98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C0BC951-F4D6-2946-BC96-DCEC8ECB6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7" y="3150"/>
                <a:ext cx="92" cy="142"/>
              </a:xfrm>
              <a:custGeom>
                <a:avLst/>
                <a:gdLst>
                  <a:gd name="T0" fmla="*/ 13 w 13"/>
                  <a:gd name="T1" fmla="*/ 0 h 20"/>
                  <a:gd name="T2" fmla="*/ 0 w 13"/>
                  <a:gd name="T3" fmla="*/ 20 h 20"/>
                  <a:gd name="T4" fmla="*/ 13 w 13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0">
                    <a:moveTo>
                      <a:pt x="13" y="0"/>
                    </a:moveTo>
                    <a:cubicBezTo>
                      <a:pt x="10" y="8"/>
                      <a:pt x="5" y="14"/>
                      <a:pt x="0" y="20"/>
                    </a:cubicBezTo>
                    <a:cubicBezTo>
                      <a:pt x="5" y="14"/>
                      <a:pt x="10" y="8"/>
                      <a:pt x="13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97EF8E7D-315C-6C4C-9963-9C418C235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3" y="2746"/>
                <a:ext cx="774" cy="695"/>
              </a:xfrm>
              <a:custGeom>
                <a:avLst/>
                <a:gdLst>
                  <a:gd name="T0" fmla="*/ 82 w 109"/>
                  <a:gd name="T1" fmla="*/ 3 h 98"/>
                  <a:gd name="T2" fmla="*/ 1 w 109"/>
                  <a:gd name="T3" fmla="*/ 51 h 98"/>
                  <a:gd name="T4" fmla="*/ 27 w 109"/>
                  <a:gd name="T5" fmla="*/ 96 h 98"/>
                  <a:gd name="T6" fmla="*/ 42 w 109"/>
                  <a:gd name="T7" fmla="*/ 98 h 98"/>
                  <a:gd name="T8" fmla="*/ 92 w 109"/>
                  <a:gd name="T9" fmla="*/ 77 h 98"/>
                  <a:gd name="T10" fmla="*/ 105 w 109"/>
                  <a:gd name="T11" fmla="*/ 57 h 98"/>
                  <a:gd name="T12" fmla="*/ 109 w 109"/>
                  <a:gd name="T13" fmla="*/ 48 h 98"/>
                  <a:gd name="T14" fmla="*/ 109 w 109"/>
                  <a:gd name="T15" fmla="*/ 47 h 98"/>
                  <a:gd name="T16" fmla="*/ 82 w 109"/>
                  <a:gd name="T17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98">
                    <a:moveTo>
                      <a:pt x="82" y="3"/>
                    </a:moveTo>
                    <a:cubicBezTo>
                      <a:pt x="48" y="23"/>
                      <a:pt x="5" y="49"/>
                      <a:pt x="1" y="51"/>
                    </a:cubicBezTo>
                    <a:cubicBezTo>
                      <a:pt x="3" y="55"/>
                      <a:pt x="0" y="50"/>
                      <a:pt x="27" y="96"/>
                    </a:cubicBezTo>
                    <a:cubicBezTo>
                      <a:pt x="32" y="97"/>
                      <a:pt x="37" y="98"/>
                      <a:pt x="42" y="98"/>
                    </a:cubicBezTo>
                    <a:cubicBezTo>
                      <a:pt x="61" y="98"/>
                      <a:pt x="79" y="90"/>
                      <a:pt x="92" y="77"/>
                    </a:cubicBezTo>
                    <a:cubicBezTo>
                      <a:pt x="97" y="71"/>
                      <a:pt x="102" y="65"/>
                      <a:pt x="105" y="57"/>
                    </a:cubicBezTo>
                    <a:cubicBezTo>
                      <a:pt x="107" y="54"/>
                      <a:pt x="108" y="51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80" y="0"/>
                      <a:pt x="85" y="7"/>
                      <a:pt x="82" y="3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D9DB6DD-968F-854A-86B6-E2117C08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7" y="2618"/>
                <a:ext cx="675" cy="667"/>
              </a:xfrm>
              <a:custGeom>
                <a:avLst/>
                <a:gdLst>
                  <a:gd name="T0" fmla="*/ 95 w 95"/>
                  <a:gd name="T1" fmla="*/ 47 h 94"/>
                  <a:gd name="T2" fmla="*/ 48 w 95"/>
                  <a:gd name="T3" fmla="*/ 94 h 94"/>
                  <a:gd name="T4" fmla="*/ 2 w 95"/>
                  <a:gd name="T5" fmla="*/ 58 h 94"/>
                  <a:gd name="T6" fmla="*/ 0 w 95"/>
                  <a:gd name="T7" fmla="*/ 47 h 94"/>
                  <a:gd name="T8" fmla="*/ 2 w 95"/>
                  <a:gd name="T9" fmla="*/ 36 h 94"/>
                  <a:gd name="T10" fmla="*/ 48 w 95"/>
                  <a:gd name="T11" fmla="*/ 0 h 94"/>
                  <a:gd name="T12" fmla="*/ 95 w 95"/>
                  <a:gd name="T13" fmla="*/ 4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94">
                    <a:moveTo>
                      <a:pt x="95" y="47"/>
                    </a:moveTo>
                    <a:cubicBezTo>
                      <a:pt x="95" y="73"/>
                      <a:pt x="74" y="94"/>
                      <a:pt x="48" y="94"/>
                    </a:cubicBezTo>
                    <a:cubicBezTo>
                      <a:pt x="25" y="94"/>
                      <a:pt x="7" y="79"/>
                      <a:pt x="2" y="58"/>
                    </a:cubicBezTo>
                    <a:cubicBezTo>
                      <a:pt x="1" y="55"/>
                      <a:pt x="0" y="51"/>
                      <a:pt x="0" y="47"/>
                    </a:cubicBezTo>
                    <a:cubicBezTo>
                      <a:pt x="0" y="43"/>
                      <a:pt x="1" y="39"/>
                      <a:pt x="2" y="36"/>
                    </a:cubicBezTo>
                    <a:cubicBezTo>
                      <a:pt x="7" y="15"/>
                      <a:pt x="25" y="0"/>
                      <a:pt x="48" y="0"/>
                    </a:cubicBezTo>
                    <a:cubicBezTo>
                      <a:pt x="74" y="0"/>
                      <a:pt x="95" y="21"/>
                      <a:pt x="95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Shape 2778">
              <a:extLst>
                <a:ext uri="{FF2B5EF4-FFF2-40B4-BE49-F238E27FC236}">
                  <a16:creationId xmlns:a16="http://schemas.microsoft.com/office/drawing/2014/main" id="{463D4FD1-17B9-B045-8152-BF9EDF308FB4}"/>
                </a:ext>
              </a:extLst>
            </p:cNvPr>
            <p:cNvSpPr/>
            <p:nvPr/>
          </p:nvSpPr>
          <p:spPr>
            <a:xfrm>
              <a:off x="8620161" y="237751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" name="Shape 2774">
              <a:extLst>
                <a:ext uri="{FF2B5EF4-FFF2-40B4-BE49-F238E27FC236}">
                  <a16:creationId xmlns:a16="http://schemas.microsoft.com/office/drawing/2014/main" id="{C92716C3-A338-3A4D-9C62-BE8D9F31763A}"/>
                </a:ext>
              </a:extLst>
            </p:cNvPr>
            <p:cNvSpPr/>
            <p:nvPr/>
          </p:nvSpPr>
          <p:spPr>
            <a:xfrm>
              <a:off x="7108068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" name="Shape 2784">
              <a:extLst>
                <a:ext uri="{FF2B5EF4-FFF2-40B4-BE49-F238E27FC236}">
                  <a16:creationId xmlns:a16="http://schemas.microsoft.com/office/drawing/2014/main" id="{69965E65-9034-9542-83B9-D26446AF134D}"/>
                </a:ext>
              </a:extLst>
            </p:cNvPr>
            <p:cNvSpPr/>
            <p:nvPr/>
          </p:nvSpPr>
          <p:spPr>
            <a:xfrm>
              <a:off x="10262430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6706B4-CA28-7140-8301-4B164037F53C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5A440B8-798A-C449-9DDC-E25C32A3C0A5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31" name="Donut 30">
                <a:extLst>
                  <a:ext uri="{FF2B5EF4-FFF2-40B4-BE49-F238E27FC236}">
                    <a16:creationId xmlns:a16="http://schemas.microsoft.com/office/drawing/2014/main" id="{9A9FB897-A61E-0844-9ACB-70E57857E06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A6AD7027-AC42-5541-8C76-49B18E77530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9" name="Text Placeholder 33">
              <a:extLst>
                <a:ext uri="{FF2B5EF4-FFF2-40B4-BE49-F238E27FC236}">
                  <a16:creationId xmlns:a16="http://schemas.microsoft.com/office/drawing/2014/main" id="{BC3538F9-9A66-5741-B46C-1AEA5240660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30" name="Text Placeholder 32">
              <a:extLst>
                <a:ext uri="{FF2B5EF4-FFF2-40B4-BE49-F238E27FC236}">
                  <a16:creationId xmlns:a16="http://schemas.microsoft.com/office/drawing/2014/main" id="{45C33EA1-49F0-C441-8ECA-A62EDB50A2A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369A76A-8223-4B42-81AE-CED0CB1E0322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7BA652-92F7-6147-AFFC-922BAF8AB81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7" name="Donut 36">
                <a:extLst>
                  <a:ext uri="{FF2B5EF4-FFF2-40B4-BE49-F238E27FC236}">
                    <a16:creationId xmlns:a16="http://schemas.microsoft.com/office/drawing/2014/main" id="{EB6D71AC-C44E-E048-8D51-9CFAF108BD6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8" name="Block Arc 37">
                <a:extLst>
                  <a:ext uri="{FF2B5EF4-FFF2-40B4-BE49-F238E27FC236}">
                    <a16:creationId xmlns:a16="http://schemas.microsoft.com/office/drawing/2014/main" id="{4A6D12F6-193A-A54D-B99B-75138D4FD70A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5" name="Text Placeholder 33">
              <a:extLst>
                <a:ext uri="{FF2B5EF4-FFF2-40B4-BE49-F238E27FC236}">
                  <a16:creationId xmlns:a16="http://schemas.microsoft.com/office/drawing/2014/main" id="{D5874F9E-C103-1C4C-8471-924EE9F26CD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36" name="Text Placeholder 32">
              <a:extLst>
                <a:ext uri="{FF2B5EF4-FFF2-40B4-BE49-F238E27FC236}">
                  <a16:creationId xmlns:a16="http://schemas.microsoft.com/office/drawing/2014/main" id="{CDCDC38B-CE91-604F-B878-D91AEC7E3F7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DCC6678-A438-174A-85F7-CE86A1B3019B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38A46B-6EA9-4F4D-B9FB-FDF22F4B1BFA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BE9CE1-8928-DB4C-ADB8-3B4275E548CE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2C84-DE40-FA4D-9D82-339A65F5031B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0CEF98-77AF-504C-84CD-0CA2A15BF474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5CD344-3286-6B48-BAE5-5D29285B785C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47" name="Donut 46">
                <a:extLst>
                  <a:ext uri="{FF2B5EF4-FFF2-40B4-BE49-F238E27FC236}">
                    <a16:creationId xmlns:a16="http://schemas.microsoft.com/office/drawing/2014/main" id="{1B1CD0B9-7D47-B14B-A258-52DA8ACCCA3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8" name="Block Arc 47">
                <a:extLst>
                  <a:ext uri="{FF2B5EF4-FFF2-40B4-BE49-F238E27FC236}">
                    <a16:creationId xmlns:a16="http://schemas.microsoft.com/office/drawing/2014/main" id="{8863D074-85D1-B949-9B7B-2E002408A38F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5" name="Text Placeholder 33">
              <a:extLst>
                <a:ext uri="{FF2B5EF4-FFF2-40B4-BE49-F238E27FC236}">
                  <a16:creationId xmlns:a16="http://schemas.microsoft.com/office/drawing/2014/main" id="{A4F1FB30-2BD9-E14E-B5D0-DB1830C705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46" name="Text Placeholder 32">
              <a:extLst>
                <a:ext uri="{FF2B5EF4-FFF2-40B4-BE49-F238E27FC236}">
                  <a16:creationId xmlns:a16="http://schemas.microsoft.com/office/drawing/2014/main" id="{3A8E04E7-F6D3-AE44-8E42-1F54E2CCDE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72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5EBC2323-CDC8-0948-A4AF-D99DDC8FA6E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2155" y="1686920"/>
            <a:ext cx="4311883" cy="517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88DF557-9538-8841-B2D8-3ECD15CEB599}"/>
              </a:ext>
            </a:extLst>
          </p:cNvPr>
          <p:cNvSpPr>
            <a:spLocks/>
          </p:cNvSpPr>
          <p:nvPr/>
        </p:nvSpPr>
        <p:spPr bwMode="auto">
          <a:xfrm>
            <a:off x="1945479" y="1686920"/>
            <a:ext cx="3198559" cy="5177136"/>
          </a:xfrm>
          <a:custGeom>
            <a:avLst/>
            <a:gdLst>
              <a:gd name="T0" fmla="*/ 2 w 566"/>
              <a:gd name="T1" fmla="*/ 917 h 917"/>
              <a:gd name="T2" fmla="*/ 81 w 566"/>
              <a:gd name="T3" fmla="*/ 917 h 917"/>
              <a:gd name="T4" fmla="*/ 81 w 566"/>
              <a:gd name="T5" fmla="*/ 361 h 917"/>
              <a:gd name="T6" fmla="*/ 129 w 566"/>
              <a:gd name="T7" fmla="*/ 175 h 917"/>
              <a:gd name="T8" fmla="*/ 305 w 566"/>
              <a:gd name="T9" fmla="*/ 122 h 917"/>
              <a:gd name="T10" fmla="*/ 458 w 566"/>
              <a:gd name="T11" fmla="*/ 122 h 917"/>
              <a:gd name="T12" fmla="*/ 416 w 566"/>
              <a:gd name="T13" fmla="*/ 163 h 917"/>
              <a:gd name="T14" fmla="*/ 485 w 566"/>
              <a:gd name="T15" fmla="*/ 163 h 917"/>
              <a:gd name="T16" fmla="*/ 566 w 566"/>
              <a:gd name="T17" fmla="*/ 82 h 917"/>
              <a:gd name="T18" fmla="*/ 485 w 566"/>
              <a:gd name="T19" fmla="*/ 0 h 917"/>
              <a:gd name="T20" fmla="*/ 416 w 566"/>
              <a:gd name="T21" fmla="*/ 0 h 917"/>
              <a:gd name="T22" fmla="*/ 458 w 566"/>
              <a:gd name="T23" fmla="*/ 42 h 917"/>
              <a:gd name="T24" fmla="*/ 305 w 566"/>
              <a:gd name="T25" fmla="*/ 42 h 917"/>
              <a:gd name="T26" fmla="*/ 72 w 566"/>
              <a:gd name="T27" fmla="*/ 119 h 917"/>
              <a:gd name="T28" fmla="*/ 2 w 566"/>
              <a:gd name="T29" fmla="*/ 362 h 917"/>
              <a:gd name="T30" fmla="*/ 2 w 566"/>
              <a:gd name="T31" fmla="*/ 917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6" h="917">
                <a:moveTo>
                  <a:pt x="2" y="917"/>
                </a:moveTo>
                <a:cubicBezTo>
                  <a:pt x="81" y="917"/>
                  <a:pt x="81" y="917"/>
                  <a:pt x="81" y="91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40"/>
                  <a:pt x="223" y="122"/>
                  <a:pt x="305" y="122"/>
                </a:cubicBezTo>
                <a:cubicBezTo>
                  <a:pt x="458" y="122"/>
                  <a:pt x="458" y="122"/>
                  <a:pt x="458" y="122"/>
                </a:cubicBezTo>
                <a:cubicBezTo>
                  <a:pt x="416" y="163"/>
                  <a:pt x="416" y="163"/>
                  <a:pt x="416" y="163"/>
                </a:cubicBezTo>
                <a:cubicBezTo>
                  <a:pt x="485" y="163"/>
                  <a:pt x="485" y="163"/>
                  <a:pt x="485" y="163"/>
                </a:cubicBezTo>
                <a:cubicBezTo>
                  <a:pt x="566" y="82"/>
                  <a:pt x="566" y="82"/>
                  <a:pt x="566" y="82"/>
                </a:cubicBezTo>
                <a:cubicBezTo>
                  <a:pt x="485" y="0"/>
                  <a:pt x="485" y="0"/>
                  <a:pt x="485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58" y="42"/>
                  <a:pt x="458" y="42"/>
                  <a:pt x="458" y="42"/>
                </a:cubicBezTo>
                <a:cubicBezTo>
                  <a:pt x="305" y="42"/>
                  <a:pt x="305" y="42"/>
                  <a:pt x="305" y="42"/>
                </a:cubicBezTo>
                <a:cubicBezTo>
                  <a:pt x="201" y="42"/>
                  <a:pt x="123" y="68"/>
                  <a:pt x="72" y="119"/>
                </a:cubicBezTo>
                <a:cubicBezTo>
                  <a:pt x="0" y="192"/>
                  <a:pt x="1" y="294"/>
                  <a:pt x="2" y="362"/>
                </a:cubicBezTo>
                <a:lnTo>
                  <a:pt x="2" y="9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6629598-5CEB-484C-8EBB-07E2DC2A2931}"/>
              </a:ext>
            </a:extLst>
          </p:cNvPr>
          <p:cNvSpPr>
            <a:spLocks/>
          </p:cNvSpPr>
          <p:nvPr/>
        </p:nvSpPr>
        <p:spPr bwMode="auto">
          <a:xfrm>
            <a:off x="1391813" y="2730736"/>
            <a:ext cx="3752225" cy="4133320"/>
          </a:xfrm>
          <a:custGeom>
            <a:avLst/>
            <a:gdLst>
              <a:gd name="T0" fmla="*/ 2 w 664"/>
              <a:gd name="T1" fmla="*/ 732 h 732"/>
              <a:gd name="T2" fmla="*/ 82 w 664"/>
              <a:gd name="T3" fmla="*/ 732 h 732"/>
              <a:gd name="T4" fmla="*/ 82 w 664"/>
              <a:gd name="T5" fmla="*/ 361 h 732"/>
              <a:gd name="T6" fmla="*/ 129 w 664"/>
              <a:gd name="T7" fmla="*/ 175 h 732"/>
              <a:gd name="T8" fmla="*/ 306 w 664"/>
              <a:gd name="T9" fmla="*/ 121 h 732"/>
              <a:gd name="T10" fmla="*/ 556 w 664"/>
              <a:gd name="T11" fmla="*/ 121 h 732"/>
              <a:gd name="T12" fmla="*/ 514 w 664"/>
              <a:gd name="T13" fmla="*/ 163 h 732"/>
              <a:gd name="T14" fmla="*/ 583 w 664"/>
              <a:gd name="T15" fmla="*/ 163 h 732"/>
              <a:gd name="T16" fmla="*/ 664 w 664"/>
              <a:gd name="T17" fmla="*/ 81 h 732"/>
              <a:gd name="T18" fmla="*/ 583 w 664"/>
              <a:gd name="T19" fmla="*/ 0 h 732"/>
              <a:gd name="T20" fmla="*/ 514 w 664"/>
              <a:gd name="T21" fmla="*/ 0 h 732"/>
              <a:gd name="T22" fmla="*/ 556 w 664"/>
              <a:gd name="T23" fmla="*/ 41 h 732"/>
              <a:gd name="T24" fmla="*/ 306 w 664"/>
              <a:gd name="T25" fmla="*/ 41 h 732"/>
              <a:gd name="T26" fmla="*/ 72 w 664"/>
              <a:gd name="T27" fmla="*/ 119 h 732"/>
              <a:gd name="T28" fmla="*/ 2 w 664"/>
              <a:gd name="T29" fmla="*/ 361 h 732"/>
              <a:gd name="T30" fmla="*/ 2 w 664"/>
              <a:gd name="T31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4" h="732">
                <a:moveTo>
                  <a:pt x="2" y="732"/>
                </a:moveTo>
                <a:cubicBezTo>
                  <a:pt x="82" y="732"/>
                  <a:pt x="82" y="732"/>
                  <a:pt x="82" y="732"/>
                </a:cubicBezTo>
                <a:cubicBezTo>
                  <a:pt x="82" y="361"/>
                  <a:pt x="82" y="361"/>
                  <a:pt x="82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39"/>
                  <a:pt x="224" y="121"/>
                  <a:pt x="306" y="121"/>
                </a:cubicBezTo>
                <a:cubicBezTo>
                  <a:pt x="556" y="121"/>
                  <a:pt x="556" y="121"/>
                  <a:pt x="556" y="121"/>
                </a:cubicBezTo>
                <a:cubicBezTo>
                  <a:pt x="514" y="163"/>
                  <a:pt x="514" y="163"/>
                  <a:pt x="514" y="163"/>
                </a:cubicBezTo>
                <a:cubicBezTo>
                  <a:pt x="583" y="163"/>
                  <a:pt x="583" y="163"/>
                  <a:pt x="583" y="163"/>
                </a:cubicBezTo>
                <a:cubicBezTo>
                  <a:pt x="664" y="81"/>
                  <a:pt x="664" y="81"/>
                  <a:pt x="664" y="81"/>
                </a:cubicBezTo>
                <a:cubicBezTo>
                  <a:pt x="583" y="0"/>
                  <a:pt x="583" y="0"/>
                  <a:pt x="583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56" y="41"/>
                  <a:pt x="556" y="41"/>
                  <a:pt x="556" y="41"/>
                </a:cubicBezTo>
                <a:cubicBezTo>
                  <a:pt x="306" y="41"/>
                  <a:pt x="306" y="41"/>
                  <a:pt x="306" y="41"/>
                </a:cubicBezTo>
                <a:cubicBezTo>
                  <a:pt x="201" y="41"/>
                  <a:pt x="123" y="67"/>
                  <a:pt x="72" y="119"/>
                </a:cubicBezTo>
                <a:cubicBezTo>
                  <a:pt x="0" y="191"/>
                  <a:pt x="1" y="294"/>
                  <a:pt x="2" y="361"/>
                </a:cubicBezTo>
                <a:lnTo>
                  <a:pt x="2" y="7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AEA4C02-753E-9C45-BC1E-0A018E92462E}"/>
              </a:ext>
            </a:extLst>
          </p:cNvPr>
          <p:cNvSpPr>
            <a:spLocks/>
          </p:cNvSpPr>
          <p:nvPr/>
        </p:nvSpPr>
        <p:spPr bwMode="auto">
          <a:xfrm>
            <a:off x="2488359" y="3775751"/>
            <a:ext cx="2655679" cy="3088305"/>
          </a:xfrm>
          <a:custGeom>
            <a:avLst/>
            <a:gdLst>
              <a:gd name="T0" fmla="*/ 1 w 470"/>
              <a:gd name="T1" fmla="*/ 547 h 547"/>
              <a:gd name="T2" fmla="*/ 81 w 470"/>
              <a:gd name="T3" fmla="*/ 547 h 547"/>
              <a:gd name="T4" fmla="*/ 81 w 470"/>
              <a:gd name="T5" fmla="*/ 361 h 547"/>
              <a:gd name="T6" fmla="*/ 128 w 470"/>
              <a:gd name="T7" fmla="*/ 175 h 547"/>
              <a:gd name="T8" fmla="*/ 305 w 470"/>
              <a:gd name="T9" fmla="*/ 121 h 547"/>
              <a:gd name="T10" fmla="*/ 362 w 470"/>
              <a:gd name="T11" fmla="*/ 121 h 547"/>
              <a:gd name="T12" fmla="*/ 320 w 470"/>
              <a:gd name="T13" fmla="*/ 162 h 547"/>
              <a:gd name="T14" fmla="*/ 389 w 470"/>
              <a:gd name="T15" fmla="*/ 162 h 547"/>
              <a:gd name="T16" fmla="*/ 470 w 470"/>
              <a:gd name="T17" fmla="*/ 81 h 547"/>
              <a:gd name="T18" fmla="*/ 389 w 470"/>
              <a:gd name="T19" fmla="*/ 0 h 547"/>
              <a:gd name="T20" fmla="*/ 320 w 470"/>
              <a:gd name="T21" fmla="*/ 0 h 547"/>
              <a:gd name="T22" fmla="*/ 362 w 470"/>
              <a:gd name="T23" fmla="*/ 41 h 547"/>
              <a:gd name="T24" fmla="*/ 305 w 470"/>
              <a:gd name="T25" fmla="*/ 41 h 547"/>
              <a:gd name="T26" fmla="*/ 72 w 470"/>
              <a:gd name="T27" fmla="*/ 118 h 547"/>
              <a:gd name="T28" fmla="*/ 1 w 470"/>
              <a:gd name="T29" fmla="*/ 361 h 547"/>
              <a:gd name="T30" fmla="*/ 1 w 470"/>
              <a:gd name="T31" fmla="*/ 54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0" h="547">
                <a:moveTo>
                  <a:pt x="1" y="547"/>
                </a:moveTo>
                <a:cubicBezTo>
                  <a:pt x="81" y="547"/>
                  <a:pt x="81" y="547"/>
                  <a:pt x="81" y="54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8" y="175"/>
                </a:cubicBezTo>
                <a:cubicBezTo>
                  <a:pt x="164" y="139"/>
                  <a:pt x="223" y="121"/>
                  <a:pt x="305" y="121"/>
                </a:cubicBezTo>
                <a:cubicBezTo>
                  <a:pt x="362" y="121"/>
                  <a:pt x="362" y="121"/>
                  <a:pt x="362" y="121"/>
                </a:cubicBezTo>
                <a:cubicBezTo>
                  <a:pt x="320" y="162"/>
                  <a:pt x="320" y="162"/>
                  <a:pt x="320" y="162"/>
                </a:cubicBezTo>
                <a:cubicBezTo>
                  <a:pt x="389" y="162"/>
                  <a:pt x="389" y="162"/>
                  <a:pt x="389" y="162"/>
                </a:cubicBezTo>
                <a:cubicBezTo>
                  <a:pt x="470" y="81"/>
                  <a:pt x="470" y="81"/>
                  <a:pt x="470" y="81"/>
                </a:cubicBezTo>
                <a:cubicBezTo>
                  <a:pt x="389" y="0"/>
                  <a:pt x="389" y="0"/>
                  <a:pt x="389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62" y="41"/>
                  <a:pt x="362" y="41"/>
                  <a:pt x="362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01" y="41"/>
                  <a:pt x="122" y="67"/>
                  <a:pt x="72" y="118"/>
                </a:cubicBezTo>
                <a:cubicBezTo>
                  <a:pt x="0" y="191"/>
                  <a:pt x="1" y="294"/>
                  <a:pt x="1" y="361"/>
                </a:cubicBezTo>
                <a:lnTo>
                  <a:pt x="1" y="5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19294B22-EFA1-184E-8399-4BC6725CB833}"/>
              </a:ext>
            </a:extLst>
          </p:cNvPr>
          <p:cNvSpPr>
            <a:spLocks/>
          </p:cNvSpPr>
          <p:nvPr/>
        </p:nvSpPr>
        <p:spPr bwMode="auto">
          <a:xfrm>
            <a:off x="826163" y="4820765"/>
            <a:ext cx="4317875" cy="2043291"/>
          </a:xfrm>
          <a:custGeom>
            <a:avLst/>
            <a:gdLst>
              <a:gd name="T0" fmla="*/ 683 w 764"/>
              <a:gd name="T1" fmla="*/ 0 h 362"/>
              <a:gd name="T2" fmla="*/ 614 w 764"/>
              <a:gd name="T3" fmla="*/ 0 h 362"/>
              <a:gd name="T4" fmla="*/ 656 w 764"/>
              <a:gd name="T5" fmla="*/ 41 h 362"/>
              <a:gd name="T6" fmla="*/ 305 w 764"/>
              <a:gd name="T7" fmla="*/ 41 h 362"/>
              <a:gd name="T8" fmla="*/ 162 w 764"/>
              <a:gd name="T9" fmla="*/ 61 h 362"/>
              <a:gd name="T10" fmla="*/ 68 w 764"/>
              <a:gd name="T11" fmla="*/ 117 h 362"/>
              <a:gd name="T12" fmla="*/ 2 w 764"/>
              <a:gd name="T13" fmla="*/ 345 h 362"/>
              <a:gd name="T14" fmla="*/ 2 w 764"/>
              <a:gd name="T15" fmla="*/ 362 h 362"/>
              <a:gd name="T16" fmla="*/ 82 w 764"/>
              <a:gd name="T17" fmla="*/ 362 h 362"/>
              <a:gd name="T18" fmla="*/ 82 w 764"/>
              <a:gd name="T19" fmla="*/ 346 h 362"/>
              <a:gd name="T20" fmla="*/ 81 w 764"/>
              <a:gd name="T21" fmla="*/ 346 h 362"/>
              <a:gd name="T22" fmla="*/ 81 w 764"/>
              <a:gd name="T23" fmla="*/ 344 h 362"/>
              <a:gd name="T24" fmla="*/ 124 w 764"/>
              <a:gd name="T25" fmla="*/ 174 h 362"/>
              <a:gd name="T26" fmla="*/ 305 w 764"/>
              <a:gd name="T27" fmla="*/ 121 h 362"/>
              <a:gd name="T28" fmla="*/ 656 w 764"/>
              <a:gd name="T29" fmla="*/ 121 h 362"/>
              <a:gd name="T30" fmla="*/ 614 w 764"/>
              <a:gd name="T31" fmla="*/ 162 h 362"/>
              <a:gd name="T32" fmla="*/ 683 w 764"/>
              <a:gd name="T33" fmla="*/ 162 h 362"/>
              <a:gd name="T34" fmla="*/ 764 w 764"/>
              <a:gd name="T35" fmla="*/ 81 h 362"/>
              <a:gd name="T36" fmla="*/ 683 w 764"/>
              <a:gd name="T3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4" h="362">
                <a:moveTo>
                  <a:pt x="683" y="0"/>
                </a:moveTo>
                <a:cubicBezTo>
                  <a:pt x="614" y="0"/>
                  <a:pt x="614" y="0"/>
                  <a:pt x="614" y="0"/>
                </a:cubicBezTo>
                <a:cubicBezTo>
                  <a:pt x="656" y="41"/>
                  <a:pt x="656" y="41"/>
                  <a:pt x="656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50" y="41"/>
                  <a:pt x="202" y="48"/>
                  <a:pt x="162" y="61"/>
                </a:cubicBezTo>
                <a:cubicBezTo>
                  <a:pt x="124" y="74"/>
                  <a:pt x="92" y="93"/>
                  <a:pt x="68" y="117"/>
                </a:cubicBezTo>
                <a:cubicBezTo>
                  <a:pt x="0" y="186"/>
                  <a:pt x="1" y="282"/>
                  <a:pt x="2" y="345"/>
                </a:cubicBezTo>
                <a:cubicBezTo>
                  <a:pt x="2" y="351"/>
                  <a:pt x="2" y="356"/>
                  <a:pt x="2" y="362"/>
                </a:cubicBezTo>
                <a:cubicBezTo>
                  <a:pt x="82" y="362"/>
                  <a:pt x="82" y="362"/>
                  <a:pt x="82" y="362"/>
                </a:cubicBezTo>
                <a:cubicBezTo>
                  <a:pt x="82" y="346"/>
                  <a:pt x="82" y="346"/>
                  <a:pt x="82" y="346"/>
                </a:cubicBezTo>
                <a:cubicBezTo>
                  <a:pt x="81" y="346"/>
                  <a:pt x="81" y="346"/>
                  <a:pt x="81" y="346"/>
                </a:cubicBezTo>
                <a:cubicBezTo>
                  <a:pt x="81" y="346"/>
                  <a:pt x="81" y="345"/>
                  <a:pt x="81" y="344"/>
                </a:cubicBezTo>
                <a:cubicBezTo>
                  <a:pt x="81" y="288"/>
                  <a:pt x="80" y="218"/>
                  <a:pt x="124" y="174"/>
                </a:cubicBezTo>
                <a:cubicBezTo>
                  <a:pt x="159" y="139"/>
                  <a:pt x="220" y="121"/>
                  <a:pt x="305" y="121"/>
                </a:cubicBezTo>
                <a:cubicBezTo>
                  <a:pt x="656" y="121"/>
                  <a:pt x="656" y="121"/>
                  <a:pt x="656" y="121"/>
                </a:cubicBezTo>
                <a:cubicBezTo>
                  <a:pt x="614" y="162"/>
                  <a:pt x="614" y="162"/>
                  <a:pt x="614" y="162"/>
                </a:cubicBezTo>
                <a:cubicBezTo>
                  <a:pt x="683" y="162"/>
                  <a:pt x="683" y="162"/>
                  <a:pt x="683" y="162"/>
                </a:cubicBezTo>
                <a:cubicBezTo>
                  <a:pt x="764" y="81"/>
                  <a:pt x="764" y="81"/>
                  <a:pt x="764" y="81"/>
                </a:cubicBezTo>
                <a:lnTo>
                  <a:pt x="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BB8709-355F-2E47-B837-B73F745318FD}"/>
              </a:ext>
            </a:extLst>
          </p:cNvPr>
          <p:cNvGrpSpPr/>
          <p:nvPr/>
        </p:nvGrpSpPr>
        <p:grpSpPr>
          <a:xfrm>
            <a:off x="6841022" y="2092623"/>
            <a:ext cx="2198178" cy="572464"/>
            <a:chOff x="2194602" y="2009322"/>
            <a:chExt cx="2198178" cy="5724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A63F14-1845-6545-AB12-2BA254E72CA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Shape 2778">
              <a:extLst>
                <a:ext uri="{FF2B5EF4-FFF2-40B4-BE49-F238E27FC236}">
                  <a16:creationId xmlns:a16="http://schemas.microsoft.com/office/drawing/2014/main" id="{2703D2D9-66C8-9643-85B8-C854A6323C5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428C6-9CFD-F043-8E75-EC3974021460}"/>
              </a:ext>
            </a:extLst>
          </p:cNvPr>
          <p:cNvGrpSpPr/>
          <p:nvPr/>
        </p:nvGrpSpPr>
        <p:grpSpPr>
          <a:xfrm>
            <a:off x="9398459" y="2112061"/>
            <a:ext cx="2199302" cy="572464"/>
            <a:chOff x="4129724" y="2015877"/>
            <a:chExt cx="2199302" cy="5724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B721C2-E0C5-034E-913D-ADFC57E9DA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6DD934B7-BED9-7E40-ACC2-86C5B76A2F7F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5F7B-C2DB-5A42-878C-39FBF18F4816}"/>
              </a:ext>
            </a:extLst>
          </p:cNvPr>
          <p:cNvGrpSpPr/>
          <p:nvPr/>
        </p:nvGrpSpPr>
        <p:grpSpPr>
          <a:xfrm>
            <a:off x="6841022" y="3234275"/>
            <a:ext cx="2126143" cy="572464"/>
            <a:chOff x="6064846" y="2015877"/>
            <a:chExt cx="2126143" cy="5724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10DB5F-BE1B-1C42-97D2-6A6192FE68D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Shape 2774">
              <a:extLst>
                <a:ext uri="{FF2B5EF4-FFF2-40B4-BE49-F238E27FC236}">
                  <a16:creationId xmlns:a16="http://schemas.microsoft.com/office/drawing/2014/main" id="{37BCFE4B-9410-6B46-80B1-1BABFED35EB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76BA23-E8D4-6D4E-B284-966FF6B3F2C1}"/>
              </a:ext>
            </a:extLst>
          </p:cNvPr>
          <p:cNvGrpSpPr/>
          <p:nvPr/>
        </p:nvGrpSpPr>
        <p:grpSpPr>
          <a:xfrm>
            <a:off x="9398459" y="3204677"/>
            <a:ext cx="2199302" cy="572464"/>
            <a:chOff x="8002514" y="2015877"/>
            <a:chExt cx="2199302" cy="5724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06C324-A6C4-3143-B4E8-7A8BF948B1F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Shape 2784">
              <a:extLst>
                <a:ext uri="{FF2B5EF4-FFF2-40B4-BE49-F238E27FC236}">
                  <a16:creationId xmlns:a16="http://schemas.microsoft.com/office/drawing/2014/main" id="{299A6377-D2CE-184F-9641-BC6BB574EA40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E015F215-BD4F-794F-BE5D-8236A7C2092A}"/>
              </a:ext>
            </a:extLst>
          </p:cNvPr>
          <p:cNvSpPr txBox="1">
            <a:spLocks/>
          </p:cNvSpPr>
          <p:nvPr/>
        </p:nvSpPr>
        <p:spPr>
          <a:xfrm>
            <a:off x="6841023" y="4362610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36C826EC-E334-B640-941A-7024ED30600D}"/>
              </a:ext>
            </a:extLst>
          </p:cNvPr>
          <p:cNvSpPr txBox="1">
            <a:spLocks/>
          </p:cNvSpPr>
          <p:nvPr/>
        </p:nvSpPr>
        <p:spPr>
          <a:xfrm>
            <a:off x="6841023" y="4668805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404962-6C44-9242-8D89-E56371D0FBDA}"/>
              </a:ext>
            </a:extLst>
          </p:cNvPr>
          <p:cNvSpPr/>
          <p:nvPr/>
        </p:nvSpPr>
        <p:spPr>
          <a:xfrm>
            <a:off x="8531795" y="4282419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73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1" grpId="0" animBg="1"/>
      <p:bldP spid="22" grpId="0" animBg="1"/>
      <p:bldP spid="23" grpId="0" animBg="1"/>
      <p:bldP spid="24" grpId="0" animBg="1"/>
      <p:bldP spid="37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199B65-CF76-2D40-A949-D99387EBC80C}"/>
              </a:ext>
            </a:extLst>
          </p:cNvPr>
          <p:cNvGrpSpPr/>
          <p:nvPr/>
        </p:nvGrpSpPr>
        <p:grpSpPr>
          <a:xfrm>
            <a:off x="6159163" y="1607415"/>
            <a:ext cx="6074510" cy="2729575"/>
            <a:chOff x="0" y="608013"/>
            <a:chExt cx="12192001" cy="5478463"/>
          </a:xfrm>
        </p:grpSpPr>
        <p:sp>
          <p:nvSpPr>
            <p:cNvPr id="5" name="Freeform 42">
              <a:extLst>
                <a:ext uri="{FF2B5EF4-FFF2-40B4-BE49-F238E27FC236}">
                  <a16:creationId xmlns:a16="http://schemas.microsoft.com/office/drawing/2014/main" id="{1E64CFBC-5B00-0645-8CBB-7A1C9F6E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17776"/>
              <a:ext cx="12192000" cy="3568700"/>
            </a:xfrm>
            <a:custGeom>
              <a:avLst/>
              <a:gdLst>
                <a:gd name="T0" fmla="*/ 711 w 3131"/>
                <a:gd name="T1" fmla="*/ 916 h 916"/>
                <a:gd name="T2" fmla="*/ 706 w 3131"/>
                <a:gd name="T3" fmla="*/ 916 h 916"/>
                <a:gd name="T4" fmla="*/ 700 w 3131"/>
                <a:gd name="T5" fmla="*/ 915 h 916"/>
                <a:gd name="T6" fmla="*/ 697 w 3131"/>
                <a:gd name="T7" fmla="*/ 915 h 916"/>
                <a:gd name="T8" fmla="*/ 691 w 3131"/>
                <a:gd name="T9" fmla="*/ 915 h 916"/>
                <a:gd name="T10" fmla="*/ 688 w 3131"/>
                <a:gd name="T11" fmla="*/ 914 h 916"/>
                <a:gd name="T12" fmla="*/ 682 w 3131"/>
                <a:gd name="T13" fmla="*/ 914 h 916"/>
                <a:gd name="T14" fmla="*/ 679 w 3131"/>
                <a:gd name="T15" fmla="*/ 913 h 916"/>
                <a:gd name="T16" fmla="*/ 674 w 3131"/>
                <a:gd name="T17" fmla="*/ 913 h 916"/>
                <a:gd name="T18" fmla="*/ 671 w 3131"/>
                <a:gd name="T19" fmla="*/ 912 h 916"/>
                <a:gd name="T20" fmla="*/ 666 w 3131"/>
                <a:gd name="T21" fmla="*/ 911 h 916"/>
                <a:gd name="T22" fmla="*/ 663 w 3131"/>
                <a:gd name="T23" fmla="*/ 911 h 916"/>
                <a:gd name="T24" fmla="*/ 94 w 3131"/>
                <a:gd name="T25" fmla="*/ 802 h 916"/>
                <a:gd name="T26" fmla="*/ 94 w 3131"/>
                <a:gd name="T27" fmla="*/ 467 h 916"/>
                <a:gd name="T28" fmla="*/ 0 w 3131"/>
                <a:gd name="T29" fmla="*/ 467 h 916"/>
                <a:gd name="T30" fmla="*/ 357 w 3131"/>
                <a:gd name="T31" fmla="*/ 256 h 916"/>
                <a:gd name="T32" fmla="*/ 714 w 3131"/>
                <a:gd name="T33" fmla="*/ 467 h 916"/>
                <a:gd name="T34" fmla="*/ 620 w 3131"/>
                <a:gd name="T35" fmla="*/ 467 h 916"/>
                <a:gd name="T36" fmla="*/ 621 w 3131"/>
                <a:gd name="T37" fmla="*/ 719 h 916"/>
                <a:gd name="T38" fmla="*/ 1365 w 3131"/>
                <a:gd name="T39" fmla="*/ 505 h 916"/>
                <a:gd name="T40" fmla="*/ 1398 w 3131"/>
                <a:gd name="T41" fmla="*/ 496 h 916"/>
                <a:gd name="T42" fmla="*/ 1398 w 3131"/>
                <a:gd name="T43" fmla="*/ 496 h 916"/>
                <a:gd name="T44" fmla="*/ 3131 w 3131"/>
                <a:gd name="T45" fmla="*/ 0 h 916"/>
                <a:gd name="T46" fmla="*/ 3131 w 3131"/>
                <a:gd name="T47" fmla="*/ 234 h 916"/>
                <a:gd name="T48" fmla="*/ 775 w 3131"/>
                <a:gd name="T49" fmla="*/ 908 h 916"/>
                <a:gd name="T50" fmla="*/ 711 w 3131"/>
                <a:gd name="T5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31" h="916">
                  <a:moveTo>
                    <a:pt x="711" y="916"/>
                  </a:moveTo>
                  <a:cubicBezTo>
                    <a:pt x="709" y="916"/>
                    <a:pt x="708" y="916"/>
                    <a:pt x="706" y="916"/>
                  </a:cubicBezTo>
                  <a:cubicBezTo>
                    <a:pt x="704" y="916"/>
                    <a:pt x="702" y="915"/>
                    <a:pt x="700" y="915"/>
                  </a:cubicBezTo>
                  <a:cubicBezTo>
                    <a:pt x="699" y="915"/>
                    <a:pt x="698" y="915"/>
                    <a:pt x="697" y="915"/>
                  </a:cubicBezTo>
                  <a:cubicBezTo>
                    <a:pt x="695" y="915"/>
                    <a:pt x="693" y="915"/>
                    <a:pt x="691" y="915"/>
                  </a:cubicBezTo>
                  <a:cubicBezTo>
                    <a:pt x="690" y="915"/>
                    <a:pt x="689" y="915"/>
                    <a:pt x="688" y="914"/>
                  </a:cubicBezTo>
                  <a:cubicBezTo>
                    <a:pt x="686" y="914"/>
                    <a:pt x="684" y="914"/>
                    <a:pt x="682" y="914"/>
                  </a:cubicBezTo>
                  <a:cubicBezTo>
                    <a:pt x="681" y="914"/>
                    <a:pt x="680" y="914"/>
                    <a:pt x="679" y="913"/>
                  </a:cubicBezTo>
                  <a:cubicBezTo>
                    <a:pt x="677" y="913"/>
                    <a:pt x="676" y="913"/>
                    <a:pt x="674" y="913"/>
                  </a:cubicBezTo>
                  <a:cubicBezTo>
                    <a:pt x="673" y="912"/>
                    <a:pt x="672" y="912"/>
                    <a:pt x="671" y="912"/>
                  </a:cubicBezTo>
                  <a:cubicBezTo>
                    <a:pt x="669" y="912"/>
                    <a:pt x="667" y="911"/>
                    <a:pt x="666" y="911"/>
                  </a:cubicBezTo>
                  <a:cubicBezTo>
                    <a:pt x="665" y="911"/>
                    <a:pt x="664" y="911"/>
                    <a:pt x="663" y="911"/>
                  </a:cubicBezTo>
                  <a:cubicBezTo>
                    <a:pt x="94" y="802"/>
                    <a:pt x="94" y="802"/>
                    <a:pt x="94" y="802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357" y="256"/>
                    <a:pt x="357" y="256"/>
                    <a:pt x="357" y="256"/>
                  </a:cubicBezTo>
                  <a:cubicBezTo>
                    <a:pt x="714" y="467"/>
                    <a:pt x="714" y="467"/>
                    <a:pt x="714" y="467"/>
                  </a:cubicBezTo>
                  <a:cubicBezTo>
                    <a:pt x="620" y="467"/>
                    <a:pt x="620" y="467"/>
                    <a:pt x="620" y="467"/>
                  </a:cubicBezTo>
                  <a:cubicBezTo>
                    <a:pt x="621" y="719"/>
                    <a:pt x="621" y="719"/>
                    <a:pt x="621" y="719"/>
                  </a:cubicBezTo>
                  <a:cubicBezTo>
                    <a:pt x="1365" y="505"/>
                    <a:pt x="1365" y="505"/>
                    <a:pt x="1365" y="505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3131" y="0"/>
                    <a:pt x="3131" y="0"/>
                    <a:pt x="3131" y="0"/>
                  </a:cubicBezTo>
                  <a:cubicBezTo>
                    <a:pt x="3131" y="234"/>
                    <a:pt x="3131" y="234"/>
                    <a:pt x="3131" y="234"/>
                  </a:cubicBezTo>
                  <a:cubicBezTo>
                    <a:pt x="775" y="908"/>
                    <a:pt x="775" y="908"/>
                    <a:pt x="775" y="908"/>
                  </a:cubicBezTo>
                  <a:cubicBezTo>
                    <a:pt x="756" y="914"/>
                    <a:pt x="734" y="916"/>
                    <a:pt x="711" y="9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0">
              <a:extLst>
                <a:ext uri="{FF2B5EF4-FFF2-40B4-BE49-F238E27FC236}">
                  <a16:creationId xmlns:a16="http://schemas.microsoft.com/office/drawing/2014/main" id="{1B5A7953-FDD7-B24A-BB85-416E81E4A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279651"/>
              <a:ext cx="9637713" cy="2836863"/>
            </a:xfrm>
            <a:custGeom>
              <a:avLst/>
              <a:gdLst>
                <a:gd name="T0" fmla="*/ 711 w 2475"/>
                <a:gd name="T1" fmla="*/ 728 h 728"/>
                <a:gd name="T2" fmla="*/ 706 w 2475"/>
                <a:gd name="T3" fmla="*/ 728 h 728"/>
                <a:gd name="T4" fmla="*/ 700 w 2475"/>
                <a:gd name="T5" fmla="*/ 728 h 728"/>
                <a:gd name="T6" fmla="*/ 697 w 2475"/>
                <a:gd name="T7" fmla="*/ 728 h 728"/>
                <a:gd name="T8" fmla="*/ 691 w 2475"/>
                <a:gd name="T9" fmla="*/ 727 h 728"/>
                <a:gd name="T10" fmla="*/ 688 w 2475"/>
                <a:gd name="T11" fmla="*/ 727 h 728"/>
                <a:gd name="T12" fmla="*/ 682 w 2475"/>
                <a:gd name="T13" fmla="*/ 726 h 728"/>
                <a:gd name="T14" fmla="*/ 679 w 2475"/>
                <a:gd name="T15" fmla="*/ 726 h 728"/>
                <a:gd name="T16" fmla="*/ 673 w 2475"/>
                <a:gd name="T17" fmla="*/ 725 h 728"/>
                <a:gd name="T18" fmla="*/ 671 w 2475"/>
                <a:gd name="T19" fmla="*/ 725 h 728"/>
                <a:gd name="T20" fmla="*/ 665 w 2475"/>
                <a:gd name="T21" fmla="*/ 724 h 728"/>
                <a:gd name="T22" fmla="*/ 663 w 2475"/>
                <a:gd name="T23" fmla="*/ 723 h 728"/>
                <a:gd name="T24" fmla="*/ 94 w 2475"/>
                <a:gd name="T25" fmla="*/ 615 h 728"/>
                <a:gd name="T26" fmla="*/ 94 w 2475"/>
                <a:gd name="T27" fmla="*/ 279 h 728"/>
                <a:gd name="T28" fmla="*/ 0 w 2475"/>
                <a:gd name="T29" fmla="*/ 279 h 728"/>
                <a:gd name="T30" fmla="*/ 357 w 2475"/>
                <a:gd name="T31" fmla="*/ 68 h 728"/>
                <a:gd name="T32" fmla="*/ 714 w 2475"/>
                <a:gd name="T33" fmla="*/ 279 h 728"/>
                <a:gd name="T34" fmla="*/ 620 w 2475"/>
                <a:gd name="T35" fmla="*/ 279 h 728"/>
                <a:gd name="T36" fmla="*/ 620 w 2475"/>
                <a:gd name="T37" fmla="*/ 531 h 728"/>
                <a:gd name="T38" fmla="*/ 2475 w 2475"/>
                <a:gd name="T39" fmla="*/ 0 h 728"/>
                <a:gd name="T40" fmla="*/ 2475 w 2475"/>
                <a:gd name="T41" fmla="*/ 234 h 728"/>
                <a:gd name="T42" fmla="*/ 775 w 2475"/>
                <a:gd name="T43" fmla="*/ 721 h 728"/>
                <a:gd name="T44" fmla="*/ 711 w 2475"/>
                <a:gd name="T45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75" h="728">
                  <a:moveTo>
                    <a:pt x="711" y="728"/>
                  </a:moveTo>
                  <a:cubicBezTo>
                    <a:pt x="709" y="728"/>
                    <a:pt x="707" y="728"/>
                    <a:pt x="706" y="728"/>
                  </a:cubicBezTo>
                  <a:cubicBezTo>
                    <a:pt x="704" y="728"/>
                    <a:pt x="702" y="728"/>
                    <a:pt x="700" y="728"/>
                  </a:cubicBezTo>
                  <a:cubicBezTo>
                    <a:pt x="699" y="728"/>
                    <a:pt x="698" y="728"/>
                    <a:pt x="697" y="728"/>
                  </a:cubicBezTo>
                  <a:cubicBezTo>
                    <a:pt x="695" y="728"/>
                    <a:pt x="693" y="727"/>
                    <a:pt x="691" y="727"/>
                  </a:cubicBezTo>
                  <a:cubicBezTo>
                    <a:pt x="690" y="727"/>
                    <a:pt x="689" y="727"/>
                    <a:pt x="688" y="727"/>
                  </a:cubicBezTo>
                  <a:cubicBezTo>
                    <a:pt x="686" y="727"/>
                    <a:pt x="684" y="726"/>
                    <a:pt x="682" y="726"/>
                  </a:cubicBezTo>
                  <a:cubicBezTo>
                    <a:pt x="681" y="726"/>
                    <a:pt x="680" y="726"/>
                    <a:pt x="679" y="726"/>
                  </a:cubicBezTo>
                  <a:cubicBezTo>
                    <a:pt x="677" y="726"/>
                    <a:pt x="675" y="725"/>
                    <a:pt x="673" y="725"/>
                  </a:cubicBezTo>
                  <a:cubicBezTo>
                    <a:pt x="673" y="725"/>
                    <a:pt x="672" y="725"/>
                    <a:pt x="671" y="725"/>
                  </a:cubicBezTo>
                  <a:cubicBezTo>
                    <a:pt x="669" y="724"/>
                    <a:pt x="667" y="724"/>
                    <a:pt x="665" y="724"/>
                  </a:cubicBezTo>
                  <a:cubicBezTo>
                    <a:pt x="665" y="723"/>
                    <a:pt x="664" y="723"/>
                    <a:pt x="663" y="723"/>
                  </a:cubicBezTo>
                  <a:cubicBezTo>
                    <a:pt x="94" y="615"/>
                    <a:pt x="94" y="615"/>
                    <a:pt x="94" y="615"/>
                  </a:cubicBezTo>
                  <a:cubicBezTo>
                    <a:pt x="94" y="279"/>
                    <a:pt x="94" y="279"/>
                    <a:pt x="94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357" y="68"/>
                    <a:pt x="357" y="68"/>
                    <a:pt x="357" y="68"/>
                  </a:cubicBezTo>
                  <a:cubicBezTo>
                    <a:pt x="714" y="279"/>
                    <a:pt x="714" y="279"/>
                    <a:pt x="714" y="279"/>
                  </a:cubicBezTo>
                  <a:cubicBezTo>
                    <a:pt x="620" y="279"/>
                    <a:pt x="620" y="279"/>
                    <a:pt x="620" y="279"/>
                  </a:cubicBezTo>
                  <a:cubicBezTo>
                    <a:pt x="620" y="531"/>
                    <a:pt x="620" y="531"/>
                    <a:pt x="620" y="531"/>
                  </a:cubicBezTo>
                  <a:cubicBezTo>
                    <a:pt x="2475" y="0"/>
                    <a:pt x="2475" y="0"/>
                    <a:pt x="2475" y="0"/>
                  </a:cubicBezTo>
                  <a:cubicBezTo>
                    <a:pt x="2475" y="234"/>
                    <a:pt x="2475" y="234"/>
                    <a:pt x="2475" y="234"/>
                  </a:cubicBezTo>
                  <a:cubicBezTo>
                    <a:pt x="775" y="721"/>
                    <a:pt x="775" y="721"/>
                    <a:pt x="775" y="721"/>
                  </a:cubicBezTo>
                  <a:cubicBezTo>
                    <a:pt x="756" y="726"/>
                    <a:pt x="733" y="728"/>
                    <a:pt x="711" y="72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3">
              <a:extLst>
                <a:ext uri="{FF2B5EF4-FFF2-40B4-BE49-F238E27FC236}">
                  <a16:creationId xmlns:a16="http://schemas.microsoft.com/office/drawing/2014/main" id="{0B6B02F3-4106-E345-9593-5F3BD039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5" y="1577976"/>
              <a:ext cx="7083425" cy="2571750"/>
            </a:xfrm>
            <a:custGeom>
              <a:avLst/>
              <a:gdLst>
                <a:gd name="T0" fmla="*/ 711 w 1819"/>
                <a:gd name="T1" fmla="*/ 660 h 660"/>
                <a:gd name="T2" fmla="*/ 705 w 1819"/>
                <a:gd name="T3" fmla="*/ 660 h 660"/>
                <a:gd name="T4" fmla="*/ 700 w 1819"/>
                <a:gd name="T5" fmla="*/ 659 h 660"/>
                <a:gd name="T6" fmla="*/ 696 w 1819"/>
                <a:gd name="T7" fmla="*/ 659 h 660"/>
                <a:gd name="T8" fmla="*/ 690 w 1819"/>
                <a:gd name="T9" fmla="*/ 659 h 660"/>
                <a:gd name="T10" fmla="*/ 688 w 1819"/>
                <a:gd name="T11" fmla="*/ 658 h 660"/>
                <a:gd name="T12" fmla="*/ 682 w 1819"/>
                <a:gd name="T13" fmla="*/ 658 h 660"/>
                <a:gd name="T14" fmla="*/ 679 w 1819"/>
                <a:gd name="T15" fmla="*/ 657 h 660"/>
                <a:gd name="T16" fmla="*/ 673 w 1819"/>
                <a:gd name="T17" fmla="*/ 656 h 660"/>
                <a:gd name="T18" fmla="*/ 671 w 1819"/>
                <a:gd name="T19" fmla="*/ 656 h 660"/>
                <a:gd name="T20" fmla="*/ 665 w 1819"/>
                <a:gd name="T21" fmla="*/ 655 h 660"/>
                <a:gd name="T22" fmla="*/ 663 w 1819"/>
                <a:gd name="T23" fmla="*/ 655 h 660"/>
                <a:gd name="T24" fmla="*/ 94 w 1819"/>
                <a:gd name="T25" fmla="*/ 546 h 660"/>
                <a:gd name="T26" fmla="*/ 94 w 1819"/>
                <a:gd name="T27" fmla="*/ 211 h 660"/>
                <a:gd name="T28" fmla="*/ 0 w 1819"/>
                <a:gd name="T29" fmla="*/ 211 h 660"/>
                <a:gd name="T30" fmla="*/ 357 w 1819"/>
                <a:gd name="T31" fmla="*/ 0 h 660"/>
                <a:gd name="T32" fmla="*/ 714 w 1819"/>
                <a:gd name="T33" fmla="*/ 211 h 660"/>
                <a:gd name="T34" fmla="*/ 619 w 1819"/>
                <a:gd name="T35" fmla="*/ 211 h 660"/>
                <a:gd name="T36" fmla="*/ 620 w 1819"/>
                <a:gd name="T37" fmla="*/ 463 h 660"/>
                <a:gd name="T38" fmla="*/ 1819 w 1819"/>
                <a:gd name="T39" fmla="*/ 120 h 660"/>
                <a:gd name="T40" fmla="*/ 1819 w 1819"/>
                <a:gd name="T41" fmla="*/ 353 h 660"/>
                <a:gd name="T42" fmla="*/ 775 w 1819"/>
                <a:gd name="T43" fmla="*/ 652 h 660"/>
                <a:gd name="T44" fmla="*/ 711 w 1819"/>
                <a:gd name="T45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19" h="660">
                  <a:moveTo>
                    <a:pt x="711" y="660"/>
                  </a:moveTo>
                  <a:cubicBezTo>
                    <a:pt x="709" y="660"/>
                    <a:pt x="707" y="660"/>
                    <a:pt x="705" y="660"/>
                  </a:cubicBezTo>
                  <a:cubicBezTo>
                    <a:pt x="704" y="660"/>
                    <a:pt x="702" y="659"/>
                    <a:pt x="700" y="659"/>
                  </a:cubicBezTo>
                  <a:cubicBezTo>
                    <a:pt x="699" y="659"/>
                    <a:pt x="698" y="659"/>
                    <a:pt x="696" y="659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9" y="658"/>
                    <a:pt x="688" y="658"/>
                  </a:cubicBezTo>
                  <a:cubicBezTo>
                    <a:pt x="686" y="658"/>
                    <a:pt x="684" y="658"/>
                    <a:pt x="682" y="658"/>
                  </a:cubicBezTo>
                  <a:cubicBezTo>
                    <a:pt x="681" y="658"/>
                    <a:pt x="680" y="657"/>
                    <a:pt x="679" y="657"/>
                  </a:cubicBezTo>
                  <a:cubicBezTo>
                    <a:pt x="677" y="657"/>
                    <a:pt x="675" y="657"/>
                    <a:pt x="673" y="656"/>
                  </a:cubicBezTo>
                  <a:cubicBezTo>
                    <a:pt x="672" y="656"/>
                    <a:pt x="671" y="656"/>
                    <a:pt x="671" y="656"/>
                  </a:cubicBezTo>
                  <a:cubicBezTo>
                    <a:pt x="669" y="656"/>
                    <a:pt x="667" y="655"/>
                    <a:pt x="665" y="655"/>
                  </a:cubicBezTo>
                  <a:cubicBezTo>
                    <a:pt x="664" y="655"/>
                    <a:pt x="664" y="655"/>
                    <a:pt x="663" y="655"/>
                  </a:cubicBezTo>
                  <a:cubicBezTo>
                    <a:pt x="94" y="546"/>
                    <a:pt x="94" y="546"/>
                    <a:pt x="94" y="546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714" y="211"/>
                    <a:pt x="714" y="211"/>
                    <a:pt x="714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819" y="120"/>
                    <a:pt x="1819" y="120"/>
                    <a:pt x="1819" y="120"/>
                  </a:cubicBezTo>
                  <a:cubicBezTo>
                    <a:pt x="1819" y="353"/>
                    <a:pt x="1819" y="353"/>
                    <a:pt x="1819" y="353"/>
                  </a:cubicBezTo>
                  <a:cubicBezTo>
                    <a:pt x="775" y="652"/>
                    <a:pt x="775" y="652"/>
                    <a:pt x="775" y="652"/>
                  </a:cubicBezTo>
                  <a:cubicBezTo>
                    <a:pt x="756" y="658"/>
                    <a:pt x="733" y="660"/>
                    <a:pt x="711" y="6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8056E611-FEB2-024E-9AE9-BF7B0A8D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608013"/>
              <a:ext cx="4529138" cy="2571750"/>
            </a:xfrm>
            <a:custGeom>
              <a:avLst/>
              <a:gdLst>
                <a:gd name="T0" fmla="*/ 774 w 1163"/>
                <a:gd name="T1" fmla="*/ 653 h 660"/>
                <a:gd name="T2" fmla="*/ 710 w 1163"/>
                <a:gd name="T3" fmla="*/ 660 h 660"/>
                <a:gd name="T4" fmla="*/ 705 w 1163"/>
                <a:gd name="T5" fmla="*/ 660 h 660"/>
                <a:gd name="T6" fmla="*/ 700 w 1163"/>
                <a:gd name="T7" fmla="*/ 660 h 660"/>
                <a:gd name="T8" fmla="*/ 696 w 1163"/>
                <a:gd name="T9" fmla="*/ 660 h 660"/>
                <a:gd name="T10" fmla="*/ 690 w 1163"/>
                <a:gd name="T11" fmla="*/ 659 h 660"/>
                <a:gd name="T12" fmla="*/ 687 w 1163"/>
                <a:gd name="T13" fmla="*/ 659 h 660"/>
                <a:gd name="T14" fmla="*/ 681 w 1163"/>
                <a:gd name="T15" fmla="*/ 658 h 660"/>
                <a:gd name="T16" fmla="*/ 679 w 1163"/>
                <a:gd name="T17" fmla="*/ 658 h 660"/>
                <a:gd name="T18" fmla="*/ 673 w 1163"/>
                <a:gd name="T19" fmla="*/ 657 h 660"/>
                <a:gd name="T20" fmla="*/ 670 w 1163"/>
                <a:gd name="T21" fmla="*/ 657 h 660"/>
                <a:gd name="T22" fmla="*/ 665 w 1163"/>
                <a:gd name="T23" fmla="*/ 655 h 660"/>
                <a:gd name="T24" fmla="*/ 663 w 1163"/>
                <a:gd name="T25" fmla="*/ 655 h 660"/>
                <a:gd name="T26" fmla="*/ 94 w 1163"/>
                <a:gd name="T27" fmla="*/ 547 h 660"/>
                <a:gd name="T28" fmla="*/ 94 w 1163"/>
                <a:gd name="T29" fmla="*/ 211 h 660"/>
                <a:gd name="T30" fmla="*/ 0 w 1163"/>
                <a:gd name="T31" fmla="*/ 211 h 660"/>
                <a:gd name="T32" fmla="*/ 356 w 1163"/>
                <a:gd name="T33" fmla="*/ 0 h 660"/>
                <a:gd name="T34" fmla="*/ 713 w 1163"/>
                <a:gd name="T35" fmla="*/ 211 h 660"/>
                <a:gd name="T36" fmla="*/ 619 w 1163"/>
                <a:gd name="T37" fmla="*/ 211 h 660"/>
                <a:gd name="T38" fmla="*/ 620 w 1163"/>
                <a:gd name="T39" fmla="*/ 463 h 660"/>
                <a:gd name="T40" fmla="*/ 1163 w 1163"/>
                <a:gd name="T41" fmla="*/ 308 h 660"/>
                <a:gd name="T42" fmla="*/ 1163 w 1163"/>
                <a:gd name="T43" fmla="*/ 541 h 660"/>
                <a:gd name="T44" fmla="*/ 774 w 1163"/>
                <a:gd name="T45" fmla="*/ 653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3" h="660">
                  <a:moveTo>
                    <a:pt x="774" y="653"/>
                  </a:moveTo>
                  <a:cubicBezTo>
                    <a:pt x="756" y="658"/>
                    <a:pt x="733" y="660"/>
                    <a:pt x="710" y="660"/>
                  </a:cubicBezTo>
                  <a:cubicBezTo>
                    <a:pt x="709" y="660"/>
                    <a:pt x="707" y="660"/>
                    <a:pt x="705" y="660"/>
                  </a:cubicBezTo>
                  <a:cubicBezTo>
                    <a:pt x="703" y="660"/>
                    <a:pt x="702" y="660"/>
                    <a:pt x="700" y="660"/>
                  </a:cubicBezTo>
                  <a:cubicBezTo>
                    <a:pt x="699" y="660"/>
                    <a:pt x="697" y="660"/>
                    <a:pt x="696" y="660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8" y="659"/>
                    <a:pt x="687" y="659"/>
                  </a:cubicBezTo>
                  <a:cubicBezTo>
                    <a:pt x="685" y="659"/>
                    <a:pt x="683" y="658"/>
                    <a:pt x="681" y="658"/>
                  </a:cubicBezTo>
                  <a:cubicBezTo>
                    <a:pt x="681" y="658"/>
                    <a:pt x="680" y="658"/>
                    <a:pt x="679" y="658"/>
                  </a:cubicBezTo>
                  <a:cubicBezTo>
                    <a:pt x="677" y="658"/>
                    <a:pt x="675" y="657"/>
                    <a:pt x="673" y="657"/>
                  </a:cubicBezTo>
                  <a:cubicBezTo>
                    <a:pt x="672" y="657"/>
                    <a:pt x="671" y="657"/>
                    <a:pt x="670" y="657"/>
                  </a:cubicBezTo>
                  <a:cubicBezTo>
                    <a:pt x="669" y="656"/>
                    <a:pt x="667" y="656"/>
                    <a:pt x="665" y="655"/>
                  </a:cubicBezTo>
                  <a:cubicBezTo>
                    <a:pt x="664" y="655"/>
                    <a:pt x="663" y="655"/>
                    <a:pt x="663" y="655"/>
                  </a:cubicBezTo>
                  <a:cubicBezTo>
                    <a:pt x="94" y="547"/>
                    <a:pt x="94" y="547"/>
                    <a:pt x="94" y="547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713" y="211"/>
                    <a:pt x="713" y="211"/>
                    <a:pt x="713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163" y="308"/>
                    <a:pt x="1163" y="308"/>
                    <a:pt x="1163" y="308"/>
                  </a:cubicBezTo>
                  <a:cubicBezTo>
                    <a:pt x="1163" y="541"/>
                    <a:pt x="1163" y="541"/>
                    <a:pt x="1163" y="541"/>
                  </a:cubicBezTo>
                  <a:lnTo>
                    <a:pt x="774" y="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97508FB-0198-0D48-A51A-40383D586E5E}"/>
              </a:ext>
            </a:extLst>
          </p:cNvPr>
          <p:cNvSpPr txBox="1"/>
          <p:nvPr/>
        </p:nvSpPr>
        <p:spPr>
          <a:xfrm>
            <a:off x="824127" y="2064251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6546E3-EE46-7443-AAFF-D25A5DD8C9E6}"/>
              </a:ext>
            </a:extLst>
          </p:cNvPr>
          <p:cNvSpPr/>
          <p:nvPr/>
        </p:nvSpPr>
        <p:spPr>
          <a:xfrm>
            <a:off x="824129" y="303282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40F286-A1CC-6340-B77E-6330D46BBD1F}"/>
              </a:ext>
            </a:extLst>
          </p:cNvPr>
          <p:cNvGrpSpPr/>
          <p:nvPr/>
        </p:nvGrpSpPr>
        <p:grpSpPr>
          <a:xfrm>
            <a:off x="824576" y="4328146"/>
            <a:ext cx="5485811" cy="769649"/>
            <a:chOff x="6101350" y="4500002"/>
            <a:chExt cx="5485811" cy="769649"/>
          </a:xfrm>
        </p:grpSpPr>
        <p:sp>
          <p:nvSpPr>
            <p:cNvPr id="36" name="Donut 35">
              <a:extLst>
                <a:ext uri="{FF2B5EF4-FFF2-40B4-BE49-F238E27FC236}">
                  <a16:creationId xmlns:a16="http://schemas.microsoft.com/office/drawing/2014/main" id="{C13C61BD-464E-6B4C-BC4B-77B3785C4A22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5831F17E-9745-354F-8CC4-A64595FEB860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58C86CA8-B24F-B043-9B12-69A642DA311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360398F3-E8EA-F443-9DC0-133B34B4097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294E011-638B-B049-8474-0B6FA6E01A0B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52" name="Donut 51">
                <a:extLst>
                  <a:ext uri="{FF2B5EF4-FFF2-40B4-BE49-F238E27FC236}">
                    <a16:creationId xmlns:a16="http://schemas.microsoft.com/office/drawing/2014/main" id="{E63B805B-5F15-0D48-AD35-3A85414DE45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9C21641E-9E7A-5F44-9F26-31C3FF71C67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46CB8789-C78E-D340-842B-F14528E3351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FCCB502B-CFBA-6E48-94F7-7D6FCA67D9A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2B52D8A-816A-934F-9C5E-FB62BA461206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B06DAB3F-40E2-F149-87B3-455E18671BA2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1" name="Block Arc 50">
                <a:extLst>
                  <a:ext uri="{FF2B5EF4-FFF2-40B4-BE49-F238E27FC236}">
                    <a16:creationId xmlns:a16="http://schemas.microsoft.com/office/drawing/2014/main" id="{047F9DFE-939F-F84F-A186-BE2FC1B410A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4" name="Text Placeholder 33">
              <a:extLst>
                <a:ext uri="{FF2B5EF4-FFF2-40B4-BE49-F238E27FC236}">
                  <a16:creationId xmlns:a16="http://schemas.microsoft.com/office/drawing/2014/main" id="{B55E477F-503F-8043-B52E-7B24FF1C8C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45" name="Text Placeholder 32">
              <a:extLst>
                <a:ext uri="{FF2B5EF4-FFF2-40B4-BE49-F238E27FC236}">
                  <a16:creationId xmlns:a16="http://schemas.microsoft.com/office/drawing/2014/main" id="{6FD711D0-7AEA-8D46-9415-A7DD6CA1AB4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46" name="Donut 45">
              <a:extLst>
                <a:ext uri="{FF2B5EF4-FFF2-40B4-BE49-F238E27FC236}">
                  <a16:creationId xmlns:a16="http://schemas.microsoft.com/office/drawing/2014/main" id="{791B9046-33E8-7643-A127-7521B8194BD8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E1B33972-BE08-8642-AC72-08793064EB9C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Text Placeholder 33">
              <a:extLst>
                <a:ext uri="{FF2B5EF4-FFF2-40B4-BE49-F238E27FC236}">
                  <a16:creationId xmlns:a16="http://schemas.microsoft.com/office/drawing/2014/main" id="{FC150906-3455-1343-8470-ED6D33CA30C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49" name="Text Placeholder 32">
              <a:extLst>
                <a:ext uri="{FF2B5EF4-FFF2-40B4-BE49-F238E27FC236}">
                  <a16:creationId xmlns:a16="http://schemas.microsoft.com/office/drawing/2014/main" id="{0A59C836-F576-A848-B298-F351F9C7E3A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07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6A610FA-FBA9-5647-A9F5-763F4C9C080E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951835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D0EB49E2-6080-704A-AF9A-09427F67E26A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753599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9364D-6890-6A48-A8ED-733F046A6478}"/>
              </a:ext>
            </a:extLst>
          </p:cNvPr>
          <p:cNvGrpSpPr/>
          <p:nvPr/>
        </p:nvGrpSpPr>
        <p:grpSpPr>
          <a:xfrm>
            <a:off x="1421861" y="1894057"/>
            <a:ext cx="1892976" cy="1531698"/>
            <a:chOff x="1429510" y="2517787"/>
            <a:chExt cx="1892976" cy="153169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7F85FEB-38EE-BC40-A2CF-834E032BC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755DA38-13C0-084C-98DE-E19DF9BE1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B73BBD2-FDF8-E549-8E00-999BAA082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62AA1A6-E60B-C245-9EF3-C65339AC0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F0A8B4B-B183-4947-86B0-F9A569832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3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3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: Shape 87">
              <a:extLst>
                <a:ext uri="{FF2B5EF4-FFF2-40B4-BE49-F238E27FC236}">
                  <a16:creationId xmlns:a16="http://schemas.microsoft.com/office/drawing/2014/main" id="{5A51FDE2-B00F-5D41-91A7-9C9BFA66A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282721"/>
              <a:ext cx="875739" cy="766764"/>
            </a:xfrm>
            <a:custGeom>
              <a:avLst/>
              <a:gdLst>
                <a:gd name="connsiteX0" fmla="*/ 581277 w 875739"/>
                <a:gd name="connsiteY0" fmla="*/ 0 h 766764"/>
                <a:gd name="connsiteX1" fmla="*/ 875739 w 875739"/>
                <a:gd name="connsiteY1" fmla="*/ 0 h 766764"/>
                <a:gd name="connsiteX2" fmla="*/ 617607 w 875739"/>
                <a:gd name="connsiteY2" fmla="*/ 232408 h 766764"/>
                <a:gd name="connsiteX3" fmla="*/ 617607 w 875739"/>
                <a:gd name="connsiteY3" fmla="*/ 232408 h 766764"/>
                <a:gd name="connsiteX4" fmla="*/ 28682 w 875739"/>
                <a:gd name="connsiteY4" fmla="*/ 766764 h 766764"/>
                <a:gd name="connsiteX5" fmla="*/ 0 w 875739"/>
                <a:gd name="connsiteY5" fmla="*/ 766764 h 766764"/>
                <a:gd name="connsiteX6" fmla="*/ 405364 w 875739"/>
                <a:gd name="connsiteY6" fmla="*/ 232408 h 766764"/>
                <a:gd name="connsiteX7" fmla="*/ 405364 w 875739"/>
                <a:gd name="connsiteY7" fmla="*/ 232408 h 76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739" h="766764">
                  <a:moveTo>
                    <a:pt x="581277" y="0"/>
                  </a:moveTo>
                  <a:lnTo>
                    <a:pt x="875739" y="0"/>
                  </a:lnTo>
                  <a:lnTo>
                    <a:pt x="617607" y="232408"/>
                  </a:lnTo>
                  <a:lnTo>
                    <a:pt x="617607" y="232408"/>
                  </a:lnTo>
                  <a:lnTo>
                    <a:pt x="28682" y="766764"/>
                  </a:lnTo>
                  <a:lnTo>
                    <a:pt x="0" y="766764"/>
                  </a:lnTo>
                  <a:lnTo>
                    <a:pt x="405364" y="232408"/>
                  </a:lnTo>
                  <a:lnTo>
                    <a:pt x="405364" y="23240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24D1855-B398-8C4C-851E-7F707C6CB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515129"/>
              <a:ext cx="617607" cy="534356"/>
            </a:xfrm>
            <a:custGeom>
              <a:avLst/>
              <a:gdLst>
                <a:gd name="T0" fmla="*/ 323 w 323"/>
                <a:gd name="T1" fmla="*/ 0 h 292"/>
                <a:gd name="T2" fmla="*/ 212 w 323"/>
                <a:gd name="T3" fmla="*/ 0 h 292"/>
                <a:gd name="T4" fmla="*/ 0 w 323"/>
                <a:gd name="T5" fmla="*/ 292 h 292"/>
                <a:gd name="T6" fmla="*/ 15 w 323"/>
                <a:gd name="T7" fmla="*/ 292 h 292"/>
                <a:gd name="T8" fmla="*/ 323 w 323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92">
                  <a:moveTo>
                    <a:pt x="323" y="0"/>
                  </a:moveTo>
                  <a:lnTo>
                    <a:pt x="212" y="0"/>
                  </a:lnTo>
                  <a:lnTo>
                    <a:pt x="0" y="292"/>
                  </a:lnTo>
                  <a:lnTo>
                    <a:pt x="15" y="292"/>
                  </a:lnTo>
                  <a:lnTo>
                    <a:pt x="3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44A08B7-82B7-3145-8B40-0363825E9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874" y="3282721"/>
              <a:ext cx="470375" cy="232408"/>
            </a:xfrm>
            <a:custGeom>
              <a:avLst/>
              <a:gdLst>
                <a:gd name="T0" fmla="*/ 246 w 246"/>
                <a:gd name="T1" fmla="*/ 0 h 127"/>
                <a:gd name="T2" fmla="*/ 92 w 246"/>
                <a:gd name="T3" fmla="*/ 0 h 127"/>
                <a:gd name="T4" fmla="*/ 0 w 246"/>
                <a:gd name="T5" fmla="*/ 127 h 127"/>
                <a:gd name="T6" fmla="*/ 111 w 246"/>
                <a:gd name="T7" fmla="*/ 127 h 127"/>
                <a:gd name="T8" fmla="*/ 246 w 246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27">
                  <a:moveTo>
                    <a:pt x="246" y="0"/>
                  </a:moveTo>
                  <a:lnTo>
                    <a:pt x="92" y="0"/>
                  </a:lnTo>
                  <a:lnTo>
                    <a:pt x="0" y="127"/>
                  </a:lnTo>
                  <a:lnTo>
                    <a:pt x="111" y="127"/>
                  </a:lnTo>
                  <a:lnTo>
                    <a:pt x="2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BD14A8-FB67-B94C-9E9E-F14687196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385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285E4F6-D7F6-6D4E-BC0B-678C3EEF7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8D06FBCE-2F72-C04C-8E6A-5EFB4D138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431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35D6189-767E-9E49-BA5B-7CF220B27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556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362F37-1389-964F-AE71-286D4079898E}"/>
              </a:ext>
            </a:extLst>
          </p:cNvPr>
          <p:cNvGrpSpPr/>
          <p:nvPr/>
        </p:nvGrpSpPr>
        <p:grpSpPr>
          <a:xfrm>
            <a:off x="6591040" y="1894057"/>
            <a:ext cx="1887239" cy="1531698"/>
            <a:chOff x="6598689" y="2517787"/>
            <a:chExt cx="1887239" cy="1531698"/>
          </a:xfrm>
        </p:grpSpPr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6D4149A5-30F8-9342-AAD3-4521BFF52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36DCC7CE-458A-B346-9FDA-4575DF8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568761AE-19A6-3747-8E1D-DFE70416F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FFE3AA94-F4DC-0B46-BFDF-9F73DACC5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0" name="Freeform 45">
              <a:extLst>
                <a:ext uri="{FF2B5EF4-FFF2-40B4-BE49-F238E27FC236}">
                  <a16:creationId xmlns:a16="http://schemas.microsoft.com/office/drawing/2014/main" id="{0FAAB2F3-0376-8E47-8803-2B9748CED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1" name="Freeform 46">
              <a:extLst>
                <a:ext uri="{FF2B5EF4-FFF2-40B4-BE49-F238E27FC236}">
                  <a16:creationId xmlns:a16="http://schemas.microsoft.com/office/drawing/2014/main" id="{F41697F9-74FA-DE4F-932D-47553E885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6DE0F657-A08C-8E4C-8249-4D95F5DD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3" name="Freeform 50">
              <a:extLst>
                <a:ext uri="{FF2B5EF4-FFF2-40B4-BE49-F238E27FC236}">
                  <a16:creationId xmlns:a16="http://schemas.microsoft.com/office/drawing/2014/main" id="{B1768B53-3839-0D4C-AB0C-0746B8B60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32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32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40F05D98-11DD-6940-BA5D-F7ACE63B4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458 w 458"/>
                <a:gd name="T1" fmla="*/ 0 h 419"/>
                <a:gd name="T2" fmla="*/ 304 w 458"/>
                <a:gd name="T3" fmla="*/ 0 h 419"/>
                <a:gd name="T4" fmla="*/ 0 w 458"/>
                <a:gd name="T5" fmla="*/ 419 h 419"/>
                <a:gd name="T6" fmla="*/ 12 w 458"/>
                <a:gd name="T7" fmla="*/ 419 h 419"/>
                <a:gd name="T8" fmla="*/ 458 w 458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458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2" y="419"/>
                  </a:lnTo>
                  <a:lnTo>
                    <a:pt x="4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4BD73E91-FF72-3647-BE60-F20A882B2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76ECDD5A-2CF9-CF45-9E08-02D16F851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305EC137-0BDE-1A4C-B4C4-19992EE24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FE057994-BD53-2140-ADA2-0937930A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9E1FB461-33D7-7B40-AAB2-A82989617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69F603B5-BB9D-CD4A-A7AA-7EF309C02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438BFAB-97C8-A043-BA1E-5912835E38D1}"/>
              </a:ext>
            </a:extLst>
          </p:cNvPr>
          <p:cNvGrpSpPr/>
          <p:nvPr/>
        </p:nvGrpSpPr>
        <p:grpSpPr>
          <a:xfrm>
            <a:off x="8982071" y="1894057"/>
            <a:ext cx="1903878" cy="1531698"/>
            <a:chOff x="8989720" y="2517787"/>
            <a:chExt cx="1903878" cy="1531698"/>
          </a:xfrm>
        </p:grpSpPr>
        <p:sp>
          <p:nvSpPr>
            <p:cNvPr id="52" name="Freeform 59">
              <a:extLst>
                <a:ext uri="{FF2B5EF4-FFF2-40B4-BE49-F238E27FC236}">
                  <a16:creationId xmlns:a16="http://schemas.microsoft.com/office/drawing/2014/main" id="{4F660B7A-D073-0743-80AF-0F1E5CA9B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3" name="Freeform 60">
              <a:extLst>
                <a:ext uri="{FF2B5EF4-FFF2-40B4-BE49-F238E27FC236}">
                  <a16:creationId xmlns:a16="http://schemas.microsoft.com/office/drawing/2014/main" id="{F59994D0-1168-1840-8009-A11B06151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5" name="Freeform 62">
              <a:extLst>
                <a:ext uri="{FF2B5EF4-FFF2-40B4-BE49-F238E27FC236}">
                  <a16:creationId xmlns:a16="http://schemas.microsoft.com/office/drawing/2014/main" id="{D95B231E-4D0F-574D-962B-CF59174CF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31089771-B564-E44D-B9CA-4FA6124F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B9B87D7F-4137-4C45-BF78-620E9336A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8" name="Freeform 68">
              <a:extLst>
                <a:ext uri="{FF2B5EF4-FFF2-40B4-BE49-F238E27FC236}">
                  <a16:creationId xmlns:a16="http://schemas.microsoft.com/office/drawing/2014/main" id="{41F5CBAD-0309-A749-BF2E-EAA322E74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C5C69090-561C-8645-8E1D-7EFD13A65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0" name="Freeform 71">
              <a:extLst>
                <a:ext uri="{FF2B5EF4-FFF2-40B4-BE49-F238E27FC236}">
                  <a16:creationId xmlns:a16="http://schemas.microsoft.com/office/drawing/2014/main" id="{5AEE6898-F1BA-CB46-9F5C-0CE456987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56AACDD3-7511-7E47-9E5B-5C0D2E8E4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04F8C9FA-D43E-F14E-A77E-81BA05BD4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A588EB28-DA41-F540-AAE2-A300CFA58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E1B438FB-0909-0643-BA03-67092C1A3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B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E5413B1E-8CE2-2945-988F-134A53056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F8059FE1-3F2F-8A44-B833-A161DF35C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6594" y="3277080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B08CA06-9D2C-1347-B37E-73202482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304" y="3277080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AC37019-3817-354E-A913-D5929C5F4AB7}"/>
              </a:ext>
            </a:extLst>
          </p:cNvPr>
          <p:cNvGrpSpPr/>
          <p:nvPr/>
        </p:nvGrpSpPr>
        <p:grpSpPr>
          <a:xfrm>
            <a:off x="3992787" y="1894056"/>
            <a:ext cx="1892977" cy="1531699"/>
            <a:chOff x="4000436" y="2517786"/>
            <a:chExt cx="1892977" cy="15316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CDB9F4-2F46-8845-9AF4-4D449FFABBC8}"/>
                </a:ext>
              </a:extLst>
            </p:cNvPr>
            <p:cNvGrpSpPr/>
            <p:nvPr/>
          </p:nvGrpSpPr>
          <p:grpSpPr>
            <a:xfrm>
              <a:off x="4000437" y="2517787"/>
              <a:ext cx="1892976" cy="1531698"/>
              <a:chOff x="4000437" y="2517787"/>
              <a:chExt cx="1892976" cy="1531698"/>
            </a:xfrm>
          </p:grpSpPr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C7F9C537-1AE3-6B41-A94F-2C71AC3C1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BD37781B-B487-2E4A-AB7B-AB1625DCC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B6470203-6834-664D-B047-0A7C91CF7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50688E7D-C7F4-7343-8CE3-8F0256E29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4127B8B8-3A3A-3E47-9808-DE116BB3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50BF8FD2-45E6-DA40-B846-5A0DED3B1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6" name="Freeform 30">
                <a:extLst>
                  <a:ext uri="{FF2B5EF4-FFF2-40B4-BE49-F238E27FC236}">
                    <a16:creationId xmlns:a16="http://schemas.microsoft.com/office/drawing/2014/main" id="{58DF7306-9B68-F244-9F00-F8A401710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D270FED-C483-A741-838B-96416D8F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975 w 975"/>
                  <a:gd name="T1" fmla="*/ 0 h 419"/>
                  <a:gd name="T2" fmla="*/ 443 w 975"/>
                  <a:gd name="T3" fmla="*/ 0 h 419"/>
                  <a:gd name="T4" fmla="*/ 0 w 975"/>
                  <a:gd name="T5" fmla="*/ 419 h 419"/>
                  <a:gd name="T6" fmla="*/ 329 w 975"/>
                  <a:gd name="T7" fmla="*/ 419 h 419"/>
                  <a:gd name="T8" fmla="*/ 975 w 975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975" y="0"/>
                    </a:moveTo>
                    <a:lnTo>
                      <a:pt x="443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9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BCF33DF7-C207-B04E-8BF5-62431E74C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458 w 458"/>
                  <a:gd name="T1" fmla="*/ 0 h 419"/>
                  <a:gd name="T2" fmla="*/ 304 w 458"/>
                  <a:gd name="T3" fmla="*/ 0 h 419"/>
                  <a:gd name="T4" fmla="*/ 0 w 458"/>
                  <a:gd name="T5" fmla="*/ 419 h 419"/>
                  <a:gd name="T6" fmla="*/ 15 w 458"/>
                  <a:gd name="T7" fmla="*/ 419 h 419"/>
                  <a:gd name="T8" fmla="*/ 458 w 458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458" y="0"/>
                    </a:moveTo>
                    <a:lnTo>
                      <a:pt x="304" y="0"/>
                    </a:lnTo>
                    <a:lnTo>
                      <a:pt x="0" y="419"/>
                    </a:lnTo>
                    <a:lnTo>
                      <a:pt x="15" y="419"/>
                    </a:lnTo>
                    <a:lnTo>
                      <a:pt x="4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8DAF5B1B-72D1-A14F-AFDB-796935555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3" y="3096063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B30688D2-4EE5-3A47-BCE9-831A24304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5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008969D9-E0EE-7D47-9B14-017E13517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AE80D7B-D24C-3545-AADD-7C5FAF5651F9}"/>
                </a:ext>
              </a:extLst>
            </p:cNvPr>
            <p:cNvGrpSpPr/>
            <p:nvPr/>
          </p:nvGrpSpPr>
          <p:grpSpPr>
            <a:xfrm>
              <a:off x="4000436" y="2517786"/>
              <a:ext cx="875741" cy="764935"/>
              <a:chOff x="4000436" y="2517786"/>
              <a:chExt cx="875741" cy="764935"/>
            </a:xfrm>
          </p:grpSpPr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5F408FBF-8E70-1E4D-8BFA-19640A037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6" y="2517786"/>
                <a:ext cx="663498" cy="578276"/>
              </a:xfrm>
              <a:custGeom>
                <a:avLst/>
                <a:gdLst>
                  <a:gd name="T0" fmla="*/ 15 w 347"/>
                  <a:gd name="T1" fmla="*/ 0 h 316"/>
                  <a:gd name="T2" fmla="*/ 0 w 347"/>
                  <a:gd name="T3" fmla="*/ 0 h 316"/>
                  <a:gd name="T4" fmla="*/ 227 w 347"/>
                  <a:gd name="T5" fmla="*/ 316 h 316"/>
                  <a:gd name="T6" fmla="*/ 347 w 347"/>
                  <a:gd name="T7" fmla="*/ 316 h 316"/>
                  <a:gd name="T8" fmla="*/ 15 w 347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16">
                    <a:moveTo>
                      <a:pt x="15" y="0"/>
                    </a:moveTo>
                    <a:lnTo>
                      <a:pt x="0" y="0"/>
                    </a:lnTo>
                    <a:lnTo>
                      <a:pt x="227" y="316"/>
                    </a:lnTo>
                    <a:lnTo>
                      <a:pt x="347" y="316"/>
                    </a:lnTo>
                    <a:lnTo>
                      <a:pt x="15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C45C729D-D486-4645-99C4-74F90930F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2" y="3096062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872334D-DE96-A540-A103-CB6BD8C5E68F}"/>
              </a:ext>
            </a:extLst>
          </p:cNvPr>
          <p:cNvGrpSpPr/>
          <p:nvPr/>
        </p:nvGrpSpPr>
        <p:grpSpPr>
          <a:xfrm>
            <a:off x="1595824" y="3807183"/>
            <a:ext cx="1573731" cy="632481"/>
            <a:chOff x="2194602" y="2009322"/>
            <a:chExt cx="1573731" cy="63248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8CF3037-84CA-7841-A1E4-57DF32D5369D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Shape 2778">
              <a:extLst>
                <a:ext uri="{FF2B5EF4-FFF2-40B4-BE49-F238E27FC236}">
                  <a16:creationId xmlns:a16="http://schemas.microsoft.com/office/drawing/2014/main" id="{8F936B68-9F80-C240-A1B3-2A02AF13CA7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FC5ED61-0317-5A4C-A997-3A2C4A1DE50F}"/>
              </a:ext>
            </a:extLst>
          </p:cNvPr>
          <p:cNvGrpSpPr/>
          <p:nvPr/>
        </p:nvGrpSpPr>
        <p:grpSpPr>
          <a:xfrm>
            <a:off x="9154760" y="3786443"/>
            <a:ext cx="1576277" cy="632481"/>
            <a:chOff x="6064846" y="2015877"/>
            <a:chExt cx="1576277" cy="63248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34AC12B-9FD3-D24A-8E9A-EB479B4BE20C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8" name="Shape 2774">
              <a:extLst>
                <a:ext uri="{FF2B5EF4-FFF2-40B4-BE49-F238E27FC236}">
                  <a16:creationId xmlns:a16="http://schemas.microsoft.com/office/drawing/2014/main" id="{71EAE977-E6FE-EB4D-8D99-54684BAA35C1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5135A72-1E2D-E14C-ADB6-4DD42D9A7377}"/>
              </a:ext>
            </a:extLst>
          </p:cNvPr>
          <p:cNvGrpSpPr/>
          <p:nvPr/>
        </p:nvGrpSpPr>
        <p:grpSpPr>
          <a:xfrm>
            <a:off x="4129040" y="3807182"/>
            <a:ext cx="1641337" cy="632481"/>
            <a:chOff x="5107857" y="5455401"/>
            <a:chExt cx="1641337" cy="63248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CA24D32-F304-8A46-A04A-89A680E1B47A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1" name="Shape 2543">
              <a:extLst>
                <a:ext uri="{FF2B5EF4-FFF2-40B4-BE49-F238E27FC236}">
                  <a16:creationId xmlns:a16="http://schemas.microsoft.com/office/drawing/2014/main" id="{6D0BD644-1614-FD42-89B1-EE5720D8D538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2752F8D-B9B0-4943-9EF5-0D9C5C671D58}"/>
              </a:ext>
            </a:extLst>
          </p:cNvPr>
          <p:cNvGrpSpPr/>
          <p:nvPr/>
        </p:nvGrpSpPr>
        <p:grpSpPr>
          <a:xfrm>
            <a:off x="6694130" y="3786444"/>
            <a:ext cx="1704004" cy="632481"/>
            <a:chOff x="7032405" y="5455401"/>
            <a:chExt cx="1704004" cy="63248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A8A3CF5-9F29-3A43-AEF0-AB5BC4C01B34}"/>
                </a:ext>
              </a:extLst>
            </p:cNvPr>
            <p:cNvSpPr/>
            <p:nvPr/>
          </p:nvSpPr>
          <p:spPr>
            <a:xfrm>
              <a:off x="7508818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4" name="Shape 2588">
              <a:extLst>
                <a:ext uri="{FF2B5EF4-FFF2-40B4-BE49-F238E27FC236}">
                  <a16:creationId xmlns:a16="http://schemas.microsoft.com/office/drawing/2014/main" id="{277FB4C6-305D-1D49-93C2-5EDFA8561812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22434BC-3DB4-4E4A-BAAA-896B7D8D460A}"/>
              </a:ext>
            </a:extLst>
          </p:cNvPr>
          <p:cNvGrpSpPr/>
          <p:nvPr/>
        </p:nvGrpSpPr>
        <p:grpSpPr>
          <a:xfrm>
            <a:off x="1233183" y="4719037"/>
            <a:ext cx="9731228" cy="1197261"/>
            <a:chOff x="1233183" y="4719037"/>
            <a:chExt cx="9731228" cy="119726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C68F9A-47F6-2248-B50F-2C9E7C5153B7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807D944-A3B3-8043-95FD-B666277686F6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23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21FE56-7EA5-5840-A20B-FA403BE267C1}"/>
              </a:ext>
            </a:extLst>
          </p:cNvPr>
          <p:cNvGrpSpPr/>
          <p:nvPr/>
        </p:nvGrpSpPr>
        <p:grpSpPr>
          <a:xfrm>
            <a:off x="2798396" y="1304255"/>
            <a:ext cx="1163447" cy="2354323"/>
            <a:chOff x="2798396" y="1304255"/>
            <a:chExt cx="1163447" cy="235432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5788EC8-3F1A-114D-837B-16D8D8D1F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1304255"/>
              <a:ext cx="1163447" cy="2354323"/>
            </a:xfrm>
            <a:custGeom>
              <a:avLst/>
              <a:gdLst>
                <a:gd name="T0" fmla="*/ 1018 w 1018"/>
                <a:gd name="T1" fmla="*/ 1253 h 2060"/>
                <a:gd name="T2" fmla="*/ 506 w 1018"/>
                <a:gd name="T3" fmla="*/ 2060 h 2060"/>
                <a:gd name="T4" fmla="*/ 0 w 1018"/>
                <a:gd name="T5" fmla="*/ 1253 h 2060"/>
                <a:gd name="T6" fmla="*/ 388 w 1018"/>
                <a:gd name="T7" fmla="*/ 1253 h 2060"/>
                <a:gd name="T8" fmla="*/ 247 w 1018"/>
                <a:gd name="T9" fmla="*/ 535 h 2060"/>
                <a:gd name="T10" fmla="*/ 235 w 1018"/>
                <a:gd name="T11" fmla="*/ 488 h 2060"/>
                <a:gd name="T12" fmla="*/ 141 w 1018"/>
                <a:gd name="T13" fmla="*/ 5 h 2060"/>
                <a:gd name="T14" fmla="*/ 141 w 1018"/>
                <a:gd name="T15" fmla="*/ 0 h 2060"/>
                <a:gd name="T16" fmla="*/ 877 w 1018"/>
                <a:gd name="T17" fmla="*/ 0 h 2060"/>
                <a:gd name="T18" fmla="*/ 877 w 1018"/>
                <a:gd name="T19" fmla="*/ 5 h 2060"/>
                <a:gd name="T20" fmla="*/ 783 w 1018"/>
                <a:gd name="T21" fmla="*/ 488 h 2060"/>
                <a:gd name="T22" fmla="*/ 771 w 1018"/>
                <a:gd name="T23" fmla="*/ 529 h 2060"/>
                <a:gd name="T24" fmla="*/ 630 w 1018"/>
                <a:gd name="T25" fmla="*/ 1253 h 2060"/>
                <a:gd name="T26" fmla="*/ 1018 w 1018"/>
                <a:gd name="T27" fmla="*/ 125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8" h="2060">
                  <a:moveTo>
                    <a:pt x="1018" y="1253"/>
                  </a:moveTo>
                  <a:lnTo>
                    <a:pt x="506" y="2060"/>
                  </a:lnTo>
                  <a:lnTo>
                    <a:pt x="0" y="1253"/>
                  </a:lnTo>
                  <a:lnTo>
                    <a:pt x="388" y="1253"/>
                  </a:lnTo>
                  <a:lnTo>
                    <a:pt x="247" y="535"/>
                  </a:lnTo>
                  <a:lnTo>
                    <a:pt x="235" y="488"/>
                  </a:lnTo>
                  <a:lnTo>
                    <a:pt x="141" y="5"/>
                  </a:lnTo>
                  <a:lnTo>
                    <a:pt x="141" y="0"/>
                  </a:lnTo>
                  <a:lnTo>
                    <a:pt x="877" y="0"/>
                  </a:lnTo>
                  <a:lnTo>
                    <a:pt x="877" y="5"/>
                  </a:lnTo>
                  <a:lnTo>
                    <a:pt x="783" y="488"/>
                  </a:lnTo>
                  <a:lnTo>
                    <a:pt x="771" y="529"/>
                  </a:lnTo>
                  <a:lnTo>
                    <a:pt x="630" y="1253"/>
                  </a:lnTo>
                  <a:lnTo>
                    <a:pt x="1018" y="12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E19426F4-AA1C-D24B-995A-1BD097648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1309970"/>
              <a:ext cx="995444" cy="666297"/>
            </a:xfrm>
            <a:custGeom>
              <a:avLst/>
              <a:gdLst>
                <a:gd name="T0" fmla="*/ 148 w 148"/>
                <a:gd name="T1" fmla="*/ 15 h 99"/>
                <a:gd name="T2" fmla="*/ 148 w 148"/>
                <a:gd name="T3" fmla="*/ 71 h 99"/>
                <a:gd name="T4" fmla="*/ 121 w 148"/>
                <a:gd name="T5" fmla="*/ 82 h 99"/>
                <a:gd name="T6" fmla="*/ 73 w 148"/>
                <a:gd name="T7" fmla="*/ 99 h 99"/>
                <a:gd name="T8" fmla="*/ 28 w 148"/>
                <a:gd name="T9" fmla="*/ 82 h 99"/>
                <a:gd name="T10" fmla="*/ 0 w 148"/>
                <a:gd name="T11" fmla="*/ 71 h 99"/>
                <a:gd name="T12" fmla="*/ 0 w 148"/>
                <a:gd name="T13" fmla="*/ 15 h 99"/>
                <a:gd name="T14" fmla="*/ 12 w 148"/>
                <a:gd name="T15" fmla="*/ 0 h 99"/>
                <a:gd name="T16" fmla="*/ 16 w 148"/>
                <a:gd name="T17" fmla="*/ 0 h 99"/>
                <a:gd name="T18" fmla="*/ 133 w 148"/>
                <a:gd name="T19" fmla="*/ 0 h 99"/>
                <a:gd name="T20" fmla="*/ 137 w 148"/>
                <a:gd name="T21" fmla="*/ 0 h 99"/>
                <a:gd name="T22" fmla="*/ 148 w 148"/>
                <a:gd name="T2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99">
                  <a:moveTo>
                    <a:pt x="148" y="15"/>
                  </a:moveTo>
                  <a:cubicBezTo>
                    <a:pt x="148" y="71"/>
                    <a:pt x="148" y="71"/>
                    <a:pt x="148" y="7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5" y="2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4" y="0"/>
                    <a:pt x="135" y="0"/>
                    <a:pt x="137" y="0"/>
                  </a:cubicBezTo>
                  <a:cubicBezTo>
                    <a:pt x="143" y="2"/>
                    <a:pt x="148" y="8"/>
                    <a:pt x="148" y="1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Shape 2778">
              <a:extLst>
                <a:ext uri="{FF2B5EF4-FFF2-40B4-BE49-F238E27FC236}">
                  <a16:creationId xmlns:a16="http://schemas.microsoft.com/office/drawing/2014/main" id="{706312B5-8C36-F84B-81F5-E280A52461F7}"/>
                </a:ext>
              </a:extLst>
            </p:cNvPr>
            <p:cNvSpPr/>
            <p:nvPr/>
          </p:nvSpPr>
          <p:spPr>
            <a:xfrm>
              <a:off x="3237599" y="145589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826854-E0FB-1A47-9DC2-29C96BF316FB}"/>
              </a:ext>
            </a:extLst>
          </p:cNvPr>
          <p:cNvGrpSpPr/>
          <p:nvPr/>
        </p:nvGrpSpPr>
        <p:grpSpPr>
          <a:xfrm>
            <a:off x="3416692" y="3113427"/>
            <a:ext cx="2354323" cy="1163447"/>
            <a:chOff x="3416692" y="3113427"/>
            <a:chExt cx="2354323" cy="116344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254D019-CF5F-F547-A134-67A17F99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692" y="3113427"/>
              <a:ext cx="2354323" cy="1163447"/>
            </a:xfrm>
            <a:custGeom>
              <a:avLst/>
              <a:gdLst>
                <a:gd name="T0" fmla="*/ 2060 w 2060"/>
                <a:gd name="T1" fmla="*/ 141 h 1018"/>
                <a:gd name="T2" fmla="*/ 2060 w 2060"/>
                <a:gd name="T3" fmla="*/ 877 h 1018"/>
                <a:gd name="T4" fmla="*/ 1578 w 2060"/>
                <a:gd name="T5" fmla="*/ 783 h 1018"/>
                <a:gd name="T6" fmla="*/ 1531 w 2060"/>
                <a:gd name="T7" fmla="*/ 777 h 1018"/>
                <a:gd name="T8" fmla="*/ 807 w 2060"/>
                <a:gd name="T9" fmla="*/ 630 h 1018"/>
                <a:gd name="T10" fmla="*/ 807 w 2060"/>
                <a:gd name="T11" fmla="*/ 1018 h 1018"/>
                <a:gd name="T12" fmla="*/ 0 w 2060"/>
                <a:gd name="T13" fmla="*/ 512 h 1018"/>
                <a:gd name="T14" fmla="*/ 807 w 2060"/>
                <a:gd name="T15" fmla="*/ 0 h 1018"/>
                <a:gd name="T16" fmla="*/ 807 w 2060"/>
                <a:gd name="T17" fmla="*/ 388 h 1018"/>
                <a:gd name="T18" fmla="*/ 1536 w 2060"/>
                <a:gd name="T19" fmla="*/ 241 h 1018"/>
                <a:gd name="T20" fmla="*/ 1584 w 2060"/>
                <a:gd name="T21" fmla="*/ 235 h 1018"/>
                <a:gd name="T22" fmla="*/ 2054 w 2060"/>
                <a:gd name="T23" fmla="*/ 141 h 1018"/>
                <a:gd name="T24" fmla="*/ 2060 w 2060"/>
                <a:gd name="T25" fmla="*/ 141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2060" y="141"/>
                  </a:moveTo>
                  <a:lnTo>
                    <a:pt x="2060" y="877"/>
                  </a:lnTo>
                  <a:lnTo>
                    <a:pt x="1578" y="783"/>
                  </a:lnTo>
                  <a:lnTo>
                    <a:pt x="1531" y="777"/>
                  </a:lnTo>
                  <a:lnTo>
                    <a:pt x="807" y="630"/>
                  </a:lnTo>
                  <a:lnTo>
                    <a:pt x="807" y="1018"/>
                  </a:lnTo>
                  <a:lnTo>
                    <a:pt x="0" y="512"/>
                  </a:lnTo>
                  <a:lnTo>
                    <a:pt x="807" y="0"/>
                  </a:lnTo>
                  <a:lnTo>
                    <a:pt x="807" y="388"/>
                  </a:lnTo>
                  <a:lnTo>
                    <a:pt x="1536" y="241"/>
                  </a:lnTo>
                  <a:lnTo>
                    <a:pt x="1584" y="235"/>
                  </a:lnTo>
                  <a:lnTo>
                    <a:pt x="2054" y="141"/>
                  </a:lnTo>
                  <a:lnTo>
                    <a:pt x="2060" y="1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784F2A4-A230-9348-A586-79F6B349A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862" y="3207142"/>
              <a:ext cx="665153" cy="995444"/>
            </a:xfrm>
            <a:custGeom>
              <a:avLst/>
              <a:gdLst>
                <a:gd name="T0" fmla="*/ 99 w 99"/>
                <a:gd name="T1" fmla="*/ 15 h 148"/>
                <a:gd name="T2" fmla="*/ 99 w 99"/>
                <a:gd name="T3" fmla="*/ 132 h 148"/>
                <a:gd name="T4" fmla="*/ 84 w 99"/>
                <a:gd name="T5" fmla="*/ 148 h 148"/>
                <a:gd name="T6" fmla="*/ 28 w 99"/>
                <a:gd name="T7" fmla="*/ 148 h 148"/>
                <a:gd name="T8" fmla="*/ 17 w 99"/>
                <a:gd name="T9" fmla="*/ 119 h 148"/>
                <a:gd name="T10" fmla="*/ 0 w 99"/>
                <a:gd name="T11" fmla="*/ 75 h 148"/>
                <a:gd name="T12" fmla="*/ 18 w 99"/>
                <a:gd name="T13" fmla="*/ 26 h 148"/>
                <a:gd name="T14" fmla="*/ 28 w 99"/>
                <a:gd name="T15" fmla="*/ 0 h 148"/>
                <a:gd name="T16" fmla="*/ 84 w 99"/>
                <a:gd name="T17" fmla="*/ 0 h 148"/>
                <a:gd name="T18" fmla="*/ 98 w 99"/>
                <a:gd name="T19" fmla="*/ 10 h 148"/>
                <a:gd name="T20" fmla="*/ 99 w 99"/>
                <a:gd name="T21" fmla="*/ 11 h 148"/>
                <a:gd name="T22" fmla="*/ 99 w 99"/>
                <a:gd name="T23" fmla="*/ 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48">
                  <a:moveTo>
                    <a:pt x="99" y="15"/>
                  </a:moveTo>
                  <a:cubicBezTo>
                    <a:pt x="99" y="132"/>
                    <a:pt x="99" y="132"/>
                    <a:pt x="99" y="132"/>
                  </a:cubicBezTo>
                  <a:cubicBezTo>
                    <a:pt x="99" y="141"/>
                    <a:pt x="92" y="148"/>
                    <a:pt x="84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1" y="0"/>
                    <a:pt x="96" y="4"/>
                    <a:pt x="98" y="10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3"/>
                    <a:pt x="99" y="14"/>
                    <a:pt x="99" y="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8E2C0626-C990-6A4D-BD9F-C0A54E983666}"/>
                </a:ext>
              </a:extLst>
            </p:cNvPr>
            <p:cNvSpPr/>
            <p:nvPr/>
          </p:nvSpPr>
          <p:spPr>
            <a:xfrm>
              <a:off x="5363851" y="356520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C92822-8914-7545-9F3F-90F6E9AAF008}"/>
              </a:ext>
            </a:extLst>
          </p:cNvPr>
          <p:cNvGrpSpPr/>
          <p:nvPr/>
        </p:nvGrpSpPr>
        <p:grpSpPr>
          <a:xfrm>
            <a:off x="982367" y="3113427"/>
            <a:ext cx="2361180" cy="1163447"/>
            <a:chOff x="982367" y="3113427"/>
            <a:chExt cx="2361180" cy="116344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F7F78D9-79DE-5A4D-9B13-EE1DD8ABD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24" y="3113427"/>
              <a:ext cx="2354323" cy="1163447"/>
            </a:xfrm>
            <a:custGeom>
              <a:avLst/>
              <a:gdLst>
                <a:gd name="T0" fmla="*/ 1253 w 2060"/>
                <a:gd name="T1" fmla="*/ 1018 h 1018"/>
                <a:gd name="T2" fmla="*/ 1253 w 2060"/>
                <a:gd name="T3" fmla="*/ 630 h 1018"/>
                <a:gd name="T4" fmla="*/ 530 w 2060"/>
                <a:gd name="T5" fmla="*/ 777 h 1018"/>
                <a:gd name="T6" fmla="*/ 483 w 2060"/>
                <a:gd name="T7" fmla="*/ 783 h 1018"/>
                <a:gd name="T8" fmla="*/ 0 w 2060"/>
                <a:gd name="T9" fmla="*/ 877 h 1018"/>
                <a:gd name="T10" fmla="*/ 0 w 2060"/>
                <a:gd name="T11" fmla="*/ 141 h 1018"/>
                <a:gd name="T12" fmla="*/ 0 w 2060"/>
                <a:gd name="T13" fmla="*/ 141 h 1018"/>
                <a:gd name="T14" fmla="*/ 477 w 2060"/>
                <a:gd name="T15" fmla="*/ 235 h 1018"/>
                <a:gd name="T16" fmla="*/ 518 w 2060"/>
                <a:gd name="T17" fmla="*/ 241 h 1018"/>
                <a:gd name="T18" fmla="*/ 1253 w 2060"/>
                <a:gd name="T19" fmla="*/ 388 h 1018"/>
                <a:gd name="T20" fmla="*/ 1253 w 2060"/>
                <a:gd name="T21" fmla="*/ 0 h 1018"/>
                <a:gd name="T22" fmla="*/ 2060 w 2060"/>
                <a:gd name="T23" fmla="*/ 512 h 1018"/>
                <a:gd name="T24" fmla="*/ 1253 w 2060"/>
                <a:gd name="T25" fmla="*/ 1018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1253" y="1018"/>
                  </a:moveTo>
                  <a:lnTo>
                    <a:pt x="1253" y="630"/>
                  </a:lnTo>
                  <a:lnTo>
                    <a:pt x="530" y="777"/>
                  </a:lnTo>
                  <a:lnTo>
                    <a:pt x="483" y="783"/>
                  </a:lnTo>
                  <a:lnTo>
                    <a:pt x="0" y="877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477" y="235"/>
                  </a:lnTo>
                  <a:lnTo>
                    <a:pt x="518" y="241"/>
                  </a:lnTo>
                  <a:lnTo>
                    <a:pt x="1253" y="388"/>
                  </a:lnTo>
                  <a:lnTo>
                    <a:pt x="1253" y="0"/>
                  </a:lnTo>
                  <a:lnTo>
                    <a:pt x="2060" y="512"/>
                  </a:lnTo>
                  <a:lnTo>
                    <a:pt x="1253" y="10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AA8E618-A415-F549-B96F-FD047DA7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67" y="3207142"/>
              <a:ext cx="673154" cy="995444"/>
            </a:xfrm>
            <a:custGeom>
              <a:avLst/>
              <a:gdLst>
                <a:gd name="T0" fmla="*/ 100 w 100"/>
                <a:gd name="T1" fmla="*/ 75 h 148"/>
                <a:gd name="T2" fmla="*/ 83 w 100"/>
                <a:gd name="T3" fmla="*/ 119 h 148"/>
                <a:gd name="T4" fmla="*/ 72 w 100"/>
                <a:gd name="T5" fmla="*/ 148 h 148"/>
                <a:gd name="T6" fmla="*/ 16 w 100"/>
                <a:gd name="T7" fmla="*/ 148 h 148"/>
                <a:gd name="T8" fmla="*/ 0 w 100"/>
                <a:gd name="T9" fmla="*/ 132 h 148"/>
                <a:gd name="T10" fmla="*/ 0 w 100"/>
                <a:gd name="T11" fmla="*/ 15 h 148"/>
                <a:gd name="T12" fmla="*/ 1 w 100"/>
                <a:gd name="T13" fmla="*/ 11 h 148"/>
                <a:gd name="T14" fmla="*/ 1 w 100"/>
                <a:gd name="T15" fmla="*/ 10 h 148"/>
                <a:gd name="T16" fmla="*/ 16 w 100"/>
                <a:gd name="T17" fmla="*/ 0 h 148"/>
                <a:gd name="T18" fmla="*/ 72 w 100"/>
                <a:gd name="T19" fmla="*/ 0 h 148"/>
                <a:gd name="T20" fmla="*/ 82 w 100"/>
                <a:gd name="T21" fmla="*/ 26 h 148"/>
                <a:gd name="T22" fmla="*/ 100 w 100"/>
                <a:gd name="T23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48">
                  <a:moveTo>
                    <a:pt x="100" y="75"/>
                  </a:moveTo>
                  <a:cubicBezTo>
                    <a:pt x="83" y="119"/>
                    <a:pt x="83" y="119"/>
                    <a:pt x="83" y="119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8"/>
                    <a:pt x="0" y="141"/>
                    <a:pt x="0" y="13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1" y="12"/>
                    <a:pt x="1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3" y="4"/>
                    <a:pt x="9" y="0"/>
                    <a:pt x="1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26"/>
                    <a:pt x="82" y="26"/>
                    <a:pt x="82" y="26"/>
                  </a:cubicBezTo>
                  <a:lnTo>
                    <a:pt x="100" y="7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C6178556-BD1C-F547-ACB9-34910663D918}"/>
                </a:ext>
              </a:extLst>
            </p:cNvPr>
            <p:cNvSpPr/>
            <p:nvPr/>
          </p:nvSpPr>
          <p:spPr>
            <a:xfrm>
              <a:off x="1135242" y="351891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71DC7A-A6B2-B14B-BC8B-884B5149666A}"/>
              </a:ext>
            </a:extLst>
          </p:cNvPr>
          <p:cNvGrpSpPr/>
          <p:nvPr/>
        </p:nvGrpSpPr>
        <p:grpSpPr>
          <a:xfrm>
            <a:off x="2798396" y="3731723"/>
            <a:ext cx="1163447" cy="2368037"/>
            <a:chOff x="2798396" y="3731723"/>
            <a:chExt cx="1163447" cy="2368037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6BD393A-6ECF-0845-85BF-F3239C74E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3731723"/>
              <a:ext cx="1163447" cy="2354323"/>
            </a:xfrm>
            <a:custGeom>
              <a:avLst/>
              <a:gdLst>
                <a:gd name="T0" fmla="*/ 783 w 1018"/>
                <a:gd name="T1" fmla="*/ 1589 h 2060"/>
                <a:gd name="T2" fmla="*/ 877 w 1018"/>
                <a:gd name="T3" fmla="*/ 2060 h 2060"/>
                <a:gd name="T4" fmla="*/ 141 w 1018"/>
                <a:gd name="T5" fmla="*/ 2060 h 2060"/>
                <a:gd name="T6" fmla="*/ 235 w 1018"/>
                <a:gd name="T7" fmla="*/ 1589 h 2060"/>
                <a:gd name="T8" fmla="*/ 241 w 1018"/>
                <a:gd name="T9" fmla="*/ 1542 h 2060"/>
                <a:gd name="T10" fmla="*/ 388 w 1018"/>
                <a:gd name="T11" fmla="*/ 807 h 2060"/>
                <a:gd name="T12" fmla="*/ 0 w 1018"/>
                <a:gd name="T13" fmla="*/ 807 h 2060"/>
                <a:gd name="T14" fmla="*/ 506 w 1018"/>
                <a:gd name="T15" fmla="*/ 0 h 2060"/>
                <a:gd name="T16" fmla="*/ 1018 w 1018"/>
                <a:gd name="T17" fmla="*/ 807 h 2060"/>
                <a:gd name="T18" fmla="*/ 630 w 1018"/>
                <a:gd name="T19" fmla="*/ 807 h 2060"/>
                <a:gd name="T20" fmla="*/ 777 w 1018"/>
                <a:gd name="T21" fmla="*/ 1542 h 2060"/>
                <a:gd name="T22" fmla="*/ 783 w 1018"/>
                <a:gd name="T23" fmla="*/ 1589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8" h="2060">
                  <a:moveTo>
                    <a:pt x="783" y="1589"/>
                  </a:moveTo>
                  <a:lnTo>
                    <a:pt x="877" y="2060"/>
                  </a:lnTo>
                  <a:lnTo>
                    <a:pt x="141" y="2060"/>
                  </a:lnTo>
                  <a:lnTo>
                    <a:pt x="235" y="1589"/>
                  </a:lnTo>
                  <a:lnTo>
                    <a:pt x="241" y="1542"/>
                  </a:lnTo>
                  <a:lnTo>
                    <a:pt x="388" y="807"/>
                  </a:lnTo>
                  <a:lnTo>
                    <a:pt x="0" y="807"/>
                  </a:lnTo>
                  <a:lnTo>
                    <a:pt x="506" y="0"/>
                  </a:lnTo>
                  <a:lnTo>
                    <a:pt x="1018" y="807"/>
                  </a:lnTo>
                  <a:lnTo>
                    <a:pt x="630" y="807"/>
                  </a:lnTo>
                  <a:lnTo>
                    <a:pt x="777" y="1542"/>
                  </a:lnTo>
                  <a:lnTo>
                    <a:pt x="783" y="15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13305FEB-7B9F-0C4F-8013-818BD1F9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5427750"/>
              <a:ext cx="995444" cy="672010"/>
            </a:xfrm>
            <a:custGeom>
              <a:avLst/>
              <a:gdLst>
                <a:gd name="T0" fmla="*/ 148 w 148"/>
                <a:gd name="T1" fmla="*/ 28 h 100"/>
                <a:gd name="T2" fmla="*/ 148 w 148"/>
                <a:gd name="T3" fmla="*/ 84 h 100"/>
                <a:gd name="T4" fmla="*/ 133 w 148"/>
                <a:gd name="T5" fmla="*/ 100 h 100"/>
                <a:gd name="T6" fmla="*/ 16 w 148"/>
                <a:gd name="T7" fmla="*/ 100 h 100"/>
                <a:gd name="T8" fmla="*/ 0 w 148"/>
                <a:gd name="T9" fmla="*/ 84 h 100"/>
                <a:gd name="T10" fmla="*/ 0 w 148"/>
                <a:gd name="T11" fmla="*/ 28 h 100"/>
                <a:gd name="T12" fmla="*/ 28 w 148"/>
                <a:gd name="T13" fmla="*/ 18 h 100"/>
                <a:gd name="T14" fmla="*/ 73 w 148"/>
                <a:gd name="T15" fmla="*/ 0 h 100"/>
                <a:gd name="T16" fmla="*/ 121 w 148"/>
                <a:gd name="T17" fmla="*/ 18 h 100"/>
                <a:gd name="T18" fmla="*/ 148 w 148"/>
                <a:gd name="T1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00">
                  <a:moveTo>
                    <a:pt x="148" y="28"/>
                  </a:moveTo>
                  <a:cubicBezTo>
                    <a:pt x="148" y="84"/>
                    <a:pt x="148" y="84"/>
                    <a:pt x="148" y="84"/>
                  </a:cubicBezTo>
                  <a:cubicBezTo>
                    <a:pt x="148" y="93"/>
                    <a:pt x="141" y="100"/>
                    <a:pt x="133" y="10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7" y="100"/>
                    <a:pt x="0" y="93"/>
                    <a:pt x="0" y="8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21" y="18"/>
                    <a:pt x="121" y="18"/>
                    <a:pt x="121" y="18"/>
                  </a:cubicBezTo>
                  <a:lnTo>
                    <a:pt x="148" y="2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84">
              <a:extLst>
                <a:ext uri="{FF2B5EF4-FFF2-40B4-BE49-F238E27FC236}">
                  <a16:creationId xmlns:a16="http://schemas.microsoft.com/office/drawing/2014/main" id="{B1EB93A1-73ED-8B4F-A627-8C66671E9931}"/>
                </a:ext>
              </a:extLst>
            </p:cNvPr>
            <p:cNvSpPr/>
            <p:nvPr/>
          </p:nvSpPr>
          <p:spPr>
            <a:xfrm>
              <a:off x="3237599" y="56876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6E4D91-3DE3-0349-9B80-ADA35A18E05D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75FFB4-403B-7F48-9A91-31F71E51D7F1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Shape 2778">
              <a:extLst>
                <a:ext uri="{FF2B5EF4-FFF2-40B4-BE49-F238E27FC236}">
                  <a16:creationId xmlns:a16="http://schemas.microsoft.com/office/drawing/2014/main" id="{B71B5A8D-2466-AB43-873E-18B69206FCD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71DD9F-78C4-6147-9241-92DD9ACB6A92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A8ABF4-2304-944B-AA5B-BD612EBBC24A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Shape 2748">
              <a:extLst>
                <a:ext uri="{FF2B5EF4-FFF2-40B4-BE49-F238E27FC236}">
                  <a16:creationId xmlns:a16="http://schemas.microsoft.com/office/drawing/2014/main" id="{B9A759C4-A31C-A646-9BCC-9114A45F166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80A20B-309D-1648-90D7-C4B5D75FC5D7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76BAA5-AD59-C74A-87E4-363DFEFE2202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Shape 2774">
              <a:extLst>
                <a:ext uri="{FF2B5EF4-FFF2-40B4-BE49-F238E27FC236}">
                  <a16:creationId xmlns:a16="http://schemas.microsoft.com/office/drawing/2014/main" id="{91E98CE9-ADDB-A242-9F42-AF00909921F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417198-C148-2645-9857-F1658A2C731B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87DBCE-37FA-5C43-BCE9-0BDFFB003876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AD3A4C63-2B4C-364D-B18B-9CD668F8CEB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797C3A4-0DD2-2744-A04B-FCABB04E5F0E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50" name="Text Placeholder 33">
            <a:extLst>
              <a:ext uri="{FF2B5EF4-FFF2-40B4-BE49-F238E27FC236}">
                <a16:creationId xmlns:a16="http://schemas.microsoft.com/office/drawing/2014/main" id="{1BF9237D-457F-F44E-BF3C-554D1970E067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67729E4-56C7-4940-81B5-387A971241D3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38350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9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6B1D97-AF8C-5642-85D8-B244F34E7405}"/>
              </a:ext>
            </a:extLst>
          </p:cNvPr>
          <p:cNvGrpSpPr/>
          <p:nvPr/>
        </p:nvGrpSpPr>
        <p:grpSpPr>
          <a:xfrm>
            <a:off x="6938798" y="1746951"/>
            <a:ext cx="3912889" cy="4603191"/>
            <a:chOff x="4480213" y="2229961"/>
            <a:chExt cx="3169691" cy="372888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572CBD0-AB28-0745-BCCE-86239F45A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527252"/>
              <a:ext cx="2388240" cy="549281"/>
            </a:xfrm>
            <a:custGeom>
              <a:avLst/>
              <a:gdLst>
                <a:gd name="T0" fmla="*/ 1687 w 1687"/>
                <a:gd name="T1" fmla="*/ 194 h 388"/>
                <a:gd name="T2" fmla="*/ 1265 w 1687"/>
                <a:gd name="T3" fmla="*/ 388 h 388"/>
                <a:gd name="T4" fmla="*/ 1265 w 1687"/>
                <a:gd name="T5" fmla="*/ 291 h 388"/>
                <a:gd name="T6" fmla="*/ 463 w 1687"/>
                <a:gd name="T7" fmla="*/ 291 h 388"/>
                <a:gd name="T8" fmla="*/ 0 w 1687"/>
                <a:gd name="T9" fmla="*/ 291 h 388"/>
                <a:gd name="T10" fmla="*/ 0 w 1687"/>
                <a:gd name="T11" fmla="*/ 91 h 388"/>
                <a:gd name="T12" fmla="*/ 591 w 1687"/>
                <a:gd name="T13" fmla="*/ 91 h 388"/>
                <a:gd name="T14" fmla="*/ 1264 w 1687"/>
                <a:gd name="T15" fmla="*/ 91 h 388"/>
                <a:gd name="T16" fmla="*/ 1263 w 1687"/>
                <a:gd name="T17" fmla="*/ 0 h 388"/>
                <a:gd name="T18" fmla="*/ 1687 w 1687"/>
                <a:gd name="T19" fmla="*/ 19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1687" y="194"/>
                  </a:moveTo>
                  <a:lnTo>
                    <a:pt x="1265" y="388"/>
                  </a:lnTo>
                  <a:lnTo>
                    <a:pt x="1265" y="291"/>
                  </a:lnTo>
                  <a:lnTo>
                    <a:pt x="463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91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C8C7581-A850-9A40-937C-7BE0BEDDE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3502650"/>
              <a:ext cx="2388240" cy="549281"/>
            </a:xfrm>
            <a:custGeom>
              <a:avLst/>
              <a:gdLst>
                <a:gd name="T0" fmla="*/ 5 w 1687"/>
                <a:gd name="T1" fmla="*/ 91 h 388"/>
                <a:gd name="T2" fmla="*/ 679 w 1687"/>
                <a:gd name="T3" fmla="*/ 91 h 388"/>
                <a:gd name="T4" fmla="*/ 1264 w 1687"/>
                <a:gd name="T5" fmla="*/ 91 h 388"/>
                <a:gd name="T6" fmla="*/ 1263 w 1687"/>
                <a:gd name="T7" fmla="*/ 0 h 388"/>
                <a:gd name="T8" fmla="*/ 1687 w 1687"/>
                <a:gd name="T9" fmla="*/ 195 h 388"/>
                <a:gd name="T10" fmla="*/ 1265 w 1687"/>
                <a:gd name="T11" fmla="*/ 388 h 388"/>
                <a:gd name="T12" fmla="*/ 1265 w 1687"/>
                <a:gd name="T13" fmla="*/ 291 h 388"/>
                <a:gd name="T14" fmla="*/ 0 w 1687"/>
                <a:gd name="T15" fmla="*/ 291 h 388"/>
                <a:gd name="T16" fmla="*/ 0 w 1687"/>
                <a:gd name="T17" fmla="*/ 91 h 388"/>
                <a:gd name="T18" fmla="*/ 5 w 1687"/>
                <a:gd name="T19" fmla="*/ 9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5" y="91"/>
                  </a:moveTo>
                  <a:lnTo>
                    <a:pt x="679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5"/>
                  </a:lnTo>
                  <a:lnTo>
                    <a:pt x="1265" y="388"/>
                  </a:lnTo>
                  <a:lnTo>
                    <a:pt x="1265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" y="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92C2C61-1DC7-994A-8942-3239B0218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712" y="4401602"/>
              <a:ext cx="719161" cy="545034"/>
            </a:xfrm>
            <a:custGeom>
              <a:avLst/>
              <a:gdLst>
                <a:gd name="T0" fmla="*/ 508 w 508"/>
                <a:gd name="T1" fmla="*/ 2 h 385"/>
                <a:gd name="T2" fmla="*/ 200 w 508"/>
                <a:gd name="T3" fmla="*/ 156 h 385"/>
                <a:gd name="T4" fmla="*/ 200 w 508"/>
                <a:gd name="T5" fmla="*/ 385 h 385"/>
                <a:gd name="T6" fmla="*/ 0 w 508"/>
                <a:gd name="T7" fmla="*/ 385 h 385"/>
                <a:gd name="T8" fmla="*/ 0 w 508"/>
                <a:gd name="T9" fmla="*/ 46 h 385"/>
                <a:gd name="T10" fmla="*/ 90 w 508"/>
                <a:gd name="T11" fmla="*/ 0 h 385"/>
                <a:gd name="T12" fmla="*/ 508 w 508"/>
                <a:gd name="T13" fmla="*/ 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" h="385">
                  <a:moveTo>
                    <a:pt x="508" y="2"/>
                  </a:moveTo>
                  <a:lnTo>
                    <a:pt x="200" y="156"/>
                  </a:lnTo>
                  <a:lnTo>
                    <a:pt x="200" y="385"/>
                  </a:lnTo>
                  <a:lnTo>
                    <a:pt x="0" y="385"/>
                  </a:lnTo>
                  <a:lnTo>
                    <a:pt x="0" y="46"/>
                  </a:lnTo>
                  <a:lnTo>
                    <a:pt x="90" y="0"/>
                  </a:lnTo>
                  <a:lnTo>
                    <a:pt x="508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7D1C5A6-BA72-7C4D-9033-0351A6E4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213" y="3024152"/>
              <a:ext cx="2388240" cy="549281"/>
            </a:xfrm>
            <a:custGeom>
              <a:avLst/>
              <a:gdLst>
                <a:gd name="T0" fmla="*/ 558 w 1687"/>
                <a:gd name="T1" fmla="*/ 96 h 388"/>
                <a:gd name="T2" fmla="*/ 1179 w 1687"/>
                <a:gd name="T3" fmla="*/ 94 h 388"/>
                <a:gd name="T4" fmla="*/ 1687 w 1687"/>
                <a:gd name="T5" fmla="*/ 93 h 388"/>
                <a:gd name="T6" fmla="*/ 1687 w 1687"/>
                <a:gd name="T7" fmla="*/ 293 h 388"/>
                <a:gd name="T8" fmla="*/ 1641 w 1687"/>
                <a:gd name="T9" fmla="*/ 293 h 388"/>
                <a:gd name="T10" fmla="*/ 984 w 1687"/>
                <a:gd name="T11" fmla="*/ 295 h 388"/>
                <a:gd name="T12" fmla="*/ 424 w 1687"/>
                <a:gd name="T13" fmla="*/ 296 h 388"/>
                <a:gd name="T14" fmla="*/ 425 w 1687"/>
                <a:gd name="T15" fmla="*/ 388 h 388"/>
                <a:gd name="T16" fmla="*/ 0 w 1687"/>
                <a:gd name="T17" fmla="*/ 194 h 388"/>
                <a:gd name="T18" fmla="*/ 421 w 1687"/>
                <a:gd name="T19" fmla="*/ 0 h 388"/>
                <a:gd name="T20" fmla="*/ 421 w 1687"/>
                <a:gd name="T21" fmla="*/ 96 h 388"/>
                <a:gd name="T22" fmla="*/ 558 w 1687"/>
                <a:gd name="T23" fmla="*/ 9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7" h="388">
                  <a:moveTo>
                    <a:pt x="558" y="96"/>
                  </a:moveTo>
                  <a:lnTo>
                    <a:pt x="1179" y="94"/>
                  </a:lnTo>
                  <a:lnTo>
                    <a:pt x="1687" y="93"/>
                  </a:lnTo>
                  <a:lnTo>
                    <a:pt x="1687" y="293"/>
                  </a:lnTo>
                  <a:lnTo>
                    <a:pt x="1641" y="293"/>
                  </a:lnTo>
                  <a:lnTo>
                    <a:pt x="984" y="295"/>
                  </a:lnTo>
                  <a:lnTo>
                    <a:pt x="424" y="296"/>
                  </a:lnTo>
                  <a:lnTo>
                    <a:pt x="425" y="388"/>
                  </a:lnTo>
                  <a:lnTo>
                    <a:pt x="0" y="194"/>
                  </a:lnTo>
                  <a:lnTo>
                    <a:pt x="421" y="0"/>
                  </a:lnTo>
                  <a:lnTo>
                    <a:pt x="421" y="96"/>
                  </a:lnTo>
                  <a:lnTo>
                    <a:pt x="558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EFE79B8-3B9E-4945-BC4B-9877BC38C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742" y="3438945"/>
              <a:ext cx="1534589" cy="192532"/>
            </a:xfrm>
            <a:custGeom>
              <a:avLst/>
              <a:gdLst>
                <a:gd name="T0" fmla="*/ 1084 w 1084"/>
                <a:gd name="T1" fmla="*/ 0 h 136"/>
                <a:gd name="T2" fmla="*/ 1084 w 1084"/>
                <a:gd name="T3" fmla="*/ 4 h 136"/>
                <a:gd name="T4" fmla="*/ 674 w 1084"/>
                <a:gd name="T5" fmla="*/ 134 h 136"/>
                <a:gd name="T6" fmla="*/ 674 w 1084"/>
                <a:gd name="T7" fmla="*/ 136 h 136"/>
                <a:gd name="T8" fmla="*/ 0 w 1084"/>
                <a:gd name="T9" fmla="*/ 136 h 136"/>
                <a:gd name="T10" fmla="*/ 427 w 1084"/>
                <a:gd name="T11" fmla="*/ 2 h 136"/>
                <a:gd name="T12" fmla="*/ 1084 w 1084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4" h="136">
                  <a:moveTo>
                    <a:pt x="1084" y="0"/>
                  </a:moveTo>
                  <a:lnTo>
                    <a:pt x="1084" y="4"/>
                  </a:lnTo>
                  <a:lnTo>
                    <a:pt x="674" y="134"/>
                  </a:lnTo>
                  <a:lnTo>
                    <a:pt x="674" y="136"/>
                  </a:lnTo>
                  <a:lnTo>
                    <a:pt x="0" y="136"/>
                  </a:lnTo>
                  <a:lnTo>
                    <a:pt x="42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A288560-3DFE-D640-920E-977E72745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158" y="2939212"/>
              <a:ext cx="1514769" cy="220845"/>
            </a:xfrm>
            <a:custGeom>
              <a:avLst/>
              <a:gdLst>
                <a:gd name="T0" fmla="*/ 1070 w 1070"/>
                <a:gd name="T1" fmla="*/ 1 h 156"/>
                <a:gd name="T2" fmla="*/ 621 w 1070"/>
                <a:gd name="T3" fmla="*/ 154 h 156"/>
                <a:gd name="T4" fmla="*/ 0 w 1070"/>
                <a:gd name="T5" fmla="*/ 156 h 156"/>
                <a:gd name="T6" fmla="*/ 457 w 1070"/>
                <a:gd name="T7" fmla="*/ 0 h 156"/>
                <a:gd name="T8" fmla="*/ 1070 w 1070"/>
                <a:gd name="T9" fmla="*/ 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0" h="156">
                  <a:moveTo>
                    <a:pt x="1070" y="1"/>
                  </a:moveTo>
                  <a:lnTo>
                    <a:pt x="621" y="154"/>
                  </a:lnTo>
                  <a:lnTo>
                    <a:pt x="0" y="156"/>
                  </a:lnTo>
                  <a:lnTo>
                    <a:pt x="457" y="0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031BC71-94DC-0D49-9C9B-F3B456DE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229961"/>
              <a:ext cx="1279768" cy="426117"/>
            </a:xfrm>
            <a:custGeom>
              <a:avLst/>
              <a:gdLst>
                <a:gd name="T0" fmla="*/ 835 w 904"/>
                <a:gd name="T1" fmla="*/ 0 h 301"/>
                <a:gd name="T2" fmla="*/ 904 w 904"/>
                <a:gd name="T3" fmla="*/ 188 h 301"/>
                <a:gd name="T4" fmla="*/ 591 w 904"/>
                <a:gd name="T5" fmla="*/ 301 h 301"/>
                <a:gd name="T6" fmla="*/ 0 w 904"/>
                <a:gd name="T7" fmla="*/ 301 h 301"/>
                <a:gd name="T8" fmla="*/ 0 w 904"/>
                <a:gd name="T9" fmla="*/ 300 h 301"/>
                <a:gd name="T10" fmla="*/ 835 w 904"/>
                <a:gd name="T1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4" h="301">
                  <a:moveTo>
                    <a:pt x="835" y="0"/>
                  </a:moveTo>
                  <a:lnTo>
                    <a:pt x="904" y="188"/>
                  </a:lnTo>
                  <a:lnTo>
                    <a:pt x="591" y="301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E133DFC-15D7-5E46-B44C-8B0D381F4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356" y="5854081"/>
              <a:ext cx="324190" cy="104760"/>
            </a:xfrm>
            <a:custGeom>
              <a:avLst/>
              <a:gdLst>
                <a:gd name="T0" fmla="*/ 187 w 188"/>
                <a:gd name="T1" fmla="*/ 0 h 61"/>
                <a:gd name="T2" fmla="*/ 187 w 188"/>
                <a:gd name="T3" fmla="*/ 21 h 61"/>
                <a:gd name="T4" fmla="*/ 96 w 188"/>
                <a:gd name="T5" fmla="*/ 61 h 61"/>
                <a:gd name="T6" fmla="*/ 0 w 188"/>
                <a:gd name="T7" fmla="*/ 21 h 61"/>
                <a:gd name="T8" fmla="*/ 0 w 188"/>
                <a:gd name="T9" fmla="*/ 0 h 61"/>
                <a:gd name="T10" fmla="*/ 187 w 188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61">
                  <a:moveTo>
                    <a:pt x="187" y="0"/>
                  </a:moveTo>
                  <a:cubicBezTo>
                    <a:pt x="187" y="21"/>
                    <a:pt x="187" y="21"/>
                    <a:pt x="187" y="21"/>
                  </a:cubicBezTo>
                  <a:cubicBezTo>
                    <a:pt x="187" y="21"/>
                    <a:pt x="188" y="61"/>
                    <a:pt x="96" y="61"/>
                  </a:cubicBezTo>
                  <a:cubicBezTo>
                    <a:pt x="4" y="6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" y="22"/>
                    <a:pt x="187" y="0"/>
                    <a:pt x="1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1021831-D724-654C-9B87-320D4E92D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001" y="4401602"/>
              <a:ext cx="721992" cy="545034"/>
            </a:xfrm>
            <a:custGeom>
              <a:avLst/>
              <a:gdLst>
                <a:gd name="T0" fmla="*/ 510 w 510"/>
                <a:gd name="T1" fmla="*/ 46 h 385"/>
                <a:gd name="T2" fmla="*/ 508 w 510"/>
                <a:gd name="T3" fmla="*/ 385 h 385"/>
                <a:gd name="T4" fmla="*/ 308 w 510"/>
                <a:gd name="T5" fmla="*/ 385 h 385"/>
                <a:gd name="T6" fmla="*/ 308 w 510"/>
                <a:gd name="T7" fmla="*/ 156 h 385"/>
                <a:gd name="T8" fmla="*/ 0 w 510"/>
                <a:gd name="T9" fmla="*/ 2 h 385"/>
                <a:gd name="T10" fmla="*/ 418 w 510"/>
                <a:gd name="T11" fmla="*/ 0 h 385"/>
                <a:gd name="T12" fmla="*/ 510 w 510"/>
                <a:gd name="T13" fmla="*/ 4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385">
                  <a:moveTo>
                    <a:pt x="510" y="46"/>
                  </a:moveTo>
                  <a:lnTo>
                    <a:pt x="508" y="385"/>
                  </a:lnTo>
                  <a:lnTo>
                    <a:pt x="308" y="385"/>
                  </a:lnTo>
                  <a:lnTo>
                    <a:pt x="308" y="156"/>
                  </a:lnTo>
                  <a:lnTo>
                    <a:pt x="0" y="2"/>
                  </a:lnTo>
                  <a:lnTo>
                    <a:pt x="418" y="0"/>
                  </a:lnTo>
                  <a:lnTo>
                    <a:pt x="510" y="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CD67F20-DAD1-A740-82EB-4D9D68E19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950" y="5333113"/>
              <a:ext cx="826752" cy="512473"/>
            </a:xfrm>
            <a:custGeom>
              <a:avLst/>
              <a:gdLst>
                <a:gd name="T0" fmla="*/ 478 w 478"/>
                <a:gd name="T1" fmla="*/ 186 h 297"/>
                <a:gd name="T2" fmla="*/ 239 w 478"/>
                <a:gd name="T3" fmla="*/ 282 h 297"/>
                <a:gd name="T4" fmla="*/ 0 w 478"/>
                <a:gd name="T5" fmla="*/ 186 h 297"/>
                <a:gd name="T6" fmla="*/ 0 w 478"/>
                <a:gd name="T7" fmla="*/ 0 h 297"/>
                <a:gd name="T8" fmla="*/ 478 w 478"/>
                <a:gd name="T9" fmla="*/ 0 h 297"/>
                <a:gd name="T10" fmla="*/ 478 w 478"/>
                <a:gd name="T11" fmla="*/ 18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297">
                  <a:moveTo>
                    <a:pt x="478" y="186"/>
                  </a:moveTo>
                  <a:cubicBezTo>
                    <a:pt x="478" y="186"/>
                    <a:pt x="425" y="295"/>
                    <a:pt x="239" y="282"/>
                  </a:cubicBezTo>
                  <a:cubicBezTo>
                    <a:pt x="239" y="282"/>
                    <a:pt x="86" y="297"/>
                    <a:pt x="0" y="18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lnTo>
                    <a:pt x="478" y="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0557311-53D7-5941-A44C-881B38D25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684" y="4979196"/>
              <a:ext cx="1030609" cy="266147"/>
            </a:xfrm>
            <a:custGeom>
              <a:avLst/>
              <a:gdLst>
                <a:gd name="T0" fmla="*/ 596 w 596"/>
                <a:gd name="T1" fmla="*/ 77 h 154"/>
                <a:gd name="T2" fmla="*/ 519 w 596"/>
                <a:gd name="T3" fmla="*/ 154 h 154"/>
                <a:gd name="T4" fmla="*/ 77 w 596"/>
                <a:gd name="T5" fmla="*/ 154 h 154"/>
                <a:gd name="T6" fmla="*/ 0 w 596"/>
                <a:gd name="T7" fmla="*/ 77 h 154"/>
                <a:gd name="T8" fmla="*/ 22 w 596"/>
                <a:gd name="T9" fmla="*/ 23 h 154"/>
                <a:gd name="T10" fmla="*/ 77 w 596"/>
                <a:gd name="T11" fmla="*/ 0 h 154"/>
                <a:gd name="T12" fmla="*/ 519 w 596"/>
                <a:gd name="T13" fmla="*/ 0 h 154"/>
                <a:gd name="T14" fmla="*/ 596 w 596"/>
                <a:gd name="T15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6" h="154">
                  <a:moveTo>
                    <a:pt x="596" y="77"/>
                  </a:moveTo>
                  <a:cubicBezTo>
                    <a:pt x="596" y="119"/>
                    <a:pt x="561" y="154"/>
                    <a:pt x="519" y="154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34" y="154"/>
                    <a:pt x="0" y="119"/>
                    <a:pt x="0" y="77"/>
                  </a:cubicBezTo>
                  <a:cubicBezTo>
                    <a:pt x="0" y="56"/>
                    <a:pt x="9" y="36"/>
                    <a:pt x="22" y="23"/>
                  </a:cubicBezTo>
                  <a:cubicBezTo>
                    <a:pt x="36" y="9"/>
                    <a:pt x="56" y="0"/>
                    <a:pt x="77" y="0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61" y="0"/>
                    <a:pt x="596" y="34"/>
                    <a:pt x="596" y="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A1320FB-5928-7F44-AE60-1F8C27468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  <a:gd name="T8" fmla="*/ 0 w 107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CF622DC6-DB75-2D41-B92F-D7C296971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C9F1970-C319-DC46-AB20-570EFDDE8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473" y="3999551"/>
              <a:ext cx="2276400" cy="547866"/>
            </a:xfrm>
            <a:custGeom>
              <a:avLst/>
              <a:gdLst>
                <a:gd name="T0" fmla="*/ 0 w 1608"/>
                <a:gd name="T1" fmla="*/ 195 h 387"/>
                <a:gd name="T2" fmla="*/ 402 w 1608"/>
                <a:gd name="T3" fmla="*/ 0 h 387"/>
                <a:gd name="T4" fmla="*/ 402 w 1608"/>
                <a:gd name="T5" fmla="*/ 97 h 387"/>
                <a:gd name="T6" fmla="*/ 1608 w 1608"/>
                <a:gd name="T7" fmla="*/ 94 h 387"/>
                <a:gd name="T8" fmla="*/ 1608 w 1608"/>
                <a:gd name="T9" fmla="*/ 293 h 387"/>
                <a:gd name="T10" fmla="*/ 403 w 1608"/>
                <a:gd name="T11" fmla="*/ 297 h 387"/>
                <a:gd name="T12" fmla="*/ 405 w 1608"/>
                <a:gd name="T13" fmla="*/ 387 h 387"/>
                <a:gd name="T14" fmla="*/ 0 w 1608"/>
                <a:gd name="T15" fmla="*/ 195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8" h="387">
                  <a:moveTo>
                    <a:pt x="0" y="195"/>
                  </a:moveTo>
                  <a:lnTo>
                    <a:pt x="402" y="0"/>
                  </a:lnTo>
                  <a:lnTo>
                    <a:pt x="402" y="97"/>
                  </a:lnTo>
                  <a:lnTo>
                    <a:pt x="1608" y="94"/>
                  </a:lnTo>
                  <a:lnTo>
                    <a:pt x="1608" y="293"/>
                  </a:lnTo>
                  <a:lnTo>
                    <a:pt x="403" y="297"/>
                  </a:lnTo>
                  <a:lnTo>
                    <a:pt x="405" y="387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761DB5-97B4-EB48-876D-FD97ADD6806E}"/>
              </a:ext>
            </a:extLst>
          </p:cNvPr>
          <p:cNvSpPr txBox="1"/>
          <p:nvPr/>
        </p:nvSpPr>
        <p:spPr>
          <a:xfrm>
            <a:off x="1179295" y="1924089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EC13F-DFFF-3D42-B8DB-8768594DA400}"/>
              </a:ext>
            </a:extLst>
          </p:cNvPr>
          <p:cNvSpPr/>
          <p:nvPr/>
        </p:nvSpPr>
        <p:spPr>
          <a:xfrm>
            <a:off x="1179297" y="2884197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14FE5B-78BF-B74B-BB85-BD84E03B608A}"/>
              </a:ext>
            </a:extLst>
          </p:cNvPr>
          <p:cNvGrpSpPr/>
          <p:nvPr/>
        </p:nvGrpSpPr>
        <p:grpSpPr>
          <a:xfrm>
            <a:off x="1265530" y="4205661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06712713-FC0A-6F4E-9880-B8F943934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27615715-EAE9-7B4A-A47E-345D8C5AF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F242BF-54BE-2F41-A0A1-350DDC0EBE5E}"/>
              </a:ext>
            </a:extLst>
          </p:cNvPr>
          <p:cNvGrpSpPr/>
          <p:nvPr/>
        </p:nvGrpSpPr>
        <p:grpSpPr>
          <a:xfrm>
            <a:off x="1265530" y="4659195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CADDB41E-5068-2944-B2A7-751CDA71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03FF4B7D-44FD-0D4E-8698-B6C60AF9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D43B293-79CB-2A42-AD72-2499091B25C8}"/>
              </a:ext>
            </a:extLst>
          </p:cNvPr>
          <p:cNvSpPr/>
          <p:nvPr/>
        </p:nvSpPr>
        <p:spPr>
          <a:xfrm>
            <a:off x="1608524" y="4177573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93B36-B70D-CB49-8A75-676F91708D9B}"/>
              </a:ext>
            </a:extLst>
          </p:cNvPr>
          <p:cNvSpPr/>
          <p:nvPr/>
        </p:nvSpPr>
        <p:spPr>
          <a:xfrm>
            <a:off x="1608524" y="4631107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E85AE3-A5D0-C140-A824-E718866DD6FD}"/>
              </a:ext>
            </a:extLst>
          </p:cNvPr>
          <p:cNvGrpSpPr/>
          <p:nvPr/>
        </p:nvGrpSpPr>
        <p:grpSpPr>
          <a:xfrm>
            <a:off x="1265530" y="5117638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BB052044-4301-8747-A777-73F64F27B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8C6E516-E7BE-814C-9C7A-AE3BBD9C8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DE3670E-5C9F-3148-B4E2-134ED3ED4771}"/>
              </a:ext>
            </a:extLst>
          </p:cNvPr>
          <p:cNvSpPr/>
          <p:nvPr/>
        </p:nvSpPr>
        <p:spPr>
          <a:xfrm>
            <a:off x="1608524" y="508464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351042D-A164-0941-9606-D02FAFBDC41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46923" y="1640376"/>
            <a:ext cx="4498154" cy="4367943"/>
            <a:chOff x="2320" y="684"/>
            <a:chExt cx="3040" cy="295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59B61AF-DD31-F04C-8419-47C9A50354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20" y="684"/>
              <a:ext cx="3040" cy="2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D551C09-DCCF-7841-9026-EDC23221D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" y="684"/>
              <a:ext cx="1200" cy="1171"/>
            </a:xfrm>
            <a:custGeom>
              <a:avLst/>
              <a:gdLst>
                <a:gd name="T0" fmla="*/ 1 w 169"/>
                <a:gd name="T1" fmla="*/ 0 h 165"/>
                <a:gd name="T2" fmla="*/ 19 w 169"/>
                <a:gd name="T3" fmla="*/ 44 h 165"/>
                <a:gd name="T4" fmla="*/ 19 w 169"/>
                <a:gd name="T5" fmla="*/ 58 h 165"/>
                <a:gd name="T6" fmla="*/ 0 w 169"/>
                <a:gd name="T7" fmla="*/ 99 h 165"/>
                <a:gd name="T8" fmla="*/ 75 w 169"/>
                <a:gd name="T9" fmla="*/ 158 h 165"/>
                <a:gd name="T10" fmla="*/ 123 w 169"/>
                <a:gd name="T11" fmla="*/ 165 h 165"/>
                <a:gd name="T12" fmla="*/ 131 w 169"/>
                <a:gd name="T13" fmla="*/ 162 h 165"/>
                <a:gd name="T14" fmla="*/ 169 w 169"/>
                <a:gd name="T15" fmla="*/ 129 h 165"/>
                <a:gd name="T16" fmla="*/ 169 w 169"/>
                <a:gd name="T17" fmla="*/ 129 h 165"/>
                <a:gd name="T18" fmla="*/ 1 w 169"/>
                <a:gd name="T1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65">
                  <a:moveTo>
                    <a:pt x="1" y="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21" y="49"/>
                    <a:pt x="21" y="54"/>
                    <a:pt x="19" y="5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35" y="102"/>
                    <a:pt x="64" y="126"/>
                    <a:pt x="75" y="158"/>
                  </a:cubicBezTo>
                  <a:cubicBezTo>
                    <a:pt x="123" y="165"/>
                    <a:pt x="123" y="165"/>
                    <a:pt x="123" y="165"/>
                  </a:cubicBezTo>
                  <a:cubicBezTo>
                    <a:pt x="126" y="165"/>
                    <a:pt x="129" y="164"/>
                    <a:pt x="131" y="162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45" y="53"/>
                    <a:pt x="79" y="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70C446C-97E6-964F-A016-EB88C1FD9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1429"/>
              <a:ext cx="512" cy="390"/>
            </a:xfrm>
            <a:custGeom>
              <a:avLst/>
              <a:gdLst>
                <a:gd name="T0" fmla="*/ 1 w 72"/>
                <a:gd name="T1" fmla="*/ 0 h 55"/>
                <a:gd name="T2" fmla="*/ 0 w 72"/>
                <a:gd name="T3" fmla="*/ 1 h 55"/>
                <a:gd name="T4" fmla="*/ 0 w 72"/>
                <a:gd name="T5" fmla="*/ 7 h 55"/>
                <a:gd name="T6" fmla="*/ 66 w 72"/>
                <a:gd name="T7" fmla="*/ 55 h 55"/>
                <a:gd name="T8" fmla="*/ 72 w 72"/>
                <a:gd name="T9" fmla="*/ 53 h 55"/>
                <a:gd name="T10" fmla="*/ 1 w 72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5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0" y="9"/>
                    <a:pt x="55" y="28"/>
                    <a:pt x="66" y="55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61" y="23"/>
                    <a:pt x="33" y="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61BF32C-D026-A04B-94E3-1DA1DD843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1855"/>
              <a:ext cx="241" cy="596"/>
            </a:xfrm>
            <a:custGeom>
              <a:avLst/>
              <a:gdLst>
                <a:gd name="T0" fmla="*/ 25 w 34"/>
                <a:gd name="T1" fmla="*/ 2 h 84"/>
                <a:gd name="T2" fmla="*/ 27 w 34"/>
                <a:gd name="T3" fmla="*/ 21 h 84"/>
                <a:gd name="T4" fmla="*/ 0 w 34"/>
                <a:gd name="T5" fmla="*/ 78 h 84"/>
                <a:gd name="T6" fmla="*/ 4 w 34"/>
                <a:gd name="T7" fmla="*/ 84 h 84"/>
                <a:gd name="T8" fmla="*/ 34 w 34"/>
                <a:gd name="T9" fmla="*/ 21 h 84"/>
                <a:gd name="T10" fmla="*/ 31 w 34"/>
                <a:gd name="T11" fmla="*/ 0 h 84"/>
                <a:gd name="T12" fmla="*/ 31 w 34"/>
                <a:gd name="T13" fmla="*/ 0 h 84"/>
                <a:gd name="T14" fmla="*/ 25 w 34"/>
                <a:gd name="T15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84">
                  <a:moveTo>
                    <a:pt x="25" y="2"/>
                  </a:moveTo>
                  <a:cubicBezTo>
                    <a:pt x="27" y="8"/>
                    <a:pt x="27" y="14"/>
                    <a:pt x="27" y="21"/>
                  </a:cubicBezTo>
                  <a:cubicBezTo>
                    <a:pt x="27" y="44"/>
                    <a:pt x="16" y="65"/>
                    <a:pt x="0" y="78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2" y="69"/>
                    <a:pt x="34" y="47"/>
                    <a:pt x="34" y="21"/>
                  </a:cubicBezTo>
                  <a:cubicBezTo>
                    <a:pt x="34" y="14"/>
                    <a:pt x="33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5" y="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33289F5-5C92-8A43-8601-EEDBCBBE6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" y="1649"/>
              <a:ext cx="1051" cy="1412"/>
            </a:xfrm>
            <a:custGeom>
              <a:avLst/>
              <a:gdLst>
                <a:gd name="T0" fmla="*/ 127 w 148"/>
                <a:gd name="T1" fmla="*/ 0 h 199"/>
                <a:gd name="T2" fmla="*/ 91 w 148"/>
                <a:gd name="T3" fmla="*/ 32 h 199"/>
                <a:gd name="T4" fmla="*/ 77 w 148"/>
                <a:gd name="T5" fmla="*/ 36 h 199"/>
                <a:gd name="T6" fmla="*/ 32 w 148"/>
                <a:gd name="T7" fmla="*/ 30 h 199"/>
                <a:gd name="T8" fmla="*/ 35 w 148"/>
                <a:gd name="T9" fmla="*/ 50 h 199"/>
                <a:gd name="T10" fmla="*/ 0 w 148"/>
                <a:gd name="T11" fmla="*/ 120 h 199"/>
                <a:gd name="T12" fmla="*/ 10 w 148"/>
                <a:gd name="T13" fmla="*/ 168 h 199"/>
                <a:gd name="T14" fmla="*/ 15 w 148"/>
                <a:gd name="T15" fmla="*/ 175 h 199"/>
                <a:gd name="T16" fmla="*/ 58 w 148"/>
                <a:gd name="T17" fmla="*/ 199 h 199"/>
                <a:gd name="T18" fmla="*/ 127 w 148"/>
                <a:gd name="T1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99">
                  <a:moveTo>
                    <a:pt x="127" y="0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87" y="35"/>
                    <a:pt x="82" y="37"/>
                    <a:pt x="77" y="36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4" y="36"/>
                    <a:pt x="35" y="43"/>
                    <a:pt x="35" y="50"/>
                  </a:cubicBezTo>
                  <a:cubicBezTo>
                    <a:pt x="35" y="79"/>
                    <a:pt x="21" y="104"/>
                    <a:pt x="0" y="120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10" y="171"/>
                    <a:pt x="12" y="173"/>
                    <a:pt x="15" y="175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121" y="153"/>
                    <a:pt x="148" y="76"/>
                    <a:pt x="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44F56C8-73E8-E544-A2E9-6E4A34545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2444"/>
              <a:ext cx="625" cy="135"/>
            </a:xfrm>
            <a:custGeom>
              <a:avLst/>
              <a:gdLst>
                <a:gd name="T0" fmla="*/ 88 w 88"/>
                <a:gd name="T1" fmla="*/ 6 h 19"/>
                <a:gd name="T2" fmla="*/ 83 w 88"/>
                <a:gd name="T3" fmla="*/ 0 h 19"/>
                <a:gd name="T4" fmla="*/ 44 w 88"/>
                <a:gd name="T5" fmla="*/ 11 h 19"/>
                <a:gd name="T6" fmla="*/ 5 w 88"/>
                <a:gd name="T7" fmla="*/ 0 h 19"/>
                <a:gd name="T8" fmla="*/ 0 w 88"/>
                <a:gd name="T9" fmla="*/ 6 h 19"/>
                <a:gd name="T10" fmla="*/ 44 w 88"/>
                <a:gd name="T11" fmla="*/ 19 h 19"/>
                <a:gd name="T12" fmla="*/ 88 w 88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9">
                  <a:moveTo>
                    <a:pt x="88" y="6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2" y="7"/>
                    <a:pt x="58" y="11"/>
                    <a:pt x="44" y="11"/>
                  </a:cubicBezTo>
                  <a:cubicBezTo>
                    <a:pt x="29" y="11"/>
                    <a:pt x="16" y="7"/>
                    <a:pt x="5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3" y="14"/>
                    <a:pt x="28" y="19"/>
                    <a:pt x="44" y="19"/>
                  </a:cubicBezTo>
                  <a:cubicBezTo>
                    <a:pt x="60" y="19"/>
                    <a:pt x="75" y="14"/>
                    <a:pt x="88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F5035E3-5C2E-DB46-AB9B-A478828DC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2515"/>
              <a:ext cx="1520" cy="901"/>
            </a:xfrm>
            <a:custGeom>
              <a:avLst/>
              <a:gdLst>
                <a:gd name="T0" fmla="*/ 173 w 214"/>
                <a:gd name="T1" fmla="*/ 59 h 127"/>
                <a:gd name="T2" fmla="*/ 164 w 214"/>
                <a:gd name="T3" fmla="*/ 47 h 127"/>
                <a:gd name="T4" fmla="*/ 155 w 214"/>
                <a:gd name="T5" fmla="*/ 2 h 127"/>
                <a:gd name="T6" fmla="*/ 109 w 214"/>
                <a:gd name="T7" fmla="*/ 16 h 127"/>
                <a:gd name="T8" fmla="*/ 60 w 214"/>
                <a:gd name="T9" fmla="*/ 0 h 127"/>
                <a:gd name="T10" fmla="*/ 17 w 214"/>
                <a:gd name="T11" fmla="*/ 23 h 127"/>
                <a:gd name="T12" fmla="*/ 12 w 214"/>
                <a:gd name="T13" fmla="*/ 30 h 127"/>
                <a:gd name="T14" fmla="*/ 0 w 214"/>
                <a:gd name="T15" fmla="*/ 79 h 127"/>
                <a:gd name="T16" fmla="*/ 214 w 214"/>
                <a:gd name="T17" fmla="*/ 82 h 127"/>
                <a:gd name="T18" fmla="*/ 173 w 214"/>
                <a:gd name="T19" fmla="*/ 5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127">
                  <a:moveTo>
                    <a:pt x="173" y="59"/>
                  </a:moveTo>
                  <a:cubicBezTo>
                    <a:pt x="169" y="57"/>
                    <a:pt x="165" y="52"/>
                    <a:pt x="164" y="47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42" y="11"/>
                    <a:pt x="126" y="16"/>
                    <a:pt x="109" y="16"/>
                  </a:cubicBezTo>
                  <a:cubicBezTo>
                    <a:pt x="91" y="16"/>
                    <a:pt x="74" y="10"/>
                    <a:pt x="60" y="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4" y="25"/>
                    <a:pt x="12" y="27"/>
                    <a:pt x="12" y="3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65" y="125"/>
                    <a:pt x="148" y="127"/>
                    <a:pt x="214" y="82"/>
                  </a:cubicBezTo>
                  <a:lnTo>
                    <a:pt x="173" y="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7B91E87-A31F-2644-BC16-48849746D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1862"/>
              <a:ext cx="255" cy="596"/>
            </a:xfrm>
            <a:custGeom>
              <a:avLst/>
              <a:gdLst>
                <a:gd name="T0" fmla="*/ 7 w 36"/>
                <a:gd name="T1" fmla="*/ 20 h 84"/>
                <a:gd name="T2" fmla="*/ 9 w 36"/>
                <a:gd name="T3" fmla="*/ 2 h 84"/>
                <a:gd name="T4" fmla="*/ 2 w 36"/>
                <a:gd name="T5" fmla="*/ 0 h 84"/>
                <a:gd name="T6" fmla="*/ 0 w 36"/>
                <a:gd name="T7" fmla="*/ 20 h 84"/>
                <a:gd name="T8" fmla="*/ 31 w 36"/>
                <a:gd name="T9" fmla="*/ 84 h 84"/>
                <a:gd name="T10" fmla="*/ 36 w 36"/>
                <a:gd name="T11" fmla="*/ 78 h 84"/>
                <a:gd name="T12" fmla="*/ 7 w 36"/>
                <a:gd name="T13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4">
                  <a:moveTo>
                    <a:pt x="7" y="20"/>
                  </a:moveTo>
                  <a:cubicBezTo>
                    <a:pt x="7" y="14"/>
                    <a:pt x="8" y="8"/>
                    <a:pt x="9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7"/>
                    <a:pt x="0" y="13"/>
                    <a:pt x="0" y="20"/>
                  </a:cubicBezTo>
                  <a:cubicBezTo>
                    <a:pt x="0" y="46"/>
                    <a:pt x="12" y="69"/>
                    <a:pt x="31" y="8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18" y="64"/>
                    <a:pt x="7" y="43"/>
                    <a:pt x="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FE8CF80-144C-F742-9260-BABD59619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" y="1578"/>
              <a:ext cx="1023" cy="1462"/>
            </a:xfrm>
            <a:custGeom>
              <a:avLst/>
              <a:gdLst>
                <a:gd name="T0" fmla="*/ 113 w 144"/>
                <a:gd name="T1" fmla="*/ 60 h 206"/>
                <a:gd name="T2" fmla="*/ 116 w 144"/>
                <a:gd name="T3" fmla="*/ 36 h 206"/>
                <a:gd name="T4" fmla="*/ 111 w 144"/>
                <a:gd name="T5" fmla="*/ 31 h 206"/>
                <a:gd name="T6" fmla="*/ 80 w 144"/>
                <a:gd name="T7" fmla="*/ 2 h 206"/>
                <a:gd name="T8" fmla="*/ 73 w 144"/>
                <a:gd name="T9" fmla="*/ 0 h 206"/>
                <a:gd name="T10" fmla="*/ 23 w 144"/>
                <a:gd name="T11" fmla="*/ 5 h 206"/>
                <a:gd name="T12" fmla="*/ 85 w 144"/>
                <a:gd name="T13" fmla="*/ 206 h 206"/>
                <a:gd name="T14" fmla="*/ 96 w 144"/>
                <a:gd name="T15" fmla="*/ 160 h 206"/>
                <a:gd name="T16" fmla="*/ 104 w 144"/>
                <a:gd name="T17" fmla="*/ 149 h 206"/>
                <a:gd name="T18" fmla="*/ 144 w 144"/>
                <a:gd name="T19" fmla="*/ 128 h 206"/>
                <a:gd name="T20" fmla="*/ 113 w 144"/>
                <a:gd name="T21" fmla="*/ 6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6">
                  <a:moveTo>
                    <a:pt x="113" y="60"/>
                  </a:moveTo>
                  <a:cubicBezTo>
                    <a:pt x="113" y="52"/>
                    <a:pt x="114" y="43"/>
                    <a:pt x="116" y="36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1"/>
                    <a:pt x="75" y="0"/>
                    <a:pt x="7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0" y="80"/>
                    <a:pt x="24" y="157"/>
                    <a:pt x="85" y="206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7" y="155"/>
                    <a:pt x="100" y="151"/>
                    <a:pt x="104" y="149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25" y="111"/>
                    <a:pt x="113" y="87"/>
                    <a:pt x="113" y="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A6ABF6C-9C71-6645-AF7B-93C041DA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684"/>
              <a:ext cx="1392" cy="1093"/>
            </a:xfrm>
            <a:custGeom>
              <a:avLst/>
              <a:gdLst>
                <a:gd name="T0" fmla="*/ 174 w 196"/>
                <a:gd name="T1" fmla="*/ 99 h 154"/>
                <a:gd name="T2" fmla="*/ 194 w 196"/>
                <a:gd name="T3" fmla="*/ 55 h 154"/>
                <a:gd name="T4" fmla="*/ 195 w 196"/>
                <a:gd name="T5" fmla="*/ 47 h 154"/>
                <a:gd name="T6" fmla="*/ 174 w 196"/>
                <a:gd name="T7" fmla="*/ 0 h 154"/>
                <a:gd name="T8" fmla="*/ 0 w 196"/>
                <a:gd name="T9" fmla="*/ 123 h 154"/>
                <a:gd name="T10" fmla="*/ 46 w 196"/>
                <a:gd name="T11" fmla="*/ 118 h 154"/>
                <a:gd name="T12" fmla="*/ 59 w 196"/>
                <a:gd name="T13" fmla="*/ 123 h 154"/>
                <a:gd name="T14" fmla="*/ 93 w 196"/>
                <a:gd name="T15" fmla="*/ 154 h 154"/>
                <a:gd name="T16" fmla="*/ 174 w 196"/>
                <a:gd name="T17" fmla="*/ 9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54">
                  <a:moveTo>
                    <a:pt x="174" y="99"/>
                  </a:moveTo>
                  <a:cubicBezTo>
                    <a:pt x="194" y="55"/>
                    <a:pt x="194" y="55"/>
                    <a:pt x="194" y="55"/>
                  </a:cubicBezTo>
                  <a:cubicBezTo>
                    <a:pt x="196" y="53"/>
                    <a:pt x="196" y="50"/>
                    <a:pt x="195" y="47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94" y="0"/>
                    <a:pt x="26" y="48"/>
                    <a:pt x="0" y="123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51" y="118"/>
                    <a:pt x="56" y="120"/>
                    <a:pt x="59" y="123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106" y="122"/>
                    <a:pt x="137" y="99"/>
                    <a:pt x="174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412C92C-77D1-F34E-97DB-1A651E88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1429"/>
              <a:ext cx="518" cy="397"/>
            </a:xfrm>
            <a:custGeom>
              <a:avLst/>
              <a:gdLst>
                <a:gd name="T0" fmla="*/ 0 w 73"/>
                <a:gd name="T1" fmla="*/ 54 h 56"/>
                <a:gd name="T2" fmla="*/ 8 w 73"/>
                <a:gd name="T3" fmla="*/ 56 h 56"/>
                <a:gd name="T4" fmla="*/ 73 w 73"/>
                <a:gd name="T5" fmla="*/ 7 h 56"/>
                <a:gd name="T6" fmla="*/ 73 w 73"/>
                <a:gd name="T7" fmla="*/ 0 h 56"/>
                <a:gd name="T8" fmla="*/ 0 w 73"/>
                <a:gd name="T9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6">
                  <a:moveTo>
                    <a:pt x="0" y="54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17" y="29"/>
                    <a:pt x="43" y="9"/>
                    <a:pt x="73" y="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9" y="2"/>
                    <a:pt x="11" y="24"/>
                    <a:pt x="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3422AD-B9B1-D548-A034-1A1B4AF11D6D}"/>
              </a:ext>
            </a:extLst>
          </p:cNvPr>
          <p:cNvGrpSpPr/>
          <p:nvPr/>
        </p:nvGrpSpPr>
        <p:grpSpPr>
          <a:xfrm>
            <a:off x="638056" y="4596931"/>
            <a:ext cx="2994584" cy="1068951"/>
            <a:chOff x="305495" y="4455782"/>
            <a:chExt cx="2994584" cy="106895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B877C6E-7B98-C44D-AC36-392A8DD254A9}"/>
                </a:ext>
              </a:extLst>
            </p:cNvPr>
            <p:cNvGrpSpPr/>
            <p:nvPr/>
          </p:nvGrpSpPr>
          <p:grpSpPr>
            <a:xfrm>
              <a:off x="305495" y="4455782"/>
              <a:ext cx="2290564" cy="1068951"/>
              <a:chOff x="305495" y="4455782"/>
              <a:chExt cx="2290564" cy="106895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4BEDD7-726D-014B-8343-8837AD3C018D}"/>
                  </a:ext>
                </a:extLst>
              </p:cNvPr>
              <p:cNvSpPr txBox="1"/>
              <p:nvPr/>
            </p:nvSpPr>
            <p:spPr>
              <a:xfrm flipH="1">
                <a:off x="305495" y="4455782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05</a:t>
                </a:r>
              </a:p>
            </p:txBody>
          </p:sp>
          <p:sp>
            <p:nvSpPr>
              <p:cNvPr id="25" name="Text Placeholder 32">
                <a:extLst>
                  <a:ext uri="{FF2B5EF4-FFF2-40B4-BE49-F238E27FC236}">
                    <a16:creationId xmlns:a16="http://schemas.microsoft.com/office/drawing/2014/main" id="{6436FC45-0CD9-1C4A-8BA1-1346E172450B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4732748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3" name="Shape 2564">
              <a:extLst>
                <a:ext uri="{FF2B5EF4-FFF2-40B4-BE49-F238E27FC236}">
                  <a16:creationId xmlns:a16="http://schemas.microsoft.com/office/drawing/2014/main" id="{5FC68DD5-236D-0143-B808-619F3CE2E060}"/>
                </a:ext>
              </a:extLst>
            </p:cNvPr>
            <p:cNvSpPr/>
            <p:nvPr/>
          </p:nvSpPr>
          <p:spPr>
            <a:xfrm>
              <a:off x="3020751" y="463879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18" y="10800"/>
                  </a:moveTo>
                  <a:lnTo>
                    <a:pt x="11782" y="10800"/>
                  </a:lnTo>
                  <a:lnTo>
                    <a:pt x="11782" y="12764"/>
                  </a:lnTo>
                  <a:lnTo>
                    <a:pt x="9818" y="12764"/>
                  </a:lnTo>
                  <a:cubicBezTo>
                    <a:pt x="9818" y="12764"/>
                    <a:pt x="9818" y="10800"/>
                    <a:pt x="9818" y="10800"/>
                  </a:cubicBezTo>
                  <a:close/>
                  <a:moveTo>
                    <a:pt x="9327" y="13745"/>
                  </a:moveTo>
                  <a:lnTo>
                    <a:pt x="12273" y="13745"/>
                  </a:lnTo>
                  <a:cubicBezTo>
                    <a:pt x="12544" y="13745"/>
                    <a:pt x="12764" y="13526"/>
                    <a:pt x="12764" y="13255"/>
                  </a:cubicBezTo>
                  <a:lnTo>
                    <a:pt x="12764" y="10309"/>
                  </a:lnTo>
                  <a:cubicBezTo>
                    <a:pt x="12764" y="10038"/>
                    <a:pt x="12544" y="9818"/>
                    <a:pt x="12273" y="9818"/>
                  </a:cubicBezTo>
                  <a:lnTo>
                    <a:pt x="9327" y="9818"/>
                  </a:lnTo>
                  <a:cubicBezTo>
                    <a:pt x="9056" y="9818"/>
                    <a:pt x="8836" y="10038"/>
                    <a:pt x="8836" y="10309"/>
                  </a:cubicBezTo>
                  <a:lnTo>
                    <a:pt x="8836" y="13255"/>
                  </a:lnTo>
                  <a:cubicBezTo>
                    <a:pt x="8836" y="13526"/>
                    <a:pt x="9056" y="13745"/>
                    <a:pt x="9327" y="13745"/>
                  </a:cubicBezTo>
                  <a:moveTo>
                    <a:pt x="14727" y="15709"/>
                  </a:moveTo>
                  <a:lnTo>
                    <a:pt x="16691" y="15709"/>
                  </a:lnTo>
                  <a:lnTo>
                    <a:pt x="16691" y="17673"/>
                  </a:lnTo>
                  <a:lnTo>
                    <a:pt x="14727" y="17673"/>
                  </a:lnTo>
                  <a:cubicBezTo>
                    <a:pt x="14727" y="17673"/>
                    <a:pt x="14727" y="15709"/>
                    <a:pt x="14727" y="15709"/>
                  </a:cubicBezTo>
                  <a:close/>
                  <a:moveTo>
                    <a:pt x="14236" y="18655"/>
                  </a:moveTo>
                  <a:lnTo>
                    <a:pt x="17182" y="18655"/>
                  </a:lnTo>
                  <a:cubicBezTo>
                    <a:pt x="17453" y="18655"/>
                    <a:pt x="17673" y="18435"/>
                    <a:pt x="17673" y="18164"/>
                  </a:cubicBezTo>
                  <a:lnTo>
                    <a:pt x="17673" y="15218"/>
                  </a:lnTo>
                  <a:cubicBezTo>
                    <a:pt x="17673" y="14947"/>
                    <a:pt x="17453" y="14727"/>
                    <a:pt x="17182" y="14727"/>
                  </a:cubicBezTo>
                  <a:lnTo>
                    <a:pt x="14236" y="14727"/>
                  </a:lnTo>
                  <a:cubicBezTo>
                    <a:pt x="13965" y="14727"/>
                    <a:pt x="13745" y="14947"/>
                    <a:pt x="13745" y="15218"/>
                  </a:cubicBezTo>
                  <a:lnTo>
                    <a:pt x="13745" y="18164"/>
                  </a:lnTo>
                  <a:cubicBezTo>
                    <a:pt x="13745" y="18435"/>
                    <a:pt x="13965" y="18655"/>
                    <a:pt x="14236" y="18655"/>
                  </a:cubicBezTo>
                  <a:moveTo>
                    <a:pt x="9818" y="5891"/>
                  </a:moveTo>
                  <a:lnTo>
                    <a:pt x="11782" y="5891"/>
                  </a:lnTo>
                  <a:lnTo>
                    <a:pt x="11782" y="7855"/>
                  </a:lnTo>
                  <a:lnTo>
                    <a:pt x="9818" y="7855"/>
                  </a:lnTo>
                  <a:cubicBezTo>
                    <a:pt x="9818" y="7855"/>
                    <a:pt x="9818" y="5891"/>
                    <a:pt x="9818" y="5891"/>
                  </a:cubicBezTo>
                  <a:close/>
                  <a:moveTo>
                    <a:pt x="9327" y="8836"/>
                  </a:moveTo>
                  <a:lnTo>
                    <a:pt x="12273" y="8836"/>
                  </a:lnTo>
                  <a:cubicBezTo>
                    <a:pt x="12544" y="8836"/>
                    <a:pt x="12764" y="8617"/>
                    <a:pt x="12764" y="8345"/>
                  </a:cubicBezTo>
                  <a:lnTo>
                    <a:pt x="12764" y="5400"/>
                  </a:lnTo>
                  <a:cubicBezTo>
                    <a:pt x="12764" y="5129"/>
                    <a:pt x="12544" y="4909"/>
                    <a:pt x="12273" y="4909"/>
                  </a:cubicBezTo>
                  <a:lnTo>
                    <a:pt x="9327" y="4909"/>
                  </a:lnTo>
                  <a:cubicBezTo>
                    <a:pt x="9056" y="4909"/>
                    <a:pt x="8836" y="5129"/>
                    <a:pt x="8836" y="5400"/>
                  </a:cubicBezTo>
                  <a:lnTo>
                    <a:pt x="8836" y="8345"/>
                  </a:lnTo>
                  <a:cubicBezTo>
                    <a:pt x="8836" y="8617"/>
                    <a:pt x="9056" y="8836"/>
                    <a:pt x="9327" y="8836"/>
                  </a:cubicBezTo>
                  <a:moveTo>
                    <a:pt x="4909" y="15709"/>
                  </a:moveTo>
                  <a:lnTo>
                    <a:pt x="6873" y="15709"/>
                  </a:lnTo>
                  <a:lnTo>
                    <a:pt x="6873" y="17673"/>
                  </a:lnTo>
                  <a:lnTo>
                    <a:pt x="4909" y="17673"/>
                  </a:lnTo>
                  <a:cubicBezTo>
                    <a:pt x="4909" y="17673"/>
                    <a:pt x="4909" y="15709"/>
                    <a:pt x="4909" y="15709"/>
                  </a:cubicBezTo>
                  <a:close/>
                  <a:moveTo>
                    <a:pt x="4418" y="18655"/>
                  </a:moveTo>
                  <a:lnTo>
                    <a:pt x="7364" y="18655"/>
                  </a:lnTo>
                  <a:cubicBezTo>
                    <a:pt x="7635" y="18655"/>
                    <a:pt x="7855" y="18435"/>
                    <a:pt x="7855" y="18164"/>
                  </a:cubicBezTo>
                  <a:lnTo>
                    <a:pt x="7855" y="15218"/>
                  </a:lnTo>
                  <a:cubicBezTo>
                    <a:pt x="7855" y="14947"/>
                    <a:pt x="7635" y="14727"/>
                    <a:pt x="7364" y="14727"/>
                  </a:cubicBezTo>
                  <a:lnTo>
                    <a:pt x="4418" y="14727"/>
                  </a:lnTo>
                  <a:cubicBezTo>
                    <a:pt x="4147" y="14727"/>
                    <a:pt x="3927" y="14947"/>
                    <a:pt x="3927" y="15218"/>
                  </a:cubicBezTo>
                  <a:lnTo>
                    <a:pt x="3927" y="18164"/>
                  </a:lnTo>
                  <a:cubicBezTo>
                    <a:pt x="3927" y="18435"/>
                    <a:pt x="4147" y="18655"/>
                    <a:pt x="4418" y="18655"/>
                  </a:cubicBezTo>
                  <a:moveTo>
                    <a:pt x="14727" y="10800"/>
                  </a:moveTo>
                  <a:lnTo>
                    <a:pt x="16691" y="10800"/>
                  </a:lnTo>
                  <a:lnTo>
                    <a:pt x="16691" y="12764"/>
                  </a:lnTo>
                  <a:lnTo>
                    <a:pt x="14727" y="12764"/>
                  </a:lnTo>
                  <a:cubicBezTo>
                    <a:pt x="14727" y="12764"/>
                    <a:pt x="14727" y="10800"/>
                    <a:pt x="14727" y="10800"/>
                  </a:cubicBezTo>
                  <a:close/>
                  <a:moveTo>
                    <a:pt x="14236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lnTo>
                    <a:pt x="17673" y="10309"/>
                  </a:lnTo>
                  <a:cubicBezTo>
                    <a:pt x="17673" y="10038"/>
                    <a:pt x="17453" y="9818"/>
                    <a:pt x="17182" y="9818"/>
                  </a:cubicBezTo>
                  <a:lnTo>
                    <a:pt x="14236" y="9818"/>
                  </a:lnTo>
                  <a:cubicBezTo>
                    <a:pt x="13965" y="9818"/>
                    <a:pt x="13745" y="10038"/>
                    <a:pt x="13745" y="10309"/>
                  </a:cubicBezTo>
                  <a:lnTo>
                    <a:pt x="13745" y="13255"/>
                  </a:lnTo>
                  <a:cubicBezTo>
                    <a:pt x="13745" y="13526"/>
                    <a:pt x="13965" y="13745"/>
                    <a:pt x="14236" y="13745"/>
                  </a:cubicBezTo>
                  <a:moveTo>
                    <a:pt x="4909" y="10800"/>
                  </a:moveTo>
                  <a:lnTo>
                    <a:pt x="6873" y="10800"/>
                  </a:lnTo>
                  <a:lnTo>
                    <a:pt x="6873" y="12764"/>
                  </a:lnTo>
                  <a:lnTo>
                    <a:pt x="4909" y="12764"/>
                  </a:lnTo>
                  <a:cubicBezTo>
                    <a:pt x="4909" y="12764"/>
                    <a:pt x="4909" y="10800"/>
                    <a:pt x="4909" y="10800"/>
                  </a:cubicBezTo>
                  <a:close/>
                  <a:moveTo>
                    <a:pt x="4418" y="13745"/>
                  </a:moveTo>
                  <a:lnTo>
                    <a:pt x="7364" y="13745"/>
                  </a:lnTo>
                  <a:cubicBezTo>
                    <a:pt x="7635" y="13745"/>
                    <a:pt x="7855" y="13526"/>
                    <a:pt x="7855" y="13255"/>
                  </a:cubicBezTo>
                  <a:lnTo>
                    <a:pt x="7855" y="10309"/>
                  </a:lnTo>
                  <a:cubicBezTo>
                    <a:pt x="7855" y="10038"/>
                    <a:pt x="7635" y="9818"/>
                    <a:pt x="7364" y="9818"/>
                  </a:cubicBezTo>
                  <a:lnTo>
                    <a:pt x="4418" y="9818"/>
                  </a:lnTo>
                  <a:cubicBezTo>
                    <a:pt x="4147" y="9818"/>
                    <a:pt x="3927" y="10038"/>
                    <a:pt x="3927" y="10309"/>
                  </a:cubicBezTo>
                  <a:lnTo>
                    <a:pt x="3927" y="13255"/>
                  </a:lnTo>
                  <a:cubicBezTo>
                    <a:pt x="3927" y="13526"/>
                    <a:pt x="4147" y="13745"/>
                    <a:pt x="4418" y="13745"/>
                  </a:cubicBezTo>
                  <a:moveTo>
                    <a:pt x="4909" y="5891"/>
                  </a:moveTo>
                  <a:lnTo>
                    <a:pt x="6873" y="5891"/>
                  </a:lnTo>
                  <a:lnTo>
                    <a:pt x="6873" y="7855"/>
                  </a:lnTo>
                  <a:lnTo>
                    <a:pt x="4909" y="7855"/>
                  </a:lnTo>
                  <a:cubicBezTo>
                    <a:pt x="4909" y="7855"/>
                    <a:pt x="4909" y="5891"/>
                    <a:pt x="4909" y="5891"/>
                  </a:cubicBezTo>
                  <a:close/>
                  <a:moveTo>
                    <a:pt x="4418" y="8836"/>
                  </a:moveTo>
                  <a:lnTo>
                    <a:pt x="7364" y="8836"/>
                  </a:lnTo>
                  <a:cubicBezTo>
                    <a:pt x="7635" y="8836"/>
                    <a:pt x="7855" y="8617"/>
                    <a:pt x="7855" y="8345"/>
                  </a:cubicBezTo>
                  <a:lnTo>
                    <a:pt x="7855" y="5400"/>
                  </a:lnTo>
                  <a:cubicBezTo>
                    <a:pt x="7855" y="5129"/>
                    <a:pt x="7635" y="4909"/>
                    <a:pt x="7364" y="4909"/>
                  </a:cubicBezTo>
                  <a:lnTo>
                    <a:pt x="4418" y="4909"/>
                  </a:lnTo>
                  <a:cubicBezTo>
                    <a:pt x="4147" y="4909"/>
                    <a:pt x="3927" y="5129"/>
                    <a:pt x="3927" y="5400"/>
                  </a:cubicBezTo>
                  <a:lnTo>
                    <a:pt x="3927" y="8345"/>
                  </a:lnTo>
                  <a:cubicBezTo>
                    <a:pt x="3927" y="8617"/>
                    <a:pt x="4147" y="8836"/>
                    <a:pt x="4418" y="8836"/>
                  </a:cubicBezTo>
                  <a:moveTo>
                    <a:pt x="14727" y="5891"/>
                  </a:moveTo>
                  <a:lnTo>
                    <a:pt x="16691" y="5891"/>
                  </a:lnTo>
                  <a:lnTo>
                    <a:pt x="16691" y="7855"/>
                  </a:lnTo>
                  <a:lnTo>
                    <a:pt x="14727" y="7855"/>
                  </a:lnTo>
                  <a:cubicBezTo>
                    <a:pt x="14727" y="7855"/>
                    <a:pt x="14727" y="5891"/>
                    <a:pt x="14727" y="5891"/>
                  </a:cubicBezTo>
                  <a:close/>
                  <a:moveTo>
                    <a:pt x="14236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lnTo>
                    <a:pt x="17673" y="5400"/>
                  </a:lnTo>
                  <a:cubicBezTo>
                    <a:pt x="17673" y="5129"/>
                    <a:pt x="17453" y="4909"/>
                    <a:pt x="17182" y="4909"/>
                  </a:cubicBezTo>
                  <a:lnTo>
                    <a:pt x="14236" y="4909"/>
                  </a:lnTo>
                  <a:cubicBezTo>
                    <a:pt x="13965" y="4909"/>
                    <a:pt x="13745" y="5129"/>
                    <a:pt x="13745" y="5400"/>
                  </a:cubicBezTo>
                  <a:lnTo>
                    <a:pt x="13745" y="8345"/>
                  </a:lnTo>
                  <a:cubicBezTo>
                    <a:pt x="13745" y="8617"/>
                    <a:pt x="13965" y="8836"/>
                    <a:pt x="14236" y="8836"/>
                  </a:cubicBezTo>
                  <a:moveTo>
                    <a:pt x="19636" y="1964"/>
                  </a:moveTo>
                  <a:lnTo>
                    <a:pt x="1964" y="1964"/>
                  </a:lnTo>
                  <a:lnTo>
                    <a:pt x="1964" y="982"/>
                  </a:lnTo>
                  <a:lnTo>
                    <a:pt x="19636" y="982"/>
                  </a:lnTo>
                  <a:cubicBezTo>
                    <a:pt x="19636" y="982"/>
                    <a:pt x="19636" y="1964"/>
                    <a:pt x="19636" y="1964"/>
                  </a:cubicBezTo>
                  <a:close/>
                  <a:moveTo>
                    <a:pt x="19636" y="20618"/>
                  </a:moveTo>
                  <a:lnTo>
                    <a:pt x="12764" y="20618"/>
                  </a:lnTo>
                  <a:lnTo>
                    <a:pt x="12764" y="15218"/>
                  </a:lnTo>
                  <a:cubicBezTo>
                    <a:pt x="12764" y="14947"/>
                    <a:pt x="12544" y="14727"/>
                    <a:pt x="12273" y="14727"/>
                  </a:cubicBezTo>
                  <a:lnTo>
                    <a:pt x="9327" y="14727"/>
                  </a:lnTo>
                  <a:cubicBezTo>
                    <a:pt x="9056" y="14727"/>
                    <a:pt x="8836" y="14947"/>
                    <a:pt x="8836" y="15218"/>
                  </a:cubicBezTo>
                  <a:lnTo>
                    <a:pt x="8836" y="20618"/>
                  </a:lnTo>
                  <a:lnTo>
                    <a:pt x="1964" y="20618"/>
                  </a:lnTo>
                  <a:lnTo>
                    <a:pt x="1964" y="2945"/>
                  </a:lnTo>
                  <a:lnTo>
                    <a:pt x="19636" y="2945"/>
                  </a:lnTo>
                  <a:cubicBezTo>
                    <a:pt x="19636" y="2945"/>
                    <a:pt x="19636" y="20618"/>
                    <a:pt x="19636" y="20618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5709"/>
                  </a:lnTo>
                  <a:lnTo>
                    <a:pt x="11782" y="15709"/>
                  </a:lnTo>
                  <a:cubicBezTo>
                    <a:pt x="11782" y="15709"/>
                    <a:pt x="11782" y="20618"/>
                    <a:pt x="11782" y="20618"/>
                  </a:cubicBezTo>
                  <a:close/>
                  <a:moveTo>
                    <a:pt x="21109" y="1964"/>
                  </a:moveTo>
                  <a:lnTo>
                    <a:pt x="20618" y="1964"/>
                  </a:lnTo>
                  <a:lnTo>
                    <a:pt x="20618" y="491"/>
                  </a:lnTo>
                  <a:cubicBezTo>
                    <a:pt x="20618" y="220"/>
                    <a:pt x="20399" y="0"/>
                    <a:pt x="20127" y="0"/>
                  </a:cubicBezTo>
                  <a:lnTo>
                    <a:pt x="1473" y="0"/>
                  </a:lnTo>
                  <a:cubicBezTo>
                    <a:pt x="1201" y="0"/>
                    <a:pt x="982" y="220"/>
                    <a:pt x="982" y="491"/>
                  </a:cubicBezTo>
                  <a:lnTo>
                    <a:pt x="982" y="1964"/>
                  </a:lnTo>
                  <a:lnTo>
                    <a:pt x="491" y="1964"/>
                  </a:lnTo>
                  <a:cubicBezTo>
                    <a:pt x="220" y="1964"/>
                    <a:pt x="0" y="2184"/>
                    <a:pt x="0" y="2455"/>
                  </a:cubicBezTo>
                  <a:cubicBezTo>
                    <a:pt x="0" y="2726"/>
                    <a:pt x="220" y="2945"/>
                    <a:pt x="491" y="2945"/>
                  </a:cubicBezTo>
                  <a:lnTo>
                    <a:pt x="982" y="2945"/>
                  </a:lnTo>
                  <a:lnTo>
                    <a:pt x="982" y="21109"/>
                  </a:lnTo>
                  <a:cubicBezTo>
                    <a:pt x="982" y="21381"/>
                    <a:pt x="1201" y="21600"/>
                    <a:pt x="1473" y="21600"/>
                  </a:cubicBezTo>
                  <a:lnTo>
                    <a:pt x="20127" y="21600"/>
                  </a:lnTo>
                  <a:cubicBezTo>
                    <a:pt x="20399" y="21600"/>
                    <a:pt x="20618" y="21381"/>
                    <a:pt x="20618" y="21109"/>
                  </a:cubicBezTo>
                  <a:lnTo>
                    <a:pt x="20618" y="2945"/>
                  </a:lnTo>
                  <a:lnTo>
                    <a:pt x="21109" y="2945"/>
                  </a:lnTo>
                  <a:cubicBezTo>
                    <a:pt x="21380" y="2945"/>
                    <a:pt x="21600" y="2726"/>
                    <a:pt x="21600" y="2455"/>
                  </a:cubicBezTo>
                  <a:cubicBezTo>
                    <a:pt x="21600" y="2184"/>
                    <a:pt x="21380" y="1964"/>
                    <a:pt x="21109" y="1964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898F04-93D1-3A4C-949E-8ABBB6790EE0}"/>
              </a:ext>
            </a:extLst>
          </p:cNvPr>
          <p:cNvGrpSpPr/>
          <p:nvPr/>
        </p:nvGrpSpPr>
        <p:grpSpPr>
          <a:xfrm>
            <a:off x="8455409" y="4601005"/>
            <a:ext cx="3054380" cy="1068951"/>
            <a:chOff x="8896929" y="4451260"/>
            <a:chExt cx="3054380" cy="106895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7B53C3A-377D-0E45-B84F-9BB49C8C3C8D}"/>
                </a:ext>
              </a:extLst>
            </p:cNvPr>
            <p:cNvGrpSpPr/>
            <p:nvPr/>
          </p:nvGrpSpPr>
          <p:grpSpPr>
            <a:xfrm>
              <a:off x="9580883" y="4451260"/>
              <a:ext cx="2370426" cy="1068951"/>
              <a:chOff x="9580883" y="4451260"/>
              <a:chExt cx="2370426" cy="106895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65FD48-B419-CF44-9E83-F9CABCFAFE2D}"/>
                  </a:ext>
                </a:extLst>
              </p:cNvPr>
              <p:cNvSpPr txBox="1"/>
              <p:nvPr/>
            </p:nvSpPr>
            <p:spPr>
              <a:xfrm>
                <a:off x="9580883" y="4451260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06</a:t>
                </a:r>
              </a:p>
            </p:txBody>
          </p:sp>
          <p:sp>
            <p:nvSpPr>
              <p:cNvPr id="30" name="Text Placeholder 32">
                <a:extLst>
                  <a:ext uri="{FF2B5EF4-FFF2-40B4-BE49-F238E27FC236}">
                    <a16:creationId xmlns:a16="http://schemas.microsoft.com/office/drawing/2014/main" id="{76068AB4-97BB-C94D-AAFB-276B39093E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4728226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8" name="Shape 2604">
              <a:extLst>
                <a:ext uri="{FF2B5EF4-FFF2-40B4-BE49-F238E27FC236}">
                  <a16:creationId xmlns:a16="http://schemas.microsoft.com/office/drawing/2014/main" id="{A6E99F7F-DE58-D249-9718-204EFD97D9C6}"/>
                </a:ext>
              </a:extLst>
            </p:cNvPr>
            <p:cNvSpPr/>
            <p:nvPr/>
          </p:nvSpPr>
          <p:spPr>
            <a:xfrm>
              <a:off x="8896929" y="4676433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21C161-C5E9-2247-AB1F-D1333119F87B}"/>
              </a:ext>
            </a:extLst>
          </p:cNvPr>
          <p:cNvGrpSpPr/>
          <p:nvPr/>
        </p:nvGrpSpPr>
        <p:grpSpPr>
          <a:xfrm>
            <a:off x="8468647" y="1902190"/>
            <a:ext cx="3041142" cy="1068951"/>
            <a:chOff x="8910167" y="1752445"/>
            <a:chExt cx="3041142" cy="10689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FDDBCB8-68B9-C947-9641-182908E57918}"/>
                </a:ext>
              </a:extLst>
            </p:cNvPr>
            <p:cNvGrpSpPr/>
            <p:nvPr/>
          </p:nvGrpSpPr>
          <p:grpSpPr>
            <a:xfrm>
              <a:off x="9580883" y="1752445"/>
              <a:ext cx="2370426" cy="1068951"/>
              <a:chOff x="9580883" y="1752445"/>
              <a:chExt cx="2370426" cy="106895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B8B50B-9B96-6449-91DC-33830BE2834F}"/>
                  </a:ext>
                </a:extLst>
              </p:cNvPr>
              <p:cNvSpPr txBox="1"/>
              <p:nvPr/>
            </p:nvSpPr>
            <p:spPr>
              <a:xfrm>
                <a:off x="9580883" y="1752445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35" name="Text Placeholder 32">
                <a:extLst>
                  <a:ext uri="{FF2B5EF4-FFF2-40B4-BE49-F238E27FC236}">
                    <a16:creationId xmlns:a16="http://schemas.microsoft.com/office/drawing/2014/main" id="{AD78D40A-3ED8-7D40-84F2-554BD539FB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2029411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3" name="Shape 2619">
              <a:extLst>
                <a:ext uri="{FF2B5EF4-FFF2-40B4-BE49-F238E27FC236}">
                  <a16:creationId xmlns:a16="http://schemas.microsoft.com/office/drawing/2014/main" id="{0259899A-ECCC-B743-A42D-3290AE813AD7}"/>
                </a:ext>
              </a:extLst>
            </p:cNvPr>
            <p:cNvSpPr/>
            <p:nvPr/>
          </p:nvSpPr>
          <p:spPr>
            <a:xfrm>
              <a:off x="8910167" y="1961544"/>
              <a:ext cx="279328" cy="27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EEF715-6200-2E48-9898-BEBD997BBFE4}"/>
              </a:ext>
            </a:extLst>
          </p:cNvPr>
          <p:cNvGrpSpPr/>
          <p:nvPr/>
        </p:nvGrpSpPr>
        <p:grpSpPr>
          <a:xfrm>
            <a:off x="8468647" y="3251598"/>
            <a:ext cx="3041142" cy="1068951"/>
            <a:chOff x="8910167" y="3101853"/>
            <a:chExt cx="3041142" cy="106895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4984CA-26C0-4747-BFBF-DD79DD285B45}"/>
                </a:ext>
              </a:extLst>
            </p:cNvPr>
            <p:cNvGrpSpPr/>
            <p:nvPr/>
          </p:nvGrpSpPr>
          <p:grpSpPr>
            <a:xfrm>
              <a:off x="9580883" y="3101853"/>
              <a:ext cx="2370426" cy="1068951"/>
              <a:chOff x="9580883" y="3101853"/>
              <a:chExt cx="2370426" cy="106895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627A10-69FE-214D-950C-A9DA21FBF704}"/>
                  </a:ext>
                </a:extLst>
              </p:cNvPr>
              <p:cNvSpPr txBox="1"/>
              <p:nvPr/>
            </p:nvSpPr>
            <p:spPr>
              <a:xfrm>
                <a:off x="9580883" y="3101853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40" name="Text Placeholder 32">
                <a:extLst>
                  <a:ext uri="{FF2B5EF4-FFF2-40B4-BE49-F238E27FC236}">
                    <a16:creationId xmlns:a16="http://schemas.microsoft.com/office/drawing/2014/main" id="{46E5A7B8-33B3-4E41-9B78-9A78B6A68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3378819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8" name="Shape 2620">
              <a:extLst>
                <a:ext uri="{FF2B5EF4-FFF2-40B4-BE49-F238E27FC236}">
                  <a16:creationId xmlns:a16="http://schemas.microsoft.com/office/drawing/2014/main" id="{C10DE7C3-D919-444B-9893-FF36F4E33822}"/>
                </a:ext>
              </a:extLst>
            </p:cNvPr>
            <p:cNvSpPr/>
            <p:nvPr/>
          </p:nvSpPr>
          <p:spPr>
            <a:xfrm>
              <a:off x="8910167" y="3309806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DDEA6C-AB32-4341-B43B-BA56BFCEA780}"/>
              </a:ext>
            </a:extLst>
          </p:cNvPr>
          <p:cNvGrpSpPr/>
          <p:nvPr/>
        </p:nvGrpSpPr>
        <p:grpSpPr>
          <a:xfrm>
            <a:off x="638056" y="1898116"/>
            <a:ext cx="2993758" cy="1068951"/>
            <a:chOff x="305495" y="1756967"/>
            <a:chExt cx="2993758" cy="106895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A43D9C-69B6-574E-910E-7562CFD6905F}"/>
                </a:ext>
              </a:extLst>
            </p:cNvPr>
            <p:cNvGrpSpPr/>
            <p:nvPr/>
          </p:nvGrpSpPr>
          <p:grpSpPr>
            <a:xfrm>
              <a:off x="305495" y="1756967"/>
              <a:ext cx="2290564" cy="1068951"/>
              <a:chOff x="305495" y="1756967"/>
              <a:chExt cx="2290564" cy="106895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905EA0-C86F-1D4F-9250-D968C79935F8}"/>
                  </a:ext>
                </a:extLst>
              </p:cNvPr>
              <p:cNvSpPr txBox="1"/>
              <p:nvPr/>
            </p:nvSpPr>
            <p:spPr>
              <a:xfrm flipH="1">
                <a:off x="305495" y="1756967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45" name="Text Placeholder 32">
                <a:extLst>
                  <a:ext uri="{FF2B5EF4-FFF2-40B4-BE49-F238E27FC236}">
                    <a16:creationId xmlns:a16="http://schemas.microsoft.com/office/drawing/2014/main" id="{D4BF508C-F07C-9445-8663-AF1DD659E6D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2033933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3" name="Shape 2570">
              <a:extLst>
                <a:ext uri="{FF2B5EF4-FFF2-40B4-BE49-F238E27FC236}">
                  <a16:creationId xmlns:a16="http://schemas.microsoft.com/office/drawing/2014/main" id="{78CF0657-9964-B249-AB42-F29BEADD2875}"/>
                </a:ext>
              </a:extLst>
            </p:cNvPr>
            <p:cNvSpPr/>
            <p:nvPr/>
          </p:nvSpPr>
          <p:spPr>
            <a:xfrm>
              <a:off x="3019925" y="1967889"/>
              <a:ext cx="279328" cy="272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99B5A1-A61E-544B-B927-DBB7C24A3894}"/>
              </a:ext>
            </a:extLst>
          </p:cNvPr>
          <p:cNvGrpSpPr/>
          <p:nvPr/>
        </p:nvGrpSpPr>
        <p:grpSpPr>
          <a:xfrm>
            <a:off x="638056" y="3247524"/>
            <a:ext cx="2992595" cy="1068951"/>
            <a:chOff x="305495" y="3106375"/>
            <a:chExt cx="2992595" cy="106895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6200190-B483-864B-965A-AC6D8181F1AA}"/>
                </a:ext>
              </a:extLst>
            </p:cNvPr>
            <p:cNvGrpSpPr/>
            <p:nvPr/>
          </p:nvGrpSpPr>
          <p:grpSpPr>
            <a:xfrm>
              <a:off x="305495" y="3106375"/>
              <a:ext cx="2290564" cy="1068951"/>
              <a:chOff x="305495" y="3106375"/>
              <a:chExt cx="2290564" cy="106895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8AC564-218F-A740-9503-A42E3FAB20C8}"/>
                  </a:ext>
                </a:extLst>
              </p:cNvPr>
              <p:cNvSpPr txBox="1"/>
              <p:nvPr/>
            </p:nvSpPr>
            <p:spPr>
              <a:xfrm flipH="1">
                <a:off x="305495" y="3106375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50" name="Text Placeholder 32">
                <a:extLst>
                  <a:ext uri="{FF2B5EF4-FFF2-40B4-BE49-F238E27FC236}">
                    <a16:creationId xmlns:a16="http://schemas.microsoft.com/office/drawing/2014/main" id="{676056A1-A623-E04B-AF78-FF86699FCAB1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3383341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8" name="Shape 2547">
              <a:extLst>
                <a:ext uri="{FF2B5EF4-FFF2-40B4-BE49-F238E27FC236}">
                  <a16:creationId xmlns:a16="http://schemas.microsoft.com/office/drawing/2014/main" id="{51564F33-BF17-AD4B-A56C-6CD2B51BCA44}"/>
                </a:ext>
              </a:extLst>
            </p:cNvPr>
            <p:cNvSpPr/>
            <p:nvPr/>
          </p:nvSpPr>
          <p:spPr>
            <a:xfrm>
              <a:off x="3018762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47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273CB0-0AF9-844E-8609-CB0B156E0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4698180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263DBFC-4AF5-CB4B-B1EE-91CE9DB535EF}"/>
              </a:ext>
            </a:extLst>
          </p:cNvPr>
          <p:cNvSpPr>
            <a:spLocks/>
          </p:cNvSpPr>
          <p:nvPr/>
        </p:nvSpPr>
        <p:spPr bwMode="auto">
          <a:xfrm>
            <a:off x="1661663" y="4552162"/>
            <a:ext cx="409971" cy="1131632"/>
          </a:xfrm>
          <a:custGeom>
            <a:avLst/>
            <a:gdLst>
              <a:gd name="T0" fmla="*/ 0 w 292"/>
              <a:gd name="T1" fmla="*/ 806 h 806"/>
              <a:gd name="T2" fmla="*/ 0 w 292"/>
              <a:gd name="T3" fmla="*/ 105 h 806"/>
              <a:gd name="T4" fmla="*/ 292 w 292"/>
              <a:gd name="T5" fmla="*/ 0 h 806"/>
              <a:gd name="T6" fmla="*/ 292 w 292"/>
              <a:gd name="T7" fmla="*/ 596 h 806"/>
              <a:gd name="T8" fmla="*/ 0 w 292"/>
              <a:gd name="T9" fmla="*/ 806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806"/>
                </a:moveTo>
                <a:lnTo>
                  <a:pt x="0" y="105"/>
                </a:lnTo>
                <a:lnTo>
                  <a:pt x="292" y="0"/>
                </a:lnTo>
                <a:lnTo>
                  <a:pt x="292" y="596"/>
                </a:lnTo>
                <a:lnTo>
                  <a:pt x="0" y="8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3082FEF-940B-314F-A8A2-E2C55B46E7A6}"/>
              </a:ext>
            </a:extLst>
          </p:cNvPr>
          <p:cNvSpPr>
            <a:spLocks/>
          </p:cNvSpPr>
          <p:nvPr/>
        </p:nvSpPr>
        <p:spPr bwMode="auto">
          <a:xfrm>
            <a:off x="2071634" y="4552162"/>
            <a:ext cx="3453863" cy="836790"/>
          </a:xfrm>
          <a:custGeom>
            <a:avLst/>
            <a:gdLst>
              <a:gd name="T0" fmla="*/ 0 w 2460"/>
              <a:gd name="T1" fmla="*/ 596 h 596"/>
              <a:gd name="T2" fmla="*/ 0 w 2460"/>
              <a:gd name="T3" fmla="*/ 0 h 596"/>
              <a:gd name="T4" fmla="*/ 2245 w 2460"/>
              <a:gd name="T5" fmla="*/ 0 h 596"/>
              <a:gd name="T6" fmla="*/ 2460 w 2460"/>
              <a:gd name="T7" fmla="*/ 298 h 596"/>
              <a:gd name="T8" fmla="*/ 2245 w 2460"/>
              <a:gd name="T9" fmla="*/ 596 h 596"/>
              <a:gd name="T10" fmla="*/ 0 w 2460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60" h="596">
                <a:moveTo>
                  <a:pt x="0" y="596"/>
                </a:moveTo>
                <a:lnTo>
                  <a:pt x="0" y="0"/>
                </a:lnTo>
                <a:lnTo>
                  <a:pt x="2245" y="0"/>
                </a:lnTo>
                <a:lnTo>
                  <a:pt x="2460" y="298"/>
                </a:lnTo>
                <a:lnTo>
                  <a:pt x="2245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BD729712-1DAD-5544-B06B-97B0E759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3715373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83F14104-F024-384D-92BC-4F6B571E6B61}"/>
              </a:ext>
            </a:extLst>
          </p:cNvPr>
          <p:cNvSpPr>
            <a:spLocks/>
          </p:cNvSpPr>
          <p:nvPr/>
        </p:nvSpPr>
        <p:spPr bwMode="auto">
          <a:xfrm>
            <a:off x="2071634" y="3715373"/>
            <a:ext cx="2947017" cy="836790"/>
          </a:xfrm>
          <a:custGeom>
            <a:avLst/>
            <a:gdLst>
              <a:gd name="T0" fmla="*/ 0 w 2099"/>
              <a:gd name="T1" fmla="*/ 596 h 596"/>
              <a:gd name="T2" fmla="*/ 0 w 2099"/>
              <a:gd name="T3" fmla="*/ 0 h 596"/>
              <a:gd name="T4" fmla="*/ 1883 w 2099"/>
              <a:gd name="T5" fmla="*/ 0 h 596"/>
              <a:gd name="T6" fmla="*/ 2099 w 2099"/>
              <a:gd name="T7" fmla="*/ 298 h 596"/>
              <a:gd name="T8" fmla="*/ 1883 w 2099"/>
              <a:gd name="T9" fmla="*/ 596 h 596"/>
              <a:gd name="T10" fmla="*/ 0 w 2099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596">
                <a:moveTo>
                  <a:pt x="0" y="596"/>
                </a:moveTo>
                <a:lnTo>
                  <a:pt x="0" y="0"/>
                </a:lnTo>
                <a:lnTo>
                  <a:pt x="1883" y="0"/>
                </a:lnTo>
                <a:lnTo>
                  <a:pt x="2099" y="298"/>
                </a:lnTo>
                <a:lnTo>
                  <a:pt x="1883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6" name="Freeform 24">
            <a:extLst>
              <a:ext uri="{FF2B5EF4-FFF2-40B4-BE49-F238E27FC236}">
                <a16:creationId xmlns:a16="http://schemas.microsoft.com/office/drawing/2014/main" id="{19E12DD6-8238-3947-A1FD-6130E2D48519}"/>
              </a:ext>
            </a:extLst>
          </p:cNvPr>
          <p:cNvSpPr>
            <a:spLocks/>
          </p:cNvSpPr>
          <p:nvPr/>
        </p:nvSpPr>
        <p:spPr bwMode="auto">
          <a:xfrm>
            <a:off x="1661663" y="3716778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0 h 701"/>
              <a:gd name="T6" fmla="*/ 292 w 292"/>
              <a:gd name="T7" fmla="*/ 596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0"/>
                </a:lnTo>
                <a:lnTo>
                  <a:pt x="292" y="59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F4DBDAC3-F696-D74C-A37F-702FBDCA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2731162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0" name="Freeform 37">
            <a:extLst>
              <a:ext uri="{FF2B5EF4-FFF2-40B4-BE49-F238E27FC236}">
                <a16:creationId xmlns:a16="http://schemas.microsoft.com/office/drawing/2014/main" id="{197778B1-B4E2-B641-8A34-5D1EC4F67904}"/>
              </a:ext>
            </a:extLst>
          </p:cNvPr>
          <p:cNvSpPr>
            <a:spLocks/>
          </p:cNvSpPr>
          <p:nvPr/>
        </p:nvSpPr>
        <p:spPr bwMode="auto">
          <a:xfrm>
            <a:off x="1661663" y="2731162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105 h 701"/>
              <a:gd name="T6" fmla="*/ 292 w 292"/>
              <a:gd name="T7" fmla="*/ 701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105"/>
                </a:lnTo>
                <a:lnTo>
                  <a:pt x="292" y="701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2" name="Freeform 39">
            <a:extLst>
              <a:ext uri="{FF2B5EF4-FFF2-40B4-BE49-F238E27FC236}">
                <a16:creationId xmlns:a16="http://schemas.microsoft.com/office/drawing/2014/main" id="{5A7168C5-FE86-1343-AB3C-6DDDDC63C76B}"/>
              </a:ext>
            </a:extLst>
          </p:cNvPr>
          <p:cNvSpPr>
            <a:spLocks/>
          </p:cNvSpPr>
          <p:nvPr/>
        </p:nvSpPr>
        <p:spPr bwMode="auto">
          <a:xfrm>
            <a:off x="2071634" y="2881391"/>
            <a:ext cx="3759937" cy="835386"/>
          </a:xfrm>
          <a:custGeom>
            <a:avLst/>
            <a:gdLst>
              <a:gd name="T0" fmla="*/ 2463 w 2678"/>
              <a:gd name="T1" fmla="*/ 595 h 595"/>
              <a:gd name="T2" fmla="*/ 2678 w 2678"/>
              <a:gd name="T3" fmla="*/ 297 h 595"/>
              <a:gd name="T4" fmla="*/ 2463 w 2678"/>
              <a:gd name="T5" fmla="*/ 0 h 595"/>
              <a:gd name="T6" fmla="*/ 0 w 2678"/>
              <a:gd name="T7" fmla="*/ 0 h 595"/>
              <a:gd name="T8" fmla="*/ 0 w 2678"/>
              <a:gd name="T9" fmla="*/ 595 h 595"/>
              <a:gd name="T10" fmla="*/ 2463 w 2678"/>
              <a:gd name="T11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8" h="595">
                <a:moveTo>
                  <a:pt x="2463" y="595"/>
                </a:moveTo>
                <a:lnTo>
                  <a:pt x="2678" y="297"/>
                </a:lnTo>
                <a:lnTo>
                  <a:pt x="2463" y="0"/>
                </a:lnTo>
                <a:lnTo>
                  <a:pt x="0" y="0"/>
                </a:lnTo>
                <a:lnTo>
                  <a:pt x="0" y="595"/>
                </a:lnTo>
                <a:lnTo>
                  <a:pt x="2463" y="5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4" name="Rectangle 50">
            <a:extLst>
              <a:ext uri="{FF2B5EF4-FFF2-40B4-BE49-F238E27FC236}">
                <a16:creationId xmlns:a16="http://schemas.microsoft.com/office/drawing/2014/main" id="{C9FFE474-D007-FD49-B945-B65D0645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1746951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6" name="Freeform 52">
            <a:extLst>
              <a:ext uri="{FF2B5EF4-FFF2-40B4-BE49-F238E27FC236}">
                <a16:creationId xmlns:a16="http://schemas.microsoft.com/office/drawing/2014/main" id="{31E4F5BE-FB73-294E-B2FA-D63F769CB560}"/>
              </a:ext>
            </a:extLst>
          </p:cNvPr>
          <p:cNvSpPr>
            <a:spLocks/>
          </p:cNvSpPr>
          <p:nvPr/>
        </p:nvSpPr>
        <p:spPr bwMode="auto">
          <a:xfrm>
            <a:off x="1661663" y="1746951"/>
            <a:ext cx="409971" cy="1131632"/>
          </a:xfrm>
          <a:custGeom>
            <a:avLst/>
            <a:gdLst>
              <a:gd name="T0" fmla="*/ 0 w 292"/>
              <a:gd name="T1" fmla="*/ 701 h 806"/>
              <a:gd name="T2" fmla="*/ 0 w 292"/>
              <a:gd name="T3" fmla="*/ 0 h 806"/>
              <a:gd name="T4" fmla="*/ 292 w 292"/>
              <a:gd name="T5" fmla="*/ 211 h 806"/>
              <a:gd name="T6" fmla="*/ 292 w 292"/>
              <a:gd name="T7" fmla="*/ 806 h 806"/>
              <a:gd name="T8" fmla="*/ 0 w 292"/>
              <a:gd name="T9" fmla="*/ 701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701"/>
                </a:moveTo>
                <a:lnTo>
                  <a:pt x="0" y="0"/>
                </a:lnTo>
                <a:lnTo>
                  <a:pt x="292" y="211"/>
                </a:lnTo>
                <a:lnTo>
                  <a:pt x="292" y="80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8" name="Freeform 54">
            <a:extLst>
              <a:ext uri="{FF2B5EF4-FFF2-40B4-BE49-F238E27FC236}">
                <a16:creationId xmlns:a16="http://schemas.microsoft.com/office/drawing/2014/main" id="{02AFD890-16C5-9343-8DE9-985B84C7A979}"/>
              </a:ext>
            </a:extLst>
          </p:cNvPr>
          <p:cNvSpPr>
            <a:spLocks/>
          </p:cNvSpPr>
          <p:nvPr/>
        </p:nvSpPr>
        <p:spPr bwMode="auto">
          <a:xfrm>
            <a:off x="2071634" y="2043197"/>
            <a:ext cx="3222202" cy="838194"/>
          </a:xfrm>
          <a:custGeom>
            <a:avLst/>
            <a:gdLst>
              <a:gd name="T0" fmla="*/ 2079 w 2295"/>
              <a:gd name="T1" fmla="*/ 597 h 597"/>
              <a:gd name="T2" fmla="*/ 2295 w 2295"/>
              <a:gd name="T3" fmla="*/ 299 h 597"/>
              <a:gd name="T4" fmla="*/ 2079 w 2295"/>
              <a:gd name="T5" fmla="*/ 0 h 597"/>
              <a:gd name="T6" fmla="*/ 0 w 2295"/>
              <a:gd name="T7" fmla="*/ 0 h 597"/>
              <a:gd name="T8" fmla="*/ 0 w 2295"/>
              <a:gd name="T9" fmla="*/ 597 h 597"/>
              <a:gd name="T10" fmla="*/ 2079 w 2295"/>
              <a:gd name="T11" fmla="*/ 597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5" h="597">
                <a:moveTo>
                  <a:pt x="2079" y="597"/>
                </a:moveTo>
                <a:lnTo>
                  <a:pt x="2295" y="299"/>
                </a:lnTo>
                <a:lnTo>
                  <a:pt x="2079" y="0"/>
                </a:lnTo>
                <a:lnTo>
                  <a:pt x="0" y="0"/>
                </a:lnTo>
                <a:lnTo>
                  <a:pt x="0" y="597"/>
                </a:lnTo>
                <a:lnTo>
                  <a:pt x="2079" y="5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788BB8-B06B-644F-8976-1DC65E123F5F}"/>
              </a:ext>
            </a:extLst>
          </p:cNvPr>
          <p:cNvGrpSpPr/>
          <p:nvPr/>
        </p:nvGrpSpPr>
        <p:grpSpPr>
          <a:xfrm>
            <a:off x="598828" y="1746951"/>
            <a:ext cx="4695008" cy="1134440"/>
            <a:chOff x="598828" y="1746951"/>
            <a:chExt cx="4695008" cy="11344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0DDDF1-D3D4-9F43-8031-5E0779F73B2B}"/>
                </a:ext>
              </a:extLst>
            </p:cNvPr>
            <p:cNvGrpSpPr/>
            <p:nvPr/>
          </p:nvGrpSpPr>
          <p:grpSpPr>
            <a:xfrm>
              <a:off x="598828" y="1746951"/>
              <a:ext cx="4695008" cy="1134440"/>
              <a:chOff x="598828" y="1746951"/>
              <a:chExt cx="4695008" cy="1134440"/>
            </a:xfrm>
          </p:grpSpPr>
          <p:sp>
            <p:nvSpPr>
              <p:cNvPr id="23" name="Rectangle 49">
                <a:extLst>
                  <a:ext uri="{FF2B5EF4-FFF2-40B4-BE49-F238E27FC236}">
                    <a16:creationId xmlns:a16="http://schemas.microsoft.com/office/drawing/2014/main" id="{74DFE5FB-EF11-1D4E-A523-E09E31510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1746951"/>
                <a:ext cx="1062835" cy="984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51">
                <a:extLst>
                  <a:ext uri="{FF2B5EF4-FFF2-40B4-BE49-F238E27FC236}">
                    <a16:creationId xmlns:a16="http://schemas.microsoft.com/office/drawing/2014/main" id="{FF9FABD5-4162-9941-ACB8-125CE5171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1746951"/>
                <a:ext cx="409971" cy="1131632"/>
              </a:xfrm>
              <a:custGeom>
                <a:avLst/>
                <a:gdLst>
                  <a:gd name="T0" fmla="*/ 0 w 292"/>
                  <a:gd name="T1" fmla="*/ 701 h 806"/>
                  <a:gd name="T2" fmla="*/ 0 w 292"/>
                  <a:gd name="T3" fmla="*/ 0 h 806"/>
                  <a:gd name="T4" fmla="*/ 292 w 292"/>
                  <a:gd name="T5" fmla="*/ 211 h 806"/>
                  <a:gd name="T6" fmla="*/ 292 w 292"/>
                  <a:gd name="T7" fmla="*/ 806 h 806"/>
                  <a:gd name="T8" fmla="*/ 0 w 292"/>
                  <a:gd name="T9" fmla="*/ 701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701"/>
                    </a:moveTo>
                    <a:lnTo>
                      <a:pt x="0" y="0"/>
                    </a:lnTo>
                    <a:lnTo>
                      <a:pt x="292" y="211"/>
                    </a:lnTo>
                    <a:lnTo>
                      <a:pt x="292" y="80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53">
                <a:extLst>
                  <a:ext uri="{FF2B5EF4-FFF2-40B4-BE49-F238E27FC236}">
                    <a16:creationId xmlns:a16="http://schemas.microsoft.com/office/drawing/2014/main" id="{69D93E9E-3166-9441-8C22-4B6CB047A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043197"/>
                <a:ext cx="3222202" cy="838194"/>
              </a:xfrm>
              <a:custGeom>
                <a:avLst/>
                <a:gdLst>
                  <a:gd name="T0" fmla="*/ 2079 w 2295"/>
                  <a:gd name="T1" fmla="*/ 597 h 597"/>
                  <a:gd name="T2" fmla="*/ 2295 w 2295"/>
                  <a:gd name="T3" fmla="*/ 299 h 597"/>
                  <a:gd name="T4" fmla="*/ 2079 w 2295"/>
                  <a:gd name="T5" fmla="*/ 0 h 597"/>
                  <a:gd name="T6" fmla="*/ 0 w 2295"/>
                  <a:gd name="T7" fmla="*/ 0 h 597"/>
                  <a:gd name="T8" fmla="*/ 0 w 2295"/>
                  <a:gd name="T9" fmla="*/ 597 h 597"/>
                  <a:gd name="T10" fmla="*/ 2079 w 2295"/>
                  <a:gd name="T11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5" h="597">
                    <a:moveTo>
                      <a:pt x="2079" y="597"/>
                    </a:moveTo>
                    <a:lnTo>
                      <a:pt x="2295" y="299"/>
                    </a:lnTo>
                    <a:lnTo>
                      <a:pt x="2079" y="0"/>
                    </a:lnTo>
                    <a:lnTo>
                      <a:pt x="0" y="0"/>
                    </a:lnTo>
                    <a:lnTo>
                      <a:pt x="0" y="597"/>
                    </a:lnTo>
                    <a:lnTo>
                      <a:pt x="2079" y="5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48" name="Shape 2778">
              <a:extLst>
                <a:ext uri="{FF2B5EF4-FFF2-40B4-BE49-F238E27FC236}">
                  <a16:creationId xmlns:a16="http://schemas.microsoft.com/office/drawing/2014/main" id="{5E070EA6-ABAD-EB46-BD59-17911659BFBA}"/>
                </a:ext>
              </a:extLst>
            </p:cNvPr>
            <p:cNvSpPr/>
            <p:nvPr/>
          </p:nvSpPr>
          <p:spPr>
            <a:xfrm>
              <a:off x="914382" y="2093890"/>
              <a:ext cx="431728" cy="43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788710-EF50-2B4F-A360-06436FD40A6E}"/>
                </a:ext>
              </a:extLst>
            </p:cNvPr>
            <p:cNvSpPr/>
            <p:nvPr/>
          </p:nvSpPr>
          <p:spPr>
            <a:xfrm>
              <a:off x="2335082" y="214818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C2B1508-8A53-0542-9DE2-EDBB6487A7F3}"/>
              </a:ext>
            </a:extLst>
          </p:cNvPr>
          <p:cNvGrpSpPr/>
          <p:nvPr/>
        </p:nvGrpSpPr>
        <p:grpSpPr>
          <a:xfrm>
            <a:off x="598828" y="2731162"/>
            <a:ext cx="5232743" cy="985615"/>
            <a:chOff x="598828" y="2731162"/>
            <a:chExt cx="5232743" cy="9856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CCE667-3FC9-2C46-9617-4FB834D95D12}"/>
                </a:ext>
              </a:extLst>
            </p:cNvPr>
            <p:cNvGrpSpPr/>
            <p:nvPr/>
          </p:nvGrpSpPr>
          <p:grpSpPr>
            <a:xfrm>
              <a:off x="598828" y="2731162"/>
              <a:ext cx="5232743" cy="985615"/>
              <a:chOff x="598828" y="2731162"/>
              <a:chExt cx="5232743" cy="985615"/>
            </a:xfrm>
          </p:grpSpPr>
          <p:sp>
            <p:nvSpPr>
              <p:cNvPr id="17" name="Rectangle 34">
                <a:extLst>
                  <a:ext uri="{FF2B5EF4-FFF2-40B4-BE49-F238E27FC236}">
                    <a16:creationId xmlns:a16="http://schemas.microsoft.com/office/drawing/2014/main" id="{B5CCAE44-7D84-C440-9BA3-505DD44A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2731162"/>
                <a:ext cx="1062835" cy="9842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7D86043-04C0-FC47-A1F5-E78161AEA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2731162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105 h 701"/>
                  <a:gd name="T6" fmla="*/ 292 w 292"/>
                  <a:gd name="T7" fmla="*/ 701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105"/>
                    </a:lnTo>
                    <a:lnTo>
                      <a:pt x="292" y="701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01C33E6D-253F-A042-81B6-64B12D264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881391"/>
                <a:ext cx="3759937" cy="835386"/>
              </a:xfrm>
              <a:custGeom>
                <a:avLst/>
                <a:gdLst>
                  <a:gd name="T0" fmla="*/ 2463 w 2678"/>
                  <a:gd name="T1" fmla="*/ 595 h 595"/>
                  <a:gd name="T2" fmla="*/ 2678 w 2678"/>
                  <a:gd name="T3" fmla="*/ 297 h 595"/>
                  <a:gd name="T4" fmla="*/ 2463 w 2678"/>
                  <a:gd name="T5" fmla="*/ 0 h 595"/>
                  <a:gd name="T6" fmla="*/ 0 w 2678"/>
                  <a:gd name="T7" fmla="*/ 0 h 595"/>
                  <a:gd name="T8" fmla="*/ 0 w 2678"/>
                  <a:gd name="T9" fmla="*/ 595 h 595"/>
                  <a:gd name="T10" fmla="*/ 2463 w 2678"/>
                  <a:gd name="T11" fmla="*/ 595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8" h="595">
                    <a:moveTo>
                      <a:pt x="2463" y="595"/>
                    </a:moveTo>
                    <a:lnTo>
                      <a:pt x="2678" y="297"/>
                    </a:lnTo>
                    <a:lnTo>
                      <a:pt x="2463" y="0"/>
                    </a:lnTo>
                    <a:lnTo>
                      <a:pt x="0" y="0"/>
                    </a:lnTo>
                    <a:lnTo>
                      <a:pt x="0" y="595"/>
                    </a:lnTo>
                    <a:lnTo>
                      <a:pt x="2463" y="5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0" name="Shape 2748">
              <a:extLst>
                <a:ext uri="{FF2B5EF4-FFF2-40B4-BE49-F238E27FC236}">
                  <a16:creationId xmlns:a16="http://schemas.microsoft.com/office/drawing/2014/main" id="{94379ED6-D844-6B41-8157-7B36F816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045" y="308482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525EDC-4004-8742-96D9-21DB5C1A55AE}"/>
                </a:ext>
              </a:extLst>
            </p:cNvPr>
            <p:cNvSpPr/>
            <p:nvPr/>
          </p:nvSpPr>
          <p:spPr>
            <a:xfrm>
              <a:off x="2335082" y="3021217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1334097-B992-AF4B-A0BA-EB962F484393}"/>
              </a:ext>
            </a:extLst>
          </p:cNvPr>
          <p:cNvGrpSpPr/>
          <p:nvPr/>
        </p:nvGrpSpPr>
        <p:grpSpPr>
          <a:xfrm>
            <a:off x="598828" y="3715373"/>
            <a:ext cx="4419823" cy="985616"/>
            <a:chOff x="598828" y="3715373"/>
            <a:chExt cx="4419823" cy="98561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23B820F-FE37-BE44-84B7-51D777E99C36}"/>
                </a:ext>
              </a:extLst>
            </p:cNvPr>
            <p:cNvGrpSpPr/>
            <p:nvPr/>
          </p:nvGrpSpPr>
          <p:grpSpPr>
            <a:xfrm>
              <a:off x="598828" y="3715373"/>
              <a:ext cx="4419823" cy="985616"/>
              <a:chOff x="598828" y="3715373"/>
              <a:chExt cx="4419823" cy="985616"/>
            </a:xfrm>
          </p:grpSpPr>
          <p:sp>
            <p:nvSpPr>
              <p:cNvPr id="11" name="Rectangle 19">
                <a:extLst>
                  <a:ext uri="{FF2B5EF4-FFF2-40B4-BE49-F238E27FC236}">
                    <a16:creationId xmlns:a16="http://schemas.microsoft.com/office/drawing/2014/main" id="{F4DDC780-848E-B146-85B4-580FFFA48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3715373"/>
                <a:ext cx="1062835" cy="98421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82AC7BF9-C095-7D45-8368-37A18B4B7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3715373"/>
                <a:ext cx="2947017" cy="836790"/>
              </a:xfrm>
              <a:custGeom>
                <a:avLst/>
                <a:gdLst>
                  <a:gd name="T0" fmla="*/ 0 w 2099"/>
                  <a:gd name="T1" fmla="*/ 596 h 596"/>
                  <a:gd name="T2" fmla="*/ 0 w 2099"/>
                  <a:gd name="T3" fmla="*/ 0 h 596"/>
                  <a:gd name="T4" fmla="*/ 1883 w 2099"/>
                  <a:gd name="T5" fmla="*/ 0 h 596"/>
                  <a:gd name="T6" fmla="*/ 2099 w 2099"/>
                  <a:gd name="T7" fmla="*/ 298 h 596"/>
                  <a:gd name="T8" fmla="*/ 1883 w 2099"/>
                  <a:gd name="T9" fmla="*/ 596 h 596"/>
                  <a:gd name="T10" fmla="*/ 0 w 2099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9" h="596">
                    <a:moveTo>
                      <a:pt x="0" y="596"/>
                    </a:moveTo>
                    <a:lnTo>
                      <a:pt x="0" y="0"/>
                    </a:lnTo>
                    <a:lnTo>
                      <a:pt x="1883" y="0"/>
                    </a:lnTo>
                    <a:lnTo>
                      <a:pt x="2099" y="298"/>
                    </a:lnTo>
                    <a:lnTo>
                      <a:pt x="1883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23">
                <a:extLst>
                  <a:ext uri="{FF2B5EF4-FFF2-40B4-BE49-F238E27FC236}">
                    <a16:creationId xmlns:a16="http://schemas.microsoft.com/office/drawing/2014/main" id="{31DD85E2-C965-6A42-8672-8E676C96C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3716778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0 h 701"/>
                  <a:gd name="T6" fmla="*/ 292 w 292"/>
                  <a:gd name="T7" fmla="*/ 596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1" name="Shape 2774">
              <a:extLst>
                <a:ext uri="{FF2B5EF4-FFF2-40B4-BE49-F238E27FC236}">
                  <a16:creationId xmlns:a16="http://schemas.microsoft.com/office/drawing/2014/main" id="{3D545B54-BD30-6E43-88B4-B860881E8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962" y="4107046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0738792-28E9-F946-8D1A-38D90CA8BAA6}"/>
                </a:ext>
              </a:extLst>
            </p:cNvPr>
            <p:cNvSpPr/>
            <p:nvPr/>
          </p:nvSpPr>
          <p:spPr>
            <a:xfrm>
              <a:off x="2335082" y="383934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5C89AC-1067-D045-98D7-C024AEC5CDD8}"/>
              </a:ext>
            </a:extLst>
          </p:cNvPr>
          <p:cNvGrpSpPr/>
          <p:nvPr/>
        </p:nvGrpSpPr>
        <p:grpSpPr>
          <a:xfrm>
            <a:off x="598828" y="4552162"/>
            <a:ext cx="4926669" cy="1131632"/>
            <a:chOff x="598828" y="4552162"/>
            <a:chExt cx="4926669" cy="11316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AC8E52C-5D6D-3B4E-8204-A2F7443A0EF3}"/>
                </a:ext>
              </a:extLst>
            </p:cNvPr>
            <p:cNvGrpSpPr/>
            <p:nvPr/>
          </p:nvGrpSpPr>
          <p:grpSpPr>
            <a:xfrm>
              <a:off x="598828" y="4552162"/>
              <a:ext cx="4926669" cy="1131632"/>
              <a:chOff x="598828" y="4552162"/>
              <a:chExt cx="4926669" cy="113163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99B8EA-7828-9A4D-A0FA-23CBB813A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4698180"/>
                <a:ext cx="1062835" cy="98421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25D1A1DD-3431-A244-B260-F35E569C3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4552162"/>
                <a:ext cx="409971" cy="1131632"/>
              </a:xfrm>
              <a:custGeom>
                <a:avLst/>
                <a:gdLst>
                  <a:gd name="T0" fmla="*/ 0 w 292"/>
                  <a:gd name="T1" fmla="*/ 806 h 806"/>
                  <a:gd name="T2" fmla="*/ 0 w 292"/>
                  <a:gd name="T3" fmla="*/ 105 h 806"/>
                  <a:gd name="T4" fmla="*/ 292 w 292"/>
                  <a:gd name="T5" fmla="*/ 0 h 806"/>
                  <a:gd name="T6" fmla="*/ 292 w 292"/>
                  <a:gd name="T7" fmla="*/ 596 h 806"/>
                  <a:gd name="T8" fmla="*/ 0 w 292"/>
                  <a:gd name="T9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806"/>
                    </a:moveTo>
                    <a:lnTo>
                      <a:pt x="0" y="105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58227D71-FEDF-F745-86BA-60AAA512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4552162"/>
                <a:ext cx="3453863" cy="836790"/>
              </a:xfrm>
              <a:custGeom>
                <a:avLst/>
                <a:gdLst>
                  <a:gd name="T0" fmla="*/ 0 w 2460"/>
                  <a:gd name="T1" fmla="*/ 596 h 596"/>
                  <a:gd name="T2" fmla="*/ 0 w 2460"/>
                  <a:gd name="T3" fmla="*/ 0 h 596"/>
                  <a:gd name="T4" fmla="*/ 2245 w 2460"/>
                  <a:gd name="T5" fmla="*/ 0 h 596"/>
                  <a:gd name="T6" fmla="*/ 2460 w 2460"/>
                  <a:gd name="T7" fmla="*/ 298 h 596"/>
                  <a:gd name="T8" fmla="*/ 2245 w 2460"/>
                  <a:gd name="T9" fmla="*/ 596 h 596"/>
                  <a:gd name="T10" fmla="*/ 0 w 2460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0" h="596">
                    <a:moveTo>
                      <a:pt x="0" y="596"/>
                    </a:moveTo>
                    <a:lnTo>
                      <a:pt x="0" y="0"/>
                    </a:lnTo>
                    <a:lnTo>
                      <a:pt x="2245" y="0"/>
                    </a:lnTo>
                    <a:lnTo>
                      <a:pt x="2460" y="298"/>
                    </a:lnTo>
                    <a:lnTo>
                      <a:pt x="2245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2" name="Shape 2784">
              <a:extLst>
                <a:ext uri="{FF2B5EF4-FFF2-40B4-BE49-F238E27FC236}">
                  <a16:creationId xmlns:a16="http://schemas.microsoft.com/office/drawing/2014/main" id="{B00E626F-9657-674B-B77D-B3454168A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7710" y="497608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909F0F-345A-064E-89B0-EE089737A37F}"/>
                </a:ext>
              </a:extLst>
            </p:cNvPr>
            <p:cNvSpPr/>
            <p:nvPr/>
          </p:nvSpPr>
          <p:spPr>
            <a:xfrm>
              <a:off x="2335082" y="4655063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5DF6C6-2CE5-AD43-B683-05DF5D8124FC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2ADB238-E7B8-2B41-B332-71F17938ABCB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Shape 2778">
              <a:extLst>
                <a:ext uri="{FF2B5EF4-FFF2-40B4-BE49-F238E27FC236}">
                  <a16:creationId xmlns:a16="http://schemas.microsoft.com/office/drawing/2014/main" id="{467251FC-F784-D843-85E9-66504CCE013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C51AF3-914C-6D4C-89FB-F6EF42C3D3AD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3A4E8F-D2D4-2D47-A063-FCE2BA6F4EDC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Shape 2748">
              <a:extLst>
                <a:ext uri="{FF2B5EF4-FFF2-40B4-BE49-F238E27FC236}">
                  <a16:creationId xmlns:a16="http://schemas.microsoft.com/office/drawing/2014/main" id="{C71BBCEE-4BC9-3042-AB1E-4EDFAF6A536A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9645B7-66A9-A049-90F3-B32266A387E5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BFD31FF-0237-4743-A906-69857ABD3485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Shape 2774">
              <a:extLst>
                <a:ext uri="{FF2B5EF4-FFF2-40B4-BE49-F238E27FC236}">
                  <a16:creationId xmlns:a16="http://schemas.microsoft.com/office/drawing/2014/main" id="{549AE5B0-C229-FF45-99A7-09A5961E1F37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524480-2C19-5341-AC1C-541F98795A95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3600AA-5B1F-F842-890B-16E646D8880D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84">
              <a:extLst>
                <a:ext uri="{FF2B5EF4-FFF2-40B4-BE49-F238E27FC236}">
                  <a16:creationId xmlns:a16="http://schemas.microsoft.com/office/drawing/2014/main" id="{4FCD2521-F967-0343-8B11-6E763B974735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74" name="Text Placeholder 33">
            <a:extLst>
              <a:ext uri="{FF2B5EF4-FFF2-40B4-BE49-F238E27FC236}">
                <a16:creationId xmlns:a16="http://schemas.microsoft.com/office/drawing/2014/main" id="{AE5FF2D0-2108-AA40-AE96-741C1E92209F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75" name="Text Placeholder 32">
            <a:extLst>
              <a:ext uri="{FF2B5EF4-FFF2-40B4-BE49-F238E27FC236}">
                <a16:creationId xmlns:a16="http://schemas.microsoft.com/office/drawing/2014/main" id="{3E46B4FE-CE82-354E-8A11-0E956B17138F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D6E891-7E28-FE47-A19E-E1BBF1FF27B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36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4" grpId="0"/>
      <p:bldP spid="75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724990-5E83-DF47-9D92-62D19044FD06}"/>
              </a:ext>
            </a:extLst>
          </p:cNvPr>
          <p:cNvGrpSpPr/>
          <p:nvPr/>
        </p:nvGrpSpPr>
        <p:grpSpPr>
          <a:xfrm>
            <a:off x="2383336" y="1837822"/>
            <a:ext cx="7427288" cy="2171893"/>
            <a:chOff x="1988635" y="2973684"/>
            <a:chExt cx="15211458" cy="444814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B645C54-88BE-D34C-8342-6D957353AA82}"/>
                </a:ext>
              </a:extLst>
            </p:cNvPr>
            <p:cNvSpPr/>
            <p:nvPr/>
          </p:nvSpPr>
          <p:spPr>
            <a:xfrm>
              <a:off x="1988635" y="2973684"/>
              <a:ext cx="3386330" cy="4448145"/>
            </a:xfrm>
            <a:custGeom>
              <a:avLst/>
              <a:gdLst>
                <a:gd name="connsiteX0" fmla="*/ 1162599 w 3386330"/>
                <a:gd name="connsiteY0" fmla="*/ 0 h 4448145"/>
                <a:gd name="connsiteX1" fmla="*/ 1266304 w 3386330"/>
                <a:gd name="connsiteY1" fmla="*/ 23311 h 4448145"/>
                <a:gd name="connsiteX2" fmla="*/ 1448574 w 3386330"/>
                <a:gd name="connsiteY2" fmla="*/ 177614 h 4448145"/>
                <a:gd name="connsiteX3" fmla="*/ 3209992 w 3386330"/>
                <a:gd name="connsiteY3" fmla="*/ 1938905 h 4448145"/>
                <a:gd name="connsiteX4" fmla="*/ 3363350 w 3386330"/>
                <a:gd name="connsiteY4" fmla="*/ 2120232 h 4448145"/>
                <a:gd name="connsiteX5" fmla="*/ 3363350 w 3386330"/>
                <a:gd name="connsiteY5" fmla="*/ 2327759 h 4448145"/>
                <a:gd name="connsiteX6" fmla="*/ 3208892 w 3386330"/>
                <a:gd name="connsiteY6" fmla="*/ 2510530 h 4448145"/>
                <a:gd name="connsiteX7" fmla="*/ 1447474 w 3386330"/>
                <a:gd name="connsiteY7" fmla="*/ 4271821 h 4448145"/>
                <a:gd name="connsiteX8" fmla="*/ 1266304 w 3386330"/>
                <a:gd name="connsiteY8" fmla="*/ 4425093 h 4448145"/>
                <a:gd name="connsiteX9" fmla="*/ 1058737 w 3386330"/>
                <a:gd name="connsiteY9" fmla="*/ 4425093 h 4448145"/>
                <a:gd name="connsiteX10" fmla="*/ 875995 w 3386330"/>
                <a:gd name="connsiteY10" fmla="*/ 4270789 h 4448145"/>
                <a:gd name="connsiteX11" fmla="*/ 0 w 3386330"/>
                <a:gd name="connsiteY11" fmla="*/ 3394682 h 4448145"/>
                <a:gd name="connsiteX12" fmla="*/ 812515 w 3386330"/>
                <a:gd name="connsiteY12" fmla="*/ 2582112 h 4448145"/>
                <a:gd name="connsiteX13" fmla="*/ 1006098 w 3386330"/>
                <a:gd name="connsiteY13" fmla="*/ 2353957 h 4448145"/>
                <a:gd name="connsiteX14" fmla="*/ 1007709 w 3386330"/>
                <a:gd name="connsiteY14" fmla="*/ 2349218 h 4448145"/>
                <a:gd name="connsiteX15" fmla="*/ 1674788 w 3386330"/>
                <a:gd name="connsiteY15" fmla="*/ 2349218 h 4448145"/>
                <a:gd name="connsiteX16" fmla="*/ 1674788 w 3386330"/>
                <a:gd name="connsiteY16" fmla="*/ 2516098 h 4448145"/>
                <a:gd name="connsiteX17" fmla="*/ 2037976 w 3386330"/>
                <a:gd name="connsiteY17" fmla="*/ 2224099 h 4448145"/>
                <a:gd name="connsiteX18" fmla="*/ 1674788 w 3386330"/>
                <a:gd name="connsiteY18" fmla="*/ 1932100 h 4448145"/>
                <a:gd name="connsiteX19" fmla="*/ 1674788 w 3386330"/>
                <a:gd name="connsiteY19" fmla="*/ 2098980 h 4448145"/>
                <a:gd name="connsiteX20" fmla="*/ 1007640 w 3386330"/>
                <a:gd name="connsiteY20" fmla="*/ 2098980 h 4448145"/>
                <a:gd name="connsiteX21" fmla="*/ 1006098 w 3386330"/>
                <a:gd name="connsiteY21" fmla="*/ 2094446 h 4448145"/>
                <a:gd name="connsiteX22" fmla="*/ 814086 w 3386330"/>
                <a:gd name="connsiteY22" fmla="*/ 1867323 h 4448145"/>
                <a:gd name="connsiteX23" fmla="*/ 472 w 3386330"/>
                <a:gd name="connsiteY23" fmla="*/ 1053721 h 4448145"/>
                <a:gd name="connsiteX24" fmla="*/ 877567 w 3386330"/>
                <a:gd name="connsiteY24" fmla="*/ 176583 h 4448145"/>
                <a:gd name="connsiteX25" fmla="*/ 1058737 w 3386330"/>
                <a:gd name="connsiteY25" fmla="*/ 23311 h 4448145"/>
                <a:gd name="connsiteX26" fmla="*/ 1162599 w 3386330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0" h="4448145">
                  <a:moveTo>
                    <a:pt x="1162599" y="0"/>
                  </a:moveTo>
                  <a:cubicBezTo>
                    <a:pt x="1197953" y="0"/>
                    <a:pt x="1233464" y="7839"/>
                    <a:pt x="1266304" y="23311"/>
                  </a:cubicBezTo>
                  <a:cubicBezTo>
                    <a:pt x="1324442" y="53429"/>
                    <a:pt x="1365610" y="94687"/>
                    <a:pt x="1448574" y="177614"/>
                  </a:cubicBezTo>
                  <a:lnTo>
                    <a:pt x="3209992" y="1938905"/>
                  </a:lnTo>
                  <a:cubicBezTo>
                    <a:pt x="3291699" y="2020595"/>
                    <a:pt x="3333181" y="2062059"/>
                    <a:pt x="3363350" y="2120232"/>
                  </a:cubicBezTo>
                  <a:cubicBezTo>
                    <a:pt x="3393990" y="2186038"/>
                    <a:pt x="3393990" y="2261953"/>
                    <a:pt x="3363350" y="2327759"/>
                  </a:cubicBezTo>
                  <a:cubicBezTo>
                    <a:pt x="3333181" y="2385726"/>
                    <a:pt x="3291856" y="2427396"/>
                    <a:pt x="3208892" y="2510530"/>
                  </a:cubicBezTo>
                  <a:lnTo>
                    <a:pt x="1447474" y="4271821"/>
                  </a:lnTo>
                  <a:cubicBezTo>
                    <a:pt x="1365924" y="4353511"/>
                    <a:pt x="1324285" y="4394975"/>
                    <a:pt x="1266304" y="4425093"/>
                  </a:cubicBezTo>
                  <a:cubicBezTo>
                    <a:pt x="1200624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5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4" y="2426571"/>
                    <a:pt x="1006098" y="2353957"/>
                  </a:cubicBezTo>
                  <a:lnTo>
                    <a:pt x="1007709" y="2349218"/>
                  </a:lnTo>
                  <a:lnTo>
                    <a:pt x="1674788" y="2349218"/>
                  </a:lnTo>
                  <a:lnTo>
                    <a:pt x="1674788" y="2516098"/>
                  </a:lnTo>
                  <a:lnTo>
                    <a:pt x="2037976" y="2224099"/>
                  </a:lnTo>
                  <a:lnTo>
                    <a:pt x="1674788" y="1932100"/>
                  </a:lnTo>
                  <a:lnTo>
                    <a:pt x="1674788" y="2098980"/>
                  </a:lnTo>
                  <a:lnTo>
                    <a:pt x="1007640" y="2098980"/>
                  </a:lnTo>
                  <a:lnTo>
                    <a:pt x="1006098" y="2094446"/>
                  </a:lnTo>
                  <a:cubicBezTo>
                    <a:pt x="968544" y="2021627"/>
                    <a:pt x="916378" y="1969436"/>
                    <a:pt x="814086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D5C396D-30A2-2043-9D2E-819E1C2CF96A}"/>
                </a:ext>
              </a:extLst>
            </p:cNvPr>
            <p:cNvSpPr/>
            <p:nvPr/>
          </p:nvSpPr>
          <p:spPr>
            <a:xfrm>
              <a:off x="4908775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64236 w 3386332"/>
                <a:gd name="connsiteY15" fmla="*/ 2349218 h 4448145"/>
                <a:gd name="connsiteX16" fmla="*/ 1664236 w 3386332"/>
                <a:gd name="connsiteY16" fmla="*/ 2516098 h 4448145"/>
                <a:gd name="connsiteX17" fmla="*/ 2027424 w 3386332"/>
                <a:gd name="connsiteY17" fmla="*/ 2224099 h 4448145"/>
                <a:gd name="connsiteX18" fmla="*/ 1664236 w 3386332"/>
                <a:gd name="connsiteY18" fmla="*/ 1932100 h 4448145"/>
                <a:gd name="connsiteX19" fmla="*/ 1664236 w 3386332"/>
                <a:gd name="connsiteY19" fmla="*/ 2098980 h 4448145"/>
                <a:gd name="connsiteX20" fmla="*/ 1007641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7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64236" y="2349218"/>
                  </a:lnTo>
                  <a:lnTo>
                    <a:pt x="1664236" y="2516098"/>
                  </a:lnTo>
                  <a:lnTo>
                    <a:pt x="2027424" y="2224099"/>
                  </a:lnTo>
                  <a:lnTo>
                    <a:pt x="1664236" y="1932100"/>
                  </a:lnTo>
                  <a:lnTo>
                    <a:pt x="1664236" y="2098980"/>
                  </a:lnTo>
                  <a:lnTo>
                    <a:pt x="1007641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7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A34DFA3-8167-9D44-AE32-6923D597F078}"/>
                </a:ext>
              </a:extLst>
            </p:cNvPr>
            <p:cNvSpPr/>
            <p:nvPr/>
          </p:nvSpPr>
          <p:spPr>
            <a:xfrm>
              <a:off x="7828916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86722 w 3386332"/>
                <a:gd name="connsiteY15" fmla="*/ 2349218 h 4448145"/>
                <a:gd name="connsiteX16" fmla="*/ 1686722 w 3386332"/>
                <a:gd name="connsiteY16" fmla="*/ 2516098 h 4448145"/>
                <a:gd name="connsiteX17" fmla="*/ 2049910 w 3386332"/>
                <a:gd name="connsiteY17" fmla="*/ 2224099 h 4448145"/>
                <a:gd name="connsiteX18" fmla="*/ 1686722 w 3386332"/>
                <a:gd name="connsiteY18" fmla="*/ 1932100 h 4448145"/>
                <a:gd name="connsiteX19" fmla="*/ 1686722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86722" y="2349218"/>
                  </a:lnTo>
                  <a:lnTo>
                    <a:pt x="1686722" y="2516098"/>
                  </a:lnTo>
                  <a:lnTo>
                    <a:pt x="2049910" y="2224099"/>
                  </a:lnTo>
                  <a:lnTo>
                    <a:pt x="1686722" y="1932100"/>
                  </a:lnTo>
                  <a:lnTo>
                    <a:pt x="1686722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EC9E27-30BA-8F40-B072-DDFC012810BF}"/>
                </a:ext>
              </a:extLst>
            </p:cNvPr>
            <p:cNvSpPr/>
            <p:nvPr/>
          </p:nvSpPr>
          <p:spPr>
            <a:xfrm>
              <a:off x="10786582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76168 w 3386332"/>
                <a:gd name="connsiteY15" fmla="*/ 2349218 h 4448145"/>
                <a:gd name="connsiteX16" fmla="*/ 1676168 w 3386332"/>
                <a:gd name="connsiteY16" fmla="*/ 2516098 h 4448145"/>
                <a:gd name="connsiteX17" fmla="*/ 2039356 w 3386332"/>
                <a:gd name="connsiteY17" fmla="*/ 2224099 h 4448145"/>
                <a:gd name="connsiteX18" fmla="*/ 1676168 w 3386332"/>
                <a:gd name="connsiteY18" fmla="*/ 1932100 h 4448145"/>
                <a:gd name="connsiteX19" fmla="*/ 1676168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76168" y="2349218"/>
                  </a:lnTo>
                  <a:lnTo>
                    <a:pt x="1676168" y="2516098"/>
                  </a:lnTo>
                  <a:lnTo>
                    <a:pt x="2039356" y="2224099"/>
                  </a:lnTo>
                  <a:lnTo>
                    <a:pt x="1676168" y="1932100"/>
                  </a:lnTo>
                  <a:lnTo>
                    <a:pt x="1676168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4C0B4CC-7C4A-C543-8E86-36E0FF21245E}"/>
                </a:ext>
              </a:extLst>
            </p:cNvPr>
            <p:cNvSpPr/>
            <p:nvPr/>
          </p:nvSpPr>
          <p:spPr>
            <a:xfrm>
              <a:off x="13813761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98654 w 3386332"/>
                <a:gd name="connsiteY15" fmla="*/ 2349218 h 4448145"/>
                <a:gd name="connsiteX16" fmla="*/ 1698654 w 3386332"/>
                <a:gd name="connsiteY16" fmla="*/ 2516098 h 4448145"/>
                <a:gd name="connsiteX17" fmla="*/ 2061842 w 3386332"/>
                <a:gd name="connsiteY17" fmla="*/ 2224099 h 4448145"/>
                <a:gd name="connsiteX18" fmla="*/ 1698654 w 3386332"/>
                <a:gd name="connsiteY18" fmla="*/ 1932100 h 4448145"/>
                <a:gd name="connsiteX19" fmla="*/ 1698654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0" y="94687"/>
                    <a:pt x="1448575" y="177614"/>
                  </a:cubicBezTo>
                  <a:lnTo>
                    <a:pt x="3209994" y="1938905"/>
                  </a:lnTo>
                  <a:cubicBezTo>
                    <a:pt x="3291702" y="2020595"/>
                    <a:pt x="3333184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4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98654" y="2349218"/>
                  </a:lnTo>
                  <a:lnTo>
                    <a:pt x="1698654" y="2516098"/>
                  </a:lnTo>
                  <a:lnTo>
                    <a:pt x="2061842" y="2224099"/>
                  </a:lnTo>
                  <a:lnTo>
                    <a:pt x="1698654" y="1932100"/>
                  </a:lnTo>
                  <a:lnTo>
                    <a:pt x="1698654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596C3-8351-8241-A6FE-0518A916C0AA}"/>
              </a:ext>
            </a:extLst>
          </p:cNvPr>
          <p:cNvGrpSpPr/>
          <p:nvPr/>
        </p:nvGrpSpPr>
        <p:grpSpPr>
          <a:xfrm>
            <a:off x="2025411" y="5034456"/>
            <a:ext cx="1466880" cy="632481"/>
            <a:chOff x="2194602" y="2009322"/>
            <a:chExt cx="1573731" cy="6785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BC515D-0704-0547-9C97-1BE49874340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Shape 2778">
              <a:extLst>
                <a:ext uri="{FF2B5EF4-FFF2-40B4-BE49-F238E27FC236}">
                  <a16:creationId xmlns:a16="http://schemas.microsoft.com/office/drawing/2014/main" id="{5E208306-A76B-0C4A-B0B2-3A277DB4044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2E3C82-7C25-6740-8671-14F297001A41}"/>
              </a:ext>
            </a:extLst>
          </p:cNvPr>
          <p:cNvGrpSpPr/>
          <p:nvPr/>
        </p:nvGrpSpPr>
        <p:grpSpPr>
          <a:xfrm>
            <a:off x="3664220" y="5036971"/>
            <a:ext cx="1468066" cy="632481"/>
            <a:chOff x="4129724" y="2015877"/>
            <a:chExt cx="1575004" cy="67855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4DE609-58A9-2345-9DFE-DAB2E06025D5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Shape 2748">
              <a:extLst>
                <a:ext uri="{FF2B5EF4-FFF2-40B4-BE49-F238E27FC236}">
                  <a16:creationId xmlns:a16="http://schemas.microsoft.com/office/drawing/2014/main" id="{E25D6689-F136-8846-B50C-A2904AC9F05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E79E63-4191-7340-B099-581EDD0E3AEE}"/>
              </a:ext>
            </a:extLst>
          </p:cNvPr>
          <p:cNvGrpSpPr/>
          <p:nvPr/>
        </p:nvGrpSpPr>
        <p:grpSpPr>
          <a:xfrm>
            <a:off x="5361373" y="5036970"/>
            <a:ext cx="1469253" cy="632481"/>
            <a:chOff x="6064846" y="2015877"/>
            <a:chExt cx="1576277" cy="6785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159C15-34A9-9448-B0AA-2E4C251548D4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Shape 2774">
              <a:extLst>
                <a:ext uri="{FF2B5EF4-FFF2-40B4-BE49-F238E27FC236}">
                  <a16:creationId xmlns:a16="http://schemas.microsoft.com/office/drawing/2014/main" id="{2C5491BC-0588-9D4C-BDC6-187FAEF74B8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8FEB11-8A92-2644-AA0E-247B7CABEEE7}"/>
              </a:ext>
            </a:extLst>
          </p:cNvPr>
          <p:cNvGrpSpPr/>
          <p:nvPr/>
        </p:nvGrpSpPr>
        <p:grpSpPr>
          <a:xfrm>
            <a:off x="8762141" y="5034456"/>
            <a:ext cx="1468066" cy="632481"/>
            <a:chOff x="8002514" y="2015877"/>
            <a:chExt cx="1575004" cy="6785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6CDC58-0BC9-B64D-85A9-198A95DD923A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Shape 2784">
              <a:extLst>
                <a:ext uri="{FF2B5EF4-FFF2-40B4-BE49-F238E27FC236}">
                  <a16:creationId xmlns:a16="http://schemas.microsoft.com/office/drawing/2014/main" id="{061E4B73-A271-BA47-B668-35AF7AEF90E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E092FA-9FEA-ED47-9E90-E87D1E3A9D79}"/>
              </a:ext>
            </a:extLst>
          </p:cNvPr>
          <p:cNvGrpSpPr/>
          <p:nvPr/>
        </p:nvGrpSpPr>
        <p:grpSpPr>
          <a:xfrm>
            <a:off x="7058188" y="5038061"/>
            <a:ext cx="1529896" cy="632481"/>
            <a:chOff x="5107857" y="5455401"/>
            <a:chExt cx="1641337" cy="67855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3AA11F-1D7C-D24F-B2DE-D465D7DA5D4E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Shape 2543">
              <a:extLst>
                <a:ext uri="{FF2B5EF4-FFF2-40B4-BE49-F238E27FC236}">
                  <a16:creationId xmlns:a16="http://schemas.microsoft.com/office/drawing/2014/main" id="{D897985A-4D56-0C48-AE51-022EA3219E8A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5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D7A36C-619D-6940-86EF-300134676B1D}"/>
              </a:ext>
            </a:extLst>
          </p:cNvPr>
          <p:cNvGrpSpPr/>
          <p:nvPr/>
        </p:nvGrpSpPr>
        <p:grpSpPr>
          <a:xfrm>
            <a:off x="6654751" y="1611488"/>
            <a:ext cx="4311994" cy="4252964"/>
            <a:chOff x="4359667" y="2342436"/>
            <a:chExt cx="3472666" cy="342512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8950B5D-A414-2349-9027-AFA0A914AB1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59667" y="2376392"/>
              <a:ext cx="3468137" cy="3391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0C3EC82-45C3-084B-A098-50DA1A837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667" y="2537123"/>
              <a:ext cx="1401291" cy="2961047"/>
            </a:xfrm>
            <a:custGeom>
              <a:avLst/>
              <a:gdLst>
                <a:gd name="T0" fmla="*/ 276 w 297"/>
                <a:gd name="T1" fmla="*/ 590 h 629"/>
                <a:gd name="T2" fmla="*/ 210 w 297"/>
                <a:gd name="T3" fmla="*/ 629 h 629"/>
                <a:gd name="T4" fmla="*/ 172 w 297"/>
                <a:gd name="T5" fmla="*/ 618 h 629"/>
                <a:gd name="T6" fmla="*/ 0 w 297"/>
                <a:gd name="T7" fmla="*/ 320 h 629"/>
                <a:gd name="T8" fmla="*/ 172 w 297"/>
                <a:gd name="T9" fmla="*/ 22 h 629"/>
                <a:gd name="T10" fmla="*/ 276 w 297"/>
                <a:gd name="T11" fmla="*/ 49 h 629"/>
                <a:gd name="T12" fmla="*/ 248 w 297"/>
                <a:gd name="T13" fmla="*/ 154 h 629"/>
                <a:gd name="T14" fmla="*/ 152 w 297"/>
                <a:gd name="T15" fmla="*/ 320 h 629"/>
                <a:gd name="T16" fmla="*/ 248 w 297"/>
                <a:gd name="T17" fmla="*/ 486 h 629"/>
                <a:gd name="T18" fmla="*/ 276 w 297"/>
                <a:gd name="T19" fmla="*/ 59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629">
                  <a:moveTo>
                    <a:pt x="276" y="590"/>
                  </a:moveTo>
                  <a:cubicBezTo>
                    <a:pt x="262" y="615"/>
                    <a:pt x="236" y="629"/>
                    <a:pt x="210" y="629"/>
                  </a:cubicBezTo>
                  <a:cubicBezTo>
                    <a:pt x="197" y="629"/>
                    <a:pt x="184" y="625"/>
                    <a:pt x="172" y="618"/>
                  </a:cubicBezTo>
                  <a:cubicBezTo>
                    <a:pt x="64" y="556"/>
                    <a:pt x="0" y="445"/>
                    <a:pt x="0" y="320"/>
                  </a:cubicBezTo>
                  <a:cubicBezTo>
                    <a:pt x="0" y="195"/>
                    <a:pt x="64" y="84"/>
                    <a:pt x="172" y="22"/>
                  </a:cubicBezTo>
                  <a:cubicBezTo>
                    <a:pt x="209" y="0"/>
                    <a:pt x="255" y="13"/>
                    <a:pt x="276" y="49"/>
                  </a:cubicBezTo>
                  <a:cubicBezTo>
                    <a:pt x="297" y="86"/>
                    <a:pt x="285" y="132"/>
                    <a:pt x="248" y="154"/>
                  </a:cubicBezTo>
                  <a:cubicBezTo>
                    <a:pt x="188" y="188"/>
                    <a:pt x="152" y="250"/>
                    <a:pt x="152" y="320"/>
                  </a:cubicBezTo>
                  <a:cubicBezTo>
                    <a:pt x="152" y="389"/>
                    <a:pt x="188" y="452"/>
                    <a:pt x="248" y="486"/>
                  </a:cubicBezTo>
                  <a:cubicBezTo>
                    <a:pt x="285" y="507"/>
                    <a:pt x="297" y="554"/>
                    <a:pt x="276" y="59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11F88A4-3B30-1B48-808B-6702C72E5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199" y="3684867"/>
              <a:ext cx="2671280" cy="1983086"/>
            </a:xfrm>
            <a:custGeom>
              <a:avLst/>
              <a:gdLst>
                <a:gd name="T0" fmla="*/ 221 w 566"/>
                <a:gd name="T1" fmla="*/ 421 h 421"/>
                <a:gd name="T2" fmla="*/ 49 w 566"/>
                <a:gd name="T3" fmla="*/ 374 h 421"/>
                <a:gd name="T4" fmla="*/ 21 w 566"/>
                <a:gd name="T5" fmla="*/ 270 h 421"/>
                <a:gd name="T6" fmla="*/ 125 w 566"/>
                <a:gd name="T7" fmla="*/ 242 h 421"/>
                <a:gd name="T8" fmla="*/ 317 w 566"/>
                <a:gd name="T9" fmla="*/ 242 h 421"/>
                <a:gd name="T10" fmla="*/ 413 w 566"/>
                <a:gd name="T11" fmla="*/ 76 h 421"/>
                <a:gd name="T12" fmla="*/ 490 w 566"/>
                <a:gd name="T13" fmla="*/ 0 h 421"/>
                <a:gd name="T14" fmla="*/ 566 w 566"/>
                <a:gd name="T15" fmla="*/ 76 h 421"/>
                <a:gd name="T16" fmla="*/ 394 w 566"/>
                <a:gd name="T17" fmla="*/ 374 h 421"/>
                <a:gd name="T18" fmla="*/ 221 w 566"/>
                <a:gd name="T19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421">
                  <a:moveTo>
                    <a:pt x="221" y="421"/>
                  </a:moveTo>
                  <a:cubicBezTo>
                    <a:pt x="162" y="421"/>
                    <a:pt x="103" y="406"/>
                    <a:pt x="49" y="374"/>
                  </a:cubicBezTo>
                  <a:cubicBezTo>
                    <a:pt x="13" y="353"/>
                    <a:pt x="0" y="307"/>
                    <a:pt x="21" y="270"/>
                  </a:cubicBezTo>
                  <a:cubicBezTo>
                    <a:pt x="42" y="234"/>
                    <a:pt x="89" y="221"/>
                    <a:pt x="125" y="242"/>
                  </a:cubicBezTo>
                  <a:cubicBezTo>
                    <a:pt x="185" y="277"/>
                    <a:pt x="257" y="277"/>
                    <a:pt x="317" y="242"/>
                  </a:cubicBezTo>
                  <a:cubicBezTo>
                    <a:pt x="378" y="208"/>
                    <a:pt x="413" y="145"/>
                    <a:pt x="413" y="76"/>
                  </a:cubicBezTo>
                  <a:cubicBezTo>
                    <a:pt x="413" y="34"/>
                    <a:pt x="448" y="0"/>
                    <a:pt x="490" y="0"/>
                  </a:cubicBezTo>
                  <a:cubicBezTo>
                    <a:pt x="532" y="0"/>
                    <a:pt x="566" y="34"/>
                    <a:pt x="566" y="76"/>
                  </a:cubicBezTo>
                  <a:cubicBezTo>
                    <a:pt x="566" y="201"/>
                    <a:pt x="502" y="312"/>
                    <a:pt x="394" y="374"/>
                  </a:cubicBezTo>
                  <a:cubicBezTo>
                    <a:pt x="340" y="406"/>
                    <a:pt x="281" y="421"/>
                    <a:pt x="221" y="4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F08F7EB-FA6E-A64B-A05F-7992D8A9D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106" y="2342436"/>
              <a:ext cx="2440373" cy="2060056"/>
            </a:xfrm>
            <a:custGeom>
              <a:avLst/>
              <a:gdLst>
                <a:gd name="T0" fmla="*/ 517 w 517"/>
                <a:gd name="T1" fmla="*/ 361 h 437"/>
                <a:gd name="T2" fmla="*/ 441 w 517"/>
                <a:gd name="T3" fmla="*/ 437 h 437"/>
                <a:gd name="T4" fmla="*/ 364 w 517"/>
                <a:gd name="T5" fmla="*/ 361 h 437"/>
                <a:gd name="T6" fmla="*/ 268 w 517"/>
                <a:gd name="T7" fmla="*/ 195 h 437"/>
                <a:gd name="T8" fmla="*/ 76 w 517"/>
                <a:gd name="T9" fmla="*/ 195 h 437"/>
                <a:gd name="T10" fmla="*/ 104 w 517"/>
                <a:gd name="T11" fmla="*/ 90 h 437"/>
                <a:gd name="T12" fmla="*/ 0 w 517"/>
                <a:gd name="T13" fmla="*/ 63 h 437"/>
                <a:gd name="T14" fmla="*/ 345 w 517"/>
                <a:gd name="T15" fmla="*/ 63 h 437"/>
                <a:gd name="T16" fmla="*/ 517 w 517"/>
                <a:gd name="T17" fmla="*/ 3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437">
                  <a:moveTo>
                    <a:pt x="517" y="361"/>
                  </a:moveTo>
                  <a:cubicBezTo>
                    <a:pt x="517" y="403"/>
                    <a:pt x="483" y="437"/>
                    <a:pt x="441" y="437"/>
                  </a:cubicBezTo>
                  <a:cubicBezTo>
                    <a:pt x="399" y="437"/>
                    <a:pt x="364" y="403"/>
                    <a:pt x="364" y="361"/>
                  </a:cubicBezTo>
                  <a:cubicBezTo>
                    <a:pt x="364" y="291"/>
                    <a:pt x="329" y="229"/>
                    <a:pt x="268" y="195"/>
                  </a:cubicBezTo>
                  <a:cubicBezTo>
                    <a:pt x="208" y="160"/>
                    <a:pt x="136" y="160"/>
                    <a:pt x="76" y="195"/>
                  </a:cubicBezTo>
                  <a:cubicBezTo>
                    <a:pt x="113" y="173"/>
                    <a:pt x="125" y="127"/>
                    <a:pt x="104" y="90"/>
                  </a:cubicBezTo>
                  <a:cubicBezTo>
                    <a:pt x="83" y="54"/>
                    <a:pt x="37" y="41"/>
                    <a:pt x="0" y="63"/>
                  </a:cubicBezTo>
                  <a:cubicBezTo>
                    <a:pt x="108" y="0"/>
                    <a:pt x="237" y="0"/>
                    <a:pt x="345" y="63"/>
                  </a:cubicBezTo>
                  <a:cubicBezTo>
                    <a:pt x="453" y="125"/>
                    <a:pt x="517" y="236"/>
                    <a:pt x="517" y="3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4F80F681-6F67-4E40-AC70-51CD56594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360" y="2380920"/>
              <a:ext cx="1188494" cy="1220187"/>
            </a:xfrm>
            <a:custGeom>
              <a:avLst/>
              <a:gdLst>
                <a:gd name="T0" fmla="*/ 250 w 525"/>
                <a:gd name="T1" fmla="*/ 539 h 539"/>
                <a:gd name="T2" fmla="*/ 342 w 525"/>
                <a:gd name="T3" fmla="*/ 198 h 539"/>
                <a:gd name="T4" fmla="*/ 0 w 525"/>
                <a:gd name="T5" fmla="*/ 106 h 539"/>
                <a:gd name="T6" fmla="*/ 184 w 525"/>
                <a:gd name="T7" fmla="*/ 0 h 539"/>
                <a:gd name="T8" fmla="*/ 525 w 525"/>
                <a:gd name="T9" fmla="*/ 92 h 539"/>
                <a:gd name="T10" fmla="*/ 434 w 525"/>
                <a:gd name="T11" fmla="*/ 433 h 539"/>
                <a:gd name="T12" fmla="*/ 250 w 525"/>
                <a:gd name="T1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5" h="539">
                  <a:moveTo>
                    <a:pt x="250" y="539"/>
                  </a:moveTo>
                  <a:lnTo>
                    <a:pt x="342" y="198"/>
                  </a:lnTo>
                  <a:lnTo>
                    <a:pt x="0" y="106"/>
                  </a:lnTo>
                  <a:lnTo>
                    <a:pt x="184" y="0"/>
                  </a:lnTo>
                  <a:lnTo>
                    <a:pt x="525" y="92"/>
                  </a:lnTo>
                  <a:lnTo>
                    <a:pt x="434" y="433"/>
                  </a:lnTo>
                  <a:lnTo>
                    <a:pt x="250" y="5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9197762B-BC25-0943-B7DF-BE3719CF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0060" y="3644119"/>
              <a:ext cx="1152273" cy="1063985"/>
            </a:xfrm>
            <a:custGeom>
              <a:avLst/>
              <a:gdLst>
                <a:gd name="T0" fmla="*/ 9 w 509"/>
                <a:gd name="T1" fmla="*/ 0 h 470"/>
                <a:gd name="T2" fmla="*/ 251 w 509"/>
                <a:gd name="T3" fmla="*/ 260 h 470"/>
                <a:gd name="T4" fmla="*/ 509 w 509"/>
                <a:gd name="T5" fmla="*/ 18 h 470"/>
                <a:gd name="T6" fmla="*/ 501 w 509"/>
                <a:gd name="T7" fmla="*/ 231 h 470"/>
                <a:gd name="T8" fmla="*/ 242 w 509"/>
                <a:gd name="T9" fmla="*/ 470 h 470"/>
                <a:gd name="T10" fmla="*/ 0 w 509"/>
                <a:gd name="T11" fmla="*/ 212 h 470"/>
                <a:gd name="T12" fmla="*/ 9 w 509"/>
                <a:gd name="T13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9" h="470">
                  <a:moveTo>
                    <a:pt x="9" y="0"/>
                  </a:moveTo>
                  <a:lnTo>
                    <a:pt x="251" y="260"/>
                  </a:lnTo>
                  <a:lnTo>
                    <a:pt x="509" y="18"/>
                  </a:lnTo>
                  <a:lnTo>
                    <a:pt x="501" y="231"/>
                  </a:lnTo>
                  <a:lnTo>
                    <a:pt x="242" y="470"/>
                  </a:lnTo>
                  <a:lnTo>
                    <a:pt x="0" y="2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A825B029-4806-BD43-BF8C-2CF5072B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225" y="4565485"/>
              <a:ext cx="1179439" cy="1202077"/>
            </a:xfrm>
            <a:custGeom>
              <a:avLst/>
              <a:gdLst>
                <a:gd name="T0" fmla="*/ 521 w 521"/>
                <a:gd name="T1" fmla="*/ 123 h 531"/>
                <a:gd name="T2" fmla="*/ 173 w 521"/>
                <a:gd name="T3" fmla="*/ 184 h 531"/>
                <a:gd name="T4" fmla="*/ 232 w 521"/>
                <a:gd name="T5" fmla="*/ 531 h 531"/>
                <a:gd name="T6" fmla="*/ 59 w 521"/>
                <a:gd name="T7" fmla="*/ 408 h 531"/>
                <a:gd name="T8" fmla="*/ 0 w 521"/>
                <a:gd name="T9" fmla="*/ 61 h 531"/>
                <a:gd name="T10" fmla="*/ 348 w 521"/>
                <a:gd name="T11" fmla="*/ 0 h 531"/>
                <a:gd name="T12" fmla="*/ 521 w 521"/>
                <a:gd name="T13" fmla="*/ 123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1" h="531">
                  <a:moveTo>
                    <a:pt x="521" y="123"/>
                  </a:moveTo>
                  <a:lnTo>
                    <a:pt x="173" y="184"/>
                  </a:lnTo>
                  <a:lnTo>
                    <a:pt x="232" y="531"/>
                  </a:lnTo>
                  <a:lnTo>
                    <a:pt x="59" y="408"/>
                  </a:lnTo>
                  <a:lnTo>
                    <a:pt x="0" y="61"/>
                  </a:lnTo>
                  <a:lnTo>
                    <a:pt x="348" y="0"/>
                  </a:lnTo>
                  <a:lnTo>
                    <a:pt x="521" y="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C434202-F141-0445-BF8A-4182CD4FF695}"/>
              </a:ext>
            </a:extLst>
          </p:cNvPr>
          <p:cNvSpPr txBox="1"/>
          <p:nvPr/>
        </p:nvSpPr>
        <p:spPr>
          <a:xfrm>
            <a:off x="552019" y="2062892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CC415-B941-814E-BCF0-7DFDAD2B8246}"/>
              </a:ext>
            </a:extLst>
          </p:cNvPr>
          <p:cNvSpPr/>
          <p:nvPr/>
        </p:nvSpPr>
        <p:spPr>
          <a:xfrm>
            <a:off x="552021" y="3023000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B724F18C-E5CC-CE4B-8BD7-DF28866BFFEA}"/>
              </a:ext>
            </a:extLst>
          </p:cNvPr>
          <p:cNvSpPr>
            <a:spLocks/>
          </p:cNvSpPr>
          <p:nvPr/>
        </p:nvSpPr>
        <p:spPr bwMode="auto">
          <a:xfrm>
            <a:off x="639313" y="4415236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DFB134ED-E389-AD41-94FF-DC39528F52BE}"/>
              </a:ext>
            </a:extLst>
          </p:cNvPr>
          <p:cNvSpPr>
            <a:spLocks/>
          </p:cNvSpPr>
          <p:nvPr/>
        </p:nvSpPr>
        <p:spPr bwMode="auto">
          <a:xfrm>
            <a:off x="714162" y="4491125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1C636FF1-456A-3743-8088-BEDDCDF4CEB1}"/>
              </a:ext>
            </a:extLst>
          </p:cNvPr>
          <p:cNvSpPr>
            <a:spLocks/>
          </p:cNvSpPr>
          <p:nvPr/>
        </p:nvSpPr>
        <p:spPr bwMode="auto">
          <a:xfrm>
            <a:off x="795247" y="4571990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D743A9A2-65FC-4949-A1B6-6703FF9DED7F}"/>
              </a:ext>
            </a:extLst>
          </p:cNvPr>
          <p:cNvSpPr>
            <a:spLocks/>
          </p:cNvSpPr>
          <p:nvPr/>
        </p:nvSpPr>
        <p:spPr bwMode="auto">
          <a:xfrm>
            <a:off x="774040" y="4415236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ECF1199B-3275-2148-A422-FE2F5CD7272E}"/>
              </a:ext>
            </a:extLst>
          </p:cNvPr>
          <p:cNvSpPr>
            <a:spLocks/>
          </p:cNvSpPr>
          <p:nvPr/>
        </p:nvSpPr>
        <p:spPr bwMode="auto">
          <a:xfrm>
            <a:off x="714162" y="4600604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FA5BE811-38CE-1A41-8C38-36F4D4D92F10}"/>
              </a:ext>
            </a:extLst>
          </p:cNvPr>
          <p:cNvSpPr>
            <a:spLocks/>
          </p:cNvSpPr>
          <p:nvPr/>
        </p:nvSpPr>
        <p:spPr bwMode="auto">
          <a:xfrm>
            <a:off x="883818" y="4571990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4CA7BD-40F6-BE40-BFA7-55FB083F9CD8}"/>
              </a:ext>
            </a:extLst>
          </p:cNvPr>
          <p:cNvGrpSpPr/>
          <p:nvPr/>
        </p:nvGrpSpPr>
        <p:grpSpPr>
          <a:xfrm>
            <a:off x="1715418" y="4712805"/>
            <a:ext cx="450323" cy="480219"/>
            <a:chOff x="9080365" y="4226008"/>
            <a:chExt cx="450323" cy="480219"/>
          </a:xfrm>
        </p:grpSpPr>
        <p:sp>
          <p:nvSpPr>
            <p:cNvPr id="21" name="Text Placeholder 33">
              <a:extLst>
                <a:ext uri="{FF2B5EF4-FFF2-40B4-BE49-F238E27FC236}">
                  <a16:creationId xmlns:a16="http://schemas.microsoft.com/office/drawing/2014/main" id="{EF99E252-4809-3B4D-B895-DD3940738D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2" name="Text Placeholder 32">
              <a:extLst>
                <a:ext uri="{FF2B5EF4-FFF2-40B4-BE49-F238E27FC236}">
                  <a16:creationId xmlns:a16="http://schemas.microsoft.com/office/drawing/2014/main" id="{B7D9B21E-5548-F74E-B7A8-7A0E264E29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3" name="Freeform 26">
            <a:extLst>
              <a:ext uri="{FF2B5EF4-FFF2-40B4-BE49-F238E27FC236}">
                <a16:creationId xmlns:a16="http://schemas.microsoft.com/office/drawing/2014/main" id="{789C7FBD-9F10-E341-B523-3DA7998887B9}"/>
              </a:ext>
            </a:extLst>
          </p:cNvPr>
          <p:cNvSpPr>
            <a:spLocks/>
          </p:cNvSpPr>
          <p:nvPr/>
        </p:nvSpPr>
        <p:spPr bwMode="auto">
          <a:xfrm>
            <a:off x="4542187" y="4384171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2C263C6D-2550-3341-B226-7C6E3CAEFACD}"/>
              </a:ext>
            </a:extLst>
          </p:cNvPr>
          <p:cNvSpPr>
            <a:spLocks/>
          </p:cNvSpPr>
          <p:nvPr/>
        </p:nvSpPr>
        <p:spPr bwMode="auto">
          <a:xfrm>
            <a:off x="4621330" y="4462096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9A91C471-FB31-174F-8051-52DE31A19CF4}"/>
              </a:ext>
            </a:extLst>
          </p:cNvPr>
          <p:cNvSpPr>
            <a:spLocks/>
          </p:cNvSpPr>
          <p:nvPr/>
        </p:nvSpPr>
        <p:spPr bwMode="auto">
          <a:xfrm>
            <a:off x="4699255" y="4541239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237C7DF2-1E18-7047-93CB-0E667AD84A41}"/>
              </a:ext>
            </a:extLst>
          </p:cNvPr>
          <p:cNvSpPr>
            <a:spLocks/>
          </p:cNvSpPr>
          <p:nvPr/>
        </p:nvSpPr>
        <p:spPr bwMode="auto">
          <a:xfrm>
            <a:off x="4575062" y="4557067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C730E37D-0EAD-B94D-A018-9BEF7DE0FBA8}"/>
              </a:ext>
            </a:extLst>
          </p:cNvPr>
          <p:cNvSpPr>
            <a:spLocks/>
          </p:cNvSpPr>
          <p:nvPr/>
        </p:nvSpPr>
        <p:spPr bwMode="auto">
          <a:xfrm>
            <a:off x="4555581" y="4800582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4C8938BD-DB17-9C47-ADB4-6A69BCC7FEAB}"/>
              </a:ext>
            </a:extLst>
          </p:cNvPr>
          <p:cNvSpPr>
            <a:spLocks/>
          </p:cNvSpPr>
          <p:nvPr/>
        </p:nvSpPr>
        <p:spPr bwMode="auto">
          <a:xfrm>
            <a:off x="4621330" y="4475490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DEDB1A30-0751-7E4C-B51F-9F85488930BF}"/>
              </a:ext>
            </a:extLst>
          </p:cNvPr>
          <p:cNvSpPr>
            <a:spLocks/>
          </p:cNvSpPr>
          <p:nvPr/>
        </p:nvSpPr>
        <p:spPr bwMode="auto">
          <a:xfrm>
            <a:off x="4699255" y="4655691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EAA97C29-2ABE-8040-9823-5F1820A95F6E}"/>
              </a:ext>
            </a:extLst>
          </p:cNvPr>
          <p:cNvSpPr>
            <a:spLocks/>
          </p:cNvSpPr>
          <p:nvPr/>
        </p:nvSpPr>
        <p:spPr bwMode="auto">
          <a:xfrm>
            <a:off x="2579200" y="4413510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7">
            <a:extLst>
              <a:ext uri="{FF2B5EF4-FFF2-40B4-BE49-F238E27FC236}">
                <a16:creationId xmlns:a16="http://schemas.microsoft.com/office/drawing/2014/main" id="{D0FDDBF1-C78F-A44D-BB07-6D776EDB2572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8">
            <a:extLst>
              <a:ext uri="{FF2B5EF4-FFF2-40B4-BE49-F238E27FC236}">
                <a16:creationId xmlns:a16="http://schemas.microsoft.com/office/drawing/2014/main" id="{7533BEC2-F443-0D4B-B4F4-87BFF16A529A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9">
            <a:extLst>
              <a:ext uri="{FF2B5EF4-FFF2-40B4-BE49-F238E27FC236}">
                <a16:creationId xmlns:a16="http://schemas.microsoft.com/office/drawing/2014/main" id="{EA0E9D24-7EEB-9948-9E8A-53A6241CB3E3}"/>
              </a:ext>
            </a:extLst>
          </p:cNvPr>
          <p:cNvSpPr>
            <a:spLocks/>
          </p:cNvSpPr>
          <p:nvPr/>
        </p:nvSpPr>
        <p:spPr bwMode="auto">
          <a:xfrm>
            <a:off x="2596156" y="4422000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56345193-4B57-D047-9674-40B299E485CA}"/>
              </a:ext>
            </a:extLst>
          </p:cNvPr>
          <p:cNvSpPr>
            <a:spLocks/>
          </p:cNvSpPr>
          <p:nvPr/>
        </p:nvSpPr>
        <p:spPr bwMode="auto">
          <a:xfrm>
            <a:off x="2604634" y="4975005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267E683C-696F-E04C-9C23-F11AD872EDAD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2">
            <a:extLst>
              <a:ext uri="{FF2B5EF4-FFF2-40B4-BE49-F238E27FC236}">
                <a16:creationId xmlns:a16="http://schemas.microsoft.com/office/drawing/2014/main" id="{0FAB5A85-5935-AD40-A5A9-068FCD5F6E2F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0201EA-FC56-9442-BDD9-760498E57A82}"/>
              </a:ext>
            </a:extLst>
          </p:cNvPr>
          <p:cNvGrpSpPr/>
          <p:nvPr/>
        </p:nvGrpSpPr>
        <p:grpSpPr>
          <a:xfrm>
            <a:off x="3681357" y="4706331"/>
            <a:ext cx="450323" cy="480219"/>
            <a:chOff x="9080365" y="4226008"/>
            <a:chExt cx="450323" cy="480219"/>
          </a:xfrm>
        </p:grpSpPr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174D5F48-3534-864F-95E5-F59D222A967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B525A076-2110-C447-BC34-D2016C93E06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975B2B-08EB-D744-900B-F11BF69EDB1D}"/>
              </a:ext>
            </a:extLst>
          </p:cNvPr>
          <p:cNvGrpSpPr/>
          <p:nvPr/>
        </p:nvGrpSpPr>
        <p:grpSpPr>
          <a:xfrm>
            <a:off x="5657311" y="4710369"/>
            <a:ext cx="450323" cy="480219"/>
            <a:chOff x="10925223" y="4226008"/>
            <a:chExt cx="450323" cy="480219"/>
          </a:xfrm>
        </p:grpSpPr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92387C85-F5F6-1844-9416-22034308B1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9D121A7D-1E79-D249-AEC8-94042FC6E61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4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8D8D4B-B163-D34A-AF82-39030278B9A8}"/>
              </a:ext>
            </a:extLst>
          </p:cNvPr>
          <p:cNvGrpSpPr/>
          <p:nvPr/>
        </p:nvGrpSpPr>
        <p:grpSpPr>
          <a:xfrm>
            <a:off x="581342" y="1417511"/>
            <a:ext cx="4507668" cy="4502622"/>
            <a:chOff x="4318626" y="2501420"/>
            <a:chExt cx="3604417" cy="360038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3F9583C0-3721-1645-BAA8-35FE19707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008B3C-58ED-5F40-ABC2-A9C9B32CA846}"/>
                </a:ext>
              </a:extLst>
            </p:cNvPr>
            <p:cNvGrpSpPr/>
            <p:nvPr/>
          </p:nvGrpSpPr>
          <p:grpSpPr>
            <a:xfrm>
              <a:off x="5949292" y="3776891"/>
              <a:ext cx="1973751" cy="2076678"/>
              <a:chOff x="5949292" y="3776891"/>
              <a:chExt cx="1973751" cy="2076678"/>
            </a:xfrm>
          </p:grpSpPr>
          <p:sp>
            <p:nvSpPr>
              <p:cNvPr id="6" name="Freeform 25">
                <a:extLst>
                  <a:ext uri="{FF2B5EF4-FFF2-40B4-BE49-F238E27FC236}">
                    <a16:creationId xmlns:a16="http://schemas.microsoft.com/office/drawing/2014/main" id="{B5A370E8-052A-8B4B-8D46-31E58F78D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26">
                <a:extLst>
                  <a:ext uri="{FF2B5EF4-FFF2-40B4-BE49-F238E27FC236}">
                    <a16:creationId xmlns:a16="http://schemas.microsoft.com/office/drawing/2014/main" id="{6CAF1582-25DA-CB4A-8C4D-A5232C1CD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8" name="Freeform 28">
                <a:extLst>
                  <a:ext uri="{FF2B5EF4-FFF2-40B4-BE49-F238E27FC236}">
                    <a16:creationId xmlns:a16="http://schemas.microsoft.com/office/drawing/2014/main" id="{91234C5A-BF2E-D043-B75D-3D61DEA39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0 w 855"/>
                  <a:gd name="T1" fmla="*/ 0 h 320"/>
                  <a:gd name="T2" fmla="*/ 0 w 855"/>
                  <a:gd name="T3" fmla="*/ 0 h 320"/>
                  <a:gd name="T4" fmla="*/ 0 w 855"/>
                  <a:gd name="T5" fmla="*/ 0 h 320"/>
                  <a:gd name="T6" fmla="*/ 0 w 855"/>
                  <a:gd name="T7" fmla="*/ 0 h 320"/>
                  <a:gd name="T8" fmla="*/ 0 w 855"/>
                  <a:gd name="T9" fmla="*/ 0 h 320"/>
                  <a:gd name="T10" fmla="*/ 855 w 855"/>
                  <a:gd name="T11" fmla="*/ 0 h 320"/>
                  <a:gd name="T12" fmla="*/ 855 w 855"/>
                  <a:gd name="T13" fmla="*/ 0 h 320"/>
                  <a:gd name="T14" fmla="*/ 535 w 855"/>
                  <a:gd name="T15" fmla="*/ 320 h 320"/>
                  <a:gd name="T16" fmla="*/ 535 w 855"/>
                  <a:gd name="T17" fmla="*/ 0 h 320"/>
                  <a:gd name="T18" fmla="*/ 150 w 855"/>
                  <a:gd name="T19" fmla="*/ 0 h 320"/>
                  <a:gd name="T20" fmla="*/ 345 w 855"/>
                  <a:gd name="T21" fmla="*/ 160 h 320"/>
                  <a:gd name="T22" fmla="*/ 150 w 855"/>
                  <a:gd name="T23" fmla="*/ 320 h 320"/>
                  <a:gd name="T24" fmla="*/ 535 w 855"/>
                  <a:gd name="T25" fmla="*/ 320 h 320"/>
                  <a:gd name="T26" fmla="*/ 855 w 855"/>
                  <a:gd name="T27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5" h="32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855" y="0"/>
                    </a:moveTo>
                    <a:lnTo>
                      <a:pt x="855" y="0"/>
                    </a:lnTo>
                    <a:lnTo>
                      <a:pt x="535" y="320"/>
                    </a:lnTo>
                    <a:lnTo>
                      <a:pt x="535" y="0"/>
                    </a:lnTo>
                    <a:lnTo>
                      <a:pt x="150" y="0"/>
                    </a:lnTo>
                    <a:lnTo>
                      <a:pt x="345" y="160"/>
                    </a:lnTo>
                    <a:lnTo>
                      <a:pt x="15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29">
                <a:extLst>
                  <a:ext uri="{FF2B5EF4-FFF2-40B4-BE49-F238E27FC236}">
                    <a16:creationId xmlns:a16="http://schemas.microsoft.com/office/drawing/2014/main" id="{0DCD0AB9-EBF1-BD43-941E-E46C26746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0770" y="3776891"/>
                <a:ext cx="1142273" cy="2076678"/>
              </a:xfrm>
              <a:custGeom>
                <a:avLst/>
                <a:gdLst>
                  <a:gd name="T0" fmla="*/ 123 w 566"/>
                  <a:gd name="T1" fmla="*/ 1029 h 1029"/>
                  <a:gd name="T2" fmla="*/ 443 w 566"/>
                  <a:gd name="T3" fmla="*/ 709 h 1029"/>
                  <a:gd name="T4" fmla="*/ 443 w 566"/>
                  <a:gd name="T5" fmla="*/ 345 h 1029"/>
                  <a:gd name="T6" fmla="*/ 566 w 566"/>
                  <a:gd name="T7" fmla="*/ 345 h 1029"/>
                  <a:gd name="T8" fmla="*/ 283 w 566"/>
                  <a:gd name="T9" fmla="*/ 0 h 1029"/>
                  <a:gd name="T10" fmla="*/ 0 w 566"/>
                  <a:gd name="T11" fmla="*/ 345 h 1029"/>
                  <a:gd name="T12" fmla="*/ 123 w 566"/>
                  <a:gd name="T13" fmla="*/ 345 h 1029"/>
                  <a:gd name="T14" fmla="*/ 123 w 566"/>
                  <a:gd name="T15" fmla="*/ 102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123" y="1029"/>
                    </a:moveTo>
                    <a:lnTo>
                      <a:pt x="443" y="709"/>
                    </a:lnTo>
                    <a:lnTo>
                      <a:pt x="443" y="345"/>
                    </a:lnTo>
                    <a:lnTo>
                      <a:pt x="566" y="345"/>
                    </a:lnTo>
                    <a:lnTo>
                      <a:pt x="283" y="0"/>
                    </a:lnTo>
                    <a:lnTo>
                      <a:pt x="0" y="345"/>
                    </a:lnTo>
                    <a:lnTo>
                      <a:pt x="123" y="345"/>
                    </a:lnTo>
                    <a:lnTo>
                      <a:pt x="123" y="10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39805F-7D33-1E46-9BC2-F6D180522BA5}"/>
                </a:ext>
              </a:extLst>
            </p:cNvPr>
            <p:cNvGrpSpPr/>
            <p:nvPr/>
          </p:nvGrpSpPr>
          <p:grpSpPr>
            <a:xfrm>
              <a:off x="4566859" y="4130068"/>
              <a:ext cx="2078695" cy="1971734"/>
              <a:chOff x="4566859" y="4130068"/>
              <a:chExt cx="2078695" cy="1971734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28A761D4-2D00-2144-898E-BB73887DB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130068"/>
                <a:ext cx="645808" cy="1723501"/>
              </a:xfrm>
              <a:custGeom>
                <a:avLst/>
                <a:gdLst>
                  <a:gd name="T0" fmla="*/ 320 w 320"/>
                  <a:gd name="T1" fmla="*/ 854 h 854"/>
                  <a:gd name="T2" fmla="*/ 320 w 320"/>
                  <a:gd name="T3" fmla="*/ 0 h 854"/>
                  <a:gd name="T4" fmla="*/ 0 w 320"/>
                  <a:gd name="T5" fmla="*/ 0 h 854"/>
                  <a:gd name="T6" fmla="*/ 0 w 320"/>
                  <a:gd name="T7" fmla="*/ 534 h 854"/>
                  <a:gd name="T8" fmla="*/ 320 w 320"/>
                  <a:gd name="T9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854">
                    <a:moveTo>
                      <a:pt x="320" y="85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534"/>
                    </a:lnTo>
                    <a:lnTo>
                      <a:pt x="320" y="8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573AF74C-188D-5446-A86A-5DC1D39D3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961546"/>
                <a:ext cx="2078695" cy="1140256"/>
              </a:xfrm>
              <a:custGeom>
                <a:avLst/>
                <a:gdLst>
                  <a:gd name="T0" fmla="*/ 0 w 1030"/>
                  <a:gd name="T1" fmla="*/ 122 h 565"/>
                  <a:gd name="T2" fmla="*/ 320 w 1030"/>
                  <a:gd name="T3" fmla="*/ 442 h 565"/>
                  <a:gd name="T4" fmla="*/ 685 w 1030"/>
                  <a:gd name="T5" fmla="*/ 442 h 565"/>
                  <a:gd name="T6" fmla="*/ 685 w 1030"/>
                  <a:gd name="T7" fmla="*/ 565 h 565"/>
                  <a:gd name="T8" fmla="*/ 1030 w 1030"/>
                  <a:gd name="T9" fmla="*/ 282 h 565"/>
                  <a:gd name="T10" fmla="*/ 685 w 1030"/>
                  <a:gd name="T11" fmla="*/ 0 h 565"/>
                  <a:gd name="T12" fmla="*/ 685 w 1030"/>
                  <a:gd name="T13" fmla="*/ 122 h 565"/>
                  <a:gd name="T14" fmla="*/ 0 w 1030"/>
                  <a:gd name="T15" fmla="*/ 122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0" h="565">
                    <a:moveTo>
                      <a:pt x="0" y="122"/>
                    </a:moveTo>
                    <a:lnTo>
                      <a:pt x="320" y="442"/>
                    </a:lnTo>
                    <a:lnTo>
                      <a:pt x="685" y="442"/>
                    </a:lnTo>
                    <a:lnTo>
                      <a:pt x="685" y="565"/>
                    </a:lnTo>
                    <a:lnTo>
                      <a:pt x="1030" y="282"/>
                    </a:lnTo>
                    <a:lnTo>
                      <a:pt x="685" y="0"/>
                    </a:lnTo>
                    <a:lnTo>
                      <a:pt x="685" y="122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19584D-E462-F049-A168-0AD4CE557C05}"/>
                </a:ext>
              </a:extLst>
            </p:cNvPr>
            <p:cNvGrpSpPr/>
            <p:nvPr/>
          </p:nvGrpSpPr>
          <p:grpSpPr>
            <a:xfrm>
              <a:off x="4318626" y="2749653"/>
              <a:ext cx="1973752" cy="2076678"/>
              <a:chOff x="4318626" y="2749653"/>
              <a:chExt cx="1973752" cy="2076678"/>
            </a:xfrm>
          </p:grpSpPr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216EA7C1-5EF8-2547-8A14-E41A99AB4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2749653"/>
                <a:ext cx="1725519" cy="645808"/>
              </a:xfrm>
              <a:custGeom>
                <a:avLst/>
                <a:gdLst>
                  <a:gd name="T0" fmla="*/ 0 w 855"/>
                  <a:gd name="T1" fmla="*/ 320 h 320"/>
                  <a:gd name="T2" fmla="*/ 855 w 855"/>
                  <a:gd name="T3" fmla="*/ 320 h 320"/>
                  <a:gd name="T4" fmla="*/ 855 w 855"/>
                  <a:gd name="T5" fmla="*/ 0 h 320"/>
                  <a:gd name="T6" fmla="*/ 320 w 855"/>
                  <a:gd name="T7" fmla="*/ 0 h 320"/>
                  <a:gd name="T8" fmla="*/ 0 w 855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0" y="320"/>
                    </a:moveTo>
                    <a:lnTo>
                      <a:pt x="855" y="320"/>
                    </a:lnTo>
                    <a:lnTo>
                      <a:pt x="855" y="0"/>
                    </a:lnTo>
                    <a:lnTo>
                      <a:pt x="320" y="0"/>
                    </a:lnTo>
                    <a:lnTo>
                      <a:pt x="0" y="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F8C37E5D-3484-BA4D-8559-7A9633BB2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626" y="2749653"/>
                <a:ext cx="1142273" cy="2076678"/>
              </a:xfrm>
              <a:custGeom>
                <a:avLst/>
                <a:gdLst>
                  <a:gd name="T0" fmla="*/ 443 w 566"/>
                  <a:gd name="T1" fmla="*/ 0 h 1029"/>
                  <a:gd name="T2" fmla="*/ 123 w 566"/>
                  <a:gd name="T3" fmla="*/ 320 h 1029"/>
                  <a:gd name="T4" fmla="*/ 123 w 566"/>
                  <a:gd name="T5" fmla="*/ 684 h 1029"/>
                  <a:gd name="T6" fmla="*/ 0 w 566"/>
                  <a:gd name="T7" fmla="*/ 684 h 1029"/>
                  <a:gd name="T8" fmla="*/ 283 w 566"/>
                  <a:gd name="T9" fmla="*/ 1029 h 1029"/>
                  <a:gd name="T10" fmla="*/ 566 w 566"/>
                  <a:gd name="T11" fmla="*/ 684 h 1029"/>
                  <a:gd name="T12" fmla="*/ 443 w 566"/>
                  <a:gd name="T13" fmla="*/ 684 h 1029"/>
                  <a:gd name="T14" fmla="*/ 443 w 566"/>
                  <a:gd name="T15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443" y="0"/>
                    </a:moveTo>
                    <a:lnTo>
                      <a:pt x="123" y="320"/>
                    </a:lnTo>
                    <a:lnTo>
                      <a:pt x="123" y="684"/>
                    </a:lnTo>
                    <a:lnTo>
                      <a:pt x="0" y="684"/>
                    </a:lnTo>
                    <a:lnTo>
                      <a:pt x="283" y="1029"/>
                    </a:lnTo>
                    <a:lnTo>
                      <a:pt x="566" y="684"/>
                    </a:lnTo>
                    <a:lnTo>
                      <a:pt x="443" y="684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A4547A2-6C9E-6E45-B3AD-91CA8B1F2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130068"/>
              <a:ext cx="645808" cy="1723501"/>
            </a:xfrm>
            <a:custGeom>
              <a:avLst/>
              <a:gdLst>
                <a:gd name="T0" fmla="*/ 320 w 320"/>
                <a:gd name="T1" fmla="*/ 854 h 854"/>
                <a:gd name="T2" fmla="*/ 320 w 320"/>
                <a:gd name="T3" fmla="*/ 0 h 854"/>
                <a:gd name="T4" fmla="*/ 0 w 320"/>
                <a:gd name="T5" fmla="*/ 0 h 854"/>
                <a:gd name="T6" fmla="*/ 0 w 320"/>
                <a:gd name="T7" fmla="*/ 534 h 854"/>
                <a:gd name="T8" fmla="*/ 320 w 320"/>
                <a:gd name="T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320" y="854"/>
                  </a:moveTo>
                  <a:lnTo>
                    <a:pt x="320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320" y="8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5528FAE-3422-FB4D-9736-600B2B7D9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426736"/>
              <a:ext cx="645808" cy="1426833"/>
            </a:xfrm>
            <a:custGeom>
              <a:avLst/>
              <a:gdLst>
                <a:gd name="T0" fmla="*/ 320 w 320"/>
                <a:gd name="T1" fmla="*/ 0 h 707"/>
                <a:gd name="T2" fmla="*/ 160 w 320"/>
                <a:gd name="T3" fmla="*/ 198 h 707"/>
                <a:gd name="T4" fmla="*/ 0 w 320"/>
                <a:gd name="T5" fmla="*/ 3 h 707"/>
                <a:gd name="T6" fmla="*/ 0 w 320"/>
                <a:gd name="T7" fmla="*/ 387 h 707"/>
                <a:gd name="T8" fmla="*/ 320 w 320"/>
                <a:gd name="T9" fmla="*/ 707 h 707"/>
                <a:gd name="T10" fmla="*/ 0 w 320"/>
                <a:gd name="T11" fmla="*/ 387 h 707"/>
                <a:gd name="T12" fmla="*/ 320 w 320"/>
                <a:gd name="T13" fmla="*/ 387 h 707"/>
                <a:gd name="T14" fmla="*/ 320 w 320"/>
                <a:gd name="T15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7">
                  <a:moveTo>
                    <a:pt x="320" y="0"/>
                  </a:moveTo>
                  <a:lnTo>
                    <a:pt x="160" y="198"/>
                  </a:lnTo>
                  <a:lnTo>
                    <a:pt x="0" y="3"/>
                  </a:lnTo>
                  <a:lnTo>
                    <a:pt x="0" y="387"/>
                  </a:lnTo>
                  <a:lnTo>
                    <a:pt x="320" y="707"/>
                  </a:lnTo>
                  <a:lnTo>
                    <a:pt x="0" y="387"/>
                  </a:lnTo>
                  <a:lnTo>
                    <a:pt x="320" y="387"/>
                  </a:lnTo>
                  <a:lnTo>
                    <a:pt x="3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056C179-D498-3F4D-BC3D-B43A1C6FF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2749653"/>
              <a:ext cx="1725519" cy="645808"/>
            </a:xfrm>
            <a:custGeom>
              <a:avLst/>
              <a:gdLst>
                <a:gd name="T0" fmla="*/ 0 w 855"/>
                <a:gd name="T1" fmla="*/ 320 h 320"/>
                <a:gd name="T2" fmla="*/ 855 w 855"/>
                <a:gd name="T3" fmla="*/ 320 h 320"/>
                <a:gd name="T4" fmla="*/ 855 w 855"/>
                <a:gd name="T5" fmla="*/ 0 h 320"/>
                <a:gd name="T6" fmla="*/ 320 w 855"/>
                <a:gd name="T7" fmla="*/ 0 h 320"/>
                <a:gd name="T8" fmla="*/ 0 w 855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320">
                  <a:moveTo>
                    <a:pt x="0" y="320"/>
                  </a:moveTo>
                  <a:lnTo>
                    <a:pt x="855" y="320"/>
                  </a:lnTo>
                  <a:lnTo>
                    <a:pt x="855" y="0"/>
                  </a:lnTo>
                  <a:lnTo>
                    <a:pt x="320" y="0"/>
                  </a:lnTo>
                  <a:lnTo>
                    <a:pt x="0" y="3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A3F05E8-8FC6-CA42-AB6D-991F51B9A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667" y="2749653"/>
              <a:ext cx="779006" cy="645808"/>
            </a:xfrm>
            <a:custGeom>
              <a:avLst/>
              <a:gdLst>
                <a:gd name="T0" fmla="*/ 386 w 386"/>
                <a:gd name="T1" fmla="*/ 0 h 320"/>
                <a:gd name="T2" fmla="*/ 0 w 386"/>
                <a:gd name="T3" fmla="*/ 0 h 320"/>
                <a:gd name="T4" fmla="*/ 0 w 386"/>
                <a:gd name="T5" fmla="*/ 320 h 320"/>
                <a:gd name="T6" fmla="*/ 386 w 386"/>
                <a:gd name="T7" fmla="*/ 320 h 320"/>
                <a:gd name="T8" fmla="*/ 190 w 386"/>
                <a:gd name="T9" fmla="*/ 160 h 320"/>
                <a:gd name="T10" fmla="*/ 386 w 386"/>
                <a:gd name="T1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" h="320">
                  <a:moveTo>
                    <a:pt x="386" y="0"/>
                  </a:moveTo>
                  <a:lnTo>
                    <a:pt x="0" y="0"/>
                  </a:lnTo>
                  <a:lnTo>
                    <a:pt x="0" y="320"/>
                  </a:lnTo>
                  <a:lnTo>
                    <a:pt x="386" y="320"/>
                  </a:lnTo>
                  <a:lnTo>
                    <a:pt x="190" y="160"/>
                  </a:lnTo>
                  <a:lnTo>
                    <a:pt x="3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0A23766-1244-B042-A34F-A9DC5D51E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AA98E3F-CBFF-9D48-872B-FF186AEC9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320 h 1029"/>
                <a:gd name="T16" fmla="*/ 443 w 566"/>
                <a:gd name="T17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320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B3BE4E4-8E66-0142-A5E1-4C5A1D18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27B5A269-CCB7-DB4B-9B87-C620D6BA8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422797"/>
            </a:xfrm>
            <a:custGeom>
              <a:avLst/>
              <a:gdLst>
                <a:gd name="T0" fmla="*/ 0 w 320"/>
                <a:gd name="T1" fmla="*/ 0 h 705"/>
                <a:gd name="T2" fmla="*/ 320 w 320"/>
                <a:gd name="T3" fmla="*/ 320 h 705"/>
                <a:gd name="T4" fmla="*/ 0 w 320"/>
                <a:gd name="T5" fmla="*/ 320 h 705"/>
                <a:gd name="T6" fmla="*/ 0 w 320"/>
                <a:gd name="T7" fmla="*/ 705 h 705"/>
                <a:gd name="T8" fmla="*/ 160 w 320"/>
                <a:gd name="T9" fmla="*/ 509 h 705"/>
                <a:gd name="T10" fmla="*/ 320 w 320"/>
                <a:gd name="T11" fmla="*/ 705 h 705"/>
                <a:gd name="T12" fmla="*/ 320 w 320"/>
                <a:gd name="T13" fmla="*/ 320 h 705"/>
                <a:gd name="T14" fmla="*/ 0 w 320"/>
                <a:gd name="T15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5">
                  <a:moveTo>
                    <a:pt x="0" y="0"/>
                  </a:moveTo>
                  <a:lnTo>
                    <a:pt x="320" y="320"/>
                  </a:lnTo>
                  <a:lnTo>
                    <a:pt x="0" y="320"/>
                  </a:lnTo>
                  <a:lnTo>
                    <a:pt x="0" y="705"/>
                  </a:lnTo>
                  <a:lnTo>
                    <a:pt x="160" y="509"/>
                  </a:lnTo>
                  <a:lnTo>
                    <a:pt x="320" y="705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3A9D83F-D818-9D47-A7DC-E67879C69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71BD8F1-05C0-584F-89E2-9DCEAD17B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128AE0C7-BEC5-F94A-82DE-0F599D147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345 w 1030"/>
                <a:gd name="T1" fmla="*/ 0 h 566"/>
                <a:gd name="T2" fmla="*/ 0 w 1030"/>
                <a:gd name="T3" fmla="*/ 283 h 566"/>
                <a:gd name="T4" fmla="*/ 345 w 1030"/>
                <a:gd name="T5" fmla="*/ 566 h 566"/>
                <a:gd name="T6" fmla="*/ 345 w 1030"/>
                <a:gd name="T7" fmla="*/ 443 h 566"/>
                <a:gd name="T8" fmla="*/ 1030 w 1030"/>
                <a:gd name="T9" fmla="*/ 443 h 566"/>
                <a:gd name="T10" fmla="*/ 710 w 1030"/>
                <a:gd name="T11" fmla="*/ 123 h 566"/>
                <a:gd name="T12" fmla="*/ 345 w 1030"/>
                <a:gd name="T13" fmla="*/ 123 h 566"/>
                <a:gd name="T14" fmla="*/ 345 w 1030"/>
                <a:gd name="T15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345" y="0"/>
                  </a:move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F9E41E35-F0B0-5E40-A05E-4B6ECE218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123 w 566"/>
                <a:gd name="T1" fmla="*/ 1029 h 1029"/>
                <a:gd name="T2" fmla="*/ 443 w 566"/>
                <a:gd name="T3" fmla="*/ 709 h 1029"/>
                <a:gd name="T4" fmla="*/ 443 w 566"/>
                <a:gd name="T5" fmla="*/ 345 h 1029"/>
                <a:gd name="T6" fmla="*/ 566 w 566"/>
                <a:gd name="T7" fmla="*/ 345 h 1029"/>
                <a:gd name="T8" fmla="*/ 283 w 566"/>
                <a:gd name="T9" fmla="*/ 0 h 1029"/>
                <a:gd name="T10" fmla="*/ 0 w 566"/>
                <a:gd name="T11" fmla="*/ 345 h 1029"/>
                <a:gd name="T12" fmla="*/ 123 w 566"/>
                <a:gd name="T13" fmla="*/ 345 h 1029"/>
                <a:gd name="T14" fmla="*/ 123 w 566"/>
                <a:gd name="T15" fmla="*/ 102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123" y="1029"/>
                  </a:move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828E957-86BD-B84C-AF1F-2C625E27C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283 w 566"/>
                <a:gd name="T1" fmla="*/ 0 h 1029"/>
                <a:gd name="T2" fmla="*/ 0 w 566"/>
                <a:gd name="T3" fmla="*/ 345 h 1029"/>
                <a:gd name="T4" fmla="*/ 123 w 566"/>
                <a:gd name="T5" fmla="*/ 345 h 1029"/>
                <a:gd name="T6" fmla="*/ 123 w 566"/>
                <a:gd name="T7" fmla="*/ 1029 h 1029"/>
                <a:gd name="T8" fmla="*/ 443 w 566"/>
                <a:gd name="T9" fmla="*/ 709 h 1029"/>
                <a:gd name="T10" fmla="*/ 443 w 566"/>
                <a:gd name="T11" fmla="*/ 345 h 1029"/>
                <a:gd name="T12" fmla="*/ 566 w 566"/>
                <a:gd name="T13" fmla="*/ 345 h 1029"/>
                <a:gd name="T14" fmla="*/ 28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283" y="0"/>
                  </a:move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C1567C3A-647A-164B-8EE9-0E1D596CB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0 w 1030"/>
                <a:gd name="T1" fmla="*/ 122 h 565"/>
                <a:gd name="T2" fmla="*/ 320 w 1030"/>
                <a:gd name="T3" fmla="*/ 442 h 565"/>
                <a:gd name="T4" fmla="*/ 685 w 1030"/>
                <a:gd name="T5" fmla="*/ 442 h 565"/>
                <a:gd name="T6" fmla="*/ 685 w 1030"/>
                <a:gd name="T7" fmla="*/ 565 h 565"/>
                <a:gd name="T8" fmla="*/ 1030 w 1030"/>
                <a:gd name="T9" fmla="*/ 282 h 565"/>
                <a:gd name="T10" fmla="*/ 685 w 1030"/>
                <a:gd name="T11" fmla="*/ 0 h 565"/>
                <a:gd name="T12" fmla="*/ 685 w 1030"/>
                <a:gd name="T13" fmla="*/ 122 h 565"/>
                <a:gd name="T14" fmla="*/ 0 w 1030"/>
                <a:gd name="T15" fmla="*/ 12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5">
                  <a:moveTo>
                    <a:pt x="0" y="122"/>
                  </a:move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685" y="0"/>
                  </a:lnTo>
                  <a:lnTo>
                    <a:pt x="685" y="122"/>
                  </a:lnTo>
                  <a:lnTo>
                    <a:pt x="0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31BEBCB1-2362-FB47-ADA6-6B31E89E7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685 w 1030"/>
                <a:gd name="T1" fmla="*/ 0 h 565"/>
                <a:gd name="T2" fmla="*/ 685 w 1030"/>
                <a:gd name="T3" fmla="*/ 122 h 565"/>
                <a:gd name="T4" fmla="*/ 320 w 1030"/>
                <a:gd name="T5" fmla="*/ 122 h 565"/>
                <a:gd name="T6" fmla="*/ 0 w 1030"/>
                <a:gd name="T7" fmla="*/ 122 h 565"/>
                <a:gd name="T8" fmla="*/ 320 w 1030"/>
                <a:gd name="T9" fmla="*/ 442 h 565"/>
                <a:gd name="T10" fmla="*/ 685 w 1030"/>
                <a:gd name="T11" fmla="*/ 442 h 565"/>
                <a:gd name="T12" fmla="*/ 685 w 1030"/>
                <a:gd name="T13" fmla="*/ 565 h 565"/>
                <a:gd name="T14" fmla="*/ 1030 w 1030"/>
                <a:gd name="T15" fmla="*/ 282 h 565"/>
                <a:gd name="T16" fmla="*/ 835 w 1030"/>
                <a:gd name="T17" fmla="*/ 122 h 565"/>
                <a:gd name="T18" fmla="*/ 685 w 1030"/>
                <a:gd name="T19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0" h="565">
                  <a:moveTo>
                    <a:pt x="685" y="0"/>
                  </a:moveTo>
                  <a:lnTo>
                    <a:pt x="685" y="122"/>
                  </a:lnTo>
                  <a:lnTo>
                    <a:pt x="320" y="122"/>
                  </a:lnTo>
                  <a:lnTo>
                    <a:pt x="0" y="122"/>
                  </a:ln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835" y="122"/>
                  </a:lnTo>
                  <a:lnTo>
                    <a:pt x="6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615A5A-4398-364B-826D-27CE295A41B9}"/>
              </a:ext>
            </a:extLst>
          </p:cNvPr>
          <p:cNvGrpSpPr/>
          <p:nvPr/>
        </p:nvGrpSpPr>
        <p:grpSpPr>
          <a:xfrm>
            <a:off x="5575846" y="1839284"/>
            <a:ext cx="2823433" cy="1601515"/>
            <a:chOff x="626777" y="1839284"/>
            <a:chExt cx="2823433" cy="160151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CF23E59-1860-2B46-8F9B-EB4EB383107D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473A848-5226-7048-8923-A8F8B563439E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091589A-870D-A441-AA8C-654711CD9072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63" name="Text Placeholder 32">
                <a:extLst>
                  <a:ext uri="{FF2B5EF4-FFF2-40B4-BE49-F238E27FC236}">
                    <a16:creationId xmlns:a16="http://schemas.microsoft.com/office/drawing/2014/main" id="{793F5E86-2135-4046-8DEF-7FE3312964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59" name="Shape 2540">
              <a:extLst>
                <a:ext uri="{FF2B5EF4-FFF2-40B4-BE49-F238E27FC236}">
                  <a16:creationId xmlns:a16="http://schemas.microsoft.com/office/drawing/2014/main" id="{01EC60AE-3294-BA42-BBA8-643F4D5E9765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2F1052-2136-8D41-A533-92472F4AEE38}"/>
              </a:ext>
            </a:extLst>
          </p:cNvPr>
          <p:cNvGrpSpPr/>
          <p:nvPr/>
        </p:nvGrpSpPr>
        <p:grpSpPr>
          <a:xfrm>
            <a:off x="8796898" y="1813233"/>
            <a:ext cx="2833384" cy="1601515"/>
            <a:chOff x="4698371" y="1819574"/>
            <a:chExt cx="2833384" cy="160151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3C55177-E958-DC4B-86E3-505507229C69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D17429C7-9975-0F42-9A56-98A321864E28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05D177-1156-9F4D-B865-1393FA6C988E}"/>
                  </a:ext>
                </a:extLst>
              </p:cNvPr>
              <p:cNvSpPr txBox="1"/>
              <p:nvPr/>
            </p:nvSpPr>
            <p:spPr>
              <a:xfrm>
                <a:off x="5448336" y="2008759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69" name="Text Placeholder 32">
                <a:extLst>
                  <a:ext uri="{FF2B5EF4-FFF2-40B4-BE49-F238E27FC236}">
                    <a16:creationId xmlns:a16="http://schemas.microsoft.com/office/drawing/2014/main" id="{853410AF-80CA-CF45-AE06-E8B11201F6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66" name="Shape 2540">
              <a:extLst>
                <a:ext uri="{FF2B5EF4-FFF2-40B4-BE49-F238E27FC236}">
                  <a16:creationId xmlns:a16="http://schemas.microsoft.com/office/drawing/2014/main" id="{59D540AA-0238-804A-B711-C6327F0B42FD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5096F57-2BAA-E544-BE27-1574181F8EB1}"/>
              </a:ext>
            </a:extLst>
          </p:cNvPr>
          <p:cNvGrpSpPr/>
          <p:nvPr/>
        </p:nvGrpSpPr>
        <p:grpSpPr>
          <a:xfrm>
            <a:off x="5575846" y="3940087"/>
            <a:ext cx="2823433" cy="1601516"/>
            <a:chOff x="626777" y="3940087"/>
            <a:chExt cx="2823433" cy="160151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5E755DF-1145-8742-A88D-117511A349AA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6AF52F3B-7330-E549-AC06-A08C5340E76F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A822E69-2D43-0644-9B05-89071C654A36}"/>
                  </a:ext>
                </a:extLst>
              </p:cNvPr>
              <p:cNvSpPr txBox="1"/>
              <p:nvPr/>
            </p:nvSpPr>
            <p:spPr>
              <a:xfrm>
                <a:off x="1376744" y="4129273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75" name="Text Placeholder 32">
                <a:extLst>
                  <a:ext uri="{FF2B5EF4-FFF2-40B4-BE49-F238E27FC236}">
                    <a16:creationId xmlns:a16="http://schemas.microsoft.com/office/drawing/2014/main" id="{BACBD0A5-B231-8E44-B7A6-6D871779AF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2" name="Shape 2540">
              <a:extLst>
                <a:ext uri="{FF2B5EF4-FFF2-40B4-BE49-F238E27FC236}">
                  <a16:creationId xmlns:a16="http://schemas.microsoft.com/office/drawing/2014/main" id="{F097B7F7-AC7C-8947-82D6-01F0B1BF93A2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93129B7-F5ED-E94D-8507-EEF0AB5C5AA6}"/>
              </a:ext>
            </a:extLst>
          </p:cNvPr>
          <p:cNvGrpSpPr/>
          <p:nvPr/>
        </p:nvGrpSpPr>
        <p:grpSpPr>
          <a:xfrm>
            <a:off x="8796899" y="3940087"/>
            <a:ext cx="2833384" cy="1601516"/>
            <a:chOff x="4698371" y="3950877"/>
            <a:chExt cx="2833384" cy="160151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AA04211-E525-4541-A62E-7850B31CDBAB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AC0180E8-C5EF-7B43-9868-1D097D0B5574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366D2AC-6165-B045-A1AD-C01B2F542309}"/>
                  </a:ext>
                </a:extLst>
              </p:cNvPr>
              <p:cNvSpPr txBox="1"/>
              <p:nvPr/>
            </p:nvSpPr>
            <p:spPr>
              <a:xfrm>
                <a:off x="5448336" y="4140062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81" name="Text Placeholder 32">
                <a:extLst>
                  <a:ext uri="{FF2B5EF4-FFF2-40B4-BE49-F238E27FC236}">
                    <a16:creationId xmlns:a16="http://schemas.microsoft.com/office/drawing/2014/main" id="{7A20F236-E498-A745-9C98-24ECA8DF34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8" name="Shape 2540">
              <a:extLst>
                <a:ext uri="{FF2B5EF4-FFF2-40B4-BE49-F238E27FC236}">
                  <a16:creationId xmlns:a16="http://schemas.microsoft.com/office/drawing/2014/main" id="{05DD4FA0-D425-FD45-A49E-5BB7F536D39C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9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Freeform 293">
            <a:extLst>
              <a:ext uri="{FF2B5EF4-FFF2-40B4-BE49-F238E27FC236}">
                <a16:creationId xmlns:a16="http://schemas.microsoft.com/office/drawing/2014/main" id="{0A88036D-0041-D943-A7DA-F1E2D59CE3D2}"/>
              </a:ext>
            </a:extLst>
          </p:cNvPr>
          <p:cNvSpPr>
            <a:spLocks/>
          </p:cNvSpPr>
          <p:nvPr/>
        </p:nvSpPr>
        <p:spPr bwMode="auto">
          <a:xfrm>
            <a:off x="8432349" y="1746951"/>
            <a:ext cx="2184401" cy="1771086"/>
          </a:xfrm>
          <a:custGeom>
            <a:avLst/>
            <a:gdLst>
              <a:gd name="T0" fmla="*/ 936 w 1023"/>
              <a:gd name="T1" fmla="*/ 546 h 830"/>
              <a:gd name="T2" fmla="*/ 936 w 1023"/>
              <a:gd name="T3" fmla="*/ 460 h 830"/>
              <a:gd name="T4" fmla="*/ 796 w 1023"/>
              <a:gd name="T5" fmla="*/ 134 h 830"/>
              <a:gd name="T6" fmla="*/ 468 w 1023"/>
              <a:gd name="T7" fmla="*/ 0 h 830"/>
              <a:gd name="T8" fmla="*/ 0 w 1023"/>
              <a:gd name="T9" fmla="*/ 468 h 830"/>
              <a:gd name="T10" fmla="*/ 0 w 1023"/>
              <a:gd name="T11" fmla="*/ 730 h 830"/>
              <a:gd name="T12" fmla="*/ 73 w 1023"/>
              <a:gd name="T13" fmla="*/ 603 h 830"/>
              <a:gd name="T14" fmla="*/ 153 w 1023"/>
              <a:gd name="T15" fmla="*/ 741 h 830"/>
              <a:gd name="T16" fmla="*/ 153 w 1023"/>
              <a:gd name="T17" fmla="*/ 468 h 830"/>
              <a:gd name="T18" fmla="*/ 468 w 1023"/>
              <a:gd name="T19" fmla="*/ 154 h 830"/>
              <a:gd name="T20" fmla="*/ 688 w 1023"/>
              <a:gd name="T21" fmla="*/ 244 h 830"/>
              <a:gd name="T22" fmla="*/ 782 w 1023"/>
              <a:gd name="T23" fmla="*/ 462 h 830"/>
              <a:gd name="T24" fmla="*/ 782 w 1023"/>
              <a:gd name="T25" fmla="*/ 546 h 830"/>
              <a:gd name="T26" fmla="*/ 695 w 1023"/>
              <a:gd name="T27" fmla="*/ 546 h 830"/>
              <a:gd name="T28" fmla="*/ 859 w 1023"/>
              <a:gd name="T29" fmla="*/ 830 h 830"/>
              <a:gd name="T30" fmla="*/ 1023 w 1023"/>
              <a:gd name="T31" fmla="*/ 546 h 830"/>
              <a:gd name="T32" fmla="*/ 936 w 1023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3" y="603"/>
                  <a:pt x="73" y="603"/>
                  <a:pt x="73" y="603"/>
                </a:cubicBezTo>
                <a:cubicBezTo>
                  <a:pt x="153" y="741"/>
                  <a:pt x="153" y="741"/>
                  <a:pt x="153" y="741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3" y="546"/>
                  <a:pt x="1023" y="546"/>
                  <a:pt x="1023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94">
            <a:extLst>
              <a:ext uri="{FF2B5EF4-FFF2-40B4-BE49-F238E27FC236}">
                <a16:creationId xmlns:a16="http://schemas.microsoft.com/office/drawing/2014/main" id="{3A283A73-B6AB-F54D-A1F3-A189C633D30F}"/>
              </a:ext>
            </a:extLst>
          </p:cNvPr>
          <p:cNvSpPr>
            <a:spLocks/>
          </p:cNvSpPr>
          <p:nvPr/>
        </p:nvSpPr>
        <p:spPr bwMode="auto">
          <a:xfrm>
            <a:off x="6754774" y="3114072"/>
            <a:ext cx="2186272" cy="1771086"/>
          </a:xfrm>
          <a:custGeom>
            <a:avLst/>
            <a:gdLst>
              <a:gd name="T0" fmla="*/ 859 w 1024"/>
              <a:gd name="T1" fmla="*/ 0 h 830"/>
              <a:gd name="T2" fmla="*/ 695 w 1024"/>
              <a:gd name="T3" fmla="*/ 285 h 830"/>
              <a:gd name="T4" fmla="*/ 783 w 1024"/>
              <a:gd name="T5" fmla="*/ 285 h 830"/>
              <a:gd name="T6" fmla="*/ 783 w 1024"/>
              <a:gd name="T7" fmla="*/ 368 h 830"/>
              <a:gd name="T8" fmla="*/ 689 w 1024"/>
              <a:gd name="T9" fmla="*/ 586 h 830"/>
              <a:gd name="T10" fmla="*/ 468 w 1024"/>
              <a:gd name="T11" fmla="*/ 676 h 830"/>
              <a:gd name="T12" fmla="*/ 154 w 1024"/>
              <a:gd name="T13" fmla="*/ 362 h 830"/>
              <a:gd name="T14" fmla="*/ 154 w 1024"/>
              <a:gd name="T15" fmla="*/ 92 h 830"/>
              <a:gd name="T16" fmla="*/ 75 w 1024"/>
              <a:gd name="T17" fmla="*/ 227 h 830"/>
              <a:gd name="T18" fmla="*/ 0 w 1024"/>
              <a:gd name="T19" fmla="*/ 97 h 830"/>
              <a:gd name="T20" fmla="*/ 0 w 1024"/>
              <a:gd name="T21" fmla="*/ 362 h 830"/>
              <a:gd name="T22" fmla="*/ 468 w 1024"/>
              <a:gd name="T23" fmla="*/ 830 h 830"/>
              <a:gd name="T24" fmla="*/ 796 w 1024"/>
              <a:gd name="T25" fmla="*/ 696 h 830"/>
              <a:gd name="T26" fmla="*/ 936 w 1024"/>
              <a:gd name="T27" fmla="*/ 370 h 830"/>
              <a:gd name="T28" fmla="*/ 936 w 1024"/>
              <a:gd name="T29" fmla="*/ 285 h 830"/>
              <a:gd name="T30" fmla="*/ 1024 w 1024"/>
              <a:gd name="T31" fmla="*/ 285 h 830"/>
              <a:gd name="T32" fmla="*/ 859 w 1024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859" y="0"/>
                </a:moveTo>
                <a:cubicBezTo>
                  <a:pt x="695" y="285"/>
                  <a:pt x="695" y="285"/>
                  <a:pt x="695" y="285"/>
                </a:cubicBezTo>
                <a:cubicBezTo>
                  <a:pt x="783" y="285"/>
                  <a:pt x="783" y="285"/>
                  <a:pt x="783" y="285"/>
                </a:cubicBezTo>
                <a:cubicBezTo>
                  <a:pt x="783" y="368"/>
                  <a:pt x="783" y="368"/>
                  <a:pt x="783" y="368"/>
                </a:cubicBezTo>
                <a:cubicBezTo>
                  <a:pt x="781" y="451"/>
                  <a:pt x="748" y="528"/>
                  <a:pt x="689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5" y="676"/>
                  <a:pt x="154" y="535"/>
                  <a:pt x="154" y="362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2" y="830"/>
                  <a:pt x="708" y="782"/>
                  <a:pt x="796" y="696"/>
                </a:cubicBezTo>
                <a:cubicBezTo>
                  <a:pt x="884" y="609"/>
                  <a:pt x="934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4" y="285"/>
                  <a:pt x="1024" y="285"/>
                  <a:pt x="1024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95">
            <a:extLst>
              <a:ext uri="{FF2B5EF4-FFF2-40B4-BE49-F238E27FC236}">
                <a16:creationId xmlns:a16="http://schemas.microsoft.com/office/drawing/2014/main" id="{59007B48-0ABA-6245-AE20-4FE8BFBA1838}"/>
              </a:ext>
            </a:extLst>
          </p:cNvPr>
          <p:cNvSpPr>
            <a:spLocks/>
          </p:cNvSpPr>
          <p:nvPr/>
        </p:nvSpPr>
        <p:spPr bwMode="auto">
          <a:xfrm>
            <a:off x="5082810" y="1746951"/>
            <a:ext cx="2184401" cy="1771086"/>
          </a:xfrm>
          <a:custGeom>
            <a:avLst/>
            <a:gdLst>
              <a:gd name="T0" fmla="*/ 936 w 1024"/>
              <a:gd name="T1" fmla="*/ 546 h 830"/>
              <a:gd name="T2" fmla="*/ 936 w 1024"/>
              <a:gd name="T3" fmla="*/ 460 h 830"/>
              <a:gd name="T4" fmla="*/ 796 w 1024"/>
              <a:gd name="T5" fmla="*/ 134 h 830"/>
              <a:gd name="T6" fmla="*/ 468 w 1024"/>
              <a:gd name="T7" fmla="*/ 0 h 830"/>
              <a:gd name="T8" fmla="*/ 0 w 1024"/>
              <a:gd name="T9" fmla="*/ 468 h 830"/>
              <a:gd name="T10" fmla="*/ 0 w 1024"/>
              <a:gd name="T11" fmla="*/ 730 h 830"/>
              <a:gd name="T12" fmla="*/ 74 w 1024"/>
              <a:gd name="T13" fmla="*/ 603 h 830"/>
              <a:gd name="T14" fmla="*/ 154 w 1024"/>
              <a:gd name="T15" fmla="*/ 741 h 830"/>
              <a:gd name="T16" fmla="*/ 154 w 1024"/>
              <a:gd name="T17" fmla="*/ 468 h 830"/>
              <a:gd name="T18" fmla="*/ 468 w 1024"/>
              <a:gd name="T19" fmla="*/ 154 h 830"/>
              <a:gd name="T20" fmla="*/ 689 w 1024"/>
              <a:gd name="T21" fmla="*/ 244 h 830"/>
              <a:gd name="T22" fmla="*/ 783 w 1024"/>
              <a:gd name="T23" fmla="*/ 462 h 830"/>
              <a:gd name="T24" fmla="*/ 783 w 1024"/>
              <a:gd name="T25" fmla="*/ 546 h 830"/>
              <a:gd name="T26" fmla="*/ 695 w 1024"/>
              <a:gd name="T27" fmla="*/ 546 h 830"/>
              <a:gd name="T28" fmla="*/ 859 w 1024"/>
              <a:gd name="T29" fmla="*/ 830 h 830"/>
              <a:gd name="T30" fmla="*/ 1024 w 1024"/>
              <a:gd name="T31" fmla="*/ 546 h 830"/>
              <a:gd name="T32" fmla="*/ 936 w 1024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2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4" y="603"/>
                  <a:pt x="74" y="603"/>
                  <a:pt x="74" y="603"/>
                </a:cubicBezTo>
                <a:cubicBezTo>
                  <a:pt x="154" y="741"/>
                  <a:pt x="154" y="741"/>
                  <a:pt x="154" y="741"/>
                </a:cubicBezTo>
                <a:cubicBezTo>
                  <a:pt x="154" y="468"/>
                  <a:pt x="154" y="468"/>
                  <a:pt x="154" y="468"/>
                </a:cubicBezTo>
                <a:cubicBezTo>
                  <a:pt x="154" y="295"/>
                  <a:pt x="295" y="154"/>
                  <a:pt x="468" y="154"/>
                </a:cubicBezTo>
                <a:cubicBezTo>
                  <a:pt x="551" y="154"/>
                  <a:pt x="629" y="186"/>
                  <a:pt x="689" y="244"/>
                </a:cubicBezTo>
                <a:cubicBezTo>
                  <a:pt x="747" y="302"/>
                  <a:pt x="781" y="379"/>
                  <a:pt x="783" y="462"/>
                </a:cubicBezTo>
                <a:cubicBezTo>
                  <a:pt x="783" y="546"/>
                  <a:pt x="783" y="546"/>
                  <a:pt x="783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4" y="546"/>
                  <a:pt x="1024" y="546"/>
                  <a:pt x="1024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96">
            <a:extLst>
              <a:ext uri="{FF2B5EF4-FFF2-40B4-BE49-F238E27FC236}">
                <a16:creationId xmlns:a16="http://schemas.microsoft.com/office/drawing/2014/main" id="{3719B0E0-6EB9-754B-88FB-A6F70D02E41F}"/>
              </a:ext>
            </a:extLst>
          </p:cNvPr>
          <p:cNvSpPr>
            <a:spLocks/>
          </p:cNvSpPr>
          <p:nvPr/>
        </p:nvSpPr>
        <p:spPr bwMode="auto">
          <a:xfrm>
            <a:off x="3407105" y="3114072"/>
            <a:ext cx="2182531" cy="1771086"/>
          </a:xfrm>
          <a:custGeom>
            <a:avLst/>
            <a:gdLst>
              <a:gd name="T0" fmla="*/ 859 w 1023"/>
              <a:gd name="T1" fmla="*/ 0 h 830"/>
              <a:gd name="T2" fmla="*/ 694 w 1023"/>
              <a:gd name="T3" fmla="*/ 285 h 830"/>
              <a:gd name="T4" fmla="*/ 782 w 1023"/>
              <a:gd name="T5" fmla="*/ 285 h 830"/>
              <a:gd name="T6" fmla="*/ 782 w 1023"/>
              <a:gd name="T7" fmla="*/ 368 h 830"/>
              <a:gd name="T8" fmla="*/ 688 w 1023"/>
              <a:gd name="T9" fmla="*/ 586 h 830"/>
              <a:gd name="T10" fmla="*/ 468 w 1023"/>
              <a:gd name="T11" fmla="*/ 676 h 830"/>
              <a:gd name="T12" fmla="*/ 153 w 1023"/>
              <a:gd name="T13" fmla="*/ 362 h 830"/>
              <a:gd name="T14" fmla="*/ 153 w 1023"/>
              <a:gd name="T15" fmla="*/ 92 h 830"/>
              <a:gd name="T16" fmla="*/ 75 w 1023"/>
              <a:gd name="T17" fmla="*/ 227 h 830"/>
              <a:gd name="T18" fmla="*/ 0 w 1023"/>
              <a:gd name="T19" fmla="*/ 97 h 830"/>
              <a:gd name="T20" fmla="*/ 0 w 1023"/>
              <a:gd name="T21" fmla="*/ 362 h 830"/>
              <a:gd name="T22" fmla="*/ 468 w 1023"/>
              <a:gd name="T23" fmla="*/ 830 h 830"/>
              <a:gd name="T24" fmla="*/ 796 w 1023"/>
              <a:gd name="T25" fmla="*/ 696 h 830"/>
              <a:gd name="T26" fmla="*/ 936 w 1023"/>
              <a:gd name="T27" fmla="*/ 370 h 830"/>
              <a:gd name="T28" fmla="*/ 936 w 1023"/>
              <a:gd name="T29" fmla="*/ 285 h 830"/>
              <a:gd name="T30" fmla="*/ 1023 w 1023"/>
              <a:gd name="T31" fmla="*/ 285 h 830"/>
              <a:gd name="T32" fmla="*/ 859 w 1023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859" y="0"/>
                </a:moveTo>
                <a:cubicBezTo>
                  <a:pt x="694" y="285"/>
                  <a:pt x="694" y="285"/>
                  <a:pt x="694" y="285"/>
                </a:cubicBezTo>
                <a:cubicBezTo>
                  <a:pt x="782" y="285"/>
                  <a:pt x="782" y="285"/>
                  <a:pt x="782" y="285"/>
                </a:cubicBezTo>
                <a:cubicBezTo>
                  <a:pt x="782" y="368"/>
                  <a:pt x="782" y="368"/>
                  <a:pt x="782" y="368"/>
                </a:cubicBezTo>
                <a:cubicBezTo>
                  <a:pt x="780" y="451"/>
                  <a:pt x="747" y="528"/>
                  <a:pt x="688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4" y="676"/>
                  <a:pt x="153" y="535"/>
                  <a:pt x="153" y="36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1" y="830"/>
                  <a:pt x="708" y="782"/>
                  <a:pt x="796" y="696"/>
                </a:cubicBezTo>
                <a:cubicBezTo>
                  <a:pt x="884" y="609"/>
                  <a:pt x="933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3" y="285"/>
                  <a:pt x="1023" y="285"/>
                  <a:pt x="1023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97">
            <a:extLst>
              <a:ext uri="{FF2B5EF4-FFF2-40B4-BE49-F238E27FC236}">
                <a16:creationId xmlns:a16="http://schemas.microsoft.com/office/drawing/2014/main" id="{DF114146-4E24-1A49-80E1-3AC08479E904}"/>
              </a:ext>
            </a:extLst>
          </p:cNvPr>
          <p:cNvSpPr>
            <a:spLocks/>
          </p:cNvSpPr>
          <p:nvPr/>
        </p:nvSpPr>
        <p:spPr bwMode="auto">
          <a:xfrm>
            <a:off x="1733271" y="1746951"/>
            <a:ext cx="2184401" cy="1791657"/>
          </a:xfrm>
          <a:custGeom>
            <a:avLst/>
            <a:gdLst>
              <a:gd name="T0" fmla="*/ 1023 w 1023"/>
              <a:gd name="T1" fmla="*/ 546 h 840"/>
              <a:gd name="T2" fmla="*/ 936 w 1023"/>
              <a:gd name="T3" fmla="*/ 546 h 840"/>
              <a:gd name="T4" fmla="*/ 936 w 1023"/>
              <a:gd name="T5" fmla="*/ 460 h 840"/>
              <a:gd name="T6" fmla="*/ 796 w 1023"/>
              <a:gd name="T7" fmla="*/ 134 h 840"/>
              <a:gd name="T8" fmla="*/ 468 w 1023"/>
              <a:gd name="T9" fmla="*/ 0 h 840"/>
              <a:gd name="T10" fmla="*/ 0 w 1023"/>
              <a:gd name="T11" fmla="*/ 468 h 840"/>
              <a:gd name="T12" fmla="*/ 0 w 1023"/>
              <a:gd name="T13" fmla="*/ 840 h 840"/>
              <a:gd name="T14" fmla="*/ 153 w 1023"/>
              <a:gd name="T15" fmla="*/ 840 h 840"/>
              <a:gd name="T16" fmla="*/ 153 w 1023"/>
              <a:gd name="T17" fmla="*/ 468 h 840"/>
              <a:gd name="T18" fmla="*/ 468 w 1023"/>
              <a:gd name="T19" fmla="*/ 154 h 840"/>
              <a:gd name="T20" fmla="*/ 688 w 1023"/>
              <a:gd name="T21" fmla="*/ 244 h 840"/>
              <a:gd name="T22" fmla="*/ 782 w 1023"/>
              <a:gd name="T23" fmla="*/ 462 h 840"/>
              <a:gd name="T24" fmla="*/ 782 w 1023"/>
              <a:gd name="T25" fmla="*/ 546 h 840"/>
              <a:gd name="T26" fmla="*/ 694 w 1023"/>
              <a:gd name="T27" fmla="*/ 546 h 840"/>
              <a:gd name="T28" fmla="*/ 859 w 1023"/>
              <a:gd name="T29" fmla="*/ 830 h 840"/>
              <a:gd name="T30" fmla="*/ 1023 w 1023"/>
              <a:gd name="T31" fmla="*/ 546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3" h="840">
                <a:moveTo>
                  <a:pt x="1023" y="546"/>
                </a:moveTo>
                <a:cubicBezTo>
                  <a:pt x="936" y="546"/>
                  <a:pt x="936" y="546"/>
                  <a:pt x="936" y="546"/>
                </a:cubicBezTo>
                <a:cubicBezTo>
                  <a:pt x="936" y="460"/>
                  <a:pt x="936" y="460"/>
                  <a:pt x="936" y="460"/>
                </a:cubicBezTo>
                <a:cubicBezTo>
                  <a:pt x="933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840"/>
                  <a:pt x="0" y="840"/>
                  <a:pt x="0" y="840"/>
                </a:cubicBezTo>
                <a:cubicBezTo>
                  <a:pt x="153" y="840"/>
                  <a:pt x="153" y="840"/>
                  <a:pt x="153" y="840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4" y="546"/>
                  <a:pt x="694" y="546"/>
                  <a:pt x="694" y="546"/>
                </a:cubicBezTo>
                <a:cubicBezTo>
                  <a:pt x="859" y="830"/>
                  <a:pt x="859" y="830"/>
                  <a:pt x="859" y="830"/>
                </a:cubicBezTo>
                <a:lnTo>
                  <a:pt x="1023" y="546"/>
                </a:lnTo>
                <a:close/>
              </a:path>
            </a:pathLst>
          </a:cu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6D368F-C5B3-B647-BD02-64731D06942D}"/>
              </a:ext>
            </a:extLst>
          </p:cNvPr>
          <p:cNvGrpSpPr/>
          <p:nvPr/>
        </p:nvGrpSpPr>
        <p:grpSpPr>
          <a:xfrm>
            <a:off x="2132192" y="2270609"/>
            <a:ext cx="1227591" cy="1607953"/>
            <a:chOff x="2132192" y="2270609"/>
            <a:chExt cx="1227591" cy="160795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5438E7-449D-BC4A-BB83-CB7A9EBFF509}"/>
                </a:ext>
              </a:extLst>
            </p:cNvPr>
            <p:cNvSpPr/>
            <p:nvPr/>
          </p:nvSpPr>
          <p:spPr>
            <a:xfrm>
              <a:off x="2132192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002F0C-1491-1B4D-A735-D4A476FA8BD4}"/>
                </a:ext>
              </a:extLst>
            </p:cNvPr>
            <p:cNvGrpSpPr/>
            <p:nvPr/>
          </p:nvGrpSpPr>
          <p:grpSpPr>
            <a:xfrm>
              <a:off x="2384103" y="2270609"/>
              <a:ext cx="723770" cy="723770"/>
              <a:chOff x="2384103" y="2270609"/>
              <a:chExt cx="723770" cy="723770"/>
            </a:xfrm>
          </p:grpSpPr>
          <p:sp>
            <p:nvSpPr>
              <p:cNvPr id="10" name="Oval 21">
                <a:extLst>
                  <a:ext uri="{FF2B5EF4-FFF2-40B4-BE49-F238E27FC236}">
                    <a16:creationId xmlns:a16="http://schemas.microsoft.com/office/drawing/2014/main" id="{D0E41531-0AD0-C04A-BA57-6A55EB3CA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103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Shape 2778">
                <a:extLst>
                  <a:ext uri="{FF2B5EF4-FFF2-40B4-BE49-F238E27FC236}">
                    <a16:creationId xmlns:a16="http://schemas.microsoft.com/office/drawing/2014/main" id="{4D3EFE5F-6F81-2343-9BEE-B24A9E99F2EC}"/>
                  </a:ext>
                </a:extLst>
              </p:cNvPr>
              <p:cNvSpPr/>
              <p:nvPr/>
            </p:nvSpPr>
            <p:spPr>
              <a:xfrm>
                <a:off x="2606324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370CAE9-0FE5-7649-BA9D-3761E28FD5D9}"/>
              </a:ext>
            </a:extLst>
          </p:cNvPr>
          <p:cNvGrpSpPr/>
          <p:nvPr/>
        </p:nvGrpSpPr>
        <p:grpSpPr>
          <a:xfrm>
            <a:off x="7152853" y="2909145"/>
            <a:ext cx="1227591" cy="1450484"/>
            <a:chOff x="7152853" y="2909145"/>
            <a:chExt cx="1227591" cy="1450484"/>
          </a:xfrm>
        </p:grpSpPr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9C8F8AC4-D4C1-A64E-BDC8-9F27FCF6B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293" y="3635859"/>
              <a:ext cx="723770" cy="723770"/>
            </a:xfrm>
            <a:prstGeom prst="ellipse">
              <a:avLst/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4EFB10-99A3-FF42-ACC8-E54954EAEC1F}"/>
                </a:ext>
              </a:extLst>
            </p:cNvPr>
            <p:cNvSpPr/>
            <p:nvPr/>
          </p:nvSpPr>
          <p:spPr>
            <a:xfrm>
              <a:off x="7152853" y="2909145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8E1A960-4B64-7246-9EF4-FA2AE372C4BE}"/>
              </a:ext>
            </a:extLst>
          </p:cNvPr>
          <p:cNvGrpSpPr/>
          <p:nvPr/>
        </p:nvGrpSpPr>
        <p:grpSpPr>
          <a:xfrm>
            <a:off x="3806026" y="2906127"/>
            <a:ext cx="1227591" cy="1453502"/>
            <a:chOff x="3806026" y="2906127"/>
            <a:chExt cx="1227591" cy="145350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D14CB6-511C-894F-81F8-90A17B2C833B}"/>
                </a:ext>
              </a:extLst>
            </p:cNvPr>
            <p:cNvSpPr/>
            <p:nvPr/>
          </p:nvSpPr>
          <p:spPr>
            <a:xfrm>
              <a:off x="3806026" y="290612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08D6B2-E67A-D64A-BF87-79397B83FECD}"/>
                </a:ext>
              </a:extLst>
            </p:cNvPr>
            <p:cNvGrpSpPr/>
            <p:nvPr/>
          </p:nvGrpSpPr>
          <p:grpSpPr>
            <a:xfrm>
              <a:off x="4037365" y="3635859"/>
              <a:ext cx="721900" cy="723770"/>
              <a:chOff x="4037365" y="3635859"/>
              <a:chExt cx="721900" cy="723770"/>
            </a:xfrm>
          </p:grpSpPr>
          <p:sp>
            <p:nvSpPr>
              <p:cNvPr id="11" name="Oval 5">
                <a:extLst>
                  <a:ext uri="{FF2B5EF4-FFF2-40B4-BE49-F238E27FC236}">
                    <a16:creationId xmlns:a16="http://schemas.microsoft.com/office/drawing/2014/main" id="{56E5ED27-19AE-7D4D-AA4E-689D1A728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365" y="3635859"/>
                <a:ext cx="72190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Shape 2748">
                <a:extLst>
                  <a:ext uri="{FF2B5EF4-FFF2-40B4-BE49-F238E27FC236}">
                    <a16:creationId xmlns:a16="http://schemas.microsoft.com/office/drawing/2014/main" id="{F95F34AC-B869-174C-80F6-53502AA9E511}"/>
                  </a:ext>
                </a:extLst>
              </p:cNvPr>
              <p:cNvSpPr/>
              <p:nvPr/>
            </p:nvSpPr>
            <p:spPr>
              <a:xfrm>
                <a:off x="4261850" y="385808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6CA581-B2A8-8746-8684-A12119DBF619}"/>
              </a:ext>
            </a:extLst>
          </p:cNvPr>
          <p:cNvGrpSpPr/>
          <p:nvPr/>
        </p:nvGrpSpPr>
        <p:grpSpPr>
          <a:xfrm>
            <a:off x="5480751" y="2270609"/>
            <a:ext cx="1227591" cy="1607953"/>
            <a:chOff x="5480751" y="2270609"/>
            <a:chExt cx="1227591" cy="160795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529A80-21D3-A945-9106-811EF84BED88}"/>
                </a:ext>
              </a:extLst>
            </p:cNvPr>
            <p:cNvSpPr/>
            <p:nvPr/>
          </p:nvSpPr>
          <p:spPr>
            <a:xfrm>
              <a:off x="5480751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6E34B9-8EA0-5B49-BC64-643D9DD3B385}"/>
                </a:ext>
              </a:extLst>
            </p:cNvPr>
            <p:cNvGrpSpPr/>
            <p:nvPr/>
          </p:nvGrpSpPr>
          <p:grpSpPr>
            <a:xfrm>
              <a:off x="5720550" y="2270609"/>
              <a:ext cx="723770" cy="723770"/>
              <a:chOff x="5720550" y="2270609"/>
              <a:chExt cx="723770" cy="723770"/>
            </a:xfrm>
          </p:grpSpPr>
          <p:sp>
            <p:nvSpPr>
              <p:cNvPr id="14" name="Oval 6">
                <a:extLst>
                  <a:ext uri="{FF2B5EF4-FFF2-40B4-BE49-F238E27FC236}">
                    <a16:creationId xmlns:a16="http://schemas.microsoft.com/office/drawing/2014/main" id="{8B6EAF93-8590-D747-B3D4-9E5B98ED6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055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Shape 2774">
                <a:extLst>
                  <a:ext uri="{FF2B5EF4-FFF2-40B4-BE49-F238E27FC236}">
                    <a16:creationId xmlns:a16="http://schemas.microsoft.com/office/drawing/2014/main" id="{D4C7D008-2B27-BB42-B1BE-18EF77C9EC6A}"/>
                  </a:ext>
                </a:extLst>
              </p:cNvPr>
              <p:cNvSpPr/>
              <p:nvPr/>
            </p:nvSpPr>
            <p:spPr>
              <a:xfrm>
                <a:off x="5954428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38" name="Shape 2784">
            <a:extLst>
              <a:ext uri="{FF2B5EF4-FFF2-40B4-BE49-F238E27FC236}">
                <a16:creationId xmlns:a16="http://schemas.microsoft.com/office/drawing/2014/main" id="{49EA4617-6A00-824B-88D4-10822B796DDC}"/>
              </a:ext>
            </a:extLst>
          </p:cNvPr>
          <p:cNvSpPr/>
          <p:nvPr/>
        </p:nvSpPr>
        <p:spPr>
          <a:xfrm>
            <a:off x="7603514" y="385808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94F506-D5E3-0B46-B169-AF64BC9C31C9}"/>
              </a:ext>
            </a:extLst>
          </p:cNvPr>
          <p:cNvGrpSpPr/>
          <p:nvPr/>
        </p:nvGrpSpPr>
        <p:grpSpPr>
          <a:xfrm>
            <a:off x="8878593" y="2270609"/>
            <a:ext cx="1227591" cy="1607952"/>
            <a:chOff x="8878593" y="2270609"/>
            <a:chExt cx="1227591" cy="16079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1BCF763-A0C3-554F-97ED-1D30FF7054B9}"/>
                </a:ext>
              </a:extLst>
            </p:cNvPr>
            <p:cNvSpPr/>
            <p:nvPr/>
          </p:nvSpPr>
          <p:spPr>
            <a:xfrm>
              <a:off x="8878593" y="3246080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04DDC8-AAA1-B148-B332-F7E510969F24}"/>
                </a:ext>
              </a:extLst>
            </p:cNvPr>
            <p:cNvGrpSpPr/>
            <p:nvPr/>
          </p:nvGrpSpPr>
          <p:grpSpPr>
            <a:xfrm>
              <a:off x="9081310" y="2270609"/>
              <a:ext cx="723770" cy="723770"/>
              <a:chOff x="9081310" y="2270609"/>
              <a:chExt cx="723770" cy="723770"/>
            </a:xfrm>
          </p:grpSpPr>
          <p:sp>
            <p:nvSpPr>
              <p:cNvPr id="13" name="Oval 8">
                <a:extLst>
                  <a:ext uri="{FF2B5EF4-FFF2-40B4-BE49-F238E27FC236}">
                    <a16:creationId xmlns:a16="http://schemas.microsoft.com/office/drawing/2014/main" id="{D41D61C0-73E1-D943-BB33-CDF87ECA9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131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Shape 2543">
                <a:extLst>
                  <a:ext uri="{FF2B5EF4-FFF2-40B4-BE49-F238E27FC236}">
                    <a16:creationId xmlns:a16="http://schemas.microsoft.com/office/drawing/2014/main" id="{9F2321B7-62D2-1647-9937-A152FE491513}"/>
                  </a:ext>
                </a:extLst>
              </p:cNvPr>
              <p:cNvSpPr/>
              <p:nvPr/>
            </p:nvSpPr>
            <p:spPr>
              <a:xfrm>
                <a:off x="9303531" y="2490499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5D7F23-297F-9D4F-879F-3F312C773943}"/>
              </a:ext>
            </a:extLst>
          </p:cNvPr>
          <p:cNvGrpSpPr/>
          <p:nvPr/>
        </p:nvGrpSpPr>
        <p:grpSpPr>
          <a:xfrm>
            <a:off x="1235779" y="5037737"/>
            <a:ext cx="9731228" cy="1197261"/>
            <a:chOff x="1233183" y="4719037"/>
            <a:chExt cx="9731228" cy="119726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43E7B4-8367-3E46-AE4F-8193CE6DFD9E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98AE4DD-EDFF-E94E-8B5C-5D04D4EBC2D2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0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D3FE19-8AAD-0F46-9092-C39BD29C17AA}"/>
              </a:ext>
            </a:extLst>
          </p:cNvPr>
          <p:cNvGrpSpPr/>
          <p:nvPr/>
        </p:nvGrpSpPr>
        <p:grpSpPr>
          <a:xfrm>
            <a:off x="1612252" y="1878381"/>
            <a:ext cx="8986621" cy="2145518"/>
            <a:chOff x="1612252" y="1878381"/>
            <a:chExt cx="8986621" cy="2145518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8D93C36B-9FA7-0548-A94C-86270720FA2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12252" y="1878381"/>
              <a:ext cx="8986621" cy="2145518"/>
              <a:chOff x="0" y="1223"/>
              <a:chExt cx="7686" cy="1835"/>
            </a:xfrm>
          </p:grpSpPr>
          <p:sp>
            <p:nvSpPr>
              <p:cNvPr id="5" name="AutoShape 3">
                <a:extLst>
                  <a:ext uri="{FF2B5EF4-FFF2-40B4-BE49-F238E27FC236}">
                    <a16:creationId xmlns:a16="http://schemas.microsoft.com/office/drawing/2014/main" id="{40D6E62F-3013-E34A-99C5-DD6A4646FEF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0" y="1279"/>
                <a:ext cx="7680" cy="1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1C94CDCB-5C7C-F646-8802-580B820D5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8" y="1268"/>
                <a:ext cx="1308" cy="446"/>
              </a:xfrm>
              <a:custGeom>
                <a:avLst/>
                <a:gdLst>
                  <a:gd name="T0" fmla="*/ 154 w 232"/>
                  <a:gd name="T1" fmla="*/ 7 h 79"/>
                  <a:gd name="T2" fmla="*/ 72 w 232"/>
                  <a:gd name="T3" fmla="*/ 9 h 79"/>
                  <a:gd name="T4" fmla="*/ 9 w 232"/>
                  <a:gd name="T5" fmla="*/ 45 h 79"/>
                  <a:gd name="T6" fmla="*/ 15 w 232"/>
                  <a:gd name="T7" fmla="*/ 77 h 79"/>
                  <a:gd name="T8" fmla="*/ 34 w 232"/>
                  <a:gd name="T9" fmla="*/ 75 h 79"/>
                  <a:gd name="T10" fmla="*/ 77 w 232"/>
                  <a:gd name="T11" fmla="*/ 49 h 79"/>
                  <a:gd name="T12" fmla="*/ 153 w 232"/>
                  <a:gd name="T13" fmla="*/ 48 h 79"/>
                  <a:gd name="T14" fmla="*/ 201 w 232"/>
                  <a:gd name="T15" fmla="*/ 77 h 79"/>
                  <a:gd name="T16" fmla="*/ 219 w 232"/>
                  <a:gd name="T17" fmla="*/ 76 h 79"/>
                  <a:gd name="T18" fmla="*/ 222 w 232"/>
                  <a:gd name="T19" fmla="*/ 44 h 79"/>
                  <a:gd name="T20" fmla="*/ 154 w 232"/>
                  <a:gd name="T21" fmla="*/ 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79">
                    <a:moveTo>
                      <a:pt x="154" y="7"/>
                    </a:moveTo>
                    <a:cubicBezTo>
                      <a:pt x="124" y="0"/>
                      <a:pt x="95" y="1"/>
                      <a:pt x="72" y="9"/>
                    </a:cubicBezTo>
                    <a:cubicBezTo>
                      <a:pt x="41" y="18"/>
                      <a:pt x="13" y="41"/>
                      <a:pt x="9" y="45"/>
                    </a:cubicBezTo>
                    <a:cubicBezTo>
                      <a:pt x="0" y="55"/>
                      <a:pt x="3" y="71"/>
                      <a:pt x="15" y="77"/>
                    </a:cubicBezTo>
                    <a:cubicBezTo>
                      <a:pt x="21" y="79"/>
                      <a:pt x="28" y="79"/>
                      <a:pt x="34" y="75"/>
                    </a:cubicBezTo>
                    <a:cubicBezTo>
                      <a:pt x="36" y="74"/>
                      <a:pt x="55" y="57"/>
                      <a:pt x="77" y="49"/>
                    </a:cubicBezTo>
                    <a:cubicBezTo>
                      <a:pt x="103" y="39"/>
                      <a:pt x="130" y="40"/>
                      <a:pt x="153" y="48"/>
                    </a:cubicBezTo>
                    <a:cubicBezTo>
                      <a:pt x="184" y="58"/>
                      <a:pt x="193" y="74"/>
                      <a:pt x="201" y="77"/>
                    </a:cubicBezTo>
                    <a:cubicBezTo>
                      <a:pt x="207" y="79"/>
                      <a:pt x="214" y="79"/>
                      <a:pt x="219" y="76"/>
                    </a:cubicBezTo>
                    <a:cubicBezTo>
                      <a:pt x="230" y="69"/>
                      <a:pt x="232" y="53"/>
                      <a:pt x="222" y="44"/>
                    </a:cubicBezTo>
                    <a:cubicBezTo>
                      <a:pt x="205" y="26"/>
                      <a:pt x="174" y="11"/>
                      <a:pt x="15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6039933E-E298-024D-AA8F-20A7720EA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EB0389F-C2D1-7241-BD7F-CE5616FCD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FBAAAC1-5B47-A74E-B918-659ED37A6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8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000F28B-8AF4-114D-BE46-4268A6D23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A1B7C5F-0BFF-2B40-826C-F95289B47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8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1" y="9"/>
                      <a:pt x="4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37E3E65-8C55-D34C-A99F-6F32A943B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A8EDD2C-859B-A947-98CD-23FD4AD43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223"/>
                <a:ext cx="3440" cy="1835"/>
              </a:xfrm>
              <a:custGeom>
                <a:avLst/>
                <a:gdLst>
                  <a:gd name="T0" fmla="*/ 11 w 610"/>
                  <a:gd name="T1" fmla="*/ 52 h 325"/>
                  <a:gd name="T2" fmla="*/ 163 w 610"/>
                  <a:gd name="T3" fmla="*/ 18 h 325"/>
                  <a:gd name="T4" fmla="*/ 287 w 610"/>
                  <a:gd name="T5" fmla="*/ 118 h 325"/>
                  <a:gd name="T6" fmla="*/ 355 w 610"/>
                  <a:gd name="T7" fmla="*/ 188 h 325"/>
                  <a:gd name="T8" fmla="*/ 509 w 610"/>
                  <a:gd name="T9" fmla="*/ 278 h 325"/>
                  <a:gd name="T10" fmla="*/ 580 w 610"/>
                  <a:gd name="T11" fmla="*/ 241 h 325"/>
                  <a:gd name="T12" fmla="*/ 602 w 610"/>
                  <a:gd name="T13" fmla="*/ 245 h 325"/>
                  <a:gd name="T14" fmla="*/ 606 w 610"/>
                  <a:gd name="T15" fmla="*/ 267 h 325"/>
                  <a:gd name="T16" fmla="*/ 512 w 610"/>
                  <a:gd name="T17" fmla="*/ 318 h 325"/>
                  <a:gd name="T18" fmla="*/ 329 w 610"/>
                  <a:gd name="T19" fmla="*/ 218 h 325"/>
                  <a:gd name="T20" fmla="*/ 261 w 610"/>
                  <a:gd name="T21" fmla="*/ 147 h 325"/>
                  <a:gd name="T22" fmla="*/ 161 w 610"/>
                  <a:gd name="T23" fmla="*/ 59 h 325"/>
                  <a:gd name="T24" fmla="*/ 38 w 610"/>
                  <a:gd name="T25" fmla="*/ 81 h 325"/>
                  <a:gd name="T26" fmla="*/ 15 w 610"/>
                  <a:gd name="T27" fmla="*/ 84 h 325"/>
                  <a:gd name="T28" fmla="*/ 11 w 610"/>
                  <a:gd name="T29" fmla="*/ 52 h 325"/>
                  <a:gd name="T30" fmla="*/ 11 w 610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325">
                    <a:moveTo>
                      <a:pt x="11" y="52"/>
                    </a:moveTo>
                    <a:cubicBezTo>
                      <a:pt x="46" y="16"/>
                      <a:pt x="111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5" y="188"/>
                    </a:cubicBezTo>
                    <a:cubicBezTo>
                      <a:pt x="409" y="248"/>
                      <a:pt x="456" y="287"/>
                      <a:pt x="509" y="278"/>
                    </a:cubicBezTo>
                    <a:cubicBezTo>
                      <a:pt x="556" y="270"/>
                      <a:pt x="571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8" y="251"/>
                      <a:pt x="610" y="260"/>
                      <a:pt x="606" y="267"/>
                    </a:cubicBezTo>
                    <a:cubicBezTo>
                      <a:pt x="601" y="279"/>
                      <a:pt x="559" y="313"/>
                      <a:pt x="512" y="318"/>
                    </a:cubicBezTo>
                    <a:cubicBezTo>
                      <a:pt x="432" y="325"/>
                      <a:pt x="384" y="276"/>
                      <a:pt x="329" y="218"/>
                    </a:cubicBezTo>
                    <a:cubicBezTo>
                      <a:pt x="328" y="217"/>
                      <a:pt x="261" y="148"/>
                      <a:pt x="261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8" y="81"/>
                    </a:cubicBezTo>
                    <a:cubicBezTo>
                      <a:pt x="32" y="87"/>
                      <a:pt x="22" y="88"/>
                      <a:pt x="15" y="84"/>
                    </a:cubicBezTo>
                    <a:cubicBezTo>
                      <a:pt x="3" y="78"/>
                      <a:pt x="0" y="61"/>
                      <a:pt x="11" y="52"/>
                    </a:cubicBezTo>
                    <a:cubicBezTo>
                      <a:pt x="12" y="51"/>
                      <a:pt x="7" y="55"/>
                      <a:pt x="11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F855D72-5B0A-9147-A509-7E58AF9E1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454B0F0-76A5-5D4B-A56F-B13D2CC63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3018E0C-FD0C-CA42-8EBC-433FD1370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574E00B-5390-2945-80AD-8621E5683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1748"/>
                <a:ext cx="886" cy="886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21C2596-7C71-0046-9C98-EB06242AE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36"/>
                <a:ext cx="885" cy="887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98D5481-5D25-9C4A-AE38-17539E491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1742"/>
                <a:ext cx="891" cy="892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CC42EBF-48A5-6A49-892A-F87D9163B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4" y="1742"/>
                <a:ext cx="874" cy="875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48CE983-A5D2-5A45-BC06-1077707B8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2538"/>
                <a:ext cx="366" cy="367"/>
              </a:xfrm>
              <a:custGeom>
                <a:avLst/>
                <a:gdLst>
                  <a:gd name="T0" fmla="*/ 3 w 65"/>
                  <a:gd name="T1" fmla="*/ 13 h 65"/>
                  <a:gd name="T2" fmla="*/ 5 w 65"/>
                  <a:gd name="T3" fmla="*/ 8 h 65"/>
                  <a:gd name="T4" fmla="*/ 58 w 65"/>
                  <a:gd name="T5" fmla="*/ 1 h 65"/>
                  <a:gd name="T6" fmla="*/ 65 w 65"/>
                  <a:gd name="T7" fmla="*/ 6 h 65"/>
                  <a:gd name="T8" fmla="*/ 64 w 65"/>
                  <a:gd name="T9" fmla="*/ 60 h 65"/>
                  <a:gd name="T10" fmla="*/ 59 w 65"/>
                  <a:gd name="T11" fmla="*/ 62 h 65"/>
                  <a:gd name="T12" fmla="*/ 3 w 65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65">
                    <a:moveTo>
                      <a:pt x="3" y="13"/>
                    </a:moveTo>
                    <a:cubicBezTo>
                      <a:pt x="0" y="11"/>
                      <a:pt x="1" y="9"/>
                      <a:pt x="5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2" y="0"/>
                      <a:pt x="65" y="3"/>
                      <a:pt x="65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0C05897B-1164-FB46-8714-F6E5342BD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2606"/>
                <a:ext cx="1308" cy="452"/>
              </a:xfrm>
              <a:custGeom>
                <a:avLst/>
                <a:gdLst>
                  <a:gd name="T0" fmla="*/ 78 w 232"/>
                  <a:gd name="T1" fmla="*/ 73 h 80"/>
                  <a:gd name="T2" fmla="*/ 160 w 232"/>
                  <a:gd name="T3" fmla="*/ 70 h 80"/>
                  <a:gd name="T4" fmla="*/ 223 w 232"/>
                  <a:gd name="T5" fmla="*/ 34 h 80"/>
                  <a:gd name="T6" fmla="*/ 217 w 232"/>
                  <a:gd name="T7" fmla="*/ 3 h 80"/>
                  <a:gd name="T8" fmla="*/ 198 w 232"/>
                  <a:gd name="T9" fmla="*/ 4 h 80"/>
                  <a:gd name="T10" fmla="*/ 155 w 232"/>
                  <a:gd name="T11" fmla="*/ 30 h 80"/>
                  <a:gd name="T12" fmla="*/ 79 w 232"/>
                  <a:gd name="T13" fmla="*/ 31 h 80"/>
                  <a:gd name="T14" fmla="*/ 30 w 232"/>
                  <a:gd name="T15" fmla="*/ 2 h 80"/>
                  <a:gd name="T16" fmla="*/ 13 w 232"/>
                  <a:gd name="T17" fmla="*/ 4 h 80"/>
                  <a:gd name="T18" fmla="*/ 9 w 232"/>
                  <a:gd name="T19" fmla="*/ 35 h 80"/>
                  <a:gd name="T20" fmla="*/ 78 w 232"/>
                  <a:gd name="T21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80">
                    <a:moveTo>
                      <a:pt x="78" y="73"/>
                    </a:moveTo>
                    <a:cubicBezTo>
                      <a:pt x="108" y="80"/>
                      <a:pt x="137" y="78"/>
                      <a:pt x="160" y="70"/>
                    </a:cubicBezTo>
                    <a:cubicBezTo>
                      <a:pt x="190" y="61"/>
                      <a:pt x="219" y="38"/>
                      <a:pt x="223" y="34"/>
                    </a:cubicBezTo>
                    <a:cubicBezTo>
                      <a:pt x="232" y="24"/>
                      <a:pt x="229" y="8"/>
                      <a:pt x="217" y="3"/>
                    </a:cubicBezTo>
                    <a:cubicBezTo>
                      <a:pt x="211" y="0"/>
                      <a:pt x="203" y="0"/>
                      <a:pt x="198" y="4"/>
                    </a:cubicBezTo>
                    <a:cubicBezTo>
                      <a:pt x="196" y="5"/>
                      <a:pt x="177" y="22"/>
                      <a:pt x="155" y="30"/>
                    </a:cubicBezTo>
                    <a:cubicBezTo>
                      <a:pt x="129" y="40"/>
                      <a:pt x="102" y="39"/>
                      <a:pt x="79" y="31"/>
                    </a:cubicBezTo>
                    <a:cubicBezTo>
                      <a:pt x="47" y="21"/>
                      <a:pt x="38" y="5"/>
                      <a:pt x="30" y="2"/>
                    </a:cubicBezTo>
                    <a:cubicBezTo>
                      <a:pt x="25" y="0"/>
                      <a:pt x="18" y="0"/>
                      <a:pt x="13" y="4"/>
                    </a:cubicBezTo>
                    <a:cubicBezTo>
                      <a:pt x="2" y="10"/>
                      <a:pt x="0" y="26"/>
                      <a:pt x="9" y="35"/>
                    </a:cubicBezTo>
                    <a:cubicBezTo>
                      <a:pt x="27" y="53"/>
                      <a:pt x="57" y="68"/>
                      <a:pt x="78" y="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Shape 2778">
              <a:extLst>
                <a:ext uri="{FF2B5EF4-FFF2-40B4-BE49-F238E27FC236}">
                  <a16:creationId xmlns:a16="http://schemas.microsoft.com/office/drawing/2014/main" id="{F14C572F-DC92-8B4E-B2EF-9D7E404C4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0552" y="2826678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4" name="Shape 2748">
              <a:extLst>
                <a:ext uri="{FF2B5EF4-FFF2-40B4-BE49-F238E27FC236}">
                  <a16:creationId xmlns:a16="http://schemas.microsoft.com/office/drawing/2014/main" id="{3599F0C8-2E6B-1349-A167-481161703C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097" y="2816739"/>
              <a:ext cx="359999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6" name="Shape 2774">
              <a:extLst>
                <a:ext uri="{FF2B5EF4-FFF2-40B4-BE49-F238E27FC236}">
                  <a16:creationId xmlns:a16="http://schemas.microsoft.com/office/drawing/2014/main" id="{6F7DB395-254C-3F4C-A4B8-073F59C85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1489" y="2797271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7" name="Shape 2543">
              <a:extLst>
                <a:ext uri="{FF2B5EF4-FFF2-40B4-BE49-F238E27FC236}">
                  <a16:creationId xmlns:a16="http://schemas.microsoft.com/office/drawing/2014/main" id="{EA28E8F6-BC0E-A943-BE2D-0E7FAFAE3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76420" y="2825184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C8B9E6-3EE5-6248-9C94-7B66E8A00DF2}"/>
              </a:ext>
            </a:extLst>
          </p:cNvPr>
          <p:cNvGrpSpPr/>
          <p:nvPr/>
        </p:nvGrpSpPr>
        <p:grpSpPr>
          <a:xfrm>
            <a:off x="1364920" y="4260936"/>
            <a:ext cx="2119633" cy="2238556"/>
            <a:chOff x="1761602" y="3815451"/>
            <a:chExt cx="2119633" cy="223855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3A03D0-21C4-FA40-BAE1-D0373ED6C8C5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EA549F8-17A0-B84B-A7E5-01900FFFE6C2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5" name="Shape 2778">
                <a:extLst>
                  <a:ext uri="{FF2B5EF4-FFF2-40B4-BE49-F238E27FC236}">
                    <a16:creationId xmlns:a16="http://schemas.microsoft.com/office/drawing/2014/main" id="{D1783566-F8FC-0A49-9C0B-AEFC71F540B3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8A3FE6D-0554-844B-A778-7C5DE976F2C5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20F575-B662-D746-8D29-3C5959DF9917}"/>
              </a:ext>
            </a:extLst>
          </p:cNvPr>
          <p:cNvGrpSpPr/>
          <p:nvPr/>
        </p:nvGrpSpPr>
        <p:grpSpPr>
          <a:xfrm>
            <a:off x="3802281" y="4260936"/>
            <a:ext cx="2119633" cy="2235925"/>
            <a:chOff x="4055331" y="3815450"/>
            <a:chExt cx="2119633" cy="22359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14B8DA3-3E48-134D-AD3F-8193EFD5A132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A463FFF-8C70-B845-A349-1AFDE3018EE7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0" name="Shape 2748">
                <a:extLst>
                  <a:ext uri="{FF2B5EF4-FFF2-40B4-BE49-F238E27FC236}">
                    <a16:creationId xmlns:a16="http://schemas.microsoft.com/office/drawing/2014/main" id="{0523AB40-5D47-2F41-B934-880052842863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F1BEE75-DBAE-0340-B946-DAD26127D80F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9E6AB87-7939-EC4B-AE6C-62B219940B5D}"/>
              </a:ext>
            </a:extLst>
          </p:cNvPr>
          <p:cNvGrpSpPr/>
          <p:nvPr/>
        </p:nvGrpSpPr>
        <p:grpSpPr>
          <a:xfrm>
            <a:off x="6272578" y="4260936"/>
            <a:ext cx="2119633" cy="2235925"/>
            <a:chOff x="6289212" y="3815450"/>
            <a:chExt cx="2119633" cy="223592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D08FC63-D15F-6C4C-AEDE-AE1CE799D97C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17A0D0-B96A-3B4F-B4EF-436B179DD905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6" name="Shape 2774">
                <a:extLst>
                  <a:ext uri="{FF2B5EF4-FFF2-40B4-BE49-F238E27FC236}">
                    <a16:creationId xmlns:a16="http://schemas.microsoft.com/office/drawing/2014/main" id="{9CCB9F3D-EEE6-5B4F-9315-D50044254299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2022BD-A017-1C4A-9855-C2C7D14DC71B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F925A5-537D-4F4B-BD90-A928BB8FA00F}"/>
              </a:ext>
            </a:extLst>
          </p:cNvPr>
          <p:cNvGrpSpPr/>
          <p:nvPr/>
        </p:nvGrpSpPr>
        <p:grpSpPr>
          <a:xfrm>
            <a:off x="8774387" y="4259890"/>
            <a:ext cx="2119633" cy="2236971"/>
            <a:chOff x="8524441" y="3814404"/>
            <a:chExt cx="2119633" cy="223697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53B70DC-15E7-F94C-BEF5-C5DA068320E2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06899E6-885E-9444-AC6E-6E5B518D6F95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1" name="Shape 2543">
                <a:extLst>
                  <a:ext uri="{FF2B5EF4-FFF2-40B4-BE49-F238E27FC236}">
                    <a16:creationId xmlns:a16="http://schemas.microsoft.com/office/drawing/2014/main" id="{CB443107-AC36-6C46-8DA5-7E0FB20E6394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CCFADEF-424F-9D4C-B8C2-80F1B83F0F88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70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EB3947-18B4-4042-83D6-3F986051AC8D}"/>
              </a:ext>
            </a:extLst>
          </p:cNvPr>
          <p:cNvGrpSpPr/>
          <p:nvPr/>
        </p:nvGrpSpPr>
        <p:grpSpPr>
          <a:xfrm>
            <a:off x="865953" y="1414813"/>
            <a:ext cx="4505801" cy="4792208"/>
            <a:chOff x="7505700" y="668338"/>
            <a:chExt cx="1398588" cy="1487488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FEAD7BF6-AEFB-0245-B49D-83F61B8B5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668338"/>
              <a:ext cx="1398588" cy="1487488"/>
            </a:xfrm>
            <a:custGeom>
              <a:avLst/>
              <a:gdLst>
                <a:gd name="T0" fmla="*/ 103 w 124"/>
                <a:gd name="T1" fmla="*/ 70 h 132"/>
                <a:gd name="T2" fmla="*/ 62 w 124"/>
                <a:gd name="T3" fmla="*/ 110 h 132"/>
                <a:gd name="T4" fmla="*/ 22 w 124"/>
                <a:gd name="T5" fmla="*/ 70 h 132"/>
                <a:gd name="T6" fmla="*/ 61 w 124"/>
                <a:gd name="T7" fmla="*/ 30 h 132"/>
                <a:gd name="T8" fmla="*/ 61 w 124"/>
                <a:gd name="T9" fmla="*/ 37 h 132"/>
                <a:gd name="T10" fmla="*/ 79 w 124"/>
                <a:gd name="T11" fmla="*/ 19 h 132"/>
                <a:gd name="T12" fmla="*/ 61 w 124"/>
                <a:gd name="T13" fmla="*/ 0 h 132"/>
                <a:gd name="T14" fmla="*/ 61 w 124"/>
                <a:gd name="T15" fmla="*/ 8 h 132"/>
                <a:gd name="T16" fmla="*/ 0 w 124"/>
                <a:gd name="T17" fmla="*/ 70 h 132"/>
                <a:gd name="T18" fmla="*/ 62 w 124"/>
                <a:gd name="T19" fmla="*/ 132 h 132"/>
                <a:gd name="T20" fmla="*/ 124 w 124"/>
                <a:gd name="T21" fmla="*/ 70 h 132"/>
                <a:gd name="T22" fmla="*/ 103 w 124"/>
                <a:gd name="T23" fmla="*/ 7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32">
                  <a:moveTo>
                    <a:pt x="103" y="70"/>
                  </a:moveTo>
                  <a:cubicBezTo>
                    <a:pt x="103" y="92"/>
                    <a:pt x="84" y="110"/>
                    <a:pt x="62" y="110"/>
                  </a:cubicBezTo>
                  <a:cubicBezTo>
                    <a:pt x="40" y="110"/>
                    <a:pt x="22" y="92"/>
                    <a:pt x="22" y="70"/>
                  </a:cubicBezTo>
                  <a:cubicBezTo>
                    <a:pt x="22" y="48"/>
                    <a:pt x="40" y="30"/>
                    <a:pt x="61" y="30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28" y="9"/>
                    <a:pt x="0" y="36"/>
                    <a:pt x="0" y="70"/>
                  </a:cubicBezTo>
                  <a:cubicBezTo>
                    <a:pt x="0" y="104"/>
                    <a:pt x="28" y="132"/>
                    <a:pt x="62" y="132"/>
                  </a:cubicBezTo>
                  <a:cubicBezTo>
                    <a:pt x="96" y="132"/>
                    <a:pt x="124" y="104"/>
                    <a:pt x="124" y="70"/>
                  </a:cubicBezTo>
                  <a:lnTo>
                    <a:pt x="103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5BE3948-BA0D-0B4F-9E93-6F6F8EC86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175" y="1130300"/>
              <a:ext cx="654050" cy="733425"/>
            </a:xfrm>
            <a:custGeom>
              <a:avLst/>
              <a:gdLst>
                <a:gd name="T0" fmla="*/ 58 w 58"/>
                <a:gd name="T1" fmla="*/ 29 h 65"/>
                <a:gd name="T2" fmla="*/ 29 w 58"/>
                <a:gd name="T3" fmla="*/ 0 h 65"/>
                <a:gd name="T4" fmla="*/ 0 w 58"/>
                <a:gd name="T5" fmla="*/ 29 h 65"/>
                <a:gd name="T6" fmla="*/ 22 w 58"/>
                <a:gd name="T7" fmla="*/ 29 h 65"/>
                <a:gd name="T8" fmla="*/ 29 w 58"/>
                <a:gd name="T9" fmla="*/ 22 h 65"/>
                <a:gd name="T10" fmla="*/ 37 w 58"/>
                <a:gd name="T11" fmla="*/ 29 h 65"/>
                <a:gd name="T12" fmla="*/ 32 w 58"/>
                <a:gd name="T13" fmla="*/ 36 h 65"/>
                <a:gd name="T14" fmla="*/ 32 w 58"/>
                <a:gd name="T15" fmla="*/ 27 h 65"/>
                <a:gd name="T16" fmla="*/ 14 w 58"/>
                <a:gd name="T17" fmla="*/ 45 h 65"/>
                <a:gd name="T18" fmla="*/ 32 w 58"/>
                <a:gd name="T19" fmla="*/ 65 h 65"/>
                <a:gd name="T20" fmla="*/ 32 w 58"/>
                <a:gd name="T21" fmla="*/ 58 h 65"/>
                <a:gd name="T22" fmla="*/ 58 w 58"/>
                <a:gd name="T23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65">
                  <a:moveTo>
                    <a:pt x="58" y="29"/>
                  </a:move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5"/>
                    <a:pt x="25" y="22"/>
                    <a:pt x="29" y="22"/>
                  </a:cubicBezTo>
                  <a:cubicBezTo>
                    <a:pt x="33" y="22"/>
                    <a:pt x="37" y="25"/>
                    <a:pt x="37" y="29"/>
                  </a:cubicBezTo>
                  <a:cubicBezTo>
                    <a:pt x="37" y="32"/>
                    <a:pt x="35" y="35"/>
                    <a:pt x="32" y="36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47" y="56"/>
                    <a:pt x="58" y="44"/>
                    <a:pt x="58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808219C-5FF7-2E4B-8117-013FC22421B9}"/>
              </a:ext>
            </a:extLst>
          </p:cNvPr>
          <p:cNvSpPr txBox="1"/>
          <p:nvPr/>
        </p:nvSpPr>
        <p:spPr>
          <a:xfrm>
            <a:off x="6101393" y="2224864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0A81E-6E61-DB4E-9E81-7AD26073967B}"/>
              </a:ext>
            </a:extLst>
          </p:cNvPr>
          <p:cNvSpPr/>
          <p:nvPr/>
        </p:nvSpPr>
        <p:spPr>
          <a:xfrm>
            <a:off x="6101395" y="31849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B954DB-E069-2A43-B67F-23F013E5EA81}"/>
              </a:ext>
            </a:extLst>
          </p:cNvPr>
          <p:cNvGrpSpPr/>
          <p:nvPr/>
        </p:nvGrpSpPr>
        <p:grpSpPr>
          <a:xfrm>
            <a:off x="6173642" y="4491550"/>
            <a:ext cx="1758790" cy="574055"/>
            <a:chOff x="651340" y="5088735"/>
            <a:chExt cx="1758790" cy="5740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579FAB-3AA3-A14A-B722-75D1F5EBC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FD1E24-2205-9549-9CB7-DD8B22DCD0A5}"/>
                </a:ext>
              </a:extLst>
            </p:cNvPr>
            <p:cNvSpPr txBox="1"/>
            <p:nvPr/>
          </p:nvSpPr>
          <p:spPr>
            <a:xfrm>
              <a:off x="1324576" y="5088735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8AD62B-8A68-064F-BF02-27947F77E193}"/>
                </a:ext>
              </a:extLst>
            </p:cNvPr>
            <p:cNvSpPr/>
            <p:nvPr/>
          </p:nvSpPr>
          <p:spPr>
            <a:xfrm>
              <a:off x="1426249" y="5470889"/>
              <a:ext cx="5065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3" name="Shape 2614">
              <a:extLst>
                <a:ext uri="{FF2B5EF4-FFF2-40B4-BE49-F238E27FC236}">
                  <a16:creationId xmlns:a16="http://schemas.microsoft.com/office/drawing/2014/main" id="{C92232E7-A2C7-424E-8783-19DAC0031EDE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C318B9-23DB-944D-B75E-ABF2ED7D3612}"/>
              </a:ext>
            </a:extLst>
          </p:cNvPr>
          <p:cNvGrpSpPr/>
          <p:nvPr/>
        </p:nvGrpSpPr>
        <p:grpSpPr>
          <a:xfrm>
            <a:off x="8119960" y="4514326"/>
            <a:ext cx="1758790" cy="574055"/>
            <a:chOff x="2597658" y="5111511"/>
            <a:chExt cx="1758790" cy="57405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0761F9-6D09-EE4C-9BB0-7DD87AE74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D6F44E-E14C-F24D-BD46-9D5CDFB18B7B}"/>
                </a:ext>
              </a:extLst>
            </p:cNvPr>
            <p:cNvSpPr txBox="1"/>
            <p:nvPr/>
          </p:nvSpPr>
          <p:spPr>
            <a:xfrm>
              <a:off x="3270894" y="5111511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73F14E-4B17-6E40-9BA4-988E47AF6D6F}"/>
                </a:ext>
              </a:extLst>
            </p:cNvPr>
            <p:cNvSpPr/>
            <p:nvPr/>
          </p:nvSpPr>
          <p:spPr>
            <a:xfrm>
              <a:off x="3372567" y="5483045"/>
              <a:ext cx="668453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18" name="Shape 2615">
              <a:extLst>
                <a:ext uri="{FF2B5EF4-FFF2-40B4-BE49-F238E27FC236}">
                  <a16:creationId xmlns:a16="http://schemas.microsoft.com/office/drawing/2014/main" id="{9C6A7E89-727A-9547-94FC-5B0E3B0CC543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9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AC9344-9EC8-A948-8A6E-AAAC5760994E}"/>
              </a:ext>
            </a:extLst>
          </p:cNvPr>
          <p:cNvGrpSpPr/>
          <p:nvPr/>
        </p:nvGrpSpPr>
        <p:grpSpPr>
          <a:xfrm>
            <a:off x="6194909" y="1445090"/>
            <a:ext cx="5353175" cy="5003104"/>
            <a:chOff x="6194909" y="1445090"/>
            <a:chExt cx="5353175" cy="50031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5D1FC6-14F7-C447-90FA-E6751AB6B6B1}"/>
                </a:ext>
              </a:extLst>
            </p:cNvPr>
            <p:cNvGrpSpPr/>
            <p:nvPr/>
          </p:nvGrpSpPr>
          <p:grpSpPr>
            <a:xfrm>
              <a:off x="6194909" y="1445090"/>
              <a:ext cx="5353175" cy="5003104"/>
              <a:chOff x="3276600" y="4589463"/>
              <a:chExt cx="1747838" cy="1633538"/>
            </a:xfrm>
          </p:grpSpPr>
          <p:sp>
            <p:nvSpPr>
              <p:cNvPr id="4" name="Freeform 25">
                <a:extLst>
                  <a:ext uri="{FF2B5EF4-FFF2-40B4-BE49-F238E27FC236}">
                    <a16:creationId xmlns:a16="http://schemas.microsoft.com/office/drawing/2014/main" id="{985BECA8-20C8-9C44-84A7-150F03A6E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875" y="4589463"/>
                <a:ext cx="587375" cy="585788"/>
              </a:xfrm>
              <a:custGeom>
                <a:avLst/>
                <a:gdLst>
                  <a:gd name="T0" fmla="*/ 0 w 52"/>
                  <a:gd name="T1" fmla="*/ 48 h 52"/>
                  <a:gd name="T2" fmla="*/ 9 w 52"/>
                  <a:gd name="T3" fmla="*/ 39 h 52"/>
                  <a:gd name="T4" fmla="*/ 22 w 52"/>
                  <a:gd name="T5" fmla="*/ 52 h 52"/>
                  <a:gd name="T6" fmla="*/ 39 w 52"/>
                  <a:gd name="T7" fmla="*/ 31 h 52"/>
                  <a:gd name="T8" fmla="*/ 45 w 52"/>
                  <a:gd name="T9" fmla="*/ 40 h 52"/>
                  <a:gd name="T10" fmla="*/ 52 w 52"/>
                  <a:gd name="T11" fmla="*/ 9 h 52"/>
                  <a:gd name="T12" fmla="*/ 21 w 52"/>
                  <a:gd name="T13" fmla="*/ 0 h 52"/>
                  <a:gd name="T14" fmla="*/ 28 w 52"/>
                  <a:gd name="T15" fmla="*/ 11 h 52"/>
                  <a:gd name="T16" fmla="*/ 0 w 52"/>
                  <a:gd name="T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0" y="48"/>
                    </a:moveTo>
                    <a:cubicBezTo>
                      <a:pt x="9" y="39"/>
                      <a:pt x="9" y="39"/>
                      <a:pt x="9" y="39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5" y="44"/>
                      <a:pt x="31" y="36"/>
                      <a:pt x="39" y="3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14" y="20"/>
                      <a:pt x="4" y="33"/>
                      <a:pt x="0" y="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26">
                <a:extLst>
                  <a:ext uri="{FF2B5EF4-FFF2-40B4-BE49-F238E27FC236}">
                    <a16:creationId xmlns:a16="http://schemas.microsoft.com/office/drawing/2014/main" id="{44950C10-714A-1942-8A5C-2E3A52E4F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6600" y="5108575"/>
                <a:ext cx="709613" cy="946150"/>
              </a:xfrm>
              <a:custGeom>
                <a:avLst/>
                <a:gdLst>
                  <a:gd name="T0" fmla="*/ 50 w 63"/>
                  <a:gd name="T1" fmla="*/ 75 h 84"/>
                  <a:gd name="T2" fmla="*/ 63 w 63"/>
                  <a:gd name="T3" fmla="*/ 62 h 84"/>
                  <a:gd name="T4" fmla="*/ 35 w 63"/>
                  <a:gd name="T5" fmla="*/ 23 h 84"/>
                  <a:gd name="T6" fmla="*/ 47 w 63"/>
                  <a:gd name="T7" fmla="*/ 23 h 84"/>
                  <a:gd name="T8" fmla="*/ 24 w 63"/>
                  <a:gd name="T9" fmla="*/ 0 h 84"/>
                  <a:gd name="T10" fmla="*/ 0 w 63"/>
                  <a:gd name="T11" fmla="*/ 23 h 84"/>
                  <a:gd name="T12" fmla="*/ 12 w 63"/>
                  <a:gd name="T13" fmla="*/ 23 h 84"/>
                  <a:gd name="T14" fmla="*/ 58 w 63"/>
                  <a:gd name="T15" fmla="*/ 84 h 84"/>
                  <a:gd name="T16" fmla="*/ 50 w 6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84">
                    <a:moveTo>
                      <a:pt x="50" y="75"/>
                    </a:moveTo>
                    <a:cubicBezTo>
                      <a:pt x="63" y="62"/>
                      <a:pt x="63" y="62"/>
                      <a:pt x="63" y="62"/>
                    </a:cubicBezTo>
                    <a:cubicBezTo>
                      <a:pt x="47" y="56"/>
                      <a:pt x="35" y="41"/>
                      <a:pt x="35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3" y="51"/>
                      <a:pt x="32" y="76"/>
                      <a:pt x="58" y="84"/>
                    </a:cubicBezTo>
                    <a:lnTo>
                      <a:pt x="50" y="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27">
                <a:extLst>
                  <a:ext uri="{FF2B5EF4-FFF2-40B4-BE49-F238E27FC236}">
                    <a16:creationId xmlns:a16="http://schemas.microsoft.com/office/drawing/2014/main" id="{79FABF1A-2C08-1B4F-A474-812451B16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538" y="5513388"/>
                <a:ext cx="947738" cy="709613"/>
              </a:xfrm>
              <a:custGeom>
                <a:avLst/>
                <a:gdLst>
                  <a:gd name="T0" fmla="*/ 74 w 84"/>
                  <a:gd name="T1" fmla="*/ 13 h 63"/>
                  <a:gd name="T2" fmla="*/ 61 w 84"/>
                  <a:gd name="T3" fmla="*/ 0 h 63"/>
                  <a:gd name="T4" fmla="*/ 22 w 84"/>
                  <a:gd name="T5" fmla="*/ 28 h 63"/>
                  <a:gd name="T6" fmla="*/ 22 w 84"/>
                  <a:gd name="T7" fmla="*/ 17 h 63"/>
                  <a:gd name="T8" fmla="*/ 0 w 84"/>
                  <a:gd name="T9" fmla="*/ 39 h 63"/>
                  <a:gd name="T10" fmla="*/ 22 w 84"/>
                  <a:gd name="T11" fmla="*/ 63 h 63"/>
                  <a:gd name="T12" fmla="*/ 22 w 84"/>
                  <a:gd name="T13" fmla="*/ 51 h 63"/>
                  <a:gd name="T14" fmla="*/ 84 w 84"/>
                  <a:gd name="T15" fmla="*/ 4 h 63"/>
                  <a:gd name="T16" fmla="*/ 74 w 84"/>
                  <a:gd name="T1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63">
                    <a:moveTo>
                      <a:pt x="74" y="13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55" y="16"/>
                      <a:pt x="40" y="28"/>
                      <a:pt x="22" y="2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51" y="50"/>
                      <a:pt x="76" y="31"/>
                      <a:pt x="84" y="4"/>
                    </a:cubicBezTo>
                    <a:lnTo>
                      <a:pt x="74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28">
                <a:extLst>
                  <a:ext uri="{FF2B5EF4-FFF2-40B4-BE49-F238E27FC236}">
                    <a16:creationId xmlns:a16="http://schemas.microsoft.com/office/drawing/2014/main" id="{B882CA2E-CA45-AF42-88B1-C8237C358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075" y="4600575"/>
                <a:ext cx="868363" cy="981075"/>
              </a:xfrm>
              <a:custGeom>
                <a:avLst/>
                <a:gdLst>
                  <a:gd name="T0" fmla="*/ 66 w 77"/>
                  <a:gd name="T1" fmla="*/ 65 h 87"/>
                  <a:gd name="T2" fmla="*/ 0 w 77"/>
                  <a:gd name="T3" fmla="*/ 0 h 87"/>
                  <a:gd name="T4" fmla="*/ 0 w 77"/>
                  <a:gd name="T5" fmla="*/ 23 h 87"/>
                  <a:gd name="T6" fmla="*/ 43 w 77"/>
                  <a:gd name="T7" fmla="*/ 65 h 87"/>
                  <a:gd name="T8" fmla="*/ 31 w 77"/>
                  <a:gd name="T9" fmla="*/ 65 h 87"/>
                  <a:gd name="T10" fmla="*/ 53 w 77"/>
                  <a:gd name="T11" fmla="*/ 87 h 87"/>
                  <a:gd name="T12" fmla="*/ 77 w 77"/>
                  <a:gd name="T13" fmla="*/ 65 h 87"/>
                  <a:gd name="T14" fmla="*/ 66 w 77"/>
                  <a:gd name="T15" fmla="*/ 6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87">
                    <a:moveTo>
                      <a:pt x="66" y="65"/>
                    </a:moveTo>
                    <a:cubicBezTo>
                      <a:pt x="65" y="29"/>
                      <a:pt x="36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3" y="23"/>
                      <a:pt x="43" y="41"/>
                      <a:pt x="43" y="65"/>
                    </a:cubicBezTo>
                    <a:cubicBezTo>
                      <a:pt x="31" y="65"/>
                      <a:pt x="31" y="65"/>
                      <a:pt x="31" y="65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7" y="65"/>
                      <a:pt x="77" y="65"/>
                      <a:pt x="77" y="65"/>
                    </a:cubicBezTo>
                    <a:lnTo>
                      <a:pt x="66" y="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C3DC3AA-229A-5142-804B-DEE9AD8CF638}"/>
                </a:ext>
              </a:extLst>
            </p:cNvPr>
            <p:cNvGrpSpPr/>
            <p:nvPr/>
          </p:nvGrpSpPr>
          <p:grpSpPr>
            <a:xfrm>
              <a:off x="7839742" y="2891351"/>
              <a:ext cx="2087822" cy="1850244"/>
              <a:chOff x="7923553" y="2491571"/>
              <a:chExt cx="2087822" cy="185024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839C904-15C1-0E43-8E60-2582F5007FB4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12" name="Text Placeholder 33">
                  <a:extLst>
                    <a:ext uri="{FF2B5EF4-FFF2-40B4-BE49-F238E27FC236}">
                      <a16:creationId xmlns:a16="http://schemas.microsoft.com/office/drawing/2014/main" id="{9A73E7EE-3465-8B4E-9D6A-A20A274E80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F5B7C9C-5594-B347-8F5F-E52C23C3588B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4" name="Shape 2540">
                  <a:extLst>
                    <a:ext uri="{FF2B5EF4-FFF2-40B4-BE49-F238E27FC236}">
                      <a16:creationId xmlns:a16="http://schemas.microsoft.com/office/drawing/2014/main" id="{121155B9-DD02-1F42-B4D9-75B62E6167B0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7EB3AE-9665-FF48-8036-97903A11AE22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2D1C1F-F071-B94D-93E1-6412BFFC216D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3177E9-11A5-994E-9DDD-AB40463024A2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20" name="Donut 19">
                <a:extLst>
                  <a:ext uri="{FF2B5EF4-FFF2-40B4-BE49-F238E27FC236}">
                    <a16:creationId xmlns:a16="http://schemas.microsoft.com/office/drawing/2014/main" id="{CFBE58E4-F9A0-924F-91D1-1B1970C1A77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id="{3C2C583C-13D6-6B41-8FA6-A4557B91A5F9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8" name="Text Placeholder 33">
              <a:extLst>
                <a:ext uri="{FF2B5EF4-FFF2-40B4-BE49-F238E27FC236}">
                  <a16:creationId xmlns:a16="http://schemas.microsoft.com/office/drawing/2014/main" id="{E3A53D82-824D-9E43-8872-E801650498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19" name="Text Placeholder 32">
              <a:extLst>
                <a:ext uri="{FF2B5EF4-FFF2-40B4-BE49-F238E27FC236}">
                  <a16:creationId xmlns:a16="http://schemas.microsoft.com/office/drawing/2014/main" id="{1A5A917E-0AB5-3147-957E-C7A8D6111EA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3B8C2B-BDC3-9E4E-BB32-FC847517CFCD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1CC2C9-354D-CD46-A179-814C449D47C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26" name="Donut 25">
                <a:extLst>
                  <a:ext uri="{FF2B5EF4-FFF2-40B4-BE49-F238E27FC236}">
                    <a16:creationId xmlns:a16="http://schemas.microsoft.com/office/drawing/2014/main" id="{7F01E61E-1F3C-6845-BB88-7973AEBFAF6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7" name="Block Arc 26">
                <a:extLst>
                  <a:ext uri="{FF2B5EF4-FFF2-40B4-BE49-F238E27FC236}">
                    <a16:creationId xmlns:a16="http://schemas.microsoft.com/office/drawing/2014/main" id="{866A14BA-2FEB-8A4E-84B8-37A909E8462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4" name="Text Placeholder 33">
              <a:extLst>
                <a:ext uri="{FF2B5EF4-FFF2-40B4-BE49-F238E27FC236}">
                  <a16:creationId xmlns:a16="http://schemas.microsoft.com/office/drawing/2014/main" id="{48CDADB9-0001-0B44-B597-81BEE64A4A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25" name="Text Placeholder 32">
              <a:extLst>
                <a:ext uri="{FF2B5EF4-FFF2-40B4-BE49-F238E27FC236}">
                  <a16:creationId xmlns:a16="http://schemas.microsoft.com/office/drawing/2014/main" id="{B6874AEC-3FD8-AC4C-9442-BDDC59F242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28AA07-5C09-6D4D-BF81-4A2899D1FCD4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CB2245-B889-8342-B3D8-C64A677E941C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0A5C05-2841-A74E-A238-6EC620457C73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075BAC-00E0-A54F-B3F1-84D7DA3F276C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A89DBB-F36A-8741-8F77-368B653AA6D5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347976D-BD1C-114B-9735-ABF215449DD8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6" name="Donut 35">
                <a:extLst>
                  <a:ext uri="{FF2B5EF4-FFF2-40B4-BE49-F238E27FC236}">
                    <a16:creationId xmlns:a16="http://schemas.microsoft.com/office/drawing/2014/main" id="{A21FD5BE-66C3-4E42-B406-85134DFCBD27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7" name="Block Arc 36">
                <a:extLst>
                  <a:ext uri="{FF2B5EF4-FFF2-40B4-BE49-F238E27FC236}">
                    <a16:creationId xmlns:a16="http://schemas.microsoft.com/office/drawing/2014/main" id="{ABD70628-8FDB-C94C-8534-9715C007E04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4" name="Text Placeholder 33">
              <a:extLst>
                <a:ext uri="{FF2B5EF4-FFF2-40B4-BE49-F238E27FC236}">
                  <a16:creationId xmlns:a16="http://schemas.microsoft.com/office/drawing/2014/main" id="{F175E3EB-2C3D-224E-9665-58FE7A5082F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35" name="Text Placeholder 32">
              <a:extLst>
                <a:ext uri="{FF2B5EF4-FFF2-40B4-BE49-F238E27FC236}">
                  <a16:creationId xmlns:a16="http://schemas.microsoft.com/office/drawing/2014/main" id="{EA9FD1F9-B6DD-5B41-B613-5EDD6B1C31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45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1E079-92FB-494F-BF83-BC82B64ADD1A}"/>
              </a:ext>
            </a:extLst>
          </p:cNvPr>
          <p:cNvGrpSpPr/>
          <p:nvPr/>
        </p:nvGrpSpPr>
        <p:grpSpPr>
          <a:xfrm>
            <a:off x="888754" y="1440214"/>
            <a:ext cx="4967619" cy="4624844"/>
            <a:chOff x="808721" y="1637593"/>
            <a:chExt cx="4967619" cy="46248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8E5B55-ED7C-F54C-945F-92C6D0B4F340}"/>
                </a:ext>
              </a:extLst>
            </p:cNvPr>
            <p:cNvGrpSpPr/>
            <p:nvPr/>
          </p:nvGrpSpPr>
          <p:grpSpPr>
            <a:xfrm>
              <a:off x="808721" y="1637593"/>
              <a:ext cx="4967619" cy="4624844"/>
              <a:chOff x="5161555" y="2562726"/>
              <a:chExt cx="3946194" cy="3673899"/>
            </a:xfrm>
          </p:grpSpPr>
          <p:sp>
            <p:nvSpPr>
              <p:cNvPr id="12" name="AutoShape 3">
                <a:extLst>
                  <a:ext uri="{FF2B5EF4-FFF2-40B4-BE49-F238E27FC236}">
                    <a16:creationId xmlns:a16="http://schemas.microsoft.com/office/drawing/2014/main" id="{DEB76E20-B93A-824B-A7A0-1701DCE993A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168830" y="2562726"/>
                <a:ext cx="3924369" cy="3666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A94E8465-B94F-0446-B59F-5896EDA4C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4071" y="3462753"/>
                <a:ext cx="943678" cy="1512171"/>
              </a:xfrm>
              <a:custGeom>
                <a:avLst/>
                <a:gdLst>
                  <a:gd name="T0" fmla="*/ 6 w 128"/>
                  <a:gd name="T1" fmla="*/ 0 h 205"/>
                  <a:gd name="T2" fmla="*/ 36 w 128"/>
                  <a:gd name="T3" fmla="*/ 200 h 205"/>
                  <a:gd name="T4" fmla="*/ 63 w 128"/>
                  <a:gd name="T5" fmla="*/ 192 h 205"/>
                  <a:gd name="T6" fmla="*/ 125 w 128"/>
                  <a:gd name="T7" fmla="*/ 72 h 205"/>
                  <a:gd name="T8" fmla="*/ 122 w 128"/>
                  <a:gd name="T9" fmla="*/ 60 h 205"/>
                  <a:gd name="T10" fmla="*/ 6 w 128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05">
                    <a:moveTo>
                      <a:pt x="6" y="0"/>
                    </a:moveTo>
                    <a:cubicBezTo>
                      <a:pt x="44" y="36"/>
                      <a:pt x="0" y="180"/>
                      <a:pt x="36" y="200"/>
                    </a:cubicBezTo>
                    <a:cubicBezTo>
                      <a:pt x="46" y="205"/>
                      <a:pt x="58" y="202"/>
                      <a:pt x="63" y="19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8" y="68"/>
                      <a:pt x="126" y="63"/>
                      <a:pt x="122" y="6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5D16106C-07E8-FE40-B770-092F5A23A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4223" y="3410789"/>
                <a:ext cx="1283526" cy="1439420"/>
              </a:xfrm>
              <a:custGeom>
                <a:avLst/>
                <a:gdLst>
                  <a:gd name="T0" fmla="*/ 112 w 174"/>
                  <a:gd name="T1" fmla="*/ 195 h 195"/>
                  <a:gd name="T2" fmla="*/ 21 w 174"/>
                  <a:gd name="T3" fmla="*/ 14 h 195"/>
                  <a:gd name="T4" fmla="*/ 47 w 174"/>
                  <a:gd name="T5" fmla="*/ 5 h 195"/>
                  <a:gd name="T6" fmla="*/ 167 w 174"/>
                  <a:gd name="T7" fmla="*/ 67 h 195"/>
                  <a:gd name="T8" fmla="*/ 171 w 174"/>
                  <a:gd name="T9" fmla="*/ 79 h 195"/>
                  <a:gd name="T10" fmla="*/ 112 w 174"/>
                  <a:gd name="T11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4" h="195">
                    <a:moveTo>
                      <a:pt x="112" y="195"/>
                    </a:moveTo>
                    <a:cubicBezTo>
                      <a:pt x="122" y="144"/>
                      <a:pt x="0" y="54"/>
                      <a:pt x="21" y="14"/>
                    </a:cubicBezTo>
                    <a:cubicBezTo>
                      <a:pt x="26" y="4"/>
                      <a:pt x="38" y="0"/>
                      <a:pt x="47" y="5"/>
                    </a:cubicBezTo>
                    <a:cubicBezTo>
                      <a:pt x="77" y="20"/>
                      <a:pt x="167" y="67"/>
                      <a:pt x="167" y="67"/>
                    </a:cubicBezTo>
                    <a:cubicBezTo>
                      <a:pt x="172" y="69"/>
                      <a:pt x="174" y="75"/>
                      <a:pt x="171" y="79"/>
                    </a:cubicBezTo>
                    <a:lnTo>
                      <a:pt x="112" y="1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A52B103A-F843-164A-95D5-A45E8EAB9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7390" y="5218118"/>
                <a:ext cx="1306391" cy="1018507"/>
              </a:xfrm>
              <a:custGeom>
                <a:avLst/>
                <a:gdLst>
                  <a:gd name="T0" fmla="*/ 177 w 177"/>
                  <a:gd name="T1" fmla="*/ 0 h 138"/>
                  <a:gd name="T2" fmla="*/ 2 w 177"/>
                  <a:gd name="T3" fmla="*/ 100 h 138"/>
                  <a:gd name="T4" fmla="*/ 18 w 177"/>
                  <a:gd name="T5" fmla="*/ 122 h 138"/>
                  <a:gd name="T6" fmla="*/ 153 w 177"/>
                  <a:gd name="T7" fmla="*/ 137 h 138"/>
                  <a:gd name="T8" fmla="*/ 163 w 177"/>
                  <a:gd name="T9" fmla="*/ 129 h 138"/>
                  <a:gd name="T10" fmla="*/ 177 w 177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38">
                    <a:moveTo>
                      <a:pt x="177" y="0"/>
                    </a:moveTo>
                    <a:cubicBezTo>
                      <a:pt x="158" y="48"/>
                      <a:pt x="7" y="59"/>
                      <a:pt x="2" y="100"/>
                    </a:cubicBezTo>
                    <a:cubicBezTo>
                      <a:pt x="0" y="111"/>
                      <a:pt x="8" y="121"/>
                      <a:pt x="18" y="122"/>
                    </a:cubicBezTo>
                    <a:cubicBezTo>
                      <a:pt x="153" y="137"/>
                      <a:pt x="153" y="137"/>
                      <a:pt x="153" y="137"/>
                    </a:cubicBezTo>
                    <a:cubicBezTo>
                      <a:pt x="158" y="138"/>
                      <a:pt x="162" y="134"/>
                      <a:pt x="163" y="129"/>
                    </a:cubicBez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6F891B1C-EAC8-FA4D-823A-94C9E6D25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5109" y="4982199"/>
                <a:ext cx="1143222" cy="1254426"/>
              </a:xfrm>
              <a:custGeom>
                <a:avLst/>
                <a:gdLst>
                  <a:gd name="T0" fmla="*/ 0 w 155"/>
                  <a:gd name="T1" fmla="*/ 155 h 170"/>
                  <a:gd name="T2" fmla="*/ 136 w 155"/>
                  <a:gd name="T3" fmla="*/ 6 h 170"/>
                  <a:gd name="T4" fmla="*/ 154 w 155"/>
                  <a:gd name="T5" fmla="*/ 27 h 170"/>
                  <a:gd name="T6" fmla="*/ 139 w 155"/>
                  <a:gd name="T7" fmla="*/ 161 h 170"/>
                  <a:gd name="T8" fmla="*/ 129 w 155"/>
                  <a:gd name="T9" fmla="*/ 169 h 170"/>
                  <a:gd name="T10" fmla="*/ 0 w 155"/>
                  <a:gd name="T11" fmla="*/ 15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70">
                    <a:moveTo>
                      <a:pt x="0" y="155"/>
                    </a:moveTo>
                    <a:cubicBezTo>
                      <a:pt x="51" y="147"/>
                      <a:pt x="91" y="0"/>
                      <a:pt x="136" y="6"/>
                    </a:cubicBezTo>
                    <a:cubicBezTo>
                      <a:pt x="146" y="7"/>
                      <a:pt x="155" y="16"/>
                      <a:pt x="154" y="27"/>
                    </a:cubicBezTo>
                    <a:cubicBezTo>
                      <a:pt x="150" y="60"/>
                      <a:pt x="139" y="161"/>
                      <a:pt x="139" y="161"/>
                    </a:cubicBezTo>
                    <a:cubicBezTo>
                      <a:pt x="138" y="166"/>
                      <a:pt x="134" y="170"/>
                      <a:pt x="129" y="169"/>
                    </a:cubicBez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C7BB584A-7ED9-0147-B81E-9173BB5EE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423" y="4989474"/>
                <a:ext cx="1157772" cy="1239876"/>
              </a:xfrm>
              <a:custGeom>
                <a:avLst/>
                <a:gdLst>
                  <a:gd name="T0" fmla="*/ 157 w 157"/>
                  <a:gd name="T1" fmla="*/ 152 h 168"/>
                  <a:gd name="T2" fmla="*/ 19 w 157"/>
                  <a:gd name="T3" fmla="*/ 4 h 168"/>
                  <a:gd name="T4" fmla="*/ 1 w 157"/>
                  <a:gd name="T5" fmla="*/ 25 h 168"/>
                  <a:gd name="T6" fmla="*/ 18 w 157"/>
                  <a:gd name="T7" fmla="*/ 160 h 168"/>
                  <a:gd name="T8" fmla="*/ 28 w 157"/>
                  <a:gd name="T9" fmla="*/ 168 h 168"/>
                  <a:gd name="T10" fmla="*/ 157 w 157"/>
                  <a:gd name="T11" fmla="*/ 15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168">
                    <a:moveTo>
                      <a:pt x="157" y="152"/>
                    </a:moveTo>
                    <a:cubicBezTo>
                      <a:pt x="106" y="144"/>
                      <a:pt x="61" y="0"/>
                      <a:pt x="19" y="4"/>
                    </a:cubicBezTo>
                    <a:cubicBezTo>
                      <a:pt x="8" y="5"/>
                      <a:pt x="0" y="15"/>
                      <a:pt x="1" y="25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5"/>
                      <a:pt x="23" y="168"/>
                      <a:pt x="28" y="168"/>
                    </a:cubicBezTo>
                    <a:lnTo>
                      <a:pt x="157" y="15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228AA9B7-7E30-6044-AFAC-3913ED029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973" y="5218118"/>
                <a:ext cx="1312627" cy="1011232"/>
              </a:xfrm>
              <a:custGeom>
                <a:avLst/>
                <a:gdLst>
                  <a:gd name="T0" fmla="*/ 0 w 178"/>
                  <a:gd name="T1" fmla="*/ 0 h 137"/>
                  <a:gd name="T2" fmla="*/ 176 w 178"/>
                  <a:gd name="T3" fmla="*/ 98 h 137"/>
                  <a:gd name="T4" fmla="*/ 160 w 178"/>
                  <a:gd name="T5" fmla="*/ 120 h 137"/>
                  <a:gd name="T6" fmla="*/ 26 w 178"/>
                  <a:gd name="T7" fmla="*/ 137 h 137"/>
                  <a:gd name="T8" fmla="*/ 16 w 178"/>
                  <a:gd name="T9" fmla="*/ 129 h 137"/>
                  <a:gd name="T10" fmla="*/ 0 w 178"/>
                  <a:gd name="T11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137">
                    <a:moveTo>
                      <a:pt x="0" y="0"/>
                    </a:moveTo>
                    <a:cubicBezTo>
                      <a:pt x="20" y="48"/>
                      <a:pt x="171" y="54"/>
                      <a:pt x="176" y="98"/>
                    </a:cubicBezTo>
                    <a:cubicBezTo>
                      <a:pt x="178" y="109"/>
                      <a:pt x="170" y="119"/>
                      <a:pt x="160" y="120"/>
                    </a:cubicBezTo>
                    <a:cubicBezTo>
                      <a:pt x="127" y="125"/>
                      <a:pt x="26" y="137"/>
                      <a:pt x="26" y="137"/>
                    </a:cubicBezTo>
                    <a:cubicBezTo>
                      <a:pt x="21" y="137"/>
                      <a:pt x="16" y="134"/>
                      <a:pt x="16" y="12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D9267FBB-8224-EB46-8FD1-36C913053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396239"/>
                <a:ext cx="1253387" cy="1445656"/>
              </a:xfrm>
              <a:custGeom>
                <a:avLst/>
                <a:gdLst>
                  <a:gd name="T0" fmla="*/ 64 w 170"/>
                  <a:gd name="T1" fmla="*/ 196 h 196"/>
                  <a:gd name="T2" fmla="*/ 151 w 170"/>
                  <a:gd name="T3" fmla="*/ 14 h 196"/>
                  <a:gd name="T4" fmla="*/ 125 w 170"/>
                  <a:gd name="T5" fmla="*/ 5 h 196"/>
                  <a:gd name="T6" fmla="*/ 6 w 170"/>
                  <a:gd name="T7" fmla="*/ 70 h 196"/>
                  <a:gd name="T8" fmla="*/ 2 w 170"/>
                  <a:gd name="T9" fmla="*/ 82 h 196"/>
                  <a:gd name="T10" fmla="*/ 64 w 170"/>
                  <a:gd name="T11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96">
                    <a:moveTo>
                      <a:pt x="64" y="196"/>
                    </a:moveTo>
                    <a:cubicBezTo>
                      <a:pt x="53" y="146"/>
                      <a:pt x="170" y="51"/>
                      <a:pt x="151" y="14"/>
                    </a:cubicBezTo>
                    <a:cubicBezTo>
                      <a:pt x="146" y="4"/>
                      <a:pt x="134" y="0"/>
                      <a:pt x="125" y="5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2" y="72"/>
                      <a:pt x="0" y="77"/>
                      <a:pt x="2" y="82"/>
                    </a:cubicBezTo>
                    <a:lnTo>
                      <a:pt x="64" y="1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9586B56C-2560-EE4C-B962-C3A083374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455478"/>
                <a:ext cx="981092" cy="1512171"/>
              </a:xfrm>
              <a:custGeom>
                <a:avLst/>
                <a:gdLst>
                  <a:gd name="T0" fmla="*/ 120 w 133"/>
                  <a:gd name="T1" fmla="*/ 0 h 205"/>
                  <a:gd name="T2" fmla="*/ 93 w 133"/>
                  <a:gd name="T3" fmla="*/ 200 h 205"/>
                  <a:gd name="T4" fmla="*/ 67 w 133"/>
                  <a:gd name="T5" fmla="*/ 193 h 205"/>
                  <a:gd name="T6" fmla="*/ 2 w 133"/>
                  <a:gd name="T7" fmla="*/ 74 h 205"/>
                  <a:gd name="T8" fmla="*/ 6 w 133"/>
                  <a:gd name="T9" fmla="*/ 62 h 205"/>
                  <a:gd name="T10" fmla="*/ 120 w 133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205">
                    <a:moveTo>
                      <a:pt x="120" y="0"/>
                    </a:moveTo>
                    <a:cubicBezTo>
                      <a:pt x="83" y="36"/>
                      <a:pt x="133" y="179"/>
                      <a:pt x="93" y="200"/>
                    </a:cubicBezTo>
                    <a:cubicBezTo>
                      <a:pt x="84" y="205"/>
                      <a:pt x="72" y="202"/>
                      <a:pt x="67" y="193"/>
                    </a:cubicBezTo>
                    <a:cubicBezTo>
                      <a:pt x="51" y="163"/>
                      <a:pt x="2" y="74"/>
                      <a:pt x="2" y="74"/>
                    </a:cubicBezTo>
                    <a:cubicBezTo>
                      <a:pt x="0" y="70"/>
                      <a:pt x="2" y="64"/>
                      <a:pt x="6" y="62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766E04DE-B22A-224E-8096-436051661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0392" y="2562726"/>
                <a:ext cx="1535035" cy="1121397"/>
              </a:xfrm>
              <a:custGeom>
                <a:avLst/>
                <a:gdLst>
                  <a:gd name="T0" fmla="*/ 92 w 208"/>
                  <a:gd name="T1" fmla="*/ 0 h 152"/>
                  <a:gd name="T2" fmla="*/ 0 w 208"/>
                  <a:gd name="T3" fmla="*/ 92 h 152"/>
                  <a:gd name="T4" fmla="*/ 199 w 208"/>
                  <a:gd name="T5" fmla="*/ 123 h 152"/>
                  <a:gd name="T6" fmla="*/ 200 w 208"/>
                  <a:gd name="T7" fmla="*/ 96 h 152"/>
                  <a:gd name="T8" fmla="*/ 105 w 20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52">
                    <a:moveTo>
                      <a:pt x="92" y="0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45" y="67"/>
                      <a:pt x="169" y="152"/>
                      <a:pt x="199" y="123"/>
                    </a:cubicBezTo>
                    <a:cubicBezTo>
                      <a:pt x="207" y="116"/>
                      <a:pt x="208" y="103"/>
                      <a:pt x="200" y="96"/>
                    </a:cubicBezTo>
                    <a:cubicBezTo>
                      <a:pt x="105" y="0"/>
                      <a:pt x="105" y="0"/>
                      <a:pt x="10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C789F98-F492-F042-923D-CDE7AD844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9327" y="2562726"/>
                <a:ext cx="1526721" cy="1143222"/>
              </a:xfrm>
              <a:custGeom>
                <a:avLst/>
                <a:gdLst>
                  <a:gd name="T0" fmla="*/ 116 w 207"/>
                  <a:gd name="T1" fmla="*/ 0 h 155"/>
                  <a:gd name="T2" fmla="*/ 207 w 207"/>
                  <a:gd name="T3" fmla="*/ 92 h 155"/>
                  <a:gd name="T4" fmla="*/ 8 w 207"/>
                  <a:gd name="T5" fmla="*/ 123 h 155"/>
                  <a:gd name="T6" fmla="*/ 7 w 207"/>
                  <a:gd name="T7" fmla="*/ 96 h 155"/>
                  <a:gd name="T8" fmla="*/ 103 w 207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155">
                    <a:moveTo>
                      <a:pt x="116" y="0"/>
                    </a:moveTo>
                    <a:cubicBezTo>
                      <a:pt x="207" y="92"/>
                      <a:pt x="207" y="92"/>
                      <a:pt x="207" y="92"/>
                    </a:cubicBezTo>
                    <a:cubicBezTo>
                      <a:pt x="162" y="66"/>
                      <a:pt x="40" y="155"/>
                      <a:pt x="8" y="123"/>
                    </a:cubicBezTo>
                    <a:cubicBezTo>
                      <a:pt x="0" y="116"/>
                      <a:pt x="0" y="103"/>
                      <a:pt x="7" y="96"/>
                    </a:cubicBezTo>
                    <a:cubicBezTo>
                      <a:pt x="31" y="72"/>
                      <a:pt x="103" y="0"/>
                      <a:pt x="10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A998C3-6282-CC4D-BDEE-48F283D5B85D}"/>
                </a:ext>
              </a:extLst>
            </p:cNvPr>
            <p:cNvGrpSpPr/>
            <p:nvPr/>
          </p:nvGrpSpPr>
          <p:grpSpPr>
            <a:xfrm>
              <a:off x="2244040" y="3286418"/>
              <a:ext cx="2087822" cy="1850244"/>
              <a:chOff x="7923553" y="2491571"/>
              <a:chExt cx="2087822" cy="18502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6A28CAE-DFEA-F841-A91C-34B74C595AB1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9" name="Text Placeholder 33">
                  <a:extLst>
                    <a:ext uri="{FF2B5EF4-FFF2-40B4-BE49-F238E27FC236}">
                      <a16:creationId xmlns:a16="http://schemas.microsoft.com/office/drawing/2014/main" id="{40E9B9D8-E95B-CA48-A4A3-B94096153A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7AA295F-BBEF-DA4C-BCDE-5608FC5A82D2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1" name="Shape 2540">
                  <a:extLst>
                    <a:ext uri="{FF2B5EF4-FFF2-40B4-BE49-F238E27FC236}">
                      <a16:creationId xmlns:a16="http://schemas.microsoft.com/office/drawing/2014/main" id="{E9A23020-A524-914E-AD64-C82F9E38911A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F34DAE-C2AD-7544-9AFE-FDCD9EF58FE5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ECFAA9-4ED5-B54F-9C18-D707E3E5BBD5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8BDAC1-2054-B441-B353-340C83E306A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FF029F84-DABE-D44F-95C7-593B2617C72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4DA82D-B803-D94B-AB25-A3DA583EF4FF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AD74AA-26CE-8749-AC6E-939E0ADD46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A3C93DC-8210-654A-8B6E-9D6078DE827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5A8929-B42C-F94B-9F77-0823D23DA9DA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FD040F-F589-E44A-BDDE-33C1B810F78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3CB79767-1456-4341-A3D2-3A5D942B684D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059924-406F-6C4B-81E3-021DDEADE627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4E6514-21F3-2442-AC7E-E82732A73894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DA16A63F-BB9C-3746-852C-3DE8572CF2C9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786593A4-5606-8B40-993C-44D08BCA5805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871D2AB0-1EBD-944A-9575-83850285E50A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B53F1D-E6E6-AC4B-A9DA-296D0AC2DC9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02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5" grpId="0"/>
      <p:bldP spid="36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DDFFF1B-0F8E-624F-8593-DC5B6E00EF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72367" y="1410962"/>
            <a:ext cx="5175431" cy="4781408"/>
            <a:chOff x="1502" y="0"/>
            <a:chExt cx="4676" cy="432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9E30C89-9AEF-934C-8322-B8F5D9821E0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02" y="0"/>
              <a:ext cx="467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5148496-BA12-394C-A4BE-B57E9F8A8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065"/>
              <a:ext cx="2523" cy="2160"/>
            </a:xfrm>
            <a:custGeom>
              <a:avLst/>
              <a:gdLst>
                <a:gd name="T0" fmla="*/ 1260 w 2523"/>
                <a:gd name="T1" fmla="*/ 0 h 2160"/>
                <a:gd name="T2" fmla="*/ 2523 w 2523"/>
                <a:gd name="T3" fmla="*/ 2160 h 2160"/>
                <a:gd name="T4" fmla="*/ 0 w 2523"/>
                <a:gd name="T5" fmla="*/ 2160 h 2160"/>
                <a:gd name="T6" fmla="*/ 1260 w 2523"/>
                <a:gd name="T7" fmla="*/ 0 h 2160"/>
                <a:gd name="T8" fmla="*/ 1260 w 2523"/>
                <a:gd name="T9" fmla="*/ 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3" h="2160">
                  <a:moveTo>
                    <a:pt x="1260" y="0"/>
                  </a:moveTo>
                  <a:lnTo>
                    <a:pt x="2523" y="2160"/>
                  </a:lnTo>
                  <a:lnTo>
                    <a:pt x="0" y="2160"/>
                  </a:lnTo>
                  <a:lnTo>
                    <a:pt x="1260" y="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05EC4C-9753-894C-8ACB-7910762EB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-110"/>
              <a:ext cx="2468" cy="2471"/>
            </a:xfrm>
            <a:custGeom>
              <a:avLst/>
              <a:gdLst>
                <a:gd name="T0" fmla="*/ 625 w 760"/>
                <a:gd name="T1" fmla="*/ 136 h 761"/>
                <a:gd name="T2" fmla="*/ 135 w 760"/>
                <a:gd name="T3" fmla="*/ 136 h 761"/>
                <a:gd name="T4" fmla="*/ 135 w 760"/>
                <a:gd name="T5" fmla="*/ 626 h 761"/>
                <a:gd name="T6" fmla="*/ 625 w 760"/>
                <a:gd name="T7" fmla="*/ 626 h 761"/>
                <a:gd name="T8" fmla="*/ 625 w 760"/>
                <a:gd name="T9" fmla="*/ 136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0" h="761">
                  <a:moveTo>
                    <a:pt x="625" y="136"/>
                  </a:moveTo>
                  <a:cubicBezTo>
                    <a:pt x="490" y="0"/>
                    <a:pt x="270" y="0"/>
                    <a:pt x="135" y="136"/>
                  </a:cubicBezTo>
                  <a:cubicBezTo>
                    <a:pt x="0" y="271"/>
                    <a:pt x="0" y="490"/>
                    <a:pt x="135" y="626"/>
                  </a:cubicBezTo>
                  <a:cubicBezTo>
                    <a:pt x="270" y="761"/>
                    <a:pt x="490" y="761"/>
                    <a:pt x="625" y="626"/>
                  </a:cubicBezTo>
                  <a:cubicBezTo>
                    <a:pt x="760" y="490"/>
                    <a:pt x="760" y="271"/>
                    <a:pt x="625" y="1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E57CDF6-44C9-4542-B007-2900B5C9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959"/>
              <a:ext cx="2471" cy="2471"/>
            </a:xfrm>
            <a:custGeom>
              <a:avLst/>
              <a:gdLst>
                <a:gd name="T0" fmla="*/ 626 w 761"/>
                <a:gd name="T1" fmla="*/ 135 h 761"/>
                <a:gd name="T2" fmla="*/ 136 w 761"/>
                <a:gd name="T3" fmla="*/ 135 h 761"/>
                <a:gd name="T4" fmla="*/ 136 w 761"/>
                <a:gd name="T5" fmla="*/ 625 h 761"/>
                <a:gd name="T6" fmla="*/ 626 w 761"/>
                <a:gd name="T7" fmla="*/ 625 h 761"/>
                <a:gd name="T8" fmla="*/ 626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6" y="135"/>
                  </a:moveTo>
                  <a:cubicBezTo>
                    <a:pt x="490" y="0"/>
                    <a:pt x="271" y="0"/>
                    <a:pt x="136" y="135"/>
                  </a:cubicBezTo>
                  <a:cubicBezTo>
                    <a:pt x="0" y="270"/>
                    <a:pt x="0" y="490"/>
                    <a:pt x="136" y="625"/>
                  </a:cubicBezTo>
                  <a:cubicBezTo>
                    <a:pt x="271" y="761"/>
                    <a:pt x="490" y="761"/>
                    <a:pt x="626" y="625"/>
                  </a:cubicBezTo>
                  <a:cubicBezTo>
                    <a:pt x="761" y="490"/>
                    <a:pt x="761" y="270"/>
                    <a:pt x="626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454C7FA-C397-3141-AC82-65E25FEFF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" y="1959"/>
              <a:ext cx="2471" cy="2471"/>
            </a:xfrm>
            <a:custGeom>
              <a:avLst/>
              <a:gdLst>
                <a:gd name="T0" fmla="*/ 625 w 761"/>
                <a:gd name="T1" fmla="*/ 135 h 761"/>
                <a:gd name="T2" fmla="*/ 135 w 761"/>
                <a:gd name="T3" fmla="*/ 135 h 761"/>
                <a:gd name="T4" fmla="*/ 135 w 761"/>
                <a:gd name="T5" fmla="*/ 625 h 761"/>
                <a:gd name="T6" fmla="*/ 625 w 761"/>
                <a:gd name="T7" fmla="*/ 625 h 761"/>
                <a:gd name="T8" fmla="*/ 625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5" y="135"/>
                  </a:moveTo>
                  <a:cubicBezTo>
                    <a:pt x="490" y="0"/>
                    <a:pt x="270" y="0"/>
                    <a:pt x="135" y="135"/>
                  </a:cubicBezTo>
                  <a:cubicBezTo>
                    <a:pt x="0" y="270"/>
                    <a:pt x="0" y="490"/>
                    <a:pt x="135" y="625"/>
                  </a:cubicBezTo>
                  <a:cubicBezTo>
                    <a:pt x="270" y="761"/>
                    <a:pt x="490" y="761"/>
                    <a:pt x="625" y="625"/>
                  </a:cubicBezTo>
                  <a:cubicBezTo>
                    <a:pt x="761" y="490"/>
                    <a:pt x="761" y="270"/>
                    <a:pt x="625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8909A13-E3DA-4547-A2DE-BFAE29EA5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390"/>
              <a:ext cx="1163" cy="1611"/>
            </a:xfrm>
            <a:custGeom>
              <a:avLst/>
              <a:gdLst>
                <a:gd name="T0" fmla="*/ 154 w 358"/>
                <a:gd name="T1" fmla="*/ 496 h 496"/>
                <a:gd name="T2" fmla="*/ 212 w 358"/>
                <a:gd name="T3" fmla="*/ 0 h 496"/>
                <a:gd name="T4" fmla="*/ 0 w 358"/>
                <a:gd name="T5" fmla="*/ 228 h 496"/>
                <a:gd name="T6" fmla="*/ 154 w 358"/>
                <a:gd name="T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54" y="496"/>
                  </a:moveTo>
                  <a:cubicBezTo>
                    <a:pt x="328" y="388"/>
                    <a:pt x="358" y="146"/>
                    <a:pt x="212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54" y="496"/>
                    <a:pt x="154" y="496"/>
                    <a:pt x="154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4095253-FD7F-8141-913E-364F21F31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390"/>
              <a:ext cx="1163" cy="1611"/>
            </a:xfrm>
            <a:custGeom>
              <a:avLst/>
              <a:gdLst>
                <a:gd name="T0" fmla="*/ 146 w 358"/>
                <a:gd name="T1" fmla="*/ 0 h 496"/>
                <a:gd name="T2" fmla="*/ 203 w 358"/>
                <a:gd name="T3" fmla="*/ 496 h 496"/>
                <a:gd name="T4" fmla="*/ 358 w 358"/>
                <a:gd name="T5" fmla="*/ 228 h 496"/>
                <a:gd name="T6" fmla="*/ 146 w 358"/>
                <a:gd name="T7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46" y="0"/>
                  </a:moveTo>
                  <a:cubicBezTo>
                    <a:pt x="0" y="146"/>
                    <a:pt x="30" y="388"/>
                    <a:pt x="203" y="496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053935A-08D6-3D49-B9E1-DE277FF71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" y="3"/>
              <a:ext cx="1350" cy="1062"/>
            </a:xfrm>
            <a:custGeom>
              <a:avLst/>
              <a:gdLst>
                <a:gd name="T0" fmla="*/ 416 w 416"/>
                <a:gd name="T1" fmla="*/ 103 h 327"/>
                <a:gd name="T2" fmla="*/ 0 w 416"/>
                <a:gd name="T3" fmla="*/ 103 h 327"/>
                <a:gd name="T4" fmla="*/ 208 w 416"/>
                <a:gd name="T5" fmla="*/ 327 h 327"/>
                <a:gd name="T6" fmla="*/ 416 w 416"/>
                <a:gd name="T7" fmla="*/ 10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327">
                  <a:moveTo>
                    <a:pt x="416" y="103"/>
                  </a:moveTo>
                  <a:cubicBezTo>
                    <a:pt x="297" y="0"/>
                    <a:pt x="119" y="0"/>
                    <a:pt x="0" y="103"/>
                  </a:cubicBezTo>
                  <a:cubicBezTo>
                    <a:pt x="208" y="327"/>
                    <a:pt x="208" y="327"/>
                    <a:pt x="208" y="327"/>
                  </a:cubicBezTo>
                  <a:cubicBezTo>
                    <a:pt x="416" y="103"/>
                    <a:pt x="416" y="103"/>
                    <a:pt x="416" y="1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EE3855A-1CE8-E34F-891E-C7354F4BE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" y="1972"/>
              <a:ext cx="1487" cy="1182"/>
            </a:xfrm>
            <a:custGeom>
              <a:avLst/>
              <a:gdLst>
                <a:gd name="T0" fmla="*/ 458 w 458"/>
                <a:gd name="T1" fmla="*/ 97 h 364"/>
                <a:gd name="T2" fmla="*/ 0 w 458"/>
                <a:gd name="T3" fmla="*/ 294 h 364"/>
                <a:gd name="T4" fmla="*/ 304 w 458"/>
                <a:gd name="T5" fmla="*/ 364 h 364"/>
                <a:gd name="T6" fmla="*/ 458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458" y="97"/>
                  </a:moveTo>
                  <a:cubicBezTo>
                    <a:pt x="279" y="0"/>
                    <a:pt x="54" y="95"/>
                    <a:pt x="0" y="294"/>
                  </a:cubicBezTo>
                  <a:cubicBezTo>
                    <a:pt x="304" y="364"/>
                    <a:pt x="304" y="364"/>
                    <a:pt x="304" y="364"/>
                  </a:cubicBezTo>
                  <a:cubicBezTo>
                    <a:pt x="458" y="97"/>
                    <a:pt x="458" y="97"/>
                    <a:pt x="458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09B8AA6-8053-8F4C-94C0-92EEC83C9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3229"/>
              <a:ext cx="1302" cy="1140"/>
            </a:xfrm>
            <a:custGeom>
              <a:avLst/>
              <a:gdLst>
                <a:gd name="T0" fmla="*/ 0 w 401"/>
                <a:gd name="T1" fmla="*/ 298 h 351"/>
                <a:gd name="T2" fmla="*/ 401 w 401"/>
                <a:gd name="T3" fmla="*/ 0 h 351"/>
                <a:gd name="T4" fmla="*/ 92 w 401"/>
                <a:gd name="T5" fmla="*/ 0 h 351"/>
                <a:gd name="T6" fmla="*/ 0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0" y="298"/>
                  </a:moveTo>
                  <a:cubicBezTo>
                    <a:pt x="200" y="351"/>
                    <a:pt x="394" y="204"/>
                    <a:pt x="40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0" y="298"/>
                    <a:pt x="0" y="298"/>
                    <a:pt x="0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FD873C-C644-754D-BEDD-DAC324D8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5" y="3001"/>
              <a:ext cx="1065" cy="1173"/>
            </a:xfrm>
            <a:custGeom>
              <a:avLst/>
              <a:gdLst>
                <a:gd name="T0" fmla="*/ 30 w 328"/>
                <a:gd name="T1" fmla="*/ 0 h 361"/>
                <a:gd name="T2" fmla="*/ 238 w 328"/>
                <a:gd name="T3" fmla="*/ 361 h 361"/>
                <a:gd name="T4" fmla="*/ 328 w 328"/>
                <a:gd name="T5" fmla="*/ 69 h 361"/>
                <a:gd name="T6" fmla="*/ 30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30" y="0"/>
                  </a:moveTo>
                  <a:cubicBezTo>
                    <a:pt x="0" y="155"/>
                    <a:pt x="89" y="309"/>
                    <a:pt x="238" y="361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9A0D6D6-65B9-7C46-A252-A37ABA5E5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" y="1972"/>
              <a:ext cx="1488" cy="1182"/>
            </a:xfrm>
            <a:custGeom>
              <a:avLst/>
              <a:gdLst>
                <a:gd name="T0" fmla="*/ 0 w 458"/>
                <a:gd name="T1" fmla="*/ 97 h 364"/>
                <a:gd name="T2" fmla="*/ 458 w 458"/>
                <a:gd name="T3" fmla="*/ 294 h 364"/>
                <a:gd name="T4" fmla="*/ 154 w 458"/>
                <a:gd name="T5" fmla="*/ 364 h 364"/>
                <a:gd name="T6" fmla="*/ 0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0" y="97"/>
                  </a:moveTo>
                  <a:cubicBezTo>
                    <a:pt x="179" y="0"/>
                    <a:pt x="404" y="95"/>
                    <a:pt x="458" y="294"/>
                  </a:cubicBezTo>
                  <a:cubicBezTo>
                    <a:pt x="154" y="364"/>
                    <a:pt x="154" y="364"/>
                    <a:pt x="154" y="364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7DEDDD8-2EB4-D54C-A128-700A29B91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3229"/>
              <a:ext cx="1302" cy="1140"/>
            </a:xfrm>
            <a:custGeom>
              <a:avLst/>
              <a:gdLst>
                <a:gd name="T0" fmla="*/ 401 w 401"/>
                <a:gd name="T1" fmla="*/ 298 h 351"/>
                <a:gd name="T2" fmla="*/ 0 w 401"/>
                <a:gd name="T3" fmla="*/ 0 h 351"/>
                <a:gd name="T4" fmla="*/ 309 w 401"/>
                <a:gd name="T5" fmla="*/ 0 h 351"/>
                <a:gd name="T6" fmla="*/ 401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401" y="298"/>
                  </a:moveTo>
                  <a:cubicBezTo>
                    <a:pt x="202" y="351"/>
                    <a:pt x="7" y="204"/>
                    <a:pt x="0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401" y="298"/>
                    <a:pt x="401" y="298"/>
                    <a:pt x="401" y="2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BAF18BA-7170-5B4B-9A8A-F56271FF8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" y="3001"/>
              <a:ext cx="1065" cy="1173"/>
            </a:xfrm>
            <a:custGeom>
              <a:avLst/>
              <a:gdLst>
                <a:gd name="T0" fmla="*/ 298 w 328"/>
                <a:gd name="T1" fmla="*/ 0 h 361"/>
                <a:gd name="T2" fmla="*/ 90 w 328"/>
                <a:gd name="T3" fmla="*/ 361 h 361"/>
                <a:gd name="T4" fmla="*/ 0 w 328"/>
                <a:gd name="T5" fmla="*/ 69 h 361"/>
                <a:gd name="T6" fmla="*/ 298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298" y="0"/>
                  </a:moveTo>
                  <a:cubicBezTo>
                    <a:pt x="328" y="155"/>
                    <a:pt x="239" y="309"/>
                    <a:pt x="90" y="36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98" y="0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E414525-B518-5F4E-94DE-850E7B0305DF}"/>
              </a:ext>
            </a:extLst>
          </p:cNvPr>
          <p:cNvSpPr txBox="1"/>
          <p:nvPr/>
        </p:nvSpPr>
        <p:spPr>
          <a:xfrm>
            <a:off x="628050" y="1873347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6A14E0-0372-B649-AF58-A9D94CE27DC4}"/>
              </a:ext>
            </a:extLst>
          </p:cNvPr>
          <p:cNvSpPr/>
          <p:nvPr/>
        </p:nvSpPr>
        <p:spPr>
          <a:xfrm>
            <a:off x="628052" y="2833455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98F557-64D0-4A4C-9B69-9197F1274F6E}"/>
              </a:ext>
            </a:extLst>
          </p:cNvPr>
          <p:cNvGrpSpPr/>
          <p:nvPr/>
        </p:nvGrpSpPr>
        <p:grpSpPr>
          <a:xfrm>
            <a:off x="714285" y="4154919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F40ECB87-0CE6-E442-9497-03086213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4683173-212F-D14A-B0BB-2587B2E33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ED816-D9CE-0441-B8BD-ABA8AA1B0070}"/>
              </a:ext>
            </a:extLst>
          </p:cNvPr>
          <p:cNvGrpSpPr/>
          <p:nvPr/>
        </p:nvGrpSpPr>
        <p:grpSpPr>
          <a:xfrm>
            <a:off x="714285" y="4608453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A2FC1067-7F7B-B745-A03C-E495CD640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1C44F2E7-9125-764A-838B-602679FA2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289D547-90E8-8545-B0CF-D07DE2DF70B1}"/>
              </a:ext>
            </a:extLst>
          </p:cNvPr>
          <p:cNvSpPr/>
          <p:nvPr/>
        </p:nvSpPr>
        <p:spPr>
          <a:xfrm>
            <a:off x="1057279" y="412683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71E5CC-843F-1A49-8652-A42D3DD1DC91}"/>
              </a:ext>
            </a:extLst>
          </p:cNvPr>
          <p:cNvSpPr/>
          <p:nvPr/>
        </p:nvSpPr>
        <p:spPr>
          <a:xfrm>
            <a:off x="1057279" y="4580365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154FBE-0EBD-BD48-97E3-64544CD2D107}"/>
              </a:ext>
            </a:extLst>
          </p:cNvPr>
          <p:cNvGrpSpPr/>
          <p:nvPr/>
        </p:nvGrpSpPr>
        <p:grpSpPr>
          <a:xfrm>
            <a:off x="714285" y="5066896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CA285D35-5F72-C747-86BC-2FF4E0A9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7DFB68F-6051-D94E-9E56-5D752A7E3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580A442-AA11-4E40-A5C1-02AD94F38E74}"/>
              </a:ext>
            </a:extLst>
          </p:cNvPr>
          <p:cNvSpPr/>
          <p:nvPr/>
        </p:nvSpPr>
        <p:spPr>
          <a:xfrm>
            <a:off x="1057279" y="5033899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6A7EB-7E04-5243-A52E-6E122CE5A91C}"/>
              </a:ext>
            </a:extLst>
          </p:cNvPr>
          <p:cNvSpPr/>
          <p:nvPr/>
        </p:nvSpPr>
        <p:spPr>
          <a:xfrm>
            <a:off x="5392" y="1937100"/>
            <a:ext cx="12192001" cy="1491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AF3D8C-DA0D-6147-8D62-6BD2F445DDF9}"/>
              </a:ext>
            </a:extLst>
          </p:cNvPr>
          <p:cNvGrpSpPr/>
          <p:nvPr/>
        </p:nvGrpSpPr>
        <p:grpSpPr>
          <a:xfrm>
            <a:off x="1148393" y="1767315"/>
            <a:ext cx="2728626" cy="1621472"/>
            <a:chOff x="1143000" y="2467886"/>
            <a:chExt cx="2728626" cy="1621472"/>
          </a:xfrm>
        </p:grpSpPr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A6FBD056-997D-D240-96AA-1A8BC653C3F0}"/>
                </a:ext>
              </a:extLst>
            </p:cNvPr>
            <p:cNvSpPr/>
            <p:nvPr/>
          </p:nvSpPr>
          <p:spPr>
            <a:xfrm>
              <a:off x="1143000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3000">
                  <a:schemeClr val="accent1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B5EDD5D6-3F6A-8B49-872E-0677DF4FBF7B}"/>
                </a:ext>
              </a:extLst>
            </p:cNvPr>
            <p:cNvSpPr/>
            <p:nvPr/>
          </p:nvSpPr>
          <p:spPr>
            <a:xfrm>
              <a:off x="1299605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ln>
              <a:noFill/>
            </a:ln>
            <a:effectLst>
              <a:outerShdw dist="50800" dir="8100000" algn="tr" rotWithShape="0">
                <a:schemeClr val="accent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65FAF3-4FEB-B74E-A1AB-7728125BBA86}"/>
              </a:ext>
            </a:extLst>
          </p:cNvPr>
          <p:cNvGrpSpPr/>
          <p:nvPr/>
        </p:nvGrpSpPr>
        <p:grpSpPr>
          <a:xfrm>
            <a:off x="3489197" y="1767315"/>
            <a:ext cx="2728626" cy="1621472"/>
            <a:chOff x="3483804" y="2467886"/>
            <a:chExt cx="2728626" cy="1621472"/>
          </a:xfrm>
        </p:grpSpPr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1988695E-18DE-E244-B8C7-B862BFDD9E39}"/>
                </a:ext>
              </a:extLst>
            </p:cNvPr>
            <p:cNvSpPr/>
            <p:nvPr/>
          </p:nvSpPr>
          <p:spPr>
            <a:xfrm>
              <a:off x="3483804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3000">
                  <a:schemeClr val="accent2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786F7591-9EE4-8D46-97A8-D1E001F35C42}"/>
                </a:ext>
              </a:extLst>
            </p:cNvPr>
            <p:cNvSpPr/>
            <p:nvPr/>
          </p:nvSpPr>
          <p:spPr>
            <a:xfrm>
              <a:off x="3640409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50800" dir="8100000" algn="tr" rotWithShape="0">
                <a:schemeClr val="accent2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D44B48B-C5E6-C042-9733-CAD061E3A11C}"/>
              </a:ext>
            </a:extLst>
          </p:cNvPr>
          <p:cNvGrpSpPr/>
          <p:nvPr/>
        </p:nvGrpSpPr>
        <p:grpSpPr>
          <a:xfrm>
            <a:off x="5830001" y="1767315"/>
            <a:ext cx="2728626" cy="1621472"/>
            <a:chOff x="5824608" y="2467886"/>
            <a:chExt cx="2728626" cy="1621472"/>
          </a:xfrm>
        </p:grpSpPr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D4CC3ECF-7426-5E45-B50E-CFE46105FB87}"/>
                </a:ext>
              </a:extLst>
            </p:cNvPr>
            <p:cNvSpPr/>
            <p:nvPr/>
          </p:nvSpPr>
          <p:spPr>
            <a:xfrm>
              <a:off x="5824608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3000">
                  <a:schemeClr val="accent3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E143705-0C86-5B4D-90A9-F344D85334C9}"/>
                </a:ext>
              </a:extLst>
            </p:cNvPr>
            <p:cNvSpPr/>
            <p:nvPr/>
          </p:nvSpPr>
          <p:spPr>
            <a:xfrm>
              <a:off x="5981213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50800" dir="8100000" algn="tr" rotWithShape="0">
                <a:schemeClr val="accent3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29B2FA-3446-EA4C-8FA8-095678CEC1F3}"/>
              </a:ext>
            </a:extLst>
          </p:cNvPr>
          <p:cNvGrpSpPr/>
          <p:nvPr/>
        </p:nvGrpSpPr>
        <p:grpSpPr>
          <a:xfrm>
            <a:off x="8327410" y="1767315"/>
            <a:ext cx="2728626" cy="1621472"/>
            <a:chOff x="8322017" y="2467886"/>
            <a:chExt cx="2728626" cy="1621472"/>
          </a:xfrm>
        </p:grpSpPr>
        <p:sp>
          <p:nvSpPr>
            <p:cNvPr id="10" name="Freeform: Shape 2">
              <a:extLst>
                <a:ext uri="{FF2B5EF4-FFF2-40B4-BE49-F238E27FC236}">
                  <a16:creationId xmlns:a16="http://schemas.microsoft.com/office/drawing/2014/main" id="{1D819E7F-C7A8-9F4C-B678-6EB7B3AB2857}"/>
                </a:ext>
              </a:extLst>
            </p:cNvPr>
            <p:cNvSpPr/>
            <p:nvPr/>
          </p:nvSpPr>
          <p:spPr>
            <a:xfrm>
              <a:off x="8322017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3000">
                  <a:schemeClr val="accent4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3">
              <a:extLst>
                <a:ext uri="{FF2B5EF4-FFF2-40B4-BE49-F238E27FC236}">
                  <a16:creationId xmlns:a16="http://schemas.microsoft.com/office/drawing/2014/main" id="{0A1E8530-F7F4-FC49-8CBD-3F38777A277F}"/>
                </a:ext>
              </a:extLst>
            </p:cNvPr>
            <p:cNvSpPr/>
            <p:nvPr/>
          </p:nvSpPr>
          <p:spPr>
            <a:xfrm>
              <a:off x="8478622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0800" dir="8100000" algn="tr" rotWithShape="0">
                <a:schemeClr val="accent4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7D479A-AB57-9347-8850-3983164AE3AC}"/>
              </a:ext>
            </a:extLst>
          </p:cNvPr>
          <p:cNvGrpSpPr/>
          <p:nvPr/>
        </p:nvGrpSpPr>
        <p:grpSpPr>
          <a:xfrm>
            <a:off x="2141244" y="3814404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8CE55F-18F4-3E49-BBF4-8F0079D90DFE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CADFC94-8CA1-9E45-AC3C-8F097FB9826F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F88E37A7-365B-3B42-A35F-82909B942D7D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79B7A9-3714-4C49-A530-5B02EAE49B50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0ED421-1795-F84A-B761-79B6212E7B99}"/>
              </a:ext>
            </a:extLst>
          </p:cNvPr>
          <p:cNvGrpSpPr/>
          <p:nvPr/>
        </p:nvGrpSpPr>
        <p:grpSpPr>
          <a:xfrm>
            <a:off x="4734275" y="3814404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8AA43A-5837-8A41-A471-1666EF978307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A67309A-FE50-BF4F-A1F7-6EB1BA33B941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F00BAC98-1925-0547-BEEE-51178C72A2D0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F3A944-0F36-4B46-8774-346FA2E9A0CB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CEEFC2-423A-ED42-9B5E-CDE91021D259}"/>
              </a:ext>
            </a:extLst>
          </p:cNvPr>
          <p:cNvGrpSpPr/>
          <p:nvPr/>
        </p:nvGrpSpPr>
        <p:grpSpPr>
          <a:xfrm>
            <a:off x="7083530" y="3814404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AB7D082-BB1F-E242-9D66-4F3B26EF92A3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32F3555-7896-DC4D-BEF4-8F1A0D085597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E29BC06C-A681-AC4F-90E9-22A68E0E5D20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A23BD7-7750-8F4E-8306-E37C426ACB94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7A84F7-720E-D74E-8706-4E8224FFE0FB}"/>
              </a:ext>
            </a:extLst>
          </p:cNvPr>
          <p:cNvGrpSpPr/>
          <p:nvPr/>
        </p:nvGrpSpPr>
        <p:grpSpPr>
          <a:xfrm>
            <a:off x="9432785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D9479C-EBA7-4946-92C8-239E98D42769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74753FD-D2A0-8645-A914-C83F2B24D09B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67EC5E8C-8FDE-924B-B717-E38AF00009F7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B506BD-15DA-874A-92EB-56C9C6F5E0D0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1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FA0EE05-7D90-6948-B7E4-1E8D75878A70}"/>
              </a:ext>
            </a:extLst>
          </p:cNvPr>
          <p:cNvGrpSpPr/>
          <p:nvPr/>
        </p:nvGrpSpPr>
        <p:grpSpPr>
          <a:xfrm>
            <a:off x="997411" y="1523813"/>
            <a:ext cx="4791770" cy="4657170"/>
            <a:chOff x="997411" y="1523813"/>
            <a:chExt cx="4791770" cy="4657170"/>
          </a:xfrm>
        </p:grpSpPr>
        <p:grpSp>
          <p:nvGrpSpPr>
            <p:cNvPr id="35" name="Group 4">
              <a:extLst>
                <a:ext uri="{FF2B5EF4-FFF2-40B4-BE49-F238E27FC236}">
                  <a16:creationId xmlns:a16="http://schemas.microsoft.com/office/drawing/2014/main" id="{547AB479-C119-0147-BCC4-8B7034DDEF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7411" y="1523813"/>
              <a:ext cx="4791770" cy="4657170"/>
              <a:chOff x="1704" y="84"/>
              <a:chExt cx="4272" cy="4152"/>
            </a:xfrm>
          </p:grpSpPr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8C60147D-B492-D349-97AA-53787B953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3" y="2334"/>
                <a:ext cx="639" cy="1072"/>
              </a:xfrm>
              <a:custGeom>
                <a:avLst/>
                <a:gdLst>
                  <a:gd name="T0" fmla="*/ 34 w 90"/>
                  <a:gd name="T1" fmla="*/ 0 h 151"/>
                  <a:gd name="T2" fmla="*/ 90 w 90"/>
                  <a:gd name="T3" fmla="*/ 137 h 151"/>
                  <a:gd name="T4" fmla="*/ 68 w 90"/>
                  <a:gd name="T5" fmla="*/ 151 h 151"/>
                  <a:gd name="T6" fmla="*/ 0 w 90"/>
                  <a:gd name="T7" fmla="*/ 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51">
                    <a:moveTo>
                      <a:pt x="34" y="0"/>
                    </a:moveTo>
                    <a:cubicBezTo>
                      <a:pt x="35" y="92"/>
                      <a:pt x="74" y="127"/>
                      <a:pt x="90" y="137"/>
                    </a:cubicBezTo>
                    <a:cubicBezTo>
                      <a:pt x="68" y="151"/>
                      <a:pt x="68" y="151"/>
                      <a:pt x="68" y="151"/>
                    </a:cubicBezTo>
                    <a:cubicBezTo>
                      <a:pt x="0" y="44"/>
                      <a:pt x="0" y="44"/>
                      <a:pt x="0" y="44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401FAE4D-5607-B544-9145-01921087239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704" y="84"/>
                <a:ext cx="4272" cy="4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">
                <a:extLst>
                  <a:ext uri="{FF2B5EF4-FFF2-40B4-BE49-F238E27FC236}">
                    <a16:creationId xmlns:a16="http://schemas.microsoft.com/office/drawing/2014/main" id="{15F4A8B0-C58B-ED42-9BF1-91DC78F7B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6" y="2639"/>
                <a:ext cx="872" cy="859"/>
              </a:xfrm>
              <a:custGeom>
                <a:avLst/>
                <a:gdLst>
                  <a:gd name="T0" fmla="*/ 22 w 123"/>
                  <a:gd name="T1" fmla="*/ 121 h 121"/>
                  <a:gd name="T2" fmla="*/ 123 w 123"/>
                  <a:gd name="T3" fmla="*/ 13 h 121"/>
                  <a:gd name="T4" fmla="*/ 68 w 123"/>
                  <a:gd name="T5" fmla="*/ 0 h 121"/>
                  <a:gd name="T6" fmla="*/ 68 w 123"/>
                  <a:gd name="T7" fmla="*/ 0 h 121"/>
                  <a:gd name="T8" fmla="*/ 0 w 123"/>
                  <a:gd name="T9" fmla="*/ 108 h 121"/>
                  <a:gd name="T10" fmla="*/ 22 w 123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21">
                    <a:moveTo>
                      <a:pt x="22" y="121"/>
                    </a:moveTo>
                    <a:cubicBezTo>
                      <a:pt x="25" y="103"/>
                      <a:pt x="40" y="53"/>
                      <a:pt x="123" y="13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0" y="108"/>
                      <a:pt x="0" y="108"/>
                      <a:pt x="0" y="108"/>
                    </a:cubicBezTo>
                    <a:lnTo>
                      <a:pt x="22" y="12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0615F09B-F82A-7C40-A822-F85301286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" y="2334"/>
                <a:ext cx="631" cy="1072"/>
              </a:xfrm>
              <a:custGeom>
                <a:avLst/>
                <a:gdLst>
                  <a:gd name="T0" fmla="*/ 0 w 89"/>
                  <a:gd name="T1" fmla="*/ 137 h 151"/>
                  <a:gd name="T2" fmla="*/ 21 w 89"/>
                  <a:gd name="T3" fmla="*/ 151 h 151"/>
                  <a:gd name="T4" fmla="*/ 89 w 89"/>
                  <a:gd name="T5" fmla="*/ 43 h 151"/>
                  <a:gd name="T6" fmla="*/ 55 w 89"/>
                  <a:gd name="T7" fmla="*/ 0 h 151"/>
                  <a:gd name="T8" fmla="*/ 0 w 89"/>
                  <a:gd name="T9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51">
                    <a:moveTo>
                      <a:pt x="0" y="137"/>
                    </a:moveTo>
                    <a:cubicBezTo>
                      <a:pt x="21" y="151"/>
                      <a:pt x="21" y="151"/>
                      <a:pt x="21" y="151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91"/>
                      <a:pt x="15" y="127"/>
                      <a:pt x="0" y="1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4BB5E138-5BEB-7643-8E03-BC7A341AE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" y="879"/>
                <a:ext cx="376" cy="1029"/>
              </a:xfrm>
              <a:custGeom>
                <a:avLst/>
                <a:gdLst>
                  <a:gd name="T0" fmla="*/ 27 w 53"/>
                  <a:gd name="T1" fmla="*/ 0 h 145"/>
                  <a:gd name="T2" fmla="*/ 0 w 53"/>
                  <a:gd name="T3" fmla="*/ 145 h 145"/>
                  <a:gd name="T4" fmla="*/ 52 w 53"/>
                  <a:gd name="T5" fmla="*/ 127 h 145"/>
                  <a:gd name="T6" fmla="*/ 52 w 53"/>
                  <a:gd name="T7" fmla="*/ 127 h 145"/>
                  <a:gd name="T8" fmla="*/ 53 w 53"/>
                  <a:gd name="T9" fmla="*/ 0 h 145"/>
                  <a:gd name="T10" fmla="*/ 27 w 53"/>
                  <a:gd name="T1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45">
                    <a:moveTo>
                      <a:pt x="27" y="0"/>
                    </a:moveTo>
                    <a:cubicBezTo>
                      <a:pt x="34" y="17"/>
                      <a:pt x="48" y="67"/>
                      <a:pt x="0" y="145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4720F226-2983-5347-BD1E-05F451759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879"/>
                <a:ext cx="376" cy="1036"/>
              </a:xfrm>
              <a:custGeom>
                <a:avLst/>
                <a:gdLst>
                  <a:gd name="T0" fmla="*/ 26 w 53"/>
                  <a:gd name="T1" fmla="*/ 0 h 146"/>
                  <a:gd name="T2" fmla="*/ 1 w 53"/>
                  <a:gd name="T3" fmla="*/ 0 h 146"/>
                  <a:gd name="T4" fmla="*/ 0 w 53"/>
                  <a:gd name="T5" fmla="*/ 127 h 146"/>
                  <a:gd name="T6" fmla="*/ 53 w 53"/>
                  <a:gd name="T7" fmla="*/ 146 h 146"/>
                  <a:gd name="T8" fmla="*/ 26 w 53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46">
                    <a:moveTo>
                      <a:pt x="2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53" y="146"/>
                      <a:pt x="53" y="146"/>
                      <a:pt x="53" y="146"/>
                    </a:cubicBezTo>
                    <a:cubicBezTo>
                      <a:pt x="5" y="67"/>
                      <a:pt x="19" y="17"/>
                      <a:pt x="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90B71188-F826-AF44-A6B8-3FCB92B9B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1894"/>
                <a:ext cx="923" cy="681"/>
              </a:xfrm>
              <a:custGeom>
                <a:avLst/>
                <a:gdLst>
                  <a:gd name="T0" fmla="*/ 0 w 130"/>
                  <a:gd name="T1" fmla="*/ 25 h 96"/>
                  <a:gd name="T2" fmla="*/ 130 w 130"/>
                  <a:gd name="T3" fmla="*/ 96 h 96"/>
                  <a:gd name="T4" fmla="*/ 129 w 130"/>
                  <a:gd name="T5" fmla="*/ 40 h 96"/>
                  <a:gd name="T6" fmla="*/ 129 w 130"/>
                  <a:gd name="T7" fmla="*/ 40 h 96"/>
                  <a:gd name="T8" fmla="*/ 8 w 130"/>
                  <a:gd name="T9" fmla="*/ 0 h 96"/>
                  <a:gd name="T10" fmla="*/ 0 w 130"/>
                  <a:gd name="T11" fmla="*/ 2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96">
                    <a:moveTo>
                      <a:pt x="0" y="25"/>
                    </a:moveTo>
                    <a:cubicBezTo>
                      <a:pt x="18" y="23"/>
                      <a:pt x="71" y="25"/>
                      <a:pt x="130" y="96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>
                <a:extLst>
                  <a:ext uri="{FF2B5EF4-FFF2-40B4-BE49-F238E27FC236}">
                    <a16:creationId xmlns:a16="http://schemas.microsoft.com/office/drawing/2014/main" id="{7643E3CD-7380-3547-8409-38C25E5B1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" y="1724"/>
                <a:ext cx="1100" cy="454"/>
              </a:xfrm>
              <a:custGeom>
                <a:avLst/>
                <a:gdLst>
                  <a:gd name="T0" fmla="*/ 8 w 155"/>
                  <a:gd name="T1" fmla="*/ 0 h 64"/>
                  <a:gd name="T2" fmla="*/ 0 w 155"/>
                  <a:gd name="T3" fmla="*/ 24 h 64"/>
                  <a:gd name="T4" fmla="*/ 121 w 155"/>
                  <a:gd name="T5" fmla="*/ 64 h 64"/>
                  <a:gd name="T6" fmla="*/ 155 w 155"/>
                  <a:gd name="T7" fmla="*/ 20 h 64"/>
                  <a:gd name="T8" fmla="*/ 8 w 155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4">
                    <a:moveTo>
                      <a:pt x="8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21" y="64"/>
                      <a:pt x="121" y="64"/>
                      <a:pt x="121" y="64"/>
                    </a:cubicBezTo>
                    <a:cubicBezTo>
                      <a:pt x="155" y="20"/>
                      <a:pt x="155" y="20"/>
                      <a:pt x="155" y="20"/>
                    </a:cubicBezTo>
                    <a:cubicBezTo>
                      <a:pt x="66" y="41"/>
                      <a:pt x="22" y="12"/>
                      <a:pt x="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350135AD-338C-8B40-ABAD-2D34776C0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1" y="1915"/>
                <a:ext cx="937" cy="660"/>
              </a:xfrm>
              <a:custGeom>
                <a:avLst/>
                <a:gdLst>
                  <a:gd name="T0" fmla="*/ 132 w 132"/>
                  <a:gd name="T1" fmla="*/ 25 h 93"/>
                  <a:gd name="T2" fmla="*/ 0 w 132"/>
                  <a:gd name="T3" fmla="*/ 93 h 93"/>
                  <a:gd name="T4" fmla="*/ 3 w 132"/>
                  <a:gd name="T5" fmla="*/ 37 h 93"/>
                  <a:gd name="T6" fmla="*/ 3 w 132"/>
                  <a:gd name="T7" fmla="*/ 37 h 93"/>
                  <a:gd name="T8" fmla="*/ 125 w 132"/>
                  <a:gd name="T9" fmla="*/ 0 h 93"/>
                  <a:gd name="T10" fmla="*/ 132 w 132"/>
                  <a:gd name="T11" fmla="*/ 2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93">
                    <a:moveTo>
                      <a:pt x="132" y="25"/>
                    </a:moveTo>
                    <a:cubicBezTo>
                      <a:pt x="114" y="23"/>
                      <a:pt x="61" y="24"/>
                      <a:pt x="0" y="93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125" y="0"/>
                      <a:pt x="125" y="0"/>
                      <a:pt x="125" y="0"/>
                    </a:cubicBezTo>
                    <a:lnTo>
                      <a:pt x="132" y="2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F217CACA-9272-FE41-9809-774C33CB7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8" y="1745"/>
                <a:ext cx="1100" cy="433"/>
              </a:xfrm>
              <a:custGeom>
                <a:avLst/>
                <a:gdLst>
                  <a:gd name="T0" fmla="*/ 147 w 155"/>
                  <a:gd name="T1" fmla="*/ 0 h 61"/>
                  <a:gd name="T2" fmla="*/ 155 w 155"/>
                  <a:gd name="T3" fmla="*/ 24 h 61"/>
                  <a:gd name="T4" fmla="*/ 33 w 155"/>
                  <a:gd name="T5" fmla="*/ 61 h 61"/>
                  <a:gd name="T6" fmla="*/ 0 w 155"/>
                  <a:gd name="T7" fmla="*/ 16 h 61"/>
                  <a:gd name="T8" fmla="*/ 147 w 155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1">
                    <a:moveTo>
                      <a:pt x="147" y="0"/>
                    </a:moveTo>
                    <a:cubicBezTo>
                      <a:pt x="155" y="24"/>
                      <a:pt x="155" y="24"/>
                      <a:pt x="155" y="24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89" y="40"/>
                      <a:pt x="133" y="11"/>
                      <a:pt x="1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DE59894C-73C5-774D-AA22-114944CBD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646"/>
                <a:ext cx="866" cy="859"/>
              </a:xfrm>
              <a:custGeom>
                <a:avLst/>
                <a:gdLst>
                  <a:gd name="T0" fmla="*/ 100 w 122"/>
                  <a:gd name="T1" fmla="*/ 121 h 121"/>
                  <a:gd name="T2" fmla="*/ 0 w 122"/>
                  <a:gd name="T3" fmla="*/ 12 h 121"/>
                  <a:gd name="T4" fmla="*/ 54 w 122"/>
                  <a:gd name="T5" fmla="*/ 0 h 121"/>
                  <a:gd name="T6" fmla="*/ 54 w 122"/>
                  <a:gd name="T7" fmla="*/ 0 h 121"/>
                  <a:gd name="T8" fmla="*/ 122 w 122"/>
                  <a:gd name="T9" fmla="*/ 107 h 121"/>
                  <a:gd name="T10" fmla="*/ 100 w 122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121">
                    <a:moveTo>
                      <a:pt x="100" y="121"/>
                    </a:moveTo>
                    <a:cubicBezTo>
                      <a:pt x="97" y="103"/>
                      <a:pt x="82" y="52"/>
                      <a:pt x="0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122" y="107"/>
                      <a:pt x="122" y="107"/>
                      <a:pt x="122" y="107"/>
                    </a:cubicBezTo>
                    <a:lnTo>
                      <a:pt x="100" y="1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DA414D2F-1D9E-4B41-915B-9D6C40F18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8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470A6406-1D8E-8D41-9CC1-14DBDAAD0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4" y="900"/>
                <a:ext cx="29" cy="36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cubicBezTo>
                      <a:pt x="3" y="3"/>
                      <a:pt x="1" y="2"/>
                      <a:pt x="0" y="0"/>
                    </a:cubicBezTo>
                    <a:cubicBezTo>
                      <a:pt x="1" y="2"/>
                      <a:pt x="2" y="4"/>
                      <a:pt x="4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17D7B4B6-9DC7-8043-99B9-58DEBB85E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" y="900"/>
                <a:ext cx="29" cy="36"/>
              </a:xfrm>
              <a:custGeom>
                <a:avLst/>
                <a:gdLst>
                  <a:gd name="T0" fmla="*/ 0 w 4"/>
                  <a:gd name="T1" fmla="*/ 5 h 5"/>
                  <a:gd name="T2" fmla="*/ 4 w 4"/>
                  <a:gd name="T3" fmla="*/ 0 h 5"/>
                  <a:gd name="T4" fmla="*/ 0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cubicBezTo>
                      <a:pt x="1" y="4"/>
                      <a:pt x="3" y="2"/>
                      <a:pt x="4" y="0"/>
                    </a:cubicBezTo>
                    <a:cubicBezTo>
                      <a:pt x="3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4A396DE3-928D-BE45-8960-E500B2F5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801"/>
                <a:ext cx="49" cy="71"/>
              </a:xfrm>
              <a:custGeom>
                <a:avLst/>
                <a:gdLst>
                  <a:gd name="T0" fmla="*/ 7 w 7"/>
                  <a:gd name="T1" fmla="*/ 10 h 10"/>
                  <a:gd name="T2" fmla="*/ 0 w 7"/>
                  <a:gd name="T3" fmla="*/ 0 h 10"/>
                  <a:gd name="T4" fmla="*/ 7 w 7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0">
                    <a:moveTo>
                      <a:pt x="7" y="10"/>
                    </a:moveTo>
                    <a:cubicBezTo>
                      <a:pt x="5" y="6"/>
                      <a:pt x="2" y="3"/>
                      <a:pt x="0" y="0"/>
                    </a:cubicBezTo>
                    <a:cubicBezTo>
                      <a:pt x="2" y="3"/>
                      <a:pt x="4" y="7"/>
                      <a:pt x="7" y="10"/>
                    </a:cubicBezTo>
                    <a:close/>
                  </a:path>
                </a:pathLst>
              </a:custGeom>
              <a:solidFill>
                <a:srgbClr val="B77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2DEA687D-3FB6-B84D-A886-521E3808D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3640"/>
                <a:ext cx="8" cy="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E4252BDF-9B74-BF45-98B8-462C89061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619"/>
                <a:ext cx="7" cy="49"/>
              </a:xfrm>
              <a:custGeom>
                <a:avLst/>
                <a:gdLst>
                  <a:gd name="T0" fmla="*/ 0 w 1"/>
                  <a:gd name="T1" fmla="*/ 0 h 7"/>
                  <a:gd name="T2" fmla="*/ 1 w 1"/>
                  <a:gd name="T3" fmla="*/ 7 h 7"/>
                  <a:gd name="T4" fmla="*/ 0 w 1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">
                    <a:moveTo>
                      <a:pt x="0" y="0"/>
                    </a:moveTo>
                    <a:cubicBezTo>
                      <a:pt x="1" y="3"/>
                      <a:pt x="1" y="5"/>
                      <a:pt x="1" y="7"/>
                    </a:cubicBezTo>
                    <a:cubicBezTo>
                      <a:pt x="1" y="5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99C42C53-57E8-2343-8B01-122123E63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9" y="3328"/>
                <a:ext cx="36" cy="14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0 h 2"/>
                  <a:gd name="T4" fmla="*/ 0 w 5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2" y="1"/>
                      <a:pt x="3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">
                <a:extLst>
                  <a:ext uri="{FF2B5EF4-FFF2-40B4-BE49-F238E27FC236}">
                    <a16:creationId xmlns:a16="http://schemas.microsoft.com/office/drawing/2014/main" id="{34B44131-6C0B-6641-9285-EB0318706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" y="2149"/>
                <a:ext cx="21" cy="8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3">
                <a:extLst>
                  <a:ext uri="{FF2B5EF4-FFF2-40B4-BE49-F238E27FC236}">
                    <a16:creationId xmlns:a16="http://schemas.microsoft.com/office/drawing/2014/main" id="{CC6E9A78-57A4-504C-966A-D4AECFE6A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" y="2149"/>
                <a:ext cx="42" cy="8"/>
              </a:xfrm>
              <a:custGeom>
                <a:avLst/>
                <a:gdLst>
                  <a:gd name="T0" fmla="*/ 0 w 6"/>
                  <a:gd name="T1" fmla="*/ 0 h 1"/>
                  <a:gd name="T2" fmla="*/ 6 w 6"/>
                  <a:gd name="T3" fmla="*/ 1 h 1"/>
                  <a:gd name="T4" fmla="*/ 0 w 6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">
                    <a:moveTo>
                      <a:pt x="0" y="0"/>
                    </a:moveTo>
                    <a:cubicBezTo>
                      <a:pt x="2" y="1"/>
                      <a:pt x="4" y="1"/>
                      <a:pt x="6" y="1"/>
                    </a:cubicBezTo>
                    <a:cubicBezTo>
                      <a:pt x="4" y="1"/>
                      <a:pt x="2" y="0"/>
                      <a:pt x="0" y="0"/>
                    </a:cubicBezTo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4">
                <a:extLst>
                  <a:ext uri="{FF2B5EF4-FFF2-40B4-BE49-F238E27FC236}">
                    <a16:creationId xmlns:a16="http://schemas.microsoft.com/office/drawing/2014/main" id="{923A53D9-DACE-644B-A653-1169F6EF9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" y="3193"/>
                <a:ext cx="57" cy="28"/>
              </a:xfrm>
              <a:custGeom>
                <a:avLst/>
                <a:gdLst>
                  <a:gd name="T0" fmla="*/ 0 w 8"/>
                  <a:gd name="T1" fmla="*/ 0 h 4"/>
                  <a:gd name="T2" fmla="*/ 8 w 8"/>
                  <a:gd name="T3" fmla="*/ 4 h 4"/>
                  <a:gd name="T4" fmla="*/ 0 w 8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cubicBezTo>
                      <a:pt x="2" y="2"/>
                      <a:pt x="5" y="3"/>
                      <a:pt x="8" y="4"/>
                    </a:cubicBezTo>
                    <a:cubicBezTo>
                      <a:pt x="5" y="3"/>
                      <a:pt x="3" y="1"/>
                      <a:pt x="0" y="0"/>
                    </a:cubicBezTo>
                    <a:close/>
                  </a:path>
                </a:pathLst>
              </a:custGeom>
              <a:solidFill>
                <a:srgbClr val="85C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5">
                <a:extLst>
                  <a:ext uri="{FF2B5EF4-FFF2-40B4-BE49-F238E27FC236}">
                    <a16:creationId xmlns:a16="http://schemas.microsoft.com/office/drawing/2014/main" id="{C0F25508-B05E-254E-92D8-56E484DD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20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6">
                <a:extLst>
                  <a:ext uri="{FF2B5EF4-FFF2-40B4-BE49-F238E27FC236}">
                    <a16:creationId xmlns:a16="http://schemas.microsoft.com/office/drawing/2014/main" id="{281FE89D-91DC-904B-A7EB-77F82F835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1454"/>
                <a:ext cx="582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7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6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7">
                <a:extLst>
                  <a:ext uri="{FF2B5EF4-FFF2-40B4-BE49-F238E27FC236}">
                    <a16:creationId xmlns:a16="http://schemas.microsoft.com/office/drawing/2014/main" id="{0ECC9D32-00C4-AD4E-8394-67E59B3CD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5" y="3356"/>
                <a:ext cx="581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6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7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BCDD8131-56CF-E146-B48D-5EF6F2451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511"/>
                <a:ext cx="277" cy="539"/>
              </a:xfrm>
              <a:custGeom>
                <a:avLst/>
                <a:gdLst>
                  <a:gd name="T0" fmla="*/ 2 w 39"/>
                  <a:gd name="T1" fmla="*/ 38 h 76"/>
                  <a:gd name="T2" fmla="*/ 39 w 39"/>
                  <a:gd name="T3" fmla="*/ 0 h 76"/>
                  <a:gd name="T4" fmla="*/ 38 w 39"/>
                  <a:gd name="T5" fmla="*/ 0 h 76"/>
                  <a:gd name="T6" fmla="*/ 0 w 39"/>
                  <a:gd name="T7" fmla="*/ 38 h 76"/>
                  <a:gd name="T8" fmla="*/ 38 w 39"/>
                  <a:gd name="T9" fmla="*/ 76 h 76"/>
                  <a:gd name="T10" fmla="*/ 39 w 39"/>
                  <a:gd name="T11" fmla="*/ 76 h 76"/>
                  <a:gd name="T12" fmla="*/ 2 w 39"/>
                  <a:gd name="T13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76">
                    <a:moveTo>
                      <a:pt x="2" y="38"/>
                    </a:moveTo>
                    <a:cubicBezTo>
                      <a:pt x="2" y="17"/>
                      <a:pt x="18" y="1"/>
                      <a:pt x="39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9"/>
                      <a:pt x="17" y="76"/>
                      <a:pt x="38" y="76"/>
                    </a:cubicBezTo>
                    <a:cubicBezTo>
                      <a:pt x="38" y="76"/>
                      <a:pt x="38" y="76"/>
                      <a:pt x="39" y="76"/>
                    </a:cubicBezTo>
                    <a:cubicBezTo>
                      <a:pt x="18" y="75"/>
                      <a:pt x="2" y="59"/>
                      <a:pt x="2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3B94A8AB-AEC8-0445-B6B5-046E5F243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" y="829"/>
                <a:ext cx="1959" cy="1469"/>
              </a:xfrm>
              <a:custGeom>
                <a:avLst/>
                <a:gdLst>
                  <a:gd name="T0" fmla="*/ 275 w 276"/>
                  <a:gd name="T1" fmla="*/ 37 h 207"/>
                  <a:gd name="T2" fmla="*/ 262 w 276"/>
                  <a:gd name="T3" fmla="*/ 6 h 207"/>
                  <a:gd name="T4" fmla="*/ 257 w 276"/>
                  <a:gd name="T5" fmla="*/ 0 h 207"/>
                  <a:gd name="T6" fmla="*/ 244 w 276"/>
                  <a:gd name="T7" fmla="*/ 14 h 207"/>
                  <a:gd name="T8" fmla="*/ 245 w 276"/>
                  <a:gd name="T9" fmla="*/ 15 h 207"/>
                  <a:gd name="T10" fmla="*/ 257 w 276"/>
                  <a:gd name="T11" fmla="*/ 58 h 207"/>
                  <a:gd name="T12" fmla="*/ 194 w 276"/>
                  <a:gd name="T13" fmla="*/ 121 h 207"/>
                  <a:gd name="T14" fmla="*/ 133 w 276"/>
                  <a:gd name="T15" fmla="*/ 92 h 207"/>
                  <a:gd name="T16" fmla="*/ 133 w 276"/>
                  <a:gd name="T17" fmla="*/ 92 h 207"/>
                  <a:gd name="T18" fmla="*/ 103 w 276"/>
                  <a:gd name="T19" fmla="*/ 67 h 207"/>
                  <a:gd name="T20" fmla="*/ 73 w 276"/>
                  <a:gd name="T21" fmla="*/ 61 h 207"/>
                  <a:gd name="T22" fmla="*/ 0 w 276"/>
                  <a:gd name="T23" fmla="*/ 134 h 207"/>
                  <a:gd name="T24" fmla="*/ 49 w 276"/>
                  <a:gd name="T25" fmla="*/ 203 h 207"/>
                  <a:gd name="T26" fmla="*/ 73 w 276"/>
                  <a:gd name="T27" fmla="*/ 207 h 207"/>
                  <a:gd name="T28" fmla="*/ 89 w 276"/>
                  <a:gd name="T29" fmla="*/ 206 h 207"/>
                  <a:gd name="T30" fmla="*/ 86 w 276"/>
                  <a:gd name="T31" fmla="*/ 187 h 207"/>
                  <a:gd name="T32" fmla="*/ 83 w 276"/>
                  <a:gd name="T33" fmla="*/ 187 h 207"/>
                  <a:gd name="T34" fmla="*/ 73 w 276"/>
                  <a:gd name="T35" fmla="*/ 188 h 207"/>
                  <a:gd name="T36" fmla="*/ 19 w 276"/>
                  <a:gd name="T37" fmla="*/ 134 h 207"/>
                  <a:gd name="T38" fmla="*/ 73 w 276"/>
                  <a:gd name="T39" fmla="*/ 80 h 207"/>
                  <a:gd name="T40" fmla="*/ 117 w 276"/>
                  <a:gd name="T41" fmla="*/ 103 h 207"/>
                  <a:gd name="T42" fmla="*/ 118 w 276"/>
                  <a:gd name="T43" fmla="*/ 103 h 207"/>
                  <a:gd name="T44" fmla="*/ 146 w 276"/>
                  <a:gd name="T45" fmla="*/ 129 h 207"/>
                  <a:gd name="T46" fmla="*/ 189 w 276"/>
                  <a:gd name="T47" fmla="*/ 140 h 207"/>
                  <a:gd name="T48" fmla="*/ 276 w 276"/>
                  <a:gd name="T49" fmla="*/ 53 h 207"/>
                  <a:gd name="T50" fmla="*/ 275 w 276"/>
                  <a:gd name="T51" fmla="*/ 3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6" h="207">
                    <a:moveTo>
                      <a:pt x="275" y="37"/>
                    </a:moveTo>
                    <a:cubicBezTo>
                      <a:pt x="272" y="25"/>
                      <a:pt x="268" y="15"/>
                      <a:pt x="262" y="6"/>
                    </a:cubicBezTo>
                    <a:cubicBezTo>
                      <a:pt x="260" y="4"/>
                      <a:pt x="259" y="2"/>
                      <a:pt x="257" y="0"/>
                    </a:cubicBezTo>
                    <a:cubicBezTo>
                      <a:pt x="244" y="14"/>
                      <a:pt x="244" y="14"/>
                      <a:pt x="244" y="14"/>
                    </a:cubicBezTo>
                    <a:cubicBezTo>
                      <a:pt x="244" y="14"/>
                      <a:pt x="244" y="15"/>
                      <a:pt x="245" y="15"/>
                    </a:cubicBezTo>
                    <a:cubicBezTo>
                      <a:pt x="253" y="27"/>
                      <a:pt x="258" y="42"/>
                      <a:pt x="257" y="58"/>
                    </a:cubicBezTo>
                    <a:cubicBezTo>
                      <a:pt x="254" y="92"/>
                      <a:pt x="228" y="119"/>
                      <a:pt x="194" y="121"/>
                    </a:cubicBezTo>
                    <a:cubicBezTo>
                      <a:pt x="169" y="123"/>
                      <a:pt x="146" y="111"/>
                      <a:pt x="133" y="92"/>
                    </a:cubicBezTo>
                    <a:cubicBezTo>
                      <a:pt x="133" y="92"/>
                      <a:pt x="133" y="92"/>
                      <a:pt x="133" y="92"/>
                    </a:cubicBezTo>
                    <a:cubicBezTo>
                      <a:pt x="126" y="82"/>
                      <a:pt x="115" y="73"/>
                      <a:pt x="103" y="67"/>
                    </a:cubicBezTo>
                    <a:cubicBezTo>
                      <a:pt x="94" y="63"/>
                      <a:pt x="84" y="61"/>
                      <a:pt x="73" y="61"/>
                    </a:cubicBezTo>
                    <a:cubicBezTo>
                      <a:pt x="32" y="61"/>
                      <a:pt x="0" y="94"/>
                      <a:pt x="0" y="134"/>
                    </a:cubicBezTo>
                    <a:cubicBezTo>
                      <a:pt x="0" y="166"/>
                      <a:pt x="20" y="193"/>
                      <a:pt x="49" y="203"/>
                    </a:cubicBezTo>
                    <a:cubicBezTo>
                      <a:pt x="56" y="206"/>
                      <a:pt x="64" y="207"/>
                      <a:pt x="73" y="207"/>
                    </a:cubicBezTo>
                    <a:cubicBezTo>
                      <a:pt x="78" y="207"/>
                      <a:pt x="84" y="207"/>
                      <a:pt x="89" y="206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7"/>
                      <a:pt x="84" y="187"/>
                      <a:pt x="83" y="187"/>
                    </a:cubicBezTo>
                    <a:cubicBezTo>
                      <a:pt x="80" y="188"/>
                      <a:pt x="76" y="188"/>
                      <a:pt x="73" y="188"/>
                    </a:cubicBezTo>
                    <a:cubicBezTo>
                      <a:pt x="43" y="188"/>
                      <a:pt x="19" y="164"/>
                      <a:pt x="19" y="134"/>
                    </a:cubicBezTo>
                    <a:cubicBezTo>
                      <a:pt x="19" y="104"/>
                      <a:pt x="43" y="80"/>
                      <a:pt x="73" y="80"/>
                    </a:cubicBezTo>
                    <a:cubicBezTo>
                      <a:pt x="91" y="80"/>
                      <a:pt x="107" y="89"/>
                      <a:pt x="117" y="103"/>
                    </a:cubicBezTo>
                    <a:cubicBezTo>
                      <a:pt x="117" y="103"/>
                      <a:pt x="117" y="103"/>
                      <a:pt x="118" y="103"/>
                    </a:cubicBezTo>
                    <a:cubicBezTo>
                      <a:pt x="125" y="113"/>
                      <a:pt x="135" y="122"/>
                      <a:pt x="146" y="129"/>
                    </a:cubicBezTo>
                    <a:cubicBezTo>
                      <a:pt x="159" y="136"/>
                      <a:pt x="174" y="140"/>
                      <a:pt x="189" y="140"/>
                    </a:cubicBezTo>
                    <a:cubicBezTo>
                      <a:pt x="237" y="140"/>
                      <a:pt x="276" y="102"/>
                      <a:pt x="276" y="53"/>
                    </a:cubicBezTo>
                    <a:cubicBezTo>
                      <a:pt x="276" y="48"/>
                      <a:pt x="276" y="42"/>
                      <a:pt x="275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0179BB7E-E7F6-E14D-8608-28C380117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142"/>
                <a:ext cx="1043" cy="2059"/>
              </a:xfrm>
              <a:custGeom>
                <a:avLst/>
                <a:gdLst>
                  <a:gd name="T0" fmla="*/ 147 w 147"/>
                  <a:gd name="T1" fmla="*/ 213 h 290"/>
                  <a:gd name="T2" fmla="*/ 128 w 147"/>
                  <a:gd name="T3" fmla="*/ 213 h 290"/>
                  <a:gd name="T4" fmla="*/ 128 w 147"/>
                  <a:gd name="T5" fmla="*/ 215 h 290"/>
                  <a:gd name="T6" fmla="*/ 128 w 147"/>
                  <a:gd name="T7" fmla="*/ 217 h 290"/>
                  <a:gd name="T8" fmla="*/ 74 w 147"/>
                  <a:gd name="T9" fmla="*/ 271 h 290"/>
                  <a:gd name="T10" fmla="*/ 20 w 147"/>
                  <a:gd name="T11" fmla="*/ 217 h 290"/>
                  <a:gd name="T12" fmla="*/ 50 w 147"/>
                  <a:gd name="T13" fmla="*/ 169 h 290"/>
                  <a:gd name="T14" fmla="*/ 55 w 147"/>
                  <a:gd name="T15" fmla="*/ 167 h 290"/>
                  <a:gd name="T16" fmla="*/ 83 w 147"/>
                  <a:gd name="T17" fmla="*/ 144 h 290"/>
                  <a:gd name="T18" fmla="*/ 104 w 147"/>
                  <a:gd name="T19" fmla="*/ 88 h 290"/>
                  <a:gd name="T20" fmla="*/ 37 w 147"/>
                  <a:gd name="T21" fmla="*/ 2 h 290"/>
                  <a:gd name="T22" fmla="*/ 16 w 147"/>
                  <a:gd name="T23" fmla="*/ 0 h 290"/>
                  <a:gd name="T24" fmla="*/ 0 w 147"/>
                  <a:gd name="T25" fmla="*/ 1 h 290"/>
                  <a:gd name="T26" fmla="*/ 0 w 147"/>
                  <a:gd name="T27" fmla="*/ 2 h 290"/>
                  <a:gd name="T28" fmla="*/ 3 w 147"/>
                  <a:gd name="T29" fmla="*/ 21 h 290"/>
                  <a:gd name="T30" fmla="*/ 3 w 147"/>
                  <a:gd name="T31" fmla="*/ 21 h 290"/>
                  <a:gd name="T32" fmla="*/ 3 w 147"/>
                  <a:gd name="T33" fmla="*/ 21 h 290"/>
                  <a:gd name="T34" fmla="*/ 3 w 147"/>
                  <a:gd name="T35" fmla="*/ 21 h 290"/>
                  <a:gd name="T36" fmla="*/ 3 w 147"/>
                  <a:gd name="T37" fmla="*/ 21 h 290"/>
                  <a:gd name="T38" fmla="*/ 16 w 147"/>
                  <a:gd name="T39" fmla="*/ 19 h 290"/>
                  <a:gd name="T40" fmla="*/ 84 w 147"/>
                  <a:gd name="T41" fmla="*/ 88 h 290"/>
                  <a:gd name="T42" fmla="*/ 44 w 147"/>
                  <a:gd name="T43" fmla="*/ 150 h 290"/>
                  <a:gd name="T44" fmla="*/ 44 w 147"/>
                  <a:gd name="T45" fmla="*/ 150 h 290"/>
                  <a:gd name="T46" fmla="*/ 14 w 147"/>
                  <a:gd name="T47" fmla="*/ 175 h 290"/>
                  <a:gd name="T48" fmla="*/ 1 w 147"/>
                  <a:gd name="T49" fmla="*/ 217 h 290"/>
                  <a:gd name="T50" fmla="*/ 74 w 147"/>
                  <a:gd name="T51" fmla="*/ 290 h 290"/>
                  <a:gd name="T52" fmla="*/ 140 w 147"/>
                  <a:gd name="T53" fmla="*/ 249 h 290"/>
                  <a:gd name="T54" fmla="*/ 140 w 147"/>
                  <a:gd name="T55" fmla="*/ 249 h 290"/>
                  <a:gd name="T56" fmla="*/ 147 w 147"/>
                  <a:gd name="T57" fmla="*/ 213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7" h="290">
                    <a:moveTo>
                      <a:pt x="147" y="213"/>
                    </a:moveTo>
                    <a:cubicBezTo>
                      <a:pt x="128" y="213"/>
                      <a:pt x="128" y="213"/>
                      <a:pt x="128" y="213"/>
                    </a:cubicBezTo>
                    <a:cubicBezTo>
                      <a:pt x="128" y="213"/>
                      <a:pt x="128" y="214"/>
                      <a:pt x="128" y="215"/>
                    </a:cubicBezTo>
                    <a:cubicBezTo>
                      <a:pt x="128" y="216"/>
                      <a:pt x="128" y="216"/>
                      <a:pt x="128" y="217"/>
                    </a:cubicBezTo>
                    <a:cubicBezTo>
                      <a:pt x="128" y="247"/>
                      <a:pt x="104" y="271"/>
                      <a:pt x="74" y="271"/>
                    </a:cubicBezTo>
                    <a:cubicBezTo>
                      <a:pt x="44" y="271"/>
                      <a:pt x="20" y="247"/>
                      <a:pt x="20" y="217"/>
                    </a:cubicBezTo>
                    <a:cubicBezTo>
                      <a:pt x="20" y="196"/>
                      <a:pt x="32" y="178"/>
                      <a:pt x="50" y="169"/>
                    </a:cubicBezTo>
                    <a:cubicBezTo>
                      <a:pt x="51" y="168"/>
                      <a:pt x="53" y="167"/>
                      <a:pt x="55" y="167"/>
                    </a:cubicBezTo>
                    <a:cubicBezTo>
                      <a:pt x="66" y="161"/>
                      <a:pt x="76" y="154"/>
                      <a:pt x="83" y="144"/>
                    </a:cubicBezTo>
                    <a:cubicBezTo>
                      <a:pt x="96" y="129"/>
                      <a:pt x="104" y="109"/>
                      <a:pt x="104" y="88"/>
                    </a:cubicBezTo>
                    <a:cubicBezTo>
                      <a:pt x="104" y="46"/>
                      <a:pt x="76" y="12"/>
                      <a:pt x="37" y="2"/>
                    </a:cubicBezTo>
                    <a:cubicBezTo>
                      <a:pt x="31" y="1"/>
                      <a:pt x="24" y="0"/>
                      <a:pt x="16" y="0"/>
                    </a:cubicBezTo>
                    <a:cubicBezTo>
                      <a:pt x="11" y="0"/>
                      <a:pt x="5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7" y="20"/>
                      <a:pt x="12" y="19"/>
                      <a:pt x="16" y="19"/>
                    </a:cubicBezTo>
                    <a:cubicBezTo>
                      <a:pt x="54" y="19"/>
                      <a:pt x="84" y="50"/>
                      <a:pt x="84" y="88"/>
                    </a:cubicBezTo>
                    <a:cubicBezTo>
                      <a:pt x="84" y="116"/>
                      <a:pt x="68" y="140"/>
                      <a:pt x="44" y="150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32" y="156"/>
                      <a:pt x="22" y="164"/>
                      <a:pt x="14" y="175"/>
                    </a:cubicBezTo>
                    <a:cubicBezTo>
                      <a:pt x="6" y="187"/>
                      <a:pt x="1" y="201"/>
                      <a:pt x="1" y="217"/>
                    </a:cubicBezTo>
                    <a:cubicBezTo>
                      <a:pt x="1" y="257"/>
                      <a:pt x="34" y="290"/>
                      <a:pt x="74" y="290"/>
                    </a:cubicBezTo>
                    <a:cubicBezTo>
                      <a:pt x="103" y="290"/>
                      <a:pt x="128" y="273"/>
                      <a:pt x="140" y="249"/>
                    </a:cubicBezTo>
                    <a:cubicBezTo>
                      <a:pt x="140" y="249"/>
                      <a:pt x="140" y="249"/>
                      <a:pt x="140" y="249"/>
                    </a:cubicBezTo>
                    <a:cubicBezTo>
                      <a:pt x="147" y="232"/>
                      <a:pt x="147" y="214"/>
                      <a:pt x="147" y="2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F739672B-7688-8041-BE25-45B9C6C7B9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2" y="84"/>
                <a:ext cx="1803" cy="1739"/>
              </a:xfrm>
              <a:custGeom>
                <a:avLst/>
                <a:gdLst>
                  <a:gd name="T0" fmla="*/ 241 w 254"/>
                  <a:gd name="T1" fmla="*/ 198 h 245"/>
                  <a:gd name="T2" fmla="*/ 241 w 254"/>
                  <a:gd name="T3" fmla="*/ 197 h 245"/>
                  <a:gd name="T4" fmla="*/ 241 w 254"/>
                  <a:gd name="T5" fmla="*/ 197 h 245"/>
                  <a:gd name="T6" fmla="*/ 185 w 254"/>
                  <a:gd name="T7" fmla="*/ 226 h 245"/>
                  <a:gd name="T8" fmla="*/ 117 w 254"/>
                  <a:gd name="T9" fmla="*/ 159 h 245"/>
                  <a:gd name="T10" fmla="*/ 129 w 254"/>
                  <a:gd name="T11" fmla="*/ 120 h 245"/>
                  <a:gd name="T12" fmla="*/ 133 w 254"/>
                  <a:gd name="T13" fmla="*/ 115 h 245"/>
                  <a:gd name="T14" fmla="*/ 146 w 254"/>
                  <a:gd name="T15" fmla="*/ 81 h 245"/>
                  <a:gd name="T16" fmla="*/ 145 w 254"/>
                  <a:gd name="T17" fmla="*/ 81 h 245"/>
                  <a:gd name="T18" fmla="*/ 146 w 254"/>
                  <a:gd name="T19" fmla="*/ 81 h 245"/>
                  <a:gd name="T20" fmla="*/ 146 w 254"/>
                  <a:gd name="T21" fmla="*/ 73 h 245"/>
                  <a:gd name="T22" fmla="*/ 73 w 254"/>
                  <a:gd name="T23" fmla="*/ 0 h 245"/>
                  <a:gd name="T24" fmla="*/ 0 w 254"/>
                  <a:gd name="T25" fmla="*/ 73 h 245"/>
                  <a:gd name="T26" fmla="*/ 0 w 254"/>
                  <a:gd name="T27" fmla="*/ 81 h 245"/>
                  <a:gd name="T28" fmla="*/ 13 w 254"/>
                  <a:gd name="T29" fmla="*/ 115 h 245"/>
                  <a:gd name="T30" fmla="*/ 16 w 254"/>
                  <a:gd name="T31" fmla="*/ 119 h 245"/>
                  <a:gd name="T32" fmla="*/ 29 w 254"/>
                  <a:gd name="T33" fmla="*/ 105 h 245"/>
                  <a:gd name="T34" fmla="*/ 27 w 254"/>
                  <a:gd name="T35" fmla="*/ 101 h 245"/>
                  <a:gd name="T36" fmla="*/ 19 w 254"/>
                  <a:gd name="T37" fmla="*/ 73 h 245"/>
                  <a:gd name="T38" fmla="*/ 73 w 254"/>
                  <a:gd name="T39" fmla="*/ 19 h 245"/>
                  <a:gd name="T40" fmla="*/ 127 w 254"/>
                  <a:gd name="T41" fmla="*/ 73 h 245"/>
                  <a:gd name="T42" fmla="*/ 116 w 254"/>
                  <a:gd name="T43" fmla="*/ 105 h 245"/>
                  <a:gd name="T44" fmla="*/ 100 w 254"/>
                  <a:gd name="T45" fmla="*/ 141 h 245"/>
                  <a:gd name="T46" fmla="*/ 98 w 254"/>
                  <a:gd name="T47" fmla="*/ 158 h 245"/>
                  <a:gd name="T48" fmla="*/ 185 w 254"/>
                  <a:gd name="T49" fmla="*/ 245 h 245"/>
                  <a:gd name="T50" fmla="*/ 228 w 254"/>
                  <a:gd name="T51" fmla="*/ 234 h 245"/>
                  <a:gd name="T52" fmla="*/ 254 w 254"/>
                  <a:gd name="T53" fmla="*/ 211 h 245"/>
                  <a:gd name="T54" fmla="*/ 241 w 254"/>
                  <a:gd name="T55" fmla="*/ 198 h 245"/>
                  <a:gd name="T56" fmla="*/ 145 w 254"/>
                  <a:gd name="T57" fmla="*/ 82 h 245"/>
                  <a:gd name="T58" fmla="*/ 145 w 254"/>
                  <a:gd name="T59" fmla="*/ 8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54" h="245">
                    <a:moveTo>
                      <a:pt x="241" y="198"/>
                    </a:move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28" y="215"/>
                      <a:pt x="208" y="226"/>
                      <a:pt x="185" y="226"/>
                    </a:cubicBezTo>
                    <a:cubicBezTo>
                      <a:pt x="147" y="226"/>
                      <a:pt x="117" y="196"/>
                      <a:pt x="117" y="159"/>
                    </a:cubicBezTo>
                    <a:cubicBezTo>
                      <a:pt x="117" y="144"/>
                      <a:pt x="122" y="131"/>
                      <a:pt x="129" y="120"/>
                    </a:cubicBezTo>
                    <a:cubicBezTo>
                      <a:pt x="130" y="118"/>
                      <a:pt x="132" y="117"/>
                      <a:pt x="133" y="115"/>
                    </a:cubicBezTo>
                    <a:cubicBezTo>
                      <a:pt x="140" y="105"/>
                      <a:pt x="144" y="94"/>
                      <a:pt x="146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6" y="81"/>
                    </a:cubicBezTo>
                    <a:cubicBezTo>
                      <a:pt x="146" y="78"/>
                      <a:pt x="146" y="76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ubicBezTo>
                      <a:pt x="32" y="0"/>
                      <a:pt x="0" y="33"/>
                      <a:pt x="0" y="73"/>
                    </a:cubicBezTo>
                    <a:cubicBezTo>
                      <a:pt x="0" y="76"/>
                      <a:pt x="0" y="78"/>
                      <a:pt x="0" y="81"/>
                    </a:cubicBezTo>
                    <a:cubicBezTo>
                      <a:pt x="1" y="93"/>
                      <a:pt x="6" y="105"/>
                      <a:pt x="13" y="115"/>
                    </a:cubicBezTo>
                    <a:cubicBezTo>
                      <a:pt x="14" y="116"/>
                      <a:pt x="15" y="117"/>
                      <a:pt x="16" y="119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4"/>
                      <a:pt x="28" y="102"/>
                      <a:pt x="27" y="101"/>
                    </a:cubicBezTo>
                    <a:cubicBezTo>
                      <a:pt x="22" y="93"/>
                      <a:pt x="19" y="83"/>
                      <a:pt x="19" y="73"/>
                    </a:cubicBezTo>
                    <a:cubicBezTo>
                      <a:pt x="19" y="43"/>
                      <a:pt x="43" y="19"/>
                      <a:pt x="73" y="19"/>
                    </a:cubicBezTo>
                    <a:cubicBezTo>
                      <a:pt x="103" y="19"/>
                      <a:pt x="127" y="43"/>
                      <a:pt x="127" y="73"/>
                    </a:cubicBezTo>
                    <a:cubicBezTo>
                      <a:pt x="127" y="85"/>
                      <a:pt x="123" y="97"/>
                      <a:pt x="116" y="105"/>
                    </a:cubicBezTo>
                    <a:cubicBezTo>
                      <a:pt x="108" y="116"/>
                      <a:pt x="103" y="128"/>
                      <a:pt x="100" y="141"/>
                    </a:cubicBezTo>
                    <a:cubicBezTo>
                      <a:pt x="99" y="147"/>
                      <a:pt x="98" y="153"/>
                      <a:pt x="98" y="158"/>
                    </a:cubicBezTo>
                    <a:cubicBezTo>
                      <a:pt x="98" y="207"/>
                      <a:pt x="137" y="245"/>
                      <a:pt x="185" y="245"/>
                    </a:cubicBezTo>
                    <a:cubicBezTo>
                      <a:pt x="201" y="245"/>
                      <a:pt x="215" y="241"/>
                      <a:pt x="228" y="234"/>
                    </a:cubicBezTo>
                    <a:cubicBezTo>
                      <a:pt x="238" y="229"/>
                      <a:pt x="247" y="221"/>
                      <a:pt x="254" y="211"/>
                    </a:cubicBezTo>
                    <a:lnTo>
                      <a:pt x="241" y="198"/>
                    </a:lnTo>
                    <a:close/>
                    <a:moveTo>
                      <a:pt x="145" y="82"/>
                    </a:moveTo>
                    <a:cubicBezTo>
                      <a:pt x="145" y="82"/>
                      <a:pt x="145" y="82"/>
                      <a:pt x="145" y="8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76EFB94C-D01E-4B42-8376-C73DD1C91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2959"/>
                <a:ext cx="2143" cy="1242"/>
              </a:xfrm>
              <a:custGeom>
                <a:avLst/>
                <a:gdLst>
                  <a:gd name="T0" fmla="*/ 289 w 302"/>
                  <a:gd name="T1" fmla="*/ 60 h 175"/>
                  <a:gd name="T2" fmla="*/ 287 w 302"/>
                  <a:gd name="T3" fmla="*/ 60 h 175"/>
                  <a:gd name="T4" fmla="*/ 289 w 302"/>
                  <a:gd name="T5" fmla="*/ 60 h 175"/>
                  <a:gd name="T6" fmla="*/ 263 w 302"/>
                  <a:gd name="T7" fmla="*/ 37 h 175"/>
                  <a:gd name="T8" fmla="*/ 259 w 302"/>
                  <a:gd name="T9" fmla="*/ 36 h 175"/>
                  <a:gd name="T10" fmla="*/ 251 w 302"/>
                  <a:gd name="T11" fmla="*/ 53 h 175"/>
                  <a:gd name="T12" fmla="*/ 254 w 302"/>
                  <a:gd name="T13" fmla="*/ 54 h 175"/>
                  <a:gd name="T14" fmla="*/ 252 w 302"/>
                  <a:gd name="T15" fmla="*/ 53 h 175"/>
                  <a:gd name="T16" fmla="*/ 252 w 302"/>
                  <a:gd name="T17" fmla="*/ 53 h 175"/>
                  <a:gd name="T18" fmla="*/ 283 w 302"/>
                  <a:gd name="T19" fmla="*/ 102 h 175"/>
                  <a:gd name="T20" fmla="*/ 229 w 302"/>
                  <a:gd name="T21" fmla="*/ 156 h 175"/>
                  <a:gd name="T22" fmla="*/ 175 w 302"/>
                  <a:gd name="T23" fmla="*/ 102 h 175"/>
                  <a:gd name="T24" fmla="*/ 175 w 302"/>
                  <a:gd name="T25" fmla="*/ 98 h 175"/>
                  <a:gd name="T26" fmla="*/ 176 w 302"/>
                  <a:gd name="T27" fmla="*/ 96 h 175"/>
                  <a:gd name="T28" fmla="*/ 176 w 302"/>
                  <a:gd name="T29" fmla="*/ 88 h 175"/>
                  <a:gd name="T30" fmla="*/ 171 w 302"/>
                  <a:gd name="T31" fmla="*/ 58 h 175"/>
                  <a:gd name="T32" fmla="*/ 88 w 302"/>
                  <a:gd name="T33" fmla="*/ 0 h 175"/>
                  <a:gd name="T34" fmla="*/ 6 w 302"/>
                  <a:gd name="T35" fmla="*/ 58 h 175"/>
                  <a:gd name="T36" fmla="*/ 6 w 302"/>
                  <a:gd name="T37" fmla="*/ 58 h 175"/>
                  <a:gd name="T38" fmla="*/ 0 w 302"/>
                  <a:gd name="T39" fmla="*/ 88 h 175"/>
                  <a:gd name="T40" fmla="*/ 0 w 302"/>
                  <a:gd name="T41" fmla="*/ 93 h 175"/>
                  <a:gd name="T42" fmla="*/ 1 w 302"/>
                  <a:gd name="T43" fmla="*/ 98 h 175"/>
                  <a:gd name="T44" fmla="*/ 20 w 302"/>
                  <a:gd name="T45" fmla="*/ 98 h 175"/>
                  <a:gd name="T46" fmla="*/ 19 w 302"/>
                  <a:gd name="T47" fmla="*/ 89 h 175"/>
                  <a:gd name="T48" fmla="*/ 19 w 302"/>
                  <a:gd name="T49" fmla="*/ 88 h 175"/>
                  <a:gd name="T50" fmla="*/ 88 w 302"/>
                  <a:gd name="T51" fmla="*/ 20 h 175"/>
                  <a:gd name="T52" fmla="*/ 156 w 302"/>
                  <a:gd name="T53" fmla="*/ 88 h 175"/>
                  <a:gd name="T54" fmla="*/ 156 w 302"/>
                  <a:gd name="T55" fmla="*/ 102 h 175"/>
                  <a:gd name="T56" fmla="*/ 163 w 302"/>
                  <a:gd name="T57" fmla="*/ 134 h 175"/>
                  <a:gd name="T58" fmla="*/ 229 w 302"/>
                  <a:gd name="T59" fmla="*/ 175 h 175"/>
                  <a:gd name="T60" fmla="*/ 302 w 302"/>
                  <a:gd name="T61" fmla="*/ 102 h 175"/>
                  <a:gd name="T62" fmla="*/ 289 w 302"/>
                  <a:gd name="T63" fmla="*/ 6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2" h="175">
                    <a:moveTo>
                      <a:pt x="289" y="60"/>
                    </a:moveTo>
                    <a:cubicBezTo>
                      <a:pt x="289" y="60"/>
                      <a:pt x="288" y="60"/>
                      <a:pt x="287" y="60"/>
                    </a:cubicBezTo>
                    <a:cubicBezTo>
                      <a:pt x="288" y="60"/>
                      <a:pt x="289" y="60"/>
                      <a:pt x="289" y="60"/>
                    </a:cubicBezTo>
                    <a:cubicBezTo>
                      <a:pt x="283" y="51"/>
                      <a:pt x="274" y="42"/>
                      <a:pt x="263" y="37"/>
                    </a:cubicBezTo>
                    <a:cubicBezTo>
                      <a:pt x="262" y="37"/>
                      <a:pt x="261" y="36"/>
                      <a:pt x="259" y="36"/>
                    </a:cubicBezTo>
                    <a:cubicBezTo>
                      <a:pt x="251" y="53"/>
                      <a:pt x="251" y="53"/>
                      <a:pt x="251" y="53"/>
                    </a:cubicBezTo>
                    <a:cubicBezTo>
                      <a:pt x="252" y="53"/>
                      <a:pt x="253" y="53"/>
                      <a:pt x="254" y="54"/>
                    </a:cubicBezTo>
                    <a:cubicBezTo>
                      <a:pt x="253" y="53"/>
                      <a:pt x="252" y="53"/>
                      <a:pt x="252" y="53"/>
                    </a:cubicBezTo>
                    <a:cubicBezTo>
                      <a:pt x="252" y="53"/>
                      <a:pt x="252" y="53"/>
                      <a:pt x="252" y="53"/>
                    </a:cubicBezTo>
                    <a:cubicBezTo>
                      <a:pt x="270" y="62"/>
                      <a:pt x="283" y="80"/>
                      <a:pt x="283" y="102"/>
                    </a:cubicBezTo>
                    <a:cubicBezTo>
                      <a:pt x="283" y="132"/>
                      <a:pt x="259" y="156"/>
                      <a:pt x="229" y="156"/>
                    </a:cubicBezTo>
                    <a:cubicBezTo>
                      <a:pt x="199" y="156"/>
                      <a:pt x="175" y="132"/>
                      <a:pt x="175" y="102"/>
                    </a:cubicBezTo>
                    <a:cubicBezTo>
                      <a:pt x="175" y="101"/>
                      <a:pt x="175" y="99"/>
                      <a:pt x="175" y="98"/>
                    </a:cubicBezTo>
                    <a:cubicBezTo>
                      <a:pt x="175" y="97"/>
                      <a:pt x="175" y="96"/>
                      <a:pt x="176" y="96"/>
                    </a:cubicBezTo>
                    <a:cubicBezTo>
                      <a:pt x="176" y="93"/>
                      <a:pt x="176" y="91"/>
                      <a:pt x="176" y="88"/>
                    </a:cubicBezTo>
                    <a:cubicBezTo>
                      <a:pt x="176" y="78"/>
                      <a:pt x="174" y="67"/>
                      <a:pt x="171" y="58"/>
                    </a:cubicBezTo>
                    <a:cubicBezTo>
                      <a:pt x="158" y="24"/>
                      <a:pt x="126" y="0"/>
                      <a:pt x="88" y="0"/>
                    </a:cubicBezTo>
                    <a:cubicBezTo>
                      <a:pt x="50" y="0"/>
                      <a:pt x="18" y="24"/>
                      <a:pt x="6" y="58"/>
                    </a:cubicBezTo>
                    <a:cubicBezTo>
                      <a:pt x="12" y="66"/>
                      <a:pt x="12" y="66"/>
                      <a:pt x="6" y="58"/>
                    </a:cubicBezTo>
                    <a:cubicBezTo>
                      <a:pt x="2" y="67"/>
                      <a:pt x="0" y="78"/>
                      <a:pt x="0" y="88"/>
                    </a:cubicBezTo>
                    <a:cubicBezTo>
                      <a:pt x="0" y="90"/>
                      <a:pt x="0" y="92"/>
                      <a:pt x="0" y="93"/>
                    </a:cubicBezTo>
                    <a:cubicBezTo>
                      <a:pt x="1" y="95"/>
                      <a:pt x="1" y="96"/>
                      <a:pt x="1" y="98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19" y="95"/>
                      <a:pt x="19" y="92"/>
                      <a:pt x="19" y="89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19" y="51"/>
                      <a:pt x="50" y="20"/>
                      <a:pt x="88" y="20"/>
                    </a:cubicBezTo>
                    <a:cubicBezTo>
                      <a:pt x="125" y="20"/>
                      <a:pt x="156" y="50"/>
                      <a:pt x="156" y="88"/>
                    </a:cubicBezTo>
                    <a:cubicBezTo>
                      <a:pt x="156" y="92"/>
                      <a:pt x="156" y="96"/>
                      <a:pt x="156" y="102"/>
                    </a:cubicBezTo>
                    <a:cubicBezTo>
                      <a:pt x="156" y="113"/>
                      <a:pt x="158" y="124"/>
                      <a:pt x="163" y="134"/>
                    </a:cubicBezTo>
                    <a:cubicBezTo>
                      <a:pt x="175" y="158"/>
                      <a:pt x="200" y="175"/>
                      <a:pt x="229" y="175"/>
                    </a:cubicBezTo>
                    <a:cubicBezTo>
                      <a:pt x="270" y="175"/>
                      <a:pt x="302" y="142"/>
                      <a:pt x="302" y="102"/>
                    </a:cubicBezTo>
                    <a:cubicBezTo>
                      <a:pt x="302" y="86"/>
                      <a:pt x="298" y="72"/>
                      <a:pt x="289" y="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87F44B8-7339-394F-BE0F-806618A5B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8" y="1262"/>
                <a:ext cx="1348" cy="2073"/>
              </a:xfrm>
              <a:custGeom>
                <a:avLst/>
                <a:gdLst>
                  <a:gd name="T0" fmla="*/ 117 w 190"/>
                  <a:gd name="T1" fmla="*/ 0 h 292"/>
                  <a:gd name="T2" fmla="*/ 87 w 190"/>
                  <a:gd name="T3" fmla="*/ 6 h 292"/>
                  <a:gd name="T4" fmla="*/ 57 w 190"/>
                  <a:gd name="T5" fmla="*/ 32 h 292"/>
                  <a:gd name="T6" fmla="*/ 70 w 190"/>
                  <a:gd name="T7" fmla="*/ 45 h 292"/>
                  <a:gd name="T8" fmla="*/ 73 w 190"/>
                  <a:gd name="T9" fmla="*/ 41 h 292"/>
                  <a:gd name="T10" fmla="*/ 73 w 190"/>
                  <a:gd name="T11" fmla="*/ 41 h 292"/>
                  <a:gd name="T12" fmla="*/ 117 w 190"/>
                  <a:gd name="T13" fmla="*/ 19 h 292"/>
                  <a:gd name="T14" fmla="*/ 171 w 190"/>
                  <a:gd name="T15" fmla="*/ 73 h 292"/>
                  <a:gd name="T16" fmla="*/ 117 w 190"/>
                  <a:gd name="T17" fmla="*/ 127 h 292"/>
                  <a:gd name="T18" fmla="*/ 109 w 190"/>
                  <a:gd name="T19" fmla="*/ 126 h 292"/>
                  <a:gd name="T20" fmla="*/ 103 w 190"/>
                  <a:gd name="T21" fmla="*/ 125 h 292"/>
                  <a:gd name="T22" fmla="*/ 88 w 190"/>
                  <a:gd name="T23" fmla="*/ 124 h 292"/>
                  <a:gd name="T24" fmla="*/ 67 w 190"/>
                  <a:gd name="T25" fmla="*/ 126 h 292"/>
                  <a:gd name="T26" fmla="*/ 0 w 190"/>
                  <a:gd name="T27" fmla="*/ 212 h 292"/>
                  <a:gd name="T28" fmla="*/ 21 w 190"/>
                  <a:gd name="T29" fmla="*/ 268 h 292"/>
                  <a:gd name="T30" fmla="*/ 52 w 190"/>
                  <a:gd name="T31" fmla="*/ 292 h 292"/>
                  <a:gd name="T32" fmla="*/ 60 w 190"/>
                  <a:gd name="T33" fmla="*/ 275 h 292"/>
                  <a:gd name="T34" fmla="*/ 56 w 190"/>
                  <a:gd name="T35" fmla="*/ 272 h 292"/>
                  <a:gd name="T36" fmla="*/ 19 w 190"/>
                  <a:gd name="T37" fmla="*/ 212 h 292"/>
                  <a:gd name="T38" fmla="*/ 88 w 190"/>
                  <a:gd name="T39" fmla="*/ 143 h 292"/>
                  <a:gd name="T40" fmla="*/ 100 w 190"/>
                  <a:gd name="T41" fmla="*/ 145 h 292"/>
                  <a:gd name="T42" fmla="*/ 100 w 190"/>
                  <a:gd name="T43" fmla="*/ 144 h 292"/>
                  <a:gd name="T44" fmla="*/ 100 w 190"/>
                  <a:gd name="T45" fmla="*/ 144 h 292"/>
                  <a:gd name="T46" fmla="*/ 117 w 190"/>
                  <a:gd name="T47" fmla="*/ 146 h 292"/>
                  <a:gd name="T48" fmla="*/ 142 w 190"/>
                  <a:gd name="T49" fmla="*/ 142 h 292"/>
                  <a:gd name="T50" fmla="*/ 190 w 190"/>
                  <a:gd name="T51" fmla="*/ 73 h 292"/>
                  <a:gd name="T52" fmla="*/ 117 w 190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0" h="292">
                    <a:moveTo>
                      <a:pt x="117" y="0"/>
                    </a:moveTo>
                    <a:cubicBezTo>
                      <a:pt x="106" y="0"/>
                      <a:pt x="96" y="2"/>
                      <a:pt x="87" y="6"/>
                    </a:cubicBezTo>
                    <a:cubicBezTo>
                      <a:pt x="75" y="12"/>
                      <a:pt x="64" y="21"/>
                      <a:pt x="57" y="32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1" y="44"/>
                      <a:pt x="72" y="43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83" y="28"/>
                      <a:pt x="99" y="19"/>
                      <a:pt x="117" y="19"/>
                    </a:cubicBezTo>
                    <a:cubicBezTo>
                      <a:pt x="147" y="19"/>
                      <a:pt x="171" y="43"/>
                      <a:pt x="171" y="73"/>
                    </a:cubicBezTo>
                    <a:cubicBezTo>
                      <a:pt x="171" y="103"/>
                      <a:pt x="147" y="127"/>
                      <a:pt x="117" y="127"/>
                    </a:cubicBezTo>
                    <a:cubicBezTo>
                      <a:pt x="114" y="127"/>
                      <a:pt x="112" y="127"/>
                      <a:pt x="109" y="126"/>
                    </a:cubicBezTo>
                    <a:cubicBezTo>
                      <a:pt x="107" y="126"/>
                      <a:pt x="105" y="126"/>
                      <a:pt x="103" y="125"/>
                    </a:cubicBezTo>
                    <a:cubicBezTo>
                      <a:pt x="98" y="124"/>
                      <a:pt x="93" y="124"/>
                      <a:pt x="88" y="124"/>
                    </a:cubicBezTo>
                    <a:cubicBezTo>
                      <a:pt x="81" y="124"/>
                      <a:pt x="74" y="125"/>
                      <a:pt x="67" y="126"/>
                    </a:cubicBezTo>
                    <a:cubicBezTo>
                      <a:pt x="29" y="136"/>
                      <a:pt x="0" y="170"/>
                      <a:pt x="0" y="212"/>
                    </a:cubicBezTo>
                    <a:cubicBezTo>
                      <a:pt x="0" y="233"/>
                      <a:pt x="8" y="253"/>
                      <a:pt x="21" y="268"/>
                    </a:cubicBezTo>
                    <a:cubicBezTo>
                      <a:pt x="30" y="278"/>
                      <a:pt x="40" y="286"/>
                      <a:pt x="52" y="292"/>
                    </a:cubicBezTo>
                    <a:cubicBezTo>
                      <a:pt x="60" y="275"/>
                      <a:pt x="60" y="275"/>
                      <a:pt x="60" y="275"/>
                    </a:cubicBezTo>
                    <a:cubicBezTo>
                      <a:pt x="59" y="274"/>
                      <a:pt x="57" y="273"/>
                      <a:pt x="56" y="272"/>
                    </a:cubicBezTo>
                    <a:cubicBezTo>
                      <a:pt x="34" y="261"/>
                      <a:pt x="19" y="238"/>
                      <a:pt x="19" y="212"/>
                    </a:cubicBezTo>
                    <a:cubicBezTo>
                      <a:pt x="19" y="174"/>
                      <a:pt x="50" y="143"/>
                      <a:pt x="88" y="143"/>
                    </a:cubicBezTo>
                    <a:cubicBezTo>
                      <a:pt x="92" y="143"/>
                      <a:pt x="96" y="144"/>
                      <a:pt x="100" y="145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6" y="146"/>
                      <a:pt x="111" y="146"/>
                      <a:pt x="117" y="146"/>
                    </a:cubicBezTo>
                    <a:cubicBezTo>
                      <a:pt x="126" y="146"/>
                      <a:pt x="134" y="145"/>
                      <a:pt x="142" y="142"/>
                    </a:cubicBezTo>
                    <a:cubicBezTo>
                      <a:pt x="170" y="132"/>
                      <a:pt x="190" y="105"/>
                      <a:pt x="190" y="73"/>
                    </a:cubicBezTo>
                    <a:cubicBezTo>
                      <a:pt x="190" y="33"/>
                      <a:pt x="158" y="0"/>
                      <a:pt x="1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4746AA70-A4CC-C747-9650-603C9F2AB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" y="567"/>
                <a:ext cx="624" cy="646"/>
              </a:xfrm>
              <a:custGeom>
                <a:avLst/>
                <a:gdLst>
                  <a:gd name="T0" fmla="*/ 20 w 88"/>
                  <a:gd name="T1" fmla="*/ 91 h 91"/>
                  <a:gd name="T2" fmla="*/ 87 w 88"/>
                  <a:gd name="T3" fmla="*/ 23 h 91"/>
                  <a:gd name="T4" fmla="*/ 88 w 88"/>
                  <a:gd name="T5" fmla="*/ 0 h 91"/>
                  <a:gd name="T6" fmla="*/ 0 w 88"/>
                  <a:gd name="T7" fmla="*/ 84 h 91"/>
                  <a:gd name="T8" fmla="*/ 20 w 88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91">
                    <a:moveTo>
                      <a:pt x="20" y="91"/>
                    </a:moveTo>
                    <a:cubicBezTo>
                      <a:pt x="20" y="53"/>
                      <a:pt x="50" y="23"/>
                      <a:pt x="87" y="2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8" y="0"/>
                      <a:pt x="0" y="35"/>
                      <a:pt x="0" y="84"/>
                    </a:cubicBezTo>
                    <a:cubicBezTo>
                      <a:pt x="20" y="91"/>
                      <a:pt x="20" y="91"/>
                      <a:pt x="20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7ABF9BED-F4BB-E742-AF5B-798D3DAB7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8" y="517"/>
                <a:ext cx="235" cy="270"/>
              </a:xfrm>
              <a:custGeom>
                <a:avLst/>
                <a:gdLst>
                  <a:gd name="T0" fmla="*/ 235 w 235"/>
                  <a:gd name="T1" fmla="*/ 135 h 270"/>
                  <a:gd name="T2" fmla="*/ 121 w 235"/>
                  <a:gd name="T3" fmla="*/ 199 h 270"/>
                  <a:gd name="T4" fmla="*/ 0 w 235"/>
                  <a:gd name="T5" fmla="*/ 270 h 270"/>
                  <a:gd name="T6" fmla="*/ 0 w 235"/>
                  <a:gd name="T7" fmla="*/ 135 h 270"/>
                  <a:gd name="T8" fmla="*/ 0 w 235"/>
                  <a:gd name="T9" fmla="*/ 0 h 270"/>
                  <a:gd name="T10" fmla="*/ 121 w 235"/>
                  <a:gd name="T11" fmla="*/ 64 h 270"/>
                  <a:gd name="T12" fmla="*/ 235 w 235"/>
                  <a:gd name="T13" fmla="*/ 13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270">
                    <a:moveTo>
                      <a:pt x="235" y="135"/>
                    </a:moveTo>
                    <a:lnTo>
                      <a:pt x="121" y="199"/>
                    </a:lnTo>
                    <a:lnTo>
                      <a:pt x="0" y="270"/>
                    </a:lnTo>
                    <a:lnTo>
                      <a:pt x="0" y="135"/>
                    </a:lnTo>
                    <a:lnTo>
                      <a:pt x="0" y="0"/>
                    </a:lnTo>
                    <a:lnTo>
                      <a:pt x="121" y="64"/>
                    </a:lnTo>
                    <a:lnTo>
                      <a:pt x="235" y="1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0FE230FB-724E-A24C-A5B6-7437B83F3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0" y="567"/>
                <a:ext cx="766" cy="511"/>
              </a:xfrm>
              <a:custGeom>
                <a:avLst/>
                <a:gdLst>
                  <a:gd name="T0" fmla="*/ 19 w 108"/>
                  <a:gd name="T1" fmla="*/ 23 h 72"/>
                  <a:gd name="T2" fmla="*/ 84 w 108"/>
                  <a:gd name="T3" fmla="*/ 72 h 72"/>
                  <a:gd name="T4" fmla="*/ 108 w 108"/>
                  <a:gd name="T5" fmla="*/ 72 h 72"/>
                  <a:gd name="T6" fmla="*/ 19 w 108"/>
                  <a:gd name="T7" fmla="*/ 0 h 72"/>
                  <a:gd name="T8" fmla="*/ 0 w 108"/>
                  <a:gd name="T9" fmla="*/ 1 h 72"/>
                  <a:gd name="T10" fmla="*/ 3 w 108"/>
                  <a:gd name="T11" fmla="*/ 25 h 72"/>
                  <a:gd name="T12" fmla="*/ 19 w 108"/>
                  <a:gd name="T13" fmla="*/ 2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72">
                    <a:moveTo>
                      <a:pt x="19" y="23"/>
                    </a:moveTo>
                    <a:cubicBezTo>
                      <a:pt x="50" y="23"/>
                      <a:pt x="76" y="44"/>
                      <a:pt x="84" y="72"/>
                    </a:cubicBezTo>
                    <a:cubicBezTo>
                      <a:pt x="108" y="72"/>
                      <a:pt x="108" y="72"/>
                      <a:pt x="108" y="72"/>
                    </a:cubicBezTo>
                    <a:cubicBezTo>
                      <a:pt x="99" y="31"/>
                      <a:pt x="63" y="0"/>
                      <a:pt x="19" y="0"/>
                    </a:cubicBezTo>
                    <a:cubicBezTo>
                      <a:pt x="16" y="0"/>
                      <a:pt x="3" y="1"/>
                      <a:pt x="0" y="1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8" y="24"/>
                      <a:pt x="13" y="23"/>
                      <a:pt x="19" y="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B1551B28-6C2E-3949-815C-B2501A1CE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1042"/>
                <a:ext cx="270" cy="234"/>
              </a:xfrm>
              <a:custGeom>
                <a:avLst/>
                <a:gdLst>
                  <a:gd name="T0" fmla="*/ 135 w 270"/>
                  <a:gd name="T1" fmla="*/ 234 h 234"/>
                  <a:gd name="T2" fmla="*/ 71 w 270"/>
                  <a:gd name="T3" fmla="*/ 114 h 234"/>
                  <a:gd name="T4" fmla="*/ 0 w 270"/>
                  <a:gd name="T5" fmla="*/ 0 h 234"/>
                  <a:gd name="T6" fmla="*/ 135 w 270"/>
                  <a:gd name="T7" fmla="*/ 0 h 234"/>
                  <a:gd name="T8" fmla="*/ 270 w 270"/>
                  <a:gd name="T9" fmla="*/ 0 h 234"/>
                  <a:gd name="T10" fmla="*/ 206 w 270"/>
                  <a:gd name="T11" fmla="*/ 114 h 234"/>
                  <a:gd name="T12" fmla="*/ 135 w 270"/>
                  <a:gd name="T13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234">
                    <a:moveTo>
                      <a:pt x="135" y="234"/>
                    </a:moveTo>
                    <a:lnTo>
                      <a:pt x="71" y="114"/>
                    </a:lnTo>
                    <a:lnTo>
                      <a:pt x="0" y="0"/>
                    </a:lnTo>
                    <a:lnTo>
                      <a:pt x="135" y="0"/>
                    </a:lnTo>
                    <a:lnTo>
                      <a:pt x="270" y="0"/>
                    </a:lnTo>
                    <a:lnTo>
                      <a:pt x="206" y="114"/>
                    </a:lnTo>
                    <a:lnTo>
                      <a:pt x="135" y="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BD099F46-B593-FA42-A8B7-FB4AF3CE7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1" y="2455"/>
                <a:ext cx="397" cy="844"/>
              </a:xfrm>
              <a:custGeom>
                <a:avLst/>
                <a:gdLst>
                  <a:gd name="T0" fmla="*/ 44 w 56"/>
                  <a:gd name="T1" fmla="*/ 0 h 119"/>
                  <a:gd name="T2" fmla="*/ 22 w 56"/>
                  <a:gd name="T3" fmla="*/ 6 h 119"/>
                  <a:gd name="T4" fmla="*/ 33 w 56"/>
                  <a:gd name="T5" fmla="*/ 44 h 119"/>
                  <a:gd name="T6" fmla="*/ 1 w 56"/>
                  <a:gd name="T7" fmla="*/ 102 h 119"/>
                  <a:gd name="T8" fmla="*/ 0 w 56"/>
                  <a:gd name="T9" fmla="*/ 119 h 119"/>
                  <a:gd name="T10" fmla="*/ 16 w 56"/>
                  <a:gd name="T11" fmla="*/ 119 h 119"/>
                  <a:gd name="T12" fmla="*/ 56 w 56"/>
                  <a:gd name="T13" fmla="*/ 44 h 119"/>
                  <a:gd name="T14" fmla="*/ 44 w 56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19">
                    <a:moveTo>
                      <a:pt x="44" y="0"/>
                    </a:moveTo>
                    <a:cubicBezTo>
                      <a:pt x="22" y="6"/>
                      <a:pt x="22" y="6"/>
                      <a:pt x="22" y="6"/>
                    </a:cubicBezTo>
                    <a:cubicBezTo>
                      <a:pt x="29" y="17"/>
                      <a:pt x="33" y="30"/>
                      <a:pt x="33" y="44"/>
                    </a:cubicBezTo>
                    <a:cubicBezTo>
                      <a:pt x="33" y="68"/>
                      <a:pt x="20" y="90"/>
                      <a:pt x="1" y="10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40" y="103"/>
                      <a:pt x="56" y="75"/>
                      <a:pt x="56" y="44"/>
                    </a:cubicBezTo>
                    <a:cubicBezTo>
                      <a:pt x="56" y="28"/>
                      <a:pt x="52" y="13"/>
                      <a:pt x="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B98B78B0-488F-B640-B1C4-E78224A29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8" y="3108"/>
                <a:ext cx="263" cy="241"/>
              </a:xfrm>
              <a:custGeom>
                <a:avLst/>
                <a:gdLst>
                  <a:gd name="T0" fmla="*/ 0 w 263"/>
                  <a:gd name="T1" fmla="*/ 241 h 241"/>
                  <a:gd name="T2" fmla="*/ 57 w 263"/>
                  <a:gd name="T3" fmla="*/ 120 h 241"/>
                  <a:gd name="T4" fmla="*/ 114 w 263"/>
                  <a:gd name="T5" fmla="*/ 0 h 241"/>
                  <a:gd name="T6" fmla="*/ 192 w 263"/>
                  <a:gd name="T7" fmla="*/ 106 h 241"/>
                  <a:gd name="T8" fmla="*/ 263 w 263"/>
                  <a:gd name="T9" fmla="*/ 220 h 241"/>
                  <a:gd name="T10" fmla="*/ 128 w 263"/>
                  <a:gd name="T11" fmla="*/ 227 h 241"/>
                  <a:gd name="T12" fmla="*/ 0 w 263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241">
                    <a:moveTo>
                      <a:pt x="0" y="241"/>
                    </a:moveTo>
                    <a:lnTo>
                      <a:pt x="57" y="120"/>
                    </a:lnTo>
                    <a:lnTo>
                      <a:pt x="114" y="0"/>
                    </a:lnTo>
                    <a:lnTo>
                      <a:pt x="192" y="106"/>
                    </a:lnTo>
                    <a:lnTo>
                      <a:pt x="263" y="220"/>
                    </a:lnTo>
                    <a:lnTo>
                      <a:pt x="128" y="227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EC3A5A14-A878-6F41-8360-FBA0899E3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3924"/>
                <a:ext cx="830" cy="312"/>
              </a:xfrm>
              <a:custGeom>
                <a:avLst/>
                <a:gdLst>
                  <a:gd name="T0" fmla="*/ 57 w 117"/>
                  <a:gd name="T1" fmla="*/ 21 h 44"/>
                  <a:gd name="T2" fmla="*/ 12 w 117"/>
                  <a:gd name="T3" fmla="*/ 4 h 44"/>
                  <a:gd name="T4" fmla="*/ 0 w 117"/>
                  <a:gd name="T5" fmla="*/ 4 h 44"/>
                  <a:gd name="T6" fmla="*/ 0 w 117"/>
                  <a:gd name="T7" fmla="*/ 24 h 44"/>
                  <a:gd name="T8" fmla="*/ 57 w 117"/>
                  <a:gd name="T9" fmla="*/ 44 h 44"/>
                  <a:gd name="T10" fmla="*/ 117 w 117"/>
                  <a:gd name="T11" fmla="*/ 22 h 44"/>
                  <a:gd name="T12" fmla="*/ 106 w 117"/>
                  <a:gd name="T13" fmla="*/ 0 h 44"/>
                  <a:gd name="T14" fmla="*/ 57 w 117"/>
                  <a:gd name="T1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44">
                    <a:moveTo>
                      <a:pt x="57" y="21"/>
                    </a:moveTo>
                    <a:cubicBezTo>
                      <a:pt x="40" y="21"/>
                      <a:pt x="24" y="15"/>
                      <a:pt x="12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6" y="36"/>
                      <a:pt x="35" y="44"/>
                      <a:pt x="57" y="44"/>
                    </a:cubicBezTo>
                    <a:cubicBezTo>
                      <a:pt x="88" y="43"/>
                      <a:pt x="102" y="33"/>
                      <a:pt x="117" y="2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93" y="13"/>
                      <a:pt x="76" y="21"/>
                      <a:pt x="57" y="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0E570BDC-541A-8A46-8621-2BBB84409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2" y="3910"/>
                <a:ext cx="262" cy="255"/>
              </a:xfrm>
              <a:custGeom>
                <a:avLst/>
                <a:gdLst>
                  <a:gd name="T0" fmla="*/ 0 w 262"/>
                  <a:gd name="T1" fmla="*/ 0 h 255"/>
                  <a:gd name="T2" fmla="*/ 134 w 262"/>
                  <a:gd name="T3" fmla="*/ 28 h 255"/>
                  <a:gd name="T4" fmla="*/ 262 w 262"/>
                  <a:gd name="T5" fmla="*/ 56 h 255"/>
                  <a:gd name="T6" fmla="*/ 170 w 262"/>
                  <a:gd name="T7" fmla="*/ 156 h 255"/>
                  <a:gd name="T8" fmla="*/ 85 w 262"/>
                  <a:gd name="T9" fmla="*/ 255 h 255"/>
                  <a:gd name="T10" fmla="*/ 42 w 262"/>
                  <a:gd name="T11" fmla="*/ 127 h 255"/>
                  <a:gd name="T12" fmla="*/ 0 w 262"/>
                  <a:gd name="T1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255">
                    <a:moveTo>
                      <a:pt x="0" y="0"/>
                    </a:moveTo>
                    <a:lnTo>
                      <a:pt x="134" y="28"/>
                    </a:lnTo>
                    <a:lnTo>
                      <a:pt x="262" y="56"/>
                    </a:lnTo>
                    <a:lnTo>
                      <a:pt x="170" y="156"/>
                    </a:lnTo>
                    <a:lnTo>
                      <a:pt x="85" y="255"/>
                    </a:lnTo>
                    <a:lnTo>
                      <a:pt x="42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CFEE98BB-1979-2648-A78D-40FE390D6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2462"/>
                <a:ext cx="483" cy="887"/>
              </a:xfrm>
              <a:custGeom>
                <a:avLst/>
                <a:gdLst>
                  <a:gd name="T0" fmla="*/ 23 w 68"/>
                  <a:gd name="T1" fmla="*/ 43 h 125"/>
                  <a:gd name="T2" fmla="*/ 38 w 68"/>
                  <a:gd name="T3" fmla="*/ 0 h 125"/>
                  <a:gd name="T4" fmla="*/ 11 w 68"/>
                  <a:gd name="T5" fmla="*/ 0 h 125"/>
                  <a:gd name="T6" fmla="*/ 0 w 68"/>
                  <a:gd name="T7" fmla="*/ 43 h 125"/>
                  <a:gd name="T8" fmla="*/ 52 w 68"/>
                  <a:gd name="T9" fmla="*/ 125 h 125"/>
                  <a:gd name="T10" fmla="*/ 68 w 68"/>
                  <a:gd name="T11" fmla="*/ 107 h 125"/>
                  <a:gd name="T12" fmla="*/ 23 w 68"/>
                  <a:gd name="T13" fmla="*/ 4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25">
                    <a:moveTo>
                      <a:pt x="23" y="43"/>
                    </a:moveTo>
                    <a:cubicBezTo>
                      <a:pt x="23" y="26"/>
                      <a:pt x="28" y="11"/>
                      <a:pt x="3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13"/>
                      <a:pt x="0" y="27"/>
                      <a:pt x="0" y="43"/>
                    </a:cubicBezTo>
                    <a:cubicBezTo>
                      <a:pt x="0" y="79"/>
                      <a:pt x="21" y="110"/>
                      <a:pt x="52" y="125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42" y="98"/>
                      <a:pt x="23" y="73"/>
                      <a:pt x="23" y="4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D4257B23-B212-7B43-B96E-2C37B497B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334"/>
                <a:ext cx="248" cy="263"/>
              </a:xfrm>
              <a:custGeom>
                <a:avLst/>
                <a:gdLst>
                  <a:gd name="T0" fmla="*/ 248 w 248"/>
                  <a:gd name="T1" fmla="*/ 0 h 263"/>
                  <a:gd name="T2" fmla="*/ 227 w 248"/>
                  <a:gd name="T3" fmla="*/ 135 h 263"/>
                  <a:gd name="T4" fmla="*/ 198 w 248"/>
                  <a:gd name="T5" fmla="*/ 263 h 263"/>
                  <a:gd name="T6" fmla="*/ 92 w 248"/>
                  <a:gd name="T7" fmla="*/ 184 h 263"/>
                  <a:gd name="T8" fmla="*/ 0 w 248"/>
                  <a:gd name="T9" fmla="*/ 106 h 263"/>
                  <a:gd name="T10" fmla="*/ 120 w 248"/>
                  <a:gd name="T11" fmla="*/ 57 h 263"/>
                  <a:gd name="T12" fmla="*/ 248 w 248"/>
                  <a:gd name="T13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8" h="263">
                    <a:moveTo>
                      <a:pt x="248" y="0"/>
                    </a:moveTo>
                    <a:lnTo>
                      <a:pt x="227" y="135"/>
                    </a:lnTo>
                    <a:lnTo>
                      <a:pt x="198" y="263"/>
                    </a:lnTo>
                    <a:lnTo>
                      <a:pt x="92" y="184"/>
                    </a:lnTo>
                    <a:lnTo>
                      <a:pt x="0" y="106"/>
                    </a:lnTo>
                    <a:lnTo>
                      <a:pt x="120" y="57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68CF3ED-FD68-9542-AF34-F55B98FDD741}"/>
                </a:ext>
              </a:extLst>
            </p:cNvPr>
            <p:cNvSpPr/>
            <p:nvPr/>
          </p:nvSpPr>
          <p:spPr>
            <a:xfrm>
              <a:off x="2942467" y="165902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2B2625A-FA9A-4F4F-90D5-A42E2A8616FC}"/>
                </a:ext>
              </a:extLst>
            </p:cNvPr>
            <p:cNvSpPr/>
            <p:nvPr/>
          </p:nvSpPr>
          <p:spPr>
            <a:xfrm>
              <a:off x="4735291" y="2965920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AA2061-7EF8-914F-B759-684394FC9B1B}"/>
                </a:ext>
              </a:extLst>
            </p:cNvPr>
            <p:cNvSpPr/>
            <p:nvPr/>
          </p:nvSpPr>
          <p:spPr>
            <a:xfrm>
              <a:off x="4075983" y="511717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116554E-4BC2-314E-83F8-D7B4214E6692}"/>
                </a:ext>
              </a:extLst>
            </p:cNvPr>
            <p:cNvSpPr/>
            <p:nvPr/>
          </p:nvSpPr>
          <p:spPr>
            <a:xfrm>
              <a:off x="1144791" y="2967096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0F7F382-F712-0745-805E-CDA3EA9932EC}"/>
                </a:ext>
              </a:extLst>
            </p:cNvPr>
            <p:cNvSpPr/>
            <p:nvPr/>
          </p:nvSpPr>
          <p:spPr>
            <a:xfrm>
              <a:off x="1831194" y="5091602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C55F801-6BDE-F149-BCE7-BB3E4E96D8E9}"/>
                </a:ext>
              </a:extLst>
            </p:cNvPr>
            <p:cNvSpPr/>
            <p:nvPr/>
          </p:nvSpPr>
          <p:spPr>
            <a:xfrm>
              <a:off x="2757460" y="3308069"/>
              <a:ext cx="1284414" cy="12844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hape 2784">
              <a:extLst>
                <a:ext uri="{FF2B5EF4-FFF2-40B4-BE49-F238E27FC236}">
                  <a16:creationId xmlns:a16="http://schemas.microsoft.com/office/drawing/2014/main" id="{19FBC3C0-4579-764F-84CF-E5A5074CC091}"/>
                </a:ext>
              </a:extLst>
            </p:cNvPr>
            <p:cNvSpPr/>
            <p:nvPr/>
          </p:nvSpPr>
          <p:spPr>
            <a:xfrm>
              <a:off x="2130890" y="540421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1" name="Shape 2748">
              <a:extLst>
                <a:ext uri="{FF2B5EF4-FFF2-40B4-BE49-F238E27FC236}">
                  <a16:creationId xmlns:a16="http://schemas.microsoft.com/office/drawing/2014/main" id="{BE8C2AD7-3393-2944-B693-76B6EEF33A10}"/>
                </a:ext>
              </a:extLst>
            </p:cNvPr>
            <p:cNvSpPr/>
            <p:nvPr/>
          </p:nvSpPr>
          <p:spPr>
            <a:xfrm>
              <a:off x="1458270" y="327474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2" name="Shape 2774">
              <a:extLst>
                <a:ext uri="{FF2B5EF4-FFF2-40B4-BE49-F238E27FC236}">
                  <a16:creationId xmlns:a16="http://schemas.microsoft.com/office/drawing/2014/main" id="{DFBD36C8-0DFA-C242-9EE4-38E5E38CCF4B}"/>
                </a:ext>
              </a:extLst>
            </p:cNvPr>
            <p:cNvSpPr/>
            <p:nvPr/>
          </p:nvSpPr>
          <p:spPr>
            <a:xfrm>
              <a:off x="3256654" y="19808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3" name="Shape 2543">
              <a:extLst>
                <a:ext uri="{FF2B5EF4-FFF2-40B4-BE49-F238E27FC236}">
                  <a16:creationId xmlns:a16="http://schemas.microsoft.com/office/drawing/2014/main" id="{98EEF380-D977-F348-930E-E083AFC596BC}"/>
                </a:ext>
              </a:extLst>
            </p:cNvPr>
            <p:cNvSpPr/>
            <p:nvPr/>
          </p:nvSpPr>
          <p:spPr>
            <a:xfrm>
              <a:off x="5056580" y="327448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4" name="Shape 2778">
              <a:extLst>
                <a:ext uri="{FF2B5EF4-FFF2-40B4-BE49-F238E27FC236}">
                  <a16:creationId xmlns:a16="http://schemas.microsoft.com/office/drawing/2014/main" id="{13E4D9D9-3323-914D-9C34-77400F5056BA}"/>
                </a:ext>
              </a:extLst>
            </p:cNvPr>
            <p:cNvSpPr/>
            <p:nvPr/>
          </p:nvSpPr>
          <p:spPr>
            <a:xfrm>
              <a:off x="4387623" y="543758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113DA0-B068-4A4A-B280-335D360F1A1A}"/>
                </a:ext>
              </a:extLst>
            </p:cNvPr>
            <p:cNvGrpSpPr/>
            <p:nvPr/>
          </p:nvGrpSpPr>
          <p:grpSpPr>
            <a:xfrm>
              <a:off x="3113999" y="3675956"/>
              <a:ext cx="548640" cy="548640"/>
              <a:chOff x="7891500" y="2891351"/>
              <a:chExt cx="548640" cy="54864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DC2D7B0-7063-0049-BE73-56BBECAEE1AA}"/>
                  </a:ext>
                </a:extLst>
              </p:cNvPr>
              <p:cNvSpPr/>
              <p:nvPr/>
            </p:nvSpPr>
            <p:spPr>
              <a:xfrm>
                <a:off x="7891500" y="2891351"/>
                <a:ext cx="548640" cy="548640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126" name="Shape 2540">
                <a:extLst>
                  <a:ext uri="{FF2B5EF4-FFF2-40B4-BE49-F238E27FC236}">
                    <a16:creationId xmlns:a16="http://schemas.microsoft.com/office/drawing/2014/main" id="{7094632C-6F59-274F-AD45-A1A96A07AB16}"/>
                  </a:ext>
                </a:extLst>
              </p:cNvPr>
              <p:cNvSpPr/>
              <p:nvPr/>
            </p:nvSpPr>
            <p:spPr>
              <a:xfrm>
                <a:off x="8020662" y="3021801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32" y="6661"/>
                    </a:moveTo>
                    <a:cubicBezTo>
                      <a:pt x="20540" y="6471"/>
                      <a:pt x="20228" y="6473"/>
                      <a:pt x="20038" y="6667"/>
                    </a:cubicBezTo>
                    <a:cubicBezTo>
                      <a:pt x="19903" y="6804"/>
                      <a:pt x="19870" y="7000"/>
                      <a:pt x="19929" y="7171"/>
                    </a:cubicBezTo>
                    <a:lnTo>
                      <a:pt x="19918" y="7175"/>
                    </a:lnTo>
                    <a:cubicBezTo>
                      <a:pt x="20365" y="8298"/>
                      <a:pt x="20618" y="951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cubicBezTo>
                      <a:pt x="5378" y="20618"/>
                      <a:pt x="982" y="16223"/>
                      <a:pt x="982" y="10800"/>
                    </a:cubicBezTo>
                    <a:cubicBezTo>
                      <a:pt x="982" y="5377"/>
                      <a:pt x="5378" y="982"/>
                      <a:pt x="10800" y="982"/>
                    </a:cubicBezTo>
                    <a:cubicBezTo>
                      <a:pt x="13575" y="982"/>
                      <a:pt x="16077" y="2136"/>
                      <a:pt x="17862" y="3989"/>
                    </a:cubicBezTo>
                    <a:lnTo>
                      <a:pt x="17868" y="3982"/>
                    </a:lnTo>
                    <a:cubicBezTo>
                      <a:pt x="18062" y="4157"/>
                      <a:pt x="18359" y="4153"/>
                      <a:pt x="18544" y="3965"/>
                    </a:cubicBezTo>
                    <a:cubicBezTo>
                      <a:pt x="18734" y="3771"/>
                      <a:pt x="18732" y="3461"/>
                      <a:pt x="18539" y="3270"/>
                    </a:cubicBezTo>
                    <a:cubicBezTo>
                      <a:pt x="18520" y="3252"/>
                      <a:pt x="18496" y="3244"/>
                      <a:pt x="18476" y="3230"/>
                    </a:cubicBezTo>
                    <a:cubicBezTo>
                      <a:pt x="16521" y="1241"/>
                      <a:pt x="13810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9412"/>
                      <a:pt x="21329" y="8089"/>
                      <a:pt x="20851" y="6869"/>
                    </a:cubicBezTo>
                    <a:cubicBezTo>
                      <a:pt x="20828" y="6794"/>
                      <a:pt x="20793" y="6721"/>
                      <a:pt x="20732" y="6661"/>
                    </a:cubicBezTo>
                    <a:moveTo>
                      <a:pt x="10792" y="13534"/>
                    </a:moveTo>
                    <a:lnTo>
                      <a:pt x="6238" y="8980"/>
                    </a:lnTo>
                    <a:cubicBezTo>
                      <a:pt x="6149" y="8891"/>
                      <a:pt x="6027" y="8836"/>
                      <a:pt x="5891" y="8836"/>
                    </a:cubicBezTo>
                    <a:cubicBezTo>
                      <a:pt x="5620" y="8836"/>
                      <a:pt x="5400" y="9056"/>
                      <a:pt x="5400" y="9327"/>
                    </a:cubicBezTo>
                    <a:cubicBezTo>
                      <a:pt x="5400" y="9463"/>
                      <a:pt x="5455" y="9585"/>
                      <a:pt x="5544" y="9675"/>
                    </a:cubicBezTo>
                    <a:lnTo>
                      <a:pt x="10453" y="14583"/>
                    </a:lnTo>
                    <a:cubicBezTo>
                      <a:pt x="10542" y="14672"/>
                      <a:pt x="10664" y="14727"/>
                      <a:pt x="10800" y="14727"/>
                    </a:cubicBezTo>
                    <a:cubicBezTo>
                      <a:pt x="10940" y="14727"/>
                      <a:pt x="11064" y="14668"/>
                      <a:pt x="11154" y="14574"/>
                    </a:cubicBezTo>
                    <a:lnTo>
                      <a:pt x="11155" y="14576"/>
                    </a:lnTo>
                    <a:lnTo>
                      <a:pt x="19353" y="5988"/>
                    </a:lnTo>
                    <a:cubicBezTo>
                      <a:pt x="19353" y="5989"/>
                      <a:pt x="19354" y="5990"/>
                      <a:pt x="19354" y="5991"/>
                    </a:cubicBezTo>
                    <a:lnTo>
                      <a:pt x="20055" y="5255"/>
                    </a:lnTo>
                    <a:cubicBezTo>
                      <a:pt x="20055" y="5255"/>
                      <a:pt x="20054" y="5254"/>
                      <a:pt x="20054" y="5253"/>
                    </a:cubicBezTo>
                    <a:lnTo>
                      <a:pt x="21464" y="3775"/>
                    </a:lnTo>
                    <a:lnTo>
                      <a:pt x="21463" y="3774"/>
                    </a:lnTo>
                    <a:cubicBezTo>
                      <a:pt x="21547" y="3686"/>
                      <a:pt x="21600" y="3567"/>
                      <a:pt x="21600" y="3436"/>
                    </a:cubicBezTo>
                    <a:cubicBezTo>
                      <a:pt x="21600" y="3166"/>
                      <a:pt x="21380" y="2945"/>
                      <a:pt x="21109" y="2945"/>
                    </a:cubicBezTo>
                    <a:cubicBezTo>
                      <a:pt x="20969" y="2945"/>
                      <a:pt x="20844" y="3005"/>
                      <a:pt x="20755" y="3099"/>
                    </a:cubicBezTo>
                    <a:lnTo>
                      <a:pt x="20754" y="3097"/>
                    </a:lnTo>
                    <a:lnTo>
                      <a:pt x="19493" y="4419"/>
                    </a:lnTo>
                    <a:cubicBezTo>
                      <a:pt x="19492" y="4418"/>
                      <a:pt x="19491" y="4416"/>
                      <a:pt x="19490" y="4415"/>
                    </a:cubicBezTo>
                    <a:lnTo>
                      <a:pt x="18805" y="5133"/>
                    </a:lnTo>
                    <a:cubicBezTo>
                      <a:pt x="18806" y="5134"/>
                      <a:pt x="18807" y="5136"/>
                      <a:pt x="18807" y="5137"/>
                    </a:cubicBezTo>
                    <a:cubicBezTo>
                      <a:pt x="18807" y="5137"/>
                      <a:pt x="10792" y="13534"/>
                      <a:pt x="10792" y="1353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DB44D35-C965-5F41-9C4C-C879B534A52F}"/>
              </a:ext>
            </a:extLst>
          </p:cNvPr>
          <p:cNvSpPr txBox="1"/>
          <p:nvPr/>
        </p:nvSpPr>
        <p:spPr>
          <a:xfrm>
            <a:off x="6111830" y="2163427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AF082D6-4937-454C-97D4-3DF4DF83B35D}"/>
              </a:ext>
            </a:extLst>
          </p:cNvPr>
          <p:cNvSpPr/>
          <p:nvPr/>
        </p:nvSpPr>
        <p:spPr>
          <a:xfrm>
            <a:off x="6111832" y="313200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FC833DC-9F9E-224E-A5C3-792E98691D7D}"/>
              </a:ext>
            </a:extLst>
          </p:cNvPr>
          <p:cNvGrpSpPr/>
          <p:nvPr/>
        </p:nvGrpSpPr>
        <p:grpSpPr>
          <a:xfrm>
            <a:off x="6112279" y="4427322"/>
            <a:ext cx="5485811" cy="769649"/>
            <a:chOff x="6101350" y="4500002"/>
            <a:chExt cx="5485811" cy="769649"/>
          </a:xfrm>
        </p:grpSpPr>
        <p:sp>
          <p:nvSpPr>
            <p:cNvPr id="131" name="Donut 130">
              <a:extLst>
                <a:ext uri="{FF2B5EF4-FFF2-40B4-BE49-F238E27FC236}">
                  <a16:creationId xmlns:a16="http://schemas.microsoft.com/office/drawing/2014/main" id="{1E1519B6-A817-A941-B0DF-9294E1D779D7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4551B95B-F4A3-B343-AC91-04B16D06121B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3" name="Text Placeholder 33">
              <a:extLst>
                <a:ext uri="{FF2B5EF4-FFF2-40B4-BE49-F238E27FC236}">
                  <a16:creationId xmlns:a16="http://schemas.microsoft.com/office/drawing/2014/main" id="{07EF168E-D569-3B48-9D39-BAD99050903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134" name="Text Placeholder 32">
              <a:extLst>
                <a:ext uri="{FF2B5EF4-FFF2-40B4-BE49-F238E27FC236}">
                  <a16:creationId xmlns:a16="http://schemas.microsoft.com/office/drawing/2014/main" id="{9BA74AB4-E051-2243-BF86-B2557997254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A951D7D-98B7-C449-86D0-F80730F9C51A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147" name="Donut 146">
                <a:extLst>
                  <a:ext uri="{FF2B5EF4-FFF2-40B4-BE49-F238E27FC236}">
                    <a16:creationId xmlns:a16="http://schemas.microsoft.com/office/drawing/2014/main" id="{63EDB89F-A9AA-0F41-9ABC-59C566AE0F4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8" name="Block Arc 147">
                <a:extLst>
                  <a:ext uri="{FF2B5EF4-FFF2-40B4-BE49-F238E27FC236}">
                    <a16:creationId xmlns:a16="http://schemas.microsoft.com/office/drawing/2014/main" id="{DB7B998F-79BA-5A40-BBFD-7A42275A80ED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6" name="Text Placeholder 33">
              <a:extLst>
                <a:ext uri="{FF2B5EF4-FFF2-40B4-BE49-F238E27FC236}">
                  <a16:creationId xmlns:a16="http://schemas.microsoft.com/office/drawing/2014/main" id="{92EB74C7-9CDA-6D48-A340-BB5695ECC8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137" name="Text Placeholder 32">
              <a:extLst>
                <a:ext uri="{FF2B5EF4-FFF2-40B4-BE49-F238E27FC236}">
                  <a16:creationId xmlns:a16="http://schemas.microsoft.com/office/drawing/2014/main" id="{414D3EEA-4EF5-674F-9F87-6E5B363CE02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BD38273-CDE5-A541-A96A-1342FEB2A3BB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145" name="Donut 144">
                <a:extLst>
                  <a:ext uri="{FF2B5EF4-FFF2-40B4-BE49-F238E27FC236}">
                    <a16:creationId xmlns:a16="http://schemas.microsoft.com/office/drawing/2014/main" id="{C86C5683-6D1B-8141-9D1A-AE10088EE36C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6" name="Block Arc 145">
                <a:extLst>
                  <a:ext uri="{FF2B5EF4-FFF2-40B4-BE49-F238E27FC236}">
                    <a16:creationId xmlns:a16="http://schemas.microsoft.com/office/drawing/2014/main" id="{D53B2D89-3B18-254A-B31B-35961E617C2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9" name="Text Placeholder 33">
              <a:extLst>
                <a:ext uri="{FF2B5EF4-FFF2-40B4-BE49-F238E27FC236}">
                  <a16:creationId xmlns:a16="http://schemas.microsoft.com/office/drawing/2014/main" id="{09929C47-2D1C-4F43-9F09-92456CE2C5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140" name="Text Placeholder 32">
              <a:extLst>
                <a:ext uri="{FF2B5EF4-FFF2-40B4-BE49-F238E27FC236}">
                  <a16:creationId xmlns:a16="http://schemas.microsoft.com/office/drawing/2014/main" id="{DDF283A5-1BC3-814F-A7E6-9F7B125446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141" name="Donut 140">
              <a:extLst>
                <a:ext uri="{FF2B5EF4-FFF2-40B4-BE49-F238E27FC236}">
                  <a16:creationId xmlns:a16="http://schemas.microsoft.com/office/drawing/2014/main" id="{F7BB44F0-1869-8140-A336-00BE154AAFFC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2" name="Block Arc 141">
              <a:extLst>
                <a:ext uri="{FF2B5EF4-FFF2-40B4-BE49-F238E27FC236}">
                  <a16:creationId xmlns:a16="http://schemas.microsoft.com/office/drawing/2014/main" id="{47610A0D-872E-8D47-9C09-CA4277901870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3" name="Text Placeholder 33">
              <a:extLst>
                <a:ext uri="{FF2B5EF4-FFF2-40B4-BE49-F238E27FC236}">
                  <a16:creationId xmlns:a16="http://schemas.microsoft.com/office/drawing/2014/main" id="{9F763733-1415-B44F-A173-79A05F78F0C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144" name="Text Placeholder 32">
              <a:extLst>
                <a:ext uri="{FF2B5EF4-FFF2-40B4-BE49-F238E27FC236}">
                  <a16:creationId xmlns:a16="http://schemas.microsoft.com/office/drawing/2014/main" id="{32F84FA1-A1EC-EB46-A80F-09790E9FC1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7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8" grpId="0"/>
      <p:bldP spid="1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30D2B96-700A-0543-9538-6D45349E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F9CEDB8-9459-AF46-B62C-809AEE2B7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F00DE00-57E6-4F40-8B65-87560244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D88064A-1086-C84B-BDA8-2BFCAC4C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957C5-1BA8-6B48-B22B-B4FF2DE7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3E897A2-42D5-344F-B333-B00123AB2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AEB757B9-7B9F-B746-9D52-D906E8B7B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46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94F97B-3C47-7B42-AB08-603130151B76}"/>
              </a:ext>
            </a:extLst>
          </p:cNvPr>
          <p:cNvGrpSpPr/>
          <p:nvPr/>
        </p:nvGrpSpPr>
        <p:grpSpPr>
          <a:xfrm>
            <a:off x="2893312" y="2520015"/>
            <a:ext cx="189007" cy="189007"/>
            <a:chOff x="2893312" y="2520015"/>
            <a:chExt cx="189007" cy="189007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B931C33F-3AA9-6642-950B-71A2F5A833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3312" y="2520015"/>
              <a:ext cx="189007" cy="189007"/>
            </a:xfrm>
            <a:custGeom>
              <a:avLst/>
              <a:gdLst>
                <a:gd name="T0" fmla="*/ 10 w 21"/>
                <a:gd name="T1" fmla="*/ 0 h 21"/>
                <a:gd name="T2" fmla="*/ 0 w 21"/>
                <a:gd name="T3" fmla="*/ 11 h 21"/>
                <a:gd name="T4" fmla="*/ 10 w 21"/>
                <a:gd name="T5" fmla="*/ 21 h 21"/>
                <a:gd name="T6" fmla="*/ 21 w 21"/>
                <a:gd name="T7" fmla="*/ 11 h 21"/>
                <a:gd name="T8" fmla="*/ 10 w 21"/>
                <a:gd name="T9" fmla="*/ 0 h 21"/>
                <a:gd name="T10" fmla="*/ 3 w 21"/>
                <a:gd name="T11" fmla="*/ 11 h 21"/>
                <a:gd name="T12" fmla="*/ 10 w 21"/>
                <a:gd name="T13" fmla="*/ 3 h 21"/>
                <a:gd name="T14" fmla="*/ 18 w 21"/>
                <a:gd name="T15" fmla="*/ 11 h 21"/>
                <a:gd name="T16" fmla="*/ 10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lose/>
                  <a:moveTo>
                    <a:pt x="3" y="11"/>
                  </a:moveTo>
                  <a:cubicBezTo>
                    <a:pt x="3" y="6"/>
                    <a:pt x="6" y="3"/>
                    <a:pt x="10" y="3"/>
                  </a:cubicBezTo>
                  <a:cubicBezTo>
                    <a:pt x="15" y="3"/>
                    <a:pt x="18" y="6"/>
                    <a:pt x="18" y="11"/>
                  </a:cubicBezTo>
                  <a:cubicBezTo>
                    <a:pt x="18" y="15"/>
                    <a:pt x="15" y="19"/>
                    <a:pt x="10" y="19"/>
                  </a:cubicBezTo>
                  <a:cubicBezTo>
                    <a:pt x="6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D211DB43-1E03-6343-A92C-C4A7E575C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685" y="2542174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A5CAF913-A3DF-944E-8E7D-545D5626E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004" y="2582583"/>
              <a:ext cx="54747" cy="62568"/>
            </a:xfrm>
            <a:custGeom>
              <a:avLst/>
              <a:gdLst>
                <a:gd name="T0" fmla="*/ 6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6 w 6"/>
                <a:gd name="T11" fmla="*/ 3 h 7"/>
                <a:gd name="T12" fmla="*/ 6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999D87-F47E-4540-95D5-2594416F4E22}"/>
              </a:ext>
            </a:extLst>
          </p:cNvPr>
          <p:cNvGrpSpPr/>
          <p:nvPr/>
        </p:nvGrpSpPr>
        <p:grpSpPr>
          <a:xfrm>
            <a:off x="4984119" y="2520015"/>
            <a:ext cx="187703" cy="189007"/>
            <a:chOff x="4984119" y="2520015"/>
            <a:chExt cx="187703" cy="189007"/>
          </a:xfrm>
        </p:grpSpPr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12F86091-3E70-4C42-A624-E947FAC6C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11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11 w 21"/>
                <a:gd name="T11" fmla="*/ 19 h 21"/>
                <a:gd name="T12" fmla="*/ 3 w 21"/>
                <a:gd name="T13" fmla="*/ 11 h 21"/>
                <a:gd name="T14" fmla="*/ 11 w 21"/>
                <a:gd name="T15" fmla="*/ 3 h 21"/>
                <a:gd name="T16" fmla="*/ 19 w 21"/>
                <a:gd name="T17" fmla="*/ 11 h 21"/>
                <a:gd name="T18" fmla="*/ 11 w 21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6" y="19"/>
                    <a:pt x="3" y="15"/>
                    <a:pt x="3" y="11"/>
                  </a:cubicBezTo>
                  <a:cubicBezTo>
                    <a:pt x="3" y="6"/>
                    <a:pt x="6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4379D0C3-62A3-8D4A-A03E-323D819A2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189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72F9DB77-9C6C-2A4D-9AD2-5B76C7BD5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5811" y="2582583"/>
              <a:ext cx="62568" cy="62568"/>
            </a:xfrm>
            <a:custGeom>
              <a:avLst/>
              <a:gdLst>
                <a:gd name="T0" fmla="*/ 6 w 7"/>
                <a:gd name="T1" fmla="*/ 4 h 7"/>
                <a:gd name="T2" fmla="*/ 2 w 7"/>
                <a:gd name="T3" fmla="*/ 7 h 7"/>
                <a:gd name="T4" fmla="*/ 0 w 7"/>
                <a:gd name="T5" fmla="*/ 6 h 7"/>
                <a:gd name="T6" fmla="*/ 0 w 7"/>
                <a:gd name="T7" fmla="*/ 1 h 7"/>
                <a:gd name="T8" fmla="*/ 2 w 7"/>
                <a:gd name="T9" fmla="*/ 0 h 7"/>
                <a:gd name="T10" fmla="*/ 6 w 7"/>
                <a:gd name="T11" fmla="*/ 3 h 7"/>
                <a:gd name="T12" fmla="*/ 6 w 7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6" y="4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CA832B-CD39-3341-ABB0-F1F7F48B15BC}"/>
              </a:ext>
            </a:extLst>
          </p:cNvPr>
          <p:cNvGrpSpPr/>
          <p:nvPr/>
        </p:nvGrpSpPr>
        <p:grpSpPr>
          <a:xfrm>
            <a:off x="7020179" y="2520015"/>
            <a:ext cx="187703" cy="189007"/>
            <a:chOff x="7020179" y="2520015"/>
            <a:chExt cx="187703" cy="189007"/>
          </a:xfrm>
        </p:grpSpPr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918C0D0D-DC54-E349-873E-031762D42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249" y="2547389"/>
              <a:ext cx="144688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0066B32-BB58-184B-938F-58ECCC60B3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017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3 w 21"/>
                <a:gd name="T11" fmla="*/ 11 h 21"/>
                <a:gd name="T12" fmla="*/ 11 w 21"/>
                <a:gd name="T13" fmla="*/ 3 h 21"/>
                <a:gd name="T14" fmla="*/ 19 w 21"/>
                <a:gd name="T15" fmla="*/ 11 h 21"/>
                <a:gd name="T16" fmla="*/ 11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3" y="11"/>
                  </a:move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ubicBezTo>
                    <a:pt x="7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31FF302-1F9A-9C47-9017-AFFD6223A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995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CA8627-9FD4-7E43-B88E-984A379F84F0}"/>
              </a:ext>
            </a:extLst>
          </p:cNvPr>
          <p:cNvGrpSpPr/>
          <p:nvPr/>
        </p:nvGrpSpPr>
        <p:grpSpPr>
          <a:xfrm>
            <a:off x="9037990" y="2520015"/>
            <a:ext cx="198131" cy="189007"/>
            <a:chOff x="9037990" y="2520015"/>
            <a:chExt cx="198131" cy="189007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4C892EE-9985-5340-8778-AF3710AE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363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58A304DD-0DCD-5042-BC58-CA3D40BAC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7990" y="2520015"/>
              <a:ext cx="198131" cy="189007"/>
            </a:xfrm>
            <a:custGeom>
              <a:avLst/>
              <a:gdLst>
                <a:gd name="T0" fmla="*/ 11 w 22"/>
                <a:gd name="T1" fmla="*/ 0 h 21"/>
                <a:gd name="T2" fmla="*/ 0 w 22"/>
                <a:gd name="T3" fmla="*/ 11 h 21"/>
                <a:gd name="T4" fmla="*/ 11 w 22"/>
                <a:gd name="T5" fmla="*/ 21 h 21"/>
                <a:gd name="T6" fmla="*/ 22 w 22"/>
                <a:gd name="T7" fmla="*/ 11 h 21"/>
                <a:gd name="T8" fmla="*/ 11 w 22"/>
                <a:gd name="T9" fmla="*/ 0 h 21"/>
                <a:gd name="T10" fmla="*/ 11 w 22"/>
                <a:gd name="T11" fmla="*/ 19 h 21"/>
                <a:gd name="T12" fmla="*/ 3 w 22"/>
                <a:gd name="T13" fmla="*/ 11 h 21"/>
                <a:gd name="T14" fmla="*/ 11 w 22"/>
                <a:gd name="T15" fmla="*/ 3 h 21"/>
                <a:gd name="T16" fmla="*/ 19 w 22"/>
                <a:gd name="T17" fmla="*/ 11 h 21"/>
                <a:gd name="T18" fmla="*/ 11 w 22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7" y="19"/>
                    <a:pt x="3" y="15"/>
                    <a:pt x="3" y="11"/>
                  </a:cubicBez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FCC5B312-071A-574A-ABC4-55D278F8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807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2EA8B4-A3B0-9A4D-9AEA-9C390A07BE6C}"/>
              </a:ext>
            </a:extLst>
          </p:cNvPr>
          <p:cNvGrpSpPr/>
          <p:nvPr/>
        </p:nvGrpSpPr>
        <p:grpSpPr>
          <a:xfrm>
            <a:off x="1638045" y="2231942"/>
            <a:ext cx="771669" cy="774276"/>
            <a:chOff x="1638045" y="2231942"/>
            <a:chExt cx="771669" cy="774276"/>
          </a:xfrm>
        </p:grpSpPr>
        <p:sp>
          <p:nvSpPr>
            <p:cNvPr id="28" name="Freeform 718">
              <a:extLst>
                <a:ext uri="{FF2B5EF4-FFF2-40B4-BE49-F238E27FC236}">
                  <a16:creationId xmlns:a16="http://schemas.microsoft.com/office/drawing/2014/main" id="{D37BE02A-BA4C-4D4A-A183-FBB5097DB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9">
              <a:extLst>
                <a:ext uri="{FF2B5EF4-FFF2-40B4-BE49-F238E27FC236}">
                  <a16:creationId xmlns:a16="http://schemas.microsoft.com/office/drawing/2014/main" id="{598365BB-ED42-6140-9DC4-ED4D70ACC1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77565"/>
              <a:ext cx="726047" cy="719530"/>
            </a:xfrm>
            <a:custGeom>
              <a:avLst/>
              <a:gdLst>
                <a:gd name="T0" fmla="*/ 43 w 81"/>
                <a:gd name="T1" fmla="*/ 0 h 80"/>
                <a:gd name="T2" fmla="*/ 7 w 81"/>
                <a:gd name="T3" fmla="*/ 26 h 80"/>
                <a:gd name="T4" fmla="*/ 31 w 81"/>
                <a:gd name="T5" fmla="*/ 74 h 80"/>
                <a:gd name="T6" fmla="*/ 79 w 81"/>
                <a:gd name="T7" fmla="*/ 49 h 80"/>
                <a:gd name="T8" fmla="*/ 81 w 81"/>
                <a:gd name="T9" fmla="*/ 38 h 80"/>
                <a:gd name="T10" fmla="*/ 43 w 81"/>
                <a:gd name="T11" fmla="*/ 0 h 80"/>
                <a:gd name="T12" fmla="*/ 70 w 81"/>
                <a:gd name="T13" fmla="*/ 46 h 80"/>
                <a:gd name="T14" fmla="*/ 43 w 81"/>
                <a:gd name="T15" fmla="*/ 66 h 80"/>
                <a:gd name="T16" fmla="*/ 14 w 81"/>
                <a:gd name="T17" fmla="*/ 38 h 80"/>
                <a:gd name="T18" fmla="*/ 43 w 81"/>
                <a:gd name="T19" fmla="*/ 9 h 80"/>
                <a:gd name="T20" fmla="*/ 43 w 81"/>
                <a:gd name="T21" fmla="*/ 9 h 80"/>
                <a:gd name="T22" fmla="*/ 71 w 81"/>
                <a:gd name="T23" fmla="*/ 38 h 80"/>
                <a:gd name="T24" fmla="*/ 70 w 81"/>
                <a:gd name="T25" fmla="*/ 4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1" y="42"/>
                    <a:pt x="81" y="38"/>
                  </a:cubicBezTo>
                  <a:cubicBezTo>
                    <a:pt x="81" y="17"/>
                    <a:pt x="64" y="0"/>
                    <a:pt x="43" y="0"/>
                  </a:cubicBezTo>
                  <a:close/>
                  <a:moveTo>
                    <a:pt x="70" y="46"/>
                  </a:moveTo>
                  <a:cubicBezTo>
                    <a:pt x="66" y="58"/>
                    <a:pt x="55" y="66"/>
                    <a:pt x="43" y="66"/>
                  </a:cubicBez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59" y="9"/>
                    <a:pt x="71" y="22"/>
                    <a:pt x="71" y="38"/>
                  </a:cubicBezTo>
                  <a:cubicBezTo>
                    <a:pt x="71" y="41"/>
                    <a:pt x="71" y="44"/>
                    <a:pt x="70" y="4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20">
              <a:extLst>
                <a:ext uri="{FF2B5EF4-FFF2-40B4-BE49-F238E27FC236}">
                  <a16:creationId xmlns:a16="http://schemas.microsoft.com/office/drawing/2014/main" id="{3C69CE37-B39B-6D46-89BC-95409594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880" y="2277565"/>
              <a:ext cx="340213" cy="440582"/>
            </a:xfrm>
            <a:custGeom>
              <a:avLst/>
              <a:gdLst>
                <a:gd name="T0" fmla="*/ 0 w 38"/>
                <a:gd name="T1" fmla="*/ 5 h 49"/>
                <a:gd name="T2" fmla="*/ 0 w 38"/>
                <a:gd name="T3" fmla="*/ 5 h 49"/>
                <a:gd name="T4" fmla="*/ 4 w 38"/>
                <a:gd name="T5" fmla="*/ 10 h 49"/>
                <a:gd name="T6" fmla="*/ 28 w 38"/>
                <a:gd name="T7" fmla="*/ 38 h 49"/>
                <a:gd name="T8" fmla="*/ 28 w 38"/>
                <a:gd name="T9" fmla="*/ 42 h 49"/>
                <a:gd name="T10" fmla="*/ 31 w 38"/>
                <a:gd name="T11" fmla="*/ 48 h 49"/>
                <a:gd name="T12" fmla="*/ 37 w 38"/>
                <a:gd name="T13" fmla="*/ 44 h 49"/>
                <a:gd name="T14" fmla="*/ 38 w 38"/>
                <a:gd name="T15" fmla="*/ 38 h 49"/>
                <a:gd name="T16" fmla="*/ 5 w 38"/>
                <a:gd name="T17" fmla="*/ 0 h 49"/>
                <a:gd name="T18" fmla="*/ 0 w 38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7" y="47"/>
                    <a:pt x="37" y="44"/>
                  </a:cubicBezTo>
                  <a:cubicBezTo>
                    <a:pt x="37" y="42"/>
                    <a:pt x="38" y="40"/>
                    <a:pt x="38" y="38"/>
                  </a:cubicBezTo>
                  <a:cubicBezTo>
                    <a:pt x="38" y="19"/>
                    <a:pt x="24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78">
              <a:extLst>
                <a:ext uri="{FF2B5EF4-FFF2-40B4-BE49-F238E27FC236}">
                  <a16:creationId xmlns:a16="http://schemas.microsoft.com/office/drawing/2014/main" id="{C2A90969-B8FE-1841-8AA2-64847B21E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3879" y="2547567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4FE517-8C7C-6341-B82C-D2C71C310D7F}"/>
              </a:ext>
            </a:extLst>
          </p:cNvPr>
          <p:cNvGrpSpPr/>
          <p:nvPr/>
        </p:nvGrpSpPr>
        <p:grpSpPr>
          <a:xfrm>
            <a:off x="3674105" y="2231942"/>
            <a:ext cx="771669" cy="774276"/>
            <a:chOff x="3674105" y="2231942"/>
            <a:chExt cx="771669" cy="774276"/>
          </a:xfrm>
        </p:grpSpPr>
        <p:sp>
          <p:nvSpPr>
            <p:cNvPr id="33" name="Freeform 1147">
              <a:extLst>
                <a:ext uri="{FF2B5EF4-FFF2-40B4-BE49-F238E27FC236}">
                  <a16:creationId xmlns:a16="http://schemas.microsoft.com/office/drawing/2014/main" id="{39A428A4-9E54-604B-A73E-C338331F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410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20" y="0"/>
                    <a:pt x="0" y="19"/>
                    <a:pt x="0" y="43"/>
                  </a:cubicBezTo>
                  <a:cubicBezTo>
                    <a:pt x="0" y="66"/>
                    <a:pt x="20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48">
              <a:extLst>
                <a:ext uri="{FF2B5EF4-FFF2-40B4-BE49-F238E27FC236}">
                  <a16:creationId xmlns:a16="http://schemas.microsoft.com/office/drawing/2014/main" id="{B71842FA-2917-ED44-8864-101F040B5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230" y="2277565"/>
              <a:ext cx="716923" cy="719530"/>
            </a:xfrm>
            <a:custGeom>
              <a:avLst/>
              <a:gdLst>
                <a:gd name="T0" fmla="*/ 42 w 80"/>
                <a:gd name="T1" fmla="*/ 0 h 80"/>
                <a:gd name="T2" fmla="*/ 6 w 80"/>
                <a:gd name="T3" fmla="*/ 26 h 80"/>
                <a:gd name="T4" fmla="*/ 30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5" y="0"/>
                    <a:pt x="11" y="10"/>
                    <a:pt x="6" y="26"/>
                  </a:cubicBezTo>
                  <a:cubicBezTo>
                    <a:pt x="0" y="46"/>
                    <a:pt x="11" y="67"/>
                    <a:pt x="30" y="74"/>
                  </a:cubicBezTo>
                  <a:cubicBezTo>
                    <a:pt x="50" y="80"/>
                    <a:pt x="72" y="69"/>
                    <a:pt x="78" y="49"/>
                  </a:cubicBezTo>
                  <a:cubicBezTo>
                    <a:pt x="79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6" y="66"/>
                    <a:pt x="14" y="53"/>
                    <a:pt x="14" y="38"/>
                  </a:cubicBezTo>
                  <a:cubicBezTo>
                    <a:pt x="14" y="22"/>
                    <a:pt x="26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49">
              <a:extLst>
                <a:ext uri="{FF2B5EF4-FFF2-40B4-BE49-F238E27FC236}">
                  <a16:creationId xmlns:a16="http://schemas.microsoft.com/office/drawing/2014/main" id="{95AAC724-95E2-994A-B687-4122F4444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940" y="2277565"/>
              <a:ext cx="340213" cy="602215"/>
            </a:xfrm>
            <a:custGeom>
              <a:avLst/>
              <a:gdLst>
                <a:gd name="T0" fmla="*/ 0 w 38"/>
                <a:gd name="T1" fmla="*/ 5 h 67"/>
                <a:gd name="T2" fmla="*/ 0 w 38"/>
                <a:gd name="T3" fmla="*/ 5 h 67"/>
                <a:gd name="T4" fmla="*/ 4 w 38"/>
                <a:gd name="T5" fmla="*/ 10 h 67"/>
                <a:gd name="T6" fmla="*/ 29 w 38"/>
                <a:gd name="T7" fmla="*/ 38 h 67"/>
                <a:gd name="T8" fmla="*/ 20 w 38"/>
                <a:gd name="T9" fmla="*/ 58 h 67"/>
                <a:gd name="T10" fmla="*/ 19 w 38"/>
                <a:gd name="T11" fmla="*/ 64 h 67"/>
                <a:gd name="T12" fmla="*/ 26 w 38"/>
                <a:gd name="T13" fmla="*/ 65 h 67"/>
                <a:gd name="T14" fmla="*/ 38 w 38"/>
                <a:gd name="T15" fmla="*/ 38 h 67"/>
                <a:gd name="T16" fmla="*/ 6 w 38"/>
                <a:gd name="T17" fmla="*/ 0 h 67"/>
                <a:gd name="T18" fmla="*/ 0 w 38"/>
                <a:gd name="T19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67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9" y="23"/>
                    <a:pt x="29" y="38"/>
                  </a:cubicBezTo>
                  <a:cubicBezTo>
                    <a:pt x="29" y="46"/>
                    <a:pt x="25" y="53"/>
                    <a:pt x="20" y="58"/>
                  </a:cubicBezTo>
                  <a:cubicBezTo>
                    <a:pt x="18" y="60"/>
                    <a:pt x="18" y="62"/>
                    <a:pt x="19" y="64"/>
                  </a:cubicBezTo>
                  <a:cubicBezTo>
                    <a:pt x="21" y="66"/>
                    <a:pt x="24" y="67"/>
                    <a:pt x="26" y="65"/>
                  </a:cubicBezTo>
                  <a:cubicBezTo>
                    <a:pt x="34" y="58"/>
                    <a:pt x="38" y="48"/>
                    <a:pt x="38" y="38"/>
                  </a:cubicBezTo>
                  <a:cubicBezTo>
                    <a:pt x="38" y="19"/>
                    <a:pt x="24" y="3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Shape 2748">
              <a:extLst>
                <a:ext uri="{FF2B5EF4-FFF2-40B4-BE49-F238E27FC236}">
                  <a16:creationId xmlns:a16="http://schemas.microsoft.com/office/drawing/2014/main" id="{3081B8D4-1DCF-F948-A83C-AD6B75EAF9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289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3A1E26-6F59-8543-BFCB-CAE5869CC71E}"/>
              </a:ext>
            </a:extLst>
          </p:cNvPr>
          <p:cNvGrpSpPr/>
          <p:nvPr/>
        </p:nvGrpSpPr>
        <p:grpSpPr>
          <a:xfrm>
            <a:off x="5708862" y="2231942"/>
            <a:ext cx="771669" cy="774276"/>
            <a:chOff x="5708862" y="2231942"/>
            <a:chExt cx="771669" cy="774276"/>
          </a:xfrm>
        </p:grpSpPr>
        <p:sp>
          <p:nvSpPr>
            <p:cNvPr id="38" name="Oval 1575">
              <a:extLst>
                <a:ext uri="{FF2B5EF4-FFF2-40B4-BE49-F238E27FC236}">
                  <a16:creationId xmlns:a16="http://schemas.microsoft.com/office/drawing/2014/main" id="{2976B6D9-4097-3C45-9C32-4831673B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539" y="2250191"/>
              <a:ext cx="726047" cy="7286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03C9AFB-2BFB-074E-B0B0-83529BFD90BD}"/>
                </a:ext>
              </a:extLst>
            </p:cNvPr>
            <p:cNvGrpSpPr/>
            <p:nvPr/>
          </p:nvGrpSpPr>
          <p:grpSpPr>
            <a:xfrm>
              <a:off x="5708862" y="2231942"/>
              <a:ext cx="771669" cy="774276"/>
              <a:chOff x="5708862" y="2231942"/>
              <a:chExt cx="771669" cy="774276"/>
            </a:xfrm>
          </p:grpSpPr>
          <p:sp>
            <p:nvSpPr>
              <p:cNvPr id="40" name="Freeform 1577">
                <a:extLst>
                  <a:ext uri="{FF2B5EF4-FFF2-40B4-BE49-F238E27FC236}">
                    <a16:creationId xmlns:a16="http://schemas.microsoft.com/office/drawing/2014/main" id="{7FBDA9C3-429D-934E-8957-4808E45281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9290" y="2277565"/>
                <a:ext cx="716923" cy="719530"/>
              </a:xfrm>
              <a:custGeom>
                <a:avLst/>
                <a:gdLst>
                  <a:gd name="T0" fmla="*/ 42 w 80"/>
                  <a:gd name="T1" fmla="*/ 0 h 80"/>
                  <a:gd name="T2" fmla="*/ 6 w 80"/>
                  <a:gd name="T3" fmla="*/ 26 h 80"/>
                  <a:gd name="T4" fmla="*/ 31 w 80"/>
                  <a:gd name="T5" fmla="*/ 74 h 80"/>
                  <a:gd name="T6" fmla="*/ 78 w 80"/>
                  <a:gd name="T7" fmla="*/ 49 h 80"/>
                  <a:gd name="T8" fmla="*/ 80 w 80"/>
                  <a:gd name="T9" fmla="*/ 38 h 80"/>
                  <a:gd name="T10" fmla="*/ 42 w 80"/>
                  <a:gd name="T11" fmla="*/ 0 h 80"/>
                  <a:gd name="T12" fmla="*/ 42 w 80"/>
                  <a:gd name="T13" fmla="*/ 66 h 80"/>
                  <a:gd name="T14" fmla="*/ 14 w 80"/>
                  <a:gd name="T15" fmla="*/ 38 h 80"/>
                  <a:gd name="T16" fmla="*/ 42 w 80"/>
                  <a:gd name="T17" fmla="*/ 10 h 80"/>
                  <a:gd name="T18" fmla="*/ 71 w 80"/>
                  <a:gd name="T19" fmla="*/ 38 h 80"/>
                  <a:gd name="T20" fmla="*/ 42 w 80"/>
                  <a:gd name="T21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80">
                    <a:moveTo>
                      <a:pt x="42" y="0"/>
                    </a:moveTo>
                    <a:cubicBezTo>
                      <a:pt x="26" y="0"/>
                      <a:pt x="12" y="10"/>
                      <a:pt x="6" y="26"/>
                    </a:cubicBezTo>
                    <a:cubicBezTo>
                      <a:pt x="0" y="46"/>
                      <a:pt x="11" y="67"/>
                      <a:pt x="31" y="74"/>
                    </a:cubicBezTo>
                    <a:cubicBezTo>
                      <a:pt x="51" y="80"/>
                      <a:pt x="72" y="69"/>
                      <a:pt x="78" y="49"/>
                    </a:cubicBezTo>
                    <a:cubicBezTo>
                      <a:pt x="80" y="45"/>
                      <a:pt x="80" y="42"/>
                      <a:pt x="80" y="38"/>
                    </a:cubicBezTo>
                    <a:cubicBezTo>
                      <a:pt x="80" y="17"/>
                      <a:pt x="63" y="0"/>
                      <a:pt x="42" y="0"/>
                    </a:cubicBezTo>
                    <a:close/>
                    <a:moveTo>
                      <a:pt x="42" y="66"/>
                    </a:moveTo>
                    <a:cubicBezTo>
                      <a:pt x="27" y="66"/>
                      <a:pt x="14" y="54"/>
                      <a:pt x="14" y="38"/>
                    </a:cubicBezTo>
                    <a:cubicBezTo>
                      <a:pt x="14" y="22"/>
                      <a:pt x="27" y="10"/>
                      <a:pt x="42" y="10"/>
                    </a:cubicBezTo>
                    <a:cubicBezTo>
                      <a:pt x="58" y="10"/>
                      <a:pt x="71" y="22"/>
                      <a:pt x="71" y="38"/>
                    </a:cubicBezTo>
                    <a:cubicBezTo>
                      <a:pt x="71" y="54"/>
                      <a:pt x="58" y="66"/>
                      <a:pt x="42" y="66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578">
                <a:extLst>
                  <a:ext uri="{FF2B5EF4-FFF2-40B4-BE49-F238E27FC236}">
                    <a16:creationId xmlns:a16="http://schemas.microsoft.com/office/drawing/2014/main" id="{CF4E6853-04C4-B948-88EF-2BFC41D40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1" y="2277565"/>
                <a:ext cx="340213" cy="683032"/>
              </a:xfrm>
              <a:custGeom>
                <a:avLst/>
                <a:gdLst>
                  <a:gd name="T0" fmla="*/ 0 w 38"/>
                  <a:gd name="T1" fmla="*/ 5 h 76"/>
                  <a:gd name="T2" fmla="*/ 0 w 38"/>
                  <a:gd name="T3" fmla="*/ 5 h 76"/>
                  <a:gd name="T4" fmla="*/ 5 w 38"/>
                  <a:gd name="T5" fmla="*/ 10 h 76"/>
                  <a:gd name="T6" fmla="*/ 29 w 38"/>
                  <a:gd name="T7" fmla="*/ 38 h 76"/>
                  <a:gd name="T8" fmla="*/ 4 w 38"/>
                  <a:gd name="T9" fmla="*/ 66 h 76"/>
                  <a:gd name="T10" fmla="*/ 0 w 38"/>
                  <a:gd name="T11" fmla="*/ 71 h 76"/>
                  <a:gd name="T12" fmla="*/ 5 w 38"/>
                  <a:gd name="T13" fmla="*/ 75 h 76"/>
                  <a:gd name="T14" fmla="*/ 38 w 38"/>
                  <a:gd name="T15" fmla="*/ 38 h 76"/>
                  <a:gd name="T16" fmla="*/ 6 w 38"/>
                  <a:gd name="T17" fmla="*/ 0 h 76"/>
                  <a:gd name="T18" fmla="*/ 0 w 38"/>
                  <a:gd name="T19" fmla="*/ 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76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18" y="12"/>
                      <a:pt x="29" y="24"/>
                      <a:pt x="29" y="38"/>
                    </a:cubicBezTo>
                    <a:cubicBezTo>
                      <a:pt x="29" y="52"/>
                      <a:pt x="18" y="64"/>
                      <a:pt x="4" y="66"/>
                    </a:cubicBezTo>
                    <a:cubicBezTo>
                      <a:pt x="2" y="67"/>
                      <a:pt x="0" y="68"/>
                      <a:pt x="0" y="71"/>
                    </a:cubicBezTo>
                    <a:cubicBezTo>
                      <a:pt x="0" y="73"/>
                      <a:pt x="3" y="76"/>
                      <a:pt x="5" y="75"/>
                    </a:cubicBezTo>
                    <a:cubicBezTo>
                      <a:pt x="24" y="73"/>
                      <a:pt x="38" y="57"/>
                      <a:pt x="38" y="38"/>
                    </a:cubicBezTo>
                    <a:cubicBezTo>
                      <a:pt x="38" y="19"/>
                      <a:pt x="24" y="3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147">
                <a:extLst>
                  <a:ext uri="{FF2B5EF4-FFF2-40B4-BE49-F238E27FC236}">
                    <a16:creationId xmlns:a16="http://schemas.microsoft.com/office/drawing/2014/main" id="{D2B65DF0-9B63-BE44-8AE9-03DC6BE11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8862" y="2231942"/>
                <a:ext cx="771669" cy="774276"/>
              </a:xfrm>
              <a:custGeom>
                <a:avLst/>
                <a:gdLst>
                  <a:gd name="T0" fmla="*/ 43 w 86"/>
                  <a:gd name="T1" fmla="*/ 0 h 86"/>
                  <a:gd name="T2" fmla="*/ 0 w 86"/>
                  <a:gd name="T3" fmla="*/ 43 h 86"/>
                  <a:gd name="T4" fmla="*/ 43 w 86"/>
                  <a:gd name="T5" fmla="*/ 86 h 86"/>
                  <a:gd name="T6" fmla="*/ 86 w 86"/>
                  <a:gd name="T7" fmla="*/ 43 h 86"/>
                  <a:gd name="T8" fmla="*/ 43 w 86"/>
                  <a:gd name="T9" fmla="*/ 0 h 86"/>
                  <a:gd name="T10" fmla="*/ 43 w 86"/>
                  <a:gd name="T11" fmla="*/ 83 h 86"/>
                  <a:gd name="T12" fmla="*/ 3 w 86"/>
                  <a:gd name="T13" fmla="*/ 43 h 86"/>
                  <a:gd name="T14" fmla="*/ 43 w 86"/>
                  <a:gd name="T15" fmla="*/ 2 h 86"/>
                  <a:gd name="T16" fmla="*/ 83 w 86"/>
                  <a:gd name="T17" fmla="*/ 43 h 86"/>
                  <a:gd name="T18" fmla="*/ 43 w 86"/>
                  <a:gd name="T1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6">
                    <a:moveTo>
                      <a:pt x="43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66"/>
                      <a:pt x="20" y="86"/>
                      <a:pt x="43" y="86"/>
                    </a:cubicBezTo>
                    <a:cubicBezTo>
                      <a:pt x="67" y="86"/>
                      <a:pt x="86" y="66"/>
                      <a:pt x="86" y="43"/>
                    </a:cubicBezTo>
                    <a:cubicBezTo>
                      <a:pt x="86" y="19"/>
                      <a:pt x="67" y="0"/>
                      <a:pt x="43" y="0"/>
                    </a:cubicBezTo>
                    <a:close/>
                    <a:moveTo>
                      <a:pt x="43" y="83"/>
                    </a:moveTo>
                    <a:cubicBezTo>
                      <a:pt x="21" y="83"/>
                      <a:pt x="3" y="65"/>
                      <a:pt x="3" y="43"/>
                    </a:cubicBezTo>
                    <a:cubicBezTo>
                      <a:pt x="3" y="21"/>
                      <a:pt x="21" y="2"/>
                      <a:pt x="43" y="2"/>
                    </a:cubicBezTo>
                    <a:cubicBezTo>
                      <a:pt x="65" y="2"/>
                      <a:pt x="83" y="21"/>
                      <a:pt x="83" y="43"/>
                    </a:cubicBezTo>
                    <a:cubicBezTo>
                      <a:pt x="83" y="65"/>
                      <a:pt x="65" y="83"/>
                      <a:pt x="43" y="8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Shape 2774">
                <a:extLst>
                  <a:ext uri="{FF2B5EF4-FFF2-40B4-BE49-F238E27FC236}">
                    <a16:creationId xmlns:a16="http://schemas.microsoft.com/office/drawing/2014/main" id="{F89E10E7-440F-A142-8640-6AFD1FFA8C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6876" y="2535901"/>
                <a:ext cx="180000" cy="18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C6991D-B6A9-7141-86CC-3D52804B9BFA}"/>
              </a:ext>
            </a:extLst>
          </p:cNvPr>
          <p:cNvGrpSpPr/>
          <p:nvPr/>
        </p:nvGrpSpPr>
        <p:grpSpPr>
          <a:xfrm>
            <a:off x="7755350" y="2231942"/>
            <a:ext cx="771669" cy="774276"/>
            <a:chOff x="7755350" y="2231942"/>
            <a:chExt cx="771669" cy="774276"/>
          </a:xfrm>
        </p:grpSpPr>
        <p:sp>
          <p:nvSpPr>
            <p:cNvPr id="45" name="Freeform 2005">
              <a:extLst>
                <a:ext uri="{FF2B5EF4-FFF2-40B4-BE49-F238E27FC236}">
                  <a16:creationId xmlns:a16="http://schemas.microsoft.com/office/drawing/2014/main" id="{56D1AE26-F8FE-9946-93CD-7732758CC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2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2" y="65"/>
                    <a:pt x="2" y="43"/>
                  </a:cubicBezTo>
                  <a:cubicBezTo>
                    <a:pt x="2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06">
              <a:extLst>
                <a:ext uri="{FF2B5EF4-FFF2-40B4-BE49-F238E27FC236}">
                  <a16:creationId xmlns:a16="http://schemas.microsoft.com/office/drawing/2014/main" id="{8B829786-5394-6143-BBD9-878A7D511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77565"/>
              <a:ext cx="718226" cy="719530"/>
            </a:xfrm>
            <a:custGeom>
              <a:avLst/>
              <a:gdLst>
                <a:gd name="T0" fmla="*/ 43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9 w 80"/>
                <a:gd name="T7" fmla="*/ 49 h 80"/>
                <a:gd name="T8" fmla="*/ 80 w 80"/>
                <a:gd name="T9" fmla="*/ 38 h 80"/>
                <a:gd name="T10" fmla="*/ 43 w 80"/>
                <a:gd name="T11" fmla="*/ 0 h 80"/>
                <a:gd name="T12" fmla="*/ 43 w 80"/>
                <a:gd name="T13" fmla="*/ 66 h 80"/>
                <a:gd name="T14" fmla="*/ 14 w 80"/>
                <a:gd name="T15" fmla="*/ 38 h 80"/>
                <a:gd name="T16" fmla="*/ 43 w 80"/>
                <a:gd name="T17" fmla="*/ 9 h 80"/>
                <a:gd name="T18" fmla="*/ 71 w 80"/>
                <a:gd name="T19" fmla="*/ 38 h 80"/>
                <a:gd name="T20" fmla="*/ 43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4" y="0"/>
                    <a:pt x="43" y="0"/>
                  </a:cubicBezTo>
                  <a:close/>
                  <a:moveTo>
                    <a:pt x="43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3" y="6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07">
              <a:extLst>
                <a:ext uri="{FF2B5EF4-FFF2-40B4-BE49-F238E27FC236}">
                  <a16:creationId xmlns:a16="http://schemas.microsoft.com/office/drawing/2014/main" id="{9E9E006D-7005-0A45-9A66-6B4CC908F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1185" y="2277565"/>
              <a:ext cx="332392" cy="440582"/>
            </a:xfrm>
            <a:custGeom>
              <a:avLst/>
              <a:gdLst>
                <a:gd name="T0" fmla="*/ 0 w 37"/>
                <a:gd name="T1" fmla="*/ 5 h 49"/>
                <a:gd name="T2" fmla="*/ 0 w 37"/>
                <a:gd name="T3" fmla="*/ 5 h 49"/>
                <a:gd name="T4" fmla="*/ 4 w 37"/>
                <a:gd name="T5" fmla="*/ 10 h 49"/>
                <a:gd name="T6" fmla="*/ 28 w 37"/>
                <a:gd name="T7" fmla="*/ 38 h 49"/>
                <a:gd name="T8" fmla="*/ 28 w 37"/>
                <a:gd name="T9" fmla="*/ 42 h 49"/>
                <a:gd name="T10" fmla="*/ 31 w 37"/>
                <a:gd name="T11" fmla="*/ 48 h 49"/>
                <a:gd name="T12" fmla="*/ 37 w 37"/>
                <a:gd name="T13" fmla="*/ 44 h 49"/>
                <a:gd name="T14" fmla="*/ 37 w 37"/>
                <a:gd name="T15" fmla="*/ 38 h 49"/>
                <a:gd name="T16" fmla="*/ 5 w 37"/>
                <a:gd name="T17" fmla="*/ 0 h 49"/>
                <a:gd name="T18" fmla="*/ 0 w 37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6" y="47"/>
                    <a:pt x="37" y="44"/>
                  </a:cubicBezTo>
                  <a:cubicBezTo>
                    <a:pt x="37" y="42"/>
                    <a:pt x="37" y="40"/>
                    <a:pt x="37" y="38"/>
                  </a:cubicBezTo>
                  <a:cubicBezTo>
                    <a:pt x="37" y="19"/>
                    <a:pt x="23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E58EBA35-6834-0A4C-8445-CF64EFF63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2002" y="2525451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8CD358-1228-3A44-B33A-F0512AEE9610}"/>
              </a:ext>
            </a:extLst>
          </p:cNvPr>
          <p:cNvGrpSpPr/>
          <p:nvPr/>
        </p:nvGrpSpPr>
        <p:grpSpPr>
          <a:xfrm>
            <a:off x="9773161" y="2231942"/>
            <a:ext cx="771669" cy="791222"/>
            <a:chOff x="9773161" y="2231942"/>
            <a:chExt cx="771669" cy="791222"/>
          </a:xfrm>
        </p:grpSpPr>
        <p:sp>
          <p:nvSpPr>
            <p:cNvPr id="50" name="Freeform 290">
              <a:extLst>
                <a:ext uri="{FF2B5EF4-FFF2-40B4-BE49-F238E27FC236}">
                  <a16:creationId xmlns:a16="http://schemas.microsoft.com/office/drawing/2014/main" id="{AB992B37-EBE7-3245-8AB3-EEA15947B9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1">
              <a:extLst>
                <a:ext uri="{FF2B5EF4-FFF2-40B4-BE49-F238E27FC236}">
                  <a16:creationId xmlns:a16="http://schemas.microsoft.com/office/drawing/2014/main" id="{6DBB5FDB-794D-3945-ADF9-9F29F0ACD2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77565"/>
              <a:ext cx="718226" cy="719530"/>
            </a:xfrm>
            <a:custGeom>
              <a:avLst/>
              <a:gdLst>
                <a:gd name="T0" fmla="*/ 42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8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2">
              <a:extLst>
                <a:ext uri="{FF2B5EF4-FFF2-40B4-BE49-F238E27FC236}">
                  <a16:creationId xmlns:a16="http://schemas.microsoft.com/office/drawing/2014/main" id="{0AE5B802-7D55-F145-9601-BBB2856F1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784" y="2277565"/>
              <a:ext cx="672604" cy="745599"/>
            </a:xfrm>
            <a:custGeom>
              <a:avLst/>
              <a:gdLst>
                <a:gd name="T0" fmla="*/ 38 w 75"/>
                <a:gd name="T1" fmla="*/ 5 h 83"/>
                <a:gd name="T2" fmla="*/ 38 w 75"/>
                <a:gd name="T3" fmla="*/ 5 h 83"/>
                <a:gd name="T4" fmla="*/ 42 w 75"/>
                <a:gd name="T5" fmla="*/ 10 h 83"/>
                <a:gd name="T6" fmla="*/ 66 w 75"/>
                <a:gd name="T7" fmla="*/ 39 h 83"/>
                <a:gd name="T8" fmla="*/ 39 w 75"/>
                <a:gd name="T9" fmla="*/ 66 h 83"/>
                <a:gd name="T10" fmla="*/ 9 w 75"/>
                <a:gd name="T11" fmla="*/ 38 h 83"/>
                <a:gd name="T12" fmla="*/ 10 w 75"/>
                <a:gd name="T13" fmla="*/ 33 h 83"/>
                <a:gd name="T14" fmla="*/ 6 w 75"/>
                <a:gd name="T15" fmla="*/ 28 h 83"/>
                <a:gd name="T16" fmla="*/ 0 w 75"/>
                <a:gd name="T17" fmla="*/ 31 h 83"/>
                <a:gd name="T18" fmla="*/ 0 w 75"/>
                <a:gd name="T19" fmla="*/ 40 h 83"/>
                <a:gd name="T20" fmla="*/ 24 w 75"/>
                <a:gd name="T21" fmla="*/ 73 h 83"/>
                <a:gd name="T22" fmla="*/ 75 w 75"/>
                <a:gd name="T23" fmla="*/ 38 h 83"/>
                <a:gd name="T24" fmla="*/ 43 w 75"/>
                <a:gd name="T25" fmla="*/ 0 h 83"/>
                <a:gd name="T26" fmla="*/ 38 w 75"/>
                <a:gd name="T27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83">
                  <a:moveTo>
                    <a:pt x="38" y="5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38" y="7"/>
                    <a:pt x="39" y="9"/>
                    <a:pt x="42" y="10"/>
                  </a:cubicBezTo>
                  <a:cubicBezTo>
                    <a:pt x="56" y="12"/>
                    <a:pt x="67" y="24"/>
                    <a:pt x="66" y="39"/>
                  </a:cubicBezTo>
                  <a:cubicBezTo>
                    <a:pt x="65" y="54"/>
                    <a:pt x="54" y="65"/>
                    <a:pt x="39" y="66"/>
                  </a:cubicBezTo>
                  <a:cubicBezTo>
                    <a:pt x="23" y="67"/>
                    <a:pt x="9" y="54"/>
                    <a:pt x="9" y="38"/>
                  </a:cubicBezTo>
                  <a:cubicBezTo>
                    <a:pt x="9" y="36"/>
                    <a:pt x="9" y="34"/>
                    <a:pt x="10" y="33"/>
                  </a:cubicBezTo>
                  <a:cubicBezTo>
                    <a:pt x="10" y="31"/>
                    <a:pt x="9" y="28"/>
                    <a:pt x="6" y="28"/>
                  </a:cubicBezTo>
                  <a:cubicBezTo>
                    <a:pt x="4" y="27"/>
                    <a:pt x="1" y="28"/>
                    <a:pt x="0" y="31"/>
                  </a:cubicBezTo>
                  <a:cubicBezTo>
                    <a:pt x="0" y="34"/>
                    <a:pt x="0" y="37"/>
                    <a:pt x="0" y="40"/>
                  </a:cubicBezTo>
                  <a:cubicBezTo>
                    <a:pt x="0" y="55"/>
                    <a:pt x="10" y="68"/>
                    <a:pt x="24" y="73"/>
                  </a:cubicBezTo>
                  <a:cubicBezTo>
                    <a:pt x="50" y="83"/>
                    <a:pt x="75" y="63"/>
                    <a:pt x="75" y="38"/>
                  </a:cubicBezTo>
                  <a:cubicBezTo>
                    <a:pt x="75" y="19"/>
                    <a:pt x="61" y="3"/>
                    <a:pt x="43" y="0"/>
                  </a:cubicBezTo>
                  <a:cubicBezTo>
                    <a:pt x="40" y="0"/>
                    <a:pt x="38" y="2"/>
                    <a:pt x="38" y="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Shape 2543">
              <a:extLst>
                <a:ext uri="{FF2B5EF4-FFF2-40B4-BE49-F238E27FC236}">
                  <a16:creationId xmlns:a16="http://schemas.microsoft.com/office/drawing/2014/main" id="{51CBABC6-9C17-A246-8336-C041DA965A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085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B92102-9F8C-344E-BD16-DFD31CE28CCC}"/>
              </a:ext>
            </a:extLst>
          </p:cNvPr>
          <p:cNvGrpSpPr/>
          <p:nvPr/>
        </p:nvGrpSpPr>
        <p:grpSpPr>
          <a:xfrm>
            <a:off x="1099702" y="3770068"/>
            <a:ext cx="1865303" cy="477079"/>
            <a:chOff x="1099702" y="3770068"/>
            <a:chExt cx="1865303" cy="477079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D7F1C555-CAE2-EE4D-8230-030FB2873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702" y="3770068"/>
              <a:ext cx="1865303" cy="477079"/>
            </a:xfrm>
            <a:custGeom>
              <a:avLst/>
              <a:gdLst>
                <a:gd name="T0" fmla="*/ 0 w 208"/>
                <a:gd name="T1" fmla="*/ 0 h 53"/>
                <a:gd name="T2" fmla="*/ 179 w 208"/>
                <a:gd name="T3" fmla="*/ 0 h 53"/>
                <a:gd name="T4" fmla="*/ 181 w 208"/>
                <a:gd name="T5" fmla="*/ 0 h 53"/>
                <a:gd name="T6" fmla="*/ 207 w 208"/>
                <a:gd name="T7" fmla="*/ 25 h 53"/>
                <a:gd name="T8" fmla="*/ 207 w 208"/>
                <a:gd name="T9" fmla="*/ 28 h 53"/>
                <a:gd name="T10" fmla="*/ 181 w 208"/>
                <a:gd name="T11" fmla="*/ 53 h 53"/>
                <a:gd name="T12" fmla="*/ 179 w 208"/>
                <a:gd name="T13" fmla="*/ 53 h 53"/>
                <a:gd name="T14" fmla="*/ 0 w 20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3">
                  <a:moveTo>
                    <a:pt x="0" y="0"/>
                  </a:moveTo>
                  <a:cubicBezTo>
                    <a:pt x="179" y="0"/>
                    <a:pt x="179" y="0"/>
                    <a:pt x="179" y="0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207" y="25"/>
                    <a:pt x="207" y="25"/>
                    <a:pt x="207" y="25"/>
                  </a:cubicBezTo>
                  <a:cubicBezTo>
                    <a:pt x="208" y="26"/>
                    <a:pt x="208" y="27"/>
                    <a:pt x="207" y="28"/>
                  </a:cubicBezTo>
                  <a:cubicBezTo>
                    <a:pt x="181" y="53"/>
                    <a:pt x="181" y="53"/>
                    <a:pt x="181" y="53"/>
                  </a:cubicBezTo>
                  <a:cubicBezTo>
                    <a:pt x="181" y="53"/>
                    <a:pt x="180" y="53"/>
                    <a:pt x="179" y="53"/>
                  </a:cubicBezTo>
                  <a:cubicBezTo>
                    <a:pt x="0" y="53"/>
                    <a:pt x="0" y="53"/>
                    <a:pt x="0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0F3368C-6094-244D-9E47-272F533CC5DE}"/>
                </a:ext>
              </a:extLst>
            </p:cNvPr>
            <p:cNvSpPr/>
            <p:nvPr/>
          </p:nvSpPr>
          <p:spPr>
            <a:xfrm>
              <a:off x="1288281" y="3884342"/>
              <a:ext cx="131478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One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FE66089-092A-F84D-8065-A4A97990A10D}"/>
              </a:ext>
            </a:extLst>
          </p:cNvPr>
          <p:cNvGrpSpPr/>
          <p:nvPr/>
        </p:nvGrpSpPr>
        <p:grpSpPr>
          <a:xfrm>
            <a:off x="3117513" y="3770068"/>
            <a:ext cx="1883552" cy="477079"/>
            <a:chOff x="3117513" y="3770068"/>
            <a:chExt cx="1883552" cy="477079"/>
          </a:xfrm>
        </p:grpSpPr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5D9097AB-49D8-F04C-B720-C1B29010C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513" y="3770068"/>
              <a:ext cx="1883552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09 w 210"/>
                <a:gd name="T19" fmla="*/ 25 h 53"/>
                <a:gd name="T20" fmla="*/ 209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7"/>
                    <a:pt x="209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4FE0B0-F17D-9747-BAC6-5F875D08CF59}"/>
                </a:ext>
              </a:extLst>
            </p:cNvPr>
            <p:cNvSpPr/>
            <p:nvPr/>
          </p:nvSpPr>
          <p:spPr>
            <a:xfrm>
              <a:off x="3411451" y="3884342"/>
              <a:ext cx="13292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Two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00460A3-75D6-934B-B540-78346E7C408B}"/>
              </a:ext>
            </a:extLst>
          </p:cNvPr>
          <p:cNvGrpSpPr/>
          <p:nvPr/>
        </p:nvGrpSpPr>
        <p:grpSpPr>
          <a:xfrm>
            <a:off x="5153573" y="3770068"/>
            <a:ext cx="1884855" cy="477079"/>
            <a:chOff x="5153573" y="3770068"/>
            <a:chExt cx="1884855" cy="477079"/>
          </a:xfrm>
        </p:grpSpPr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8FE3F604-6A9B-2F4A-B949-D82F8E5F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573" y="3770068"/>
              <a:ext cx="1884855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10 w 210"/>
                <a:gd name="T19" fmla="*/ 25 h 53"/>
                <a:gd name="T20" fmla="*/ 210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0" y="26"/>
                    <a:pt x="210" y="27"/>
                    <a:pt x="210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BAC603D-C75A-3B49-94B8-112BAF563CF6}"/>
                </a:ext>
              </a:extLst>
            </p:cNvPr>
            <p:cNvSpPr/>
            <p:nvPr/>
          </p:nvSpPr>
          <p:spPr>
            <a:xfrm>
              <a:off x="5429276" y="3877347"/>
              <a:ext cx="14350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Three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A8A6E8-AB77-A542-8A25-2DE3E70ABCB4}"/>
              </a:ext>
            </a:extLst>
          </p:cNvPr>
          <p:cNvGrpSpPr/>
          <p:nvPr/>
        </p:nvGrpSpPr>
        <p:grpSpPr>
          <a:xfrm>
            <a:off x="7190936" y="3770068"/>
            <a:ext cx="1892676" cy="477079"/>
            <a:chOff x="7190936" y="3770068"/>
            <a:chExt cx="1892676" cy="477079"/>
          </a:xfrm>
        </p:grpSpPr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45D8A5A6-6FBE-114C-824D-B249B575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0936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1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1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8123097-3A53-3F43-B1A9-CC2F85A80751}"/>
                </a:ext>
              </a:extLst>
            </p:cNvPr>
            <p:cNvSpPr/>
            <p:nvPr/>
          </p:nvSpPr>
          <p:spPr>
            <a:xfrm>
              <a:off x="7463051" y="3877347"/>
              <a:ext cx="1348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Four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A5084B-E47E-B540-8EEA-D1129A4B5999}"/>
              </a:ext>
            </a:extLst>
          </p:cNvPr>
          <p:cNvGrpSpPr/>
          <p:nvPr/>
        </p:nvGrpSpPr>
        <p:grpSpPr>
          <a:xfrm>
            <a:off x="9208747" y="3770068"/>
            <a:ext cx="1892676" cy="477079"/>
            <a:chOff x="9208747" y="3770068"/>
            <a:chExt cx="1892676" cy="477079"/>
          </a:xfrm>
        </p:grpSpPr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19EE82DA-D462-3048-A47C-D1ED0D3D3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8747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2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2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2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91310A-4727-0047-BAB3-5ADAFC3D24A2}"/>
                </a:ext>
              </a:extLst>
            </p:cNvPr>
            <p:cNvSpPr/>
            <p:nvPr/>
          </p:nvSpPr>
          <p:spPr>
            <a:xfrm>
              <a:off x="9531846" y="3880526"/>
              <a:ext cx="13244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Five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388206C-77F7-564E-9C0E-480E3F8D1F12}"/>
              </a:ext>
            </a:extLst>
          </p:cNvPr>
          <p:cNvGrpSpPr/>
          <p:nvPr/>
        </p:nvGrpSpPr>
        <p:grpSpPr>
          <a:xfrm>
            <a:off x="1235449" y="4616871"/>
            <a:ext cx="1573731" cy="632481"/>
            <a:chOff x="2194602" y="2009322"/>
            <a:chExt cx="1573731" cy="63248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EF1C14-9067-4441-A433-E2228E1D0367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78">
              <a:extLst>
                <a:ext uri="{FF2B5EF4-FFF2-40B4-BE49-F238E27FC236}">
                  <a16:creationId xmlns:a16="http://schemas.microsoft.com/office/drawing/2014/main" id="{82956E58-80C9-8140-BD3A-8A50193784E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8AD274-BCA8-4647-8858-88DC72841CB3}"/>
              </a:ext>
            </a:extLst>
          </p:cNvPr>
          <p:cNvGrpSpPr/>
          <p:nvPr/>
        </p:nvGrpSpPr>
        <p:grpSpPr>
          <a:xfrm>
            <a:off x="3271787" y="4616872"/>
            <a:ext cx="1575004" cy="632481"/>
            <a:chOff x="4129724" y="2015877"/>
            <a:chExt cx="1575004" cy="63248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838D9EA-0700-B147-B07E-DB813FCA59AD}"/>
                </a:ext>
              </a:extLst>
            </p:cNvPr>
            <p:cNvSpPr/>
            <p:nvPr/>
          </p:nvSpPr>
          <p:spPr>
            <a:xfrm>
              <a:off x="447713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Shape 2748">
              <a:extLst>
                <a:ext uri="{FF2B5EF4-FFF2-40B4-BE49-F238E27FC236}">
                  <a16:creationId xmlns:a16="http://schemas.microsoft.com/office/drawing/2014/main" id="{7E854A28-DD18-BE41-9735-D099919FCE45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57BCA5-0C44-DB4A-B554-76AEFC406B3B}"/>
              </a:ext>
            </a:extLst>
          </p:cNvPr>
          <p:cNvGrpSpPr/>
          <p:nvPr/>
        </p:nvGrpSpPr>
        <p:grpSpPr>
          <a:xfrm>
            <a:off x="5289612" y="4616872"/>
            <a:ext cx="1576277" cy="632481"/>
            <a:chOff x="6064846" y="2015877"/>
            <a:chExt cx="1576277" cy="63248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90E63B-37D0-1847-A7AA-FC75BF68B59D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Shape 2774">
              <a:extLst>
                <a:ext uri="{FF2B5EF4-FFF2-40B4-BE49-F238E27FC236}">
                  <a16:creationId xmlns:a16="http://schemas.microsoft.com/office/drawing/2014/main" id="{97BBDD9A-2536-314C-A034-771EF1E6F5E6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852DE9D-D94C-2542-80C9-2579A3349835}"/>
              </a:ext>
            </a:extLst>
          </p:cNvPr>
          <p:cNvGrpSpPr/>
          <p:nvPr/>
        </p:nvGrpSpPr>
        <p:grpSpPr>
          <a:xfrm>
            <a:off x="7326961" y="4610317"/>
            <a:ext cx="1575004" cy="632481"/>
            <a:chOff x="8002514" y="2015877"/>
            <a:chExt cx="1575004" cy="63248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976F3A3-2647-C347-A025-9F9C2006588D}"/>
                </a:ext>
              </a:extLst>
            </p:cNvPr>
            <p:cNvSpPr/>
            <p:nvPr/>
          </p:nvSpPr>
          <p:spPr>
            <a:xfrm>
              <a:off x="834992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2" name="Shape 2784">
              <a:extLst>
                <a:ext uri="{FF2B5EF4-FFF2-40B4-BE49-F238E27FC236}">
                  <a16:creationId xmlns:a16="http://schemas.microsoft.com/office/drawing/2014/main" id="{E3298196-849E-4742-BAB7-04B4DBDF312E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D704E48-7C0B-7041-9D3B-BEAFB8F8A3F1}"/>
              </a:ext>
            </a:extLst>
          </p:cNvPr>
          <p:cNvGrpSpPr/>
          <p:nvPr/>
        </p:nvGrpSpPr>
        <p:grpSpPr>
          <a:xfrm>
            <a:off x="9334416" y="4587274"/>
            <a:ext cx="1641337" cy="632481"/>
            <a:chOff x="5107857" y="5455401"/>
            <a:chExt cx="1641337" cy="63248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C501A07-2572-D24E-8292-7FAF84997FD7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Shape 2543">
              <a:extLst>
                <a:ext uri="{FF2B5EF4-FFF2-40B4-BE49-F238E27FC236}">
                  <a16:creationId xmlns:a16="http://schemas.microsoft.com/office/drawing/2014/main" id="{3067317F-4A81-5F4A-B13C-00F3087AB40E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4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6116FE-D038-8D47-A649-4D65C4B0B58D}"/>
              </a:ext>
            </a:extLst>
          </p:cNvPr>
          <p:cNvGrpSpPr/>
          <p:nvPr/>
        </p:nvGrpSpPr>
        <p:grpSpPr>
          <a:xfrm>
            <a:off x="6509802" y="1440817"/>
            <a:ext cx="4814226" cy="4843698"/>
            <a:chOff x="7359650" y="4545013"/>
            <a:chExt cx="1555751" cy="1565275"/>
          </a:xfrm>
        </p:grpSpPr>
        <p:sp>
          <p:nvSpPr>
            <p:cNvPr id="4" name="Freeform 29">
              <a:extLst>
                <a:ext uri="{FF2B5EF4-FFF2-40B4-BE49-F238E27FC236}">
                  <a16:creationId xmlns:a16="http://schemas.microsoft.com/office/drawing/2014/main" id="{83D84AD3-B52B-464B-8338-3F545E47D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4545013"/>
              <a:ext cx="688975" cy="528638"/>
            </a:xfrm>
            <a:custGeom>
              <a:avLst/>
              <a:gdLst>
                <a:gd name="T0" fmla="*/ 61 w 61"/>
                <a:gd name="T1" fmla="*/ 21 h 47"/>
                <a:gd name="T2" fmla="*/ 41 w 61"/>
                <a:gd name="T3" fmla="*/ 0 h 47"/>
                <a:gd name="T4" fmla="*/ 41 w 61"/>
                <a:gd name="T5" fmla="*/ 10 h 47"/>
                <a:gd name="T6" fmla="*/ 0 w 61"/>
                <a:gd name="T7" fmla="*/ 40 h 47"/>
                <a:gd name="T8" fmla="*/ 23 w 61"/>
                <a:gd name="T9" fmla="*/ 47 h 47"/>
                <a:gd name="T10" fmla="*/ 41 w 61"/>
                <a:gd name="T11" fmla="*/ 34 h 47"/>
                <a:gd name="T12" fmla="*/ 41 w 61"/>
                <a:gd name="T13" fmla="*/ 40 h 47"/>
                <a:gd name="T14" fmla="*/ 61 w 61"/>
                <a:gd name="T15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47">
                  <a:moveTo>
                    <a:pt x="61" y="21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4" y="14"/>
                    <a:pt x="9" y="25"/>
                    <a:pt x="0" y="40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7" y="41"/>
                    <a:pt x="34" y="36"/>
                    <a:pt x="41" y="34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F61E7066-D529-174D-93B0-DD2996334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650" y="5119688"/>
              <a:ext cx="439738" cy="720725"/>
            </a:xfrm>
            <a:custGeom>
              <a:avLst/>
              <a:gdLst>
                <a:gd name="T0" fmla="*/ 26 w 39"/>
                <a:gd name="T1" fmla="*/ 0 h 64"/>
                <a:gd name="T2" fmla="*/ 0 w 39"/>
                <a:gd name="T3" fmla="*/ 12 h 64"/>
                <a:gd name="T4" fmla="*/ 10 w 39"/>
                <a:gd name="T5" fmla="*/ 15 h 64"/>
                <a:gd name="T6" fmla="*/ 9 w 39"/>
                <a:gd name="T7" fmla="*/ 22 h 64"/>
                <a:gd name="T8" fmla="*/ 25 w 39"/>
                <a:gd name="T9" fmla="*/ 64 h 64"/>
                <a:gd name="T10" fmla="*/ 39 w 39"/>
                <a:gd name="T11" fmla="*/ 45 h 64"/>
                <a:gd name="T12" fmla="*/ 32 w 39"/>
                <a:gd name="T13" fmla="*/ 23 h 64"/>
                <a:gd name="T14" fmla="*/ 39 w 39"/>
                <a:gd name="T15" fmla="*/ 25 h 64"/>
                <a:gd name="T16" fmla="*/ 26 w 39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64">
                  <a:moveTo>
                    <a:pt x="26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20"/>
                    <a:pt x="9" y="22"/>
                  </a:cubicBezTo>
                  <a:cubicBezTo>
                    <a:pt x="9" y="38"/>
                    <a:pt x="15" y="53"/>
                    <a:pt x="25" y="64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5" y="39"/>
                    <a:pt x="32" y="31"/>
                    <a:pt x="32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1">
              <a:extLst>
                <a:ext uri="{FF2B5EF4-FFF2-40B4-BE49-F238E27FC236}">
                  <a16:creationId xmlns:a16="http://schemas.microsoft.com/office/drawing/2014/main" id="{69563F9C-9DCC-EA4D-9CA3-20A0A8618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5749925"/>
              <a:ext cx="676275" cy="360363"/>
            </a:xfrm>
            <a:custGeom>
              <a:avLst/>
              <a:gdLst>
                <a:gd name="T0" fmla="*/ 27 w 60"/>
                <a:gd name="T1" fmla="*/ 0 h 32"/>
                <a:gd name="T2" fmla="*/ 0 w 60"/>
                <a:gd name="T3" fmla="*/ 4 h 32"/>
                <a:gd name="T4" fmla="*/ 3 w 60"/>
                <a:gd name="T5" fmla="*/ 32 h 32"/>
                <a:gd name="T6" fmla="*/ 9 w 60"/>
                <a:gd name="T7" fmla="*/ 25 h 32"/>
                <a:gd name="T8" fmla="*/ 35 w 60"/>
                <a:gd name="T9" fmla="*/ 30 h 32"/>
                <a:gd name="T10" fmla="*/ 60 w 60"/>
                <a:gd name="T11" fmla="*/ 25 h 32"/>
                <a:gd name="T12" fmla="*/ 46 w 60"/>
                <a:gd name="T13" fmla="*/ 6 h 32"/>
                <a:gd name="T14" fmla="*/ 35 w 60"/>
                <a:gd name="T15" fmla="*/ 7 h 32"/>
                <a:gd name="T16" fmla="*/ 23 w 60"/>
                <a:gd name="T17" fmla="*/ 6 h 32"/>
                <a:gd name="T18" fmla="*/ 27 w 60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32">
                  <a:moveTo>
                    <a:pt x="2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7" y="28"/>
                    <a:pt x="25" y="30"/>
                    <a:pt x="35" y="30"/>
                  </a:cubicBezTo>
                  <a:cubicBezTo>
                    <a:pt x="44" y="30"/>
                    <a:pt x="52" y="28"/>
                    <a:pt x="60" y="25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3" y="7"/>
                    <a:pt x="39" y="7"/>
                    <a:pt x="35" y="7"/>
                  </a:cubicBezTo>
                  <a:cubicBezTo>
                    <a:pt x="30" y="7"/>
                    <a:pt x="27" y="7"/>
                    <a:pt x="23" y="6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A2C10650-D377-6E46-8B3F-CA7CC3529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663" y="5287963"/>
              <a:ext cx="439738" cy="619125"/>
            </a:xfrm>
            <a:custGeom>
              <a:avLst/>
              <a:gdLst>
                <a:gd name="T0" fmla="*/ 39 w 39"/>
                <a:gd name="T1" fmla="*/ 0 h 55"/>
                <a:gd name="T2" fmla="*/ 16 w 39"/>
                <a:gd name="T3" fmla="*/ 8 h 55"/>
                <a:gd name="T4" fmla="*/ 10 w 39"/>
                <a:gd name="T5" fmla="*/ 29 h 55"/>
                <a:gd name="T6" fmla="*/ 5 w 39"/>
                <a:gd name="T7" fmla="*/ 22 h 55"/>
                <a:gd name="T8" fmla="*/ 0 w 39"/>
                <a:gd name="T9" fmla="*/ 49 h 55"/>
                <a:gd name="T10" fmla="*/ 28 w 39"/>
                <a:gd name="T11" fmla="*/ 55 h 55"/>
                <a:gd name="T12" fmla="*/ 23 w 39"/>
                <a:gd name="T13" fmla="*/ 48 h 55"/>
                <a:gd name="T14" fmla="*/ 39 w 39"/>
                <a:gd name="T15" fmla="*/ 7 h 55"/>
                <a:gd name="T16" fmla="*/ 39 w 39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5">
                  <a:moveTo>
                    <a:pt x="39" y="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15"/>
                    <a:pt x="14" y="23"/>
                    <a:pt x="10" y="29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33" y="37"/>
                    <a:pt x="39" y="23"/>
                    <a:pt x="39" y="7"/>
                  </a:cubicBezTo>
                  <a:cubicBezTo>
                    <a:pt x="39" y="5"/>
                    <a:pt x="39" y="2"/>
                    <a:pt x="3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3">
              <a:extLst>
                <a:ext uri="{FF2B5EF4-FFF2-40B4-BE49-F238E27FC236}">
                  <a16:creationId xmlns:a16="http://schemas.microsoft.com/office/drawing/2014/main" id="{417027A5-534F-B74D-97D6-E0451F99A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725" y="4657725"/>
              <a:ext cx="552450" cy="585788"/>
            </a:xfrm>
            <a:custGeom>
              <a:avLst/>
              <a:gdLst>
                <a:gd name="T0" fmla="*/ 0 w 49"/>
                <a:gd name="T1" fmla="*/ 0 h 52"/>
                <a:gd name="T2" fmla="*/ 0 w 49"/>
                <a:gd name="T3" fmla="*/ 23 h 52"/>
                <a:gd name="T4" fmla="*/ 19 w 49"/>
                <a:gd name="T5" fmla="*/ 37 h 52"/>
                <a:gd name="T6" fmla="*/ 11 w 49"/>
                <a:gd name="T7" fmla="*/ 39 h 52"/>
                <a:gd name="T8" fmla="*/ 35 w 49"/>
                <a:gd name="T9" fmla="*/ 52 h 52"/>
                <a:gd name="T10" fmla="*/ 49 w 49"/>
                <a:gd name="T11" fmla="*/ 27 h 52"/>
                <a:gd name="T12" fmla="*/ 41 w 49"/>
                <a:gd name="T13" fmla="*/ 29 h 52"/>
                <a:gd name="T14" fmla="*/ 0 w 49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8" y="26"/>
                    <a:pt x="14" y="31"/>
                    <a:pt x="19" y="37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2" y="15"/>
                    <a:pt x="18" y="4"/>
                    <a:pt x="0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BC67D9-93B4-664E-8DA3-2978AF95E9DD}"/>
              </a:ext>
            </a:extLst>
          </p:cNvPr>
          <p:cNvSpPr txBox="1"/>
          <p:nvPr/>
        </p:nvSpPr>
        <p:spPr>
          <a:xfrm>
            <a:off x="808722" y="2113153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7673C-ACEA-D041-ADAD-1C82D47684E9}"/>
              </a:ext>
            </a:extLst>
          </p:cNvPr>
          <p:cNvSpPr/>
          <p:nvPr/>
        </p:nvSpPr>
        <p:spPr>
          <a:xfrm>
            <a:off x="808722" y="2995622"/>
            <a:ext cx="4864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18DC14-0177-D147-81C9-795060C4CCDF}"/>
              </a:ext>
            </a:extLst>
          </p:cNvPr>
          <p:cNvSpPr/>
          <p:nvPr/>
        </p:nvSpPr>
        <p:spPr>
          <a:xfrm>
            <a:off x="824783" y="4012907"/>
            <a:ext cx="3892234" cy="717929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  <a:endParaRPr lang="en-US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B5105C-B486-E84C-A68C-62BEC7998E60}"/>
              </a:ext>
            </a:extLst>
          </p:cNvPr>
          <p:cNvGrpSpPr/>
          <p:nvPr/>
        </p:nvGrpSpPr>
        <p:grpSpPr>
          <a:xfrm>
            <a:off x="857509" y="4866373"/>
            <a:ext cx="1749172" cy="574055"/>
            <a:chOff x="651340" y="5088735"/>
            <a:chExt cx="1749172" cy="57405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02A688-CEE7-1B4C-9245-B9DB6340D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84DF2E-3718-6D46-B50E-68E117F0643E}"/>
                </a:ext>
              </a:extLst>
            </p:cNvPr>
            <p:cNvSpPr txBox="1"/>
            <p:nvPr/>
          </p:nvSpPr>
          <p:spPr>
            <a:xfrm>
              <a:off x="1324576" y="5088735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DE5ABB-BEFB-8144-84AE-56E1922C1109}"/>
                </a:ext>
              </a:extLst>
            </p:cNvPr>
            <p:cNvSpPr/>
            <p:nvPr/>
          </p:nvSpPr>
          <p:spPr>
            <a:xfrm>
              <a:off x="1426249" y="5470889"/>
              <a:ext cx="525785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7" name="Shape 2614">
              <a:extLst>
                <a:ext uri="{FF2B5EF4-FFF2-40B4-BE49-F238E27FC236}">
                  <a16:creationId xmlns:a16="http://schemas.microsoft.com/office/drawing/2014/main" id="{5B7436CF-7314-5140-97E2-0EC2A33438BF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D03E0B-4A18-834D-8C9F-A91F52A583B9}"/>
              </a:ext>
            </a:extLst>
          </p:cNvPr>
          <p:cNvGrpSpPr/>
          <p:nvPr/>
        </p:nvGrpSpPr>
        <p:grpSpPr>
          <a:xfrm>
            <a:off x="2803827" y="4889149"/>
            <a:ext cx="1749172" cy="574055"/>
            <a:chOff x="2597658" y="5111511"/>
            <a:chExt cx="1749172" cy="57405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AC1E22-4FB8-D34B-8347-B4A5ED4AC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F950B1-0B9E-1A46-B43C-445BD1E8BFF1}"/>
                </a:ext>
              </a:extLst>
            </p:cNvPr>
            <p:cNvSpPr txBox="1"/>
            <p:nvPr/>
          </p:nvSpPr>
          <p:spPr>
            <a:xfrm>
              <a:off x="3270894" y="5111511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FBD96-E171-6546-94C9-89D850246D63}"/>
                </a:ext>
              </a:extLst>
            </p:cNvPr>
            <p:cNvSpPr/>
            <p:nvPr/>
          </p:nvSpPr>
          <p:spPr>
            <a:xfrm>
              <a:off x="3372567" y="5483045"/>
              <a:ext cx="6668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22" name="Shape 2615">
              <a:extLst>
                <a:ext uri="{FF2B5EF4-FFF2-40B4-BE49-F238E27FC236}">
                  <a16:creationId xmlns:a16="http://schemas.microsoft.com/office/drawing/2014/main" id="{718467EE-129E-184E-AB55-8978B0B65064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2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0" grpId="0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0178F1-EE9A-D14C-911B-3A59B9EAD220}"/>
              </a:ext>
            </a:extLst>
          </p:cNvPr>
          <p:cNvGrpSpPr/>
          <p:nvPr/>
        </p:nvGrpSpPr>
        <p:grpSpPr>
          <a:xfrm>
            <a:off x="742351" y="1417774"/>
            <a:ext cx="5186110" cy="4750132"/>
            <a:chOff x="3309938" y="2628900"/>
            <a:chExt cx="1624013" cy="1487488"/>
          </a:xfrm>
        </p:grpSpPr>
        <p:sp>
          <p:nvSpPr>
            <p:cNvPr id="4" name="Freeform 13">
              <a:extLst>
                <a:ext uri="{FF2B5EF4-FFF2-40B4-BE49-F238E27FC236}">
                  <a16:creationId xmlns:a16="http://schemas.microsoft.com/office/drawing/2014/main" id="{EE7A03BE-85F9-774B-AC49-1E3B12BF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75" y="3687763"/>
              <a:ext cx="530225" cy="428625"/>
            </a:xfrm>
            <a:custGeom>
              <a:avLst/>
              <a:gdLst>
                <a:gd name="T0" fmla="*/ 20 w 47"/>
                <a:gd name="T1" fmla="*/ 0 h 38"/>
                <a:gd name="T2" fmla="*/ 0 w 47"/>
                <a:gd name="T3" fmla="*/ 11 h 38"/>
                <a:gd name="T4" fmla="*/ 47 w 47"/>
                <a:gd name="T5" fmla="*/ 38 h 38"/>
                <a:gd name="T6" fmla="*/ 47 w 47"/>
                <a:gd name="T7" fmla="*/ 15 h 38"/>
                <a:gd name="T8" fmla="*/ 20 w 4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8">
                  <a:moveTo>
                    <a:pt x="2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26"/>
                    <a:pt x="28" y="36"/>
                    <a:pt x="47" y="38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6" y="14"/>
                    <a:pt x="27" y="8"/>
                    <a:pt x="20" y="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5FFD9195-78D0-8F4B-8054-B89EBD31F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938" y="3079750"/>
              <a:ext cx="293688" cy="608013"/>
            </a:xfrm>
            <a:custGeom>
              <a:avLst/>
              <a:gdLst>
                <a:gd name="T0" fmla="*/ 5 w 26"/>
                <a:gd name="T1" fmla="*/ 0 h 54"/>
                <a:gd name="T2" fmla="*/ 0 w 26"/>
                <a:gd name="T3" fmla="*/ 26 h 54"/>
                <a:gd name="T4" fmla="*/ 6 w 26"/>
                <a:gd name="T5" fmla="*/ 54 h 54"/>
                <a:gd name="T6" fmla="*/ 26 w 26"/>
                <a:gd name="T7" fmla="*/ 43 h 54"/>
                <a:gd name="T8" fmla="*/ 22 w 26"/>
                <a:gd name="T9" fmla="*/ 26 h 54"/>
                <a:gd name="T10" fmla="*/ 25 w 26"/>
                <a:gd name="T11" fmla="*/ 11 h 54"/>
                <a:gd name="T12" fmla="*/ 5 w 26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54">
                  <a:moveTo>
                    <a:pt x="5" y="0"/>
                  </a:moveTo>
                  <a:cubicBezTo>
                    <a:pt x="2" y="8"/>
                    <a:pt x="0" y="17"/>
                    <a:pt x="0" y="26"/>
                  </a:cubicBezTo>
                  <a:cubicBezTo>
                    <a:pt x="0" y="36"/>
                    <a:pt x="2" y="46"/>
                    <a:pt x="6" y="5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3" y="38"/>
                    <a:pt x="22" y="32"/>
                    <a:pt x="22" y="26"/>
                  </a:cubicBezTo>
                  <a:cubicBezTo>
                    <a:pt x="22" y="21"/>
                    <a:pt x="23" y="16"/>
                    <a:pt x="25" y="1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128C2EE5-A369-A344-B3EF-2DA654E63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3" y="2628900"/>
              <a:ext cx="1500188" cy="957263"/>
            </a:xfrm>
            <a:custGeom>
              <a:avLst/>
              <a:gdLst>
                <a:gd name="T0" fmla="*/ 121 w 133"/>
                <a:gd name="T1" fmla="*/ 63 h 85"/>
                <a:gd name="T2" fmla="*/ 55 w 133"/>
                <a:gd name="T3" fmla="*/ 0 h 85"/>
                <a:gd name="T4" fmla="*/ 0 w 133"/>
                <a:gd name="T5" fmla="*/ 29 h 85"/>
                <a:gd name="T6" fmla="*/ 20 w 133"/>
                <a:gd name="T7" fmla="*/ 40 h 85"/>
                <a:gd name="T8" fmla="*/ 55 w 133"/>
                <a:gd name="T9" fmla="*/ 23 h 85"/>
                <a:gd name="T10" fmla="*/ 98 w 133"/>
                <a:gd name="T11" fmla="*/ 63 h 85"/>
                <a:gd name="T12" fmla="*/ 86 w 133"/>
                <a:gd name="T13" fmla="*/ 63 h 85"/>
                <a:gd name="T14" fmla="*/ 109 w 133"/>
                <a:gd name="T15" fmla="*/ 85 h 85"/>
                <a:gd name="T16" fmla="*/ 133 w 133"/>
                <a:gd name="T17" fmla="*/ 63 h 85"/>
                <a:gd name="T18" fmla="*/ 121 w 133"/>
                <a:gd name="T19" fmla="*/ 6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85">
                  <a:moveTo>
                    <a:pt x="121" y="63"/>
                  </a:moveTo>
                  <a:cubicBezTo>
                    <a:pt x="119" y="28"/>
                    <a:pt x="90" y="0"/>
                    <a:pt x="55" y="0"/>
                  </a:cubicBezTo>
                  <a:cubicBezTo>
                    <a:pt x="32" y="0"/>
                    <a:pt x="12" y="12"/>
                    <a:pt x="0" y="2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8" y="30"/>
                    <a:pt x="41" y="23"/>
                    <a:pt x="55" y="23"/>
                  </a:cubicBezTo>
                  <a:cubicBezTo>
                    <a:pt x="77" y="23"/>
                    <a:pt x="96" y="41"/>
                    <a:pt x="98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33" y="63"/>
                    <a:pt x="133" y="63"/>
                    <a:pt x="133" y="63"/>
                  </a:cubicBezTo>
                  <a:lnTo>
                    <a:pt x="121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29D997-A850-9945-A431-CE59F1E5AEC1}"/>
              </a:ext>
            </a:extLst>
          </p:cNvPr>
          <p:cNvGrpSpPr/>
          <p:nvPr/>
        </p:nvGrpSpPr>
        <p:grpSpPr>
          <a:xfrm>
            <a:off x="2111119" y="3079076"/>
            <a:ext cx="2087822" cy="1850244"/>
            <a:chOff x="2111119" y="3079076"/>
            <a:chExt cx="2087822" cy="1850244"/>
          </a:xfrm>
        </p:grpSpPr>
        <p:sp>
          <p:nvSpPr>
            <p:cNvPr id="8" name="Text Placeholder 33">
              <a:extLst>
                <a:ext uri="{FF2B5EF4-FFF2-40B4-BE49-F238E27FC236}">
                  <a16:creationId xmlns:a16="http://schemas.microsoft.com/office/drawing/2014/main" id="{E30D0F57-A1FD-0942-8377-641DF57C6310}"/>
                </a:ext>
              </a:extLst>
            </p:cNvPr>
            <p:cNvSpPr txBox="1">
              <a:spLocks/>
            </p:cNvSpPr>
            <p:nvPr/>
          </p:nvSpPr>
          <p:spPr>
            <a:xfrm>
              <a:off x="2827426" y="3195822"/>
              <a:ext cx="1171173" cy="43189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EF646D-44CB-024C-A44A-63948D53D1B9}"/>
                </a:ext>
              </a:extLst>
            </p:cNvPr>
            <p:cNvSpPr/>
            <p:nvPr/>
          </p:nvSpPr>
          <p:spPr>
            <a:xfrm>
              <a:off x="2162877" y="307907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E9A333-1303-D54D-81F9-0B18C6EBC797}"/>
                </a:ext>
              </a:extLst>
            </p:cNvPr>
            <p:cNvSpPr/>
            <p:nvPr/>
          </p:nvSpPr>
          <p:spPr>
            <a:xfrm>
              <a:off x="2111119" y="3758166"/>
              <a:ext cx="2087822" cy="1171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authentic .</a:t>
              </a:r>
            </a:p>
          </p:txBody>
        </p:sp>
        <p:sp>
          <p:nvSpPr>
            <p:cNvPr id="11" name="Shape 2540">
              <a:extLst>
                <a:ext uri="{FF2B5EF4-FFF2-40B4-BE49-F238E27FC236}">
                  <a16:creationId xmlns:a16="http://schemas.microsoft.com/office/drawing/2014/main" id="{A7BC8255-8446-9749-B92D-E519DD7B60CF}"/>
                </a:ext>
              </a:extLst>
            </p:cNvPr>
            <p:cNvSpPr/>
            <p:nvPr/>
          </p:nvSpPr>
          <p:spPr>
            <a:xfrm>
              <a:off x="2297533" y="32087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41AE59F-906A-534A-8F4B-86C7281E98DA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BCB234-7B28-6949-A5A6-175CA4230F8C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4C9E8D-C250-5348-9003-ACB66133978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4F3696F6-C799-3D46-B765-62F448349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2237C9D-16CA-F741-85C0-FC82FEC0B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F4A94C-B1A0-284B-905A-13FD6AEB6C4A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5EDFBDE-CD7A-8346-83FD-C8218165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D76ED3E-74D3-8A4D-961E-43CE959C8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01B05-FC55-4440-B07A-FFBD79E3A5EF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A1060-CAC3-A74F-99C7-52B69AAF3560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686972-C7BF-DD4C-BE64-BDA43A41EC71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8310A675-E066-5543-ABAC-8C0739E34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A8249BE8-C430-6D4B-AAF0-BFE59D183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89D0EB3-702B-9A46-A961-1DEED557CB33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3" grpId="0"/>
      <p:bldP spid="14" grpId="0"/>
      <p:bldP spid="21" grpId="0"/>
      <p:bldP spid="22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636C6C-0277-A048-B952-67DD2B7B3F7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70100" y="1751467"/>
            <a:ext cx="80518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F9BC178-6184-7744-B545-AF6AF33471D2}"/>
              </a:ext>
            </a:extLst>
          </p:cNvPr>
          <p:cNvSpPr>
            <a:spLocks/>
          </p:cNvSpPr>
          <p:nvPr/>
        </p:nvSpPr>
        <p:spPr bwMode="auto">
          <a:xfrm>
            <a:off x="2070100" y="3150055"/>
            <a:ext cx="2511425" cy="2514600"/>
          </a:xfrm>
          <a:custGeom>
            <a:avLst/>
            <a:gdLst>
              <a:gd name="T0" fmla="*/ 217 w 223"/>
              <a:gd name="T1" fmla="*/ 106 h 223"/>
              <a:gd name="T2" fmla="*/ 212 w 223"/>
              <a:gd name="T3" fmla="*/ 111 h 223"/>
              <a:gd name="T4" fmla="*/ 111 w 223"/>
              <a:gd name="T5" fmla="*/ 212 h 223"/>
              <a:gd name="T6" fmla="*/ 10 w 223"/>
              <a:gd name="T7" fmla="*/ 111 h 223"/>
              <a:gd name="T8" fmla="*/ 111 w 223"/>
              <a:gd name="T9" fmla="*/ 10 h 223"/>
              <a:gd name="T10" fmla="*/ 180 w 223"/>
              <a:gd name="T11" fmla="*/ 38 h 223"/>
              <a:gd name="T12" fmla="*/ 190 w 223"/>
              <a:gd name="T13" fmla="*/ 49 h 223"/>
              <a:gd name="T14" fmla="*/ 181 w 223"/>
              <a:gd name="T15" fmla="*/ 50 h 223"/>
              <a:gd name="T16" fmla="*/ 210 w 223"/>
              <a:gd name="T17" fmla="*/ 73 h 223"/>
              <a:gd name="T18" fmla="*/ 207 w 223"/>
              <a:gd name="T19" fmla="*/ 36 h 223"/>
              <a:gd name="T20" fmla="*/ 200 w 223"/>
              <a:gd name="T21" fmla="*/ 44 h 223"/>
              <a:gd name="T22" fmla="*/ 188 w 223"/>
              <a:gd name="T23" fmla="*/ 30 h 223"/>
              <a:gd name="T24" fmla="*/ 111 w 223"/>
              <a:gd name="T25" fmla="*/ 0 h 223"/>
              <a:gd name="T26" fmla="*/ 0 w 223"/>
              <a:gd name="T27" fmla="*/ 111 h 223"/>
              <a:gd name="T28" fmla="*/ 111 w 223"/>
              <a:gd name="T29" fmla="*/ 223 h 223"/>
              <a:gd name="T30" fmla="*/ 223 w 223"/>
              <a:gd name="T31" fmla="*/ 111 h 223"/>
              <a:gd name="T32" fmla="*/ 217 w 223"/>
              <a:gd name="T33" fmla="*/ 10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3" h="223">
                <a:moveTo>
                  <a:pt x="217" y="106"/>
                </a:moveTo>
                <a:cubicBezTo>
                  <a:pt x="214" y="106"/>
                  <a:pt x="212" y="108"/>
                  <a:pt x="212" y="111"/>
                </a:cubicBezTo>
                <a:cubicBezTo>
                  <a:pt x="212" y="167"/>
                  <a:pt x="167" y="212"/>
                  <a:pt x="111" y="212"/>
                </a:cubicBezTo>
                <a:cubicBezTo>
                  <a:pt x="55" y="212"/>
                  <a:pt x="10" y="167"/>
                  <a:pt x="10" y="111"/>
                </a:cubicBezTo>
                <a:cubicBezTo>
                  <a:pt x="10" y="55"/>
                  <a:pt x="55" y="10"/>
                  <a:pt x="111" y="10"/>
                </a:cubicBezTo>
                <a:cubicBezTo>
                  <a:pt x="137" y="10"/>
                  <a:pt x="162" y="20"/>
                  <a:pt x="180" y="38"/>
                </a:cubicBezTo>
                <a:cubicBezTo>
                  <a:pt x="184" y="41"/>
                  <a:pt x="187" y="45"/>
                  <a:pt x="190" y="49"/>
                </a:cubicBezTo>
                <a:cubicBezTo>
                  <a:pt x="181" y="50"/>
                  <a:pt x="181" y="50"/>
                  <a:pt x="181" y="50"/>
                </a:cubicBezTo>
                <a:cubicBezTo>
                  <a:pt x="210" y="73"/>
                  <a:pt x="210" y="73"/>
                  <a:pt x="210" y="73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200" y="44"/>
                  <a:pt x="200" y="44"/>
                  <a:pt x="200" y="44"/>
                </a:cubicBezTo>
                <a:cubicBezTo>
                  <a:pt x="197" y="39"/>
                  <a:pt x="192" y="35"/>
                  <a:pt x="188" y="30"/>
                </a:cubicBezTo>
                <a:cubicBezTo>
                  <a:pt x="167" y="10"/>
                  <a:pt x="140" y="0"/>
                  <a:pt x="111" y="0"/>
                </a:cubicBezTo>
                <a:cubicBezTo>
                  <a:pt x="50" y="0"/>
                  <a:pt x="0" y="50"/>
                  <a:pt x="0" y="111"/>
                </a:cubicBezTo>
                <a:cubicBezTo>
                  <a:pt x="0" y="173"/>
                  <a:pt x="50" y="223"/>
                  <a:pt x="111" y="223"/>
                </a:cubicBezTo>
                <a:cubicBezTo>
                  <a:pt x="173" y="223"/>
                  <a:pt x="223" y="173"/>
                  <a:pt x="223" y="111"/>
                </a:cubicBezTo>
                <a:cubicBezTo>
                  <a:pt x="223" y="108"/>
                  <a:pt x="220" y="106"/>
                  <a:pt x="217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AE064E-85DF-8444-9977-95757D299770}"/>
              </a:ext>
            </a:extLst>
          </p:cNvPr>
          <p:cNvGrpSpPr/>
          <p:nvPr/>
        </p:nvGrpSpPr>
        <p:grpSpPr>
          <a:xfrm>
            <a:off x="3467100" y="1751467"/>
            <a:ext cx="2566988" cy="2514601"/>
            <a:chOff x="3467100" y="1466850"/>
            <a:chExt cx="2566988" cy="251460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13D6447-9D58-4E40-908C-26112EB98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5" y="3068638"/>
              <a:ext cx="2376488" cy="912813"/>
            </a:xfrm>
            <a:custGeom>
              <a:avLst/>
              <a:gdLst>
                <a:gd name="T0" fmla="*/ 106 w 211"/>
                <a:gd name="T1" fmla="*/ 81 h 81"/>
                <a:gd name="T2" fmla="*/ 1 w 211"/>
                <a:gd name="T3" fmla="*/ 8 h 81"/>
                <a:gd name="T4" fmla="*/ 4 w 211"/>
                <a:gd name="T5" fmla="*/ 1 h 81"/>
                <a:gd name="T6" fmla="*/ 11 w 211"/>
                <a:gd name="T7" fmla="*/ 4 h 81"/>
                <a:gd name="T8" fmla="*/ 106 w 211"/>
                <a:gd name="T9" fmla="*/ 71 h 81"/>
                <a:gd name="T10" fmla="*/ 200 w 211"/>
                <a:gd name="T11" fmla="*/ 5 h 81"/>
                <a:gd name="T12" fmla="*/ 207 w 211"/>
                <a:gd name="T13" fmla="*/ 2 h 81"/>
                <a:gd name="T14" fmla="*/ 210 w 211"/>
                <a:gd name="T15" fmla="*/ 9 h 81"/>
                <a:gd name="T16" fmla="*/ 106 w 211"/>
                <a:gd name="T1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81">
                  <a:moveTo>
                    <a:pt x="106" y="81"/>
                  </a:moveTo>
                  <a:cubicBezTo>
                    <a:pt x="59" y="81"/>
                    <a:pt x="17" y="52"/>
                    <a:pt x="1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1"/>
                    <a:pt x="11" y="4"/>
                  </a:cubicBezTo>
                  <a:cubicBezTo>
                    <a:pt x="25" y="44"/>
                    <a:pt x="63" y="71"/>
                    <a:pt x="106" y="71"/>
                  </a:cubicBezTo>
                  <a:cubicBezTo>
                    <a:pt x="148" y="71"/>
                    <a:pt x="186" y="44"/>
                    <a:pt x="200" y="5"/>
                  </a:cubicBezTo>
                  <a:cubicBezTo>
                    <a:pt x="201" y="2"/>
                    <a:pt x="204" y="1"/>
                    <a:pt x="207" y="2"/>
                  </a:cubicBezTo>
                  <a:cubicBezTo>
                    <a:pt x="210" y="3"/>
                    <a:pt x="211" y="6"/>
                    <a:pt x="210" y="9"/>
                  </a:cubicBezTo>
                  <a:cubicBezTo>
                    <a:pt x="194" y="52"/>
                    <a:pt x="152" y="81"/>
                    <a:pt x="10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47D1492-2DE8-724A-9DDB-3E584301C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1466850"/>
              <a:ext cx="2566988" cy="1319213"/>
            </a:xfrm>
            <a:custGeom>
              <a:avLst/>
              <a:gdLst>
                <a:gd name="T0" fmla="*/ 219 w 228"/>
                <a:gd name="T1" fmla="*/ 81 h 117"/>
                <a:gd name="T2" fmla="*/ 188 w 228"/>
                <a:gd name="T3" fmla="*/ 31 h 117"/>
                <a:gd name="T4" fmla="*/ 112 w 228"/>
                <a:gd name="T5" fmla="*/ 0 h 117"/>
                <a:gd name="T6" fmla="*/ 0 w 228"/>
                <a:gd name="T7" fmla="*/ 112 h 117"/>
                <a:gd name="T8" fmla="*/ 6 w 228"/>
                <a:gd name="T9" fmla="*/ 117 h 117"/>
                <a:gd name="T10" fmla="*/ 11 w 228"/>
                <a:gd name="T11" fmla="*/ 112 h 117"/>
                <a:gd name="T12" fmla="*/ 112 w 228"/>
                <a:gd name="T13" fmla="*/ 11 h 117"/>
                <a:gd name="T14" fmla="*/ 181 w 228"/>
                <a:gd name="T15" fmla="*/ 39 h 117"/>
                <a:gd name="T16" fmla="*/ 208 w 228"/>
                <a:gd name="T17" fmla="*/ 82 h 117"/>
                <a:gd name="T18" fmla="*/ 199 w 228"/>
                <a:gd name="T19" fmla="*/ 79 h 117"/>
                <a:gd name="T20" fmla="*/ 218 w 228"/>
                <a:gd name="T21" fmla="*/ 112 h 117"/>
                <a:gd name="T22" fmla="*/ 228 w 228"/>
                <a:gd name="T23" fmla="*/ 76 h 117"/>
                <a:gd name="T24" fmla="*/ 219 w 228"/>
                <a:gd name="T25" fmla="*/ 8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17">
                  <a:moveTo>
                    <a:pt x="219" y="81"/>
                  </a:moveTo>
                  <a:cubicBezTo>
                    <a:pt x="213" y="62"/>
                    <a:pt x="203" y="45"/>
                    <a:pt x="188" y="31"/>
                  </a:cubicBezTo>
                  <a:cubicBezTo>
                    <a:pt x="168" y="11"/>
                    <a:pt x="140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8" y="117"/>
                    <a:pt x="11" y="115"/>
                    <a:pt x="11" y="112"/>
                  </a:cubicBezTo>
                  <a:cubicBezTo>
                    <a:pt x="11" y="56"/>
                    <a:pt x="56" y="11"/>
                    <a:pt x="112" y="11"/>
                  </a:cubicBezTo>
                  <a:cubicBezTo>
                    <a:pt x="138" y="11"/>
                    <a:pt x="162" y="21"/>
                    <a:pt x="181" y="39"/>
                  </a:cubicBezTo>
                  <a:cubicBezTo>
                    <a:pt x="194" y="51"/>
                    <a:pt x="203" y="66"/>
                    <a:pt x="208" y="82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218" y="112"/>
                    <a:pt x="218" y="112"/>
                    <a:pt x="218" y="112"/>
                  </a:cubicBezTo>
                  <a:cubicBezTo>
                    <a:pt x="228" y="76"/>
                    <a:pt x="228" y="76"/>
                    <a:pt x="228" y="76"/>
                  </a:cubicBezTo>
                  <a:lnTo>
                    <a:pt x="219" y="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E6582-DF72-E44A-A381-B8BFF026A302}"/>
              </a:ext>
            </a:extLst>
          </p:cNvPr>
          <p:cNvGrpSpPr/>
          <p:nvPr/>
        </p:nvGrpSpPr>
        <p:grpSpPr>
          <a:xfrm>
            <a:off x="4873625" y="3161167"/>
            <a:ext cx="2500313" cy="2514601"/>
            <a:chOff x="4873625" y="2876550"/>
            <a:chExt cx="2500313" cy="251460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7439B1A-D215-6F47-AB18-3FC7FCEC5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4071938"/>
              <a:ext cx="2500313" cy="1319213"/>
            </a:xfrm>
            <a:custGeom>
              <a:avLst/>
              <a:gdLst>
                <a:gd name="T0" fmla="*/ 111 w 222"/>
                <a:gd name="T1" fmla="*/ 117 h 117"/>
                <a:gd name="T2" fmla="*/ 0 w 222"/>
                <a:gd name="T3" fmla="*/ 5 h 117"/>
                <a:gd name="T4" fmla="*/ 5 w 222"/>
                <a:gd name="T5" fmla="*/ 0 h 117"/>
                <a:gd name="T6" fmla="*/ 10 w 222"/>
                <a:gd name="T7" fmla="*/ 5 h 117"/>
                <a:gd name="T8" fmla="*/ 111 w 222"/>
                <a:gd name="T9" fmla="*/ 106 h 117"/>
                <a:gd name="T10" fmla="*/ 211 w 222"/>
                <a:gd name="T11" fmla="*/ 16 h 117"/>
                <a:gd name="T12" fmla="*/ 217 w 222"/>
                <a:gd name="T13" fmla="*/ 11 h 117"/>
                <a:gd name="T14" fmla="*/ 222 w 222"/>
                <a:gd name="T15" fmla="*/ 17 h 117"/>
                <a:gd name="T16" fmla="*/ 186 w 222"/>
                <a:gd name="T17" fmla="*/ 88 h 117"/>
                <a:gd name="T18" fmla="*/ 111 w 222"/>
                <a:gd name="T1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17">
                  <a:moveTo>
                    <a:pt x="111" y="117"/>
                  </a:moveTo>
                  <a:cubicBezTo>
                    <a:pt x="50" y="117"/>
                    <a:pt x="0" y="6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61"/>
                    <a:pt x="55" y="106"/>
                    <a:pt x="111" y="106"/>
                  </a:cubicBezTo>
                  <a:cubicBezTo>
                    <a:pt x="163" y="106"/>
                    <a:pt x="206" y="67"/>
                    <a:pt x="211" y="16"/>
                  </a:cubicBezTo>
                  <a:cubicBezTo>
                    <a:pt x="212" y="13"/>
                    <a:pt x="214" y="11"/>
                    <a:pt x="217" y="11"/>
                  </a:cubicBezTo>
                  <a:cubicBezTo>
                    <a:pt x="220" y="11"/>
                    <a:pt x="222" y="14"/>
                    <a:pt x="222" y="17"/>
                  </a:cubicBezTo>
                  <a:cubicBezTo>
                    <a:pt x="219" y="44"/>
                    <a:pt x="206" y="69"/>
                    <a:pt x="186" y="88"/>
                  </a:cubicBezTo>
                  <a:cubicBezTo>
                    <a:pt x="165" y="107"/>
                    <a:pt x="139" y="117"/>
                    <a:pt x="111" y="1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0EDBD79-BEE3-CB48-8EA9-F4036DDFE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775" y="2876550"/>
              <a:ext cx="2319338" cy="901700"/>
            </a:xfrm>
            <a:custGeom>
              <a:avLst/>
              <a:gdLst>
                <a:gd name="T0" fmla="*/ 206 w 206"/>
                <a:gd name="T1" fmla="*/ 76 h 80"/>
                <a:gd name="T2" fmla="*/ 204 w 206"/>
                <a:gd name="T3" fmla="*/ 39 h 80"/>
                <a:gd name="T4" fmla="*/ 197 w 206"/>
                <a:gd name="T5" fmla="*/ 47 h 80"/>
                <a:gd name="T6" fmla="*/ 183 w 206"/>
                <a:gd name="T7" fmla="*/ 31 h 80"/>
                <a:gd name="T8" fmla="*/ 106 w 206"/>
                <a:gd name="T9" fmla="*/ 0 h 80"/>
                <a:gd name="T10" fmla="*/ 41 w 206"/>
                <a:gd name="T11" fmla="*/ 20 h 80"/>
                <a:gd name="T12" fmla="*/ 1 w 206"/>
                <a:gd name="T13" fmla="*/ 73 h 80"/>
                <a:gd name="T14" fmla="*/ 4 w 206"/>
                <a:gd name="T15" fmla="*/ 80 h 80"/>
                <a:gd name="T16" fmla="*/ 6 w 206"/>
                <a:gd name="T17" fmla="*/ 80 h 80"/>
                <a:gd name="T18" fmla="*/ 11 w 206"/>
                <a:gd name="T19" fmla="*/ 76 h 80"/>
                <a:gd name="T20" fmla="*/ 47 w 206"/>
                <a:gd name="T21" fmla="*/ 29 h 80"/>
                <a:gd name="T22" fmla="*/ 106 w 206"/>
                <a:gd name="T23" fmla="*/ 11 h 80"/>
                <a:gd name="T24" fmla="*/ 175 w 206"/>
                <a:gd name="T25" fmla="*/ 38 h 80"/>
                <a:gd name="T26" fmla="*/ 187 w 206"/>
                <a:gd name="T27" fmla="*/ 51 h 80"/>
                <a:gd name="T28" fmla="*/ 178 w 206"/>
                <a:gd name="T29" fmla="*/ 52 h 80"/>
                <a:gd name="T30" fmla="*/ 206 w 206"/>
                <a:gd name="T31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6" h="80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82" y="0"/>
                    <a:pt x="60" y="7"/>
                    <a:pt x="41" y="20"/>
                  </a:cubicBezTo>
                  <a:cubicBezTo>
                    <a:pt x="22" y="33"/>
                    <a:pt x="8" y="51"/>
                    <a:pt x="1" y="73"/>
                  </a:cubicBezTo>
                  <a:cubicBezTo>
                    <a:pt x="0" y="76"/>
                    <a:pt x="1" y="79"/>
                    <a:pt x="4" y="80"/>
                  </a:cubicBezTo>
                  <a:cubicBezTo>
                    <a:pt x="5" y="80"/>
                    <a:pt x="5" y="80"/>
                    <a:pt x="6" y="80"/>
                  </a:cubicBezTo>
                  <a:cubicBezTo>
                    <a:pt x="8" y="80"/>
                    <a:pt x="10" y="79"/>
                    <a:pt x="11" y="76"/>
                  </a:cubicBezTo>
                  <a:cubicBezTo>
                    <a:pt x="18" y="57"/>
                    <a:pt x="30" y="41"/>
                    <a:pt x="47" y="29"/>
                  </a:cubicBezTo>
                  <a:cubicBezTo>
                    <a:pt x="64" y="17"/>
                    <a:pt x="85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4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4508DA-E082-CA44-B4B1-ED928EF7D590}"/>
              </a:ext>
            </a:extLst>
          </p:cNvPr>
          <p:cNvGrpSpPr/>
          <p:nvPr/>
        </p:nvGrpSpPr>
        <p:grpSpPr>
          <a:xfrm>
            <a:off x="6248400" y="1841955"/>
            <a:ext cx="2533650" cy="2514600"/>
            <a:chOff x="6248400" y="1557338"/>
            <a:chExt cx="2533650" cy="25146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DA12896-8979-8F48-BEC6-4A5784636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3068638"/>
              <a:ext cx="2443163" cy="1003300"/>
            </a:xfrm>
            <a:custGeom>
              <a:avLst/>
              <a:gdLst>
                <a:gd name="T0" fmla="*/ 108 w 217"/>
                <a:gd name="T1" fmla="*/ 89 h 89"/>
                <a:gd name="T2" fmla="*/ 1 w 217"/>
                <a:gd name="T3" fmla="*/ 7 h 89"/>
                <a:gd name="T4" fmla="*/ 5 w 217"/>
                <a:gd name="T5" fmla="*/ 1 h 89"/>
                <a:gd name="T6" fmla="*/ 11 w 217"/>
                <a:gd name="T7" fmla="*/ 4 h 89"/>
                <a:gd name="T8" fmla="*/ 108 w 217"/>
                <a:gd name="T9" fmla="*/ 79 h 89"/>
                <a:gd name="T10" fmla="*/ 206 w 217"/>
                <a:gd name="T11" fmla="*/ 4 h 89"/>
                <a:gd name="T12" fmla="*/ 212 w 217"/>
                <a:gd name="T13" fmla="*/ 1 h 89"/>
                <a:gd name="T14" fmla="*/ 216 w 217"/>
                <a:gd name="T15" fmla="*/ 7 h 89"/>
                <a:gd name="T16" fmla="*/ 108 w 217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89">
                  <a:moveTo>
                    <a:pt x="108" y="89"/>
                  </a:moveTo>
                  <a:cubicBezTo>
                    <a:pt x="58" y="89"/>
                    <a:pt x="14" y="56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7" y="0"/>
                    <a:pt x="10" y="2"/>
                    <a:pt x="11" y="4"/>
                  </a:cubicBezTo>
                  <a:cubicBezTo>
                    <a:pt x="23" y="48"/>
                    <a:pt x="63" y="79"/>
                    <a:pt x="108" y="79"/>
                  </a:cubicBezTo>
                  <a:cubicBezTo>
                    <a:pt x="154" y="79"/>
                    <a:pt x="194" y="48"/>
                    <a:pt x="206" y="4"/>
                  </a:cubicBezTo>
                  <a:cubicBezTo>
                    <a:pt x="206" y="2"/>
                    <a:pt x="209" y="0"/>
                    <a:pt x="212" y="1"/>
                  </a:cubicBezTo>
                  <a:cubicBezTo>
                    <a:pt x="215" y="1"/>
                    <a:pt x="217" y="4"/>
                    <a:pt x="216" y="7"/>
                  </a:cubicBezTo>
                  <a:cubicBezTo>
                    <a:pt x="203" y="56"/>
                    <a:pt x="159" y="89"/>
                    <a:pt x="108" y="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63FD9B8-2AE8-0746-9D85-376F0DB79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1557338"/>
              <a:ext cx="2533650" cy="1228725"/>
            </a:xfrm>
            <a:custGeom>
              <a:avLst/>
              <a:gdLst>
                <a:gd name="T0" fmla="*/ 216 w 225"/>
                <a:gd name="T1" fmla="*/ 73 h 109"/>
                <a:gd name="T2" fmla="*/ 188 w 225"/>
                <a:gd name="T3" fmla="*/ 31 h 109"/>
                <a:gd name="T4" fmla="*/ 111 w 225"/>
                <a:gd name="T5" fmla="*/ 0 h 109"/>
                <a:gd name="T6" fmla="*/ 35 w 225"/>
                <a:gd name="T7" fmla="*/ 30 h 109"/>
                <a:gd name="T8" fmla="*/ 0 w 225"/>
                <a:gd name="T9" fmla="*/ 104 h 109"/>
                <a:gd name="T10" fmla="*/ 5 w 225"/>
                <a:gd name="T11" fmla="*/ 109 h 109"/>
                <a:gd name="T12" fmla="*/ 5 w 225"/>
                <a:gd name="T13" fmla="*/ 109 h 109"/>
                <a:gd name="T14" fmla="*/ 11 w 225"/>
                <a:gd name="T15" fmla="*/ 104 h 109"/>
                <a:gd name="T16" fmla="*/ 111 w 225"/>
                <a:gd name="T17" fmla="*/ 11 h 109"/>
                <a:gd name="T18" fmla="*/ 181 w 225"/>
                <a:gd name="T19" fmla="*/ 39 h 109"/>
                <a:gd name="T20" fmla="*/ 205 w 225"/>
                <a:gd name="T21" fmla="*/ 75 h 109"/>
                <a:gd name="T22" fmla="*/ 196 w 225"/>
                <a:gd name="T23" fmla="*/ 73 h 109"/>
                <a:gd name="T24" fmla="*/ 217 w 225"/>
                <a:gd name="T25" fmla="*/ 104 h 109"/>
                <a:gd name="T26" fmla="*/ 225 w 225"/>
                <a:gd name="T27" fmla="*/ 67 h 109"/>
                <a:gd name="T28" fmla="*/ 216 w 225"/>
                <a:gd name="T29" fmla="*/ 7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109">
                  <a:moveTo>
                    <a:pt x="216" y="73"/>
                  </a:moveTo>
                  <a:cubicBezTo>
                    <a:pt x="210" y="57"/>
                    <a:pt x="200" y="43"/>
                    <a:pt x="188" y="31"/>
                  </a:cubicBezTo>
                  <a:cubicBezTo>
                    <a:pt x="167" y="11"/>
                    <a:pt x="140" y="0"/>
                    <a:pt x="111" y="0"/>
                  </a:cubicBezTo>
                  <a:cubicBezTo>
                    <a:pt x="83" y="0"/>
                    <a:pt x="56" y="11"/>
                    <a:pt x="35" y="30"/>
                  </a:cubicBezTo>
                  <a:cubicBezTo>
                    <a:pt x="15" y="50"/>
                    <a:pt x="2" y="76"/>
                    <a:pt x="0" y="104"/>
                  </a:cubicBezTo>
                  <a:cubicBezTo>
                    <a:pt x="0" y="106"/>
                    <a:pt x="2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8" y="109"/>
                    <a:pt x="11" y="107"/>
                    <a:pt x="11" y="104"/>
                  </a:cubicBezTo>
                  <a:cubicBezTo>
                    <a:pt x="15" y="52"/>
                    <a:pt x="59" y="11"/>
                    <a:pt x="111" y="11"/>
                  </a:cubicBezTo>
                  <a:cubicBezTo>
                    <a:pt x="137" y="11"/>
                    <a:pt x="162" y="21"/>
                    <a:pt x="181" y="39"/>
                  </a:cubicBezTo>
                  <a:cubicBezTo>
                    <a:pt x="191" y="49"/>
                    <a:pt x="200" y="61"/>
                    <a:pt x="205" y="75"/>
                  </a:cubicBezTo>
                  <a:cubicBezTo>
                    <a:pt x="196" y="73"/>
                    <a:pt x="196" y="73"/>
                    <a:pt x="196" y="73"/>
                  </a:cubicBezTo>
                  <a:cubicBezTo>
                    <a:pt x="217" y="104"/>
                    <a:pt x="217" y="104"/>
                    <a:pt x="217" y="104"/>
                  </a:cubicBezTo>
                  <a:cubicBezTo>
                    <a:pt x="225" y="67"/>
                    <a:pt x="225" y="67"/>
                    <a:pt x="225" y="67"/>
                  </a:cubicBezTo>
                  <a:lnTo>
                    <a:pt x="216" y="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24BC27-E112-7D4C-A599-CA4B3BAD6659}"/>
              </a:ext>
            </a:extLst>
          </p:cNvPr>
          <p:cNvGrpSpPr/>
          <p:nvPr/>
        </p:nvGrpSpPr>
        <p:grpSpPr>
          <a:xfrm>
            <a:off x="7621588" y="3161167"/>
            <a:ext cx="2500313" cy="2514601"/>
            <a:chOff x="7621588" y="2876550"/>
            <a:chExt cx="2500313" cy="251460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0210C36-B9FC-304E-A58E-31E9BB393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1588" y="4195763"/>
              <a:ext cx="2500313" cy="1195388"/>
            </a:xfrm>
            <a:custGeom>
              <a:avLst/>
              <a:gdLst>
                <a:gd name="T0" fmla="*/ 111 w 222"/>
                <a:gd name="T1" fmla="*/ 106 h 106"/>
                <a:gd name="T2" fmla="*/ 36 w 222"/>
                <a:gd name="T3" fmla="*/ 77 h 106"/>
                <a:gd name="T4" fmla="*/ 0 w 222"/>
                <a:gd name="T5" fmla="*/ 6 h 106"/>
                <a:gd name="T6" fmla="*/ 5 w 222"/>
                <a:gd name="T7" fmla="*/ 0 h 106"/>
                <a:gd name="T8" fmla="*/ 11 w 222"/>
                <a:gd name="T9" fmla="*/ 5 h 106"/>
                <a:gd name="T10" fmla="*/ 111 w 222"/>
                <a:gd name="T11" fmla="*/ 95 h 106"/>
                <a:gd name="T12" fmla="*/ 211 w 222"/>
                <a:gd name="T13" fmla="*/ 5 h 106"/>
                <a:gd name="T14" fmla="*/ 217 w 222"/>
                <a:gd name="T15" fmla="*/ 0 h 106"/>
                <a:gd name="T16" fmla="*/ 222 w 222"/>
                <a:gd name="T17" fmla="*/ 6 h 106"/>
                <a:gd name="T18" fmla="*/ 186 w 222"/>
                <a:gd name="T19" fmla="*/ 77 h 106"/>
                <a:gd name="T20" fmla="*/ 111 w 222"/>
                <a:gd name="T2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106">
                  <a:moveTo>
                    <a:pt x="111" y="106"/>
                  </a:moveTo>
                  <a:cubicBezTo>
                    <a:pt x="83" y="106"/>
                    <a:pt x="57" y="96"/>
                    <a:pt x="36" y="77"/>
                  </a:cubicBezTo>
                  <a:cubicBezTo>
                    <a:pt x="16" y="58"/>
                    <a:pt x="3" y="33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2"/>
                    <a:pt x="11" y="5"/>
                  </a:cubicBezTo>
                  <a:cubicBezTo>
                    <a:pt x="16" y="56"/>
                    <a:pt x="59" y="95"/>
                    <a:pt x="111" y="95"/>
                  </a:cubicBezTo>
                  <a:cubicBezTo>
                    <a:pt x="163" y="95"/>
                    <a:pt x="206" y="56"/>
                    <a:pt x="211" y="5"/>
                  </a:cubicBezTo>
                  <a:cubicBezTo>
                    <a:pt x="212" y="2"/>
                    <a:pt x="214" y="0"/>
                    <a:pt x="217" y="0"/>
                  </a:cubicBezTo>
                  <a:cubicBezTo>
                    <a:pt x="220" y="0"/>
                    <a:pt x="222" y="3"/>
                    <a:pt x="222" y="6"/>
                  </a:cubicBezTo>
                  <a:cubicBezTo>
                    <a:pt x="219" y="33"/>
                    <a:pt x="206" y="58"/>
                    <a:pt x="186" y="77"/>
                  </a:cubicBezTo>
                  <a:cubicBezTo>
                    <a:pt x="165" y="96"/>
                    <a:pt x="139" y="106"/>
                    <a:pt x="111" y="1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45E3578-A777-7847-862F-60B9792EF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2876550"/>
              <a:ext cx="2319338" cy="912813"/>
            </a:xfrm>
            <a:custGeom>
              <a:avLst/>
              <a:gdLst>
                <a:gd name="T0" fmla="*/ 206 w 206"/>
                <a:gd name="T1" fmla="*/ 76 h 81"/>
                <a:gd name="T2" fmla="*/ 204 w 206"/>
                <a:gd name="T3" fmla="*/ 39 h 81"/>
                <a:gd name="T4" fmla="*/ 197 w 206"/>
                <a:gd name="T5" fmla="*/ 47 h 81"/>
                <a:gd name="T6" fmla="*/ 183 w 206"/>
                <a:gd name="T7" fmla="*/ 31 h 81"/>
                <a:gd name="T8" fmla="*/ 106 w 206"/>
                <a:gd name="T9" fmla="*/ 0 h 81"/>
                <a:gd name="T10" fmla="*/ 1 w 206"/>
                <a:gd name="T11" fmla="*/ 74 h 81"/>
                <a:gd name="T12" fmla="*/ 4 w 206"/>
                <a:gd name="T13" fmla="*/ 81 h 81"/>
                <a:gd name="T14" fmla="*/ 6 w 206"/>
                <a:gd name="T15" fmla="*/ 81 h 81"/>
                <a:gd name="T16" fmla="*/ 11 w 206"/>
                <a:gd name="T17" fmla="*/ 78 h 81"/>
                <a:gd name="T18" fmla="*/ 106 w 206"/>
                <a:gd name="T19" fmla="*/ 11 h 81"/>
                <a:gd name="T20" fmla="*/ 175 w 206"/>
                <a:gd name="T21" fmla="*/ 38 h 81"/>
                <a:gd name="T22" fmla="*/ 187 w 206"/>
                <a:gd name="T23" fmla="*/ 51 h 81"/>
                <a:gd name="T24" fmla="*/ 178 w 206"/>
                <a:gd name="T25" fmla="*/ 52 h 81"/>
                <a:gd name="T26" fmla="*/ 206 w 206"/>
                <a:gd name="T27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81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59" y="0"/>
                    <a:pt x="17" y="30"/>
                    <a:pt x="1" y="74"/>
                  </a:cubicBezTo>
                  <a:cubicBezTo>
                    <a:pt x="0" y="77"/>
                    <a:pt x="1" y="80"/>
                    <a:pt x="4" y="81"/>
                  </a:cubicBezTo>
                  <a:cubicBezTo>
                    <a:pt x="5" y="81"/>
                    <a:pt x="5" y="81"/>
                    <a:pt x="6" y="81"/>
                  </a:cubicBezTo>
                  <a:cubicBezTo>
                    <a:pt x="8" y="81"/>
                    <a:pt x="10" y="80"/>
                    <a:pt x="11" y="78"/>
                  </a:cubicBezTo>
                  <a:cubicBezTo>
                    <a:pt x="25" y="38"/>
                    <a:pt x="63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3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F4F6AF-A5C4-BE40-B7CF-6FD926A80AC2}"/>
              </a:ext>
            </a:extLst>
          </p:cNvPr>
          <p:cNvGrpSpPr/>
          <p:nvPr/>
        </p:nvGrpSpPr>
        <p:grpSpPr>
          <a:xfrm>
            <a:off x="2592372" y="4126200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6AEEE3-840F-B44A-951A-02FB18F6D38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3DACB327-1860-0940-A596-F3963E17CB6A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3A7EEE-2C2B-1649-B7CA-F1DD6728449B}"/>
              </a:ext>
            </a:extLst>
          </p:cNvPr>
          <p:cNvGrpSpPr/>
          <p:nvPr/>
        </p:nvGrpSpPr>
        <p:grpSpPr>
          <a:xfrm>
            <a:off x="4022117" y="2596839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63D448-90EC-B444-B40E-9F73D68F99D7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96C13ED-4F4A-AC4F-B5F3-EA847F00225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828DD0-0D75-F141-B470-1E4739943BAB}"/>
              </a:ext>
            </a:extLst>
          </p:cNvPr>
          <p:cNvGrpSpPr/>
          <p:nvPr/>
        </p:nvGrpSpPr>
        <p:grpSpPr>
          <a:xfrm>
            <a:off x="5403026" y="4126199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61CD75-B6CE-2E49-B86A-0B831CA8EBDC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4613D3D2-9192-C649-AB10-8B06EAF0C274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415045-79E2-0442-A2ED-2341ABA709F3}"/>
              </a:ext>
            </a:extLst>
          </p:cNvPr>
          <p:cNvGrpSpPr/>
          <p:nvPr/>
        </p:nvGrpSpPr>
        <p:grpSpPr>
          <a:xfrm>
            <a:off x="8195439" y="4126199"/>
            <a:ext cx="1468066" cy="632481"/>
            <a:chOff x="8002514" y="2015877"/>
            <a:chExt cx="1575004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624CA8-6FB6-5547-B0A6-470EF57FFB76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84">
              <a:extLst>
                <a:ext uri="{FF2B5EF4-FFF2-40B4-BE49-F238E27FC236}">
                  <a16:creationId xmlns:a16="http://schemas.microsoft.com/office/drawing/2014/main" id="{A2C45C1D-3F13-6642-9996-73F8CE82DBF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40EF19-9F6B-F442-84E5-C89DBB61A933}"/>
              </a:ext>
            </a:extLst>
          </p:cNvPr>
          <p:cNvGrpSpPr/>
          <p:nvPr/>
        </p:nvGrpSpPr>
        <p:grpSpPr>
          <a:xfrm>
            <a:off x="6820050" y="2596839"/>
            <a:ext cx="1529896" cy="632481"/>
            <a:chOff x="5107857" y="5455401"/>
            <a:chExt cx="1641337" cy="6785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C32231-2DAB-674A-BF74-75FFD4F94179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543">
              <a:extLst>
                <a:ext uri="{FF2B5EF4-FFF2-40B4-BE49-F238E27FC236}">
                  <a16:creationId xmlns:a16="http://schemas.microsoft.com/office/drawing/2014/main" id="{D8BF48FA-51E4-FB4E-8EA9-784CBB18316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9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1EB4C83-CB72-5E41-B4A0-975673C9C1F7}"/>
              </a:ext>
            </a:extLst>
          </p:cNvPr>
          <p:cNvGrpSpPr/>
          <p:nvPr/>
        </p:nvGrpSpPr>
        <p:grpSpPr>
          <a:xfrm>
            <a:off x="1417606" y="3182938"/>
            <a:ext cx="3276600" cy="3675062"/>
            <a:chOff x="1417606" y="3182938"/>
            <a:chExt cx="3276600" cy="3675062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0F342A8-A82D-2341-8DBA-F062554E1E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17606" y="4524375"/>
              <a:ext cx="3276600" cy="2333625"/>
            </a:xfrm>
            <a:custGeom>
              <a:avLst/>
              <a:gdLst>
                <a:gd name="T0" fmla="*/ 281 w 291"/>
                <a:gd name="T1" fmla="*/ 2 h 207"/>
                <a:gd name="T2" fmla="*/ 110 w 291"/>
                <a:gd name="T3" fmla="*/ 47 h 207"/>
                <a:gd name="T4" fmla="*/ 107 w 291"/>
                <a:gd name="T5" fmla="*/ 59 h 207"/>
                <a:gd name="T6" fmla="*/ 123 w 291"/>
                <a:gd name="T7" fmla="*/ 75 h 207"/>
                <a:gd name="T8" fmla="*/ 123 w 291"/>
                <a:gd name="T9" fmla="*/ 84 h 207"/>
                <a:gd name="T10" fmla="*/ 0 w 291"/>
                <a:gd name="T11" fmla="*/ 207 h 207"/>
                <a:gd name="T12" fmla="*/ 91 w 291"/>
                <a:gd name="T13" fmla="*/ 207 h 207"/>
                <a:gd name="T14" fmla="*/ 167 w 291"/>
                <a:gd name="T15" fmla="*/ 207 h 207"/>
                <a:gd name="T16" fmla="*/ 207 w 291"/>
                <a:gd name="T17" fmla="*/ 168 h 207"/>
                <a:gd name="T18" fmla="*/ 216 w 291"/>
                <a:gd name="T19" fmla="*/ 168 h 207"/>
                <a:gd name="T20" fmla="*/ 232 w 291"/>
                <a:gd name="T21" fmla="*/ 184 h 207"/>
                <a:gd name="T22" fmla="*/ 243 w 291"/>
                <a:gd name="T23" fmla="*/ 180 h 207"/>
                <a:gd name="T24" fmla="*/ 289 w 291"/>
                <a:gd name="T25" fmla="*/ 10 h 207"/>
                <a:gd name="T26" fmla="*/ 281 w 291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1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4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91" y="207"/>
                    <a:pt x="91" y="207"/>
                    <a:pt x="91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7" y="168"/>
                    <a:pt x="207" y="168"/>
                    <a:pt x="207" y="168"/>
                  </a:cubicBezTo>
                  <a:cubicBezTo>
                    <a:pt x="209" y="165"/>
                    <a:pt x="214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1" y="5"/>
                    <a:pt x="286" y="0"/>
                    <a:pt x="281" y="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DD6DF98-40A1-834A-9C97-B3F5BE8AB2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2031" y="3251200"/>
              <a:ext cx="33338" cy="15779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1A285E3-A7D2-9F43-9F63-9FF9102A8A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3182938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4030B-1EDD-4F4D-B34F-32EF540949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41544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F15359F-A3E9-974F-85D6-CC84720AFA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4760913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7AD830-C07C-3845-B6C0-EC7E39AD4792}"/>
              </a:ext>
            </a:extLst>
          </p:cNvPr>
          <p:cNvGrpSpPr/>
          <p:nvPr/>
        </p:nvGrpSpPr>
        <p:grpSpPr>
          <a:xfrm>
            <a:off x="3522631" y="3814763"/>
            <a:ext cx="3265488" cy="3043237"/>
            <a:chOff x="3522631" y="3814763"/>
            <a:chExt cx="3265488" cy="3043237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8520329-BDA4-6E47-ABD8-E5E1DC480E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22631" y="4524375"/>
              <a:ext cx="3265488" cy="2333625"/>
            </a:xfrm>
            <a:custGeom>
              <a:avLst/>
              <a:gdLst>
                <a:gd name="T0" fmla="*/ 280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8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0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0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8" y="207"/>
                    <a:pt x="88" y="207"/>
                    <a:pt x="88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5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0" y="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2D36F74-370B-EB49-9E37-214777603C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81494" y="3883025"/>
              <a:ext cx="33338" cy="10477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21FEFDC-5BF2-9A46-9075-65B0828369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3814763"/>
              <a:ext cx="134938" cy="1349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CDA0865-D0B0-CB46-93C9-AC5A2AFFF4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91006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D38405-2605-D447-94FC-098217DD37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4760913"/>
              <a:ext cx="134938" cy="1365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1998814-D205-A340-A4A8-F1135FABD9DA}"/>
              </a:ext>
            </a:extLst>
          </p:cNvPr>
          <p:cNvGrpSpPr/>
          <p:nvPr/>
        </p:nvGrpSpPr>
        <p:grpSpPr>
          <a:xfrm>
            <a:off x="1600099" y="2475536"/>
            <a:ext cx="2198178" cy="572464"/>
            <a:chOff x="2194602" y="2009322"/>
            <a:chExt cx="2198178" cy="57246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6D1BAA1-1D52-A84A-8D8B-E46242B4FB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Shape 2778">
              <a:extLst>
                <a:ext uri="{FF2B5EF4-FFF2-40B4-BE49-F238E27FC236}">
                  <a16:creationId xmlns:a16="http://schemas.microsoft.com/office/drawing/2014/main" id="{4CC4BD73-13D3-5744-9F55-2032242B77A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C17E55-D5FF-4148-BC7E-F4FC6F70766E}"/>
              </a:ext>
            </a:extLst>
          </p:cNvPr>
          <p:cNvGrpSpPr/>
          <p:nvPr/>
        </p:nvGrpSpPr>
        <p:grpSpPr>
          <a:xfrm>
            <a:off x="6101393" y="2475536"/>
            <a:ext cx="2199302" cy="572464"/>
            <a:chOff x="4129724" y="2015877"/>
            <a:chExt cx="2199302" cy="57246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CEB3ED-2DEB-4049-A3D8-F89BEC78DE31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Shape 2748">
              <a:extLst>
                <a:ext uri="{FF2B5EF4-FFF2-40B4-BE49-F238E27FC236}">
                  <a16:creationId xmlns:a16="http://schemas.microsoft.com/office/drawing/2014/main" id="{17DD5F43-2AA9-6840-B7D8-3D4F209C717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6983096-47CE-234B-A670-B755AB67B1E8}"/>
              </a:ext>
            </a:extLst>
          </p:cNvPr>
          <p:cNvGrpSpPr/>
          <p:nvPr/>
        </p:nvGrpSpPr>
        <p:grpSpPr>
          <a:xfrm>
            <a:off x="3529534" y="3097222"/>
            <a:ext cx="2126143" cy="572464"/>
            <a:chOff x="6064846" y="2015877"/>
            <a:chExt cx="2126143" cy="57246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BF4D95D-E6BE-5D4E-88F8-334D28B19F8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Shape 2774">
              <a:extLst>
                <a:ext uri="{FF2B5EF4-FFF2-40B4-BE49-F238E27FC236}">
                  <a16:creationId xmlns:a16="http://schemas.microsoft.com/office/drawing/2014/main" id="{F4A90D8A-3D3A-0E44-AD53-AF6AA6F1AD0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438CA5-5EF1-8748-A2CB-E6E75B2000D1}"/>
              </a:ext>
            </a:extLst>
          </p:cNvPr>
          <p:cNvGrpSpPr/>
          <p:nvPr/>
        </p:nvGrpSpPr>
        <p:grpSpPr>
          <a:xfrm>
            <a:off x="8160999" y="3093521"/>
            <a:ext cx="2199302" cy="572464"/>
            <a:chOff x="8002514" y="2015877"/>
            <a:chExt cx="2199302" cy="57246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21F7F05-B76E-594C-9E1B-4D10D43E4AB8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7" name="Shape 2784">
              <a:extLst>
                <a:ext uri="{FF2B5EF4-FFF2-40B4-BE49-F238E27FC236}">
                  <a16:creationId xmlns:a16="http://schemas.microsoft.com/office/drawing/2014/main" id="{9CF595AA-266F-FB45-9592-07C723587688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846407-AEE5-F04C-90DF-B414A7E82E40}"/>
              </a:ext>
            </a:extLst>
          </p:cNvPr>
          <p:cNvGrpSpPr/>
          <p:nvPr/>
        </p:nvGrpSpPr>
        <p:grpSpPr>
          <a:xfrm>
            <a:off x="5618131" y="3149600"/>
            <a:ext cx="3276600" cy="3708400"/>
            <a:chOff x="5618131" y="3149600"/>
            <a:chExt cx="3276600" cy="370840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0819889-F68A-CF44-8477-ED4383CBC8F2}"/>
                </a:ext>
              </a:extLst>
            </p:cNvPr>
            <p:cNvGrpSpPr/>
            <p:nvPr/>
          </p:nvGrpSpPr>
          <p:grpSpPr>
            <a:xfrm>
              <a:off x="5618131" y="3149600"/>
              <a:ext cx="3276600" cy="3708400"/>
              <a:chOff x="5618131" y="3149600"/>
              <a:chExt cx="3276600" cy="3708400"/>
            </a:xfrm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73BBA279-28C2-6D45-B19D-540C93238D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18131" y="4524375"/>
                <a:ext cx="3276600" cy="2333625"/>
              </a:xfrm>
              <a:custGeom>
                <a:avLst/>
                <a:gdLst>
                  <a:gd name="T0" fmla="*/ 281 w 291"/>
                  <a:gd name="T1" fmla="*/ 2 h 207"/>
                  <a:gd name="T2" fmla="*/ 111 w 291"/>
                  <a:gd name="T3" fmla="*/ 47 h 207"/>
                  <a:gd name="T4" fmla="*/ 107 w 291"/>
                  <a:gd name="T5" fmla="*/ 59 h 207"/>
                  <a:gd name="T6" fmla="*/ 123 w 291"/>
                  <a:gd name="T7" fmla="*/ 75 h 207"/>
                  <a:gd name="T8" fmla="*/ 123 w 291"/>
                  <a:gd name="T9" fmla="*/ 84 h 207"/>
                  <a:gd name="T10" fmla="*/ 0 w 291"/>
                  <a:gd name="T11" fmla="*/ 207 h 207"/>
                  <a:gd name="T12" fmla="*/ 84 w 291"/>
                  <a:gd name="T13" fmla="*/ 207 h 207"/>
                  <a:gd name="T14" fmla="*/ 167 w 291"/>
                  <a:gd name="T15" fmla="*/ 207 h 207"/>
                  <a:gd name="T16" fmla="*/ 207 w 291"/>
                  <a:gd name="T17" fmla="*/ 168 h 207"/>
                  <a:gd name="T18" fmla="*/ 216 w 291"/>
                  <a:gd name="T19" fmla="*/ 168 h 207"/>
                  <a:gd name="T20" fmla="*/ 232 w 291"/>
                  <a:gd name="T21" fmla="*/ 184 h 207"/>
                  <a:gd name="T22" fmla="*/ 244 w 291"/>
                  <a:gd name="T23" fmla="*/ 180 h 207"/>
                  <a:gd name="T24" fmla="*/ 289 w 291"/>
                  <a:gd name="T25" fmla="*/ 10 h 207"/>
                  <a:gd name="T26" fmla="*/ 281 w 291"/>
                  <a:gd name="T27" fmla="*/ 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1" h="207">
                    <a:moveTo>
                      <a:pt x="281" y="2"/>
                    </a:moveTo>
                    <a:cubicBezTo>
                      <a:pt x="111" y="47"/>
                      <a:pt x="111" y="47"/>
                      <a:pt x="111" y="47"/>
                    </a:cubicBezTo>
                    <a:cubicBezTo>
                      <a:pt x="106" y="49"/>
                      <a:pt x="104" y="55"/>
                      <a:pt x="107" y="59"/>
                    </a:cubicBezTo>
                    <a:cubicBezTo>
                      <a:pt x="123" y="75"/>
                      <a:pt x="123" y="75"/>
                      <a:pt x="123" y="75"/>
                    </a:cubicBezTo>
                    <a:cubicBezTo>
                      <a:pt x="126" y="77"/>
                      <a:pt x="126" y="82"/>
                      <a:pt x="123" y="84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167" y="207"/>
                      <a:pt x="167" y="207"/>
                      <a:pt x="167" y="207"/>
                    </a:cubicBezTo>
                    <a:cubicBezTo>
                      <a:pt x="207" y="168"/>
                      <a:pt x="207" y="168"/>
                      <a:pt x="207" y="168"/>
                    </a:cubicBezTo>
                    <a:cubicBezTo>
                      <a:pt x="209" y="165"/>
                      <a:pt x="214" y="165"/>
                      <a:pt x="216" y="168"/>
                    </a:cubicBezTo>
                    <a:cubicBezTo>
                      <a:pt x="232" y="184"/>
                      <a:pt x="232" y="184"/>
                      <a:pt x="232" y="184"/>
                    </a:cubicBezTo>
                    <a:cubicBezTo>
                      <a:pt x="236" y="187"/>
                      <a:pt x="242" y="186"/>
                      <a:pt x="244" y="180"/>
                    </a:cubicBezTo>
                    <a:cubicBezTo>
                      <a:pt x="289" y="10"/>
                      <a:pt x="289" y="10"/>
                      <a:pt x="289" y="10"/>
                    </a:cubicBezTo>
                    <a:cubicBezTo>
                      <a:pt x="291" y="5"/>
                      <a:pt x="286" y="0"/>
                      <a:pt x="281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A3CEFC5-387A-CD4D-92AB-B9550F2ED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048469" y="3251200"/>
                <a:ext cx="22225" cy="16795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F2961BC-B722-5E48-9319-87CCACBCD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3149600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8E7C593-548B-B141-A39F-F1D515221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4829175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356A190-2EE5-A741-AD5B-9C55627AC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91319" y="4862513"/>
                <a:ext cx="134938" cy="1349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1157136-783D-7F49-9E13-C8635F9346F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991319" y="3244201"/>
              <a:ext cx="136525" cy="134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614B4D-384C-B942-82E3-6F0F066652F7}"/>
              </a:ext>
            </a:extLst>
          </p:cNvPr>
          <p:cNvGrpSpPr/>
          <p:nvPr/>
        </p:nvGrpSpPr>
        <p:grpSpPr>
          <a:xfrm>
            <a:off x="7734269" y="3814763"/>
            <a:ext cx="3265488" cy="3043237"/>
            <a:chOff x="7734269" y="3814763"/>
            <a:chExt cx="3265488" cy="3043237"/>
          </a:xfrm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EA6862F-7D18-C646-B7E0-142464355C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34269" y="4524375"/>
              <a:ext cx="3265488" cy="2333625"/>
            </a:xfrm>
            <a:custGeom>
              <a:avLst/>
              <a:gdLst>
                <a:gd name="T0" fmla="*/ 281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3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1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3" y="207"/>
                    <a:pt x="83" y="207"/>
                    <a:pt x="83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1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35F0915-7656-CE4B-8AB7-B289D9C0401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43981" y="3883025"/>
              <a:ext cx="33338" cy="1047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D83B960-23E8-2D4D-9303-831E0592F5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53494" y="4829175"/>
              <a:ext cx="214313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403F0AA-0B31-7E49-8369-E957502EFD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486251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92C96C3-5220-2C46-B54B-AE23A6ED24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381476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83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7" name="Shape 1240">
            <a:extLst>
              <a:ext uri="{FF2B5EF4-FFF2-40B4-BE49-F238E27FC236}">
                <a16:creationId xmlns:a16="http://schemas.microsoft.com/office/drawing/2014/main" id="{BB337E0D-2956-E44B-897C-0377159644DC}"/>
              </a:ext>
            </a:extLst>
          </p:cNvPr>
          <p:cNvSpPr/>
          <p:nvPr/>
        </p:nvSpPr>
        <p:spPr>
          <a:xfrm>
            <a:off x="1354662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Shape 1241">
            <a:extLst>
              <a:ext uri="{FF2B5EF4-FFF2-40B4-BE49-F238E27FC236}">
                <a16:creationId xmlns:a16="http://schemas.microsoft.com/office/drawing/2014/main" id="{2698D182-181B-2D42-800E-8AD2B47B7919}"/>
              </a:ext>
            </a:extLst>
          </p:cNvPr>
          <p:cNvSpPr/>
          <p:nvPr/>
        </p:nvSpPr>
        <p:spPr>
          <a:xfrm>
            <a:off x="3718966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" name="Shape 1242">
            <a:extLst>
              <a:ext uri="{FF2B5EF4-FFF2-40B4-BE49-F238E27FC236}">
                <a16:creationId xmlns:a16="http://schemas.microsoft.com/office/drawing/2014/main" id="{F6580D44-59D6-114D-9090-69A16E3FE992}"/>
              </a:ext>
            </a:extLst>
          </p:cNvPr>
          <p:cNvSpPr/>
          <p:nvPr/>
        </p:nvSpPr>
        <p:spPr>
          <a:xfrm>
            <a:off x="6083270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dirty="0"/>
          </a:p>
        </p:txBody>
      </p:sp>
      <p:sp>
        <p:nvSpPr>
          <p:cNvPr id="10" name="Shape 1242">
            <a:extLst>
              <a:ext uri="{FF2B5EF4-FFF2-40B4-BE49-F238E27FC236}">
                <a16:creationId xmlns:a16="http://schemas.microsoft.com/office/drawing/2014/main" id="{94080ADB-A26C-D647-9FF1-5D16CE4CAE0D}"/>
              </a:ext>
            </a:extLst>
          </p:cNvPr>
          <p:cNvSpPr/>
          <p:nvPr/>
        </p:nvSpPr>
        <p:spPr>
          <a:xfrm>
            <a:off x="8447574" y="218483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1851C-66EC-A04E-9844-A9396674035D}"/>
              </a:ext>
            </a:extLst>
          </p:cNvPr>
          <p:cNvSpPr/>
          <p:nvPr/>
        </p:nvSpPr>
        <p:spPr>
          <a:xfrm>
            <a:off x="1573937" y="3689144"/>
            <a:ext cx="2124302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71826-954D-D143-B941-C361095933CE}"/>
              </a:ext>
            </a:extLst>
          </p:cNvPr>
          <p:cNvSpPr/>
          <p:nvPr/>
        </p:nvSpPr>
        <p:spPr>
          <a:xfrm>
            <a:off x="3941062" y="3689143"/>
            <a:ext cx="2118660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49EA-2069-DC4D-9128-6BE18283DE27}"/>
              </a:ext>
            </a:extLst>
          </p:cNvPr>
          <p:cNvSpPr/>
          <p:nvPr/>
        </p:nvSpPr>
        <p:spPr>
          <a:xfrm>
            <a:off x="6428483" y="3695235"/>
            <a:ext cx="1872426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82BE37-04CC-B948-8D89-6EC3695E3019}"/>
              </a:ext>
            </a:extLst>
          </p:cNvPr>
          <p:cNvSpPr/>
          <p:nvPr/>
        </p:nvSpPr>
        <p:spPr>
          <a:xfrm>
            <a:off x="8731838" y="3689142"/>
            <a:ext cx="1994324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CBEDE6-8990-E445-B0A6-A93DE2AA43AA}"/>
              </a:ext>
            </a:extLst>
          </p:cNvPr>
          <p:cNvGrpSpPr/>
          <p:nvPr/>
        </p:nvGrpSpPr>
        <p:grpSpPr>
          <a:xfrm>
            <a:off x="1902648" y="2550023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139BDA-D30F-8B4B-8DFB-6812428B1AA1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0E2E5DFC-D497-6D47-AE80-19EC00D68BAD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AC94FB-BD8A-0B43-BFF7-75F7A9584FFE}"/>
              </a:ext>
            </a:extLst>
          </p:cNvPr>
          <p:cNvGrpSpPr/>
          <p:nvPr/>
        </p:nvGrpSpPr>
        <p:grpSpPr>
          <a:xfrm>
            <a:off x="4266359" y="2550022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FF7C0F-D10D-CB41-9674-0775C7A933BD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D6B3143-E869-2A4E-AC78-54A335FE3A2C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6ABC13-E611-5644-8808-DE38CC536704}"/>
              </a:ext>
            </a:extLst>
          </p:cNvPr>
          <p:cNvGrpSpPr/>
          <p:nvPr/>
        </p:nvGrpSpPr>
        <p:grpSpPr>
          <a:xfrm>
            <a:off x="6630070" y="2550022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DE96D5-56B0-4549-A147-F65F039B2A8D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A415B5A8-3E01-1B46-876B-8F04F7CF901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57F37B-1AD3-7F4A-904D-A9D4FED0FA13}"/>
              </a:ext>
            </a:extLst>
          </p:cNvPr>
          <p:cNvGrpSpPr/>
          <p:nvPr/>
        </p:nvGrpSpPr>
        <p:grpSpPr>
          <a:xfrm>
            <a:off x="8964052" y="2550022"/>
            <a:ext cx="1529896" cy="632481"/>
            <a:chOff x="5107857" y="5455401"/>
            <a:chExt cx="1641337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96FB72-1EA7-4542-8786-F47D68682506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543">
              <a:extLst>
                <a:ext uri="{FF2B5EF4-FFF2-40B4-BE49-F238E27FC236}">
                  <a16:creationId xmlns:a16="http://schemas.microsoft.com/office/drawing/2014/main" id="{59E05FD1-74E2-414F-98A7-1BE286D2D307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5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2580" y="1857187"/>
            <a:ext cx="2888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kern="10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CLOSING</a:t>
            </a:r>
            <a:endParaRPr lang="id-ID" sz="3600" b="1" kern="100" spc="10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3287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80949" y="4473233"/>
            <a:ext cx="839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Pulsecolor</a:t>
            </a:r>
            <a:endParaRPr lang="en-US" sz="1200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E63EE38-BB6B-DC49-BDA7-EA7BCCE8ACCE}"/>
              </a:ext>
            </a:extLst>
          </p:cNvPr>
          <p:cNvGrpSpPr/>
          <p:nvPr/>
        </p:nvGrpSpPr>
        <p:grpSpPr>
          <a:xfrm>
            <a:off x="1026962" y="1649393"/>
            <a:ext cx="4104029" cy="4259604"/>
            <a:chOff x="772361" y="1655180"/>
            <a:chExt cx="4104029" cy="4259604"/>
          </a:xfrm>
        </p:grpSpPr>
        <p:sp>
          <p:nvSpPr>
            <p:cNvPr id="87" name="AutoShape 3">
              <a:extLst>
                <a:ext uri="{FF2B5EF4-FFF2-40B4-BE49-F238E27FC236}">
                  <a16:creationId xmlns:a16="http://schemas.microsoft.com/office/drawing/2014/main" id="{37683A05-5AFC-8F4A-BB8F-A8CFDE6BDD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78269" y="1655180"/>
              <a:ext cx="4098121" cy="4253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2822958-AD77-6549-9638-95F50A436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648" y="4188689"/>
              <a:ext cx="1218014" cy="1114626"/>
            </a:xfrm>
            <a:custGeom>
              <a:avLst/>
              <a:gdLst>
                <a:gd name="T0" fmla="*/ 211 w 211"/>
                <a:gd name="T1" fmla="*/ 164 h 193"/>
                <a:gd name="T2" fmla="*/ 92 w 211"/>
                <a:gd name="T3" fmla="*/ 98 h 193"/>
                <a:gd name="T4" fmla="*/ 0 w 211"/>
                <a:gd name="T5" fmla="*/ 0 h 193"/>
                <a:gd name="T6" fmla="*/ 65 w 211"/>
                <a:gd name="T7" fmla="*/ 122 h 193"/>
                <a:gd name="T8" fmla="*/ 180 w 211"/>
                <a:gd name="T9" fmla="*/ 193 h 193"/>
                <a:gd name="T10" fmla="*/ 211 w 211"/>
                <a:gd name="T11" fmla="*/ 16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193">
                  <a:moveTo>
                    <a:pt x="211" y="164"/>
                  </a:moveTo>
                  <a:cubicBezTo>
                    <a:pt x="166" y="155"/>
                    <a:pt x="124" y="132"/>
                    <a:pt x="92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44"/>
                    <a:pt x="32" y="86"/>
                    <a:pt x="65" y="122"/>
                  </a:cubicBezTo>
                  <a:cubicBezTo>
                    <a:pt x="97" y="157"/>
                    <a:pt x="137" y="180"/>
                    <a:pt x="180" y="193"/>
                  </a:cubicBezTo>
                  <a:lnTo>
                    <a:pt x="211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644C87DA-FEF4-7A43-8442-0C931EA6A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61" y="2457671"/>
              <a:ext cx="3463021" cy="2642806"/>
            </a:xfrm>
            <a:custGeom>
              <a:avLst/>
              <a:gdLst>
                <a:gd name="T0" fmla="*/ 242 w 600"/>
                <a:gd name="T1" fmla="*/ 367 h 458"/>
                <a:gd name="T2" fmla="*/ 250 w 600"/>
                <a:gd name="T3" fmla="*/ 109 h 458"/>
                <a:gd name="T4" fmla="*/ 508 w 600"/>
                <a:gd name="T5" fmla="*/ 117 h 458"/>
                <a:gd name="T6" fmla="*/ 557 w 600"/>
                <a:gd name="T7" fmla="*/ 232 h 458"/>
                <a:gd name="T8" fmla="*/ 592 w 600"/>
                <a:gd name="T9" fmla="*/ 270 h 458"/>
                <a:gd name="T10" fmla="*/ 535 w 600"/>
                <a:gd name="T11" fmla="*/ 92 h 458"/>
                <a:gd name="T12" fmla="*/ 225 w 600"/>
                <a:gd name="T13" fmla="*/ 82 h 458"/>
                <a:gd name="T14" fmla="*/ 159 w 600"/>
                <a:gd name="T15" fmla="*/ 279 h 458"/>
                <a:gd name="T16" fmla="*/ 64 w 600"/>
                <a:gd name="T17" fmla="*/ 177 h 458"/>
                <a:gd name="T18" fmla="*/ 91 w 600"/>
                <a:gd name="T19" fmla="*/ 178 h 458"/>
                <a:gd name="T20" fmla="*/ 92 w 600"/>
                <a:gd name="T21" fmla="*/ 142 h 458"/>
                <a:gd name="T22" fmla="*/ 3 w 600"/>
                <a:gd name="T23" fmla="*/ 139 h 458"/>
                <a:gd name="T24" fmla="*/ 1 w 600"/>
                <a:gd name="T25" fmla="*/ 228 h 458"/>
                <a:gd name="T26" fmla="*/ 36 w 600"/>
                <a:gd name="T27" fmla="*/ 229 h 458"/>
                <a:gd name="T28" fmla="*/ 37 w 600"/>
                <a:gd name="T29" fmla="*/ 202 h 458"/>
                <a:gd name="T30" fmla="*/ 216 w 600"/>
                <a:gd name="T31" fmla="*/ 392 h 458"/>
                <a:gd name="T32" fmla="*/ 337 w 600"/>
                <a:gd name="T33" fmla="*/ 458 h 458"/>
                <a:gd name="T34" fmla="*/ 372 w 600"/>
                <a:gd name="T35" fmla="*/ 424 h 458"/>
                <a:gd name="T36" fmla="*/ 242 w 600"/>
                <a:gd name="T37" fmla="*/ 36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0" h="458">
                  <a:moveTo>
                    <a:pt x="242" y="367"/>
                  </a:moveTo>
                  <a:cubicBezTo>
                    <a:pt x="173" y="293"/>
                    <a:pt x="177" y="178"/>
                    <a:pt x="250" y="109"/>
                  </a:cubicBezTo>
                  <a:cubicBezTo>
                    <a:pt x="324" y="40"/>
                    <a:pt x="439" y="44"/>
                    <a:pt x="508" y="117"/>
                  </a:cubicBezTo>
                  <a:cubicBezTo>
                    <a:pt x="539" y="150"/>
                    <a:pt x="555" y="191"/>
                    <a:pt x="557" y="232"/>
                  </a:cubicBezTo>
                  <a:cubicBezTo>
                    <a:pt x="592" y="270"/>
                    <a:pt x="592" y="270"/>
                    <a:pt x="592" y="270"/>
                  </a:cubicBezTo>
                  <a:cubicBezTo>
                    <a:pt x="600" y="207"/>
                    <a:pt x="581" y="142"/>
                    <a:pt x="535" y="92"/>
                  </a:cubicBezTo>
                  <a:cubicBezTo>
                    <a:pt x="452" y="4"/>
                    <a:pt x="313" y="0"/>
                    <a:pt x="225" y="82"/>
                  </a:cubicBezTo>
                  <a:cubicBezTo>
                    <a:pt x="172" y="133"/>
                    <a:pt x="147" y="206"/>
                    <a:pt x="159" y="279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114" y="179"/>
                    <a:pt x="115" y="143"/>
                    <a:pt x="92" y="142"/>
                  </a:cubicBezTo>
                  <a:cubicBezTo>
                    <a:pt x="63" y="141"/>
                    <a:pt x="33" y="140"/>
                    <a:pt x="3" y="139"/>
                  </a:cubicBezTo>
                  <a:cubicBezTo>
                    <a:pt x="2" y="169"/>
                    <a:pt x="1" y="199"/>
                    <a:pt x="1" y="228"/>
                  </a:cubicBezTo>
                  <a:cubicBezTo>
                    <a:pt x="0" y="251"/>
                    <a:pt x="36" y="253"/>
                    <a:pt x="36" y="229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216" y="392"/>
                    <a:pt x="216" y="392"/>
                    <a:pt x="216" y="392"/>
                  </a:cubicBezTo>
                  <a:cubicBezTo>
                    <a:pt x="249" y="428"/>
                    <a:pt x="292" y="450"/>
                    <a:pt x="337" y="458"/>
                  </a:cubicBezTo>
                  <a:cubicBezTo>
                    <a:pt x="372" y="424"/>
                    <a:pt x="372" y="424"/>
                    <a:pt x="372" y="424"/>
                  </a:cubicBezTo>
                  <a:cubicBezTo>
                    <a:pt x="325" y="424"/>
                    <a:pt x="277" y="404"/>
                    <a:pt x="242" y="3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1DBDDFB-ACB1-604B-8512-646CEC7C0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387" y="4177858"/>
              <a:ext cx="959051" cy="922619"/>
            </a:xfrm>
            <a:custGeom>
              <a:avLst/>
              <a:gdLst>
                <a:gd name="T0" fmla="*/ 138 w 166"/>
                <a:gd name="T1" fmla="*/ 0 h 160"/>
                <a:gd name="T2" fmla="*/ 89 w 166"/>
                <a:gd name="T3" fmla="*/ 77 h 160"/>
                <a:gd name="T4" fmla="*/ 77 w 166"/>
                <a:gd name="T5" fmla="*/ 87 h 160"/>
                <a:gd name="T6" fmla="*/ 0 w 166"/>
                <a:gd name="T7" fmla="*/ 160 h 160"/>
                <a:gd name="T8" fmla="*/ 114 w 166"/>
                <a:gd name="T9" fmla="*/ 104 h 160"/>
                <a:gd name="T10" fmla="*/ 166 w 166"/>
                <a:gd name="T11" fmla="*/ 30 h 160"/>
                <a:gd name="T12" fmla="*/ 138 w 16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60">
                  <a:moveTo>
                    <a:pt x="138" y="0"/>
                  </a:moveTo>
                  <a:cubicBezTo>
                    <a:pt x="129" y="28"/>
                    <a:pt x="113" y="55"/>
                    <a:pt x="89" y="77"/>
                  </a:cubicBezTo>
                  <a:cubicBezTo>
                    <a:pt x="85" y="80"/>
                    <a:pt x="81" y="84"/>
                    <a:pt x="77" y="87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41" y="153"/>
                    <a:pt x="81" y="134"/>
                    <a:pt x="114" y="104"/>
                  </a:cubicBezTo>
                  <a:cubicBezTo>
                    <a:pt x="137" y="82"/>
                    <a:pt x="154" y="57"/>
                    <a:pt x="166" y="3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AD863FF-09E1-9D45-B45D-D8DEF2973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109" y="1655180"/>
              <a:ext cx="3099684" cy="2585696"/>
            </a:xfrm>
            <a:custGeom>
              <a:avLst/>
              <a:gdLst>
                <a:gd name="T0" fmla="*/ 106 w 537"/>
                <a:gd name="T1" fmla="*/ 216 h 448"/>
                <a:gd name="T2" fmla="*/ 426 w 537"/>
                <a:gd name="T3" fmla="*/ 226 h 448"/>
                <a:gd name="T4" fmla="*/ 485 w 537"/>
                <a:gd name="T5" fmla="*/ 415 h 448"/>
                <a:gd name="T6" fmla="*/ 515 w 537"/>
                <a:gd name="T7" fmla="*/ 448 h 448"/>
                <a:gd name="T8" fmla="*/ 453 w 537"/>
                <a:gd name="T9" fmla="*/ 201 h 448"/>
                <a:gd name="T10" fmla="*/ 204 w 537"/>
                <a:gd name="T11" fmla="*/ 125 h 448"/>
                <a:gd name="T12" fmla="*/ 269 w 537"/>
                <a:gd name="T13" fmla="*/ 64 h 448"/>
                <a:gd name="T14" fmla="*/ 268 w 537"/>
                <a:gd name="T15" fmla="*/ 91 h 448"/>
                <a:gd name="T16" fmla="*/ 304 w 537"/>
                <a:gd name="T17" fmla="*/ 92 h 448"/>
                <a:gd name="T18" fmla="*/ 306 w 537"/>
                <a:gd name="T19" fmla="*/ 3 h 448"/>
                <a:gd name="T20" fmla="*/ 218 w 537"/>
                <a:gd name="T21" fmla="*/ 0 h 448"/>
                <a:gd name="T22" fmla="*/ 217 w 537"/>
                <a:gd name="T23" fmla="*/ 36 h 448"/>
                <a:gd name="T24" fmla="*/ 244 w 537"/>
                <a:gd name="T25" fmla="*/ 37 h 448"/>
                <a:gd name="T26" fmla="*/ 81 w 537"/>
                <a:gd name="T27" fmla="*/ 190 h 448"/>
                <a:gd name="T28" fmla="*/ 0 w 537"/>
                <a:gd name="T29" fmla="*/ 358 h 448"/>
                <a:gd name="T30" fmla="*/ 36 w 537"/>
                <a:gd name="T31" fmla="*/ 397 h 448"/>
                <a:gd name="T32" fmla="*/ 106 w 537"/>
                <a:gd name="T33" fmla="*/ 21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7" h="448">
                  <a:moveTo>
                    <a:pt x="106" y="216"/>
                  </a:moveTo>
                  <a:cubicBezTo>
                    <a:pt x="197" y="131"/>
                    <a:pt x="341" y="135"/>
                    <a:pt x="426" y="226"/>
                  </a:cubicBezTo>
                  <a:cubicBezTo>
                    <a:pt x="476" y="279"/>
                    <a:pt x="495" y="349"/>
                    <a:pt x="485" y="415"/>
                  </a:cubicBezTo>
                  <a:cubicBezTo>
                    <a:pt x="515" y="448"/>
                    <a:pt x="515" y="448"/>
                    <a:pt x="515" y="448"/>
                  </a:cubicBezTo>
                  <a:cubicBezTo>
                    <a:pt x="537" y="363"/>
                    <a:pt x="517" y="270"/>
                    <a:pt x="453" y="201"/>
                  </a:cubicBezTo>
                  <a:cubicBezTo>
                    <a:pt x="389" y="133"/>
                    <a:pt x="294" y="105"/>
                    <a:pt x="204" y="125"/>
                  </a:cubicBezTo>
                  <a:cubicBezTo>
                    <a:pt x="269" y="64"/>
                    <a:pt x="269" y="64"/>
                    <a:pt x="269" y="64"/>
                  </a:cubicBezTo>
                  <a:cubicBezTo>
                    <a:pt x="268" y="91"/>
                    <a:pt x="268" y="91"/>
                    <a:pt x="268" y="91"/>
                  </a:cubicBezTo>
                  <a:cubicBezTo>
                    <a:pt x="267" y="114"/>
                    <a:pt x="303" y="115"/>
                    <a:pt x="304" y="92"/>
                  </a:cubicBezTo>
                  <a:cubicBezTo>
                    <a:pt x="305" y="62"/>
                    <a:pt x="306" y="33"/>
                    <a:pt x="306" y="3"/>
                  </a:cubicBezTo>
                  <a:cubicBezTo>
                    <a:pt x="277" y="2"/>
                    <a:pt x="247" y="1"/>
                    <a:pt x="218" y="0"/>
                  </a:cubicBezTo>
                  <a:cubicBezTo>
                    <a:pt x="194" y="0"/>
                    <a:pt x="193" y="36"/>
                    <a:pt x="217" y="36"/>
                  </a:cubicBezTo>
                  <a:cubicBezTo>
                    <a:pt x="244" y="37"/>
                    <a:pt x="244" y="37"/>
                    <a:pt x="244" y="37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32" y="236"/>
                    <a:pt x="5" y="296"/>
                    <a:pt x="0" y="358"/>
                  </a:cubicBezTo>
                  <a:cubicBezTo>
                    <a:pt x="36" y="397"/>
                    <a:pt x="36" y="397"/>
                    <a:pt x="36" y="397"/>
                  </a:cubicBezTo>
                  <a:cubicBezTo>
                    <a:pt x="31" y="329"/>
                    <a:pt x="56" y="263"/>
                    <a:pt x="106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A112F848-DD83-B94E-99D7-38BBAAEB0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792" y="4379712"/>
              <a:ext cx="1425776" cy="1010253"/>
            </a:xfrm>
            <a:custGeom>
              <a:avLst/>
              <a:gdLst>
                <a:gd name="T0" fmla="*/ 220 w 247"/>
                <a:gd name="T1" fmla="*/ 0 h 175"/>
                <a:gd name="T2" fmla="*/ 168 w 247"/>
                <a:gd name="T3" fmla="*/ 74 h 175"/>
                <a:gd name="T4" fmla="*/ 40 w 247"/>
                <a:gd name="T5" fmla="*/ 134 h 175"/>
                <a:gd name="T6" fmla="*/ 0 w 247"/>
                <a:gd name="T7" fmla="*/ 171 h 175"/>
                <a:gd name="T8" fmla="*/ 193 w 247"/>
                <a:gd name="T9" fmla="*/ 100 h 175"/>
                <a:gd name="T10" fmla="*/ 247 w 247"/>
                <a:gd name="T11" fmla="*/ 29 h 175"/>
                <a:gd name="T12" fmla="*/ 220 w 247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175">
                  <a:moveTo>
                    <a:pt x="220" y="0"/>
                  </a:moveTo>
                  <a:cubicBezTo>
                    <a:pt x="208" y="27"/>
                    <a:pt x="191" y="52"/>
                    <a:pt x="168" y="74"/>
                  </a:cubicBezTo>
                  <a:cubicBezTo>
                    <a:pt x="133" y="107"/>
                    <a:pt x="88" y="128"/>
                    <a:pt x="40" y="134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69" y="175"/>
                    <a:pt x="139" y="151"/>
                    <a:pt x="193" y="100"/>
                  </a:cubicBezTo>
                  <a:cubicBezTo>
                    <a:pt x="216" y="79"/>
                    <a:pt x="234" y="55"/>
                    <a:pt x="247" y="29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C22140B-0E36-1F46-918B-6FF279BAD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985" y="2740266"/>
              <a:ext cx="2117986" cy="3174518"/>
            </a:xfrm>
            <a:custGeom>
              <a:avLst/>
              <a:gdLst>
                <a:gd name="T0" fmla="*/ 135 w 367"/>
                <a:gd name="T1" fmla="*/ 513 h 550"/>
                <a:gd name="T2" fmla="*/ 108 w 367"/>
                <a:gd name="T3" fmla="*/ 513 h 550"/>
                <a:gd name="T4" fmla="*/ 313 w 367"/>
                <a:gd name="T5" fmla="*/ 320 h 550"/>
                <a:gd name="T6" fmla="*/ 361 w 367"/>
                <a:gd name="T7" fmla="*/ 242 h 550"/>
                <a:gd name="T8" fmla="*/ 331 w 367"/>
                <a:gd name="T9" fmla="*/ 211 h 550"/>
                <a:gd name="T10" fmla="*/ 289 w 367"/>
                <a:gd name="T11" fmla="*/ 295 h 550"/>
                <a:gd name="T12" fmla="*/ 92 w 367"/>
                <a:gd name="T13" fmla="*/ 288 h 550"/>
                <a:gd name="T14" fmla="*/ 98 w 367"/>
                <a:gd name="T15" fmla="*/ 92 h 550"/>
                <a:gd name="T16" fmla="*/ 295 w 367"/>
                <a:gd name="T17" fmla="*/ 98 h 550"/>
                <a:gd name="T18" fmla="*/ 367 w 367"/>
                <a:gd name="T19" fmla="*/ 174 h 550"/>
                <a:gd name="T20" fmla="*/ 320 w 367"/>
                <a:gd name="T21" fmla="*/ 74 h 550"/>
                <a:gd name="T22" fmla="*/ 74 w 367"/>
                <a:gd name="T23" fmla="*/ 66 h 550"/>
                <a:gd name="T24" fmla="*/ 66 w 367"/>
                <a:gd name="T25" fmla="*/ 313 h 550"/>
                <a:gd name="T26" fmla="*/ 210 w 367"/>
                <a:gd name="T27" fmla="*/ 367 h 550"/>
                <a:gd name="T28" fmla="*/ 83 w 367"/>
                <a:gd name="T29" fmla="*/ 486 h 550"/>
                <a:gd name="T30" fmla="*/ 84 w 367"/>
                <a:gd name="T31" fmla="*/ 459 h 550"/>
                <a:gd name="T32" fmla="*/ 48 w 367"/>
                <a:gd name="T33" fmla="*/ 458 h 550"/>
                <a:gd name="T34" fmla="*/ 45 w 367"/>
                <a:gd name="T35" fmla="*/ 547 h 550"/>
                <a:gd name="T36" fmla="*/ 134 w 367"/>
                <a:gd name="T37" fmla="*/ 549 h 550"/>
                <a:gd name="T38" fmla="*/ 135 w 367"/>
                <a:gd name="T39" fmla="*/ 5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7" h="550">
                  <a:moveTo>
                    <a:pt x="135" y="513"/>
                  </a:moveTo>
                  <a:cubicBezTo>
                    <a:pt x="108" y="513"/>
                    <a:pt x="108" y="513"/>
                    <a:pt x="108" y="513"/>
                  </a:cubicBezTo>
                  <a:cubicBezTo>
                    <a:pt x="313" y="320"/>
                    <a:pt x="313" y="320"/>
                    <a:pt x="313" y="320"/>
                  </a:cubicBezTo>
                  <a:cubicBezTo>
                    <a:pt x="336" y="298"/>
                    <a:pt x="352" y="271"/>
                    <a:pt x="361" y="242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27" y="243"/>
                    <a:pt x="312" y="272"/>
                    <a:pt x="289" y="295"/>
                  </a:cubicBezTo>
                  <a:cubicBezTo>
                    <a:pt x="233" y="347"/>
                    <a:pt x="144" y="344"/>
                    <a:pt x="92" y="288"/>
                  </a:cubicBezTo>
                  <a:cubicBezTo>
                    <a:pt x="39" y="232"/>
                    <a:pt x="42" y="144"/>
                    <a:pt x="98" y="92"/>
                  </a:cubicBezTo>
                  <a:cubicBezTo>
                    <a:pt x="154" y="39"/>
                    <a:pt x="242" y="42"/>
                    <a:pt x="295" y="98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63" y="138"/>
                    <a:pt x="347" y="102"/>
                    <a:pt x="320" y="74"/>
                  </a:cubicBezTo>
                  <a:cubicBezTo>
                    <a:pt x="254" y="3"/>
                    <a:pt x="144" y="0"/>
                    <a:pt x="74" y="66"/>
                  </a:cubicBezTo>
                  <a:cubicBezTo>
                    <a:pt x="4" y="132"/>
                    <a:pt x="0" y="242"/>
                    <a:pt x="66" y="313"/>
                  </a:cubicBezTo>
                  <a:cubicBezTo>
                    <a:pt x="103" y="352"/>
                    <a:pt x="156" y="372"/>
                    <a:pt x="210" y="367"/>
                  </a:cubicBezTo>
                  <a:cubicBezTo>
                    <a:pt x="83" y="486"/>
                    <a:pt x="83" y="486"/>
                    <a:pt x="83" y="486"/>
                  </a:cubicBezTo>
                  <a:cubicBezTo>
                    <a:pt x="84" y="459"/>
                    <a:pt x="84" y="459"/>
                    <a:pt x="84" y="459"/>
                  </a:cubicBezTo>
                  <a:cubicBezTo>
                    <a:pt x="85" y="436"/>
                    <a:pt x="49" y="435"/>
                    <a:pt x="48" y="458"/>
                  </a:cubicBezTo>
                  <a:cubicBezTo>
                    <a:pt x="47" y="487"/>
                    <a:pt x="46" y="517"/>
                    <a:pt x="45" y="547"/>
                  </a:cubicBezTo>
                  <a:cubicBezTo>
                    <a:pt x="75" y="548"/>
                    <a:pt x="104" y="548"/>
                    <a:pt x="134" y="549"/>
                  </a:cubicBezTo>
                  <a:cubicBezTo>
                    <a:pt x="157" y="550"/>
                    <a:pt x="158" y="514"/>
                    <a:pt x="135" y="5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552CFDF2-591A-4345-9FCF-8FBBF84B1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4749" y="3012030"/>
              <a:ext cx="2781641" cy="1926964"/>
            </a:xfrm>
            <a:custGeom>
              <a:avLst/>
              <a:gdLst>
                <a:gd name="T0" fmla="*/ 391 w 482"/>
                <a:gd name="T1" fmla="*/ 295 h 334"/>
                <a:gd name="T2" fmla="*/ 418 w 482"/>
                <a:gd name="T3" fmla="*/ 296 h 334"/>
                <a:gd name="T4" fmla="*/ 278 w 482"/>
                <a:gd name="T5" fmla="*/ 147 h 334"/>
                <a:gd name="T6" fmla="*/ 237 w 482"/>
                <a:gd name="T7" fmla="*/ 242 h 334"/>
                <a:gd name="T8" fmla="*/ 50 w 482"/>
                <a:gd name="T9" fmla="*/ 236 h 334"/>
                <a:gd name="T10" fmla="*/ 56 w 482"/>
                <a:gd name="T11" fmla="*/ 50 h 334"/>
                <a:gd name="T12" fmla="*/ 242 w 482"/>
                <a:gd name="T13" fmla="*/ 56 h 334"/>
                <a:gd name="T14" fmla="*/ 445 w 482"/>
                <a:gd name="T15" fmla="*/ 271 h 334"/>
                <a:gd name="T16" fmla="*/ 446 w 482"/>
                <a:gd name="T17" fmla="*/ 244 h 334"/>
                <a:gd name="T18" fmla="*/ 482 w 482"/>
                <a:gd name="T19" fmla="*/ 245 h 334"/>
                <a:gd name="T20" fmla="*/ 479 w 482"/>
                <a:gd name="T21" fmla="*/ 334 h 334"/>
                <a:gd name="T22" fmla="*/ 390 w 482"/>
                <a:gd name="T23" fmla="*/ 331 h 334"/>
                <a:gd name="T24" fmla="*/ 391 w 482"/>
                <a:gd name="T25" fmla="*/ 295 h 334"/>
                <a:gd name="T26" fmla="*/ 216 w 482"/>
                <a:gd name="T27" fmla="*/ 81 h 334"/>
                <a:gd name="T28" fmla="*/ 81 w 482"/>
                <a:gd name="T29" fmla="*/ 76 h 334"/>
                <a:gd name="T30" fmla="*/ 77 w 482"/>
                <a:gd name="T31" fmla="*/ 211 h 334"/>
                <a:gd name="T32" fmla="*/ 212 w 482"/>
                <a:gd name="T33" fmla="*/ 216 h 334"/>
                <a:gd name="T34" fmla="*/ 216 w 482"/>
                <a:gd name="T35" fmla="*/ 81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2" h="334">
                  <a:moveTo>
                    <a:pt x="391" y="295"/>
                  </a:moveTo>
                  <a:cubicBezTo>
                    <a:pt x="418" y="296"/>
                    <a:pt x="418" y="296"/>
                    <a:pt x="418" y="296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78" y="183"/>
                    <a:pt x="263" y="217"/>
                    <a:pt x="237" y="242"/>
                  </a:cubicBezTo>
                  <a:cubicBezTo>
                    <a:pt x="184" y="292"/>
                    <a:pt x="100" y="290"/>
                    <a:pt x="50" y="236"/>
                  </a:cubicBezTo>
                  <a:cubicBezTo>
                    <a:pt x="0" y="183"/>
                    <a:pt x="3" y="100"/>
                    <a:pt x="56" y="50"/>
                  </a:cubicBezTo>
                  <a:cubicBezTo>
                    <a:pt x="109" y="0"/>
                    <a:pt x="193" y="2"/>
                    <a:pt x="242" y="56"/>
                  </a:cubicBezTo>
                  <a:cubicBezTo>
                    <a:pt x="445" y="271"/>
                    <a:pt x="445" y="271"/>
                    <a:pt x="445" y="271"/>
                  </a:cubicBezTo>
                  <a:cubicBezTo>
                    <a:pt x="446" y="244"/>
                    <a:pt x="446" y="244"/>
                    <a:pt x="446" y="244"/>
                  </a:cubicBezTo>
                  <a:cubicBezTo>
                    <a:pt x="446" y="221"/>
                    <a:pt x="482" y="222"/>
                    <a:pt x="482" y="245"/>
                  </a:cubicBezTo>
                  <a:cubicBezTo>
                    <a:pt x="481" y="275"/>
                    <a:pt x="480" y="304"/>
                    <a:pt x="479" y="334"/>
                  </a:cubicBezTo>
                  <a:cubicBezTo>
                    <a:pt x="449" y="333"/>
                    <a:pt x="420" y="332"/>
                    <a:pt x="390" y="331"/>
                  </a:cubicBezTo>
                  <a:cubicBezTo>
                    <a:pt x="367" y="330"/>
                    <a:pt x="368" y="294"/>
                    <a:pt x="391" y="295"/>
                  </a:cubicBezTo>
                  <a:close/>
                  <a:moveTo>
                    <a:pt x="216" y="81"/>
                  </a:moveTo>
                  <a:cubicBezTo>
                    <a:pt x="180" y="42"/>
                    <a:pt x="119" y="40"/>
                    <a:pt x="81" y="76"/>
                  </a:cubicBezTo>
                  <a:cubicBezTo>
                    <a:pt x="42" y="113"/>
                    <a:pt x="41" y="173"/>
                    <a:pt x="77" y="211"/>
                  </a:cubicBezTo>
                  <a:cubicBezTo>
                    <a:pt x="113" y="250"/>
                    <a:pt x="173" y="252"/>
                    <a:pt x="212" y="216"/>
                  </a:cubicBezTo>
                  <a:cubicBezTo>
                    <a:pt x="250" y="179"/>
                    <a:pt x="252" y="119"/>
                    <a:pt x="216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CC6D20-30CB-3745-8D8F-0B5281AE625F}"/>
                </a:ext>
              </a:extLst>
            </p:cNvPr>
            <p:cNvGrpSpPr/>
            <p:nvPr/>
          </p:nvGrpSpPr>
          <p:grpSpPr>
            <a:xfrm>
              <a:off x="2585105" y="3554573"/>
              <a:ext cx="686303" cy="577006"/>
              <a:chOff x="2585105" y="3554573"/>
              <a:chExt cx="686303" cy="577006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D639751-DBD4-BE47-9D01-19F33B34A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55" y="3577220"/>
                <a:ext cx="167391" cy="242224"/>
              </a:xfrm>
              <a:custGeom>
                <a:avLst/>
                <a:gdLst>
                  <a:gd name="T0" fmla="*/ 129 w 170"/>
                  <a:gd name="T1" fmla="*/ 0 h 246"/>
                  <a:gd name="T2" fmla="*/ 0 w 170"/>
                  <a:gd name="T3" fmla="*/ 23 h 246"/>
                  <a:gd name="T4" fmla="*/ 41 w 170"/>
                  <a:gd name="T5" fmla="*/ 246 h 246"/>
                  <a:gd name="T6" fmla="*/ 170 w 170"/>
                  <a:gd name="T7" fmla="*/ 223 h 246"/>
                  <a:gd name="T8" fmla="*/ 129 w 170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46">
                    <a:moveTo>
                      <a:pt x="129" y="0"/>
                    </a:moveTo>
                    <a:lnTo>
                      <a:pt x="0" y="23"/>
                    </a:lnTo>
                    <a:lnTo>
                      <a:pt x="41" y="246"/>
                    </a:lnTo>
                    <a:lnTo>
                      <a:pt x="170" y="223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3766C820-9962-BC47-B63F-38192899C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125" y="3663870"/>
                <a:ext cx="80741" cy="68926"/>
              </a:xfrm>
              <a:custGeom>
                <a:avLst/>
                <a:gdLst>
                  <a:gd name="T0" fmla="*/ 8 w 14"/>
                  <a:gd name="T1" fmla="*/ 11 h 12"/>
                  <a:gd name="T2" fmla="*/ 1 w 14"/>
                  <a:gd name="T3" fmla="*/ 7 h 12"/>
                  <a:gd name="T4" fmla="*/ 6 w 14"/>
                  <a:gd name="T5" fmla="*/ 1 h 12"/>
                  <a:gd name="T6" fmla="*/ 14 w 14"/>
                  <a:gd name="T7" fmla="*/ 5 h 12"/>
                  <a:gd name="T8" fmla="*/ 8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8" y="11"/>
                    </a:moveTo>
                    <a:cubicBezTo>
                      <a:pt x="5" y="12"/>
                      <a:pt x="1" y="10"/>
                      <a:pt x="1" y="7"/>
                    </a:cubicBezTo>
                    <a:cubicBezTo>
                      <a:pt x="0" y="4"/>
                      <a:pt x="3" y="2"/>
                      <a:pt x="6" y="1"/>
                    </a:cubicBezTo>
                    <a:cubicBezTo>
                      <a:pt x="10" y="0"/>
                      <a:pt x="13" y="2"/>
                      <a:pt x="14" y="5"/>
                    </a:cubicBezTo>
                    <a:cubicBezTo>
                      <a:pt x="14" y="8"/>
                      <a:pt x="12" y="10"/>
                      <a:pt x="8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4629CF83-43F4-F846-9C13-5F799B038B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82586" y="3594944"/>
                <a:ext cx="138836" cy="207762"/>
              </a:xfrm>
              <a:custGeom>
                <a:avLst/>
                <a:gdLst>
                  <a:gd name="T0" fmla="*/ 24 w 24"/>
                  <a:gd name="T1" fmla="*/ 30 h 36"/>
                  <a:gd name="T2" fmla="*/ 19 w 24"/>
                  <a:gd name="T3" fmla="*/ 3 h 36"/>
                  <a:gd name="T4" fmla="*/ 14 w 24"/>
                  <a:gd name="T5" fmla="*/ 0 h 36"/>
                  <a:gd name="T6" fmla="*/ 4 w 24"/>
                  <a:gd name="T7" fmla="*/ 2 h 36"/>
                  <a:gd name="T8" fmla="*/ 0 w 24"/>
                  <a:gd name="T9" fmla="*/ 6 h 36"/>
                  <a:gd name="T10" fmla="*/ 5 w 24"/>
                  <a:gd name="T11" fmla="*/ 33 h 36"/>
                  <a:gd name="T12" fmla="*/ 10 w 24"/>
                  <a:gd name="T13" fmla="*/ 36 h 36"/>
                  <a:gd name="T14" fmla="*/ 21 w 24"/>
                  <a:gd name="T15" fmla="*/ 34 h 36"/>
                  <a:gd name="T16" fmla="*/ 24 w 24"/>
                  <a:gd name="T17" fmla="*/ 30 h 36"/>
                  <a:gd name="T18" fmla="*/ 11 w 24"/>
                  <a:gd name="T19" fmla="*/ 35 h 36"/>
                  <a:gd name="T20" fmla="*/ 6 w 24"/>
                  <a:gd name="T21" fmla="*/ 32 h 36"/>
                  <a:gd name="T22" fmla="*/ 2 w 24"/>
                  <a:gd name="T23" fmla="*/ 7 h 36"/>
                  <a:gd name="T24" fmla="*/ 5 w 24"/>
                  <a:gd name="T25" fmla="*/ 2 h 36"/>
                  <a:gd name="T26" fmla="*/ 14 w 24"/>
                  <a:gd name="T27" fmla="*/ 1 h 36"/>
                  <a:gd name="T28" fmla="*/ 18 w 24"/>
                  <a:gd name="T29" fmla="*/ 4 h 36"/>
                  <a:gd name="T30" fmla="*/ 23 w 24"/>
                  <a:gd name="T31" fmla="*/ 29 h 36"/>
                  <a:gd name="T32" fmla="*/ 20 w 24"/>
                  <a:gd name="T33" fmla="*/ 33 h 36"/>
                  <a:gd name="T34" fmla="*/ 11 w 24"/>
                  <a:gd name="T35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36">
                    <a:moveTo>
                      <a:pt x="24" y="30"/>
                    </a:move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5" y="2"/>
                      <a:pt x="14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4"/>
                      <a:pt x="3" y="6"/>
                      <a:pt x="0" y="6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7" y="33"/>
                      <a:pt x="10" y="34"/>
                      <a:pt x="10" y="3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0" y="32"/>
                      <a:pt x="22" y="30"/>
                      <a:pt x="24" y="30"/>
                    </a:cubicBezTo>
                    <a:close/>
                    <a:moveTo>
                      <a:pt x="11" y="35"/>
                    </a:moveTo>
                    <a:cubicBezTo>
                      <a:pt x="10" y="33"/>
                      <a:pt x="8" y="32"/>
                      <a:pt x="6" y="32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6"/>
                      <a:pt x="5" y="5"/>
                      <a:pt x="5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1" y="30"/>
                      <a:pt x="20" y="31"/>
                      <a:pt x="20" y="33"/>
                    </a:cubicBezTo>
                    <a:lnTo>
                      <a:pt x="11" y="35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0D58FC47-5509-A940-BAEA-41EF8EC2E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864" y="3680609"/>
                <a:ext cx="52187" cy="35447"/>
              </a:xfrm>
              <a:custGeom>
                <a:avLst/>
                <a:gdLst>
                  <a:gd name="T0" fmla="*/ 8 w 9"/>
                  <a:gd name="T1" fmla="*/ 2 h 6"/>
                  <a:gd name="T2" fmla="*/ 6 w 9"/>
                  <a:gd name="T3" fmla="*/ 0 h 6"/>
                  <a:gd name="T4" fmla="*/ 4 w 9"/>
                  <a:gd name="T5" fmla="*/ 3 h 6"/>
                  <a:gd name="T6" fmla="*/ 4 w 9"/>
                  <a:gd name="T7" fmla="*/ 3 h 6"/>
                  <a:gd name="T8" fmla="*/ 3 w 9"/>
                  <a:gd name="T9" fmla="*/ 5 h 6"/>
                  <a:gd name="T10" fmla="*/ 1 w 9"/>
                  <a:gd name="T11" fmla="*/ 3 h 6"/>
                  <a:gd name="T12" fmla="*/ 1 w 9"/>
                  <a:gd name="T13" fmla="*/ 3 h 6"/>
                  <a:gd name="T14" fmla="*/ 2 w 9"/>
                  <a:gd name="T15" fmla="*/ 2 h 6"/>
                  <a:gd name="T16" fmla="*/ 1 w 9"/>
                  <a:gd name="T17" fmla="*/ 1 h 6"/>
                  <a:gd name="T18" fmla="*/ 0 w 9"/>
                  <a:gd name="T19" fmla="*/ 3 h 6"/>
                  <a:gd name="T20" fmla="*/ 0 w 9"/>
                  <a:gd name="T21" fmla="*/ 3 h 6"/>
                  <a:gd name="T22" fmla="*/ 0 w 9"/>
                  <a:gd name="T23" fmla="*/ 4 h 6"/>
                  <a:gd name="T24" fmla="*/ 0 w 9"/>
                  <a:gd name="T25" fmla="*/ 4 h 6"/>
                  <a:gd name="T26" fmla="*/ 1 w 9"/>
                  <a:gd name="T27" fmla="*/ 4 h 6"/>
                  <a:gd name="T28" fmla="*/ 3 w 9"/>
                  <a:gd name="T29" fmla="*/ 6 h 6"/>
                  <a:gd name="T30" fmla="*/ 5 w 9"/>
                  <a:gd name="T31" fmla="*/ 3 h 6"/>
                  <a:gd name="T32" fmla="*/ 5 w 9"/>
                  <a:gd name="T33" fmla="*/ 3 h 6"/>
                  <a:gd name="T34" fmla="*/ 6 w 9"/>
                  <a:gd name="T35" fmla="*/ 1 h 6"/>
                  <a:gd name="T36" fmla="*/ 7 w 9"/>
                  <a:gd name="T37" fmla="*/ 2 h 6"/>
                  <a:gd name="T38" fmla="*/ 7 w 9"/>
                  <a:gd name="T39" fmla="*/ 3 h 6"/>
                  <a:gd name="T40" fmla="*/ 7 w 9"/>
                  <a:gd name="T41" fmla="*/ 4 h 6"/>
                  <a:gd name="T42" fmla="*/ 8 w 9"/>
                  <a:gd name="T43" fmla="*/ 5 h 6"/>
                  <a:gd name="T44" fmla="*/ 8 w 9"/>
                  <a:gd name="T45" fmla="*/ 3 h 6"/>
                  <a:gd name="T46" fmla="*/ 9 w 9"/>
                  <a:gd name="T47" fmla="*/ 3 h 6"/>
                  <a:gd name="T48" fmla="*/ 8 w 9"/>
                  <a:gd name="T49" fmla="*/ 2 h 6"/>
                  <a:gd name="T50" fmla="*/ 8 w 9"/>
                  <a:gd name="T5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6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5"/>
                    </a:cubicBezTo>
                    <a:cubicBezTo>
                      <a:pt x="2" y="5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6"/>
                      <a:pt x="3" y="6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2"/>
                      <a:pt x="7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369AE867-73A3-494B-AB66-33C58C393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4312" y="3565405"/>
                <a:ext cx="137851" cy="231393"/>
              </a:xfrm>
              <a:custGeom>
                <a:avLst/>
                <a:gdLst>
                  <a:gd name="T0" fmla="*/ 140 w 140"/>
                  <a:gd name="T1" fmla="*/ 6 h 235"/>
                  <a:gd name="T2" fmla="*/ 5 w 140"/>
                  <a:gd name="T3" fmla="*/ 0 h 235"/>
                  <a:gd name="T4" fmla="*/ 0 w 140"/>
                  <a:gd name="T5" fmla="*/ 229 h 235"/>
                  <a:gd name="T6" fmla="*/ 128 w 140"/>
                  <a:gd name="T7" fmla="*/ 235 h 235"/>
                  <a:gd name="T8" fmla="*/ 140 w 140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35">
                    <a:moveTo>
                      <a:pt x="140" y="6"/>
                    </a:moveTo>
                    <a:lnTo>
                      <a:pt x="5" y="0"/>
                    </a:lnTo>
                    <a:lnTo>
                      <a:pt x="0" y="229"/>
                    </a:lnTo>
                    <a:lnTo>
                      <a:pt x="128" y="235"/>
                    </a:lnTo>
                    <a:lnTo>
                      <a:pt x="140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A45755D-E787-C246-A1CB-1C9654541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2867" y="3652054"/>
                <a:ext cx="80741" cy="58094"/>
              </a:xfrm>
              <a:custGeom>
                <a:avLst/>
                <a:gdLst>
                  <a:gd name="T0" fmla="*/ 7 w 14"/>
                  <a:gd name="T1" fmla="*/ 10 h 10"/>
                  <a:gd name="T2" fmla="*/ 0 w 14"/>
                  <a:gd name="T3" fmla="*/ 5 h 10"/>
                  <a:gd name="T4" fmla="*/ 7 w 14"/>
                  <a:gd name="T5" fmla="*/ 0 h 10"/>
                  <a:gd name="T6" fmla="*/ 13 w 14"/>
                  <a:gd name="T7" fmla="*/ 5 h 10"/>
                  <a:gd name="T8" fmla="*/ 7 w 14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7" y="10"/>
                    </a:moveTo>
                    <a:cubicBezTo>
                      <a:pt x="3" y="10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1" y="0"/>
                      <a:pt x="14" y="3"/>
                      <a:pt x="13" y="5"/>
                    </a:cubicBezTo>
                    <a:cubicBezTo>
                      <a:pt x="13" y="8"/>
                      <a:pt x="10" y="10"/>
                      <a:pt x="7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77616B08-6418-4B4F-B4B3-D082E250D6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5143" y="3577220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6 w 20"/>
                  <a:gd name="T5" fmla="*/ 1 h 36"/>
                  <a:gd name="T6" fmla="*/ 5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4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6 w 20"/>
                  <a:gd name="T25" fmla="*/ 1 h 36"/>
                  <a:gd name="T26" fmla="*/ 15 w 20"/>
                  <a:gd name="T27" fmla="*/ 2 h 36"/>
                  <a:gd name="T28" fmla="*/ 19 w 20"/>
                  <a:gd name="T29" fmla="*/ 6 h 36"/>
                  <a:gd name="T30" fmla="*/ 18 w 20"/>
                  <a:gd name="T31" fmla="*/ 31 h 36"/>
                  <a:gd name="T32" fmla="*/ 14 w 20"/>
                  <a:gd name="T33" fmla="*/ 35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5"/>
                      <a:pt x="16" y="3"/>
                      <a:pt x="1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3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1"/>
                      <a:pt x="4" y="33"/>
                      <a:pt x="4" y="35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4"/>
                      <a:pt x="16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4" y="32"/>
                      <a:pt x="3" y="31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5"/>
                      <a:pt x="5" y="3"/>
                      <a:pt x="6" y="1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4"/>
                      <a:pt x="17" y="5"/>
                      <a:pt x="19" y="6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4" y="33"/>
                      <a:pt x="14" y="35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F438333C-940A-6346-9C67-AD33B949F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683" y="3669778"/>
                <a:ext cx="51202" cy="22647"/>
              </a:xfrm>
              <a:custGeom>
                <a:avLst/>
                <a:gdLst>
                  <a:gd name="T0" fmla="*/ 9 w 9"/>
                  <a:gd name="T1" fmla="*/ 2 h 4"/>
                  <a:gd name="T2" fmla="*/ 7 w 9"/>
                  <a:gd name="T3" fmla="*/ 0 h 4"/>
                  <a:gd name="T4" fmla="*/ 4 w 9"/>
                  <a:gd name="T5" fmla="*/ 2 h 4"/>
                  <a:gd name="T6" fmla="*/ 4 w 9"/>
                  <a:gd name="T7" fmla="*/ 2 h 4"/>
                  <a:gd name="T8" fmla="*/ 3 w 9"/>
                  <a:gd name="T9" fmla="*/ 3 h 4"/>
                  <a:gd name="T10" fmla="*/ 2 w 9"/>
                  <a:gd name="T11" fmla="*/ 2 h 4"/>
                  <a:gd name="T12" fmla="*/ 2 w 9"/>
                  <a:gd name="T13" fmla="*/ 2 h 4"/>
                  <a:gd name="T14" fmla="*/ 3 w 9"/>
                  <a:gd name="T15" fmla="*/ 0 h 4"/>
                  <a:gd name="T16" fmla="*/ 2 w 9"/>
                  <a:gd name="T17" fmla="*/ 0 h 4"/>
                  <a:gd name="T18" fmla="*/ 1 w 9"/>
                  <a:gd name="T19" fmla="*/ 1 h 4"/>
                  <a:gd name="T20" fmla="*/ 0 w 9"/>
                  <a:gd name="T21" fmla="*/ 1 h 4"/>
                  <a:gd name="T22" fmla="*/ 0 w 9"/>
                  <a:gd name="T23" fmla="*/ 2 h 4"/>
                  <a:gd name="T24" fmla="*/ 0 w 9"/>
                  <a:gd name="T25" fmla="*/ 2 h 4"/>
                  <a:gd name="T26" fmla="*/ 1 w 9"/>
                  <a:gd name="T27" fmla="*/ 2 h 4"/>
                  <a:gd name="T28" fmla="*/ 3 w 9"/>
                  <a:gd name="T29" fmla="*/ 4 h 4"/>
                  <a:gd name="T30" fmla="*/ 5 w 9"/>
                  <a:gd name="T31" fmla="*/ 2 h 4"/>
                  <a:gd name="T32" fmla="*/ 5 w 9"/>
                  <a:gd name="T33" fmla="*/ 2 h 4"/>
                  <a:gd name="T34" fmla="*/ 7 w 9"/>
                  <a:gd name="T35" fmla="*/ 1 h 4"/>
                  <a:gd name="T36" fmla="*/ 8 w 9"/>
                  <a:gd name="T37" fmla="*/ 2 h 4"/>
                  <a:gd name="T38" fmla="*/ 8 w 9"/>
                  <a:gd name="T39" fmla="*/ 2 h 4"/>
                  <a:gd name="T40" fmla="*/ 7 w 9"/>
                  <a:gd name="T41" fmla="*/ 4 h 4"/>
                  <a:gd name="T42" fmla="*/ 8 w 9"/>
                  <a:gd name="T43" fmla="*/ 4 h 4"/>
                  <a:gd name="T44" fmla="*/ 9 w 9"/>
                  <a:gd name="T45" fmla="*/ 3 h 4"/>
                  <a:gd name="T46" fmla="*/ 9 w 9"/>
                  <a:gd name="T47" fmla="*/ 3 h 4"/>
                  <a:gd name="T48" fmla="*/ 9 w 9"/>
                  <a:gd name="T49" fmla="*/ 2 h 4"/>
                  <a:gd name="T50" fmla="*/ 9 w 9"/>
                  <a:gd name="T5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4">
                    <a:moveTo>
                      <a:pt x="9" y="2"/>
                    </a:moveTo>
                    <a:cubicBezTo>
                      <a:pt x="8" y="1"/>
                      <a:pt x="8" y="0"/>
                      <a:pt x="7" y="0"/>
                    </a:cubicBezTo>
                    <a:cubicBezTo>
                      <a:pt x="5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393ECB54-3B76-8C47-92EE-5C0FCE8D3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4720" y="3565405"/>
                <a:ext cx="219577" cy="259948"/>
              </a:xfrm>
              <a:custGeom>
                <a:avLst/>
                <a:gdLst>
                  <a:gd name="T0" fmla="*/ 223 w 223"/>
                  <a:gd name="T1" fmla="*/ 59 h 264"/>
                  <a:gd name="T2" fmla="*/ 100 w 223"/>
                  <a:gd name="T3" fmla="*/ 0 h 264"/>
                  <a:gd name="T4" fmla="*/ 0 w 223"/>
                  <a:gd name="T5" fmla="*/ 205 h 264"/>
                  <a:gd name="T6" fmla="*/ 117 w 223"/>
                  <a:gd name="T7" fmla="*/ 264 h 264"/>
                  <a:gd name="T8" fmla="*/ 223 w 223"/>
                  <a:gd name="T9" fmla="*/ 59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64">
                    <a:moveTo>
                      <a:pt x="223" y="59"/>
                    </a:moveTo>
                    <a:lnTo>
                      <a:pt x="100" y="0"/>
                    </a:lnTo>
                    <a:lnTo>
                      <a:pt x="0" y="205"/>
                    </a:lnTo>
                    <a:lnTo>
                      <a:pt x="117" y="264"/>
                    </a:lnTo>
                    <a:lnTo>
                      <a:pt x="223" y="59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35CD6D43-674F-D147-8A15-ACEA97D42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646" y="3657962"/>
                <a:ext cx="80741" cy="68926"/>
              </a:xfrm>
              <a:custGeom>
                <a:avLst/>
                <a:gdLst>
                  <a:gd name="T0" fmla="*/ 5 w 14"/>
                  <a:gd name="T1" fmla="*/ 11 h 12"/>
                  <a:gd name="T2" fmla="*/ 1 w 14"/>
                  <a:gd name="T3" fmla="*/ 3 h 12"/>
                  <a:gd name="T4" fmla="*/ 9 w 14"/>
                  <a:gd name="T5" fmla="*/ 2 h 12"/>
                  <a:gd name="T6" fmla="*/ 13 w 14"/>
                  <a:gd name="T7" fmla="*/ 9 h 12"/>
                  <a:gd name="T8" fmla="*/ 5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5" y="11"/>
                    </a:moveTo>
                    <a:cubicBezTo>
                      <a:pt x="1" y="9"/>
                      <a:pt x="0" y="6"/>
                      <a:pt x="1" y="3"/>
                    </a:cubicBezTo>
                    <a:cubicBezTo>
                      <a:pt x="2" y="1"/>
                      <a:pt x="6" y="0"/>
                      <a:pt x="9" y="2"/>
                    </a:cubicBezTo>
                    <a:cubicBezTo>
                      <a:pt x="12" y="3"/>
                      <a:pt x="14" y="6"/>
                      <a:pt x="13" y="9"/>
                    </a:cubicBezTo>
                    <a:cubicBezTo>
                      <a:pt x="12" y="11"/>
                      <a:pt x="8" y="12"/>
                      <a:pt x="5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DE526A04-4DCE-514F-A2F7-D79CA7F910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17367" y="3589036"/>
                <a:ext cx="167391" cy="207762"/>
              </a:xfrm>
              <a:custGeom>
                <a:avLst/>
                <a:gdLst>
                  <a:gd name="T0" fmla="*/ 17 w 29"/>
                  <a:gd name="T1" fmla="*/ 34 h 36"/>
                  <a:gd name="T2" fmla="*/ 29 w 29"/>
                  <a:gd name="T3" fmla="*/ 10 h 36"/>
                  <a:gd name="T4" fmla="*/ 27 w 29"/>
                  <a:gd name="T5" fmla="*/ 5 h 36"/>
                  <a:gd name="T6" fmla="*/ 18 w 29"/>
                  <a:gd name="T7" fmla="*/ 0 h 36"/>
                  <a:gd name="T8" fmla="*/ 12 w 29"/>
                  <a:gd name="T9" fmla="*/ 2 h 36"/>
                  <a:gd name="T10" fmla="*/ 0 w 29"/>
                  <a:gd name="T11" fmla="*/ 26 h 36"/>
                  <a:gd name="T12" fmla="*/ 2 w 29"/>
                  <a:gd name="T13" fmla="*/ 31 h 36"/>
                  <a:gd name="T14" fmla="*/ 12 w 29"/>
                  <a:gd name="T15" fmla="*/ 36 h 36"/>
                  <a:gd name="T16" fmla="*/ 17 w 29"/>
                  <a:gd name="T17" fmla="*/ 34 h 36"/>
                  <a:gd name="T18" fmla="*/ 3 w 29"/>
                  <a:gd name="T19" fmla="*/ 31 h 36"/>
                  <a:gd name="T20" fmla="*/ 2 w 29"/>
                  <a:gd name="T21" fmla="*/ 26 h 36"/>
                  <a:gd name="T22" fmla="*/ 13 w 29"/>
                  <a:gd name="T23" fmla="*/ 3 h 36"/>
                  <a:gd name="T24" fmla="*/ 18 w 29"/>
                  <a:gd name="T25" fmla="*/ 1 h 36"/>
                  <a:gd name="T26" fmla="*/ 26 w 29"/>
                  <a:gd name="T27" fmla="*/ 5 h 36"/>
                  <a:gd name="T28" fmla="*/ 28 w 29"/>
                  <a:gd name="T29" fmla="*/ 10 h 36"/>
                  <a:gd name="T30" fmla="*/ 17 w 29"/>
                  <a:gd name="T31" fmla="*/ 33 h 36"/>
                  <a:gd name="T32" fmla="*/ 12 w 29"/>
                  <a:gd name="T33" fmla="*/ 35 h 36"/>
                  <a:gd name="T34" fmla="*/ 3 w 29"/>
                  <a:gd name="T3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" h="36">
                    <a:moveTo>
                      <a:pt x="17" y="34"/>
                    </a:move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6" y="7"/>
                      <a:pt x="27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2"/>
                      <a:pt x="14" y="3"/>
                      <a:pt x="12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" y="27"/>
                      <a:pt x="3" y="29"/>
                      <a:pt x="2" y="31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3" y="34"/>
                      <a:pt x="15" y="33"/>
                      <a:pt x="17" y="34"/>
                    </a:cubicBezTo>
                    <a:close/>
                    <a:moveTo>
                      <a:pt x="3" y="31"/>
                    </a:moveTo>
                    <a:cubicBezTo>
                      <a:pt x="4" y="29"/>
                      <a:pt x="3" y="27"/>
                      <a:pt x="2" y="26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4"/>
                      <a:pt x="17" y="3"/>
                      <a:pt x="18" y="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7"/>
                      <a:pt x="26" y="9"/>
                      <a:pt x="28" y="10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5" y="33"/>
                      <a:pt x="13" y="33"/>
                      <a:pt x="12" y="35"/>
                    </a:cubicBezTo>
                    <a:lnTo>
                      <a:pt x="3" y="31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3FE62C1A-B581-FC47-9BE9-2882811FC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1370" y="3675686"/>
                <a:ext cx="46279" cy="34463"/>
              </a:xfrm>
              <a:custGeom>
                <a:avLst/>
                <a:gdLst>
                  <a:gd name="T0" fmla="*/ 8 w 8"/>
                  <a:gd name="T1" fmla="*/ 4 h 6"/>
                  <a:gd name="T2" fmla="*/ 6 w 8"/>
                  <a:gd name="T3" fmla="*/ 2 h 6"/>
                  <a:gd name="T4" fmla="*/ 3 w 8"/>
                  <a:gd name="T5" fmla="*/ 3 h 6"/>
                  <a:gd name="T6" fmla="*/ 3 w 8"/>
                  <a:gd name="T7" fmla="*/ 3 h 6"/>
                  <a:gd name="T8" fmla="*/ 2 w 8"/>
                  <a:gd name="T9" fmla="*/ 3 h 6"/>
                  <a:gd name="T10" fmla="*/ 1 w 8"/>
                  <a:gd name="T11" fmla="*/ 2 h 6"/>
                  <a:gd name="T12" fmla="*/ 1 w 8"/>
                  <a:gd name="T13" fmla="*/ 2 h 6"/>
                  <a:gd name="T14" fmla="*/ 2 w 8"/>
                  <a:gd name="T15" fmla="*/ 1 h 6"/>
                  <a:gd name="T16" fmla="*/ 2 w 8"/>
                  <a:gd name="T17" fmla="*/ 0 h 6"/>
                  <a:gd name="T18" fmla="*/ 0 w 8"/>
                  <a:gd name="T19" fmla="*/ 1 h 6"/>
                  <a:gd name="T20" fmla="*/ 0 w 8"/>
                  <a:gd name="T21" fmla="*/ 1 h 6"/>
                  <a:gd name="T22" fmla="*/ 0 w 8"/>
                  <a:gd name="T23" fmla="*/ 1 h 6"/>
                  <a:gd name="T24" fmla="*/ 0 w 8"/>
                  <a:gd name="T25" fmla="*/ 2 h 6"/>
                  <a:gd name="T26" fmla="*/ 0 w 8"/>
                  <a:gd name="T27" fmla="*/ 2 h 6"/>
                  <a:gd name="T28" fmla="*/ 1 w 8"/>
                  <a:gd name="T29" fmla="*/ 4 h 6"/>
                  <a:gd name="T30" fmla="*/ 4 w 8"/>
                  <a:gd name="T31" fmla="*/ 3 h 6"/>
                  <a:gd name="T32" fmla="*/ 4 w 8"/>
                  <a:gd name="T33" fmla="*/ 3 h 6"/>
                  <a:gd name="T34" fmla="*/ 6 w 8"/>
                  <a:gd name="T35" fmla="*/ 3 h 6"/>
                  <a:gd name="T36" fmla="*/ 7 w 8"/>
                  <a:gd name="T37" fmla="*/ 4 h 6"/>
                  <a:gd name="T38" fmla="*/ 6 w 8"/>
                  <a:gd name="T39" fmla="*/ 5 h 6"/>
                  <a:gd name="T40" fmla="*/ 5 w 8"/>
                  <a:gd name="T41" fmla="*/ 5 h 6"/>
                  <a:gd name="T42" fmla="*/ 6 w 8"/>
                  <a:gd name="T43" fmla="*/ 6 h 6"/>
                  <a:gd name="T44" fmla="*/ 7 w 8"/>
                  <a:gd name="T45" fmla="*/ 5 h 6"/>
                  <a:gd name="T46" fmla="*/ 8 w 8"/>
                  <a:gd name="T47" fmla="*/ 5 h 6"/>
                  <a:gd name="T48" fmla="*/ 8 w 8"/>
                  <a:gd name="T49" fmla="*/ 5 h 6"/>
                  <a:gd name="T50" fmla="*/ 8 w 8"/>
                  <a:gd name="T5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4"/>
                      <a:pt x="2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5"/>
                      <a:pt x="4" y="4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2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DB42DDE-019D-A940-A83A-8E4F813B9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5884" y="3554573"/>
                <a:ext cx="144744" cy="230409"/>
              </a:xfrm>
              <a:custGeom>
                <a:avLst/>
                <a:gdLst>
                  <a:gd name="T0" fmla="*/ 147 w 147"/>
                  <a:gd name="T1" fmla="*/ 5 h 234"/>
                  <a:gd name="T2" fmla="*/ 12 w 147"/>
                  <a:gd name="T3" fmla="*/ 0 h 234"/>
                  <a:gd name="T4" fmla="*/ 0 w 147"/>
                  <a:gd name="T5" fmla="*/ 228 h 234"/>
                  <a:gd name="T6" fmla="*/ 135 w 147"/>
                  <a:gd name="T7" fmla="*/ 234 h 234"/>
                  <a:gd name="T8" fmla="*/ 147 w 147"/>
                  <a:gd name="T9" fmla="*/ 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34">
                    <a:moveTo>
                      <a:pt x="147" y="5"/>
                    </a:moveTo>
                    <a:lnTo>
                      <a:pt x="12" y="0"/>
                    </a:lnTo>
                    <a:lnTo>
                      <a:pt x="0" y="228"/>
                    </a:lnTo>
                    <a:lnTo>
                      <a:pt x="135" y="234"/>
                    </a:lnTo>
                    <a:lnTo>
                      <a:pt x="147" y="5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92F06E92-B117-7840-B8D0-DC445AB02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0347" y="3635315"/>
                <a:ext cx="75818" cy="63018"/>
              </a:xfrm>
              <a:custGeom>
                <a:avLst/>
                <a:gdLst>
                  <a:gd name="T0" fmla="*/ 6 w 13"/>
                  <a:gd name="T1" fmla="*/ 11 h 11"/>
                  <a:gd name="T2" fmla="*/ 0 w 13"/>
                  <a:gd name="T3" fmla="*/ 5 h 11"/>
                  <a:gd name="T4" fmla="*/ 7 w 13"/>
                  <a:gd name="T5" fmla="*/ 1 h 11"/>
                  <a:gd name="T6" fmla="*/ 13 w 13"/>
                  <a:gd name="T7" fmla="*/ 6 h 11"/>
                  <a:gd name="T8" fmla="*/ 6 w 13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6" y="11"/>
                    </a:moveTo>
                    <a:cubicBezTo>
                      <a:pt x="3" y="11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1"/>
                    </a:cubicBezTo>
                    <a:cubicBezTo>
                      <a:pt x="10" y="1"/>
                      <a:pt x="13" y="3"/>
                      <a:pt x="13" y="6"/>
                    </a:cubicBezTo>
                    <a:cubicBezTo>
                      <a:pt x="13" y="9"/>
                      <a:pt x="10" y="11"/>
                      <a:pt x="6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435989B8-DB90-354D-A642-C5F08975C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7700" y="3565405"/>
                <a:ext cx="121112" cy="201854"/>
              </a:xfrm>
              <a:custGeom>
                <a:avLst/>
                <a:gdLst>
                  <a:gd name="T0" fmla="*/ 19 w 21"/>
                  <a:gd name="T1" fmla="*/ 32 h 35"/>
                  <a:gd name="T2" fmla="*/ 21 w 21"/>
                  <a:gd name="T3" fmla="*/ 5 h 35"/>
                  <a:gd name="T4" fmla="*/ 17 w 21"/>
                  <a:gd name="T5" fmla="*/ 0 h 35"/>
                  <a:gd name="T6" fmla="*/ 6 w 21"/>
                  <a:gd name="T7" fmla="*/ 0 h 35"/>
                  <a:gd name="T8" fmla="*/ 2 w 21"/>
                  <a:gd name="T9" fmla="*/ 4 h 35"/>
                  <a:gd name="T10" fmla="*/ 0 w 21"/>
                  <a:gd name="T11" fmla="*/ 31 h 35"/>
                  <a:gd name="T12" fmla="*/ 4 w 21"/>
                  <a:gd name="T13" fmla="*/ 35 h 35"/>
                  <a:gd name="T14" fmla="*/ 15 w 21"/>
                  <a:gd name="T15" fmla="*/ 35 h 35"/>
                  <a:gd name="T16" fmla="*/ 19 w 21"/>
                  <a:gd name="T17" fmla="*/ 32 h 35"/>
                  <a:gd name="T18" fmla="*/ 5 w 21"/>
                  <a:gd name="T19" fmla="*/ 34 h 35"/>
                  <a:gd name="T20" fmla="*/ 1 w 21"/>
                  <a:gd name="T21" fmla="*/ 30 h 35"/>
                  <a:gd name="T22" fmla="*/ 3 w 21"/>
                  <a:gd name="T23" fmla="*/ 5 h 35"/>
                  <a:gd name="T24" fmla="*/ 7 w 21"/>
                  <a:gd name="T25" fmla="*/ 1 h 35"/>
                  <a:gd name="T26" fmla="*/ 16 w 21"/>
                  <a:gd name="T27" fmla="*/ 1 h 35"/>
                  <a:gd name="T28" fmla="*/ 19 w 21"/>
                  <a:gd name="T29" fmla="*/ 5 h 35"/>
                  <a:gd name="T30" fmla="*/ 18 w 21"/>
                  <a:gd name="T31" fmla="*/ 31 h 35"/>
                  <a:gd name="T32" fmla="*/ 14 w 21"/>
                  <a:gd name="T33" fmla="*/ 34 h 35"/>
                  <a:gd name="T34" fmla="*/ 5 w 21"/>
                  <a:gd name="T35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35">
                    <a:moveTo>
                      <a:pt x="19" y="32"/>
                    </a:moveTo>
                    <a:cubicBezTo>
                      <a:pt x="21" y="5"/>
                      <a:pt x="21" y="5"/>
                      <a:pt x="21" y="5"/>
                    </a:cubicBezTo>
                    <a:cubicBezTo>
                      <a:pt x="18" y="4"/>
                      <a:pt x="17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2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3"/>
                      <a:pt x="17" y="31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E6667DB6-65B5-6B40-B91F-5E34E147B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163" y="3652054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2 w 9"/>
                  <a:gd name="T11" fmla="*/ 2 h 5"/>
                  <a:gd name="T12" fmla="*/ 2 w 9"/>
                  <a:gd name="T13" fmla="*/ 2 h 5"/>
                  <a:gd name="T14" fmla="*/ 2 w 9"/>
                  <a:gd name="T15" fmla="*/ 1 h 5"/>
                  <a:gd name="T16" fmla="*/ 2 w 9"/>
                  <a:gd name="T17" fmla="*/ 0 h 5"/>
                  <a:gd name="T18" fmla="*/ 1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2 h 5"/>
                  <a:gd name="T34" fmla="*/ 6 w 9"/>
                  <a:gd name="T35" fmla="*/ 1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6" y="1"/>
                      <a:pt x="6" y="1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E6FFC30-4BED-2C46-9E16-B5E99E034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1703" y="3571313"/>
                <a:ext cx="143759" cy="231393"/>
              </a:xfrm>
              <a:custGeom>
                <a:avLst/>
                <a:gdLst>
                  <a:gd name="T0" fmla="*/ 146 w 146"/>
                  <a:gd name="T1" fmla="*/ 6 h 235"/>
                  <a:gd name="T2" fmla="*/ 11 w 146"/>
                  <a:gd name="T3" fmla="*/ 0 h 235"/>
                  <a:gd name="T4" fmla="*/ 0 w 146"/>
                  <a:gd name="T5" fmla="*/ 229 h 235"/>
                  <a:gd name="T6" fmla="*/ 134 w 146"/>
                  <a:gd name="T7" fmla="*/ 235 h 235"/>
                  <a:gd name="T8" fmla="*/ 146 w 146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235">
                    <a:moveTo>
                      <a:pt x="146" y="6"/>
                    </a:moveTo>
                    <a:lnTo>
                      <a:pt x="11" y="0"/>
                    </a:lnTo>
                    <a:lnTo>
                      <a:pt x="0" y="229"/>
                    </a:lnTo>
                    <a:lnTo>
                      <a:pt x="134" y="235"/>
                    </a:lnTo>
                    <a:lnTo>
                      <a:pt x="146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67CBCB1E-7228-4B48-B438-BA9B8E166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6165" y="3657962"/>
                <a:ext cx="74834" cy="58094"/>
              </a:xfrm>
              <a:custGeom>
                <a:avLst/>
                <a:gdLst>
                  <a:gd name="T0" fmla="*/ 6 w 13"/>
                  <a:gd name="T1" fmla="*/ 10 h 10"/>
                  <a:gd name="T2" fmla="*/ 0 w 13"/>
                  <a:gd name="T3" fmla="*/ 4 h 10"/>
                  <a:gd name="T4" fmla="*/ 7 w 13"/>
                  <a:gd name="T5" fmla="*/ 0 h 10"/>
                  <a:gd name="T6" fmla="*/ 13 w 13"/>
                  <a:gd name="T7" fmla="*/ 5 h 10"/>
                  <a:gd name="T8" fmla="*/ 6 w 1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6" y="10"/>
                    </a:moveTo>
                    <a:cubicBezTo>
                      <a:pt x="3" y="10"/>
                      <a:pt x="0" y="7"/>
                      <a:pt x="0" y="4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0" y="0"/>
                      <a:pt x="13" y="2"/>
                      <a:pt x="13" y="5"/>
                    </a:cubicBezTo>
                    <a:cubicBezTo>
                      <a:pt x="13" y="8"/>
                      <a:pt x="10" y="10"/>
                      <a:pt x="6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E5709CDB-44C8-5E40-BCED-C0BA063D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42534" y="3583128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7 w 20"/>
                  <a:gd name="T5" fmla="*/ 0 h 36"/>
                  <a:gd name="T6" fmla="*/ 6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5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7 w 20"/>
                  <a:gd name="T25" fmla="*/ 1 h 36"/>
                  <a:gd name="T26" fmla="*/ 16 w 20"/>
                  <a:gd name="T27" fmla="*/ 1 h 36"/>
                  <a:gd name="T28" fmla="*/ 19 w 20"/>
                  <a:gd name="T29" fmla="*/ 5 h 36"/>
                  <a:gd name="T30" fmla="*/ 18 w 20"/>
                  <a:gd name="T31" fmla="*/ 31 h 36"/>
                  <a:gd name="T32" fmla="*/ 14 w 20"/>
                  <a:gd name="T33" fmla="*/ 34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4"/>
                      <a:pt x="16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3"/>
                      <a:pt x="17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8B07AABB-AD36-F741-999B-EB1090F8B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997" y="3669778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1 w 9"/>
                  <a:gd name="T11" fmla="*/ 2 h 5"/>
                  <a:gd name="T12" fmla="*/ 1 w 9"/>
                  <a:gd name="T13" fmla="*/ 2 h 5"/>
                  <a:gd name="T14" fmla="*/ 2 w 9"/>
                  <a:gd name="T15" fmla="*/ 1 h 5"/>
                  <a:gd name="T16" fmla="*/ 1 w 9"/>
                  <a:gd name="T17" fmla="*/ 0 h 5"/>
                  <a:gd name="T18" fmla="*/ 0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3 h 5"/>
                  <a:gd name="T34" fmla="*/ 6 w 9"/>
                  <a:gd name="T35" fmla="*/ 2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6" y="2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9196D46-CB09-8942-AD34-0DD8EADAD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105" y="3710148"/>
                <a:ext cx="340690" cy="421431"/>
              </a:xfrm>
              <a:custGeom>
                <a:avLst/>
                <a:gdLst>
                  <a:gd name="T0" fmla="*/ 59 w 59"/>
                  <a:gd name="T1" fmla="*/ 8 h 73"/>
                  <a:gd name="T2" fmla="*/ 18 w 59"/>
                  <a:gd name="T3" fmla="*/ 0 h 73"/>
                  <a:gd name="T4" fmla="*/ 8 w 59"/>
                  <a:gd name="T5" fmla="*/ 7 h 73"/>
                  <a:gd name="T6" fmla="*/ 13 w 59"/>
                  <a:gd name="T7" fmla="*/ 13 h 73"/>
                  <a:gd name="T8" fmla="*/ 12 w 59"/>
                  <a:gd name="T9" fmla="*/ 21 h 73"/>
                  <a:gd name="T10" fmla="*/ 10 w 59"/>
                  <a:gd name="T11" fmla="*/ 46 h 73"/>
                  <a:gd name="T12" fmla="*/ 3 w 59"/>
                  <a:gd name="T13" fmla="*/ 62 h 73"/>
                  <a:gd name="T14" fmla="*/ 3 w 59"/>
                  <a:gd name="T15" fmla="*/ 67 h 73"/>
                  <a:gd name="T16" fmla="*/ 43 w 59"/>
                  <a:gd name="T17" fmla="*/ 67 h 73"/>
                  <a:gd name="T18" fmla="*/ 59 w 59"/>
                  <a:gd name="T19" fmla="*/ 71 h 73"/>
                  <a:gd name="T20" fmla="*/ 59 w 59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73">
                    <a:moveTo>
                      <a:pt x="59" y="8"/>
                    </a:moveTo>
                    <a:cubicBezTo>
                      <a:pt x="49" y="8"/>
                      <a:pt x="20" y="9"/>
                      <a:pt x="18" y="0"/>
                    </a:cubicBezTo>
                    <a:cubicBezTo>
                      <a:pt x="16" y="1"/>
                      <a:pt x="7" y="4"/>
                      <a:pt x="8" y="7"/>
                    </a:cubicBezTo>
                    <a:cubicBezTo>
                      <a:pt x="8" y="10"/>
                      <a:pt x="11" y="11"/>
                      <a:pt x="13" y="13"/>
                    </a:cubicBezTo>
                    <a:cubicBezTo>
                      <a:pt x="15" y="16"/>
                      <a:pt x="13" y="18"/>
                      <a:pt x="12" y="21"/>
                    </a:cubicBezTo>
                    <a:cubicBezTo>
                      <a:pt x="8" y="30"/>
                      <a:pt x="9" y="39"/>
                      <a:pt x="10" y="46"/>
                    </a:cubicBezTo>
                    <a:cubicBezTo>
                      <a:pt x="11" y="53"/>
                      <a:pt x="11" y="56"/>
                      <a:pt x="3" y="62"/>
                    </a:cubicBezTo>
                    <a:cubicBezTo>
                      <a:pt x="2" y="63"/>
                      <a:pt x="0" y="66"/>
                      <a:pt x="3" y="67"/>
                    </a:cubicBezTo>
                    <a:cubicBezTo>
                      <a:pt x="9" y="73"/>
                      <a:pt x="35" y="68"/>
                      <a:pt x="43" y="67"/>
                    </a:cubicBezTo>
                    <a:cubicBezTo>
                      <a:pt x="45" y="71"/>
                      <a:pt x="55" y="72"/>
                      <a:pt x="59" y="71"/>
                    </a:cubicBezTo>
                    <a:lnTo>
                      <a:pt x="59" y="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12A1A06A-24F9-3B48-ABCF-D4866BE4E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95" y="3710148"/>
                <a:ext cx="345613" cy="421431"/>
              </a:xfrm>
              <a:custGeom>
                <a:avLst/>
                <a:gdLst>
                  <a:gd name="T0" fmla="*/ 0 w 60"/>
                  <a:gd name="T1" fmla="*/ 8 h 73"/>
                  <a:gd name="T2" fmla="*/ 42 w 60"/>
                  <a:gd name="T3" fmla="*/ 0 h 73"/>
                  <a:gd name="T4" fmla="*/ 52 w 60"/>
                  <a:gd name="T5" fmla="*/ 7 h 73"/>
                  <a:gd name="T6" fmla="*/ 47 w 60"/>
                  <a:gd name="T7" fmla="*/ 13 h 73"/>
                  <a:gd name="T8" fmla="*/ 48 w 60"/>
                  <a:gd name="T9" fmla="*/ 21 h 73"/>
                  <a:gd name="T10" fmla="*/ 50 w 60"/>
                  <a:gd name="T11" fmla="*/ 46 h 73"/>
                  <a:gd name="T12" fmla="*/ 56 w 60"/>
                  <a:gd name="T13" fmla="*/ 62 h 73"/>
                  <a:gd name="T14" fmla="*/ 57 w 60"/>
                  <a:gd name="T15" fmla="*/ 67 h 73"/>
                  <a:gd name="T16" fmla="*/ 17 w 60"/>
                  <a:gd name="T17" fmla="*/ 67 h 73"/>
                  <a:gd name="T18" fmla="*/ 0 w 60"/>
                  <a:gd name="T19" fmla="*/ 71 h 73"/>
                  <a:gd name="T20" fmla="*/ 0 w 60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3">
                    <a:moveTo>
                      <a:pt x="0" y="8"/>
                    </a:moveTo>
                    <a:cubicBezTo>
                      <a:pt x="11" y="8"/>
                      <a:pt x="40" y="9"/>
                      <a:pt x="42" y="0"/>
                    </a:cubicBezTo>
                    <a:cubicBezTo>
                      <a:pt x="44" y="1"/>
                      <a:pt x="53" y="4"/>
                      <a:pt x="52" y="7"/>
                    </a:cubicBezTo>
                    <a:cubicBezTo>
                      <a:pt x="52" y="10"/>
                      <a:pt x="49" y="11"/>
                      <a:pt x="47" y="13"/>
                    </a:cubicBezTo>
                    <a:cubicBezTo>
                      <a:pt x="45" y="16"/>
                      <a:pt x="47" y="18"/>
                      <a:pt x="48" y="21"/>
                    </a:cubicBezTo>
                    <a:cubicBezTo>
                      <a:pt x="52" y="30"/>
                      <a:pt x="51" y="39"/>
                      <a:pt x="50" y="46"/>
                    </a:cubicBezTo>
                    <a:cubicBezTo>
                      <a:pt x="49" y="53"/>
                      <a:pt x="49" y="56"/>
                      <a:pt x="56" y="62"/>
                    </a:cubicBezTo>
                    <a:cubicBezTo>
                      <a:pt x="58" y="63"/>
                      <a:pt x="60" y="66"/>
                      <a:pt x="57" y="67"/>
                    </a:cubicBezTo>
                    <a:cubicBezTo>
                      <a:pt x="51" y="73"/>
                      <a:pt x="25" y="68"/>
                      <a:pt x="17" y="67"/>
                    </a:cubicBezTo>
                    <a:cubicBezTo>
                      <a:pt x="15" y="71"/>
                      <a:pt x="5" y="72"/>
                      <a:pt x="0" y="71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3F37C374-C0EE-E548-BFB4-2DEEB369A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404" y="3853908"/>
                <a:ext cx="345613" cy="161483"/>
              </a:xfrm>
              <a:custGeom>
                <a:avLst/>
                <a:gdLst>
                  <a:gd name="T0" fmla="*/ 60 w 60"/>
                  <a:gd name="T1" fmla="*/ 26 h 28"/>
                  <a:gd name="T2" fmla="*/ 58 w 60"/>
                  <a:gd name="T3" fmla="*/ 28 h 28"/>
                  <a:gd name="T4" fmla="*/ 2 w 60"/>
                  <a:gd name="T5" fmla="*/ 28 h 28"/>
                  <a:gd name="T6" fmla="*/ 0 w 60"/>
                  <a:gd name="T7" fmla="*/ 26 h 28"/>
                  <a:gd name="T8" fmla="*/ 0 w 60"/>
                  <a:gd name="T9" fmla="*/ 2 h 28"/>
                  <a:gd name="T10" fmla="*/ 2 w 60"/>
                  <a:gd name="T11" fmla="*/ 0 h 28"/>
                  <a:gd name="T12" fmla="*/ 58 w 60"/>
                  <a:gd name="T13" fmla="*/ 0 h 28"/>
                  <a:gd name="T14" fmla="*/ 60 w 60"/>
                  <a:gd name="T15" fmla="*/ 2 h 28"/>
                  <a:gd name="T16" fmla="*/ 60 w 60"/>
                  <a:gd name="T17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28">
                    <a:moveTo>
                      <a:pt x="60" y="26"/>
                    </a:moveTo>
                    <a:cubicBezTo>
                      <a:pt x="60" y="27"/>
                      <a:pt x="59" y="28"/>
                      <a:pt x="58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60" y="1"/>
                      <a:pt x="60" y="2"/>
                    </a:cubicBezTo>
                    <a:lnTo>
                      <a:pt x="60" y="26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686ED16-30F0-F246-BA71-34C325301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9235" y="3894278"/>
                <a:ext cx="69910" cy="80741"/>
              </a:xfrm>
              <a:custGeom>
                <a:avLst/>
                <a:gdLst>
                  <a:gd name="T0" fmla="*/ 12 w 12"/>
                  <a:gd name="T1" fmla="*/ 13 h 14"/>
                  <a:gd name="T2" fmla="*/ 10 w 12"/>
                  <a:gd name="T3" fmla="*/ 14 h 14"/>
                  <a:gd name="T4" fmla="*/ 8 w 12"/>
                  <a:gd name="T5" fmla="*/ 14 h 14"/>
                  <a:gd name="T6" fmla="*/ 2 w 12"/>
                  <a:gd name="T7" fmla="*/ 12 h 14"/>
                  <a:gd name="T8" fmla="*/ 0 w 12"/>
                  <a:gd name="T9" fmla="*/ 7 h 14"/>
                  <a:gd name="T10" fmla="*/ 2 w 12"/>
                  <a:gd name="T11" fmla="*/ 2 h 14"/>
                  <a:gd name="T12" fmla="*/ 8 w 12"/>
                  <a:gd name="T13" fmla="*/ 0 h 14"/>
                  <a:gd name="T14" fmla="*/ 10 w 12"/>
                  <a:gd name="T15" fmla="*/ 0 h 14"/>
                  <a:gd name="T16" fmla="*/ 12 w 12"/>
                  <a:gd name="T17" fmla="*/ 1 h 14"/>
                  <a:gd name="T18" fmla="*/ 12 w 12"/>
                  <a:gd name="T19" fmla="*/ 4 h 14"/>
                  <a:gd name="T20" fmla="*/ 10 w 12"/>
                  <a:gd name="T21" fmla="*/ 3 h 14"/>
                  <a:gd name="T22" fmla="*/ 8 w 12"/>
                  <a:gd name="T23" fmla="*/ 3 h 14"/>
                  <a:gd name="T24" fmla="*/ 5 w 12"/>
                  <a:gd name="T25" fmla="*/ 4 h 14"/>
                  <a:gd name="T26" fmla="*/ 4 w 12"/>
                  <a:gd name="T27" fmla="*/ 7 h 14"/>
                  <a:gd name="T28" fmla="*/ 5 w 12"/>
                  <a:gd name="T29" fmla="*/ 11 h 14"/>
                  <a:gd name="T30" fmla="*/ 8 w 12"/>
                  <a:gd name="T31" fmla="*/ 12 h 14"/>
                  <a:gd name="T32" fmla="*/ 10 w 12"/>
                  <a:gd name="T33" fmla="*/ 12 h 14"/>
                  <a:gd name="T34" fmla="*/ 12 w 12"/>
                  <a:gd name="T35" fmla="*/ 11 h 14"/>
                  <a:gd name="T36" fmla="*/ 12 w 12"/>
                  <a:gd name="T3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" h="14">
                    <a:moveTo>
                      <a:pt x="12" y="13"/>
                    </a:moveTo>
                    <a:cubicBezTo>
                      <a:pt x="11" y="14"/>
                      <a:pt x="11" y="14"/>
                      <a:pt x="10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6" y="14"/>
                      <a:pt x="4" y="14"/>
                      <a:pt x="2" y="12"/>
                    </a:cubicBezTo>
                    <a:cubicBezTo>
                      <a:pt x="1" y="11"/>
                      <a:pt x="0" y="9"/>
                      <a:pt x="0" y="7"/>
                    </a:cubicBezTo>
                    <a:cubicBezTo>
                      <a:pt x="0" y="5"/>
                      <a:pt x="1" y="3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4" y="9"/>
                      <a:pt x="4" y="10"/>
                      <a:pt x="5" y="11"/>
                    </a:cubicBezTo>
                    <a:cubicBezTo>
                      <a:pt x="6" y="11"/>
                      <a:pt x="7" y="12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1" y="11"/>
                      <a:pt x="11" y="11"/>
                      <a:pt x="12" y="11"/>
                    </a:cubicBezTo>
                    <a:lnTo>
                      <a:pt x="12" y="1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39957339-4E03-6544-9374-0C2038EA64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5053" y="3894278"/>
                <a:ext cx="86649" cy="80741"/>
              </a:xfrm>
              <a:custGeom>
                <a:avLst/>
                <a:gdLst>
                  <a:gd name="T0" fmla="*/ 58 w 88"/>
                  <a:gd name="T1" fmla="*/ 71 h 82"/>
                  <a:gd name="T2" fmla="*/ 29 w 88"/>
                  <a:gd name="T3" fmla="*/ 71 h 82"/>
                  <a:gd name="T4" fmla="*/ 23 w 88"/>
                  <a:gd name="T5" fmla="*/ 82 h 82"/>
                  <a:gd name="T6" fmla="*/ 0 w 88"/>
                  <a:gd name="T7" fmla="*/ 82 h 82"/>
                  <a:gd name="T8" fmla="*/ 29 w 88"/>
                  <a:gd name="T9" fmla="*/ 0 h 82"/>
                  <a:gd name="T10" fmla="*/ 58 w 88"/>
                  <a:gd name="T11" fmla="*/ 0 h 82"/>
                  <a:gd name="T12" fmla="*/ 88 w 88"/>
                  <a:gd name="T13" fmla="*/ 82 h 82"/>
                  <a:gd name="T14" fmla="*/ 64 w 88"/>
                  <a:gd name="T15" fmla="*/ 82 h 82"/>
                  <a:gd name="T16" fmla="*/ 58 w 88"/>
                  <a:gd name="T17" fmla="*/ 71 h 82"/>
                  <a:gd name="T18" fmla="*/ 35 w 88"/>
                  <a:gd name="T19" fmla="*/ 53 h 82"/>
                  <a:gd name="T20" fmla="*/ 52 w 88"/>
                  <a:gd name="T21" fmla="*/ 53 h 82"/>
                  <a:gd name="T22" fmla="*/ 46 w 88"/>
                  <a:gd name="T23" fmla="*/ 24 h 82"/>
                  <a:gd name="T24" fmla="*/ 35 w 88"/>
                  <a:gd name="T25" fmla="*/ 5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2">
                    <a:moveTo>
                      <a:pt x="58" y="71"/>
                    </a:moveTo>
                    <a:lnTo>
                      <a:pt x="29" y="71"/>
                    </a:lnTo>
                    <a:lnTo>
                      <a:pt x="23" y="82"/>
                    </a:lnTo>
                    <a:lnTo>
                      <a:pt x="0" y="82"/>
                    </a:lnTo>
                    <a:lnTo>
                      <a:pt x="29" y="0"/>
                    </a:lnTo>
                    <a:lnTo>
                      <a:pt x="58" y="0"/>
                    </a:lnTo>
                    <a:lnTo>
                      <a:pt x="88" y="82"/>
                    </a:lnTo>
                    <a:lnTo>
                      <a:pt x="64" y="82"/>
                    </a:lnTo>
                    <a:lnTo>
                      <a:pt x="58" y="71"/>
                    </a:lnTo>
                    <a:close/>
                    <a:moveTo>
                      <a:pt x="35" y="53"/>
                    </a:moveTo>
                    <a:lnTo>
                      <a:pt x="52" y="53"/>
                    </a:lnTo>
                    <a:lnTo>
                      <a:pt x="46" y="24"/>
                    </a:lnTo>
                    <a:lnTo>
                      <a:pt x="35" y="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E34EF3CC-6397-4B4A-B48D-1C917F011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6626" y="3894278"/>
                <a:ext cx="64002" cy="80741"/>
              </a:xfrm>
              <a:custGeom>
                <a:avLst/>
                <a:gdLst>
                  <a:gd name="T0" fmla="*/ 10 w 11"/>
                  <a:gd name="T1" fmla="*/ 1 h 14"/>
                  <a:gd name="T2" fmla="*/ 10 w 11"/>
                  <a:gd name="T3" fmla="*/ 4 h 14"/>
                  <a:gd name="T4" fmla="*/ 8 w 11"/>
                  <a:gd name="T5" fmla="*/ 3 h 14"/>
                  <a:gd name="T6" fmla="*/ 6 w 11"/>
                  <a:gd name="T7" fmla="*/ 3 h 14"/>
                  <a:gd name="T8" fmla="*/ 4 w 11"/>
                  <a:gd name="T9" fmla="*/ 3 h 14"/>
                  <a:gd name="T10" fmla="*/ 3 w 11"/>
                  <a:gd name="T11" fmla="*/ 4 h 14"/>
                  <a:gd name="T12" fmla="*/ 4 w 11"/>
                  <a:gd name="T13" fmla="*/ 5 h 14"/>
                  <a:gd name="T14" fmla="*/ 5 w 11"/>
                  <a:gd name="T15" fmla="*/ 6 h 14"/>
                  <a:gd name="T16" fmla="*/ 7 w 11"/>
                  <a:gd name="T17" fmla="*/ 6 h 14"/>
                  <a:gd name="T18" fmla="*/ 10 w 11"/>
                  <a:gd name="T19" fmla="*/ 7 h 14"/>
                  <a:gd name="T20" fmla="*/ 11 w 11"/>
                  <a:gd name="T21" fmla="*/ 10 h 14"/>
                  <a:gd name="T22" fmla="*/ 10 w 11"/>
                  <a:gd name="T23" fmla="*/ 13 h 14"/>
                  <a:gd name="T24" fmla="*/ 6 w 11"/>
                  <a:gd name="T25" fmla="*/ 14 h 14"/>
                  <a:gd name="T26" fmla="*/ 3 w 11"/>
                  <a:gd name="T27" fmla="*/ 14 h 14"/>
                  <a:gd name="T28" fmla="*/ 0 w 11"/>
                  <a:gd name="T29" fmla="*/ 13 h 14"/>
                  <a:gd name="T30" fmla="*/ 0 w 11"/>
                  <a:gd name="T31" fmla="*/ 10 h 14"/>
                  <a:gd name="T32" fmla="*/ 3 w 11"/>
                  <a:gd name="T33" fmla="*/ 11 h 14"/>
                  <a:gd name="T34" fmla="*/ 5 w 11"/>
                  <a:gd name="T35" fmla="*/ 12 h 14"/>
                  <a:gd name="T36" fmla="*/ 7 w 11"/>
                  <a:gd name="T37" fmla="*/ 11 h 14"/>
                  <a:gd name="T38" fmla="*/ 8 w 11"/>
                  <a:gd name="T39" fmla="*/ 10 h 14"/>
                  <a:gd name="T40" fmla="*/ 7 w 11"/>
                  <a:gd name="T41" fmla="*/ 9 h 14"/>
                  <a:gd name="T42" fmla="*/ 6 w 11"/>
                  <a:gd name="T43" fmla="*/ 9 h 14"/>
                  <a:gd name="T44" fmla="*/ 4 w 11"/>
                  <a:gd name="T45" fmla="*/ 8 h 14"/>
                  <a:gd name="T46" fmla="*/ 1 w 11"/>
                  <a:gd name="T47" fmla="*/ 7 h 14"/>
                  <a:gd name="T48" fmla="*/ 0 w 11"/>
                  <a:gd name="T49" fmla="*/ 4 h 14"/>
                  <a:gd name="T50" fmla="*/ 2 w 11"/>
                  <a:gd name="T51" fmla="*/ 1 h 14"/>
                  <a:gd name="T52" fmla="*/ 5 w 11"/>
                  <a:gd name="T53" fmla="*/ 0 h 14"/>
                  <a:gd name="T54" fmla="*/ 8 w 11"/>
                  <a:gd name="T55" fmla="*/ 0 h 14"/>
                  <a:gd name="T56" fmla="*/ 10 w 11"/>
                  <a:gd name="T5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" h="14">
                    <a:moveTo>
                      <a:pt x="10" y="1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5" y="5"/>
                      <a:pt x="5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9" y="7"/>
                      <a:pt x="10" y="7"/>
                    </a:cubicBezTo>
                    <a:cubicBezTo>
                      <a:pt x="11" y="8"/>
                      <a:pt x="11" y="9"/>
                      <a:pt x="11" y="10"/>
                    </a:cubicBezTo>
                    <a:cubicBezTo>
                      <a:pt x="11" y="11"/>
                      <a:pt x="11" y="13"/>
                      <a:pt x="10" y="13"/>
                    </a:cubicBezTo>
                    <a:cubicBezTo>
                      <a:pt x="9" y="14"/>
                      <a:pt x="7" y="14"/>
                      <a:pt x="6" y="14"/>
                    </a:cubicBezTo>
                    <a:cubicBezTo>
                      <a:pt x="5" y="14"/>
                      <a:pt x="4" y="14"/>
                      <a:pt x="3" y="14"/>
                    </a:cubicBezTo>
                    <a:cubicBezTo>
                      <a:pt x="2" y="14"/>
                      <a:pt x="1" y="14"/>
                      <a:pt x="0" y="1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2" y="11"/>
                      <a:pt x="3" y="11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6" y="12"/>
                      <a:pt x="7" y="12"/>
                      <a:pt x="7" y="11"/>
                    </a:cubicBezTo>
                    <a:cubicBezTo>
                      <a:pt x="7" y="11"/>
                      <a:pt x="8" y="11"/>
                      <a:pt x="8" y="10"/>
                    </a:cubicBezTo>
                    <a:cubicBezTo>
                      <a:pt x="8" y="10"/>
                      <a:pt x="7" y="10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2" y="8"/>
                      <a:pt x="1" y="7"/>
                    </a:cubicBezTo>
                    <a:cubicBezTo>
                      <a:pt x="0" y="6"/>
                      <a:pt x="0" y="6"/>
                      <a:pt x="0" y="4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8" y="0"/>
                      <a:pt x="9" y="1"/>
                      <a:pt x="1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BB8707A0-9065-EA44-B281-82AFA8998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367" y="3894278"/>
                <a:ext cx="69910" cy="80741"/>
              </a:xfrm>
              <a:custGeom>
                <a:avLst/>
                <a:gdLst>
                  <a:gd name="T0" fmla="*/ 0 w 71"/>
                  <a:gd name="T1" fmla="*/ 0 h 82"/>
                  <a:gd name="T2" fmla="*/ 24 w 71"/>
                  <a:gd name="T3" fmla="*/ 0 h 82"/>
                  <a:gd name="T4" fmla="*/ 24 w 71"/>
                  <a:gd name="T5" fmla="*/ 36 h 82"/>
                  <a:gd name="T6" fmla="*/ 53 w 71"/>
                  <a:gd name="T7" fmla="*/ 36 h 82"/>
                  <a:gd name="T8" fmla="*/ 53 w 71"/>
                  <a:gd name="T9" fmla="*/ 0 h 82"/>
                  <a:gd name="T10" fmla="*/ 71 w 71"/>
                  <a:gd name="T11" fmla="*/ 0 h 82"/>
                  <a:gd name="T12" fmla="*/ 71 w 71"/>
                  <a:gd name="T13" fmla="*/ 82 h 82"/>
                  <a:gd name="T14" fmla="*/ 53 w 71"/>
                  <a:gd name="T15" fmla="*/ 82 h 82"/>
                  <a:gd name="T16" fmla="*/ 53 w 71"/>
                  <a:gd name="T17" fmla="*/ 47 h 82"/>
                  <a:gd name="T18" fmla="*/ 24 w 71"/>
                  <a:gd name="T19" fmla="*/ 47 h 82"/>
                  <a:gd name="T20" fmla="*/ 24 w 71"/>
                  <a:gd name="T21" fmla="*/ 82 h 82"/>
                  <a:gd name="T22" fmla="*/ 0 w 71"/>
                  <a:gd name="T23" fmla="*/ 82 h 82"/>
                  <a:gd name="T24" fmla="*/ 0 w 71"/>
                  <a:gd name="T2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2">
                    <a:moveTo>
                      <a:pt x="0" y="0"/>
                    </a:moveTo>
                    <a:lnTo>
                      <a:pt x="24" y="0"/>
                    </a:lnTo>
                    <a:lnTo>
                      <a:pt x="24" y="36"/>
                    </a:lnTo>
                    <a:lnTo>
                      <a:pt x="53" y="36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1" y="82"/>
                    </a:lnTo>
                    <a:lnTo>
                      <a:pt x="53" y="82"/>
                    </a:lnTo>
                    <a:lnTo>
                      <a:pt x="53" y="47"/>
                    </a:lnTo>
                    <a:lnTo>
                      <a:pt x="24" y="47"/>
                    </a:lnTo>
                    <a:lnTo>
                      <a:pt x="24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D9F22DA-B9DA-9448-970C-7CC612CE3AA0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6C6EF23-EE79-1640-BB44-BB087C8E7773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30393DE-474B-5E4C-B08E-21A6EC8C6B1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26" name="Oval 8">
              <a:extLst>
                <a:ext uri="{FF2B5EF4-FFF2-40B4-BE49-F238E27FC236}">
                  <a16:creationId xmlns:a16="http://schemas.microsoft.com/office/drawing/2014/main" id="{E829B82E-5F2E-0541-BCDF-F37D33280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C63DE4C0-EFFE-3640-8D44-C92075809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CC5B0A9-1B77-A846-AE83-5948BF3F07DF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3969F3B5-2CA3-9848-A7E5-11D428DF5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E40F61A5-2523-9A49-953B-88899B62C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352A35-2C59-5140-BE4C-C8869C031856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36A5162-2AE3-DA49-B9FA-7EC8DAD80911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6158E23-7FE5-1D43-89B6-EAB22C38675B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134" name="Oval 8">
              <a:extLst>
                <a:ext uri="{FF2B5EF4-FFF2-40B4-BE49-F238E27FC236}">
                  <a16:creationId xmlns:a16="http://schemas.microsoft.com/office/drawing/2014/main" id="{AEF982A1-7CD1-6348-9055-BE90B1B50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52591D8B-BE98-B546-ADC9-8F8530215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6173ABB-7A1A-354F-8CE1-16EB1F0021D7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3" grpId="0"/>
      <p:bldP spid="124" grpId="0"/>
      <p:bldP spid="131" grpId="0"/>
      <p:bldP spid="132" grpId="0"/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95472928-1738-964F-95AC-8B2030C02DB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0AA77D-0678-4F44-B5DD-923EDF382E5F}"/>
              </a:ext>
            </a:extLst>
          </p:cNvPr>
          <p:cNvGrpSpPr/>
          <p:nvPr/>
        </p:nvGrpSpPr>
        <p:grpSpPr>
          <a:xfrm>
            <a:off x="7158461" y="1312543"/>
            <a:ext cx="4236833" cy="4232914"/>
            <a:chOff x="6220055" y="1178394"/>
            <a:chExt cx="5219404" cy="521457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0C35E29-6956-9E4A-BD85-399AAB907BA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20055" y="1178394"/>
              <a:ext cx="5219404" cy="5214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9845638-A7FF-EC4B-9C63-EF73ED204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7988" y="2296148"/>
              <a:ext cx="2911471" cy="2501065"/>
            </a:xfrm>
            <a:custGeom>
              <a:avLst/>
              <a:gdLst>
                <a:gd name="T0" fmla="*/ 560 w 560"/>
                <a:gd name="T1" fmla="*/ 366 h 481"/>
                <a:gd name="T2" fmla="*/ 528 w 560"/>
                <a:gd name="T3" fmla="*/ 450 h 481"/>
                <a:gd name="T4" fmla="*/ 444 w 560"/>
                <a:gd name="T5" fmla="*/ 481 h 481"/>
                <a:gd name="T6" fmla="*/ 192 w 560"/>
                <a:gd name="T7" fmla="*/ 229 h 481"/>
                <a:gd name="T8" fmla="*/ 0 w 560"/>
                <a:gd name="T9" fmla="*/ 152 h 481"/>
                <a:gd name="T10" fmla="*/ 128 w 560"/>
                <a:gd name="T11" fmla="*/ 25 h 481"/>
                <a:gd name="T12" fmla="*/ 222 w 560"/>
                <a:gd name="T13" fmla="*/ 27 h 481"/>
                <a:gd name="T14" fmla="*/ 560 w 560"/>
                <a:gd name="T15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560" y="366"/>
                  </a:moveTo>
                  <a:cubicBezTo>
                    <a:pt x="528" y="450"/>
                    <a:pt x="528" y="450"/>
                    <a:pt x="528" y="450"/>
                  </a:cubicBezTo>
                  <a:cubicBezTo>
                    <a:pt x="444" y="481"/>
                    <a:pt x="444" y="481"/>
                    <a:pt x="444" y="481"/>
                  </a:cubicBezTo>
                  <a:cubicBezTo>
                    <a:pt x="192" y="229"/>
                    <a:pt x="192" y="229"/>
                    <a:pt x="192" y="229"/>
                  </a:cubicBezTo>
                  <a:cubicBezTo>
                    <a:pt x="160" y="154"/>
                    <a:pt x="74" y="121"/>
                    <a:pt x="0" y="152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55" y="0"/>
                    <a:pt x="196" y="1"/>
                    <a:pt x="222" y="27"/>
                  </a:cubicBezTo>
                  <a:cubicBezTo>
                    <a:pt x="560" y="366"/>
                    <a:pt x="560" y="366"/>
                    <a:pt x="560" y="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334D55B-3CF2-2A49-8384-63897E2EC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812" y="3486327"/>
              <a:ext cx="2501065" cy="2906643"/>
            </a:xfrm>
            <a:custGeom>
              <a:avLst/>
              <a:gdLst>
                <a:gd name="T0" fmla="*/ 116 w 481"/>
                <a:gd name="T1" fmla="*/ 559 h 559"/>
                <a:gd name="T2" fmla="*/ 31 w 481"/>
                <a:gd name="T3" fmla="*/ 527 h 559"/>
                <a:gd name="T4" fmla="*/ 0 w 481"/>
                <a:gd name="T5" fmla="*/ 443 h 559"/>
                <a:gd name="T6" fmla="*/ 253 w 481"/>
                <a:gd name="T7" fmla="*/ 191 h 559"/>
                <a:gd name="T8" fmla="*/ 329 w 481"/>
                <a:gd name="T9" fmla="*/ 0 h 559"/>
                <a:gd name="T10" fmla="*/ 456 w 481"/>
                <a:gd name="T11" fmla="*/ 127 h 559"/>
                <a:gd name="T12" fmla="*/ 454 w 481"/>
                <a:gd name="T13" fmla="*/ 221 h 559"/>
                <a:gd name="T14" fmla="*/ 116 w 481"/>
                <a:gd name="T1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116" y="559"/>
                  </a:moveTo>
                  <a:cubicBezTo>
                    <a:pt x="31" y="527"/>
                    <a:pt x="31" y="527"/>
                    <a:pt x="31" y="527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253" y="191"/>
                    <a:pt x="253" y="191"/>
                    <a:pt x="253" y="191"/>
                  </a:cubicBezTo>
                  <a:cubicBezTo>
                    <a:pt x="327" y="159"/>
                    <a:pt x="361" y="73"/>
                    <a:pt x="329" y="0"/>
                  </a:cubicBezTo>
                  <a:cubicBezTo>
                    <a:pt x="456" y="127"/>
                    <a:pt x="456" y="127"/>
                    <a:pt x="456" y="127"/>
                  </a:cubicBezTo>
                  <a:cubicBezTo>
                    <a:pt x="481" y="154"/>
                    <a:pt x="480" y="196"/>
                    <a:pt x="454" y="221"/>
                  </a:cubicBezTo>
                  <a:cubicBezTo>
                    <a:pt x="116" y="559"/>
                    <a:pt x="116" y="559"/>
                    <a:pt x="116" y="5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B1BDA72-5DCA-8849-917B-38B6657A0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055" y="2769323"/>
              <a:ext cx="2911471" cy="2501065"/>
            </a:xfrm>
            <a:custGeom>
              <a:avLst/>
              <a:gdLst>
                <a:gd name="T0" fmla="*/ 0 w 560"/>
                <a:gd name="T1" fmla="*/ 116 h 481"/>
                <a:gd name="T2" fmla="*/ 32 w 560"/>
                <a:gd name="T3" fmla="*/ 31 h 481"/>
                <a:gd name="T4" fmla="*/ 116 w 560"/>
                <a:gd name="T5" fmla="*/ 0 h 481"/>
                <a:gd name="T6" fmla="*/ 368 w 560"/>
                <a:gd name="T7" fmla="*/ 253 h 481"/>
                <a:gd name="T8" fmla="*/ 560 w 560"/>
                <a:gd name="T9" fmla="*/ 329 h 481"/>
                <a:gd name="T10" fmla="*/ 432 w 560"/>
                <a:gd name="T11" fmla="*/ 457 h 481"/>
                <a:gd name="T12" fmla="*/ 338 w 560"/>
                <a:gd name="T13" fmla="*/ 454 h 481"/>
                <a:gd name="T14" fmla="*/ 0 w 560"/>
                <a:gd name="T15" fmla="*/ 11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0" y="116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368" y="253"/>
                    <a:pt x="368" y="253"/>
                    <a:pt x="368" y="253"/>
                  </a:cubicBezTo>
                  <a:cubicBezTo>
                    <a:pt x="400" y="327"/>
                    <a:pt x="486" y="361"/>
                    <a:pt x="560" y="329"/>
                  </a:cubicBezTo>
                  <a:cubicBezTo>
                    <a:pt x="432" y="457"/>
                    <a:pt x="432" y="457"/>
                    <a:pt x="432" y="457"/>
                  </a:cubicBezTo>
                  <a:cubicBezTo>
                    <a:pt x="405" y="481"/>
                    <a:pt x="364" y="480"/>
                    <a:pt x="338" y="454"/>
                  </a:cubicBezTo>
                  <a:cubicBezTo>
                    <a:pt x="0" y="116"/>
                    <a:pt x="0" y="116"/>
                    <a:pt x="0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22BCFE4-8D55-9D44-A9CD-120E6DCFD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637" y="1178394"/>
              <a:ext cx="2501065" cy="2906643"/>
            </a:xfrm>
            <a:custGeom>
              <a:avLst/>
              <a:gdLst>
                <a:gd name="T0" fmla="*/ 365 w 481"/>
                <a:gd name="T1" fmla="*/ 0 h 559"/>
                <a:gd name="T2" fmla="*/ 450 w 481"/>
                <a:gd name="T3" fmla="*/ 31 h 559"/>
                <a:gd name="T4" fmla="*/ 481 w 481"/>
                <a:gd name="T5" fmla="*/ 115 h 559"/>
                <a:gd name="T6" fmla="*/ 228 w 481"/>
                <a:gd name="T7" fmla="*/ 367 h 559"/>
                <a:gd name="T8" fmla="*/ 152 w 481"/>
                <a:gd name="T9" fmla="*/ 559 h 559"/>
                <a:gd name="T10" fmla="*/ 25 w 481"/>
                <a:gd name="T11" fmla="*/ 431 h 559"/>
                <a:gd name="T12" fmla="*/ 27 w 481"/>
                <a:gd name="T13" fmla="*/ 338 h 559"/>
                <a:gd name="T14" fmla="*/ 365 w 481"/>
                <a:gd name="T1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365" y="0"/>
                  </a:moveTo>
                  <a:cubicBezTo>
                    <a:pt x="450" y="31"/>
                    <a:pt x="450" y="31"/>
                    <a:pt x="450" y="31"/>
                  </a:cubicBezTo>
                  <a:cubicBezTo>
                    <a:pt x="481" y="115"/>
                    <a:pt x="481" y="115"/>
                    <a:pt x="481" y="115"/>
                  </a:cubicBezTo>
                  <a:cubicBezTo>
                    <a:pt x="228" y="367"/>
                    <a:pt x="228" y="367"/>
                    <a:pt x="228" y="367"/>
                  </a:cubicBezTo>
                  <a:cubicBezTo>
                    <a:pt x="154" y="399"/>
                    <a:pt x="120" y="485"/>
                    <a:pt x="152" y="559"/>
                  </a:cubicBezTo>
                  <a:cubicBezTo>
                    <a:pt x="25" y="431"/>
                    <a:pt x="25" y="431"/>
                    <a:pt x="25" y="431"/>
                  </a:cubicBezTo>
                  <a:cubicBezTo>
                    <a:pt x="0" y="405"/>
                    <a:pt x="1" y="363"/>
                    <a:pt x="27" y="338"/>
                  </a:cubicBezTo>
                  <a:cubicBezTo>
                    <a:pt x="365" y="0"/>
                    <a:pt x="365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970E33A-5B95-6F4F-858B-C13F97FA3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3148345"/>
              <a:ext cx="368159" cy="276421"/>
            </a:xfrm>
            <a:custGeom>
              <a:avLst/>
              <a:gdLst>
                <a:gd name="T0" fmla="*/ 0 w 71"/>
                <a:gd name="T1" fmla="*/ 28 h 53"/>
                <a:gd name="T2" fmla="*/ 68 w 71"/>
                <a:gd name="T3" fmla="*/ 0 h 53"/>
                <a:gd name="T4" fmla="*/ 71 w 71"/>
                <a:gd name="T5" fmla="*/ 32 h 53"/>
                <a:gd name="T6" fmla="*/ 21 w 71"/>
                <a:gd name="T7" fmla="*/ 53 h 53"/>
                <a:gd name="T8" fmla="*/ 0 w 71"/>
                <a:gd name="T9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0" y="28"/>
                  </a:moveTo>
                  <a:cubicBezTo>
                    <a:pt x="19" y="12"/>
                    <a:pt x="43" y="2"/>
                    <a:pt x="68" y="0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53" y="34"/>
                    <a:pt x="35" y="41"/>
                    <a:pt x="21" y="53"/>
                  </a:cubicBezTo>
                  <a:cubicBezTo>
                    <a:pt x="0" y="28"/>
                    <a:pt x="0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1AF5F6F-11E0-9148-AB78-71BA10A6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377690"/>
              <a:ext cx="281249" cy="363330"/>
            </a:xfrm>
            <a:custGeom>
              <a:avLst/>
              <a:gdLst>
                <a:gd name="T0" fmla="*/ 0 w 54"/>
                <a:gd name="T1" fmla="*/ 67 h 70"/>
                <a:gd name="T2" fmla="*/ 28 w 54"/>
                <a:gd name="T3" fmla="*/ 0 h 70"/>
                <a:gd name="T4" fmla="*/ 54 w 54"/>
                <a:gd name="T5" fmla="*/ 21 h 70"/>
                <a:gd name="T6" fmla="*/ 33 w 54"/>
                <a:gd name="T7" fmla="*/ 70 h 70"/>
                <a:gd name="T8" fmla="*/ 0 w 54"/>
                <a:gd name="T9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0" y="67"/>
                  </a:moveTo>
                  <a:cubicBezTo>
                    <a:pt x="3" y="43"/>
                    <a:pt x="12" y="19"/>
                    <a:pt x="28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42" y="35"/>
                    <a:pt x="35" y="52"/>
                    <a:pt x="33" y="70"/>
                  </a:cubicBezTo>
                  <a:cubicBezTo>
                    <a:pt x="0" y="67"/>
                    <a:pt x="0" y="67"/>
                    <a:pt x="0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8059FEE-6FC7-8A47-9193-257EC3F49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3148345"/>
              <a:ext cx="369366" cy="276421"/>
            </a:xfrm>
            <a:custGeom>
              <a:avLst/>
              <a:gdLst>
                <a:gd name="T0" fmla="*/ 50 w 71"/>
                <a:gd name="T1" fmla="*/ 53 h 53"/>
                <a:gd name="T2" fmla="*/ 0 w 71"/>
                <a:gd name="T3" fmla="*/ 32 h 53"/>
                <a:gd name="T4" fmla="*/ 3 w 71"/>
                <a:gd name="T5" fmla="*/ 0 h 53"/>
                <a:gd name="T6" fmla="*/ 71 w 71"/>
                <a:gd name="T7" fmla="*/ 28 h 53"/>
                <a:gd name="T8" fmla="*/ 50 w 71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50" y="53"/>
                  </a:moveTo>
                  <a:cubicBezTo>
                    <a:pt x="36" y="41"/>
                    <a:pt x="19" y="34"/>
                    <a:pt x="0" y="3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8" y="2"/>
                    <a:pt x="52" y="12"/>
                    <a:pt x="71" y="28"/>
                  </a:cubicBezTo>
                  <a:cubicBezTo>
                    <a:pt x="50" y="53"/>
                    <a:pt x="50" y="53"/>
                    <a:pt x="50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DF5A49E-F52B-B74C-AD3C-1468B9A00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377690"/>
              <a:ext cx="281249" cy="363330"/>
            </a:xfrm>
            <a:custGeom>
              <a:avLst/>
              <a:gdLst>
                <a:gd name="T0" fmla="*/ 21 w 54"/>
                <a:gd name="T1" fmla="*/ 70 h 70"/>
                <a:gd name="T2" fmla="*/ 0 w 54"/>
                <a:gd name="T3" fmla="*/ 21 h 70"/>
                <a:gd name="T4" fmla="*/ 26 w 54"/>
                <a:gd name="T5" fmla="*/ 0 h 70"/>
                <a:gd name="T6" fmla="*/ 54 w 54"/>
                <a:gd name="T7" fmla="*/ 67 h 70"/>
                <a:gd name="T8" fmla="*/ 21 w 54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21" y="70"/>
                  </a:moveTo>
                  <a:cubicBezTo>
                    <a:pt x="19" y="52"/>
                    <a:pt x="12" y="35"/>
                    <a:pt x="0" y="2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2" y="19"/>
                    <a:pt x="51" y="43"/>
                    <a:pt x="54" y="67"/>
                  </a:cubicBezTo>
                  <a:cubicBezTo>
                    <a:pt x="21" y="70"/>
                    <a:pt x="21" y="70"/>
                    <a:pt x="21" y="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B4E25F9-2D17-C144-B03F-54F428756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4141770"/>
              <a:ext cx="368159" cy="281249"/>
            </a:xfrm>
            <a:custGeom>
              <a:avLst/>
              <a:gdLst>
                <a:gd name="T0" fmla="*/ 21 w 71"/>
                <a:gd name="T1" fmla="*/ 0 h 54"/>
                <a:gd name="T2" fmla="*/ 71 w 71"/>
                <a:gd name="T3" fmla="*/ 21 h 54"/>
                <a:gd name="T4" fmla="*/ 68 w 71"/>
                <a:gd name="T5" fmla="*/ 54 h 54"/>
                <a:gd name="T6" fmla="*/ 0 w 71"/>
                <a:gd name="T7" fmla="*/ 25 h 54"/>
                <a:gd name="T8" fmla="*/ 21 w 71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21" y="0"/>
                  </a:moveTo>
                  <a:cubicBezTo>
                    <a:pt x="35" y="12"/>
                    <a:pt x="53" y="19"/>
                    <a:pt x="71" y="21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43" y="51"/>
                    <a:pt x="19" y="41"/>
                    <a:pt x="0" y="25"/>
                  </a:cubicBezTo>
                  <a:cubicBezTo>
                    <a:pt x="21" y="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5EE217-464C-944F-B5C7-1A128185A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824308"/>
              <a:ext cx="281249" cy="369366"/>
            </a:xfrm>
            <a:custGeom>
              <a:avLst/>
              <a:gdLst>
                <a:gd name="T0" fmla="*/ 33 w 54"/>
                <a:gd name="T1" fmla="*/ 0 h 71"/>
                <a:gd name="T2" fmla="*/ 54 w 54"/>
                <a:gd name="T3" fmla="*/ 50 h 71"/>
                <a:gd name="T4" fmla="*/ 28 w 54"/>
                <a:gd name="T5" fmla="*/ 71 h 71"/>
                <a:gd name="T6" fmla="*/ 0 w 54"/>
                <a:gd name="T7" fmla="*/ 3 h 71"/>
                <a:gd name="T8" fmla="*/ 33 w 54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33" y="0"/>
                  </a:moveTo>
                  <a:cubicBezTo>
                    <a:pt x="35" y="18"/>
                    <a:pt x="42" y="36"/>
                    <a:pt x="54" y="5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12" y="51"/>
                    <a:pt x="3" y="28"/>
                    <a:pt x="0" y="3"/>
                  </a:cubicBezTo>
                  <a:cubicBezTo>
                    <a:pt x="33" y="0"/>
                    <a:pt x="33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6236B5E-482A-DD4E-A4AC-EBB2902F8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4141770"/>
              <a:ext cx="369366" cy="281249"/>
            </a:xfrm>
            <a:custGeom>
              <a:avLst/>
              <a:gdLst>
                <a:gd name="T0" fmla="*/ 71 w 71"/>
                <a:gd name="T1" fmla="*/ 25 h 54"/>
                <a:gd name="T2" fmla="*/ 3 w 71"/>
                <a:gd name="T3" fmla="*/ 54 h 54"/>
                <a:gd name="T4" fmla="*/ 0 w 71"/>
                <a:gd name="T5" fmla="*/ 21 h 54"/>
                <a:gd name="T6" fmla="*/ 50 w 71"/>
                <a:gd name="T7" fmla="*/ 0 h 54"/>
                <a:gd name="T8" fmla="*/ 71 w 71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71" y="25"/>
                  </a:moveTo>
                  <a:cubicBezTo>
                    <a:pt x="52" y="41"/>
                    <a:pt x="28" y="51"/>
                    <a:pt x="3" y="5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9" y="19"/>
                    <a:pt x="36" y="12"/>
                    <a:pt x="50" y="0"/>
                  </a:cubicBezTo>
                  <a:cubicBezTo>
                    <a:pt x="71" y="25"/>
                    <a:pt x="71" y="25"/>
                    <a:pt x="71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59A522C-99BC-B14F-81DB-F66F403F5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824308"/>
              <a:ext cx="281249" cy="369366"/>
            </a:xfrm>
            <a:custGeom>
              <a:avLst/>
              <a:gdLst>
                <a:gd name="T0" fmla="*/ 54 w 54"/>
                <a:gd name="T1" fmla="*/ 3 h 71"/>
                <a:gd name="T2" fmla="*/ 26 w 54"/>
                <a:gd name="T3" fmla="*/ 71 h 71"/>
                <a:gd name="T4" fmla="*/ 0 w 54"/>
                <a:gd name="T5" fmla="*/ 50 h 71"/>
                <a:gd name="T6" fmla="*/ 21 w 54"/>
                <a:gd name="T7" fmla="*/ 0 h 71"/>
                <a:gd name="T8" fmla="*/ 54 w 54"/>
                <a:gd name="T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54" y="3"/>
                  </a:moveTo>
                  <a:cubicBezTo>
                    <a:pt x="51" y="28"/>
                    <a:pt x="42" y="51"/>
                    <a:pt x="26" y="7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2" y="36"/>
                    <a:pt x="19" y="18"/>
                    <a:pt x="21" y="0"/>
                  </a:cubicBezTo>
                  <a:cubicBezTo>
                    <a:pt x="54" y="3"/>
                    <a:pt x="54" y="3"/>
                    <a:pt x="54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E1B2A21-4EB0-9042-8ADE-66A390B2A5F3}"/>
              </a:ext>
            </a:extLst>
          </p:cNvPr>
          <p:cNvGrpSpPr/>
          <p:nvPr/>
        </p:nvGrpSpPr>
        <p:grpSpPr>
          <a:xfrm>
            <a:off x="959346" y="1827485"/>
            <a:ext cx="2823433" cy="1601515"/>
            <a:chOff x="626777" y="1839284"/>
            <a:chExt cx="2823433" cy="160151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250D3B5-3969-5F4F-A54A-4826B6D03381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132DF3F1-9383-D740-9EA9-FEBC8D8A17DC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C5A6349-51D6-9345-AAC0-69BB8841FB2E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74" name="Text Placeholder 32">
                <a:extLst>
                  <a:ext uri="{FF2B5EF4-FFF2-40B4-BE49-F238E27FC236}">
                    <a16:creationId xmlns:a16="http://schemas.microsoft.com/office/drawing/2014/main" id="{1C93B7FA-1340-F548-8E71-EB090AAA05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1" name="Shape 2540">
              <a:extLst>
                <a:ext uri="{FF2B5EF4-FFF2-40B4-BE49-F238E27FC236}">
                  <a16:creationId xmlns:a16="http://schemas.microsoft.com/office/drawing/2014/main" id="{67EFDB3A-127E-F049-89AF-5616C976D671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478DAD1-E55F-A543-93A1-546D2C30632E}"/>
              </a:ext>
            </a:extLst>
          </p:cNvPr>
          <p:cNvGrpSpPr/>
          <p:nvPr/>
        </p:nvGrpSpPr>
        <p:grpSpPr>
          <a:xfrm>
            <a:off x="4180398" y="1801434"/>
            <a:ext cx="2833384" cy="1601515"/>
            <a:chOff x="4698371" y="1819574"/>
            <a:chExt cx="2833384" cy="160151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432991C-8BEC-5B48-812E-40A74F0677F1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16E2B168-16C9-5B4E-B326-15D7533FF30A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E232DF7-AB11-8E4E-A8F6-CDCF8C0155D7}"/>
                  </a:ext>
                </a:extLst>
              </p:cNvPr>
              <p:cNvSpPr txBox="1"/>
              <p:nvPr/>
            </p:nvSpPr>
            <p:spPr>
              <a:xfrm>
                <a:off x="5448336" y="200782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80" name="Text Placeholder 32">
                <a:extLst>
                  <a:ext uri="{FF2B5EF4-FFF2-40B4-BE49-F238E27FC236}">
                    <a16:creationId xmlns:a16="http://schemas.microsoft.com/office/drawing/2014/main" id="{71369CCA-5ECE-DE44-9CFB-34F8AB2DDA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7" name="Shape 2540">
              <a:extLst>
                <a:ext uri="{FF2B5EF4-FFF2-40B4-BE49-F238E27FC236}">
                  <a16:creationId xmlns:a16="http://schemas.microsoft.com/office/drawing/2014/main" id="{448EE674-5BD0-FF4C-8EA0-551AD33DE8B4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6140C0-100A-0748-B248-4CA56B67DBC6}"/>
              </a:ext>
            </a:extLst>
          </p:cNvPr>
          <p:cNvGrpSpPr/>
          <p:nvPr/>
        </p:nvGrpSpPr>
        <p:grpSpPr>
          <a:xfrm>
            <a:off x="959346" y="3928288"/>
            <a:ext cx="2823433" cy="1601516"/>
            <a:chOff x="626777" y="3940087"/>
            <a:chExt cx="2823433" cy="160151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8BEE462-49CA-284E-B89D-1949C7E04301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4D06766A-4D60-F14E-8B7E-75423F17C5D6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B70F83-165D-E642-832C-B485AD76D095}"/>
                  </a:ext>
                </a:extLst>
              </p:cNvPr>
              <p:cNvSpPr txBox="1"/>
              <p:nvPr/>
            </p:nvSpPr>
            <p:spPr>
              <a:xfrm>
                <a:off x="1376744" y="4128343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86" name="Text Placeholder 32">
                <a:extLst>
                  <a:ext uri="{FF2B5EF4-FFF2-40B4-BE49-F238E27FC236}">
                    <a16:creationId xmlns:a16="http://schemas.microsoft.com/office/drawing/2014/main" id="{3AE22013-3E7F-7E4C-BBF1-71EE5A94B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3" name="Shape 2540">
              <a:extLst>
                <a:ext uri="{FF2B5EF4-FFF2-40B4-BE49-F238E27FC236}">
                  <a16:creationId xmlns:a16="http://schemas.microsoft.com/office/drawing/2014/main" id="{65580C19-9A55-EA46-B715-A3242C40B23F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6AD0792-3CBB-4748-B86A-2943EB201554}"/>
              </a:ext>
            </a:extLst>
          </p:cNvPr>
          <p:cNvGrpSpPr/>
          <p:nvPr/>
        </p:nvGrpSpPr>
        <p:grpSpPr>
          <a:xfrm>
            <a:off x="4180399" y="3928288"/>
            <a:ext cx="2833384" cy="1601516"/>
            <a:chOff x="4698371" y="3950877"/>
            <a:chExt cx="2833384" cy="160151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84C2CBB-C3B3-2F45-96CA-7DF732C5063A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CD4C555F-D515-FE45-BA55-CC3A80A34BFE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AED619F-F2C5-E341-8337-C6BFE35998D0}"/>
                  </a:ext>
                </a:extLst>
              </p:cNvPr>
              <p:cNvSpPr txBox="1"/>
              <p:nvPr/>
            </p:nvSpPr>
            <p:spPr>
              <a:xfrm>
                <a:off x="5448336" y="4139132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92" name="Text Placeholder 32">
                <a:extLst>
                  <a:ext uri="{FF2B5EF4-FFF2-40B4-BE49-F238E27FC236}">
                    <a16:creationId xmlns:a16="http://schemas.microsoft.com/office/drawing/2014/main" id="{4C528D60-93EC-6446-9454-7AB3A4246D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9" name="Shape 2540">
              <a:extLst>
                <a:ext uri="{FF2B5EF4-FFF2-40B4-BE49-F238E27FC236}">
                  <a16:creationId xmlns:a16="http://schemas.microsoft.com/office/drawing/2014/main" id="{8F7D21CF-3BF2-0241-B985-C6E88AEA2677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3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CC055F29-F242-0149-B9AE-0B827B0A27D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E937850A-B52F-5A4B-BDC9-7A08FCFEEE2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80070" y="2037213"/>
            <a:ext cx="10789789" cy="159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7E6B82-52FA-F942-9143-6CDECC917816}"/>
              </a:ext>
            </a:extLst>
          </p:cNvPr>
          <p:cNvGrpSpPr/>
          <p:nvPr/>
        </p:nvGrpSpPr>
        <p:grpSpPr>
          <a:xfrm>
            <a:off x="780070" y="2037213"/>
            <a:ext cx="4082699" cy="1595990"/>
            <a:chOff x="780070" y="2622176"/>
            <a:chExt cx="4082699" cy="1595990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FB7E8D18-56DF-C944-97A6-3AB2A3998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7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7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7 w 2282"/>
                <a:gd name="T15" fmla="*/ 768 h 892"/>
                <a:gd name="T16" fmla="*/ 2189 w 2282"/>
                <a:gd name="T17" fmla="*/ 700 h 892"/>
                <a:gd name="T18" fmla="*/ 2137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7 w 2282"/>
                <a:gd name="T25" fmla="*/ 427 h 892"/>
                <a:gd name="T26" fmla="*/ 1166 w 2282"/>
                <a:gd name="T27" fmla="*/ 128 h 892"/>
                <a:gd name="T28" fmla="*/ 1464 w 2282"/>
                <a:gd name="T29" fmla="*/ 427 h 892"/>
                <a:gd name="T30" fmla="*/ 1298 w 2282"/>
                <a:gd name="T31" fmla="*/ 695 h 892"/>
                <a:gd name="T32" fmla="*/ 1498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5" y="854"/>
                    <a:pt x="2107" y="854"/>
                  </a:cubicBezTo>
                  <a:cubicBezTo>
                    <a:pt x="2137" y="880"/>
                    <a:pt x="2137" y="880"/>
                    <a:pt x="2137" y="880"/>
                  </a:cubicBezTo>
                  <a:cubicBezTo>
                    <a:pt x="2151" y="892"/>
                    <a:pt x="2174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7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1" y="688"/>
                    <a:pt x="2137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7" y="592"/>
                    <a:pt x="867" y="427"/>
                  </a:cubicBezTo>
                  <a:cubicBezTo>
                    <a:pt x="867" y="262"/>
                    <a:pt x="1001" y="128"/>
                    <a:pt x="1166" y="128"/>
                  </a:cubicBezTo>
                  <a:cubicBezTo>
                    <a:pt x="1331" y="128"/>
                    <a:pt x="1464" y="262"/>
                    <a:pt x="1464" y="427"/>
                  </a:cubicBezTo>
                  <a:cubicBezTo>
                    <a:pt x="1464" y="544"/>
                    <a:pt x="1397" y="646"/>
                    <a:pt x="1298" y="695"/>
                  </a:cubicBezTo>
                  <a:cubicBezTo>
                    <a:pt x="1498" y="695"/>
                    <a:pt x="1498" y="695"/>
                    <a:pt x="1498" y="695"/>
                  </a:cubicBezTo>
                  <a:cubicBezTo>
                    <a:pt x="1559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0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Shape 2778">
              <a:extLst>
                <a:ext uri="{FF2B5EF4-FFF2-40B4-BE49-F238E27FC236}">
                  <a16:creationId xmlns:a16="http://schemas.microsoft.com/office/drawing/2014/main" id="{254E37CB-4C03-214F-9B81-E78FA2CA5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5252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A01D03-7C67-5C4E-95AE-CE84BF2EF2D3}"/>
              </a:ext>
            </a:extLst>
          </p:cNvPr>
          <p:cNvGrpSpPr/>
          <p:nvPr/>
        </p:nvGrpSpPr>
        <p:grpSpPr>
          <a:xfrm>
            <a:off x="3016703" y="2037213"/>
            <a:ext cx="4084104" cy="1595990"/>
            <a:chOff x="3016703" y="2622176"/>
            <a:chExt cx="4084104" cy="1595990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5FC5C92-2E03-354B-8F8D-A9AA325FC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703" y="2622176"/>
              <a:ext cx="4084104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Shape 2748">
              <a:extLst>
                <a:ext uri="{FF2B5EF4-FFF2-40B4-BE49-F238E27FC236}">
                  <a16:creationId xmlns:a16="http://schemas.microsoft.com/office/drawing/2014/main" id="{BA153D43-AB93-8042-B287-B97ECBD31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991" y="3255361"/>
              <a:ext cx="323999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D1BBD4-8D82-4E4B-B1C3-6F97B8FEBE62}"/>
              </a:ext>
            </a:extLst>
          </p:cNvPr>
          <p:cNvGrpSpPr/>
          <p:nvPr/>
        </p:nvGrpSpPr>
        <p:grpSpPr>
          <a:xfrm>
            <a:off x="5250527" y="2037213"/>
            <a:ext cx="4085509" cy="1595990"/>
            <a:chOff x="5250527" y="2622176"/>
            <a:chExt cx="4085509" cy="159599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6A6B36-2691-4641-8E4E-B96641948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0527" y="2622176"/>
              <a:ext cx="4085509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Shape 2774">
              <a:extLst>
                <a:ext uri="{FF2B5EF4-FFF2-40B4-BE49-F238E27FC236}">
                  <a16:creationId xmlns:a16="http://schemas.microsoft.com/office/drawing/2014/main" id="{F7E74E02-BD28-DD4A-8ED7-2C7D8EA1D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029" y="3287178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A9AD1F-A13C-6540-B448-FF192514ADAF}"/>
              </a:ext>
            </a:extLst>
          </p:cNvPr>
          <p:cNvGrpSpPr/>
          <p:nvPr/>
        </p:nvGrpSpPr>
        <p:grpSpPr>
          <a:xfrm>
            <a:off x="7492780" y="2037213"/>
            <a:ext cx="4082699" cy="1595990"/>
            <a:chOff x="7492780" y="2622176"/>
            <a:chExt cx="4082699" cy="1595990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C213A0-B797-874B-B19A-DE7394386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78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8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8 w 2282"/>
                <a:gd name="T15" fmla="*/ 768 h 892"/>
                <a:gd name="T16" fmla="*/ 2189 w 2282"/>
                <a:gd name="T17" fmla="*/ 700 h 892"/>
                <a:gd name="T18" fmla="*/ 2138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8 w 2282"/>
                <a:gd name="T25" fmla="*/ 427 h 892"/>
                <a:gd name="T26" fmla="*/ 1166 w 2282"/>
                <a:gd name="T27" fmla="*/ 128 h 892"/>
                <a:gd name="T28" fmla="*/ 1465 w 2282"/>
                <a:gd name="T29" fmla="*/ 427 h 892"/>
                <a:gd name="T30" fmla="*/ 1299 w 2282"/>
                <a:gd name="T31" fmla="*/ 695 h 892"/>
                <a:gd name="T32" fmla="*/ 1499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2" y="852"/>
                    <a:pt x="1405" y="854"/>
                    <a:pt x="2107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2" y="892"/>
                    <a:pt x="2175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8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2" y="688"/>
                    <a:pt x="2138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8" y="592"/>
                    <a:pt x="868" y="427"/>
                  </a:cubicBezTo>
                  <a:cubicBezTo>
                    <a:pt x="868" y="262"/>
                    <a:pt x="1001" y="128"/>
                    <a:pt x="1166" y="128"/>
                  </a:cubicBezTo>
                  <a:cubicBezTo>
                    <a:pt x="1331" y="128"/>
                    <a:pt x="1465" y="262"/>
                    <a:pt x="1465" y="427"/>
                  </a:cubicBezTo>
                  <a:cubicBezTo>
                    <a:pt x="1465" y="544"/>
                    <a:pt x="1397" y="646"/>
                    <a:pt x="1299" y="695"/>
                  </a:cubicBezTo>
                  <a:cubicBezTo>
                    <a:pt x="1499" y="695"/>
                    <a:pt x="1499" y="695"/>
                    <a:pt x="1499" y="695"/>
                  </a:cubicBezTo>
                  <a:cubicBezTo>
                    <a:pt x="1560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1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Shape 2543">
              <a:extLst>
                <a:ext uri="{FF2B5EF4-FFF2-40B4-BE49-F238E27FC236}">
                  <a16:creationId xmlns:a16="http://schemas.microsoft.com/office/drawing/2014/main" id="{E893C9D4-DB21-C842-91E5-15A080AEA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22258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30BE0C-BB79-F24F-B436-22DF1FB573EF}"/>
              </a:ext>
            </a:extLst>
          </p:cNvPr>
          <p:cNvGrpSpPr/>
          <p:nvPr/>
        </p:nvGrpSpPr>
        <p:grpSpPr>
          <a:xfrm>
            <a:off x="1761602" y="3815451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8D431-4052-B54B-8A7E-74CF54A4C291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E7B353-0034-4D43-A241-7FF0D5571C83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7C6CFD85-9CDD-F448-A761-744A1BD61C80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E6351D-0666-0D41-8869-9966838C2266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09164F-5CEA-474F-A59A-45A363977481}"/>
              </a:ext>
            </a:extLst>
          </p:cNvPr>
          <p:cNvGrpSpPr/>
          <p:nvPr/>
        </p:nvGrpSpPr>
        <p:grpSpPr>
          <a:xfrm>
            <a:off x="4055331" y="3815450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61932B-F805-A34C-8BBB-7A4667B73480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8D7886-2175-E540-968A-6E0A876742F5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AD7A227D-3527-D243-8F0F-04FE4C3D761D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950EA1-B2E0-294B-85C7-89E5D89AAE87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0639E6-22D7-E244-BED4-2CD105D823DC}"/>
              </a:ext>
            </a:extLst>
          </p:cNvPr>
          <p:cNvGrpSpPr/>
          <p:nvPr/>
        </p:nvGrpSpPr>
        <p:grpSpPr>
          <a:xfrm>
            <a:off x="6289212" y="3815450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B0569B-EBB4-6D40-8434-9CE85A252DA2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CA6013B-6135-664B-A5CC-C9C9C797605B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75E683FD-946B-D842-A828-239B4F7A24E8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49676F-E30A-494E-867E-EEC49733E6EF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78B829-E7AD-C04F-BC36-022AE332411D}"/>
              </a:ext>
            </a:extLst>
          </p:cNvPr>
          <p:cNvGrpSpPr/>
          <p:nvPr/>
        </p:nvGrpSpPr>
        <p:grpSpPr>
          <a:xfrm>
            <a:off x="8524441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701A9A-8FC7-C045-825A-6927E034DE0C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85491C3-4B34-BE40-8FED-A4C2ABFDE30E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BCE18801-C384-A646-86D1-2508F934071E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70AD02-7C58-4C4F-BE5E-49537614337F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8DD6CFB6-95ED-AC4C-8399-37FDA664A03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DA8A3C-77E4-E14E-93FC-9CEF284BD7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8721" y="2131359"/>
            <a:ext cx="5334769" cy="1130860"/>
            <a:chOff x="0" y="1346"/>
            <a:chExt cx="7680" cy="162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4E25D2D-D28A-854B-AD1F-354983A7F7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346"/>
              <a:ext cx="7680" cy="1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F378EF0-EF6B-1F49-ACDB-FDAB23AC5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" y="2513"/>
              <a:ext cx="781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AC08673-01B5-F344-AF8B-BECC442DFD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" y="1346"/>
              <a:ext cx="1407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7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7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D3D552F-BFB8-DA4F-8DA9-FDED5AA97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4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7A3D55B-6A82-EF45-86E1-CBE410ABDF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3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5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7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2" y="106"/>
                    <a:pt x="138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75F041DA-3BEE-3641-AB9F-02C3E8EF9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B09E331-8539-2846-999E-F66AC3D1E1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6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62F60EEC-78D8-9842-869C-7543BF31A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8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3" y="4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283FCDF3-33B5-9C40-AF25-E42A0D1D3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6 w 202"/>
                <a:gd name="T27" fmla="*/ 124 h 226"/>
                <a:gd name="T28" fmla="*/ 70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2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8" y="49"/>
                    <a:pt x="111" y="49"/>
                  </a:cubicBezTo>
                  <a:cubicBezTo>
                    <a:pt x="135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CA3DA7F6-C0D7-4E4B-9FB2-298DCC05F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87115218-C88F-4343-B80E-4A18F9B305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6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6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2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8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1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3" y="106"/>
                    <a:pt x="138" y="1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0CF0E631-87CB-0243-B677-A0AA51C8F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4E7F0506-38FF-0242-88C8-1558B36E1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5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5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5D0D5839-6376-A148-856B-30CF6099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54AF39F0-9AD0-E044-9BD3-9F0B1B5C3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" y="2492"/>
              <a:ext cx="243" cy="482"/>
            </a:xfrm>
            <a:custGeom>
              <a:avLst/>
              <a:gdLst>
                <a:gd name="T0" fmla="*/ 243 w 243"/>
                <a:gd name="T1" fmla="*/ 238 h 482"/>
                <a:gd name="T2" fmla="*/ 125 w 243"/>
                <a:gd name="T3" fmla="*/ 363 h 482"/>
                <a:gd name="T4" fmla="*/ 0 w 243"/>
                <a:gd name="T5" fmla="*/ 482 h 482"/>
                <a:gd name="T6" fmla="*/ 0 w 243"/>
                <a:gd name="T7" fmla="*/ 238 h 482"/>
                <a:gd name="T8" fmla="*/ 0 w 243"/>
                <a:gd name="T9" fmla="*/ 0 h 482"/>
                <a:gd name="T10" fmla="*/ 125 w 243"/>
                <a:gd name="T11" fmla="*/ 119 h 482"/>
                <a:gd name="T12" fmla="*/ 243 w 243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482">
                  <a:moveTo>
                    <a:pt x="243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3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ECCA0FEF-E475-0148-B6BC-ABF746FD6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6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19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19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19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19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0477706-6981-244E-B0A3-6BAE22276B5D}"/>
              </a:ext>
            </a:extLst>
          </p:cNvPr>
          <p:cNvSpPr/>
          <p:nvPr/>
        </p:nvSpPr>
        <p:spPr>
          <a:xfrm>
            <a:off x="808721" y="3707014"/>
            <a:ext cx="4920864" cy="117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EB1D8B-BBFC-C940-B041-EA8AE6A02D8F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C7D867-64A0-404C-B6BE-75CC13E277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B16FDB68-2F29-C14B-9D80-1FC42D10E8A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E5131D-AC9D-E04B-88F1-041822619EAD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877703-63CF-094F-9915-A7A1B6994F08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280FA40-D150-CB47-BEC3-FA41A2CACBF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9B2CE4-4592-5340-85B6-D818999F8F7B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984C31-D37A-B845-86E0-CA7FE252AA3D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62B4C4BB-26CC-2F4C-9F90-80A5962DE28C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C90B48-B2AD-124C-A046-0FB893C442E3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EA06FC-929D-2A4E-8335-EBEFEED7F9E0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58BC4D59-A70A-4249-9892-61CA4F4013B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80E16F3-B0F8-5649-A8FA-FD9A0A652A85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F6485FC2-006E-5344-AA3B-2928B658B44F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3274082E-319F-F043-B356-3F7CF368230A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69128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2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39ADF4-7FA0-C749-9DE5-F32E3773D123}"/>
              </a:ext>
            </a:extLst>
          </p:cNvPr>
          <p:cNvGrpSpPr/>
          <p:nvPr/>
        </p:nvGrpSpPr>
        <p:grpSpPr>
          <a:xfrm>
            <a:off x="6334188" y="1523813"/>
            <a:ext cx="5075804" cy="4830506"/>
            <a:chOff x="6084888" y="1784350"/>
            <a:chExt cx="4697412" cy="44704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BD7EEC-3DFF-AA4E-A72A-0B5529FF4549}"/>
                </a:ext>
              </a:extLst>
            </p:cNvPr>
            <p:cNvGrpSpPr/>
            <p:nvPr/>
          </p:nvGrpSpPr>
          <p:grpSpPr>
            <a:xfrm>
              <a:off x="8201025" y="3819525"/>
              <a:ext cx="2581275" cy="2435225"/>
              <a:chOff x="8201025" y="3819525"/>
              <a:chExt cx="2581275" cy="2435225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954556A0-E177-1543-992F-C99B332B6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350" y="3819525"/>
                <a:ext cx="1377950" cy="2211387"/>
              </a:xfrm>
              <a:custGeom>
                <a:avLst/>
                <a:gdLst>
                  <a:gd name="T0" fmla="*/ 168 w 362"/>
                  <a:gd name="T1" fmla="*/ 580 h 580"/>
                  <a:gd name="T2" fmla="*/ 157 w 362"/>
                  <a:gd name="T3" fmla="*/ 375 h 580"/>
                  <a:gd name="T4" fmla="*/ 0 w 362"/>
                  <a:gd name="T5" fmla="*/ 103 h 580"/>
                  <a:gd name="T6" fmla="*/ 179 w 362"/>
                  <a:gd name="T7" fmla="*/ 0 h 580"/>
                  <a:gd name="T8" fmla="*/ 334 w 362"/>
                  <a:gd name="T9" fmla="*/ 268 h 580"/>
                  <a:gd name="T10" fmla="*/ 362 w 362"/>
                  <a:gd name="T11" fmla="*/ 372 h 580"/>
                  <a:gd name="T12" fmla="*/ 334 w 362"/>
                  <a:gd name="T13" fmla="*/ 477 h 580"/>
                  <a:gd name="T14" fmla="*/ 168 w 362"/>
                  <a:gd name="T15" fmla="*/ 58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580">
                    <a:moveTo>
                      <a:pt x="168" y="580"/>
                    </a:moveTo>
                    <a:cubicBezTo>
                      <a:pt x="236" y="494"/>
                      <a:pt x="195" y="441"/>
                      <a:pt x="157" y="37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334" y="268"/>
                      <a:pt x="334" y="268"/>
                      <a:pt x="334" y="268"/>
                    </a:cubicBezTo>
                    <a:cubicBezTo>
                      <a:pt x="352" y="300"/>
                      <a:pt x="362" y="336"/>
                      <a:pt x="362" y="372"/>
                    </a:cubicBezTo>
                    <a:cubicBezTo>
                      <a:pt x="362" y="408"/>
                      <a:pt x="352" y="444"/>
                      <a:pt x="334" y="477"/>
                    </a:cubicBezTo>
                    <a:cubicBezTo>
                      <a:pt x="299" y="537"/>
                      <a:pt x="237" y="575"/>
                      <a:pt x="168" y="5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E2D6944B-A0E5-884D-9D81-DD1DF0834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1025" y="4997450"/>
                <a:ext cx="1965325" cy="1257300"/>
              </a:xfrm>
              <a:custGeom>
                <a:avLst/>
                <a:gdLst>
                  <a:gd name="T0" fmla="*/ 452 w 516"/>
                  <a:gd name="T1" fmla="*/ 272 h 330"/>
                  <a:gd name="T2" fmla="*/ 464 w 516"/>
                  <a:gd name="T3" fmla="*/ 256 h 330"/>
                  <a:gd name="T4" fmla="*/ 461 w 516"/>
                  <a:gd name="T5" fmla="*/ 94 h 330"/>
                  <a:gd name="T6" fmla="*/ 444 w 516"/>
                  <a:gd name="T7" fmla="*/ 66 h 330"/>
                  <a:gd name="T8" fmla="*/ 160 w 516"/>
                  <a:gd name="T9" fmla="*/ 66 h 330"/>
                  <a:gd name="T10" fmla="*/ 160 w 516"/>
                  <a:gd name="T11" fmla="*/ 0 h 330"/>
                  <a:gd name="T12" fmla="*/ 0 w 516"/>
                  <a:gd name="T13" fmla="*/ 169 h 330"/>
                  <a:gd name="T14" fmla="*/ 160 w 516"/>
                  <a:gd name="T15" fmla="*/ 330 h 330"/>
                  <a:gd name="T16" fmla="*/ 160 w 516"/>
                  <a:gd name="T17" fmla="*/ 272 h 330"/>
                  <a:gd name="T18" fmla="*/ 452 w 516"/>
                  <a:gd name="T19" fmla="*/ 27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6" h="330">
                    <a:moveTo>
                      <a:pt x="452" y="272"/>
                    </a:moveTo>
                    <a:cubicBezTo>
                      <a:pt x="464" y="256"/>
                      <a:pt x="464" y="256"/>
                      <a:pt x="464" y="256"/>
                    </a:cubicBezTo>
                    <a:cubicBezTo>
                      <a:pt x="516" y="189"/>
                      <a:pt x="494" y="151"/>
                      <a:pt x="461" y="94"/>
                    </a:cubicBezTo>
                    <a:cubicBezTo>
                      <a:pt x="460" y="93"/>
                      <a:pt x="454" y="82"/>
                      <a:pt x="444" y="66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160" y="330"/>
                      <a:pt x="160" y="330"/>
                      <a:pt x="160" y="330"/>
                    </a:cubicBezTo>
                    <a:cubicBezTo>
                      <a:pt x="160" y="272"/>
                      <a:pt x="160" y="272"/>
                      <a:pt x="160" y="272"/>
                    </a:cubicBezTo>
                    <a:lnTo>
                      <a:pt x="452" y="2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F40FC1-7AFA-3F47-B90E-041D6122CADE}"/>
                </a:ext>
              </a:extLst>
            </p:cNvPr>
            <p:cNvGrpSpPr/>
            <p:nvPr/>
          </p:nvGrpSpPr>
          <p:grpSpPr>
            <a:xfrm>
              <a:off x="6084888" y="3500438"/>
              <a:ext cx="2009775" cy="2544762"/>
              <a:chOff x="6084888" y="3500438"/>
              <a:chExt cx="2009775" cy="2544762"/>
            </a:xfrm>
          </p:grpSpPr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956C665E-E0D1-4344-B543-FB8DD96B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4888" y="4902200"/>
                <a:ext cx="2009775" cy="1143000"/>
              </a:xfrm>
              <a:custGeom>
                <a:avLst/>
                <a:gdLst>
                  <a:gd name="T0" fmla="*/ 30 w 528"/>
                  <a:gd name="T1" fmla="*/ 0 h 300"/>
                  <a:gd name="T2" fmla="*/ 214 w 528"/>
                  <a:gd name="T3" fmla="*/ 93 h 300"/>
                  <a:gd name="T4" fmla="*/ 528 w 528"/>
                  <a:gd name="T5" fmla="*/ 93 h 300"/>
                  <a:gd name="T6" fmla="*/ 528 w 528"/>
                  <a:gd name="T7" fmla="*/ 300 h 300"/>
                  <a:gd name="T8" fmla="*/ 218 w 528"/>
                  <a:gd name="T9" fmla="*/ 300 h 300"/>
                  <a:gd name="T10" fmla="*/ 113 w 528"/>
                  <a:gd name="T11" fmla="*/ 272 h 300"/>
                  <a:gd name="T12" fmla="*/ 37 w 528"/>
                  <a:gd name="T13" fmla="*/ 195 h 300"/>
                  <a:gd name="T14" fmla="*/ 30 w 528"/>
                  <a:gd name="T1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8" h="300">
                    <a:moveTo>
                      <a:pt x="30" y="0"/>
                    </a:moveTo>
                    <a:cubicBezTo>
                      <a:pt x="71" y="102"/>
                      <a:pt x="138" y="93"/>
                      <a:pt x="214" y="93"/>
                    </a:cubicBezTo>
                    <a:cubicBezTo>
                      <a:pt x="528" y="93"/>
                      <a:pt x="528" y="93"/>
                      <a:pt x="528" y="93"/>
                    </a:cubicBezTo>
                    <a:cubicBezTo>
                      <a:pt x="528" y="300"/>
                      <a:pt x="528" y="300"/>
                      <a:pt x="528" y="300"/>
                    </a:cubicBezTo>
                    <a:cubicBezTo>
                      <a:pt x="218" y="300"/>
                      <a:pt x="218" y="300"/>
                      <a:pt x="218" y="300"/>
                    </a:cubicBezTo>
                    <a:cubicBezTo>
                      <a:pt x="180" y="300"/>
                      <a:pt x="145" y="290"/>
                      <a:pt x="113" y="272"/>
                    </a:cubicBezTo>
                    <a:cubicBezTo>
                      <a:pt x="82" y="254"/>
                      <a:pt x="56" y="228"/>
                      <a:pt x="37" y="195"/>
                    </a:cubicBezTo>
                    <a:cubicBezTo>
                      <a:pt x="2" y="135"/>
                      <a:pt x="0" y="62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2D965D5F-A19B-6543-B0AC-2C6827B40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513" y="3500438"/>
                <a:ext cx="1450975" cy="1665287"/>
              </a:xfrm>
              <a:custGeom>
                <a:avLst/>
                <a:gdLst>
                  <a:gd name="T0" fmla="*/ 0 w 381"/>
                  <a:gd name="T1" fmla="*/ 340 h 437"/>
                  <a:gd name="T2" fmla="*/ 7 w 381"/>
                  <a:gd name="T3" fmla="*/ 359 h 437"/>
                  <a:gd name="T4" fmla="*/ 140 w 381"/>
                  <a:gd name="T5" fmla="*/ 437 h 437"/>
                  <a:gd name="T6" fmla="*/ 182 w 381"/>
                  <a:gd name="T7" fmla="*/ 437 h 437"/>
                  <a:gd name="T8" fmla="*/ 324 w 381"/>
                  <a:gd name="T9" fmla="*/ 190 h 437"/>
                  <a:gd name="T10" fmla="*/ 381 w 381"/>
                  <a:gd name="T11" fmla="*/ 223 h 437"/>
                  <a:gd name="T12" fmla="*/ 314 w 381"/>
                  <a:gd name="T13" fmla="*/ 0 h 437"/>
                  <a:gd name="T14" fmla="*/ 95 w 381"/>
                  <a:gd name="T15" fmla="*/ 58 h 437"/>
                  <a:gd name="T16" fmla="*/ 146 w 381"/>
                  <a:gd name="T17" fmla="*/ 87 h 437"/>
                  <a:gd name="T18" fmla="*/ 0 w 381"/>
                  <a:gd name="T19" fmla="*/ 34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1" h="437">
                    <a:moveTo>
                      <a:pt x="0" y="340"/>
                    </a:moveTo>
                    <a:cubicBezTo>
                      <a:pt x="7" y="359"/>
                      <a:pt x="7" y="359"/>
                      <a:pt x="7" y="359"/>
                    </a:cubicBezTo>
                    <a:cubicBezTo>
                      <a:pt x="37" y="433"/>
                      <a:pt x="77" y="437"/>
                      <a:pt x="140" y="437"/>
                    </a:cubicBezTo>
                    <a:cubicBezTo>
                      <a:pt x="182" y="437"/>
                      <a:pt x="182" y="437"/>
                      <a:pt x="182" y="437"/>
                    </a:cubicBezTo>
                    <a:cubicBezTo>
                      <a:pt x="324" y="190"/>
                      <a:pt x="324" y="190"/>
                      <a:pt x="324" y="190"/>
                    </a:cubicBezTo>
                    <a:cubicBezTo>
                      <a:pt x="381" y="223"/>
                      <a:pt x="381" y="223"/>
                      <a:pt x="381" y="223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95" y="58"/>
                      <a:pt x="95" y="58"/>
                      <a:pt x="95" y="58"/>
                    </a:cubicBezTo>
                    <a:cubicBezTo>
                      <a:pt x="146" y="87"/>
                      <a:pt x="146" y="87"/>
                      <a:pt x="146" y="87"/>
                    </a:cubicBezTo>
                    <a:lnTo>
                      <a:pt x="0" y="3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831B0-A724-E143-97F1-1FEFE5365BB4}"/>
                </a:ext>
              </a:extLst>
            </p:cNvPr>
            <p:cNvGrpSpPr/>
            <p:nvPr/>
          </p:nvGrpSpPr>
          <p:grpSpPr>
            <a:xfrm>
              <a:off x="7161213" y="1784350"/>
              <a:ext cx="2746375" cy="2143125"/>
              <a:chOff x="7161213" y="1784350"/>
              <a:chExt cx="2746375" cy="2143125"/>
            </a:xfrm>
          </p:grpSpPr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D55B005D-FAD2-FA45-99C1-81B0139F5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213" y="1784350"/>
                <a:ext cx="1938338" cy="1814512"/>
              </a:xfrm>
              <a:custGeom>
                <a:avLst/>
                <a:gdLst>
                  <a:gd name="T0" fmla="*/ 509 w 509"/>
                  <a:gd name="T1" fmla="*/ 91 h 476"/>
                  <a:gd name="T2" fmla="*/ 336 w 509"/>
                  <a:gd name="T3" fmla="*/ 204 h 476"/>
                  <a:gd name="T4" fmla="*/ 179 w 509"/>
                  <a:gd name="T5" fmla="*/ 476 h 476"/>
                  <a:gd name="T6" fmla="*/ 0 w 509"/>
                  <a:gd name="T7" fmla="*/ 373 h 476"/>
                  <a:gd name="T8" fmla="*/ 155 w 509"/>
                  <a:gd name="T9" fmla="*/ 104 h 476"/>
                  <a:gd name="T10" fmla="*/ 232 w 509"/>
                  <a:gd name="T11" fmla="*/ 28 h 476"/>
                  <a:gd name="T12" fmla="*/ 336 w 509"/>
                  <a:gd name="T13" fmla="*/ 0 h 476"/>
                  <a:gd name="T14" fmla="*/ 509 w 509"/>
                  <a:gd name="T15" fmla="*/ 91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9" h="476">
                    <a:moveTo>
                      <a:pt x="509" y="91"/>
                    </a:moveTo>
                    <a:cubicBezTo>
                      <a:pt x="400" y="76"/>
                      <a:pt x="374" y="138"/>
                      <a:pt x="336" y="204"/>
                    </a:cubicBezTo>
                    <a:cubicBezTo>
                      <a:pt x="179" y="476"/>
                      <a:pt x="179" y="476"/>
                      <a:pt x="179" y="476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74" y="72"/>
                      <a:pt x="200" y="46"/>
                      <a:pt x="232" y="28"/>
                    </a:cubicBezTo>
                    <a:cubicBezTo>
                      <a:pt x="263" y="10"/>
                      <a:pt x="299" y="0"/>
                      <a:pt x="336" y="0"/>
                    </a:cubicBezTo>
                    <a:cubicBezTo>
                      <a:pt x="405" y="0"/>
                      <a:pt x="470" y="34"/>
                      <a:pt x="509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F1EEF618-ED48-0D46-91DF-15518B00E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2219325"/>
                <a:ext cx="1412875" cy="1708150"/>
              </a:xfrm>
              <a:custGeom>
                <a:avLst/>
                <a:gdLst>
                  <a:gd name="T0" fmla="*/ 321 w 371"/>
                  <a:gd name="T1" fmla="*/ 258 h 448"/>
                  <a:gd name="T2" fmla="*/ 175 w 371"/>
                  <a:gd name="T3" fmla="*/ 5 h 448"/>
                  <a:gd name="T4" fmla="*/ 155 w 371"/>
                  <a:gd name="T5" fmla="*/ 2 h 448"/>
                  <a:gd name="T6" fmla="*/ 128 w 371"/>
                  <a:gd name="T7" fmla="*/ 0 h 448"/>
                  <a:gd name="T8" fmla="*/ 16 w 371"/>
                  <a:gd name="T9" fmla="*/ 87 h 448"/>
                  <a:gd name="T10" fmla="*/ 0 w 371"/>
                  <a:gd name="T11" fmla="*/ 115 h 448"/>
                  <a:gd name="T12" fmla="*/ 143 w 371"/>
                  <a:gd name="T13" fmla="*/ 361 h 448"/>
                  <a:gd name="T14" fmla="*/ 85 w 371"/>
                  <a:gd name="T15" fmla="*/ 394 h 448"/>
                  <a:gd name="T16" fmla="*/ 312 w 371"/>
                  <a:gd name="T17" fmla="*/ 448 h 448"/>
                  <a:gd name="T18" fmla="*/ 371 w 371"/>
                  <a:gd name="T19" fmla="*/ 229 h 448"/>
                  <a:gd name="T20" fmla="*/ 321 w 371"/>
                  <a:gd name="T21" fmla="*/ 25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1" h="448">
                    <a:moveTo>
                      <a:pt x="321" y="258"/>
                    </a:moveTo>
                    <a:cubicBezTo>
                      <a:pt x="175" y="5"/>
                      <a:pt x="175" y="5"/>
                      <a:pt x="175" y="5"/>
                    </a:cubicBezTo>
                    <a:cubicBezTo>
                      <a:pt x="155" y="2"/>
                      <a:pt x="155" y="2"/>
                      <a:pt x="155" y="2"/>
                    </a:cubicBezTo>
                    <a:cubicBezTo>
                      <a:pt x="145" y="1"/>
                      <a:pt x="136" y="0"/>
                      <a:pt x="128" y="0"/>
                    </a:cubicBezTo>
                    <a:cubicBezTo>
                      <a:pt x="66" y="0"/>
                      <a:pt x="46" y="35"/>
                      <a:pt x="16" y="87"/>
                    </a:cubicBezTo>
                    <a:cubicBezTo>
                      <a:pt x="16" y="88"/>
                      <a:pt x="10" y="98"/>
                      <a:pt x="0" y="115"/>
                    </a:cubicBezTo>
                    <a:cubicBezTo>
                      <a:pt x="143" y="361"/>
                      <a:pt x="143" y="361"/>
                      <a:pt x="143" y="361"/>
                    </a:cubicBezTo>
                    <a:cubicBezTo>
                      <a:pt x="85" y="394"/>
                      <a:pt x="85" y="394"/>
                      <a:pt x="85" y="394"/>
                    </a:cubicBezTo>
                    <a:cubicBezTo>
                      <a:pt x="312" y="448"/>
                      <a:pt x="312" y="448"/>
                      <a:pt x="312" y="448"/>
                    </a:cubicBezTo>
                    <a:cubicBezTo>
                      <a:pt x="371" y="229"/>
                      <a:pt x="371" y="229"/>
                      <a:pt x="371" y="229"/>
                    </a:cubicBezTo>
                    <a:lnTo>
                      <a:pt x="321" y="2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8E2B3-8B5C-2D44-9DA0-0C3D7FCA5C6A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C7EA89-31AD-BA4A-97D7-8E9E23A791C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Shape 2778">
              <a:extLst>
                <a:ext uri="{FF2B5EF4-FFF2-40B4-BE49-F238E27FC236}">
                  <a16:creationId xmlns:a16="http://schemas.microsoft.com/office/drawing/2014/main" id="{240423AC-A0AF-DD49-B1EC-EBAF50C6C253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5A8262-96C1-2742-A156-EB743DB43138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045351-C7DB-1A4A-B6FC-2D16ED042597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Shape 2748">
              <a:extLst>
                <a:ext uri="{FF2B5EF4-FFF2-40B4-BE49-F238E27FC236}">
                  <a16:creationId xmlns:a16="http://schemas.microsoft.com/office/drawing/2014/main" id="{C98D44D5-FB8F-D649-AE53-7FCB298A02C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682408-D947-0141-807C-20A515196DC6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7C1D61-22B7-3C47-96D0-710A7B814D4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Shape 2774">
              <a:extLst>
                <a:ext uri="{FF2B5EF4-FFF2-40B4-BE49-F238E27FC236}">
                  <a16:creationId xmlns:a16="http://schemas.microsoft.com/office/drawing/2014/main" id="{6A13BC10-A7C2-4348-9BBA-5E32922D5228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35A94-C451-5047-9C7D-0FF0D9854E5E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655BDD-0CD4-2D49-9E33-7400AADE64BE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84">
              <a:extLst>
                <a:ext uri="{FF2B5EF4-FFF2-40B4-BE49-F238E27FC236}">
                  <a16:creationId xmlns:a16="http://schemas.microsoft.com/office/drawing/2014/main" id="{1E4C2B00-F976-6743-93EA-0B41D42EE62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FD0FB-81CE-974D-900C-C4373E905E7C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C832769F-77AC-3B44-B53D-BC9D1E9CDF9C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id="{D78B67F6-8ADF-4D4D-B2A8-ACAA65881622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9696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6FE6D6-2A7A-AC42-99C2-D3D2353BCF5C}"/>
              </a:ext>
            </a:extLst>
          </p:cNvPr>
          <p:cNvGrpSpPr/>
          <p:nvPr/>
        </p:nvGrpSpPr>
        <p:grpSpPr>
          <a:xfrm>
            <a:off x="4201473" y="1883643"/>
            <a:ext cx="3799839" cy="3805841"/>
            <a:chOff x="6618061" y="3153099"/>
            <a:chExt cx="6240915" cy="6250772"/>
          </a:xfrm>
        </p:grpSpPr>
        <p:sp>
          <p:nvSpPr>
            <p:cNvPr id="5" name="Shape 6">
              <a:extLst>
                <a:ext uri="{FF2B5EF4-FFF2-40B4-BE49-F238E27FC236}">
                  <a16:creationId xmlns:a16="http://schemas.microsoft.com/office/drawing/2014/main" id="{8B227C39-0DD4-D344-853B-1CCEA68B89AA}"/>
                </a:ext>
              </a:extLst>
            </p:cNvPr>
            <p:cNvSpPr/>
            <p:nvPr/>
          </p:nvSpPr>
          <p:spPr>
            <a:xfrm>
              <a:off x="6618066" y="3153101"/>
              <a:ext cx="3625825" cy="3625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" name="Shape 9">
              <a:extLst>
                <a:ext uri="{FF2B5EF4-FFF2-40B4-BE49-F238E27FC236}">
                  <a16:creationId xmlns:a16="http://schemas.microsoft.com/office/drawing/2014/main" id="{C3A0E531-C1F8-6A4F-AC6E-4C8069BB5884}"/>
                </a:ext>
              </a:extLst>
            </p:cNvPr>
            <p:cNvSpPr/>
            <p:nvPr/>
          </p:nvSpPr>
          <p:spPr>
            <a:xfrm rot="5400000">
              <a:off x="9233151" y="3153099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" name="Shape 12">
              <a:extLst>
                <a:ext uri="{FF2B5EF4-FFF2-40B4-BE49-F238E27FC236}">
                  <a16:creationId xmlns:a16="http://schemas.microsoft.com/office/drawing/2014/main" id="{C750B717-0224-2E4B-9721-F4610A94E2C3}"/>
                </a:ext>
              </a:extLst>
            </p:cNvPr>
            <p:cNvSpPr/>
            <p:nvPr/>
          </p:nvSpPr>
          <p:spPr>
            <a:xfrm rot="16200000">
              <a:off x="6618065" y="5778045"/>
              <a:ext cx="3625827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" name="Shape 15">
              <a:extLst>
                <a:ext uri="{FF2B5EF4-FFF2-40B4-BE49-F238E27FC236}">
                  <a16:creationId xmlns:a16="http://schemas.microsoft.com/office/drawing/2014/main" id="{B565FA00-BCB7-AD4A-8F36-D0DD24596A7A}"/>
                </a:ext>
              </a:extLst>
            </p:cNvPr>
            <p:cNvSpPr/>
            <p:nvPr/>
          </p:nvSpPr>
          <p:spPr>
            <a:xfrm rot="10800000">
              <a:off x="9233151" y="5778044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98F15D-641B-A844-8576-667FAE40D4CD}"/>
                </a:ext>
              </a:extLst>
            </p:cNvPr>
            <p:cNvGrpSpPr/>
            <p:nvPr/>
          </p:nvGrpSpPr>
          <p:grpSpPr>
            <a:xfrm>
              <a:off x="8765673" y="3153099"/>
              <a:ext cx="1841350" cy="3035424"/>
              <a:chOff x="0" y="0"/>
              <a:chExt cx="1209947" cy="1994573"/>
            </a:xfrm>
            <a:solidFill>
              <a:schemeClr val="tx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Shape 19">
                <a:extLst>
                  <a:ext uri="{FF2B5EF4-FFF2-40B4-BE49-F238E27FC236}">
                    <a16:creationId xmlns:a16="http://schemas.microsoft.com/office/drawing/2014/main" id="{0199799A-3D06-6442-82A9-208FB1A1CBF2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0" name="Shape 20">
                <a:extLst>
                  <a:ext uri="{FF2B5EF4-FFF2-40B4-BE49-F238E27FC236}">
                    <a16:creationId xmlns:a16="http://schemas.microsoft.com/office/drawing/2014/main" id="{DB63C916-6A0E-844A-A6B1-1D36BE8C6A4B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6DC55BF2-5234-D849-8350-9BB504E16A50}"/>
                </a:ext>
              </a:extLst>
            </p:cNvPr>
            <p:cNvGrpSpPr/>
            <p:nvPr/>
          </p:nvGrpSpPr>
          <p:grpSpPr>
            <a:xfrm rot="5400000">
              <a:off x="10410962" y="4703673"/>
              <a:ext cx="1841350" cy="3035426"/>
              <a:chOff x="0" y="0"/>
              <a:chExt cx="1209947" cy="1994573"/>
            </a:xfrm>
            <a:solidFill>
              <a:schemeClr val="accent4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Shape 24">
                <a:extLst>
                  <a:ext uri="{FF2B5EF4-FFF2-40B4-BE49-F238E27FC236}">
                    <a16:creationId xmlns:a16="http://schemas.microsoft.com/office/drawing/2014/main" id="{B31B2146-9C2D-E44D-AB95-CC64C6FFA293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8" name="Shape 25">
                <a:extLst>
                  <a:ext uri="{FF2B5EF4-FFF2-40B4-BE49-F238E27FC236}">
                    <a16:creationId xmlns:a16="http://schemas.microsoft.com/office/drawing/2014/main" id="{0A10DE5A-4D7C-124A-ABF9-3EB173C958BC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1" name="Group 31">
              <a:extLst>
                <a:ext uri="{FF2B5EF4-FFF2-40B4-BE49-F238E27FC236}">
                  <a16:creationId xmlns:a16="http://schemas.microsoft.com/office/drawing/2014/main" id="{A24E7B81-6CBA-2648-8975-7CC6F96C8BE1}"/>
                </a:ext>
              </a:extLst>
            </p:cNvPr>
            <p:cNvGrpSpPr/>
            <p:nvPr/>
          </p:nvGrpSpPr>
          <p:grpSpPr>
            <a:xfrm rot="10800000">
              <a:off x="8860388" y="6358821"/>
              <a:ext cx="1841348" cy="3035425"/>
              <a:chOff x="0" y="0"/>
              <a:chExt cx="1209947" cy="1994573"/>
            </a:xfrm>
            <a:solidFill>
              <a:schemeClr val="accent3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Shape 29">
                <a:extLst>
                  <a:ext uri="{FF2B5EF4-FFF2-40B4-BE49-F238E27FC236}">
                    <a16:creationId xmlns:a16="http://schemas.microsoft.com/office/drawing/2014/main" id="{5D284B51-E01F-8145-90C6-9557993CCE69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6" name="Shape 30">
                <a:extLst>
                  <a:ext uri="{FF2B5EF4-FFF2-40B4-BE49-F238E27FC236}">
                    <a16:creationId xmlns:a16="http://schemas.microsoft.com/office/drawing/2014/main" id="{94B177D3-E15C-7C44-B529-497FDA445A83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2" name="Group 36">
              <a:extLst>
                <a:ext uri="{FF2B5EF4-FFF2-40B4-BE49-F238E27FC236}">
                  <a16:creationId xmlns:a16="http://schemas.microsoft.com/office/drawing/2014/main" id="{72C94CE5-AA72-BC4E-896A-6407B641EB45}"/>
                </a:ext>
              </a:extLst>
            </p:cNvPr>
            <p:cNvGrpSpPr/>
            <p:nvPr/>
          </p:nvGrpSpPr>
          <p:grpSpPr>
            <a:xfrm rot="16200000">
              <a:off x="7215099" y="4808246"/>
              <a:ext cx="1841349" cy="3035426"/>
              <a:chOff x="0" y="0"/>
              <a:chExt cx="1209947" cy="1994573"/>
            </a:xfrm>
            <a:solidFill>
              <a:schemeClr val="accent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Shape 34">
                <a:extLst>
                  <a:ext uri="{FF2B5EF4-FFF2-40B4-BE49-F238E27FC236}">
                    <a16:creationId xmlns:a16="http://schemas.microsoft.com/office/drawing/2014/main" id="{4C9BDD2A-3178-3147-8D1D-98ED1B34E15D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4" name="Shape 35">
                <a:extLst>
                  <a:ext uri="{FF2B5EF4-FFF2-40B4-BE49-F238E27FC236}">
                    <a16:creationId xmlns:a16="http://schemas.microsoft.com/office/drawing/2014/main" id="{81362803-5ACE-9144-9C7B-27717E36322A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1274EE-383F-EE4C-BC22-96D134EF1C33}"/>
              </a:ext>
            </a:extLst>
          </p:cNvPr>
          <p:cNvGrpSpPr/>
          <p:nvPr/>
        </p:nvGrpSpPr>
        <p:grpSpPr>
          <a:xfrm>
            <a:off x="1264265" y="1746432"/>
            <a:ext cx="2198178" cy="572464"/>
            <a:chOff x="2194602" y="2009322"/>
            <a:chExt cx="2198178" cy="5724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2B7301-5885-3C40-AC24-CD2962FFAE86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8">
              <a:extLst>
                <a:ext uri="{FF2B5EF4-FFF2-40B4-BE49-F238E27FC236}">
                  <a16:creationId xmlns:a16="http://schemas.microsoft.com/office/drawing/2014/main" id="{32B48265-66C8-6F4F-B19F-891FD5014D7E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A62CBC-3C1D-424F-8B2B-83D94E0E4872}"/>
              </a:ext>
            </a:extLst>
          </p:cNvPr>
          <p:cNvGrpSpPr/>
          <p:nvPr/>
        </p:nvGrpSpPr>
        <p:grpSpPr>
          <a:xfrm>
            <a:off x="1253248" y="3685427"/>
            <a:ext cx="2199302" cy="572464"/>
            <a:chOff x="4129724" y="2015877"/>
            <a:chExt cx="2199302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28927B-3713-BF4E-AE61-A12269094DAE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48">
              <a:extLst>
                <a:ext uri="{FF2B5EF4-FFF2-40B4-BE49-F238E27FC236}">
                  <a16:creationId xmlns:a16="http://schemas.microsoft.com/office/drawing/2014/main" id="{DFF796ED-8A6C-FE49-8B11-81635E369A31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7D5B5-69DD-0445-BB04-38E3C718DA40}"/>
              </a:ext>
            </a:extLst>
          </p:cNvPr>
          <p:cNvGrpSpPr/>
          <p:nvPr/>
        </p:nvGrpSpPr>
        <p:grpSpPr>
          <a:xfrm>
            <a:off x="1264265" y="2716907"/>
            <a:ext cx="2126143" cy="572464"/>
            <a:chOff x="6064846" y="2015877"/>
            <a:chExt cx="2126143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CB8EE1-9009-EC4C-9912-83B863B89886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9F542A2F-3FF3-0D47-A718-E05B52B91615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F7F25C-58F7-F84A-819B-BA9ABD39DA3D}"/>
              </a:ext>
            </a:extLst>
          </p:cNvPr>
          <p:cNvGrpSpPr/>
          <p:nvPr/>
        </p:nvGrpSpPr>
        <p:grpSpPr>
          <a:xfrm>
            <a:off x="1264265" y="4593021"/>
            <a:ext cx="2199302" cy="572464"/>
            <a:chOff x="8002514" y="2015877"/>
            <a:chExt cx="2199302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A8CF43-3627-9247-878A-2507FFCC49B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84">
              <a:extLst>
                <a:ext uri="{FF2B5EF4-FFF2-40B4-BE49-F238E27FC236}">
                  <a16:creationId xmlns:a16="http://schemas.microsoft.com/office/drawing/2014/main" id="{80ACAA2D-2EE0-2144-A742-6D1AF7313BC7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E5ADD7-3D9C-1044-97B8-FB5BE90EDBD7}"/>
              </a:ext>
            </a:extLst>
          </p:cNvPr>
          <p:cNvGrpSpPr/>
          <p:nvPr/>
        </p:nvGrpSpPr>
        <p:grpSpPr>
          <a:xfrm>
            <a:off x="8763519" y="1740633"/>
            <a:ext cx="2162208" cy="572464"/>
            <a:chOff x="3162162" y="5455402"/>
            <a:chExt cx="2162208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E690CB-6DD4-BC46-BF5F-5B7BFB437F37}"/>
                </a:ext>
              </a:extLst>
            </p:cNvPr>
            <p:cNvSpPr/>
            <p:nvPr/>
          </p:nvSpPr>
          <p:spPr>
            <a:xfrm>
              <a:off x="3534388" y="545540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554">
              <a:extLst>
                <a:ext uri="{FF2B5EF4-FFF2-40B4-BE49-F238E27FC236}">
                  <a16:creationId xmlns:a16="http://schemas.microsoft.com/office/drawing/2014/main" id="{E1D07812-1C0B-D341-B00D-891DABEED4A6}"/>
                </a:ext>
              </a:extLst>
            </p:cNvPr>
            <p:cNvSpPr/>
            <p:nvPr/>
          </p:nvSpPr>
          <p:spPr>
            <a:xfrm>
              <a:off x="3162162" y="5587597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5" y="18900"/>
                  </a:moveTo>
                  <a:cubicBezTo>
                    <a:pt x="7279" y="18900"/>
                    <a:pt x="6684" y="18827"/>
                    <a:pt x="6086" y="18683"/>
                  </a:cubicBezTo>
                  <a:cubicBezTo>
                    <a:pt x="6017" y="18666"/>
                    <a:pt x="5946" y="18658"/>
                    <a:pt x="5876" y="18658"/>
                  </a:cubicBezTo>
                  <a:cubicBezTo>
                    <a:pt x="5756" y="18658"/>
                    <a:pt x="5636" y="18682"/>
                    <a:pt x="5523" y="18729"/>
                  </a:cubicBezTo>
                  <a:lnTo>
                    <a:pt x="2957" y="19815"/>
                  </a:lnTo>
                  <a:lnTo>
                    <a:pt x="3365" y="18243"/>
                  </a:lnTo>
                  <a:cubicBezTo>
                    <a:pt x="3474" y="17827"/>
                    <a:pt x="3345" y="17380"/>
                    <a:pt x="3039" y="17108"/>
                  </a:cubicBezTo>
                  <a:cubicBezTo>
                    <a:pt x="1712" y="15926"/>
                    <a:pt x="982" y="14358"/>
                    <a:pt x="982" y="12690"/>
                  </a:cubicBezTo>
                  <a:cubicBezTo>
                    <a:pt x="982" y="9266"/>
                    <a:pt x="4065" y="6480"/>
                    <a:pt x="7855" y="6480"/>
                  </a:cubicBezTo>
                  <a:cubicBezTo>
                    <a:pt x="11644" y="6480"/>
                    <a:pt x="14727" y="9266"/>
                    <a:pt x="14727" y="12690"/>
                  </a:cubicBezTo>
                  <a:cubicBezTo>
                    <a:pt x="14727" y="16114"/>
                    <a:pt x="11644" y="18900"/>
                    <a:pt x="7855" y="18900"/>
                  </a:cubicBezTo>
                  <a:moveTo>
                    <a:pt x="7855" y="5400"/>
                  </a:moveTo>
                  <a:cubicBezTo>
                    <a:pt x="3517" y="5400"/>
                    <a:pt x="0" y="8664"/>
                    <a:pt x="0" y="12690"/>
                  </a:cubicBezTo>
                  <a:cubicBezTo>
                    <a:pt x="0" y="14758"/>
                    <a:pt x="932" y="16620"/>
                    <a:pt x="2422" y="17947"/>
                  </a:cubicBezTo>
                  <a:lnTo>
                    <a:pt x="1473" y="21600"/>
                  </a:lnTo>
                  <a:lnTo>
                    <a:pt x="5876" y="19738"/>
                  </a:lnTo>
                  <a:cubicBezTo>
                    <a:pt x="6509" y="19891"/>
                    <a:pt x="7169" y="19980"/>
                    <a:pt x="7855" y="19980"/>
                  </a:cubicBezTo>
                  <a:cubicBezTo>
                    <a:pt x="12192" y="19980"/>
                    <a:pt x="15709" y="16716"/>
                    <a:pt x="15709" y="12690"/>
                  </a:cubicBezTo>
                  <a:cubicBezTo>
                    <a:pt x="15709" y="8664"/>
                    <a:pt x="12192" y="5400"/>
                    <a:pt x="7855" y="5400"/>
                  </a:cubicBezTo>
                  <a:moveTo>
                    <a:pt x="21600" y="7290"/>
                  </a:moveTo>
                  <a:cubicBezTo>
                    <a:pt x="21600" y="3264"/>
                    <a:pt x="18084" y="0"/>
                    <a:pt x="13745" y="0"/>
                  </a:cubicBezTo>
                  <a:cubicBezTo>
                    <a:pt x="10506" y="0"/>
                    <a:pt x="7725" y="1821"/>
                    <a:pt x="6525" y="4422"/>
                  </a:cubicBezTo>
                  <a:cubicBezTo>
                    <a:pt x="6912" y="4367"/>
                    <a:pt x="7306" y="4332"/>
                    <a:pt x="7708" y="4326"/>
                  </a:cubicBezTo>
                  <a:cubicBezTo>
                    <a:pt x="8875" y="2394"/>
                    <a:pt x="11143" y="1080"/>
                    <a:pt x="13745" y="1080"/>
                  </a:cubicBezTo>
                  <a:cubicBezTo>
                    <a:pt x="17535" y="1080"/>
                    <a:pt x="20618" y="3866"/>
                    <a:pt x="20618" y="7290"/>
                  </a:cubicBezTo>
                  <a:cubicBezTo>
                    <a:pt x="20618" y="8958"/>
                    <a:pt x="19888" y="10526"/>
                    <a:pt x="18561" y="11707"/>
                  </a:cubicBezTo>
                  <a:cubicBezTo>
                    <a:pt x="18255" y="11980"/>
                    <a:pt x="18126" y="12428"/>
                    <a:pt x="18234" y="12843"/>
                  </a:cubicBezTo>
                  <a:lnTo>
                    <a:pt x="18643" y="14415"/>
                  </a:lnTo>
                  <a:lnTo>
                    <a:pt x="16613" y="13556"/>
                  </a:lnTo>
                  <a:cubicBezTo>
                    <a:pt x="16573" y="13922"/>
                    <a:pt x="16500" y="14278"/>
                    <a:pt x="16411" y="14628"/>
                  </a:cubicBezTo>
                  <a:lnTo>
                    <a:pt x="20127" y="16200"/>
                  </a:lnTo>
                  <a:lnTo>
                    <a:pt x="19178" y="12547"/>
                  </a:lnTo>
                  <a:cubicBezTo>
                    <a:pt x="20669" y="11220"/>
                    <a:pt x="21600" y="9358"/>
                    <a:pt x="21600" y="729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0BF850-9D7E-684F-8979-60C86B6EB13A}"/>
              </a:ext>
            </a:extLst>
          </p:cNvPr>
          <p:cNvGrpSpPr/>
          <p:nvPr/>
        </p:nvGrpSpPr>
        <p:grpSpPr>
          <a:xfrm>
            <a:off x="8763519" y="2716907"/>
            <a:ext cx="2253172" cy="572464"/>
            <a:chOff x="5107857" y="5455401"/>
            <a:chExt cx="2253172" cy="57246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E9E860-4DAC-FE47-9B6D-30BD56A63664}"/>
                </a:ext>
              </a:extLst>
            </p:cNvPr>
            <p:cNvSpPr/>
            <p:nvPr/>
          </p:nvSpPr>
          <p:spPr>
            <a:xfrm>
              <a:off x="5480083" y="5455401"/>
              <a:ext cx="1880946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Shape 2543">
              <a:extLst>
                <a:ext uri="{FF2B5EF4-FFF2-40B4-BE49-F238E27FC236}">
                  <a16:creationId xmlns:a16="http://schemas.microsoft.com/office/drawing/2014/main" id="{E3B05704-5BAE-0349-94F2-7B5A0BE5FF9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92E825C-E338-A04B-84F7-8A5DA1E0D413}"/>
              </a:ext>
            </a:extLst>
          </p:cNvPr>
          <p:cNvGrpSpPr/>
          <p:nvPr/>
        </p:nvGrpSpPr>
        <p:grpSpPr>
          <a:xfrm>
            <a:off x="8763519" y="3684051"/>
            <a:ext cx="2141970" cy="572464"/>
            <a:chOff x="7032405" y="5458654"/>
            <a:chExt cx="2141970" cy="57246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DCF049-4DF0-1C4F-946B-4E47A3A4B304}"/>
                </a:ext>
              </a:extLst>
            </p:cNvPr>
            <p:cNvSpPr/>
            <p:nvPr/>
          </p:nvSpPr>
          <p:spPr>
            <a:xfrm>
              <a:off x="7404631" y="5458654"/>
              <a:ext cx="1769744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Shape 2588">
              <a:extLst>
                <a:ext uri="{FF2B5EF4-FFF2-40B4-BE49-F238E27FC236}">
                  <a16:creationId xmlns:a16="http://schemas.microsoft.com/office/drawing/2014/main" id="{B45ECE23-12AE-6342-B733-8B3264F60ABC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5F3A94-80F4-9545-B384-C2990B661532}"/>
              </a:ext>
            </a:extLst>
          </p:cNvPr>
          <p:cNvGrpSpPr/>
          <p:nvPr/>
        </p:nvGrpSpPr>
        <p:grpSpPr>
          <a:xfrm>
            <a:off x="8777484" y="4586288"/>
            <a:ext cx="2148243" cy="572464"/>
            <a:chOff x="8963722" y="5444072"/>
            <a:chExt cx="2148243" cy="57246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D7B925-4746-2B4C-A6C1-39EFD195F024}"/>
                </a:ext>
              </a:extLst>
            </p:cNvPr>
            <p:cNvSpPr/>
            <p:nvPr/>
          </p:nvSpPr>
          <p:spPr>
            <a:xfrm>
              <a:off x="9321983" y="544407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Shape 2604">
              <a:extLst>
                <a:ext uri="{FF2B5EF4-FFF2-40B4-BE49-F238E27FC236}">
                  <a16:creationId xmlns:a16="http://schemas.microsoft.com/office/drawing/2014/main" id="{822B8A75-4AF4-DC48-A58E-0BAFDBAC25BB}"/>
                </a:ext>
              </a:extLst>
            </p:cNvPr>
            <p:cNvSpPr/>
            <p:nvPr/>
          </p:nvSpPr>
          <p:spPr>
            <a:xfrm>
              <a:off x="8963722" y="5612370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0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PC - Color 02 Green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66BB6A"/>
      </a:accent1>
      <a:accent2>
        <a:srgbClr val="4CAF50"/>
      </a:accent2>
      <a:accent3>
        <a:srgbClr val="43A047"/>
      </a:accent3>
      <a:accent4>
        <a:srgbClr val="388E3C"/>
      </a:accent4>
      <a:accent5>
        <a:srgbClr val="2E7D32"/>
      </a:accent5>
      <a:accent6>
        <a:srgbClr val="1B5E2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3711</Words>
  <Application>Microsoft Macintosh PowerPoint</Application>
  <PresentationFormat>Widescreen</PresentationFormat>
  <Paragraphs>358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Calibri</vt:lpstr>
      <vt:lpstr>Calibri Light</vt:lpstr>
      <vt:lpstr>FontAwesome</vt:lpstr>
      <vt:lpstr>Gill Sans</vt:lpstr>
      <vt:lpstr>Helvetica Light</vt:lpstr>
      <vt:lpstr>Open Sans</vt:lpstr>
      <vt:lpstr>Roboto</vt:lpstr>
      <vt:lpstr>Roboto Black</vt:lpstr>
      <vt:lpstr>Roboto Light</vt:lpstr>
      <vt:lpstr>Source Sans Pro</vt:lpstr>
      <vt:lpstr>Source Sans Pro ExtraLight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Sandra Ilic</cp:lastModifiedBy>
  <cp:revision>434</cp:revision>
  <dcterms:created xsi:type="dcterms:W3CDTF">2017-04-08T17:14:36Z</dcterms:created>
  <dcterms:modified xsi:type="dcterms:W3CDTF">2018-07-24T08:39:42Z</dcterms:modified>
</cp:coreProperties>
</file>