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4 Blue Grey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78909C"/>
      </a:accent1>
      <a:accent2>
        <a:srgbClr val="607D8B"/>
      </a:accent2>
      <a:accent3>
        <a:srgbClr val="546E7A"/>
      </a:accent3>
      <a:accent4>
        <a:srgbClr val="455A64"/>
      </a:accent4>
      <a:accent5>
        <a:srgbClr val="37474F"/>
      </a:accent5>
      <a:accent6>
        <a:srgbClr val="26323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434</cp:revision>
  <dcterms:created xsi:type="dcterms:W3CDTF">2017-04-08T17:14:36Z</dcterms:created>
  <dcterms:modified xsi:type="dcterms:W3CDTF">2018-07-24T08:39:12Z</dcterms:modified>
</cp:coreProperties>
</file>