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6 Navy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5C6BC0"/>
      </a:accent1>
      <a:accent2>
        <a:srgbClr val="3F51B5"/>
      </a:accent2>
      <a:accent3>
        <a:srgbClr val="3949AB"/>
      </a:accent3>
      <a:accent4>
        <a:srgbClr val="303F9F"/>
      </a:accent4>
      <a:accent5>
        <a:srgbClr val="283593"/>
      </a:accent5>
      <a:accent6>
        <a:srgbClr val="1A237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433</cp:revision>
  <dcterms:created xsi:type="dcterms:W3CDTF">2017-04-08T17:14:36Z</dcterms:created>
  <dcterms:modified xsi:type="dcterms:W3CDTF">2018-07-24T08:40:35Z</dcterms:modified>
</cp:coreProperties>
</file>