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98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8 Pink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EC407A"/>
      </a:accent1>
      <a:accent2>
        <a:srgbClr val="E91E63"/>
      </a:accent2>
      <a:accent3>
        <a:srgbClr val="D81B60"/>
      </a:accent3>
      <a:accent4>
        <a:srgbClr val="C2185B"/>
      </a:accent4>
      <a:accent5>
        <a:srgbClr val="AD1457"/>
      </a:accent5>
      <a:accent6>
        <a:srgbClr val="880E4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2018-07-24T08:42:44Z</dcterms:modified>
</cp:coreProperties>
</file>