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1" r:id="rId5"/>
    <p:sldId id="262" r:id="rId6"/>
    <p:sldId id="263" r:id="rId7"/>
    <p:sldId id="278" r:id="rId8"/>
    <p:sldId id="282" r:id="rId9"/>
    <p:sldId id="264" r:id="rId10"/>
    <p:sldId id="276" r:id="rId11"/>
    <p:sldId id="279" r:id="rId12"/>
    <p:sldId id="265" r:id="rId13"/>
    <p:sldId id="266" r:id="rId14"/>
    <p:sldId id="280" r:id="rId15"/>
    <p:sldId id="268" r:id="rId16"/>
    <p:sldId id="267" r:id="rId17"/>
    <p:sldId id="270" r:id="rId18"/>
    <p:sldId id="272" r:id="rId19"/>
    <p:sldId id="281" r:id="rId20"/>
    <p:sldId id="269" r:id="rId21"/>
    <p:sldId id="275" r:id="rId22"/>
    <p:sldId id="273" r:id="rId23"/>
    <p:sldId id="284" r:id="rId24"/>
    <p:sldId id="271" r:id="rId25"/>
    <p:sldId id="2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104" d="100"/>
          <a:sy n="104" d="100"/>
        </p:scale>
        <p:origin x="732"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c:f>
              <c:strCache>
                <c:ptCount val="1"/>
                <c:pt idx="0">
                  <c:v>Category 1</c:v>
                </c:pt>
              </c:strCache>
            </c:strRef>
          </c:cat>
          <c:val>
            <c:numRef>
              <c:f>Sheet1!$B$2</c:f>
              <c:numCache>
                <c:formatCode>General</c:formatCode>
                <c:ptCount val="1"/>
                <c:pt idx="0">
                  <c:v>1.5</c:v>
                </c:pt>
              </c:numCache>
            </c:numRef>
          </c:val>
          <c:extLst>
            <c:ext xmlns:c16="http://schemas.microsoft.com/office/drawing/2014/chart" uri="{C3380CC4-5D6E-409C-BE32-E72D297353CC}">
              <c16:uniqueId val="{00000000-8E6F-4BBA-A524-52B0DC1B6111}"/>
            </c:ext>
          </c:extLst>
        </c:ser>
        <c:ser>
          <c:idx val="1"/>
          <c:order val="1"/>
          <c:tx>
            <c:strRef>
              <c:f>Sheet1!$C$1</c:f>
              <c:strCache>
                <c:ptCount val="1"/>
                <c:pt idx="0">
                  <c:v>Series 2</c:v>
                </c:pt>
              </c:strCache>
            </c:strRef>
          </c:tx>
          <c:spPr>
            <a:solidFill>
              <a:schemeClr val="accent2"/>
            </a:solidFill>
            <a:ln>
              <a:noFill/>
            </a:ln>
            <a:effectLst/>
          </c:spPr>
          <c:invertIfNegative val="0"/>
          <c:cat>
            <c:strRef>
              <c:f>Sheet1!$A$2</c:f>
              <c:strCache>
                <c:ptCount val="1"/>
                <c:pt idx="0">
                  <c:v>Category 1</c:v>
                </c:pt>
              </c:strCache>
            </c:strRef>
          </c:cat>
          <c:val>
            <c:numRef>
              <c:f>Sheet1!$C$2</c:f>
              <c:numCache>
                <c:formatCode>General</c:formatCode>
                <c:ptCount val="1"/>
                <c:pt idx="0">
                  <c:v>2.5</c:v>
                </c:pt>
              </c:numCache>
            </c:numRef>
          </c:val>
          <c:extLst>
            <c:ext xmlns:c16="http://schemas.microsoft.com/office/drawing/2014/chart" uri="{C3380CC4-5D6E-409C-BE32-E72D297353CC}">
              <c16:uniqueId val="{00000001-8E6F-4BBA-A524-52B0DC1B6111}"/>
            </c:ext>
          </c:extLst>
        </c:ser>
        <c:ser>
          <c:idx val="2"/>
          <c:order val="2"/>
          <c:tx>
            <c:strRef>
              <c:f>Sheet1!$D$1</c:f>
              <c:strCache>
                <c:ptCount val="1"/>
                <c:pt idx="0">
                  <c:v>Series 3</c:v>
                </c:pt>
              </c:strCache>
            </c:strRef>
          </c:tx>
          <c:spPr>
            <a:solidFill>
              <a:schemeClr val="accent3"/>
            </a:solidFill>
            <a:ln>
              <a:noFill/>
            </a:ln>
            <a:effectLst/>
          </c:spPr>
          <c:invertIfNegative val="0"/>
          <c:cat>
            <c:strRef>
              <c:f>Sheet1!$A$2</c:f>
              <c:strCache>
                <c:ptCount val="1"/>
                <c:pt idx="0">
                  <c:v>Category 1</c:v>
                </c:pt>
              </c:strCache>
            </c:strRef>
          </c:cat>
          <c:val>
            <c:numRef>
              <c:f>Sheet1!$D$2</c:f>
              <c:numCache>
                <c:formatCode>General</c:formatCode>
                <c:ptCount val="1"/>
                <c:pt idx="0">
                  <c:v>2.7</c:v>
                </c:pt>
              </c:numCache>
            </c:numRef>
          </c:val>
          <c:extLst>
            <c:ext xmlns:c16="http://schemas.microsoft.com/office/drawing/2014/chart" uri="{C3380CC4-5D6E-409C-BE32-E72D297353CC}">
              <c16:uniqueId val="{00000002-8E6F-4BBA-A524-52B0DC1B6111}"/>
            </c:ext>
          </c:extLst>
        </c:ser>
        <c:ser>
          <c:idx val="3"/>
          <c:order val="3"/>
          <c:tx>
            <c:strRef>
              <c:f>Sheet1!$E$1</c:f>
              <c:strCache>
                <c:ptCount val="1"/>
                <c:pt idx="0">
                  <c:v>Series 4</c:v>
                </c:pt>
              </c:strCache>
            </c:strRef>
          </c:tx>
          <c:spPr>
            <a:solidFill>
              <a:schemeClr val="accent4"/>
            </a:solidFill>
            <a:ln>
              <a:noFill/>
            </a:ln>
            <a:effectLst/>
          </c:spPr>
          <c:invertIfNegative val="0"/>
          <c:cat>
            <c:strRef>
              <c:f>Sheet1!$A$2</c:f>
              <c:strCache>
                <c:ptCount val="1"/>
                <c:pt idx="0">
                  <c:v>Category 1</c:v>
                </c:pt>
              </c:strCache>
            </c:strRef>
          </c:cat>
          <c:val>
            <c:numRef>
              <c:f>Sheet1!$E$2</c:f>
              <c:numCache>
                <c:formatCode>General</c:formatCode>
                <c:ptCount val="1"/>
                <c:pt idx="0">
                  <c:v>3.5</c:v>
                </c:pt>
              </c:numCache>
            </c:numRef>
          </c:val>
          <c:extLst>
            <c:ext xmlns:c16="http://schemas.microsoft.com/office/drawing/2014/chart" uri="{C3380CC4-5D6E-409C-BE32-E72D297353CC}">
              <c16:uniqueId val="{00000003-8E6F-4BBA-A524-52B0DC1B6111}"/>
            </c:ext>
          </c:extLst>
        </c:ser>
        <c:dLbls>
          <c:showLegendKey val="0"/>
          <c:showVal val="0"/>
          <c:showCatName val="0"/>
          <c:showSerName val="0"/>
          <c:showPercent val="0"/>
          <c:showBubbleSize val="0"/>
        </c:dLbls>
        <c:gapWidth val="219"/>
        <c:overlap val="-27"/>
        <c:axId val="1103440128"/>
        <c:axId val="1103444064"/>
      </c:barChart>
      <c:catAx>
        <c:axId val="1103440128"/>
        <c:scaling>
          <c:orientation val="minMax"/>
        </c:scaling>
        <c:delete val="1"/>
        <c:axPos val="b"/>
        <c:numFmt formatCode="General" sourceLinked="1"/>
        <c:majorTickMark val="none"/>
        <c:minorTickMark val="none"/>
        <c:tickLblPos val="nextTo"/>
        <c:crossAx val="1103444064"/>
        <c:crosses val="autoZero"/>
        <c:auto val="1"/>
        <c:lblAlgn val="ctr"/>
        <c:lblOffset val="100"/>
        <c:noMultiLvlLbl val="0"/>
      </c:catAx>
      <c:valAx>
        <c:axId val="1103444064"/>
        <c:scaling>
          <c:orientation val="minMax"/>
        </c:scaling>
        <c:delete val="0"/>
        <c:axPos val="l"/>
        <c:majorGridlines>
          <c:spPr>
            <a:ln w="9525" cap="flat" cmpd="sng" algn="ctr">
              <a:solidFill>
                <a:schemeClr val="tx1">
                  <a:lumMod val="20000"/>
                  <a:lumOff val="8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034401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910-4360-9446-58AE436C2C7B}"/>
              </c:ext>
            </c:extLst>
          </c:dPt>
          <c:dPt>
            <c:idx val="1"/>
            <c:bubble3D val="0"/>
            <c:spPr>
              <a:solidFill>
                <a:schemeClr val="accent2"/>
              </a:solidFill>
              <a:ln w="19050">
                <a:noFill/>
              </a:ln>
              <a:effectLst/>
            </c:spPr>
            <c:extLst>
              <c:ext xmlns:c16="http://schemas.microsoft.com/office/drawing/2014/chart" uri="{C3380CC4-5D6E-409C-BE32-E72D297353CC}">
                <c16:uniqueId val="{00000003-9910-4360-9446-58AE436C2C7B}"/>
              </c:ext>
            </c:extLst>
          </c:dPt>
          <c:dPt>
            <c:idx val="2"/>
            <c:bubble3D val="0"/>
            <c:spPr>
              <a:solidFill>
                <a:schemeClr val="accent3"/>
              </a:solidFill>
              <a:ln w="19050">
                <a:noFill/>
              </a:ln>
              <a:effectLst/>
            </c:spPr>
            <c:extLst>
              <c:ext xmlns:c16="http://schemas.microsoft.com/office/drawing/2014/chart" uri="{C3380CC4-5D6E-409C-BE32-E72D297353CC}">
                <c16:uniqueId val="{00000005-9910-4360-9446-58AE436C2C7B}"/>
              </c:ext>
            </c:extLst>
          </c:dPt>
          <c:dPt>
            <c:idx val="3"/>
            <c:bubble3D val="0"/>
            <c:spPr>
              <a:solidFill>
                <a:schemeClr val="accent4"/>
              </a:solidFill>
              <a:ln w="19050">
                <a:noFill/>
              </a:ln>
              <a:effectLst/>
            </c:spPr>
            <c:extLst>
              <c:ext xmlns:c16="http://schemas.microsoft.com/office/drawing/2014/chart" uri="{C3380CC4-5D6E-409C-BE32-E72D297353CC}">
                <c16:uniqueId val="{00000007-9910-4360-9446-58AE436C2C7B}"/>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4</c:v>
                </c:pt>
                <c:pt idx="1">
                  <c:v>3</c:v>
                </c:pt>
                <c:pt idx="2">
                  <c:v>2</c:v>
                </c:pt>
                <c:pt idx="3">
                  <c:v>1.5</c:v>
                </c:pt>
              </c:numCache>
            </c:numRef>
          </c:val>
          <c:extLst>
            <c:ext xmlns:c16="http://schemas.microsoft.com/office/drawing/2014/chart" uri="{C3380CC4-5D6E-409C-BE32-E72D297353CC}">
              <c16:uniqueId val="{00000000-9305-4135-9B13-B13002C2FA0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286A-4502-B82E-F84AFD43925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B014-4C55-9E31-51A575DC398C}"/>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0-B014-4C55-9E31-51A575DC398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D970-4F89-9F06-37C0D30AF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D970-4F89-9F06-37C0D30AF663}"/>
              </c:ext>
            </c:extLst>
          </c:dPt>
          <c:cat>
            <c:strRef>
              <c:f>Sheet1!$A$2:$A$3</c:f>
              <c:strCache>
                <c:ptCount val="2"/>
                <c:pt idx="0">
                  <c:v>1st Qtr</c:v>
                </c:pt>
                <c:pt idx="1">
                  <c:v>2nd Qtr</c:v>
                </c:pt>
              </c:strCache>
            </c:strRef>
          </c:cat>
          <c:val>
            <c:numRef>
              <c:f>Sheet1!$B$2:$B$3</c:f>
              <c:numCache>
                <c:formatCode>General</c:formatCode>
                <c:ptCount val="2"/>
                <c:pt idx="0">
                  <c:v>4</c:v>
                </c:pt>
                <c:pt idx="1">
                  <c:v>6</c:v>
                </c:pt>
              </c:numCache>
            </c:numRef>
          </c:val>
          <c:extLst>
            <c:ext xmlns:c16="http://schemas.microsoft.com/office/drawing/2014/chart" uri="{C3380CC4-5D6E-409C-BE32-E72D297353CC}">
              <c16:uniqueId val="{00000004-D970-4F89-9F06-37C0D30AF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3"/>
              </a:solidFill>
              <a:ln w="19050">
                <a:noFill/>
              </a:ln>
              <a:effectLst/>
            </c:spPr>
            <c:extLst>
              <c:ext xmlns:c16="http://schemas.microsoft.com/office/drawing/2014/chart" uri="{C3380CC4-5D6E-409C-BE32-E72D297353CC}">
                <c16:uniqueId val="{00000001-3759-47C8-911D-41BAA80E99AC}"/>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759-47C8-911D-41BAA80E99AC}"/>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4-3759-47C8-911D-41BAA80E99A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44450" cap="rnd">
              <a:solidFill>
                <a:schemeClr val="accent1"/>
              </a:solidFill>
              <a:round/>
            </a:ln>
            <a:effectLst/>
          </c:spPr>
          <c:marker>
            <c:symbol val="circle"/>
            <c:size val="5"/>
            <c:spPr>
              <a:solidFill>
                <a:schemeClr val="accent1"/>
              </a:solidFill>
              <a:ln w="38100">
                <a:solidFill>
                  <a:schemeClr val="accent1"/>
                </a:solidFill>
              </a:ln>
              <a:effectLst/>
            </c:spPr>
          </c:marker>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3</c:v>
                </c:pt>
                <c:pt idx="2">
                  <c:v>3.5</c:v>
                </c:pt>
                <c:pt idx="3">
                  <c:v>4.5</c:v>
                </c:pt>
              </c:numCache>
            </c:numRef>
          </c:val>
          <c:smooth val="0"/>
          <c:extLst>
            <c:ext xmlns:c16="http://schemas.microsoft.com/office/drawing/2014/chart" uri="{C3380CC4-5D6E-409C-BE32-E72D297353CC}">
              <c16:uniqueId val="{00000000-42A9-4AB9-8D07-94EEF60C9BD7}"/>
            </c:ext>
          </c:extLst>
        </c:ser>
        <c:ser>
          <c:idx val="1"/>
          <c:order val="1"/>
          <c:tx>
            <c:strRef>
              <c:f>Sheet1!$C$1</c:f>
              <c:strCache>
                <c:ptCount val="1"/>
                <c:pt idx="0">
                  <c:v>Series 2</c:v>
                </c:pt>
              </c:strCache>
            </c:strRef>
          </c:tx>
          <c:spPr>
            <a:ln w="44450" cap="rnd">
              <a:solidFill>
                <a:schemeClr val="accent2"/>
              </a:solidFill>
              <a:round/>
            </a:ln>
            <a:effectLst/>
          </c:spPr>
          <c:marker>
            <c:symbol val="circle"/>
            <c:size val="5"/>
            <c:spPr>
              <a:solidFill>
                <a:schemeClr val="accent2"/>
              </a:solidFill>
              <a:ln w="38100">
                <a:solidFill>
                  <a:schemeClr val="accent2"/>
                </a:solidFill>
              </a:ln>
              <a:effectLst/>
            </c:spPr>
          </c:marker>
          <c:cat>
            <c:numRef>
              <c:f>Sheet1!$A$2:$A$5</c:f>
              <c:numCache>
                <c:formatCode>General</c:formatCode>
                <c:ptCount val="4"/>
                <c:pt idx="0">
                  <c:v>2014</c:v>
                </c:pt>
                <c:pt idx="1">
                  <c:v>2015</c:v>
                </c:pt>
                <c:pt idx="2">
                  <c:v>2016</c:v>
                </c:pt>
                <c:pt idx="3">
                  <c:v>2017</c:v>
                </c:pt>
              </c:numCache>
            </c:numRef>
          </c:cat>
          <c:val>
            <c:numRef>
              <c:f>Sheet1!$C$2:$C$5</c:f>
              <c:numCache>
                <c:formatCode>General</c:formatCode>
                <c:ptCount val="4"/>
                <c:pt idx="0">
                  <c:v>2.4</c:v>
                </c:pt>
                <c:pt idx="1">
                  <c:v>3.3</c:v>
                </c:pt>
                <c:pt idx="2">
                  <c:v>2</c:v>
                </c:pt>
                <c:pt idx="3">
                  <c:v>2.8</c:v>
                </c:pt>
              </c:numCache>
            </c:numRef>
          </c:val>
          <c:smooth val="0"/>
          <c:extLst>
            <c:ext xmlns:c16="http://schemas.microsoft.com/office/drawing/2014/chart" uri="{C3380CC4-5D6E-409C-BE32-E72D297353CC}">
              <c16:uniqueId val="{00000001-42A9-4AB9-8D07-94EEF60C9BD7}"/>
            </c:ext>
          </c:extLst>
        </c:ser>
        <c:dLbls>
          <c:showLegendKey val="0"/>
          <c:showVal val="0"/>
          <c:showCatName val="0"/>
          <c:showSerName val="0"/>
          <c:showPercent val="0"/>
          <c:showBubbleSize val="0"/>
        </c:dLbls>
        <c:marker val="1"/>
        <c:smooth val="0"/>
        <c:axId val="1018093176"/>
        <c:axId val="1018090880"/>
      </c:lineChart>
      <c:catAx>
        <c:axId val="1018093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018090880"/>
        <c:crosses val="autoZero"/>
        <c:auto val="1"/>
        <c:lblAlgn val="ctr"/>
        <c:lblOffset val="100"/>
        <c:noMultiLvlLbl val="0"/>
      </c:catAx>
      <c:valAx>
        <c:axId val="10180908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0180931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2" name="Title 1"/>
          <p:cNvSpPr>
            <a:spLocks noGrp="1"/>
          </p:cNvSpPr>
          <p:nvPr>
            <p:ph type="ctrTitle"/>
          </p:nvPr>
        </p:nvSpPr>
        <p:spPr>
          <a:xfrm>
            <a:off x="1524000" y="2001837"/>
            <a:ext cx="9144000" cy="1508125"/>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516313"/>
            <a:ext cx="9144000" cy="560387"/>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EE8B764B-5422-408E-9D04-54B83D1862AB}" type="datetimeFigureOut">
              <a:rPr lang="en-US" smtClean="0"/>
              <a:t>1/17/2017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813BF9-5145-4417-B95D-FA8627973885}" type="slidenum">
              <a:rPr lang="en-US" smtClean="0"/>
              <a:t>‹#›</a:t>
            </a:fld>
            <a:endParaRPr lang="en-US"/>
          </a:p>
        </p:txBody>
      </p:sp>
    </p:spTree>
    <p:extLst>
      <p:ext uri="{BB962C8B-B14F-4D97-AF65-F5344CB8AC3E}">
        <p14:creationId xmlns:p14="http://schemas.microsoft.com/office/powerpoint/2010/main" val="150553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9"/>
          <p:cNvSpPr>
            <a:spLocks noGrp="1"/>
          </p:cNvSpPr>
          <p:nvPr>
            <p:ph type="pic" sz="quarter" idx="14"/>
          </p:nvPr>
        </p:nvSpPr>
        <p:spPr>
          <a:xfrm>
            <a:off x="678814" y="2028507"/>
            <a:ext cx="1737360" cy="1737360"/>
          </a:xfrm>
          <a:prstGeom prst="ellipse">
            <a:avLst/>
          </a:prstGeom>
        </p:spPr>
        <p:txBody>
          <a:bodyPr/>
          <a:lstStyle>
            <a:lvl1pPr>
              <a:defRPr sz="1600"/>
            </a:lvl1pPr>
          </a:lstStyle>
          <a:p>
            <a:endParaRPr lang="id-ID"/>
          </a:p>
        </p:txBody>
      </p:sp>
      <p:sp>
        <p:nvSpPr>
          <p:cNvPr id="9" name="Picture Placeholder 9"/>
          <p:cNvSpPr>
            <a:spLocks noGrp="1"/>
          </p:cNvSpPr>
          <p:nvPr>
            <p:ph type="pic" sz="quarter" idx="15"/>
          </p:nvPr>
        </p:nvSpPr>
        <p:spPr>
          <a:xfrm>
            <a:off x="678814" y="4180882"/>
            <a:ext cx="1737360" cy="1737360"/>
          </a:xfrm>
          <a:prstGeom prst="ellipse">
            <a:avLst/>
          </a:prstGeom>
        </p:spPr>
        <p:txBody>
          <a:bodyPr/>
          <a:lstStyle>
            <a:lvl1pPr>
              <a:defRPr sz="1600"/>
            </a:lvl1pPr>
          </a:lstStyle>
          <a:p>
            <a:endParaRPr lang="id-ID"/>
          </a:p>
        </p:txBody>
      </p:sp>
      <p:sp>
        <p:nvSpPr>
          <p:cNvPr id="10" name="Picture Placeholder 9"/>
          <p:cNvSpPr>
            <a:spLocks noGrp="1"/>
          </p:cNvSpPr>
          <p:nvPr>
            <p:ph type="pic" sz="quarter" idx="16"/>
          </p:nvPr>
        </p:nvSpPr>
        <p:spPr>
          <a:xfrm>
            <a:off x="6136005" y="2028507"/>
            <a:ext cx="1737360" cy="1737360"/>
          </a:xfrm>
          <a:prstGeom prst="ellipse">
            <a:avLst/>
          </a:prstGeom>
        </p:spPr>
        <p:txBody>
          <a:bodyPr/>
          <a:lstStyle>
            <a:lvl1pPr>
              <a:defRPr sz="1600"/>
            </a:lvl1pPr>
          </a:lstStyle>
          <a:p>
            <a:endParaRPr lang="id-ID"/>
          </a:p>
        </p:txBody>
      </p:sp>
      <p:sp>
        <p:nvSpPr>
          <p:cNvPr id="11" name="Picture Placeholder 9"/>
          <p:cNvSpPr>
            <a:spLocks noGrp="1"/>
          </p:cNvSpPr>
          <p:nvPr>
            <p:ph type="pic" sz="quarter" idx="17"/>
          </p:nvPr>
        </p:nvSpPr>
        <p:spPr>
          <a:xfrm>
            <a:off x="6136005" y="4180882"/>
            <a:ext cx="1737360" cy="1737360"/>
          </a:xfrm>
          <a:prstGeom prst="ellipse">
            <a:avLst/>
          </a:prstGeom>
        </p:spPr>
        <p:txBody>
          <a:bodyPr/>
          <a:lstStyle>
            <a:lvl1pPr>
              <a:defRPr sz="1600"/>
            </a:lvl1pPr>
          </a:lstStyle>
          <a:p>
            <a:endParaRPr lang="id-ID"/>
          </a:p>
        </p:txBody>
      </p:sp>
    </p:spTree>
    <p:extLst>
      <p:ext uri="{BB962C8B-B14F-4D97-AF65-F5344CB8AC3E}">
        <p14:creationId xmlns:p14="http://schemas.microsoft.com/office/powerpoint/2010/main" val="3789815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7"/>
          <p:cNvSpPr>
            <a:spLocks noGrp="1"/>
          </p:cNvSpPr>
          <p:nvPr>
            <p:ph type="pic" sz="quarter" idx="14"/>
          </p:nvPr>
        </p:nvSpPr>
        <p:spPr>
          <a:xfrm>
            <a:off x="0" y="2806700"/>
            <a:ext cx="12192000" cy="2447925"/>
          </a:xfrm>
        </p:spPr>
        <p:txBody>
          <a:bodyPr/>
          <a:lstStyle/>
          <a:p>
            <a:endParaRPr lang="en-US"/>
          </a:p>
        </p:txBody>
      </p:sp>
    </p:spTree>
    <p:extLst>
      <p:ext uri="{BB962C8B-B14F-4D97-AF65-F5344CB8AC3E}">
        <p14:creationId xmlns:p14="http://schemas.microsoft.com/office/powerpoint/2010/main" val="197367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Pictur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12192000" cy="3848099"/>
          </a:xfrm>
        </p:spPr>
        <p:txBody>
          <a:bodyPr/>
          <a:lstStyle/>
          <a:p>
            <a:endParaRPr lang="en-US"/>
          </a:p>
        </p:txBody>
      </p:sp>
    </p:spTree>
    <p:extLst>
      <p:ext uri="{BB962C8B-B14F-4D97-AF65-F5344CB8AC3E}">
        <p14:creationId xmlns:p14="http://schemas.microsoft.com/office/powerpoint/2010/main" val="1137062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7"/>
          <p:cNvSpPr>
            <a:spLocks noGrp="1"/>
          </p:cNvSpPr>
          <p:nvPr>
            <p:ph type="pic" sz="quarter" idx="14"/>
          </p:nvPr>
        </p:nvSpPr>
        <p:spPr>
          <a:xfrm>
            <a:off x="609600" y="1771650"/>
            <a:ext cx="4943475" cy="2225675"/>
          </a:xfrm>
        </p:spPr>
        <p:txBody>
          <a:bodyPr/>
          <a:lstStyle/>
          <a:p>
            <a:endParaRPr lang="en-US"/>
          </a:p>
        </p:txBody>
      </p:sp>
      <p:sp>
        <p:nvSpPr>
          <p:cNvPr id="9" name="Picture Placeholder 7"/>
          <p:cNvSpPr>
            <a:spLocks noGrp="1"/>
          </p:cNvSpPr>
          <p:nvPr>
            <p:ph type="pic" sz="quarter" idx="15"/>
          </p:nvPr>
        </p:nvSpPr>
        <p:spPr>
          <a:xfrm>
            <a:off x="6627494" y="1771650"/>
            <a:ext cx="4946904" cy="2225675"/>
          </a:xfrm>
        </p:spPr>
        <p:txBody>
          <a:bodyPr/>
          <a:lstStyle/>
          <a:p>
            <a:endParaRPr lang="en-US"/>
          </a:p>
        </p:txBody>
      </p:sp>
    </p:spTree>
    <p:extLst>
      <p:ext uri="{BB962C8B-B14F-4D97-AF65-F5344CB8AC3E}">
        <p14:creationId xmlns:p14="http://schemas.microsoft.com/office/powerpoint/2010/main" val="2523026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elcoming Messag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44361"/>
          </a:xfrm>
        </p:spPr>
        <p:txBody>
          <a:bodyPr/>
          <a:lstStyle>
            <a:lvl1pPr algn="ctr">
              <a:defRPr b="1"/>
            </a:lvl1pPr>
          </a:lstStyle>
          <a:p>
            <a:r>
              <a:rPr lang="en-US"/>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Picture Placeholder 6"/>
          <p:cNvSpPr>
            <a:spLocks noGrp="1"/>
          </p:cNvSpPr>
          <p:nvPr>
            <p:ph type="pic" sz="quarter" idx="13"/>
          </p:nvPr>
        </p:nvSpPr>
        <p:spPr>
          <a:xfrm>
            <a:off x="4778375" y="1661886"/>
            <a:ext cx="2635250" cy="2635250"/>
          </a:xfrm>
          <a:prstGeom prst="ellipse">
            <a:avLst/>
          </a:prstGeom>
          <a:ln w="25400">
            <a:solidFill>
              <a:schemeClr val="bg1"/>
            </a:solidFill>
          </a:ln>
        </p:spPr>
        <p:txBody>
          <a:bodyPr/>
          <a:lstStyle/>
          <a:p>
            <a:endParaRPr lang="en-US"/>
          </a:p>
        </p:txBody>
      </p:sp>
      <p:sp>
        <p:nvSpPr>
          <p:cNvPr id="9" name="Picture Placeholder 8"/>
          <p:cNvSpPr>
            <a:spLocks noGrp="1"/>
          </p:cNvSpPr>
          <p:nvPr>
            <p:ph type="pic" sz="quarter" idx="14"/>
          </p:nvPr>
        </p:nvSpPr>
        <p:spPr>
          <a:xfrm>
            <a:off x="0" y="0"/>
            <a:ext cx="12192000" cy="3009900"/>
          </a:xfrm>
        </p:spPr>
        <p:txBody>
          <a:bodyPr/>
          <a:lstStyle/>
          <a:p>
            <a:endParaRPr lang="en-US"/>
          </a:p>
        </p:txBody>
      </p:sp>
    </p:spTree>
    <p:extLst>
      <p:ext uri="{BB962C8B-B14F-4D97-AF65-F5344CB8AC3E}">
        <p14:creationId xmlns:p14="http://schemas.microsoft.com/office/powerpoint/2010/main" val="908124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ull Pictur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9704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5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Tree>
    <p:extLst>
      <p:ext uri="{BB962C8B-B14F-4D97-AF65-F5344CB8AC3E}">
        <p14:creationId xmlns:p14="http://schemas.microsoft.com/office/powerpoint/2010/main" val="214917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8" name="Picture Placeholder 7"/>
          <p:cNvSpPr>
            <a:spLocks noGrp="1"/>
          </p:cNvSpPr>
          <p:nvPr>
            <p:ph type="pic" sz="quarter" idx="13"/>
          </p:nvPr>
        </p:nvSpPr>
        <p:spPr>
          <a:xfrm>
            <a:off x="0" y="0"/>
            <a:ext cx="12192000" cy="3846286"/>
          </a:xfrm>
        </p:spPr>
        <p:txBody>
          <a:bodyPr/>
          <a:lstStyle/>
          <a:p>
            <a:endParaRPr lang="en-US"/>
          </a:p>
        </p:txBody>
      </p:sp>
      <p:sp>
        <p:nvSpPr>
          <p:cNvPr id="11" name="Picture Placeholder 10"/>
          <p:cNvSpPr>
            <a:spLocks noGrp="1"/>
          </p:cNvSpPr>
          <p:nvPr>
            <p:ph type="pic" sz="quarter" idx="14"/>
          </p:nvPr>
        </p:nvSpPr>
        <p:spPr>
          <a:xfrm>
            <a:off x="947058" y="859972"/>
            <a:ext cx="5032828" cy="3129682"/>
          </a:xfrm>
        </p:spPr>
        <p:txBody>
          <a:bodyPr/>
          <a:lstStyle/>
          <a:p>
            <a:endParaRPr lang="en-US"/>
          </a:p>
        </p:txBody>
      </p:sp>
    </p:spTree>
    <p:extLst>
      <p:ext uri="{BB962C8B-B14F-4D97-AF65-F5344CB8AC3E}">
        <p14:creationId xmlns:p14="http://schemas.microsoft.com/office/powerpoint/2010/main" val="1934711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9" name="Picture Placeholder 8"/>
          <p:cNvSpPr>
            <a:spLocks noGrp="1"/>
          </p:cNvSpPr>
          <p:nvPr>
            <p:ph type="pic" sz="quarter" idx="14"/>
          </p:nvPr>
        </p:nvSpPr>
        <p:spPr>
          <a:xfrm>
            <a:off x="4762500" y="2238375"/>
            <a:ext cx="2667000" cy="3505200"/>
          </a:xfrm>
        </p:spPr>
        <p:txBody>
          <a:bodyPr/>
          <a:lstStyle/>
          <a:p>
            <a:endParaRPr lang="en-US"/>
          </a:p>
        </p:txBody>
      </p:sp>
    </p:spTree>
    <p:extLst>
      <p:ext uri="{BB962C8B-B14F-4D97-AF65-F5344CB8AC3E}">
        <p14:creationId xmlns:p14="http://schemas.microsoft.com/office/powerpoint/2010/main" val="221128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ircle">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14"/>
          <p:cNvSpPr>
            <a:spLocks noGrp="1"/>
          </p:cNvSpPr>
          <p:nvPr>
            <p:ph type="pic" sz="quarter" idx="14"/>
          </p:nvPr>
        </p:nvSpPr>
        <p:spPr>
          <a:xfrm>
            <a:off x="1192213" y="1972986"/>
            <a:ext cx="2926080" cy="2926080"/>
          </a:xfrm>
          <a:prstGeom prst="ellipse">
            <a:avLst/>
          </a:prstGeom>
        </p:spPr>
        <p:txBody>
          <a:bodyPr>
            <a:normAutofit/>
          </a:bodyPr>
          <a:lstStyle>
            <a:lvl1pPr>
              <a:defRPr sz="1600">
                <a:solidFill>
                  <a:schemeClr val="tx2"/>
                </a:solidFill>
              </a:defRPr>
            </a:lvl1pPr>
          </a:lstStyle>
          <a:p>
            <a:endParaRPr lang="id-ID"/>
          </a:p>
        </p:txBody>
      </p:sp>
      <p:sp>
        <p:nvSpPr>
          <p:cNvPr id="9" name="Picture Placeholder 14"/>
          <p:cNvSpPr>
            <a:spLocks noGrp="1"/>
          </p:cNvSpPr>
          <p:nvPr>
            <p:ph type="pic" sz="quarter" idx="15"/>
          </p:nvPr>
        </p:nvSpPr>
        <p:spPr>
          <a:xfrm>
            <a:off x="4630322" y="1972986"/>
            <a:ext cx="2926080" cy="2926080"/>
          </a:xfrm>
          <a:prstGeom prst="ellipse">
            <a:avLst/>
          </a:prstGeom>
        </p:spPr>
        <p:txBody>
          <a:bodyPr>
            <a:normAutofit/>
          </a:bodyPr>
          <a:lstStyle>
            <a:lvl1pPr>
              <a:defRPr sz="1600">
                <a:solidFill>
                  <a:schemeClr val="tx2"/>
                </a:solidFill>
              </a:defRPr>
            </a:lvl1pPr>
          </a:lstStyle>
          <a:p>
            <a:endParaRPr lang="id-ID"/>
          </a:p>
        </p:txBody>
      </p:sp>
      <p:sp>
        <p:nvSpPr>
          <p:cNvPr id="10" name="Picture Placeholder 14"/>
          <p:cNvSpPr>
            <a:spLocks noGrp="1"/>
          </p:cNvSpPr>
          <p:nvPr>
            <p:ph type="pic" sz="quarter" idx="16"/>
          </p:nvPr>
        </p:nvSpPr>
        <p:spPr>
          <a:xfrm>
            <a:off x="8094924" y="1972986"/>
            <a:ext cx="2926080" cy="2926080"/>
          </a:xfrm>
          <a:prstGeom prst="ellipse">
            <a:avLst/>
          </a:prstGeom>
        </p:spPr>
        <p:txBody>
          <a:bodyPr>
            <a:normAutofit/>
          </a:bodyPr>
          <a:lstStyle>
            <a:lvl1pPr>
              <a:defRPr sz="1600">
                <a:solidFill>
                  <a:schemeClr val="tx2"/>
                </a:solidFill>
              </a:defRPr>
            </a:lvl1pPr>
          </a:lstStyle>
          <a:p>
            <a:endParaRPr lang="id-ID"/>
          </a:p>
        </p:txBody>
      </p:sp>
    </p:spTree>
    <p:extLst>
      <p:ext uri="{BB962C8B-B14F-4D97-AF65-F5344CB8AC3E}">
        <p14:creationId xmlns:p14="http://schemas.microsoft.com/office/powerpoint/2010/main" val="4152318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2"/>
          <p:cNvSpPr>
            <a:spLocks noGrp="1"/>
          </p:cNvSpPr>
          <p:nvPr>
            <p:ph type="pic" sz="quarter" idx="14"/>
          </p:nvPr>
        </p:nvSpPr>
        <p:spPr>
          <a:xfrm>
            <a:off x="2444559" y="2124022"/>
            <a:ext cx="2112264" cy="2112264"/>
          </a:xfrm>
          <a:prstGeom prst="ellipse">
            <a:avLst/>
          </a:prstGeom>
          <a:ln w="31750">
            <a:solidFill>
              <a:schemeClr val="accent3"/>
            </a:solidFill>
          </a:ln>
        </p:spPr>
        <p:txBody>
          <a:bodyPr>
            <a:normAutofit/>
          </a:bodyPr>
          <a:lstStyle>
            <a:lvl1pPr>
              <a:defRPr sz="1000"/>
            </a:lvl1pPr>
          </a:lstStyle>
          <a:p>
            <a:endParaRPr lang="en-US" dirty="0"/>
          </a:p>
        </p:txBody>
      </p:sp>
      <p:sp>
        <p:nvSpPr>
          <p:cNvPr id="9" name="Picture Placeholder 2"/>
          <p:cNvSpPr>
            <a:spLocks noGrp="1"/>
          </p:cNvSpPr>
          <p:nvPr>
            <p:ph type="pic" sz="quarter" idx="15"/>
          </p:nvPr>
        </p:nvSpPr>
        <p:spPr>
          <a:xfrm>
            <a:off x="7235690" y="1829827"/>
            <a:ext cx="1675330" cy="1676399"/>
          </a:xfrm>
          <a:prstGeom prst="ellipse">
            <a:avLst/>
          </a:prstGeom>
          <a:ln w="31750">
            <a:solidFill>
              <a:schemeClr val="accent6"/>
            </a:solidFill>
          </a:ln>
        </p:spPr>
        <p:txBody>
          <a:bodyPr>
            <a:normAutofit/>
          </a:bodyPr>
          <a:lstStyle>
            <a:lvl1pPr>
              <a:defRPr sz="1000"/>
            </a:lvl1pPr>
          </a:lstStyle>
          <a:p>
            <a:endParaRPr lang="en-US" dirty="0"/>
          </a:p>
        </p:txBody>
      </p:sp>
      <p:sp>
        <p:nvSpPr>
          <p:cNvPr id="10" name="Picture Placeholder 2"/>
          <p:cNvSpPr>
            <a:spLocks noGrp="1"/>
          </p:cNvSpPr>
          <p:nvPr>
            <p:ph type="pic" sz="quarter" idx="16"/>
          </p:nvPr>
        </p:nvSpPr>
        <p:spPr>
          <a:xfrm>
            <a:off x="3745310" y="3470032"/>
            <a:ext cx="1675330" cy="1676399"/>
          </a:xfrm>
          <a:prstGeom prst="ellipse">
            <a:avLst/>
          </a:prstGeom>
          <a:ln w="31750">
            <a:solidFill>
              <a:schemeClr val="accent5"/>
            </a:solidFill>
          </a:ln>
        </p:spPr>
        <p:txBody>
          <a:bodyPr>
            <a:normAutofit/>
          </a:bodyPr>
          <a:lstStyle>
            <a:lvl1pPr>
              <a:defRPr sz="1000"/>
            </a:lvl1pPr>
          </a:lstStyle>
          <a:p>
            <a:endParaRPr lang="en-US" dirty="0"/>
          </a:p>
        </p:txBody>
      </p:sp>
      <p:sp>
        <p:nvSpPr>
          <p:cNvPr id="11" name="Picture Placeholder 2"/>
          <p:cNvSpPr>
            <a:spLocks noGrp="1"/>
          </p:cNvSpPr>
          <p:nvPr>
            <p:ph type="pic" sz="quarter" idx="17"/>
          </p:nvPr>
        </p:nvSpPr>
        <p:spPr>
          <a:xfrm>
            <a:off x="1578569" y="4234222"/>
            <a:ext cx="1675330" cy="1676399"/>
          </a:xfrm>
          <a:prstGeom prst="ellipse">
            <a:avLst/>
          </a:prstGeom>
          <a:ln w="31750">
            <a:solidFill>
              <a:schemeClr val="accent1"/>
            </a:solidFill>
          </a:ln>
        </p:spPr>
        <p:txBody>
          <a:bodyPr>
            <a:normAutofit/>
          </a:bodyPr>
          <a:lstStyle>
            <a:lvl1pPr>
              <a:defRPr sz="1000"/>
            </a:lvl1pPr>
          </a:lstStyle>
          <a:p>
            <a:endParaRPr lang="en-US" dirty="0"/>
          </a:p>
        </p:txBody>
      </p:sp>
      <p:sp>
        <p:nvSpPr>
          <p:cNvPr id="12" name="Picture Placeholder 2"/>
          <p:cNvSpPr>
            <a:spLocks noGrp="1"/>
          </p:cNvSpPr>
          <p:nvPr>
            <p:ph type="pic" sz="quarter" idx="18"/>
          </p:nvPr>
        </p:nvSpPr>
        <p:spPr>
          <a:xfrm>
            <a:off x="6457543" y="3849452"/>
            <a:ext cx="1498058" cy="1498058"/>
          </a:xfrm>
          <a:prstGeom prst="ellipse">
            <a:avLst/>
          </a:prstGeom>
          <a:ln w="31750">
            <a:solidFill>
              <a:schemeClr val="accent4"/>
            </a:solidFill>
          </a:ln>
        </p:spPr>
        <p:txBody>
          <a:bodyPr>
            <a:normAutofit/>
          </a:bodyPr>
          <a:lstStyle>
            <a:lvl1pPr>
              <a:defRPr sz="1000"/>
            </a:lvl1pPr>
          </a:lstStyle>
          <a:p>
            <a:endParaRPr lang="en-US" dirty="0"/>
          </a:p>
        </p:txBody>
      </p:sp>
      <p:sp>
        <p:nvSpPr>
          <p:cNvPr id="13" name="Picture Placeholder 2"/>
          <p:cNvSpPr>
            <a:spLocks noGrp="1"/>
          </p:cNvSpPr>
          <p:nvPr>
            <p:ph type="pic" sz="quarter" idx="19"/>
          </p:nvPr>
        </p:nvSpPr>
        <p:spPr>
          <a:xfrm>
            <a:off x="8589522" y="3006385"/>
            <a:ext cx="2033081" cy="2033081"/>
          </a:xfrm>
          <a:prstGeom prst="ellipse">
            <a:avLst/>
          </a:prstGeom>
          <a:ln w="31750">
            <a:solidFill>
              <a:schemeClr val="accent1"/>
            </a:solidFill>
          </a:ln>
        </p:spPr>
        <p:txBody>
          <a:bodyPr>
            <a:normAutofit/>
          </a:bodyPr>
          <a:lstStyle>
            <a:lvl1pPr>
              <a:defRPr sz="1000"/>
            </a:lvl1pPr>
          </a:lstStyle>
          <a:p>
            <a:endParaRPr lang="en-US" dirty="0"/>
          </a:p>
        </p:txBody>
      </p:sp>
      <p:sp>
        <p:nvSpPr>
          <p:cNvPr id="14" name="Picture Placeholder 2"/>
          <p:cNvSpPr>
            <a:spLocks noGrp="1"/>
          </p:cNvSpPr>
          <p:nvPr>
            <p:ph type="pic" sz="quarter" idx="20"/>
          </p:nvPr>
        </p:nvSpPr>
        <p:spPr>
          <a:xfrm>
            <a:off x="5252529" y="4861127"/>
            <a:ext cx="1070445" cy="1047872"/>
          </a:xfrm>
          <a:prstGeom prst="ellipse">
            <a:avLst/>
          </a:prstGeom>
          <a:ln w="31750">
            <a:solidFill>
              <a:schemeClr val="accent2"/>
            </a:solidFill>
          </a:ln>
        </p:spPr>
        <p:txBody>
          <a:bodyPr>
            <a:normAutofit/>
          </a:bodyPr>
          <a:lstStyle>
            <a:lvl1pPr>
              <a:defRPr sz="1000"/>
            </a:lvl1pPr>
          </a:lstStyle>
          <a:p>
            <a:endParaRPr lang="en-US" dirty="0"/>
          </a:p>
        </p:txBody>
      </p:sp>
    </p:spTree>
    <p:extLst>
      <p:ext uri="{BB962C8B-B14F-4D97-AF65-F5344CB8AC3E}">
        <p14:creationId xmlns:p14="http://schemas.microsoft.com/office/powerpoint/2010/main" val="45741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ircle Picture">
    <p:spTree>
      <p:nvGrpSpPr>
        <p:cNvPr id="1" name=""/>
        <p:cNvGrpSpPr/>
        <p:nvPr/>
      </p:nvGrpSpPr>
      <p:grpSpPr>
        <a:xfrm>
          <a:off x="0" y="0"/>
          <a:ext cx="0" cy="0"/>
          <a:chOff x="0" y="0"/>
          <a:chExt cx="0" cy="0"/>
        </a:xfrm>
      </p:grpSpPr>
      <p:sp>
        <p:nvSpPr>
          <p:cNvPr id="2" name="Title 1"/>
          <p:cNvSpPr>
            <a:spLocks noGrp="1"/>
          </p:cNvSpPr>
          <p:nvPr>
            <p:ph type="title"/>
          </p:nvPr>
        </p:nvSpPr>
        <p:spPr>
          <a:xfrm>
            <a:off x="1384300" y="365125"/>
            <a:ext cx="10058400" cy="942975"/>
          </a:xfrm>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p:txBody>
          <a:bodyPr/>
          <a:lstStyle/>
          <a:p>
            <a:fld id="{EE8B764B-5422-408E-9D04-54B83D1862AB}" type="datetimeFigureOut">
              <a:rPr lang="en-US" smtClean="0"/>
              <a:t>1/17/2017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813BF9-5145-4417-B95D-FA8627973885}" type="slidenum">
              <a:rPr lang="en-US" smtClean="0"/>
              <a:t>‹#›</a:t>
            </a:fld>
            <a:endParaRPr lang="en-US"/>
          </a:p>
        </p:txBody>
      </p:sp>
      <p:sp>
        <p:nvSpPr>
          <p:cNvPr id="7" name="Text Placeholder 6"/>
          <p:cNvSpPr>
            <a:spLocks noGrp="1"/>
          </p:cNvSpPr>
          <p:nvPr>
            <p:ph type="body" sz="quarter" idx="13"/>
          </p:nvPr>
        </p:nvSpPr>
        <p:spPr>
          <a:xfrm>
            <a:off x="1422400" y="1041400"/>
            <a:ext cx="10083800" cy="596900"/>
          </a:xfrm>
        </p:spPr>
        <p:txBody>
          <a:bodyPr>
            <a:normAutofit/>
          </a:bodyPr>
          <a:lstStyle>
            <a:lvl1pPr marL="0" indent="0">
              <a:buNone/>
              <a:defRPr sz="1800"/>
            </a:lvl1pPr>
            <a:lvl2pPr marL="457200" indent="0">
              <a:buNone/>
              <a:defRPr/>
            </a:lvl2pPr>
          </a:lstStyle>
          <a:p>
            <a:pPr lvl="0"/>
            <a:r>
              <a:rPr lang="en-US" dirty="0"/>
              <a:t>Edit Master text styles</a:t>
            </a:r>
          </a:p>
        </p:txBody>
      </p:sp>
      <p:sp>
        <p:nvSpPr>
          <p:cNvPr id="8" name="Picture Placeholder 9"/>
          <p:cNvSpPr>
            <a:spLocks noGrp="1"/>
          </p:cNvSpPr>
          <p:nvPr>
            <p:ph type="pic" sz="quarter" idx="14"/>
          </p:nvPr>
        </p:nvSpPr>
        <p:spPr>
          <a:xfrm>
            <a:off x="1975384" y="2597783"/>
            <a:ext cx="2468880" cy="2468880"/>
          </a:xfrm>
          <a:prstGeom prst="ellipse">
            <a:avLst/>
          </a:prstGeom>
          <a:solidFill>
            <a:schemeClr val="bg1">
              <a:lumMod val="75000"/>
            </a:schemeClr>
          </a:solidFill>
          <a:ln w="127000">
            <a:solidFill>
              <a:schemeClr val="bg1"/>
            </a:solidFill>
          </a:ln>
        </p:spPr>
        <p:txBody>
          <a:bodyPr/>
          <a:lstStyle>
            <a:lvl1pPr>
              <a:defRPr sz="1600"/>
            </a:lvl1pPr>
          </a:lstStyle>
          <a:p>
            <a:endParaRPr lang="id-ID"/>
          </a:p>
        </p:txBody>
      </p:sp>
    </p:spTree>
    <p:extLst>
      <p:ext uri="{BB962C8B-B14F-4D97-AF65-F5344CB8AC3E}">
        <p14:creationId xmlns:p14="http://schemas.microsoft.com/office/powerpoint/2010/main" val="357370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8B764B-5422-408E-9D04-54B83D1862AB}" type="datetimeFigureOut">
              <a:rPr lang="en-US" smtClean="0"/>
              <a:t>1/17/2017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13BF9-5145-4417-B95D-FA8627973885}" type="slidenum">
              <a:rPr lang="en-US" smtClean="0"/>
              <a:t>‹#›</a:t>
            </a:fld>
            <a:endParaRPr lang="en-US"/>
          </a:p>
        </p:txBody>
      </p:sp>
    </p:spTree>
    <p:extLst>
      <p:ext uri="{BB962C8B-B14F-4D97-AF65-F5344CB8AC3E}">
        <p14:creationId xmlns:p14="http://schemas.microsoft.com/office/powerpoint/2010/main" val="1238710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2" r:id="rId5"/>
    <p:sldLayoutId id="2147483661" r:id="rId6"/>
    <p:sldLayoutId id="2147483660" r:id="rId7"/>
    <p:sldLayoutId id="2147483659" r:id="rId8"/>
    <p:sldLayoutId id="2147483658" r:id="rId9"/>
    <p:sldLayoutId id="2147483657" r:id="rId10"/>
    <p:sldLayoutId id="2147483656" r:id="rId11"/>
    <p:sldLayoutId id="2147483655" r:id="rId12"/>
    <p:sldLayoutId id="2147483654" r:id="rId13"/>
    <p:sldLayoutId id="2147483651"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 Id="rId4" Type="http://schemas.openxmlformats.org/officeDocument/2006/relationships/chart" Target="../charts/chart5.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icture Placeholder 54"/>
          <p:cNvSpPr>
            <a:spLocks noGrp="1"/>
          </p:cNvSpPr>
          <p:nvPr>
            <p:ph type="pic" sz="quarter" idx="13"/>
          </p:nvPr>
        </p:nvSpPr>
        <p:spPr/>
      </p:sp>
      <p:sp>
        <p:nvSpPr>
          <p:cNvPr id="19" name="Rectangle 18"/>
          <p:cNvSpPr/>
          <p:nvPr/>
        </p:nvSpPr>
        <p:spPr>
          <a:xfrm>
            <a:off x="0" y="0"/>
            <a:ext cx="1219200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432649" y="1552755"/>
            <a:ext cx="1199071" cy="11990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47869" y="11929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80894" y="4461041"/>
            <a:ext cx="1921683" cy="19216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772344" y="3188299"/>
            <a:ext cx="367701" cy="3677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8919" y="57268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06762" y="3940940"/>
            <a:ext cx="520101" cy="5201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0056" y="3841871"/>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772344" y="3714930"/>
            <a:ext cx="1199071" cy="11990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638994" y="501080"/>
            <a:ext cx="1476556" cy="14765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07924" y="754662"/>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539925" y="548408"/>
            <a:ext cx="198138" cy="1981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41206" y="1562702"/>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13556" y="5077427"/>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668000" y="5335118"/>
            <a:ext cx="1817877" cy="181787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2762" y="-356587"/>
            <a:ext cx="2689525" cy="26895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094930" y="158347"/>
            <a:ext cx="964016" cy="96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75446" y="4702309"/>
            <a:ext cx="1565241" cy="15652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5312653" y="4461381"/>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288025" y="4829082"/>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6205" y="2530791"/>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81285" y="4209176"/>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44173" y="6278158"/>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655726" y="1192992"/>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182769" y="5915984"/>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412037" y="-434288"/>
            <a:ext cx="1921683" cy="19216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233129" y="1233142"/>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364406" y="1722286"/>
            <a:ext cx="198138" cy="1981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228711" y="5530340"/>
            <a:ext cx="198138" cy="19813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024333" y="2999417"/>
            <a:ext cx="631883" cy="631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93903" y="6039842"/>
            <a:ext cx="631883" cy="6318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60382" y="3954447"/>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564194" y="2018087"/>
            <a:ext cx="1921683" cy="19216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391774" y="5012413"/>
            <a:ext cx="423194" cy="423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133614" y="5399504"/>
            <a:ext cx="307546" cy="3075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916736" y="6221239"/>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649901" y="280643"/>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6835779" y="4510988"/>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190088" y="307653"/>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887538" y="120688"/>
            <a:ext cx="631883" cy="631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25"/>
          <p:cNvSpPr>
            <a:spLocks noEditPoints="1"/>
          </p:cNvSpPr>
          <p:nvPr/>
        </p:nvSpPr>
        <p:spPr bwMode="auto">
          <a:xfrm>
            <a:off x="9097610" y="4090433"/>
            <a:ext cx="548539" cy="44806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33"/>
          <p:cNvSpPr>
            <a:spLocks noEditPoints="1"/>
          </p:cNvSpPr>
          <p:nvPr/>
        </p:nvSpPr>
        <p:spPr bwMode="auto">
          <a:xfrm>
            <a:off x="194182" y="470955"/>
            <a:ext cx="1135636" cy="1034440"/>
          </a:xfrm>
          <a:custGeom>
            <a:avLst/>
            <a:gdLst>
              <a:gd name="T0" fmla="*/ 176 w 176"/>
              <a:gd name="T1" fmla="*/ 54 h 160"/>
              <a:gd name="T2" fmla="*/ 112 w 176"/>
              <a:gd name="T3" fmla="*/ 0 h 160"/>
              <a:gd name="T4" fmla="*/ 53 w 176"/>
              <a:gd name="T5" fmla="*/ 33 h 160"/>
              <a:gd name="T6" fmla="*/ 63 w 176"/>
              <a:gd name="T7" fmla="*/ 32 h 160"/>
              <a:gd name="T8" fmla="*/ 112 w 176"/>
              <a:gd name="T9" fmla="*/ 8 h 160"/>
              <a:gd name="T10" fmla="*/ 168 w 176"/>
              <a:gd name="T11" fmla="*/ 54 h 160"/>
              <a:gd name="T12" fmla="*/ 151 w 176"/>
              <a:gd name="T13" fmla="*/ 87 h 160"/>
              <a:gd name="T14" fmla="*/ 149 w 176"/>
              <a:gd name="T15" fmla="*/ 95 h 160"/>
              <a:gd name="T16" fmla="*/ 152 w 176"/>
              <a:gd name="T17" fmla="*/ 107 h 160"/>
              <a:gd name="T18" fmla="*/ 135 w 176"/>
              <a:gd name="T19" fmla="*/ 100 h 160"/>
              <a:gd name="T20" fmla="*/ 134 w 176"/>
              <a:gd name="T21" fmla="*/ 108 h 160"/>
              <a:gd name="T22" fmla="*/ 164 w 176"/>
              <a:gd name="T23" fmla="*/ 120 h 160"/>
              <a:gd name="T24" fmla="*/ 156 w 176"/>
              <a:gd name="T25" fmla="*/ 93 h 160"/>
              <a:gd name="T26" fmla="*/ 176 w 176"/>
              <a:gd name="T27" fmla="*/ 54 h 160"/>
              <a:gd name="T28" fmla="*/ 64 w 176"/>
              <a:gd name="T29" fmla="*/ 40 h 160"/>
              <a:gd name="T30" fmla="*/ 0 w 176"/>
              <a:gd name="T31" fmla="*/ 94 h 160"/>
              <a:gd name="T32" fmla="*/ 20 w 176"/>
              <a:gd name="T33" fmla="*/ 133 h 160"/>
              <a:gd name="T34" fmla="*/ 12 w 176"/>
              <a:gd name="T35" fmla="*/ 160 h 160"/>
              <a:gd name="T36" fmla="*/ 48 w 176"/>
              <a:gd name="T37" fmla="*/ 146 h 160"/>
              <a:gd name="T38" fmla="*/ 64 w 176"/>
              <a:gd name="T39" fmla="*/ 148 h 160"/>
              <a:gd name="T40" fmla="*/ 128 w 176"/>
              <a:gd name="T41" fmla="*/ 94 h 160"/>
              <a:gd name="T42" fmla="*/ 64 w 176"/>
              <a:gd name="T43" fmla="*/ 40 h 160"/>
              <a:gd name="T44" fmla="*/ 64 w 176"/>
              <a:gd name="T45" fmla="*/ 140 h 160"/>
              <a:gd name="T46" fmla="*/ 50 w 176"/>
              <a:gd name="T47" fmla="*/ 138 h 160"/>
              <a:gd name="T48" fmla="*/ 48 w 176"/>
              <a:gd name="T49" fmla="*/ 138 h 160"/>
              <a:gd name="T50" fmla="*/ 45 w 176"/>
              <a:gd name="T51" fmla="*/ 139 h 160"/>
              <a:gd name="T52" fmla="*/ 24 w 176"/>
              <a:gd name="T53" fmla="*/ 147 h 160"/>
              <a:gd name="T54" fmla="*/ 27 w 176"/>
              <a:gd name="T55" fmla="*/ 135 h 160"/>
              <a:gd name="T56" fmla="*/ 25 w 176"/>
              <a:gd name="T57" fmla="*/ 127 h 160"/>
              <a:gd name="T58" fmla="*/ 8 w 176"/>
              <a:gd name="T59" fmla="*/ 94 h 160"/>
              <a:gd name="T60" fmla="*/ 64 w 176"/>
              <a:gd name="T61" fmla="*/ 48 h 160"/>
              <a:gd name="T62" fmla="*/ 120 w 176"/>
              <a:gd name="T63" fmla="*/ 94 h 160"/>
              <a:gd name="T64" fmla="*/ 64 w 176"/>
              <a:gd name="T65"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66"/>
          <p:cNvSpPr>
            <a:spLocks noEditPoints="1"/>
          </p:cNvSpPr>
          <p:nvPr/>
        </p:nvSpPr>
        <p:spPr bwMode="auto">
          <a:xfrm>
            <a:off x="1591334" y="5071481"/>
            <a:ext cx="700803" cy="700803"/>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71"/>
          <p:cNvSpPr>
            <a:spLocks noEditPoints="1"/>
          </p:cNvSpPr>
          <p:nvPr/>
        </p:nvSpPr>
        <p:spPr bwMode="auto">
          <a:xfrm>
            <a:off x="11174634" y="2628527"/>
            <a:ext cx="700803" cy="700803"/>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0" name="Freeform 96"/>
          <p:cNvSpPr>
            <a:spLocks noEditPoints="1"/>
          </p:cNvSpPr>
          <p:nvPr/>
        </p:nvSpPr>
        <p:spPr bwMode="auto">
          <a:xfrm>
            <a:off x="5907665" y="5198710"/>
            <a:ext cx="700803" cy="572439"/>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112"/>
          <p:cNvSpPr>
            <a:spLocks noEditPoints="1"/>
          </p:cNvSpPr>
          <p:nvPr/>
        </p:nvSpPr>
        <p:spPr bwMode="auto">
          <a:xfrm>
            <a:off x="11226537" y="5895389"/>
            <a:ext cx="700803" cy="697335"/>
          </a:xfrm>
          <a:custGeom>
            <a:avLst/>
            <a:gdLst>
              <a:gd name="T0" fmla="*/ 176 w 176"/>
              <a:gd name="T1" fmla="*/ 52 h 176"/>
              <a:gd name="T2" fmla="*/ 175 w 176"/>
              <a:gd name="T3" fmla="*/ 50 h 176"/>
              <a:gd name="T4" fmla="*/ 175 w 176"/>
              <a:gd name="T5" fmla="*/ 50 h 176"/>
              <a:gd name="T6" fmla="*/ 175 w 176"/>
              <a:gd name="T7" fmla="*/ 49 h 176"/>
              <a:gd name="T8" fmla="*/ 175 w 176"/>
              <a:gd name="T9" fmla="*/ 49 h 176"/>
              <a:gd name="T10" fmla="*/ 127 w 176"/>
              <a:gd name="T11" fmla="*/ 2 h 176"/>
              <a:gd name="T12" fmla="*/ 127 w 176"/>
              <a:gd name="T13" fmla="*/ 2 h 176"/>
              <a:gd name="T14" fmla="*/ 124 w 176"/>
              <a:gd name="T15" fmla="*/ 0 h 176"/>
              <a:gd name="T16" fmla="*/ 52 w 176"/>
              <a:gd name="T17" fmla="*/ 0 h 176"/>
              <a:gd name="T18" fmla="*/ 49 w 176"/>
              <a:gd name="T19" fmla="*/ 2 h 176"/>
              <a:gd name="T20" fmla="*/ 49 w 176"/>
              <a:gd name="T21" fmla="*/ 2 h 176"/>
              <a:gd name="T22" fmla="*/ 1 w 176"/>
              <a:gd name="T23" fmla="*/ 49 h 176"/>
              <a:gd name="T24" fmla="*/ 1 w 176"/>
              <a:gd name="T25" fmla="*/ 49 h 176"/>
              <a:gd name="T26" fmla="*/ 1 w 176"/>
              <a:gd name="T27" fmla="*/ 50 h 176"/>
              <a:gd name="T28" fmla="*/ 1 w 176"/>
              <a:gd name="T29" fmla="*/ 50 h 176"/>
              <a:gd name="T30" fmla="*/ 0 w 176"/>
              <a:gd name="T31" fmla="*/ 52 h 176"/>
              <a:gd name="T32" fmla="*/ 1 w 176"/>
              <a:gd name="T33" fmla="*/ 54 h 176"/>
              <a:gd name="T34" fmla="*/ 1 w 176"/>
              <a:gd name="T35" fmla="*/ 55 h 176"/>
              <a:gd name="T36" fmla="*/ 85 w 176"/>
              <a:gd name="T37" fmla="*/ 175 h 176"/>
              <a:gd name="T38" fmla="*/ 85 w 176"/>
              <a:gd name="T39" fmla="*/ 174 h 176"/>
              <a:gd name="T40" fmla="*/ 88 w 176"/>
              <a:gd name="T41" fmla="*/ 176 h 176"/>
              <a:gd name="T42" fmla="*/ 91 w 176"/>
              <a:gd name="T43" fmla="*/ 174 h 176"/>
              <a:gd name="T44" fmla="*/ 91 w 176"/>
              <a:gd name="T45" fmla="*/ 175 h 176"/>
              <a:gd name="T46" fmla="*/ 175 w 176"/>
              <a:gd name="T47" fmla="*/ 55 h 176"/>
              <a:gd name="T48" fmla="*/ 175 w 176"/>
              <a:gd name="T49" fmla="*/ 54 h 176"/>
              <a:gd name="T50" fmla="*/ 176 w 176"/>
              <a:gd name="T51" fmla="*/ 52 h 176"/>
              <a:gd name="T52" fmla="*/ 122 w 176"/>
              <a:gd name="T53" fmla="*/ 8 h 176"/>
              <a:gd name="T54" fmla="*/ 162 w 176"/>
              <a:gd name="T55" fmla="*/ 48 h 176"/>
              <a:gd name="T56" fmla="*/ 126 w 176"/>
              <a:gd name="T57" fmla="*/ 48 h 176"/>
              <a:gd name="T58" fmla="*/ 106 w 176"/>
              <a:gd name="T59" fmla="*/ 8 h 176"/>
              <a:gd name="T60" fmla="*/ 122 w 176"/>
              <a:gd name="T61" fmla="*/ 8 h 176"/>
              <a:gd name="T62" fmla="*/ 98 w 176"/>
              <a:gd name="T63" fmla="*/ 8 h 176"/>
              <a:gd name="T64" fmla="*/ 118 w 176"/>
              <a:gd name="T65" fmla="*/ 48 h 176"/>
              <a:gd name="T66" fmla="*/ 58 w 176"/>
              <a:gd name="T67" fmla="*/ 48 h 176"/>
              <a:gd name="T68" fmla="*/ 78 w 176"/>
              <a:gd name="T69" fmla="*/ 8 h 176"/>
              <a:gd name="T70" fmla="*/ 98 w 176"/>
              <a:gd name="T71" fmla="*/ 8 h 176"/>
              <a:gd name="T72" fmla="*/ 54 w 176"/>
              <a:gd name="T73" fmla="*/ 8 h 176"/>
              <a:gd name="T74" fmla="*/ 70 w 176"/>
              <a:gd name="T75" fmla="*/ 8 h 176"/>
              <a:gd name="T76" fmla="*/ 50 w 176"/>
              <a:gd name="T77" fmla="*/ 48 h 176"/>
              <a:gd name="T78" fmla="*/ 14 w 176"/>
              <a:gd name="T79" fmla="*/ 48 h 176"/>
              <a:gd name="T80" fmla="*/ 54 w 176"/>
              <a:gd name="T81" fmla="*/ 8 h 176"/>
              <a:gd name="T82" fmla="*/ 12 w 176"/>
              <a:gd name="T83" fmla="*/ 56 h 176"/>
              <a:gd name="T84" fmla="*/ 49 w 176"/>
              <a:gd name="T85" fmla="*/ 56 h 176"/>
              <a:gd name="T86" fmla="*/ 77 w 176"/>
              <a:gd name="T87" fmla="*/ 149 h 176"/>
              <a:gd name="T88" fmla="*/ 12 w 176"/>
              <a:gd name="T89" fmla="*/ 56 h 176"/>
              <a:gd name="T90" fmla="*/ 88 w 176"/>
              <a:gd name="T91" fmla="*/ 158 h 176"/>
              <a:gd name="T92" fmla="*/ 57 w 176"/>
              <a:gd name="T93" fmla="*/ 56 h 176"/>
              <a:gd name="T94" fmla="*/ 119 w 176"/>
              <a:gd name="T95" fmla="*/ 56 h 176"/>
              <a:gd name="T96" fmla="*/ 88 w 176"/>
              <a:gd name="T97" fmla="*/ 158 h 176"/>
              <a:gd name="T98" fmla="*/ 99 w 176"/>
              <a:gd name="T99" fmla="*/ 149 h 176"/>
              <a:gd name="T100" fmla="*/ 127 w 176"/>
              <a:gd name="T101" fmla="*/ 56 h 176"/>
              <a:gd name="T102" fmla="*/ 164 w 176"/>
              <a:gd name="T103" fmla="*/ 56 h 176"/>
              <a:gd name="T104" fmla="*/ 99 w 176"/>
              <a:gd name="T105"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76" y="52"/>
                </a:moveTo>
                <a:cubicBezTo>
                  <a:pt x="176" y="51"/>
                  <a:pt x="176" y="50"/>
                  <a:pt x="175" y="50"/>
                </a:cubicBezTo>
                <a:cubicBezTo>
                  <a:pt x="175" y="50"/>
                  <a:pt x="175" y="50"/>
                  <a:pt x="175" y="50"/>
                </a:cubicBezTo>
                <a:cubicBezTo>
                  <a:pt x="175" y="49"/>
                  <a:pt x="175" y="49"/>
                  <a:pt x="175" y="49"/>
                </a:cubicBezTo>
                <a:cubicBezTo>
                  <a:pt x="175" y="49"/>
                  <a:pt x="175" y="49"/>
                  <a:pt x="175" y="49"/>
                </a:cubicBezTo>
                <a:cubicBezTo>
                  <a:pt x="127" y="2"/>
                  <a:pt x="127" y="2"/>
                  <a:pt x="127" y="2"/>
                </a:cubicBezTo>
                <a:cubicBezTo>
                  <a:pt x="127" y="2"/>
                  <a:pt x="127" y="2"/>
                  <a:pt x="127" y="2"/>
                </a:cubicBezTo>
                <a:cubicBezTo>
                  <a:pt x="126" y="1"/>
                  <a:pt x="125" y="0"/>
                  <a:pt x="124" y="0"/>
                </a:cubicBezTo>
                <a:cubicBezTo>
                  <a:pt x="52" y="0"/>
                  <a:pt x="52" y="0"/>
                  <a:pt x="52" y="0"/>
                </a:cubicBezTo>
                <a:cubicBezTo>
                  <a:pt x="51" y="0"/>
                  <a:pt x="50" y="1"/>
                  <a:pt x="49" y="2"/>
                </a:cubicBezTo>
                <a:cubicBezTo>
                  <a:pt x="49" y="2"/>
                  <a:pt x="49" y="2"/>
                  <a:pt x="49" y="2"/>
                </a:cubicBezTo>
                <a:cubicBezTo>
                  <a:pt x="1" y="49"/>
                  <a:pt x="1" y="49"/>
                  <a:pt x="1" y="49"/>
                </a:cubicBezTo>
                <a:cubicBezTo>
                  <a:pt x="1" y="49"/>
                  <a:pt x="1" y="49"/>
                  <a:pt x="1" y="49"/>
                </a:cubicBezTo>
                <a:cubicBezTo>
                  <a:pt x="1" y="50"/>
                  <a:pt x="1" y="50"/>
                  <a:pt x="1" y="50"/>
                </a:cubicBezTo>
                <a:cubicBezTo>
                  <a:pt x="1" y="50"/>
                  <a:pt x="1" y="50"/>
                  <a:pt x="1" y="50"/>
                </a:cubicBezTo>
                <a:cubicBezTo>
                  <a:pt x="0" y="50"/>
                  <a:pt x="0" y="51"/>
                  <a:pt x="0" y="52"/>
                </a:cubicBezTo>
                <a:cubicBezTo>
                  <a:pt x="0" y="53"/>
                  <a:pt x="0" y="54"/>
                  <a:pt x="1" y="54"/>
                </a:cubicBezTo>
                <a:cubicBezTo>
                  <a:pt x="1" y="55"/>
                  <a:pt x="1" y="55"/>
                  <a:pt x="1" y="55"/>
                </a:cubicBezTo>
                <a:cubicBezTo>
                  <a:pt x="85" y="175"/>
                  <a:pt x="85" y="175"/>
                  <a:pt x="85" y="175"/>
                </a:cubicBezTo>
                <a:cubicBezTo>
                  <a:pt x="85" y="174"/>
                  <a:pt x="85" y="174"/>
                  <a:pt x="85" y="174"/>
                </a:cubicBezTo>
                <a:cubicBezTo>
                  <a:pt x="86" y="175"/>
                  <a:pt x="87" y="176"/>
                  <a:pt x="88" y="176"/>
                </a:cubicBezTo>
                <a:cubicBezTo>
                  <a:pt x="89" y="176"/>
                  <a:pt x="90" y="175"/>
                  <a:pt x="91" y="174"/>
                </a:cubicBezTo>
                <a:cubicBezTo>
                  <a:pt x="91" y="175"/>
                  <a:pt x="91" y="175"/>
                  <a:pt x="91" y="175"/>
                </a:cubicBezTo>
                <a:cubicBezTo>
                  <a:pt x="175" y="55"/>
                  <a:pt x="175" y="55"/>
                  <a:pt x="175" y="55"/>
                </a:cubicBezTo>
                <a:cubicBezTo>
                  <a:pt x="175" y="54"/>
                  <a:pt x="175" y="54"/>
                  <a:pt x="175" y="54"/>
                </a:cubicBezTo>
                <a:cubicBezTo>
                  <a:pt x="176" y="54"/>
                  <a:pt x="176" y="53"/>
                  <a:pt x="176" y="52"/>
                </a:cubicBezTo>
                <a:moveTo>
                  <a:pt x="122" y="8"/>
                </a:moveTo>
                <a:cubicBezTo>
                  <a:pt x="162" y="48"/>
                  <a:pt x="162" y="48"/>
                  <a:pt x="162" y="48"/>
                </a:cubicBezTo>
                <a:cubicBezTo>
                  <a:pt x="126" y="48"/>
                  <a:pt x="126" y="48"/>
                  <a:pt x="126" y="48"/>
                </a:cubicBezTo>
                <a:cubicBezTo>
                  <a:pt x="106" y="8"/>
                  <a:pt x="106" y="8"/>
                  <a:pt x="106" y="8"/>
                </a:cubicBezTo>
                <a:lnTo>
                  <a:pt x="122" y="8"/>
                </a:lnTo>
                <a:close/>
                <a:moveTo>
                  <a:pt x="98" y="8"/>
                </a:moveTo>
                <a:cubicBezTo>
                  <a:pt x="118" y="48"/>
                  <a:pt x="118" y="48"/>
                  <a:pt x="118" y="48"/>
                </a:cubicBezTo>
                <a:cubicBezTo>
                  <a:pt x="58" y="48"/>
                  <a:pt x="58" y="48"/>
                  <a:pt x="58" y="48"/>
                </a:cubicBezTo>
                <a:cubicBezTo>
                  <a:pt x="78" y="8"/>
                  <a:pt x="78" y="8"/>
                  <a:pt x="78" y="8"/>
                </a:cubicBezTo>
                <a:lnTo>
                  <a:pt x="98" y="8"/>
                </a:lnTo>
                <a:close/>
                <a:moveTo>
                  <a:pt x="54" y="8"/>
                </a:moveTo>
                <a:cubicBezTo>
                  <a:pt x="70" y="8"/>
                  <a:pt x="70" y="8"/>
                  <a:pt x="70" y="8"/>
                </a:cubicBezTo>
                <a:cubicBezTo>
                  <a:pt x="50" y="48"/>
                  <a:pt x="50" y="48"/>
                  <a:pt x="50" y="48"/>
                </a:cubicBezTo>
                <a:cubicBezTo>
                  <a:pt x="14" y="48"/>
                  <a:pt x="14" y="48"/>
                  <a:pt x="14" y="48"/>
                </a:cubicBezTo>
                <a:lnTo>
                  <a:pt x="54" y="8"/>
                </a:lnTo>
                <a:close/>
                <a:moveTo>
                  <a:pt x="12" y="56"/>
                </a:moveTo>
                <a:cubicBezTo>
                  <a:pt x="49" y="56"/>
                  <a:pt x="49" y="56"/>
                  <a:pt x="49" y="56"/>
                </a:cubicBezTo>
                <a:cubicBezTo>
                  <a:pt x="77" y="149"/>
                  <a:pt x="77" y="149"/>
                  <a:pt x="77" y="149"/>
                </a:cubicBezTo>
                <a:lnTo>
                  <a:pt x="12" y="56"/>
                </a:lnTo>
                <a:close/>
                <a:moveTo>
                  <a:pt x="88" y="158"/>
                </a:moveTo>
                <a:cubicBezTo>
                  <a:pt x="57" y="56"/>
                  <a:pt x="57" y="56"/>
                  <a:pt x="57" y="56"/>
                </a:cubicBezTo>
                <a:cubicBezTo>
                  <a:pt x="119" y="56"/>
                  <a:pt x="119" y="56"/>
                  <a:pt x="119" y="56"/>
                </a:cubicBezTo>
                <a:lnTo>
                  <a:pt x="88" y="158"/>
                </a:lnTo>
                <a:close/>
                <a:moveTo>
                  <a:pt x="99" y="149"/>
                </a:moveTo>
                <a:cubicBezTo>
                  <a:pt x="127" y="56"/>
                  <a:pt x="127" y="56"/>
                  <a:pt x="127" y="56"/>
                </a:cubicBezTo>
                <a:cubicBezTo>
                  <a:pt x="164" y="56"/>
                  <a:pt x="164" y="56"/>
                  <a:pt x="164" y="56"/>
                </a:cubicBezTo>
                <a:lnTo>
                  <a:pt x="99" y="149"/>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noEditPoints="1"/>
          </p:cNvSpPr>
          <p:nvPr/>
        </p:nvSpPr>
        <p:spPr bwMode="auto">
          <a:xfrm>
            <a:off x="2776244" y="1896350"/>
            <a:ext cx="511881" cy="511881"/>
          </a:xfrm>
          <a:custGeom>
            <a:avLst/>
            <a:gdLst>
              <a:gd name="T0" fmla="*/ 16 w 176"/>
              <a:gd name="T1" fmla="*/ 152 h 176"/>
              <a:gd name="T2" fmla="*/ 24 w 176"/>
              <a:gd name="T3" fmla="*/ 160 h 176"/>
              <a:gd name="T4" fmla="*/ 24 w 176"/>
              <a:gd name="T5" fmla="*/ 120 h 176"/>
              <a:gd name="T6" fmla="*/ 16 w 176"/>
              <a:gd name="T7" fmla="*/ 128 h 176"/>
              <a:gd name="T8" fmla="*/ 24 w 176"/>
              <a:gd name="T9" fmla="*/ 120 h 176"/>
              <a:gd name="T10" fmla="*/ 24 w 176"/>
              <a:gd name="T11" fmla="*/ 56 h 176"/>
              <a:gd name="T12" fmla="*/ 16 w 176"/>
              <a:gd name="T13" fmla="*/ 48 h 176"/>
              <a:gd name="T14" fmla="*/ 24 w 176"/>
              <a:gd name="T15" fmla="*/ 136 h 176"/>
              <a:gd name="T16" fmla="*/ 16 w 176"/>
              <a:gd name="T17" fmla="*/ 144 h 176"/>
              <a:gd name="T18" fmla="*/ 24 w 176"/>
              <a:gd name="T19" fmla="*/ 136 h 176"/>
              <a:gd name="T20" fmla="*/ 24 w 176"/>
              <a:gd name="T21" fmla="*/ 88 h 176"/>
              <a:gd name="T22" fmla="*/ 16 w 176"/>
              <a:gd name="T23" fmla="*/ 80 h 176"/>
              <a:gd name="T24" fmla="*/ 16 w 176"/>
              <a:gd name="T25" fmla="*/ 72 h 176"/>
              <a:gd name="T26" fmla="*/ 24 w 176"/>
              <a:gd name="T27" fmla="*/ 64 h 176"/>
              <a:gd name="T28" fmla="*/ 16 w 176"/>
              <a:gd name="T29" fmla="*/ 72 h 176"/>
              <a:gd name="T30" fmla="*/ 16 w 176"/>
              <a:gd name="T31" fmla="*/ 32 h 176"/>
              <a:gd name="T32" fmla="*/ 0 w 176"/>
              <a:gd name="T33" fmla="*/ 160 h 176"/>
              <a:gd name="T34" fmla="*/ 128 w 176"/>
              <a:gd name="T35" fmla="*/ 176 h 176"/>
              <a:gd name="T36" fmla="*/ 144 w 176"/>
              <a:gd name="T37" fmla="*/ 48 h 176"/>
              <a:gd name="T38" fmla="*/ 32 w 176"/>
              <a:gd name="T39" fmla="*/ 168 h 176"/>
              <a:gd name="T40" fmla="*/ 8 w 176"/>
              <a:gd name="T41" fmla="*/ 160 h 176"/>
              <a:gd name="T42" fmla="*/ 32 w 176"/>
              <a:gd name="T43" fmla="*/ 108 h 176"/>
              <a:gd name="T44" fmla="*/ 32 w 176"/>
              <a:gd name="T45" fmla="*/ 100 h 176"/>
              <a:gd name="T46" fmla="*/ 8 w 176"/>
              <a:gd name="T47" fmla="*/ 48 h 176"/>
              <a:gd name="T48" fmla="*/ 32 w 176"/>
              <a:gd name="T49" fmla="*/ 40 h 176"/>
              <a:gd name="T50" fmla="*/ 104 w 176"/>
              <a:gd name="T51" fmla="*/ 168 h 176"/>
              <a:gd name="T52" fmla="*/ 40 w 176"/>
              <a:gd name="T53" fmla="*/ 108 h 176"/>
              <a:gd name="T54" fmla="*/ 104 w 176"/>
              <a:gd name="T55" fmla="*/ 168 h 176"/>
              <a:gd name="T56" fmla="*/ 40 w 176"/>
              <a:gd name="T57" fmla="*/ 100 h 176"/>
              <a:gd name="T58" fmla="*/ 104 w 176"/>
              <a:gd name="T59" fmla="*/ 40 h 176"/>
              <a:gd name="T60" fmla="*/ 136 w 176"/>
              <a:gd name="T61" fmla="*/ 160 h 176"/>
              <a:gd name="T62" fmla="*/ 112 w 176"/>
              <a:gd name="T63" fmla="*/ 168 h 176"/>
              <a:gd name="T64" fmla="*/ 136 w 176"/>
              <a:gd name="T65" fmla="*/ 108 h 176"/>
              <a:gd name="T66" fmla="*/ 136 w 176"/>
              <a:gd name="T67" fmla="*/ 100 h 176"/>
              <a:gd name="T68" fmla="*/ 112 w 176"/>
              <a:gd name="T69" fmla="*/ 40 h 176"/>
              <a:gd name="T70" fmla="*/ 136 w 176"/>
              <a:gd name="T71" fmla="*/ 48 h 176"/>
              <a:gd name="T72" fmla="*/ 120 w 176"/>
              <a:gd name="T73" fmla="*/ 56 h 176"/>
              <a:gd name="T74" fmla="*/ 128 w 176"/>
              <a:gd name="T75" fmla="*/ 48 h 176"/>
              <a:gd name="T76" fmla="*/ 120 w 176"/>
              <a:gd name="T77" fmla="*/ 56 h 176"/>
              <a:gd name="T78" fmla="*/ 48 w 176"/>
              <a:gd name="T79" fmla="*/ 0 h 176"/>
              <a:gd name="T80" fmla="*/ 32 w 176"/>
              <a:gd name="T81" fmla="*/ 20 h 176"/>
              <a:gd name="T82" fmla="*/ 40 w 176"/>
              <a:gd name="T83" fmla="*/ 20 h 176"/>
              <a:gd name="T84" fmla="*/ 48 w 176"/>
              <a:gd name="T85" fmla="*/ 8 h 176"/>
              <a:gd name="T86" fmla="*/ 168 w 176"/>
              <a:gd name="T87" fmla="*/ 16 h 176"/>
              <a:gd name="T88" fmla="*/ 160 w 176"/>
              <a:gd name="T89" fmla="*/ 136 h 176"/>
              <a:gd name="T90" fmla="*/ 152 w 176"/>
              <a:gd name="T91" fmla="*/ 140 h 176"/>
              <a:gd name="T92" fmla="*/ 160 w 176"/>
              <a:gd name="T93" fmla="*/ 144 h 176"/>
              <a:gd name="T94" fmla="*/ 176 w 176"/>
              <a:gd name="T95" fmla="*/ 16 h 176"/>
              <a:gd name="T96" fmla="*/ 120 w 176"/>
              <a:gd name="T97" fmla="*/ 72 h 176"/>
              <a:gd name="T98" fmla="*/ 128 w 176"/>
              <a:gd name="T99" fmla="*/ 64 h 176"/>
              <a:gd name="T100" fmla="*/ 120 w 176"/>
              <a:gd name="T101" fmla="*/ 72 h 176"/>
              <a:gd name="T102" fmla="*/ 120 w 176"/>
              <a:gd name="T103" fmla="*/ 136 h 176"/>
              <a:gd name="T104" fmla="*/ 128 w 176"/>
              <a:gd name="T105" fmla="*/ 144 h 176"/>
              <a:gd name="T106" fmla="*/ 120 w 176"/>
              <a:gd name="T107" fmla="*/ 88 h 176"/>
              <a:gd name="T108" fmla="*/ 128 w 176"/>
              <a:gd name="T109" fmla="*/ 80 h 176"/>
              <a:gd name="T110" fmla="*/ 120 w 176"/>
              <a:gd name="T111" fmla="*/ 88 h 176"/>
              <a:gd name="T112" fmla="*/ 120 w 176"/>
              <a:gd name="T113" fmla="*/ 120 h 176"/>
              <a:gd name="T114" fmla="*/ 128 w 176"/>
              <a:gd name="T115" fmla="*/ 128 h 176"/>
              <a:gd name="T116" fmla="*/ 128 w 176"/>
              <a:gd name="T117" fmla="*/ 152 h 176"/>
              <a:gd name="T118" fmla="*/ 120 w 176"/>
              <a:gd name="T119" fmla="*/ 160 h 176"/>
              <a:gd name="T120" fmla="*/ 128 w 176"/>
              <a:gd name="T121"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24" y="152"/>
                </a:moveTo>
                <a:cubicBezTo>
                  <a:pt x="16" y="152"/>
                  <a:pt x="16" y="152"/>
                  <a:pt x="16" y="152"/>
                </a:cubicBezTo>
                <a:cubicBezTo>
                  <a:pt x="16" y="160"/>
                  <a:pt x="16" y="160"/>
                  <a:pt x="16" y="160"/>
                </a:cubicBezTo>
                <a:cubicBezTo>
                  <a:pt x="24" y="160"/>
                  <a:pt x="24" y="160"/>
                  <a:pt x="24" y="160"/>
                </a:cubicBezTo>
                <a:lnTo>
                  <a:pt x="24" y="152"/>
                </a:lnTo>
                <a:close/>
                <a:moveTo>
                  <a:pt x="24" y="120"/>
                </a:moveTo>
                <a:cubicBezTo>
                  <a:pt x="16" y="120"/>
                  <a:pt x="16" y="120"/>
                  <a:pt x="16" y="120"/>
                </a:cubicBezTo>
                <a:cubicBezTo>
                  <a:pt x="16" y="128"/>
                  <a:pt x="16" y="128"/>
                  <a:pt x="16" y="128"/>
                </a:cubicBezTo>
                <a:cubicBezTo>
                  <a:pt x="24" y="128"/>
                  <a:pt x="24" y="128"/>
                  <a:pt x="24" y="128"/>
                </a:cubicBezTo>
                <a:lnTo>
                  <a:pt x="24" y="120"/>
                </a:lnTo>
                <a:close/>
                <a:moveTo>
                  <a:pt x="16" y="56"/>
                </a:moveTo>
                <a:cubicBezTo>
                  <a:pt x="24" y="56"/>
                  <a:pt x="24" y="56"/>
                  <a:pt x="24" y="56"/>
                </a:cubicBezTo>
                <a:cubicBezTo>
                  <a:pt x="24" y="48"/>
                  <a:pt x="24" y="48"/>
                  <a:pt x="24" y="48"/>
                </a:cubicBezTo>
                <a:cubicBezTo>
                  <a:pt x="16" y="48"/>
                  <a:pt x="16" y="48"/>
                  <a:pt x="16" y="48"/>
                </a:cubicBezTo>
                <a:lnTo>
                  <a:pt x="16" y="56"/>
                </a:lnTo>
                <a:close/>
                <a:moveTo>
                  <a:pt x="24" y="136"/>
                </a:moveTo>
                <a:cubicBezTo>
                  <a:pt x="16" y="136"/>
                  <a:pt x="16" y="136"/>
                  <a:pt x="16" y="136"/>
                </a:cubicBezTo>
                <a:cubicBezTo>
                  <a:pt x="16" y="144"/>
                  <a:pt x="16" y="144"/>
                  <a:pt x="16" y="144"/>
                </a:cubicBezTo>
                <a:cubicBezTo>
                  <a:pt x="24" y="144"/>
                  <a:pt x="24" y="144"/>
                  <a:pt x="24" y="144"/>
                </a:cubicBezTo>
                <a:lnTo>
                  <a:pt x="24" y="136"/>
                </a:lnTo>
                <a:close/>
                <a:moveTo>
                  <a:pt x="16" y="88"/>
                </a:moveTo>
                <a:cubicBezTo>
                  <a:pt x="24" y="88"/>
                  <a:pt x="24" y="88"/>
                  <a:pt x="24" y="88"/>
                </a:cubicBezTo>
                <a:cubicBezTo>
                  <a:pt x="24" y="80"/>
                  <a:pt x="24" y="80"/>
                  <a:pt x="24" y="80"/>
                </a:cubicBezTo>
                <a:cubicBezTo>
                  <a:pt x="16" y="80"/>
                  <a:pt x="16" y="80"/>
                  <a:pt x="16" y="80"/>
                </a:cubicBezTo>
                <a:lnTo>
                  <a:pt x="16" y="88"/>
                </a:lnTo>
                <a:close/>
                <a:moveTo>
                  <a:pt x="16" y="72"/>
                </a:moveTo>
                <a:cubicBezTo>
                  <a:pt x="24" y="72"/>
                  <a:pt x="24" y="72"/>
                  <a:pt x="24" y="72"/>
                </a:cubicBezTo>
                <a:cubicBezTo>
                  <a:pt x="24" y="64"/>
                  <a:pt x="24" y="64"/>
                  <a:pt x="24" y="64"/>
                </a:cubicBezTo>
                <a:cubicBezTo>
                  <a:pt x="16" y="64"/>
                  <a:pt x="16" y="64"/>
                  <a:pt x="16" y="64"/>
                </a:cubicBezTo>
                <a:lnTo>
                  <a:pt x="16" y="72"/>
                </a:lnTo>
                <a:close/>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32" y="168"/>
                </a:moveTo>
                <a:cubicBezTo>
                  <a:pt x="16" y="168"/>
                  <a:pt x="16" y="168"/>
                  <a:pt x="16" y="168"/>
                </a:cubicBezTo>
                <a:cubicBezTo>
                  <a:pt x="12" y="168"/>
                  <a:pt x="8" y="164"/>
                  <a:pt x="8" y="160"/>
                </a:cubicBezTo>
                <a:cubicBezTo>
                  <a:pt x="8" y="108"/>
                  <a:pt x="8" y="108"/>
                  <a:pt x="8" y="108"/>
                </a:cubicBezTo>
                <a:cubicBezTo>
                  <a:pt x="32" y="108"/>
                  <a:pt x="32" y="108"/>
                  <a:pt x="32" y="108"/>
                </a:cubicBezTo>
                <a:lnTo>
                  <a:pt x="32" y="168"/>
                </a:lnTo>
                <a:close/>
                <a:moveTo>
                  <a:pt x="32" y="100"/>
                </a:moveTo>
                <a:cubicBezTo>
                  <a:pt x="8" y="100"/>
                  <a:pt x="8" y="100"/>
                  <a:pt x="8" y="100"/>
                </a:cubicBezTo>
                <a:cubicBezTo>
                  <a:pt x="8" y="48"/>
                  <a:pt x="8" y="48"/>
                  <a:pt x="8" y="48"/>
                </a:cubicBezTo>
                <a:cubicBezTo>
                  <a:pt x="8" y="44"/>
                  <a:pt x="12" y="40"/>
                  <a:pt x="16" y="40"/>
                </a:cubicBezTo>
                <a:cubicBezTo>
                  <a:pt x="32" y="40"/>
                  <a:pt x="32" y="40"/>
                  <a:pt x="32" y="40"/>
                </a:cubicBezTo>
                <a:lnTo>
                  <a:pt x="32" y="100"/>
                </a:lnTo>
                <a:close/>
                <a:moveTo>
                  <a:pt x="104" y="168"/>
                </a:moveTo>
                <a:cubicBezTo>
                  <a:pt x="40" y="168"/>
                  <a:pt x="40" y="168"/>
                  <a:pt x="40" y="168"/>
                </a:cubicBezTo>
                <a:cubicBezTo>
                  <a:pt x="40" y="108"/>
                  <a:pt x="40" y="108"/>
                  <a:pt x="40" y="108"/>
                </a:cubicBezTo>
                <a:cubicBezTo>
                  <a:pt x="104" y="108"/>
                  <a:pt x="104" y="108"/>
                  <a:pt x="104" y="108"/>
                </a:cubicBezTo>
                <a:lnTo>
                  <a:pt x="104" y="168"/>
                </a:lnTo>
                <a:close/>
                <a:moveTo>
                  <a:pt x="104" y="100"/>
                </a:moveTo>
                <a:cubicBezTo>
                  <a:pt x="40" y="100"/>
                  <a:pt x="40" y="100"/>
                  <a:pt x="40" y="100"/>
                </a:cubicBezTo>
                <a:cubicBezTo>
                  <a:pt x="40" y="40"/>
                  <a:pt x="40" y="40"/>
                  <a:pt x="40" y="40"/>
                </a:cubicBezTo>
                <a:cubicBezTo>
                  <a:pt x="104" y="40"/>
                  <a:pt x="104" y="40"/>
                  <a:pt x="104" y="40"/>
                </a:cubicBezTo>
                <a:lnTo>
                  <a:pt x="104" y="100"/>
                </a:lnTo>
                <a:close/>
                <a:moveTo>
                  <a:pt x="136" y="160"/>
                </a:moveTo>
                <a:cubicBezTo>
                  <a:pt x="136" y="164"/>
                  <a:pt x="132" y="168"/>
                  <a:pt x="128" y="168"/>
                </a:cubicBezTo>
                <a:cubicBezTo>
                  <a:pt x="112" y="168"/>
                  <a:pt x="112" y="168"/>
                  <a:pt x="112" y="168"/>
                </a:cubicBezTo>
                <a:cubicBezTo>
                  <a:pt x="112" y="108"/>
                  <a:pt x="112" y="108"/>
                  <a:pt x="112" y="108"/>
                </a:cubicBezTo>
                <a:cubicBezTo>
                  <a:pt x="136" y="108"/>
                  <a:pt x="136" y="108"/>
                  <a:pt x="136" y="108"/>
                </a:cubicBezTo>
                <a:lnTo>
                  <a:pt x="136" y="160"/>
                </a:lnTo>
                <a:close/>
                <a:moveTo>
                  <a:pt x="136" y="100"/>
                </a:moveTo>
                <a:cubicBezTo>
                  <a:pt x="112" y="100"/>
                  <a:pt x="112" y="100"/>
                  <a:pt x="112" y="100"/>
                </a:cubicBezTo>
                <a:cubicBezTo>
                  <a:pt x="112" y="40"/>
                  <a:pt x="112" y="40"/>
                  <a:pt x="112" y="40"/>
                </a:cubicBezTo>
                <a:cubicBezTo>
                  <a:pt x="128" y="40"/>
                  <a:pt x="128" y="40"/>
                  <a:pt x="128" y="40"/>
                </a:cubicBezTo>
                <a:cubicBezTo>
                  <a:pt x="132" y="40"/>
                  <a:pt x="136" y="44"/>
                  <a:pt x="136" y="48"/>
                </a:cubicBezTo>
                <a:lnTo>
                  <a:pt x="136" y="100"/>
                </a:lnTo>
                <a:close/>
                <a:moveTo>
                  <a:pt x="120" y="56"/>
                </a:moveTo>
                <a:cubicBezTo>
                  <a:pt x="128" y="56"/>
                  <a:pt x="128" y="56"/>
                  <a:pt x="128" y="56"/>
                </a:cubicBezTo>
                <a:cubicBezTo>
                  <a:pt x="128" y="48"/>
                  <a:pt x="128" y="48"/>
                  <a:pt x="128" y="48"/>
                </a:cubicBezTo>
                <a:cubicBezTo>
                  <a:pt x="120" y="48"/>
                  <a:pt x="120" y="48"/>
                  <a:pt x="120" y="48"/>
                </a:cubicBezTo>
                <a:lnTo>
                  <a:pt x="120" y="56"/>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120" y="72"/>
                </a:moveTo>
                <a:cubicBezTo>
                  <a:pt x="128" y="72"/>
                  <a:pt x="128" y="72"/>
                  <a:pt x="128" y="72"/>
                </a:cubicBezTo>
                <a:cubicBezTo>
                  <a:pt x="128" y="64"/>
                  <a:pt x="128" y="64"/>
                  <a:pt x="128" y="64"/>
                </a:cubicBezTo>
                <a:cubicBezTo>
                  <a:pt x="120" y="64"/>
                  <a:pt x="120" y="64"/>
                  <a:pt x="120" y="64"/>
                </a:cubicBezTo>
                <a:lnTo>
                  <a:pt x="120" y="72"/>
                </a:lnTo>
                <a:close/>
                <a:moveTo>
                  <a:pt x="128" y="136"/>
                </a:moveTo>
                <a:cubicBezTo>
                  <a:pt x="120" y="136"/>
                  <a:pt x="120" y="136"/>
                  <a:pt x="120" y="136"/>
                </a:cubicBezTo>
                <a:cubicBezTo>
                  <a:pt x="120" y="144"/>
                  <a:pt x="120" y="144"/>
                  <a:pt x="120" y="144"/>
                </a:cubicBezTo>
                <a:cubicBezTo>
                  <a:pt x="128" y="144"/>
                  <a:pt x="128" y="144"/>
                  <a:pt x="128" y="144"/>
                </a:cubicBezTo>
                <a:lnTo>
                  <a:pt x="128" y="136"/>
                </a:lnTo>
                <a:close/>
                <a:moveTo>
                  <a:pt x="120" y="88"/>
                </a:moveTo>
                <a:cubicBezTo>
                  <a:pt x="128" y="88"/>
                  <a:pt x="128" y="88"/>
                  <a:pt x="128" y="88"/>
                </a:cubicBezTo>
                <a:cubicBezTo>
                  <a:pt x="128" y="80"/>
                  <a:pt x="128" y="80"/>
                  <a:pt x="128" y="80"/>
                </a:cubicBezTo>
                <a:cubicBezTo>
                  <a:pt x="120" y="80"/>
                  <a:pt x="120" y="80"/>
                  <a:pt x="120" y="80"/>
                </a:cubicBezTo>
                <a:lnTo>
                  <a:pt x="120" y="88"/>
                </a:lnTo>
                <a:close/>
                <a:moveTo>
                  <a:pt x="128" y="120"/>
                </a:moveTo>
                <a:cubicBezTo>
                  <a:pt x="120" y="120"/>
                  <a:pt x="120" y="120"/>
                  <a:pt x="120" y="120"/>
                </a:cubicBezTo>
                <a:cubicBezTo>
                  <a:pt x="120" y="128"/>
                  <a:pt x="120" y="128"/>
                  <a:pt x="120" y="128"/>
                </a:cubicBezTo>
                <a:cubicBezTo>
                  <a:pt x="128" y="128"/>
                  <a:pt x="128" y="128"/>
                  <a:pt x="128" y="128"/>
                </a:cubicBezTo>
                <a:lnTo>
                  <a:pt x="128" y="120"/>
                </a:lnTo>
                <a:close/>
                <a:moveTo>
                  <a:pt x="128" y="152"/>
                </a:moveTo>
                <a:cubicBezTo>
                  <a:pt x="120" y="152"/>
                  <a:pt x="120" y="152"/>
                  <a:pt x="120" y="152"/>
                </a:cubicBezTo>
                <a:cubicBezTo>
                  <a:pt x="120" y="160"/>
                  <a:pt x="120" y="160"/>
                  <a:pt x="120" y="160"/>
                </a:cubicBezTo>
                <a:cubicBezTo>
                  <a:pt x="128" y="160"/>
                  <a:pt x="128" y="160"/>
                  <a:pt x="128" y="160"/>
                </a:cubicBezTo>
                <a:lnTo>
                  <a:pt x="128" y="15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29"/>
          <p:cNvSpPr>
            <a:spLocks noEditPoints="1"/>
          </p:cNvSpPr>
          <p:nvPr/>
        </p:nvSpPr>
        <p:spPr bwMode="auto">
          <a:xfrm>
            <a:off x="5015434" y="169109"/>
            <a:ext cx="714888" cy="714888"/>
          </a:xfrm>
          <a:custGeom>
            <a:avLst/>
            <a:gdLst>
              <a:gd name="T0" fmla="*/ 44 w 176"/>
              <a:gd name="T1" fmla="*/ 132 h 176"/>
              <a:gd name="T2" fmla="*/ 78 w 176"/>
              <a:gd name="T3" fmla="*/ 126 h 176"/>
              <a:gd name="T4" fmla="*/ 170 w 176"/>
              <a:gd name="T5" fmla="*/ 34 h 176"/>
              <a:gd name="T6" fmla="*/ 176 w 176"/>
              <a:gd name="T7" fmla="*/ 20 h 176"/>
              <a:gd name="T8" fmla="*/ 156 w 176"/>
              <a:gd name="T9" fmla="*/ 0 h 176"/>
              <a:gd name="T10" fmla="*/ 142 w 176"/>
              <a:gd name="T11" fmla="*/ 6 h 176"/>
              <a:gd name="T12" fmla="*/ 50 w 176"/>
              <a:gd name="T13" fmla="*/ 98 h 176"/>
              <a:gd name="T14" fmla="*/ 44 w 176"/>
              <a:gd name="T15" fmla="*/ 132 h 176"/>
              <a:gd name="T16" fmla="*/ 148 w 176"/>
              <a:gd name="T17" fmla="*/ 12 h 176"/>
              <a:gd name="T18" fmla="*/ 156 w 176"/>
              <a:gd name="T19" fmla="*/ 8 h 176"/>
              <a:gd name="T20" fmla="*/ 168 w 176"/>
              <a:gd name="T21" fmla="*/ 20 h 176"/>
              <a:gd name="T22" fmla="*/ 164 w 176"/>
              <a:gd name="T23" fmla="*/ 28 h 176"/>
              <a:gd name="T24" fmla="*/ 159 w 176"/>
              <a:gd name="T25" fmla="*/ 34 h 176"/>
              <a:gd name="T26" fmla="*/ 142 w 176"/>
              <a:gd name="T27" fmla="*/ 17 h 176"/>
              <a:gd name="T28" fmla="*/ 148 w 176"/>
              <a:gd name="T29" fmla="*/ 12 h 176"/>
              <a:gd name="T30" fmla="*/ 137 w 176"/>
              <a:gd name="T31" fmla="*/ 22 h 176"/>
              <a:gd name="T32" fmla="*/ 154 w 176"/>
              <a:gd name="T33" fmla="*/ 39 h 176"/>
              <a:gd name="T34" fmla="*/ 80 w 176"/>
              <a:gd name="T35" fmla="*/ 113 h 176"/>
              <a:gd name="T36" fmla="*/ 80 w 176"/>
              <a:gd name="T37" fmla="*/ 96 h 176"/>
              <a:gd name="T38" fmla="*/ 63 w 176"/>
              <a:gd name="T39" fmla="*/ 96 h 176"/>
              <a:gd name="T40" fmla="*/ 137 w 176"/>
              <a:gd name="T41" fmla="*/ 22 h 176"/>
              <a:gd name="T42" fmla="*/ 57 w 176"/>
              <a:gd name="T43" fmla="*/ 104 h 176"/>
              <a:gd name="T44" fmla="*/ 72 w 176"/>
              <a:gd name="T45" fmla="*/ 104 h 176"/>
              <a:gd name="T46" fmla="*/ 72 w 176"/>
              <a:gd name="T47" fmla="*/ 119 h 176"/>
              <a:gd name="T48" fmla="*/ 54 w 176"/>
              <a:gd name="T49" fmla="*/ 122 h 176"/>
              <a:gd name="T50" fmla="*/ 57 w 176"/>
              <a:gd name="T51" fmla="*/ 104 h 176"/>
              <a:gd name="T52" fmla="*/ 172 w 176"/>
              <a:gd name="T53" fmla="*/ 60 h 176"/>
              <a:gd name="T54" fmla="*/ 168 w 176"/>
              <a:gd name="T55" fmla="*/ 64 h 176"/>
              <a:gd name="T56" fmla="*/ 168 w 176"/>
              <a:gd name="T57" fmla="*/ 152 h 176"/>
              <a:gd name="T58" fmla="*/ 152 w 176"/>
              <a:gd name="T59" fmla="*/ 168 h 176"/>
              <a:gd name="T60" fmla="*/ 24 w 176"/>
              <a:gd name="T61" fmla="*/ 168 h 176"/>
              <a:gd name="T62" fmla="*/ 8 w 176"/>
              <a:gd name="T63" fmla="*/ 152 h 176"/>
              <a:gd name="T64" fmla="*/ 8 w 176"/>
              <a:gd name="T65" fmla="*/ 24 h 176"/>
              <a:gd name="T66" fmla="*/ 24 w 176"/>
              <a:gd name="T67" fmla="*/ 8 h 176"/>
              <a:gd name="T68" fmla="*/ 112 w 176"/>
              <a:gd name="T69" fmla="*/ 8 h 176"/>
              <a:gd name="T70" fmla="*/ 116 w 176"/>
              <a:gd name="T71" fmla="*/ 4 h 176"/>
              <a:gd name="T72" fmla="*/ 112 w 176"/>
              <a:gd name="T73" fmla="*/ 0 h 176"/>
              <a:gd name="T74" fmla="*/ 24 w 176"/>
              <a:gd name="T75" fmla="*/ 0 h 176"/>
              <a:gd name="T76" fmla="*/ 0 w 176"/>
              <a:gd name="T77" fmla="*/ 24 h 176"/>
              <a:gd name="T78" fmla="*/ 0 w 176"/>
              <a:gd name="T79" fmla="*/ 152 h 176"/>
              <a:gd name="T80" fmla="*/ 24 w 176"/>
              <a:gd name="T81" fmla="*/ 176 h 176"/>
              <a:gd name="T82" fmla="*/ 152 w 176"/>
              <a:gd name="T83" fmla="*/ 176 h 176"/>
              <a:gd name="T84" fmla="*/ 176 w 176"/>
              <a:gd name="T85" fmla="*/ 152 h 176"/>
              <a:gd name="T86" fmla="*/ 176 w 176"/>
              <a:gd name="T87" fmla="*/ 64 h 176"/>
              <a:gd name="T88" fmla="*/ 172 w 176"/>
              <a:gd name="T8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44" y="132"/>
                </a:moveTo>
                <a:cubicBezTo>
                  <a:pt x="78" y="126"/>
                  <a:pt x="78" y="126"/>
                  <a:pt x="78" y="126"/>
                </a:cubicBezTo>
                <a:cubicBezTo>
                  <a:pt x="170" y="34"/>
                  <a:pt x="170" y="34"/>
                  <a:pt x="170" y="34"/>
                </a:cubicBezTo>
                <a:cubicBezTo>
                  <a:pt x="174" y="31"/>
                  <a:pt x="176" y="26"/>
                  <a:pt x="176" y="20"/>
                </a:cubicBezTo>
                <a:cubicBezTo>
                  <a:pt x="176" y="9"/>
                  <a:pt x="167" y="0"/>
                  <a:pt x="156" y="0"/>
                </a:cubicBezTo>
                <a:cubicBezTo>
                  <a:pt x="150" y="0"/>
                  <a:pt x="145" y="2"/>
                  <a:pt x="142" y="6"/>
                </a:cubicBezTo>
                <a:cubicBezTo>
                  <a:pt x="50" y="98"/>
                  <a:pt x="50" y="98"/>
                  <a:pt x="50" y="98"/>
                </a:cubicBezTo>
                <a:lnTo>
                  <a:pt x="44" y="132"/>
                </a:lnTo>
                <a:close/>
                <a:moveTo>
                  <a:pt x="148" y="12"/>
                </a:moveTo>
                <a:cubicBezTo>
                  <a:pt x="150" y="9"/>
                  <a:pt x="153" y="8"/>
                  <a:pt x="156" y="8"/>
                </a:cubicBezTo>
                <a:cubicBezTo>
                  <a:pt x="163" y="8"/>
                  <a:pt x="168" y="13"/>
                  <a:pt x="168" y="20"/>
                </a:cubicBezTo>
                <a:cubicBezTo>
                  <a:pt x="168" y="23"/>
                  <a:pt x="167" y="26"/>
                  <a:pt x="164" y="28"/>
                </a:cubicBezTo>
                <a:cubicBezTo>
                  <a:pt x="159" y="34"/>
                  <a:pt x="159" y="34"/>
                  <a:pt x="159" y="34"/>
                </a:cubicBezTo>
                <a:cubicBezTo>
                  <a:pt x="142" y="17"/>
                  <a:pt x="142" y="17"/>
                  <a:pt x="142" y="17"/>
                </a:cubicBezTo>
                <a:lnTo>
                  <a:pt x="148" y="12"/>
                </a:lnTo>
                <a:close/>
                <a:moveTo>
                  <a:pt x="137" y="22"/>
                </a:moveTo>
                <a:cubicBezTo>
                  <a:pt x="154" y="39"/>
                  <a:pt x="154" y="39"/>
                  <a:pt x="154" y="39"/>
                </a:cubicBezTo>
                <a:cubicBezTo>
                  <a:pt x="80" y="113"/>
                  <a:pt x="80" y="113"/>
                  <a:pt x="80" y="113"/>
                </a:cubicBezTo>
                <a:cubicBezTo>
                  <a:pt x="80" y="96"/>
                  <a:pt x="80" y="96"/>
                  <a:pt x="80" y="96"/>
                </a:cubicBezTo>
                <a:cubicBezTo>
                  <a:pt x="63" y="96"/>
                  <a:pt x="63" y="96"/>
                  <a:pt x="63" y="96"/>
                </a:cubicBezTo>
                <a:lnTo>
                  <a:pt x="137" y="22"/>
                </a:lnTo>
                <a:close/>
                <a:moveTo>
                  <a:pt x="57" y="104"/>
                </a:moveTo>
                <a:cubicBezTo>
                  <a:pt x="72" y="104"/>
                  <a:pt x="72" y="104"/>
                  <a:pt x="72" y="104"/>
                </a:cubicBezTo>
                <a:cubicBezTo>
                  <a:pt x="72" y="119"/>
                  <a:pt x="72" y="119"/>
                  <a:pt x="72" y="119"/>
                </a:cubicBezTo>
                <a:cubicBezTo>
                  <a:pt x="54" y="122"/>
                  <a:pt x="54" y="122"/>
                  <a:pt x="54" y="122"/>
                </a:cubicBezTo>
                <a:lnTo>
                  <a:pt x="57" y="104"/>
                </a:lnTo>
                <a:close/>
                <a:moveTo>
                  <a:pt x="172" y="60"/>
                </a:moveTo>
                <a:cubicBezTo>
                  <a:pt x="170" y="60"/>
                  <a:pt x="168" y="62"/>
                  <a:pt x="168" y="64"/>
                </a:cubicBezTo>
                <a:cubicBezTo>
                  <a:pt x="168" y="152"/>
                  <a:pt x="168" y="152"/>
                  <a:pt x="168" y="152"/>
                </a:cubicBezTo>
                <a:cubicBezTo>
                  <a:pt x="168" y="161"/>
                  <a:pt x="161" y="168"/>
                  <a:pt x="152" y="168"/>
                </a:cubicBezTo>
                <a:cubicBezTo>
                  <a:pt x="24" y="168"/>
                  <a:pt x="24" y="168"/>
                  <a:pt x="24" y="168"/>
                </a:cubicBezTo>
                <a:cubicBezTo>
                  <a:pt x="15" y="168"/>
                  <a:pt x="8" y="161"/>
                  <a:pt x="8" y="152"/>
                </a:cubicBezTo>
                <a:cubicBezTo>
                  <a:pt x="8" y="24"/>
                  <a:pt x="8" y="24"/>
                  <a:pt x="8" y="24"/>
                </a:cubicBezTo>
                <a:cubicBezTo>
                  <a:pt x="8" y="15"/>
                  <a:pt x="15" y="8"/>
                  <a:pt x="24" y="8"/>
                </a:cubicBezTo>
                <a:cubicBezTo>
                  <a:pt x="112" y="8"/>
                  <a:pt x="112" y="8"/>
                  <a:pt x="112" y="8"/>
                </a:cubicBezTo>
                <a:cubicBezTo>
                  <a:pt x="114" y="8"/>
                  <a:pt x="116" y="6"/>
                  <a:pt x="116" y="4"/>
                </a:cubicBezTo>
                <a:cubicBezTo>
                  <a:pt x="116" y="2"/>
                  <a:pt x="114" y="0"/>
                  <a:pt x="112" y="0"/>
                </a:cubicBezTo>
                <a:cubicBezTo>
                  <a:pt x="24" y="0"/>
                  <a:pt x="24" y="0"/>
                  <a:pt x="24" y="0"/>
                </a:cubicBezTo>
                <a:cubicBezTo>
                  <a:pt x="11" y="0"/>
                  <a:pt x="0" y="11"/>
                  <a:pt x="0" y="24"/>
                </a:cubicBezTo>
                <a:cubicBezTo>
                  <a:pt x="0" y="152"/>
                  <a:pt x="0" y="152"/>
                  <a:pt x="0" y="152"/>
                </a:cubicBezTo>
                <a:cubicBezTo>
                  <a:pt x="0" y="165"/>
                  <a:pt x="11" y="176"/>
                  <a:pt x="24" y="176"/>
                </a:cubicBezTo>
                <a:cubicBezTo>
                  <a:pt x="152" y="176"/>
                  <a:pt x="152" y="176"/>
                  <a:pt x="152" y="176"/>
                </a:cubicBezTo>
                <a:cubicBezTo>
                  <a:pt x="165" y="176"/>
                  <a:pt x="176" y="165"/>
                  <a:pt x="176" y="152"/>
                </a:cubicBezTo>
                <a:cubicBezTo>
                  <a:pt x="176" y="64"/>
                  <a:pt x="176" y="64"/>
                  <a:pt x="176" y="64"/>
                </a:cubicBezTo>
                <a:cubicBezTo>
                  <a:pt x="176" y="62"/>
                  <a:pt x="174" y="60"/>
                  <a:pt x="172" y="6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Freeform 77"/>
          <p:cNvSpPr>
            <a:spLocks noEditPoints="1"/>
          </p:cNvSpPr>
          <p:nvPr/>
        </p:nvSpPr>
        <p:spPr bwMode="auto">
          <a:xfrm>
            <a:off x="9064808" y="984127"/>
            <a:ext cx="624928" cy="510462"/>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2014537"/>
            <a:ext cx="9144000" cy="1508125"/>
          </a:xfrm>
        </p:spPr>
        <p:txBody>
          <a:bodyPr/>
          <a:lstStyle/>
          <a:p>
            <a:r>
              <a:rPr lang="en-US" b="1" dirty="0">
                <a:solidFill>
                  <a:schemeClr val="bg2"/>
                </a:solidFill>
              </a:rPr>
              <a:t>ICONIC</a:t>
            </a:r>
          </a:p>
        </p:txBody>
      </p:sp>
      <p:sp>
        <p:nvSpPr>
          <p:cNvPr id="3" name="Subtitle 2"/>
          <p:cNvSpPr>
            <a:spLocks noGrp="1"/>
          </p:cNvSpPr>
          <p:nvPr>
            <p:ph type="subTitle" idx="1"/>
          </p:nvPr>
        </p:nvSpPr>
        <p:spPr>
          <a:xfrm>
            <a:off x="1524000" y="3427562"/>
            <a:ext cx="9144000" cy="560387"/>
          </a:xfrm>
        </p:spPr>
        <p:txBody>
          <a:bodyPr/>
          <a:lstStyle/>
          <a:p>
            <a:r>
              <a:rPr lang="en-US" dirty="0">
                <a:solidFill>
                  <a:schemeClr val="bg2"/>
                </a:solidFill>
              </a:rPr>
              <a:t>Colored &amp; multipurpose template</a:t>
            </a:r>
          </a:p>
        </p:txBody>
      </p:sp>
      <p:sp>
        <p:nvSpPr>
          <p:cNvPr id="56" name="Freeform 103"/>
          <p:cNvSpPr>
            <a:spLocks noEditPoints="1"/>
          </p:cNvSpPr>
          <p:nvPr/>
        </p:nvSpPr>
        <p:spPr bwMode="auto">
          <a:xfrm>
            <a:off x="11367335" y="430752"/>
            <a:ext cx="419206" cy="419206"/>
          </a:xfrm>
          <a:custGeom>
            <a:avLst/>
            <a:gdLst>
              <a:gd name="T0" fmla="*/ 176 w 176"/>
              <a:gd name="T1" fmla="*/ 68 h 176"/>
              <a:gd name="T2" fmla="*/ 174 w 176"/>
              <a:gd name="T3" fmla="*/ 49 h 176"/>
              <a:gd name="T4" fmla="*/ 90 w 176"/>
              <a:gd name="T5" fmla="*/ 1 h 176"/>
              <a:gd name="T6" fmla="*/ 88 w 176"/>
              <a:gd name="T7" fmla="*/ 0 h 176"/>
              <a:gd name="T8" fmla="*/ 86 w 176"/>
              <a:gd name="T9" fmla="*/ 1 h 176"/>
              <a:gd name="T10" fmla="*/ 2 w 176"/>
              <a:gd name="T11" fmla="*/ 49 h 176"/>
              <a:gd name="T12" fmla="*/ 0 w 176"/>
              <a:gd name="T13" fmla="*/ 68 h 176"/>
              <a:gd name="T14" fmla="*/ 16 w 176"/>
              <a:gd name="T15" fmla="*/ 72 h 176"/>
              <a:gd name="T16" fmla="*/ 12 w 176"/>
              <a:gd name="T17" fmla="*/ 144 h 176"/>
              <a:gd name="T18" fmla="*/ 8 w 176"/>
              <a:gd name="T19" fmla="*/ 147 h 176"/>
              <a:gd name="T20" fmla="*/ 0 w 176"/>
              <a:gd name="T21" fmla="*/ 171 h 176"/>
              <a:gd name="T22" fmla="*/ 4 w 176"/>
              <a:gd name="T23" fmla="*/ 176 h 176"/>
              <a:gd name="T24" fmla="*/ 176 w 176"/>
              <a:gd name="T25" fmla="*/ 172 h 176"/>
              <a:gd name="T26" fmla="*/ 176 w 176"/>
              <a:gd name="T27" fmla="*/ 171 h 176"/>
              <a:gd name="T28" fmla="*/ 168 w 176"/>
              <a:gd name="T29" fmla="*/ 147 h 176"/>
              <a:gd name="T30" fmla="*/ 160 w 176"/>
              <a:gd name="T31" fmla="*/ 144 h 176"/>
              <a:gd name="T32" fmla="*/ 172 w 176"/>
              <a:gd name="T33" fmla="*/ 72 h 176"/>
              <a:gd name="T34" fmla="*/ 157 w 176"/>
              <a:gd name="T35" fmla="*/ 48 h 176"/>
              <a:gd name="T36" fmla="*/ 88 w 176"/>
              <a:gd name="T37" fmla="*/ 9 h 176"/>
              <a:gd name="T38" fmla="*/ 166 w 176"/>
              <a:gd name="T39" fmla="*/ 168 h 176"/>
              <a:gd name="T40" fmla="*/ 15 w 176"/>
              <a:gd name="T41" fmla="*/ 152 h 176"/>
              <a:gd name="T42" fmla="*/ 24 w 176"/>
              <a:gd name="T43" fmla="*/ 72 h 176"/>
              <a:gd name="T44" fmla="*/ 40 w 176"/>
              <a:gd name="T45" fmla="*/ 144 h 176"/>
              <a:gd name="T46" fmla="*/ 24 w 176"/>
              <a:gd name="T47" fmla="*/ 72 h 176"/>
              <a:gd name="T48" fmla="*/ 64 w 176"/>
              <a:gd name="T49" fmla="*/ 72 h 176"/>
              <a:gd name="T50" fmla="*/ 48 w 176"/>
              <a:gd name="T51" fmla="*/ 144 h 176"/>
              <a:gd name="T52" fmla="*/ 72 w 176"/>
              <a:gd name="T53" fmla="*/ 72 h 176"/>
              <a:gd name="T54" fmla="*/ 104 w 176"/>
              <a:gd name="T55" fmla="*/ 144 h 176"/>
              <a:gd name="T56" fmla="*/ 72 w 176"/>
              <a:gd name="T57" fmla="*/ 72 h 176"/>
              <a:gd name="T58" fmla="*/ 128 w 176"/>
              <a:gd name="T59" fmla="*/ 72 h 176"/>
              <a:gd name="T60" fmla="*/ 112 w 176"/>
              <a:gd name="T61" fmla="*/ 144 h 176"/>
              <a:gd name="T62" fmla="*/ 136 w 176"/>
              <a:gd name="T63" fmla="*/ 72 h 176"/>
              <a:gd name="T64" fmla="*/ 152 w 176"/>
              <a:gd name="T65" fmla="*/ 144 h 176"/>
              <a:gd name="T66" fmla="*/ 136 w 176"/>
              <a:gd name="T67" fmla="*/ 72 h 176"/>
              <a:gd name="T68" fmla="*/ 168 w 176"/>
              <a:gd name="T69" fmla="*/ 56 h 176"/>
              <a:gd name="T70" fmla="*/ 8 w 176"/>
              <a:gd name="T71"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72"/>
                </a:moveTo>
                <a:cubicBezTo>
                  <a:pt x="174" y="72"/>
                  <a:pt x="176" y="70"/>
                  <a:pt x="176" y="68"/>
                </a:cubicBezTo>
                <a:cubicBezTo>
                  <a:pt x="176" y="52"/>
                  <a:pt x="176" y="52"/>
                  <a:pt x="176" y="52"/>
                </a:cubicBezTo>
                <a:cubicBezTo>
                  <a:pt x="176" y="51"/>
                  <a:pt x="175" y="49"/>
                  <a:pt x="174" y="49"/>
                </a:cubicBezTo>
                <a:cubicBezTo>
                  <a:pt x="174" y="49"/>
                  <a:pt x="174" y="49"/>
                  <a:pt x="174" y="49"/>
                </a:cubicBezTo>
                <a:cubicBezTo>
                  <a:pt x="90" y="1"/>
                  <a:pt x="90" y="1"/>
                  <a:pt x="90" y="1"/>
                </a:cubicBezTo>
                <a:cubicBezTo>
                  <a:pt x="90" y="1"/>
                  <a:pt x="90" y="1"/>
                  <a:pt x="90" y="1"/>
                </a:cubicBezTo>
                <a:cubicBezTo>
                  <a:pt x="89" y="0"/>
                  <a:pt x="89" y="0"/>
                  <a:pt x="88" y="0"/>
                </a:cubicBezTo>
                <a:cubicBezTo>
                  <a:pt x="87" y="0"/>
                  <a:pt x="87" y="0"/>
                  <a:pt x="86" y="1"/>
                </a:cubicBezTo>
                <a:cubicBezTo>
                  <a:pt x="86" y="1"/>
                  <a:pt x="86" y="1"/>
                  <a:pt x="86" y="1"/>
                </a:cubicBezTo>
                <a:cubicBezTo>
                  <a:pt x="2" y="49"/>
                  <a:pt x="2" y="49"/>
                  <a:pt x="2" y="49"/>
                </a:cubicBezTo>
                <a:cubicBezTo>
                  <a:pt x="2" y="49"/>
                  <a:pt x="2" y="49"/>
                  <a:pt x="2" y="49"/>
                </a:cubicBezTo>
                <a:cubicBezTo>
                  <a:pt x="1" y="49"/>
                  <a:pt x="0" y="51"/>
                  <a:pt x="0" y="52"/>
                </a:cubicBezTo>
                <a:cubicBezTo>
                  <a:pt x="0" y="68"/>
                  <a:pt x="0" y="68"/>
                  <a:pt x="0" y="68"/>
                </a:cubicBezTo>
                <a:cubicBezTo>
                  <a:pt x="0" y="70"/>
                  <a:pt x="2" y="72"/>
                  <a:pt x="4" y="72"/>
                </a:cubicBezTo>
                <a:cubicBezTo>
                  <a:pt x="16" y="72"/>
                  <a:pt x="16" y="72"/>
                  <a:pt x="16" y="72"/>
                </a:cubicBezTo>
                <a:cubicBezTo>
                  <a:pt x="16" y="144"/>
                  <a:pt x="16" y="144"/>
                  <a:pt x="16" y="144"/>
                </a:cubicBezTo>
                <a:cubicBezTo>
                  <a:pt x="12" y="144"/>
                  <a:pt x="12" y="144"/>
                  <a:pt x="12" y="144"/>
                </a:cubicBezTo>
                <a:cubicBezTo>
                  <a:pt x="10" y="144"/>
                  <a:pt x="9" y="145"/>
                  <a:pt x="8" y="147"/>
                </a:cubicBezTo>
                <a:cubicBezTo>
                  <a:pt x="8" y="147"/>
                  <a:pt x="8" y="147"/>
                  <a:pt x="8" y="147"/>
                </a:cubicBezTo>
                <a:cubicBezTo>
                  <a:pt x="0" y="171"/>
                  <a:pt x="0" y="171"/>
                  <a:pt x="0" y="171"/>
                </a:cubicBezTo>
                <a:cubicBezTo>
                  <a:pt x="0" y="171"/>
                  <a:pt x="0" y="171"/>
                  <a:pt x="0" y="171"/>
                </a:cubicBezTo>
                <a:cubicBezTo>
                  <a:pt x="0" y="171"/>
                  <a:pt x="0" y="172"/>
                  <a:pt x="0" y="172"/>
                </a:cubicBezTo>
                <a:cubicBezTo>
                  <a:pt x="0" y="174"/>
                  <a:pt x="2" y="176"/>
                  <a:pt x="4" y="176"/>
                </a:cubicBezTo>
                <a:cubicBezTo>
                  <a:pt x="172" y="176"/>
                  <a:pt x="172" y="176"/>
                  <a:pt x="172" y="176"/>
                </a:cubicBezTo>
                <a:cubicBezTo>
                  <a:pt x="174" y="176"/>
                  <a:pt x="176" y="174"/>
                  <a:pt x="176" y="172"/>
                </a:cubicBezTo>
                <a:cubicBezTo>
                  <a:pt x="176" y="172"/>
                  <a:pt x="176" y="171"/>
                  <a:pt x="176" y="171"/>
                </a:cubicBezTo>
                <a:cubicBezTo>
                  <a:pt x="176" y="171"/>
                  <a:pt x="176" y="171"/>
                  <a:pt x="176" y="171"/>
                </a:cubicBezTo>
                <a:cubicBezTo>
                  <a:pt x="168" y="147"/>
                  <a:pt x="168" y="147"/>
                  <a:pt x="168" y="147"/>
                </a:cubicBezTo>
                <a:cubicBezTo>
                  <a:pt x="168" y="147"/>
                  <a:pt x="168" y="147"/>
                  <a:pt x="168" y="147"/>
                </a:cubicBezTo>
                <a:cubicBezTo>
                  <a:pt x="167" y="145"/>
                  <a:pt x="166" y="144"/>
                  <a:pt x="164" y="144"/>
                </a:cubicBezTo>
                <a:cubicBezTo>
                  <a:pt x="160" y="144"/>
                  <a:pt x="160" y="144"/>
                  <a:pt x="160" y="144"/>
                </a:cubicBezTo>
                <a:cubicBezTo>
                  <a:pt x="160" y="72"/>
                  <a:pt x="160" y="72"/>
                  <a:pt x="160" y="72"/>
                </a:cubicBezTo>
                <a:lnTo>
                  <a:pt x="172" y="72"/>
                </a:lnTo>
                <a:close/>
                <a:moveTo>
                  <a:pt x="88" y="9"/>
                </a:moveTo>
                <a:cubicBezTo>
                  <a:pt x="157" y="48"/>
                  <a:pt x="157" y="48"/>
                  <a:pt x="157" y="48"/>
                </a:cubicBezTo>
                <a:cubicBezTo>
                  <a:pt x="19" y="48"/>
                  <a:pt x="19" y="48"/>
                  <a:pt x="19" y="48"/>
                </a:cubicBezTo>
                <a:lnTo>
                  <a:pt x="88" y="9"/>
                </a:lnTo>
                <a:close/>
                <a:moveTo>
                  <a:pt x="161" y="152"/>
                </a:moveTo>
                <a:cubicBezTo>
                  <a:pt x="166" y="168"/>
                  <a:pt x="166" y="168"/>
                  <a:pt x="166" y="168"/>
                </a:cubicBezTo>
                <a:cubicBezTo>
                  <a:pt x="10" y="168"/>
                  <a:pt x="10" y="168"/>
                  <a:pt x="10" y="168"/>
                </a:cubicBezTo>
                <a:cubicBezTo>
                  <a:pt x="15" y="152"/>
                  <a:pt x="15" y="152"/>
                  <a:pt x="15" y="152"/>
                </a:cubicBezTo>
                <a:lnTo>
                  <a:pt x="161" y="152"/>
                </a:lnTo>
                <a:close/>
                <a:moveTo>
                  <a:pt x="24" y="72"/>
                </a:moveTo>
                <a:cubicBezTo>
                  <a:pt x="40" y="72"/>
                  <a:pt x="40" y="72"/>
                  <a:pt x="40" y="72"/>
                </a:cubicBezTo>
                <a:cubicBezTo>
                  <a:pt x="40" y="144"/>
                  <a:pt x="40" y="144"/>
                  <a:pt x="40" y="144"/>
                </a:cubicBezTo>
                <a:cubicBezTo>
                  <a:pt x="24" y="144"/>
                  <a:pt x="24" y="144"/>
                  <a:pt x="24" y="144"/>
                </a:cubicBezTo>
                <a:lnTo>
                  <a:pt x="24" y="72"/>
                </a:lnTo>
                <a:close/>
                <a:moveTo>
                  <a:pt x="48" y="72"/>
                </a:moveTo>
                <a:cubicBezTo>
                  <a:pt x="64" y="72"/>
                  <a:pt x="64" y="72"/>
                  <a:pt x="64" y="72"/>
                </a:cubicBezTo>
                <a:cubicBezTo>
                  <a:pt x="64" y="144"/>
                  <a:pt x="64" y="144"/>
                  <a:pt x="64" y="144"/>
                </a:cubicBezTo>
                <a:cubicBezTo>
                  <a:pt x="48" y="144"/>
                  <a:pt x="48" y="144"/>
                  <a:pt x="48" y="144"/>
                </a:cubicBezTo>
                <a:lnTo>
                  <a:pt x="48" y="72"/>
                </a:lnTo>
                <a:close/>
                <a:moveTo>
                  <a:pt x="72" y="72"/>
                </a:moveTo>
                <a:cubicBezTo>
                  <a:pt x="104" y="72"/>
                  <a:pt x="104" y="72"/>
                  <a:pt x="104" y="72"/>
                </a:cubicBezTo>
                <a:cubicBezTo>
                  <a:pt x="104" y="144"/>
                  <a:pt x="104" y="144"/>
                  <a:pt x="104" y="144"/>
                </a:cubicBezTo>
                <a:cubicBezTo>
                  <a:pt x="72" y="144"/>
                  <a:pt x="72" y="144"/>
                  <a:pt x="72" y="144"/>
                </a:cubicBezTo>
                <a:lnTo>
                  <a:pt x="72" y="72"/>
                </a:lnTo>
                <a:close/>
                <a:moveTo>
                  <a:pt x="112" y="72"/>
                </a:moveTo>
                <a:cubicBezTo>
                  <a:pt x="128" y="72"/>
                  <a:pt x="128" y="72"/>
                  <a:pt x="128" y="72"/>
                </a:cubicBezTo>
                <a:cubicBezTo>
                  <a:pt x="128" y="144"/>
                  <a:pt x="128" y="144"/>
                  <a:pt x="128" y="144"/>
                </a:cubicBezTo>
                <a:cubicBezTo>
                  <a:pt x="112" y="144"/>
                  <a:pt x="112" y="144"/>
                  <a:pt x="112" y="144"/>
                </a:cubicBezTo>
                <a:lnTo>
                  <a:pt x="112" y="72"/>
                </a:lnTo>
                <a:close/>
                <a:moveTo>
                  <a:pt x="136" y="72"/>
                </a:moveTo>
                <a:cubicBezTo>
                  <a:pt x="152" y="72"/>
                  <a:pt x="152" y="72"/>
                  <a:pt x="152" y="72"/>
                </a:cubicBezTo>
                <a:cubicBezTo>
                  <a:pt x="152" y="144"/>
                  <a:pt x="152" y="144"/>
                  <a:pt x="152" y="144"/>
                </a:cubicBezTo>
                <a:cubicBezTo>
                  <a:pt x="136" y="144"/>
                  <a:pt x="136" y="144"/>
                  <a:pt x="136" y="144"/>
                </a:cubicBezTo>
                <a:lnTo>
                  <a:pt x="136" y="72"/>
                </a:lnTo>
                <a:close/>
                <a:moveTo>
                  <a:pt x="8" y="56"/>
                </a:moveTo>
                <a:cubicBezTo>
                  <a:pt x="168" y="56"/>
                  <a:pt x="168" y="56"/>
                  <a:pt x="168" y="56"/>
                </a:cubicBezTo>
                <a:cubicBezTo>
                  <a:pt x="168" y="64"/>
                  <a:pt x="168" y="64"/>
                  <a:pt x="168" y="64"/>
                </a:cubicBezTo>
                <a:cubicBezTo>
                  <a:pt x="8" y="64"/>
                  <a:pt x="8" y="64"/>
                  <a:pt x="8" y="64"/>
                </a:cubicBezTo>
                <a:lnTo>
                  <a:pt x="8"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Oval 56"/>
          <p:cNvSpPr/>
          <p:nvPr/>
        </p:nvSpPr>
        <p:spPr>
          <a:xfrm>
            <a:off x="8016516" y="4198398"/>
            <a:ext cx="520631" cy="5206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139859" y="3927288"/>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323052" y="1993829"/>
            <a:ext cx="631883" cy="63188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33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Services</a:t>
            </a:r>
          </a:p>
        </p:txBody>
      </p:sp>
      <p:sp>
        <p:nvSpPr>
          <p:cNvPr id="3" name="Text Placeholder 2"/>
          <p:cNvSpPr>
            <a:spLocks noGrp="1"/>
          </p:cNvSpPr>
          <p:nvPr>
            <p:ph type="body" sz="quarter" idx="13"/>
          </p:nvPr>
        </p:nvSpPr>
        <p:spPr/>
        <p:txBody>
          <a:bodyPr/>
          <a:lstStyle/>
          <a:p>
            <a:r>
              <a:rPr lang="en-US" dirty="0">
                <a:solidFill>
                  <a:schemeClr val="accent2"/>
                </a:solidFill>
              </a:rPr>
              <a:t>Insert subtitle here</a:t>
            </a:r>
          </a:p>
        </p:txBody>
      </p:sp>
      <p:sp>
        <p:nvSpPr>
          <p:cNvPr id="4" name="Oval 3"/>
          <p:cNvSpPr/>
          <p:nvPr/>
        </p:nvSpPr>
        <p:spPr>
          <a:xfrm>
            <a:off x="382104" y="501408"/>
            <a:ext cx="875196" cy="8751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77"/>
          <p:cNvSpPr>
            <a:spLocks noEditPoints="1"/>
          </p:cNvSpPr>
          <p:nvPr/>
        </p:nvSpPr>
        <p:spPr bwMode="auto">
          <a:xfrm>
            <a:off x="582853" y="745539"/>
            <a:ext cx="473699" cy="386934"/>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 name="Oval 6"/>
          <p:cNvSpPr/>
          <p:nvPr/>
        </p:nvSpPr>
        <p:spPr>
          <a:xfrm>
            <a:off x="7107176" y="4178942"/>
            <a:ext cx="879724" cy="879724"/>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p:cNvSpPr/>
          <p:nvPr/>
        </p:nvSpPr>
        <p:spPr>
          <a:xfrm>
            <a:off x="9747182" y="4178942"/>
            <a:ext cx="879724" cy="879724"/>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Oval 14"/>
          <p:cNvSpPr/>
          <p:nvPr/>
        </p:nvSpPr>
        <p:spPr>
          <a:xfrm>
            <a:off x="4271191" y="1899779"/>
            <a:ext cx="879724" cy="8797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Oval 18"/>
          <p:cNvSpPr/>
          <p:nvPr/>
        </p:nvSpPr>
        <p:spPr>
          <a:xfrm>
            <a:off x="1558232" y="1899779"/>
            <a:ext cx="879724" cy="879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p:cNvSpPr/>
          <p:nvPr/>
        </p:nvSpPr>
        <p:spPr>
          <a:xfrm>
            <a:off x="9747182" y="1899779"/>
            <a:ext cx="879724" cy="87972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Oval 26"/>
          <p:cNvSpPr/>
          <p:nvPr/>
        </p:nvSpPr>
        <p:spPr>
          <a:xfrm>
            <a:off x="7107176" y="1899779"/>
            <a:ext cx="879724" cy="87972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p:cNvSpPr/>
          <p:nvPr/>
        </p:nvSpPr>
        <p:spPr>
          <a:xfrm>
            <a:off x="4271191" y="4178942"/>
            <a:ext cx="879724" cy="87972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Oval 34"/>
          <p:cNvSpPr/>
          <p:nvPr/>
        </p:nvSpPr>
        <p:spPr>
          <a:xfrm>
            <a:off x="1558232" y="4178942"/>
            <a:ext cx="879724" cy="8797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TextBox 37"/>
          <p:cNvSpPr txBox="1"/>
          <p:nvPr/>
        </p:nvSpPr>
        <p:spPr>
          <a:xfrm>
            <a:off x="1666913" y="2858521"/>
            <a:ext cx="662361" cy="307777"/>
          </a:xfrm>
          <a:prstGeom prst="rect">
            <a:avLst/>
          </a:prstGeom>
          <a:noFill/>
        </p:spPr>
        <p:txBody>
          <a:bodyPr wrap="none" rtlCol="0">
            <a:spAutoFit/>
          </a:bodyPr>
          <a:lstStyle/>
          <a:p>
            <a:pPr algn="ctr"/>
            <a:r>
              <a:rPr lang="id-ID" sz="1400" dirty="0">
                <a:latin typeface="+mj-lt"/>
              </a:rPr>
              <a:t>CCTV</a:t>
            </a:r>
          </a:p>
        </p:txBody>
      </p:sp>
      <p:sp>
        <p:nvSpPr>
          <p:cNvPr id="39" name="Rectangle 38"/>
          <p:cNvSpPr/>
          <p:nvPr/>
        </p:nvSpPr>
        <p:spPr>
          <a:xfrm>
            <a:off x="900562"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0" name="TextBox 39"/>
          <p:cNvSpPr txBox="1"/>
          <p:nvPr/>
        </p:nvSpPr>
        <p:spPr>
          <a:xfrm>
            <a:off x="1509018" y="5101969"/>
            <a:ext cx="978153" cy="307777"/>
          </a:xfrm>
          <a:prstGeom prst="rect">
            <a:avLst/>
          </a:prstGeom>
          <a:noFill/>
        </p:spPr>
        <p:txBody>
          <a:bodyPr wrap="none" rtlCol="0">
            <a:spAutoFit/>
          </a:bodyPr>
          <a:lstStyle/>
          <a:p>
            <a:pPr algn="ctr"/>
            <a:r>
              <a:rPr lang="id-ID" sz="1400" dirty="0">
                <a:latin typeface="+mj-lt"/>
              </a:rPr>
              <a:t>Cleaning</a:t>
            </a:r>
          </a:p>
        </p:txBody>
      </p:sp>
      <p:sp>
        <p:nvSpPr>
          <p:cNvPr id="41" name="Rectangle 40"/>
          <p:cNvSpPr/>
          <p:nvPr/>
        </p:nvSpPr>
        <p:spPr>
          <a:xfrm>
            <a:off x="900562"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2" name="TextBox 41"/>
          <p:cNvSpPr txBox="1"/>
          <p:nvPr/>
        </p:nvSpPr>
        <p:spPr>
          <a:xfrm>
            <a:off x="3819624" y="2858521"/>
            <a:ext cx="1782860" cy="307777"/>
          </a:xfrm>
          <a:prstGeom prst="rect">
            <a:avLst/>
          </a:prstGeom>
          <a:noFill/>
        </p:spPr>
        <p:txBody>
          <a:bodyPr wrap="none" rtlCol="0">
            <a:spAutoFit/>
          </a:bodyPr>
          <a:lstStyle/>
          <a:p>
            <a:pPr algn="ctr"/>
            <a:r>
              <a:rPr lang="id-ID" sz="1400" dirty="0">
                <a:latin typeface="+mj-lt"/>
              </a:rPr>
              <a:t>Cloud Computing</a:t>
            </a:r>
          </a:p>
        </p:txBody>
      </p:sp>
      <p:sp>
        <p:nvSpPr>
          <p:cNvPr id="43" name="Rectangle 42"/>
          <p:cNvSpPr/>
          <p:nvPr/>
        </p:nvSpPr>
        <p:spPr>
          <a:xfrm>
            <a:off x="3613521"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4" name="TextBox 43"/>
          <p:cNvSpPr txBox="1"/>
          <p:nvPr/>
        </p:nvSpPr>
        <p:spPr>
          <a:xfrm>
            <a:off x="4134613" y="5101969"/>
            <a:ext cx="1152880" cy="307777"/>
          </a:xfrm>
          <a:prstGeom prst="rect">
            <a:avLst/>
          </a:prstGeom>
          <a:noFill/>
        </p:spPr>
        <p:txBody>
          <a:bodyPr wrap="none" rtlCol="0">
            <a:spAutoFit/>
          </a:bodyPr>
          <a:lstStyle/>
          <a:p>
            <a:pPr algn="ctr"/>
            <a:r>
              <a:rPr lang="id-ID" sz="1400" dirty="0">
                <a:latin typeface="+mj-lt"/>
              </a:rPr>
              <a:t>Illustration</a:t>
            </a:r>
          </a:p>
        </p:txBody>
      </p:sp>
      <p:sp>
        <p:nvSpPr>
          <p:cNvPr id="45" name="Rectangle 44"/>
          <p:cNvSpPr/>
          <p:nvPr/>
        </p:nvSpPr>
        <p:spPr>
          <a:xfrm>
            <a:off x="3613521"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6" name="TextBox 45"/>
          <p:cNvSpPr txBox="1"/>
          <p:nvPr/>
        </p:nvSpPr>
        <p:spPr>
          <a:xfrm>
            <a:off x="9325270" y="2858521"/>
            <a:ext cx="1723549" cy="307777"/>
          </a:xfrm>
          <a:prstGeom prst="rect">
            <a:avLst/>
          </a:prstGeom>
          <a:noFill/>
        </p:spPr>
        <p:txBody>
          <a:bodyPr wrap="none" rtlCol="0">
            <a:spAutoFit/>
          </a:bodyPr>
          <a:lstStyle/>
          <a:p>
            <a:pPr algn="ctr"/>
            <a:r>
              <a:rPr lang="id-ID" sz="1400" dirty="0">
                <a:latin typeface="+mj-lt"/>
              </a:rPr>
              <a:t>Streaming Media</a:t>
            </a:r>
          </a:p>
        </p:txBody>
      </p:sp>
      <p:sp>
        <p:nvSpPr>
          <p:cNvPr id="47" name="Rectangle 46"/>
          <p:cNvSpPr/>
          <p:nvPr/>
        </p:nvSpPr>
        <p:spPr>
          <a:xfrm>
            <a:off x="9089512"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48" name="TextBox 47"/>
          <p:cNvSpPr txBox="1"/>
          <p:nvPr/>
        </p:nvSpPr>
        <p:spPr>
          <a:xfrm>
            <a:off x="9720410" y="5101969"/>
            <a:ext cx="933269" cy="307777"/>
          </a:xfrm>
          <a:prstGeom prst="rect">
            <a:avLst/>
          </a:prstGeom>
          <a:noFill/>
        </p:spPr>
        <p:txBody>
          <a:bodyPr wrap="none" rtlCol="0">
            <a:spAutoFit/>
          </a:bodyPr>
          <a:lstStyle/>
          <a:p>
            <a:pPr algn="ctr"/>
            <a:r>
              <a:rPr lang="id-ID" sz="1400" dirty="0">
                <a:latin typeface="+mj-lt"/>
              </a:rPr>
              <a:t>Baclinks</a:t>
            </a:r>
          </a:p>
        </p:txBody>
      </p:sp>
      <p:sp>
        <p:nvSpPr>
          <p:cNvPr id="49" name="Rectangle 48"/>
          <p:cNvSpPr/>
          <p:nvPr/>
        </p:nvSpPr>
        <p:spPr>
          <a:xfrm>
            <a:off x="9089512"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50" name="TextBox 49"/>
          <p:cNvSpPr txBox="1"/>
          <p:nvPr/>
        </p:nvSpPr>
        <p:spPr>
          <a:xfrm>
            <a:off x="6906477" y="2858521"/>
            <a:ext cx="1281121" cy="307777"/>
          </a:xfrm>
          <a:prstGeom prst="rect">
            <a:avLst/>
          </a:prstGeom>
          <a:noFill/>
        </p:spPr>
        <p:txBody>
          <a:bodyPr wrap="none" rtlCol="0">
            <a:spAutoFit/>
          </a:bodyPr>
          <a:lstStyle/>
          <a:p>
            <a:pPr algn="ctr"/>
            <a:r>
              <a:rPr lang="id-ID" sz="1400" dirty="0">
                <a:latin typeface="+mj-lt"/>
              </a:rPr>
              <a:t>Print Design</a:t>
            </a:r>
          </a:p>
        </p:txBody>
      </p:sp>
      <p:sp>
        <p:nvSpPr>
          <p:cNvPr id="51" name="Rectangle 50"/>
          <p:cNvSpPr/>
          <p:nvPr/>
        </p:nvSpPr>
        <p:spPr>
          <a:xfrm>
            <a:off x="6449506" y="3054896"/>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52" name="TextBox 51"/>
          <p:cNvSpPr txBox="1"/>
          <p:nvPr/>
        </p:nvSpPr>
        <p:spPr>
          <a:xfrm>
            <a:off x="6942546" y="5101969"/>
            <a:ext cx="1208985" cy="307777"/>
          </a:xfrm>
          <a:prstGeom prst="rect">
            <a:avLst/>
          </a:prstGeom>
          <a:noFill/>
        </p:spPr>
        <p:txBody>
          <a:bodyPr wrap="none" rtlCol="0">
            <a:spAutoFit/>
          </a:bodyPr>
          <a:lstStyle/>
          <a:p>
            <a:pPr algn="ctr"/>
            <a:r>
              <a:rPr lang="id-ID" sz="1400" dirty="0">
                <a:latin typeface="+mj-lt"/>
              </a:rPr>
              <a:t>Protections</a:t>
            </a:r>
          </a:p>
        </p:txBody>
      </p:sp>
      <p:sp>
        <p:nvSpPr>
          <p:cNvPr id="53" name="Rectangle 52"/>
          <p:cNvSpPr/>
          <p:nvPr/>
        </p:nvSpPr>
        <p:spPr>
          <a:xfrm>
            <a:off x="6449506" y="5296439"/>
            <a:ext cx="219506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grpSp>
        <p:nvGrpSpPr>
          <p:cNvPr id="54" name="Group 53"/>
          <p:cNvGrpSpPr/>
          <p:nvPr/>
        </p:nvGrpSpPr>
        <p:grpSpPr>
          <a:xfrm>
            <a:off x="9970862" y="2174412"/>
            <a:ext cx="432364" cy="330459"/>
            <a:chOff x="5516563" y="84138"/>
            <a:chExt cx="1414463" cy="1081087"/>
          </a:xfrm>
          <a:solidFill>
            <a:schemeClr val="bg2"/>
          </a:solidFill>
        </p:grpSpPr>
        <p:sp>
          <p:nvSpPr>
            <p:cNvPr id="55" name="Freeform 13"/>
            <p:cNvSpPr>
              <a:spLocks noEditPoints="1"/>
            </p:cNvSpPr>
            <p:nvPr/>
          </p:nvSpPr>
          <p:spPr bwMode="auto">
            <a:xfrm>
              <a:off x="5688013" y="249238"/>
              <a:ext cx="896938" cy="698500"/>
            </a:xfrm>
            <a:custGeom>
              <a:avLst/>
              <a:gdLst>
                <a:gd name="T0" fmla="*/ 214 w 239"/>
                <a:gd name="T1" fmla="*/ 9 h 186"/>
                <a:gd name="T2" fmla="*/ 120 w 239"/>
                <a:gd name="T3" fmla="*/ 0 h 186"/>
                <a:gd name="T4" fmla="*/ 26 w 239"/>
                <a:gd name="T5" fmla="*/ 9 h 186"/>
                <a:gd name="T6" fmla="*/ 17 w 239"/>
                <a:gd name="T7" fmla="*/ 17 h 186"/>
                <a:gd name="T8" fmla="*/ 17 w 239"/>
                <a:gd name="T9" fmla="*/ 169 h 186"/>
                <a:gd name="T10" fmla="*/ 26 w 239"/>
                <a:gd name="T11" fmla="*/ 177 h 186"/>
                <a:gd name="T12" fmla="*/ 120 w 239"/>
                <a:gd name="T13" fmla="*/ 186 h 186"/>
                <a:gd name="T14" fmla="*/ 214 w 239"/>
                <a:gd name="T15" fmla="*/ 177 h 186"/>
                <a:gd name="T16" fmla="*/ 222 w 239"/>
                <a:gd name="T17" fmla="*/ 169 h 186"/>
                <a:gd name="T18" fmla="*/ 222 w 239"/>
                <a:gd name="T19" fmla="*/ 17 h 186"/>
                <a:gd name="T20" fmla="*/ 214 w 239"/>
                <a:gd name="T21" fmla="*/ 9 h 186"/>
                <a:gd name="T22" fmla="*/ 211 w 239"/>
                <a:gd name="T23" fmla="*/ 165 h 186"/>
                <a:gd name="T24" fmla="*/ 28 w 239"/>
                <a:gd name="T25" fmla="*/ 165 h 186"/>
                <a:gd name="T26" fmla="*/ 28 w 239"/>
                <a:gd name="T27" fmla="*/ 21 h 186"/>
                <a:gd name="T28" fmla="*/ 211 w 239"/>
                <a:gd name="T29" fmla="*/ 21 h 186"/>
                <a:gd name="T30" fmla="*/ 211 w 239"/>
                <a:gd name="T31" fmla="*/ 16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9" h="186">
                  <a:moveTo>
                    <a:pt x="214" y="9"/>
                  </a:moveTo>
                  <a:cubicBezTo>
                    <a:pt x="182" y="3"/>
                    <a:pt x="151" y="0"/>
                    <a:pt x="120" y="0"/>
                  </a:cubicBezTo>
                  <a:cubicBezTo>
                    <a:pt x="88" y="0"/>
                    <a:pt x="57" y="3"/>
                    <a:pt x="26" y="9"/>
                  </a:cubicBezTo>
                  <a:cubicBezTo>
                    <a:pt x="22" y="10"/>
                    <a:pt x="18" y="13"/>
                    <a:pt x="17" y="17"/>
                  </a:cubicBezTo>
                  <a:cubicBezTo>
                    <a:pt x="0" y="67"/>
                    <a:pt x="0" y="118"/>
                    <a:pt x="17" y="169"/>
                  </a:cubicBezTo>
                  <a:cubicBezTo>
                    <a:pt x="18" y="173"/>
                    <a:pt x="22" y="176"/>
                    <a:pt x="26" y="177"/>
                  </a:cubicBezTo>
                  <a:cubicBezTo>
                    <a:pt x="57" y="183"/>
                    <a:pt x="88" y="186"/>
                    <a:pt x="120" y="186"/>
                  </a:cubicBezTo>
                  <a:cubicBezTo>
                    <a:pt x="151" y="186"/>
                    <a:pt x="182" y="183"/>
                    <a:pt x="214" y="177"/>
                  </a:cubicBezTo>
                  <a:cubicBezTo>
                    <a:pt x="218" y="176"/>
                    <a:pt x="221" y="173"/>
                    <a:pt x="222" y="169"/>
                  </a:cubicBezTo>
                  <a:cubicBezTo>
                    <a:pt x="239" y="118"/>
                    <a:pt x="239" y="67"/>
                    <a:pt x="222" y="17"/>
                  </a:cubicBezTo>
                  <a:cubicBezTo>
                    <a:pt x="221" y="13"/>
                    <a:pt x="218" y="10"/>
                    <a:pt x="214" y="9"/>
                  </a:cubicBezTo>
                  <a:close/>
                  <a:moveTo>
                    <a:pt x="211" y="165"/>
                  </a:moveTo>
                  <a:cubicBezTo>
                    <a:pt x="150" y="178"/>
                    <a:pt x="89" y="178"/>
                    <a:pt x="28" y="165"/>
                  </a:cubicBezTo>
                  <a:cubicBezTo>
                    <a:pt x="12" y="117"/>
                    <a:pt x="12" y="69"/>
                    <a:pt x="28" y="21"/>
                  </a:cubicBezTo>
                  <a:cubicBezTo>
                    <a:pt x="89" y="8"/>
                    <a:pt x="150" y="8"/>
                    <a:pt x="211" y="21"/>
                  </a:cubicBezTo>
                  <a:cubicBezTo>
                    <a:pt x="227" y="69"/>
                    <a:pt x="227" y="117"/>
                    <a:pt x="211"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6" name="Freeform 14"/>
            <p:cNvSpPr>
              <a:spLocks noEditPoints="1"/>
            </p:cNvSpPr>
            <p:nvPr/>
          </p:nvSpPr>
          <p:spPr bwMode="auto">
            <a:xfrm>
              <a:off x="5516563" y="84138"/>
              <a:ext cx="1414463" cy="1081087"/>
            </a:xfrm>
            <a:custGeom>
              <a:avLst/>
              <a:gdLst>
                <a:gd name="T0" fmla="*/ 359 w 377"/>
                <a:gd name="T1" fmla="*/ 27 h 288"/>
                <a:gd name="T2" fmla="*/ 340 w 377"/>
                <a:gd name="T3" fmla="*/ 9 h 288"/>
                <a:gd name="T4" fmla="*/ 189 w 377"/>
                <a:gd name="T5" fmla="*/ 0 h 288"/>
                <a:gd name="T6" fmla="*/ 37 w 377"/>
                <a:gd name="T7" fmla="*/ 9 h 288"/>
                <a:gd name="T8" fmla="*/ 18 w 377"/>
                <a:gd name="T9" fmla="*/ 27 h 288"/>
                <a:gd name="T10" fmla="*/ 18 w 377"/>
                <a:gd name="T11" fmla="*/ 250 h 288"/>
                <a:gd name="T12" fmla="*/ 37 w 377"/>
                <a:gd name="T13" fmla="*/ 267 h 288"/>
                <a:gd name="T14" fmla="*/ 110 w 377"/>
                <a:gd name="T15" fmla="*/ 274 h 288"/>
                <a:gd name="T16" fmla="*/ 108 w 377"/>
                <a:gd name="T17" fmla="*/ 276 h 288"/>
                <a:gd name="T18" fmla="*/ 189 w 377"/>
                <a:gd name="T19" fmla="*/ 288 h 288"/>
                <a:gd name="T20" fmla="*/ 269 w 377"/>
                <a:gd name="T21" fmla="*/ 276 h 288"/>
                <a:gd name="T22" fmla="*/ 267 w 377"/>
                <a:gd name="T23" fmla="*/ 274 h 288"/>
                <a:gd name="T24" fmla="*/ 340 w 377"/>
                <a:gd name="T25" fmla="*/ 267 h 288"/>
                <a:gd name="T26" fmla="*/ 359 w 377"/>
                <a:gd name="T27" fmla="*/ 250 h 288"/>
                <a:gd name="T28" fmla="*/ 359 w 377"/>
                <a:gd name="T29" fmla="*/ 27 h 288"/>
                <a:gd name="T30" fmla="*/ 337 w 377"/>
                <a:gd name="T31" fmla="*/ 244 h 288"/>
                <a:gd name="T32" fmla="*/ 40 w 377"/>
                <a:gd name="T33" fmla="*/ 244 h 288"/>
                <a:gd name="T34" fmla="*/ 40 w 377"/>
                <a:gd name="T35" fmla="*/ 32 h 288"/>
                <a:gd name="T36" fmla="*/ 337 w 377"/>
                <a:gd name="T37" fmla="*/ 32 h 288"/>
                <a:gd name="T38" fmla="*/ 337 w 377"/>
                <a:gd name="T39" fmla="*/ 2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7" h="288">
                  <a:moveTo>
                    <a:pt x="359" y="27"/>
                  </a:moveTo>
                  <a:cubicBezTo>
                    <a:pt x="357" y="17"/>
                    <a:pt x="349" y="10"/>
                    <a:pt x="340" y="9"/>
                  </a:cubicBezTo>
                  <a:cubicBezTo>
                    <a:pt x="290" y="3"/>
                    <a:pt x="239" y="0"/>
                    <a:pt x="189" y="0"/>
                  </a:cubicBezTo>
                  <a:cubicBezTo>
                    <a:pt x="138" y="0"/>
                    <a:pt x="87" y="3"/>
                    <a:pt x="37" y="9"/>
                  </a:cubicBezTo>
                  <a:cubicBezTo>
                    <a:pt x="28" y="10"/>
                    <a:pt x="20" y="17"/>
                    <a:pt x="18" y="27"/>
                  </a:cubicBezTo>
                  <a:cubicBezTo>
                    <a:pt x="0" y="101"/>
                    <a:pt x="0" y="176"/>
                    <a:pt x="18" y="250"/>
                  </a:cubicBezTo>
                  <a:cubicBezTo>
                    <a:pt x="20" y="259"/>
                    <a:pt x="28" y="266"/>
                    <a:pt x="37" y="267"/>
                  </a:cubicBezTo>
                  <a:cubicBezTo>
                    <a:pt x="61" y="270"/>
                    <a:pt x="86" y="272"/>
                    <a:pt x="110" y="274"/>
                  </a:cubicBezTo>
                  <a:cubicBezTo>
                    <a:pt x="109" y="275"/>
                    <a:pt x="108" y="275"/>
                    <a:pt x="108" y="276"/>
                  </a:cubicBezTo>
                  <a:cubicBezTo>
                    <a:pt x="108" y="283"/>
                    <a:pt x="144" y="288"/>
                    <a:pt x="189" y="288"/>
                  </a:cubicBezTo>
                  <a:cubicBezTo>
                    <a:pt x="233" y="288"/>
                    <a:pt x="269" y="283"/>
                    <a:pt x="269" y="276"/>
                  </a:cubicBezTo>
                  <a:cubicBezTo>
                    <a:pt x="269" y="275"/>
                    <a:pt x="268" y="275"/>
                    <a:pt x="267" y="274"/>
                  </a:cubicBezTo>
                  <a:cubicBezTo>
                    <a:pt x="291" y="272"/>
                    <a:pt x="316" y="270"/>
                    <a:pt x="340" y="267"/>
                  </a:cubicBezTo>
                  <a:cubicBezTo>
                    <a:pt x="349" y="266"/>
                    <a:pt x="357" y="259"/>
                    <a:pt x="359" y="250"/>
                  </a:cubicBezTo>
                  <a:cubicBezTo>
                    <a:pt x="377" y="176"/>
                    <a:pt x="377" y="101"/>
                    <a:pt x="359" y="27"/>
                  </a:cubicBezTo>
                  <a:close/>
                  <a:moveTo>
                    <a:pt x="337" y="244"/>
                  </a:moveTo>
                  <a:cubicBezTo>
                    <a:pt x="238" y="256"/>
                    <a:pt x="139" y="256"/>
                    <a:pt x="40" y="244"/>
                  </a:cubicBezTo>
                  <a:cubicBezTo>
                    <a:pt x="23" y="174"/>
                    <a:pt x="23" y="103"/>
                    <a:pt x="40" y="32"/>
                  </a:cubicBezTo>
                  <a:cubicBezTo>
                    <a:pt x="139" y="20"/>
                    <a:pt x="238" y="20"/>
                    <a:pt x="337" y="32"/>
                  </a:cubicBezTo>
                  <a:cubicBezTo>
                    <a:pt x="354" y="103"/>
                    <a:pt x="354" y="174"/>
                    <a:pt x="337"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7" name="Freeform 15"/>
            <p:cNvSpPr>
              <a:spLocks noEditPoints="1"/>
            </p:cNvSpPr>
            <p:nvPr/>
          </p:nvSpPr>
          <p:spPr bwMode="auto">
            <a:xfrm>
              <a:off x="6611938" y="301625"/>
              <a:ext cx="131763" cy="128587"/>
            </a:xfrm>
            <a:custGeom>
              <a:avLst/>
              <a:gdLst>
                <a:gd name="T0" fmla="*/ 17 w 35"/>
                <a:gd name="T1" fmla="*/ 34 h 34"/>
                <a:gd name="T2" fmla="*/ 35 w 35"/>
                <a:gd name="T3" fmla="*/ 17 h 34"/>
                <a:gd name="T4" fmla="*/ 17 w 35"/>
                <a:gd name="T5" fmla="*/ 0 h 34"/>
                <a:gd name="T6" fmla="*/ 0 w 35"/>
                <a:gd name="T7" fmla="*/ 17 h 34"/>
                <a:gd name="T8" fmla="*/ 17 w 35"/>
                <a:gd name="T9" fmla="*/ 34 h 34"/>
                <a:gd name="T10" fmla="*/ 17 w 35"/>
                <a:gd name="T11" fmla="*/ 11 h 34"/>
                <a:gd name="T12" fmla="*/ 23 w 35"/>
                <a:gd name="T13" fmla="*/ 17 h 34"/>
                <a:gd name="T14" fmla="*/ 17 w 35"/>
                <a:gd name="T15" fmla="*/ 23 h 34"/>
                <a:gd name="T16" fmla="*/ 12 w 35"/>
                <a:gd name="T17" fmla="*/ 17 h 34"/>
                <a:gd name="T18" fmla="*/ 17 w 35"/>
                <a:gd name="T19" fmla="*/ 11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34">
                  <a:moveTo>
                    <a:pt x="17" y="34"/>
                  </a:moveTo>
                  <a:cubicBezTo>
                    <a:pt x="27" y="34"/>
                    <a:pt x="35" y="26"/>
                    <a:pt x="35" y="17"/>
                  </a:cubicBezTo>
                  <a:cubicBezTo>
                    <a:pt x="35" y="7"/>
                    <a:pt x="27" y="0"/>
                    <a:pt x="17" y="0"/>
                  </a:cubicBezTo>
                  <a:cubicBezTo>
                    <a:pt x="8" y="0"/>
                    <a:pt x="0" y="7"/>
                    <a:pt x="0" y="17"/>
                  </a:cubicBezTo>
                  <a:cubicBezTo>
                    <a:pt x="0" y="26"/>
                    <a:pt x="8" y="34"/>
                    <a:pt x="17" y="34"/>
                  </a:cubicBezTo>
                  <a:close/>
                  <a:moveTo>
                    <a:pt x="17" y="11"/>
                  </a:moveTo>
                  <a:cubicBezTo>
                    <a:pt x="21" y="11"/>
                    <a:pt x="23" y="14"/>
                    <a:pt x="23" y="17"/>
                  </a:cubicBezTo>
                  <a:cubicBezTo>
                    <a:pt x="23" y="20"/>
                    <a:pt x="21" y="23"/>
                    <a:pt x="17" y="23"/>
                  </a:cubicBezTo>
                  <a:cubicBezTo>
                    <a:pt x="14" y="23"/>
                    <a:pt x="12" y="20"/>
                    <a:pt x="12" y="17"/>
                  </a:cubicBezTo>
                  <a:cubicBezTo>
                    <a:pt x="12" y="14"/>
                    <a:pt x="14" y="11"/>
                    <a:pt x="17"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8" name="Freeform 16"/>
            <p:cNvSpPr>
              <a:spLocks/>
            </p:cNvSpPr>
            <p:nvPr/>
          </p:nvSpPr>
          <p:spPr bwMode="auto">
            <a:xfrm>
              <a:off x="6570663" y="860425"/>
              <a:ext cx="173038" cy="46037"/>
            </a:xfrm>
            <a:custGeom>
              <a:avLst/>
              <a:gdLst>
                <a:gd name="T0" fmla="*/ 40 w 46"/>
                <a:gd name="T1" fmla="*/ 0 h 12"/>
                <a:gd name="T2" fmla="*/ 5 w 46"/>
                <a:gd name="T3" fmla="*/ 0 h 12"/>
                <a:gd name="T4" fmla="*/ 0 w 46"/>
                <a:gd name="T5" fmla="*/ 6 h 12"/>
                <a:gd name="T6" fmla="*/ 5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5" y="0"/>
                    <a:pt x="5" y="0"/>
                    <a:pt x="5" y="0"/>
                  </a:cubicBezTo>
                  <a:cubicBezTo>
                    <a:pt x="2" y="0"/>
                    <a:pt x="0" y="3"/>
                    <a:pt x="0" y="6"/>
                  </a:cubicBezTo>
                  <a:cubicBezTo>
                    <a:pt x="0" y="9"/>
                    <a:pt x="2" y="12"/>
                    <a:pt x="5" y="12"/>
                  </a:cubicBezTo>
                  <a:cubicBezTo>
                    <a:pt x="40" y="12"/>
                    <a:pt x="40" y="12"/>
                    <a:pt x="40" y="12"/>
                  </a:cubicBezTo>
                  <a:cubicBezTo>
                    <a:pt x="43" y="12"/>
                    <a:pt x="46" y="9"/>
                    <a:pt x="46" y="6"/>
                  </a:cubicBezTo>
                  <a:cubicBezTo>
                    <a:pt x="46" y="3"/>
                    <a:pt x="43"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9" name="Freeform 17"/>
            <p:cNvSpPr>
              <a:spLocks/>
            </p:cNvSpPr>
            <p:nvPr/>
          </p:nvSpPr>
          <p:spPr bwMode="auto">
            <a:xfrm>
              <a:off x="6611938" y="733425"/>
              <a:ext cx="173038" cy="41275"/>
            </a:xfrm>
            <a:custGeom>
              <a:avLst/>
              <a:gdLst>
                <a:gd name="T0" fmla="*/ 40 w 46"/>
                <a:gd name="T1" fmla="*/ 0 h 11"/>
                <a:gd name="T2" fmla="*/ 6 w 46"/>
                <a:gd name="T3" fmla="*/ 0 h 11"/>
                <a:gd name="T4" fmla="*/ 0 w 46"/>
                <a:gd name="T5" fmla="*/ 5 h 11"/>
                <a:gd name="T6" fmla="*/ 6 w 46"/>
                <a:gd name="T7" fmla="*/ 11 h 11"/>
                <a:gd name="T8" fmla="*/ 40 w 46"/>
                <a:gd name="T9" fmla="*/ 11 h 11"/>
                <a:gd name="T10" fmla="*/ 46 w 46"/>
                <a:gd name="T11" fmla="*/ 5 h 11"/>
                <a:gd name="T12" fmla="*/ 40 w 46"/>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46" h="11">
                  <a:moveTo>
                    <a:pt x="40" y="0"/>
                  </a:moveTo>
                  <a:cubicBezTo>
                    <a:pt x="6" y="0"/>
                    <a:pt x="6" y="0"/>
                    <a:pt x="6" y="0"/>
                  </a:cubicBezTo>
                  <a:cubicBezTo>
                    <a:pt x="3" y="0"/>
                    <a:pt x="0" y="2"/>
                    <a:pt x="0" y="5"/>
                  </a:cubicBezTo>
                  <a:cubicBezTo>
                    <a:pt x="0" y="9"/>
                    <a:pt x="3" y="11"/>
                    <a:pt x="6" y="11"/>
                  </a:cubicBezTo>
                  <a:cubicBezTo>
                    <a:pt x="40" y="11"/>
                    <a:pt x="40" y="11"/>
                    <a:pt x="40" y="11"/>
                  </a:cubicBezTo>
                  <a:cubicBezTo>
                    <a:pt x="44" y="11"/>
                    <a:pt x="46" y="9"/>
                    <a:pt x="46" y="5"/>
                  </a:cubicBezTo>
                  <a:cubicBezTo>
                    <a:pt x="46" y="2"/>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0" name="Freeform 18"/>
            <p:cNvSpPr>
              <a:spLocks/>
            </p:cNvSpPr>
            <p:nvPr/>
          </p:nvSpPr>
          <p:spPr bwMode="auto">
            <a:xfrm>
              <a:off x="6611938" y="601663"/>
              <a:ext cx="173038" cy="46037"/>
            </a:xfrm>
            <a:custGeom>
              <a:avLst/>
              <a:gdLst>
                <a:gd name="T0" fmla="*/ 40 w 46"/>
                <a:gd name="T1" fmla="*/ 0 h 12"/>
                <a:gd name="T2" fmla="*/ 6 w 46"/>
                <a:gd name="T3" fmla="*/ 0 h 12"/>
                <a:gd name="T4" fmla="*/ 0 w 46"/>
                <a:gd name="T5" fmla="*/ 6 h 12"/>
                <a:gd name="T6" fmla="*/ 6 w 46"/>
                <a:gd name="T7" fmla="*/ 12 h 12"/>
                <a:gd name="T8" fmla="*/ 40 w 46"/>
                <a:gd name="T9" fmla="*/ 12 h 12"/>
                <a:gd name="T10" fmla="*/ 46 w 46"/>
                <a:gd name="T11" fmla="*/ 6 h 12"/>
                <a:gd name="T12" fmla="*/ 40 w 4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6" h="12">
                  <a:moveTo>
                    <a:pt x="40" y="0"/>
                  </a:moveTo>
                  <a:cubicBezTo>
                    <a:pt x="6" y="0"/>
                    <a:pt x="6" y="0"/>
                    <a:pt x="6" y="0"/>
                  </a:cubicBezTo>
                  <a:cubicBezTo>
                    <a:pt x="3" y="0"/>
                    <a:pt x="0" y="3"/>
                    <a:pt x="0" y="6"/>
                  </a:cubicBezTo>
                  <a:cubicBezTo>
                    <a:pt x="0" y="9"/>
                    <a:pt x="3" y="12"/>
                    <a:pt x="6" y="12"/>
                  </a:cubicBezTo>
                  <a:cubicBezTo>
                    <a:pt x="40" y="12"/>
                    <a:pt x="40" y="12"/>
                    <a:pt x="40" y="12"/>
                  </a:cubicBezTo>
                  <a:cubicBezTo>
                    <a:pt x="44" y="12"/>
                    <a:pt x="46" y="9"/>
                    <a:pt x="46" y="6"/>
                  </a:cubicBezTo>
                  <a:cubicBezTo>
                    <a:pt x="46" y="3"/>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1" name="Freeform 19"/>
            <p:cNvSpPr>
              <a:spLocks/>
            </p:cNvSpPr>
            <p:nvPr/>
          </p:nvSpPr>
          <p:spPr bwMode="auto">
            <a:xfrm>
              <a:off x="5880100" y="422275"/>
              <a:ext cx="258763" cy="179387"/>
            </a:xfrm>
            <a:custGeom>
              <a:avLst/>
              <a:gdLst>
                <a:gd name="T0" fmla="*/ 63 w 69"/>
                <a:gd name="T1" fmla="*/ 0 h 48"/>
                <a:gd name="T2" fmla="*/ 10 w 69"/>
                <a:gd name="T3" fmla="*/ 4 h 48"/>
                <a:gd name="T4" fmla="*/ 3 w 69"/>
                <a:gd name="T5" fmla="*/ 10 h 48"/>
                <a:gd name="T6" fmla="*/ 0 w 69"/>
                <a:gd name="T7" fmla="*/ 42 h 48"/>
                <a:gd name="T8" fmla="*/ 5 w 69"/>
                <a:gd name="T9" fmla="*/ 48 h 48"/>
                <a:gd name="T10" fmla="*/ 11 w 69"/>
                <a:gd name="T11" fmla="*/ 42 h 48"/>
                <a:gd name="T12" fmla="*/ 13 w 69"/>
                <a:gd name="T13" fmla="*/ 21 h 48"/>
                <a:gd name="T14" fmla="*/ 20 w 69"/>
                <a:gd name="T15" fmla="*/ 14 h 48"/>
                <a:gd name="T16" fmla="*/ 63 w 69"/>
                <a:gd name="T17" fmla="*/ 11 h 48"/>
                <a:gd name="T18" fmla="*/ 69 w 69"/>
                <a:gd name="T19" fmla="*/ 5 h 48"/>
                <a:gd name="T20" fmla="*/ 63 w 69"/>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8">
                  <a:moveTo>
                    <a:pt x="63" y="0"/>
                  </a:moveTo>
                  <a:cubicBezTo>
                    <a:pt x="10" y="4"/>
                    <a:pt x="10" y="4"/>
                    <a:pt x="10" y="4"/>
                  </a:cubicBezTo>
                  <a:cubicBezTo>
                    <a:pt x="7" y="4"/>
                    <a:pt x="4" y="7"/>
                    <a:pt x="3" y="10"/>
                  </a:cubicBezTo>
                  <a:cubicBezTo>
                    <a:pt x="0" y="42"/>
                    <a:pt x="0" y="42"/>
                    <a:pt x="0" y="42"/>
                  </a:cubicBezTo>
                  <a:cubicBezTo>
                    <a:pt x="0" y="46"/>
                    <a:pt x="2" y="48"/>
                    <a:pt x="5" y="48"/>
                  </a:cubicBezTo>
                  <a:cubicBezTo>
                    <a:pt x="8" y="48"/>
                    <a:pt x="11" y="46"/>
                    <a:pt x="11" y="42"/>
                  </a:cubicBezTo>
                  <a:cubicBezTo>
                    <a:pt x="13" y="21"/>
                    <a:pt x="13" y="21"/>
                    <a:pt x="13" y="21"/>
                  </a:cubicBezTo>
                  <a:cubicBezTo>
                    <a:pt x="14" y="17"/>
                    <a:pt x="16" y="15"/>
                    <a:pt x="20" y="14"/>
                  </a:cubicBezTo>
                  <a:cubicBezTo>
                    <a:pt x="63" y="11"/>
                    <a:pt x="63" y="11"/>
                    <a:pt x="63" y="11"/>
                  </a:cubicBezTo>
                  <a:cubicBezTo>
                    <a:pt x="66" y="11"/>
                    <a:pt x="69" y="9"/>
                    <a:pt x="69" y="5"/>
                  </a:cubicBezTo>
                  <a:cubicBezTo>
                    <a:pt x="69" y="2"/>
                    <a:pt x="66"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62" name="Group 61"/>
          <p:cNvGrpSpPr/>
          <p:nvPr/>
        </p:nvGrpSpPr>
        <p:grpSpPr>
          <a:xfrm>
            <a:off x="7349296" y="2128555"/>
            <a:ext cx="395484" cy="422173"/>
            <a:chOff x="8342313" y="10972800"/>
            <a:chExt cx="1293813" cy="1381125"/>
          </a:xfrm>
          <a:solidFill>
            <a:schemeClr val="bg2"/>
          </a:solidFill>
        </p:grpSpPr>
        <p:sp>
          <p:nvSpPr>
            <p:cNvPr id="63" name="Freeform 5"/>
            <p:cNvSpPr>
              <a:spLocks noEditPoints="1"/>
            </p:cNvSpPr>
            <p:nvPr/>
          </p:nvSpPr>
          <p:spPr bwMode="auto">
            <a:xfrm>
              <a:off x="8342313" y="10972800"/>
              <a:ext cx="1293813" cy="1381125"/>
            </a:xfrm>
            <a:custGeom>
              <a:avLst/>
              <a:gdLst>
                <a:gd name="T0" fmla="*/ 299 w 345"/>
                <a:gd name="T1" fmla="*/ 0 h 368"/>
                <a:gd name="T2" fmla="*/ 46 w 345"/>
                <a:gd name="T3" fmla="*/ 0 h 368"/>
                <a:gd name="T4" fmla="*/ 0 w 345"/>
                <a:gd name="T5" fmla="*/ 46 h 368"/>
                <a:gd name="T6" fmla="*/ 0 w 345"/>
                <a:gd name="T7" fmla="*/ 322 h 368"/>
                <a:gd name="T8" fmla="*/ 46 w 345"/>
                <a:gd name="T9" fmla="*/ 368 h 368"/>
                <a:gd name="T10" fmla="*/ 299 w 345"/>
                <a:gd name="T11" fmla="*/ 368 h 368"/>
                <a:gd name="T12" fmla="*/ 345 w 345"/>
                <a:gd name="T13" fmla="*/ 322 h 368"/>
                <a:gd name="T14" fmla="*/ 345 w 345"/>
                <a:gd name="T15" fmla="*/ 46 h 368"/>
                <a:gd name="T16" fmla="*/ 299 w 345"/>
                <a:gd name="T17" fmla="*/ 0 h 368"/>
                <a:gd name="T18" fmla="*/ 322 w 345"/>
                <a:gd name="T19" fmla="*/ 322 h 368"/>
                <a:gd name="T20" fmla="*/ 299 w 345"/>
                <a:gd name="T21" fmla="*/ 345 h 368"/>
                <a:gd name="T22" fmla="*/ 46 w 345"/>
                <a:gd name="T23" fmla="*/ 345 h 368"/>
                <a:gd name="T24" fmla="*/ 23 w 345"/>
                <a:gd name="T25" fmla="*/ 322 h 368"/>
                <a:gd name="T26" fmla="*/ 23 w 345"/>
                <a:gd name="T27" fmla="*/ 46 h 368"/>
                <a:gd name="T28" fmla="*/ 46 w 345"/>
                <a:gd name="T29" fmla="*/ 23 h 368"/>
                <a:gd name="T30" fmla="*/ 299 w 345"/>
                <a:gd name="T31" fmla="*/ 23 h 368"/>
                <a:gd name="T32" fmla="*/ 322 w 345"/>
                <a:gd name="T33" fmla="*/ 46 h 368"/>
                <a:gd name="T34" fmla="*/ 322 w 345"/>
                <a:gd name="T35" fmla="*/ 322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5" h="368">
                  <a:moveTo>
                    <a:pt x="299" y="0"/>
                  </a:moveTo>
                  <a:cubicBezTo>
                    <a:pt x="46" y="0"/>
                    <a:pt x="46" y="0"/>
                    <a:pt x="46" y="0"/>
                  </a:cubicBezTo>
                  <a:cubicBezTo>
                    <a:pt x="20" y="0"/>
                    <a:pt x="0" y="21"/>
                    <a:pt x="0" y="46"/>
                  </a:cubicBezTo>
                  <a:cubicBezTo>
                    <a:pt x="0" y="322"/>
                    <a:pt x="0" y="322"/>
                    <a:pt x="0" y="322"/>
                  </a:cubicBezTo>
                  <a:cubicBezTo>
                    <a:pt x="0" y="348"/>
                    <a:pt x="20" y="368"/>
                    <a:pt x="46" y="368"/>
                  </a:cubicBezTo>
                  <a:cubicBezTo>
                    <a:pt x="299" y="368"/>
                    <a:pt x="299" y="368"/>
                    <a:pt x="299" y="368"/>
                  </a:cubicBezTo>
                  <a:cubicBezTo>
                    <a:pt x="324" y="368"/>
                    <a:pt x="345" y="348"/>
                    <a:pt x="345" y="322"/>
                  </a:cubicBezTo>
                  <a:cubicBezTo>
                    <a:pt x="345" y="46"/>
                    <a:pt x="345" y="46"/>
                    <a:pt x="345" y="46"/>
                  </a:cubicBezTo>
                  <a:cubicBezTo>
                    <a:pt x="345" y="21"/>
                    <a:pt x="324" y="0"/>
                    <a:pt x="299" y="0"/>
                  </a:cubicBezTo>
                  <a:close/>
                  <a:moveTo>
                    <a:pt x="322" y="322"/>
                  </a:moveTo>
                  <a:cubicBezTo>
                    <a:pt x="322" y="335"/>
                    <a:pt x="312" y="345"/>
                    <a:pt x="299" y="345"/>
                  </a:cubicBezTo>
                  <a:cubicBezTo>
                    <a:pt x="46" y="345"/>
                    <a:pt x="46" y="345"/>
                    <a:pt x="46" y="345"/>
                  </a:cubicBezTo>
                  <a:cubicBezTo>
                    <a:pt x="33" y="345"/>
                    <a:pt x="23" y="335"/>
                    <a:pt x="23" y="322"/>
                  </a:cubicBezTo>
                  <a:cubicBezTo>
                    <a:pt x="23" y="46"/>
                    <a:pt x="23" y="46"/>
                    <a:pt x="23" y="46"/>
                  </a:cubicBezTo>
                  <a:cubicBezTo>
                    <a:pt x="23" y="33"/>
                    <a:pt x="33" y="23"/>
                    <a:pt x="46" y="23"/>
                  </a:cubicBezTo>
                  <a:cubicBezTo>
                    <a:pt x="299" y="23"/>
                    <a:pt x="299" y="23"/>
                    <a:pt x="299" y="23"/>
                  </a:cubicBezTo>
                  <a:cubicBezTo>
                    <a:pt x="312" y="23"/>
                    <a:pt x="322" y="33"/>
                    <a:pt x="322" y="46"/>
                  </a:cubicBezTo>
                  <a:lnTo>
                    <a:pt x="322" y="3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4" name="Freeform 6"/>
            <p:cNvSpPr>
              <a:spLocks noEditPoints="1"/>
            </p:cNvSpPr>
            <p:nvPr/>
          </p:nvSpPr>
          <p:spPr bwMode="auto">
            <a:xfrm>
              <a:off x="8513763" y="11145838"/>
              <a:ext cx="949325" cy="863600"/>
            </a:xfrm>
            <a:custGeom>
              <a:avLst/>
              <a:gdLst>
                <a:gd name="T0" fmla="*/ 241 w 253"/>
                <a:gd name="T1" fmla="*/ 0 h 230"/>
                <a:gd name="T2" fmla="*/ 11 w 253"/>
                <a:gd name="T3" fmla="*/ 0 h 230"/>
                <a:gd name="T4" fmla="*/ 0 w 253"/>
                <a:gd name="T5" fmla="*/ 11 h 230"/>
                <a:gd name="T6" fmla="*/ 0 w 253"/>
                <a:gd name="T7" fmla="*/ 219 h 230"/>
                <a:gd name="T8" fmla="*/ 11 w 253"/>
                <a:gd name="T9" fmla="*/ 230 h 230"/>
                <a:gd name="T10" fmla="*/ 241 w 253"/>
                <a:gd name="T11" fmla="*/ 230 h 230"/>
                <a:gd name="T12" fmla="*/ 253 w 253"/>
                <a:gd name="T13" fmla="*/ 219 h 230"/>
                <a:gd name="T14" fmla="*/ 253 w 253"/>
                <a:gd name="T15" fmla="*/ 11 h 230"/>
                <a:gd name="T16" fmla="*/ 241 w 253"/>
                <a:gd name="T17" fmla="*/ 0 h 230"/>
                <a:gd name="T18" fmla="*/ 241 w 253"/>
                <a:gd name="T19" fmla="*/ 11 h 230"/>
                <a:gd name="T20" fmla="*/ 241 w 253"/>
                <a:gd name="T21" fmla="*/ 171 h 230"/>
                <a:gd name="T22" fmla="*/ 204 w 253"/>
                <a:gd name="T23" fmla="*/ 130 h 230"/>
                <a:gd name="T24" fmla="*/ 195 w 253"/>
                <a:gd name="T25" fmla="*/ 127 h 230"/>
                <a:gd name="T26" fmla="*/ 187 w 253"/>
                <a:gd name="T27" fmla="*/ 130 h 230"/>
                <a:gd name="T28" fmla="*/ 157 w 253"/>
                <a:gd name="T29" fmla="*/ 164 h 230"/>
                <a:gd name="T30" fmla="*/ 66 w 253"/>
                <a:gd name="T31" fmla="*/ 61 h 230"/>
                <a:gd name="T32" fmla="*/ 57 w 253"/>
                <a:gd name="T33" fmla="*/ 57 h 230"/>
                <a:gd name="T34" fmla="*/ 49 w 253"/>
                <a:gd name="T35" fmla="*/ 61 h 230"/>
                <a:gd name="T36" fmla="*/ 11 w 253"/>
                <a:gd name="T37" fmla="*/ 105 h 230"/>
                <a:gd name="T38" fmla="*/ 11 w 253"/>
                <a:gd name="T39" fmla="*/ 11 h 230"/>
                <a:gd name="T40" fmla="*/ 241 w 253"/>
                <a:gd name="T41" fmla="*/ 11 h 230"/>
                <a:gd name="T42" fmla="*/ 11 w 253"/>
                <a:gd name="T43" fmla="*/ 122 h 230"/>
                <a:gd name="T44" fmla="*/ 57 w 253"/>
                <a:gd name="T45" fmla="*/ 69 h 230"/>
                <a:gd name="T46" fmla="*/ 150 w 253"/>
                <a:gd name="T47" fmla="*/ 174 h 230"/>
                <a:gd name="T48" fmla="*/ 157 w 253"/>
                <a:gd name="T49" fmla="*/ 182 h 230"/>
                <a:gd name="T50" fmla="*/ 189 w 253"/>
                <a:gd name="T51" fmla="*/ 219 h 230"/>
                <a:gd name="T52" fmla="*/ 11 w 253"/>
                <a:gd name="T53" fmla="*/ 219 h 230"/>
                <a:gd name="T54" fmla="*/ 11 w 253"/>
                <a:gd name="T55" fmla="*/ 122 h 230"/>
                <a:gd name="T56" fmla="*/ 204 w 253"/>
                <a:gd name="T57" fmla="*/ 219 h 230"/>
                <a:gd name="T58" fmla="*/ 165 w 253"/>
                <a:gd name="T59" fmla="*/ 173 h 230"/>
                <a:gd name="T60" fmla="*/ 195 w 253"/>
                <a:gd name="T61" fmla="*/ 138 h 230"/>
                <a:gd name="T62" fmla="*/ 241 w 253"/>
                <a:gd name="T63" fmla="*/ 188 h 230"/>
                <a:gd name="T64" fmla="*/ 241 w 253"/>
                <a:gd name="T65" fmla="*/ 219 h 230"/>
                <a:gd name="T66" fmla="*/ 204 w 253"/>
                <a:gd name="T67" fmla="*/ 219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3" h="230">
                  <a:moveTo>
                    <a:pt x="241" y="0"/>
                  </a:moveTo>
                  <a:cubicBezTo>
                    <a:pt x="11" y="0"/>
                    <a:pt x="11" y="0"/>
                    <a:pt x="11" y="0"/>
                  </a:cubicBezTo>
                  <a:cubicBezTo>
                    <a:pt x="5" y="0"/>
                    <a:pt x="0" y="5"/>
                    <a:pt x="0" y="11"/>
                  </a:cubicBezTo>
                  <a:cubicBezTo>
                    <a:pt x="0" y="219"/>
                    <a:pt x="0" y="219"/>
                    <a:pt x="0" y="219"/>
                  </a:cubicBezTo>
                  <a:cubicBezTo>
                    <a:pt x="0" y="225"/>
                    <a:pt x="5" y="230"/>
                    <a:pt x="11" y="230"/>
                  </a:cubicBezTo>
                  <a:cubicBezTo>
                    <a:pt x="241" y="230"/>
                    <a:pt x="241" y="230"/>
                    <a:pt x="241" y="230"/>
                  </a:cubicBezTo>
                  <a:cubicBezTo>
                    <a:pt x="248" y="230"/>
                    <a:pt x="253" y="225"/>
                    <a:pt x="253" y="219"/>
                  </a:cubicBezTo>
                  <a:cubicBezTo>
                    <a:pt x="253" y="11"/>
                    <a:pt x="253" y="11"/>
                    <a:pt x="253" y="11"/>
                  </a:cubicBezTo>
                  <a:cubicBezTo>
                    <a:pt x="253" y="5"/>
                    <a:pt x="248" y="0"/>
                    <a:pt x="241" y="0"/>
                  </a:cubicBezTo>
                  <a:close/>
                  <a:moveTo>
                    <a:pt x="241" y="11"/>
                  </a:moveTo>
                  <a:cubicBezTo>
                    <a:pt x="241" y="171"/>
                    <a:pt x="241" y="171"/>
                    <a:pt x="241" y="171"/>
                  </a:cubicBezTo>
                  <a:cubicBezTo>
                    <a:pt x="204" y="130"/>
                    <a:pt x="204" y="130"/>
                    <a:pt x="204" y="130"/>
                  </a:cubicBezTo>
                  <a:cubicBezTo>
                    <a:pt x="202" y="128"/>
                    <a:pt x="199" y="127"/>
                    <a:pt x="195" y="127"/>
                  </a:cubicBezTo>
                  <a:cubicBezTo>
                    <a:pt x="192" y="127"/>
                    <a:pt x="189" y="128"/>
                    <a:pt x="187" y="130"/>
                  </a:cubicBezTo>
                  <a:cubicBezTo>
                    <a:pt x="157" y="164"/>
                    <a:pt x="157" y="164"/>
                    <a:pt x="157" y="164"/>
                  </a:cubicBezTo>
                  <a:cubicBezTo>
                    <a:pt x="66" y="61"/>
                    <a:pt x="66" y="61"/>
                    <a:pt x="66" y="61"/>
                  </a:cubicBezTo>
                  <a:cubicBezTo>
                    <a:pt x="64" y="59"/>
                    <a:pt x="61" y="57"/>
                    <a:pt x="57" y="57"/>
                  </a:cubicBezTo>
                  <a:cubicBezTo>
                    <a:pt x="54" y="57"/>
                    <a:pt x="51" y="59"/>
                    <a:pt x="49" y="61"/>
                  </a:cubicBezTo>
                  <a:cubicBezTo>
                    <a:pt x="11" y="105"/>
                    <a:pt x="11" y="105"/>
                    <a:pt x="11" y="105"/>
                  </a:cubicBezTo>
                  <a:cubicBezTo>
                    <a:pt x="11" y="11"/>
                    <a:pt x="11" y="11"/>
                    <a:pt x="11" y="11"/>
                  </a:cubicBezTo>
                  <a:lnTo>
                    <a:pt x="241" y="11"/>
                  </a:lnTo>
                  <a:close/>
                  <a:moveTo>
                    <a:pt x="11" y="122"/>
                  </a:moveTo>
                  <a:cubicBezTo>
                    <a:pt x="57" y="69"/>
                    <a:pt x="57" y="69"/>
                    <a:pt x="57" y="69"/>
                  </a:cubicBezTo>
                  <a:cubicBezTo>
                    <a:pt x="150" y="174"/>
                    <a:pt x="150" y="174"/>
                    <a:pt x="150" y="174"/>
                  </a:cubicBezTo>
                  <a:cubicBezTo>
                    <a:pt x="157" y="182"/>
                    <a:pt x="157" y="182"/>
                    <a:pt x="157" y="182"/>
                  </a:cubicBezTo>
                  <a:cubicBezTo>
                    <a:pt x="189" y="219"/>
                    <a:pt x="189" y="219"/>
                    <a:pt x="189" y="219"/>
                  </a:cubicBezTo>
                  <a:cubicBezTo>
                    <a:pt x="11" y="219"/>
                    <a:pt x="11" y="219"/>
                    <a:pt x="11" y="219"/>
                  </a:cubicBezTo>
                  <a:lnTo>
                    <a:pt x="11" y="122"/>
                  </a:lnTo>
                  <a:close/>
                  <a:moveTo>
                    <a:pt x="204" y="219"/>
                  </a:moveTo>
                  <a:cubicBezTo>
                    <a:pt x="165" y="173"/>
                    <a:pt x="165" y="173"/>
                    <a:pt x="165" y="173"/>
                  </a:cubicBezTo>
                  <a:cubicBezTo>
                    <a:pt x="195" y="138"/>
                    <a:pt x="195" y="138"/>
                    <a:pt x="195" y="138"/>
                  </a:cubicBezTo>
                  <a:cubicBezTo>
                    <a:pt x="241" y="188"/>
                    <a:pt x="241" y="188"/>
                    <a:pt x="241" y="188"/>
                  </a:cubicBezTo>
                  <a:cubicBezTo>
                    <a:pt x="241" y="219"/>
                    <a:pt x="241" y="219"/>
                    <a:pt x="241" y="219"/>
                  </a:cubicBezTo>
                  <a:lnTo>
                    <a:pt x="204" y="2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65" name="Freeform 7"/>
            <p:cNvSpPr>
              <a:spLocks noEditPoints="1"/>
            </p:cNvSpPr>
            <p:nvPr/>
          </p:nvSpPr>
          <p:spPr bwMode="auto">
            <a:xfrm>
              <a:off x="9032875" y="11272838"/>
              <a:ext cx="258763" cy="263525"/>
            </a:xfrm>
            <a:custGeom>
              <a:avLst/>
              <a:gdLst>
                <a:gd name="T0" fmla="*/ 34 w 69"/>
                <a:gd name="T1" fmla="*/ 70 h 70"/>
                <a:gd name="T2" fmla="*/ 69 w 69"/>
                <a:gd name="T3" fmla="*/ 35 h 70"/>
                <a:gd name="T4" fmla="*/ 34 w 69"/>
                <a:gd name="T5" fmla="*/ 0 h 70"/>
                <a:gd name="T6" fmla="*/ 0 w 69"/>
                <a:gd name="T7" fmla="*/ 35 h 70"/>
                <a:gd name="T8" fmla="*/ 34 w 69"/>
                <a:gd name="T9" fmla="*/ 70 h 70"/>
                <a:gd name="T10" fmla="*/ 34 w 69"/>
                <a:gd name="T11" fmla="*/ 12 h 70"/>
                <a:gd name="T12" fmla="*/ 57 w 69"/>
                <a:gd name="T13" fmla="*/ 35 h 70"/>
                <a:gd name="T14" fmla="*/ 34 w 69"/>
                <a:gd name="T15" fmla="*/ 58 h 70"/>
                <a:gd name="T16" fmla="*/ 11 w 69"/>
                <a:gd name="T17" fmla="*/ 35 h 70"/>
                <a:gd name="T18" fmla="*/ 34 w 69"/>
                <a:gd name="T19" fmla="*/ 1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4" y="70"/>
                  </a:moveTo>
                  <a:cubicBezTo>
                    <a:pt x="53" y="70"/>
                    <a:pt x="69" y="54"/>
                    <a:pt x="69" y="35"/>
                  </a:cubicBezTo>
                  <a:cubicBezTo>
                    <a:pt x="69" y="16"/>
                    <a:pt x="53" y="0"/>
                    <a:pt x="34" y="0"/>
                  </a:cubicBezTo>
                  <a:cubicBezTo>
                    <a:pt x="15" y="0"/>
                    <a:pt x="0" y="16"/>
                    <a:pt x="0" y="35"/>
                  </a:cubicBezTo>
                  <a:cubicBezTo>
                    <a:pt x="0" y="54"/>
                    <a:pt x="15" y="70"/>
                    <a:pt x="34" y="70"/>
                  </a:cubicBezTo>
                  <a:close/>
                  <a:moveTo>
                    <a:pt x="34" y="12"/>
                  </a:moveTo>
                  <a:cubicBezTo>
                    <a:pt x="47" y="12"/>
                    <a:pt x="57" y="22"/>
                    <a:pt x="57" y="35"/>
                  </a:cubicBezTo>
                  <a:cubicBezTo>
                    <a:pt x="57" y="48"/>
                    <a:pt x="47" y="58"/>
                    <a:pt x="34" y="58"/>
                  </a:cubicBezTo>
                  <a:cubicBezTo>
                    <a:pt x="22" y="58"/>
                    <a:pt x="11" y="48"/>
                    <a:pt x="11" y="35"/>
                  </a:cubicBezTo>
                  <a:cubicBezTo>
                    <a:pt x="11" y="22"/>
                    <a:pt x="22" y="12"/>
                    <a:pt x="3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66" name="Freeform 22"/>
          <p:cNvSpPr>
            <a:spLocks noEditPoints="1"/>
          </p:cNvSpPr>
          <p:nvPr/>
        </p:nvSpPr>
        <p:spPr bwMode="auto">
          <a:xfrm>
            <a:off x="4499967" y="2187513"/>
            <a:ext cx="422173" cy="304256"/>
          </a:xfrm>
          <a:custGeom>
            <a:avLst/>
            <a:gdLst>
              <a:gd name="T0" fmla="*/ 298 w 368"/>
              <a:gd name="T1" fmla="*/ 94 h 265"/>
              <a:gd name="T2" fmla="*/ 196 w 368"/>
              <a:gd name="T3" fmla="*/ 0 h 265"/>
              <a:gd name="T4" fmla="*/ 102 w 368"/>
              <a:gd name="T5" fmla="*/ 60 h 265"/>
              <a:gd name="T6" fmla="*/ 86 w 368"/>
              <a:gd name="T7" fmla="*/ 58 h 265"/>
              <a:gd name="T8" fmla="*/ 35 w 368"/>
              <a:gd name="T9" fmla="*/ 109 h 265"/>
              <a:gd name="T10" fmla="*/ 37 w 368"/>
              <a:gd name="T11" fmla="*/ 126 h 265"/>
              <a:gd name="T12" fmla="*/ 0 w 368"/>
              <a:gd name="T13" fmla="*/ 190 h 265"/>
              <a:gd name="T14" fmla="*/ 75 w 368"/>
              <a:gd name="T15" fmla="*/ 265 h 265"/>
              <a:gd name="T16" fmla="*/ 75 w 368"/>
              <a:gd name="T17" fmla="*/ 265 h 265"/>
              <a:gd name="T18" fmla="*/ 282 w 368"/>
              <a:gd name="T19" fmla="*/ 265 h 265"/>
              <a:gd name="T20" fmla="*/ 282 w 368"/>
              <a:gd name="T21" fmla="*/ 265 h 265"/>
              <a:gd name="T22" fmla="*/ 368 w 368"/>
              <a:gd name="T23" fmla="*/ 178 h 265"/>
              <a:gd name="T24" fmla="*/ 298 w 368"/>
              <a:gd name="T25" fmla="*/ 94 h 265"/>
              <a:gd name="T26" fmla="*/ 282 w 368"/>
              <a:gd name="T27" fmla="*/ 242 h 265"/>
              <a:gd name="T28" fmla="*/ 282 w 368"/>
              <a:gd name="T29" fmla="*/ 242 h 265"/>
              <a:gd name="T30" fmla="*/ 75 w 368"/>
              <a:gd name="T31" fmla="*/ 242 h 265"/>
              <a:gd name="T32" fmla="*/ 23 w 368"/>
              <a:gd name="T33" fmla="*/ 190 h 265"/>
              <a:gd name="T34" fmla="*/ 49 w 368"/>
              <a:gd name="T35" fmla="*/ 145 h 265"/>
              <a:gd name="T36" fmla="*/ 59 w 368"/>
              <a:gd name="T37" fmla="*/ 118 h 265"/>
              <a:gd name="T38" fmla="*/ 58 w 368"/>
              <a:gd name="T39" fmla="*/ 109 h 265"/>
              <a:gd name="T40" fmla="*/ 86 w 368"/>
              <a:gd name="T41" fmla="*/ 81 h 265"/>
              <a:gd name="T42" fmla="*/ 102 w 368"/>
              <a:gd name="T43" fmla="*/ 83 h 265"/>
              <a:gd name="T44" fmla="*/ 123 w 368"/>
              <a:gd name="T45" fmla="*/ 70 h 265"/>
              <a:gd name="T46" fmla="*/ 196 w 368"/>
              <a:gd name="T47" fmla="*/ 23 h 265"/>
              <a:gd name="T48" fmla="*/ 275 w 368"/>
              <a:gd name="T49" fmla="*/ 96 h 265"/>
              <a:gd name="T50" fmla="*/ 294 w 368"/>
              <a:gd name="T51" fmla="*/ 116 h 265"/>
              <a:gd name="T52" fmla="*/ 345 w 368"/>
              <a:gd name="T53" fmla="*/ 178 h 265"/>
              <a:gd name="T54" fmla="*/ 282 w 368"/>
              <a:gd name="T55" fmla="*/ 24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68" h="265">
                <a:moveTo>
                  <a:pt x="298" y="94"/>
                </a:moveTo>
                <a:cubicBezTo>
                  <a:pt x="293" y="41"/>
                  <a:pt x="250" y="0"/>
                  <a:pt x="196" y="0"/>
                </a:cubicBezTo>
                <a:cubicBezTo>
                  <a:pt x="154" y="0"/>
                  <a:pt x="118" y="25"/>
                  <a:pt x="102" y="60"/>
                </a:cubicBezTo>
                <a:cubicBezTo>
                  <a:pt x="97" y="59"/>
                  <a:pt x="92" y="58"/>
                  <a:pt x="86" y="58"/>
                </a:cubicBezTo>
                <a:cubicBezTo>
                  <a:pt x="58" y="58"/>
                  <a:pt x="35" y="81"/>
                  <a:pt x="35" y="109"/>
                </a:cubicBezTo>
                <a:cubicBezTo>
                  <a:pt x="35" y="115"/>
                  <a:pt x="36" y="120"/>
                  <a:pt x="37" y="126"/>
                </a:cubicBezTo>
                <a:cubicBezTo>
                  <a:pt x="15" y="139"/>
                  <a:pt x="0" y="162"/>
                  <a:pt x="0" y="190"/>
                </a:cubicBezTo>
                <a:cubicBezTo>
                  <a:pt x="0" y="231"/>
                  <a:pt x="34" y="265"/>
                  <a:pt x="75" y="265"/>
                </a:cubicBezTo>
                <a:cubicBezTo>
                  <a:pt x="75" y="265"/>
                  <a:pt x="75" y="265"/>
                  <a:pt x="75" y="265"/>
                </a:cubicBezTo>
                <a:cubicBezTo>
                  <a:pt x="282" y="265"/>
                  <a:pt x="282" y="265"/>
                  <a:pt x="282" y="265"/>
                </a:cubicBezTo>
                <a:cubicBezTo>
                  <a:pt x="282" y="265"/>
                  <a:pt x="282" y="265"/>
                  <a:pt x="282" y="265"/>
                </a:cubicBezTo>
                <a:cubicBezTo>
                  <a:pt x="330" y="265"/>
                  <a:pt x="368" y="226"/>
                  <a:pt x="368" y="178"/>
                </a:cubicBezTo>
                <a:cubicBezTo>
                  <a:pt x="368" y="136"/>
                  <a:pt x="338" y="101"/>
                  <a:pt x="298" y="94"/>
                </a:cubicBezTo>
                <a:close/>
                <a:moveTo>
                  <a:pt x="282" y="242"/>
                </a:moveTo>
                <a:cubicBezTo>
                  <a:pt x="282" y="242"/>
                  <a:pt x="282" y="242"/>
                  <a:pt x="282" y="242"/>
                </a:cubicBezTo>
                <a:cubicBezTo>
                  <a:pt x="75" y="242"/>
                  <a:pt x="75" y="242"/>
                  <a:pt x="75" y="242"/>
                </a:cubicBezTo>
                <a:cubicBezTo>
                  <a:pt x="46" y="242"/>
                  <a:pt x="23" y="219"/>
                  <a:pt x="23" y="190"/>
                </a:cubicBezTo>
                <a:cubicBezTo>
                  <a:pt x="23" y="172"/>
                  <a:pt x="33" y="155"/>
                  <a:pt x="49" y="145"/>
                </a:cubicBezTo>
                <a:cubicBezTo>
                  <a:pt x="65" y="136"/>
                  <a:pt x="66" y="135"/>
                  <a:pt x="59" y="118"/>
                </a:cubicBezTo>
                <a:cubicBezTo>
                  <a:pt x="58" y="115"/>
                  <a:pt x="58" y="112"/>
                  <a:pt x="58" y="109"/>
                </a:cubicBezTo>
                <a:cubicBezTo>
                  <a:pt x="58" y="94"/>
                  <a:pt x="70" y="81"/>
                  <a:pt x="86" y="81"/>
                </a:cubicBezTo>
                <a:cubicBezTo>
                  <a:pt x="86" y="81"/>
                  <a:pt x="94" y="80"/>
                  <a:pt x="102" y="83"/>
                </a:cubicBezTo>
                <a:cubicBezTo>
                  <a:pt x="115" y="89"/>
                  <a:pt x="117" y="83"/>
                  <a:pt x="123" y="70"/>
                </a:cubicBezTo>
                <a:cubicBezTo>
                  <a:pt x="136" y="41"/>
                  <a:pt x="165" y="23"/>
                  <a:pt x="196" y="23"/>
                </a:cubicBezTo>
                <a:cubicBezTo>
                  <a:pt x="237" y="23"/>
                  <a:pt x="271" y="54"/>
                  <a:pt x="275" y="96"/>
                </a:cubicBezTo>
                <a:cubicBezTo>
                  <a:pt x="277" y="112"/>
                  <a:pt x="277" y="112"/>
                  <a:pt x="294" y="116"/>
                </a:cubicBezTo>
                <a:cubicBezTo>
                  <a:pt x="324" y="122"/>
                  <a:pt x="345" y="148"/>
                  <a:pt x="345" y="178"/>
                </a:cubicBezTo>
                <a:cubicBezTo>
                  <a:pt x="345" y="213"/>
                  <a:pt x="317" y="242"/>
                  <a:pt x="282" y="242"/>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sp>
        <p:nvSpPr>
          <p:cNvPr id="67" name="Freeform 13"/>
          <p:cNvSpPr>
            <a:spLocks noEditPoints="1"/>
          </p:cNvSpPr>
          <p:nvPr/>
        </p:nvSpPr>
        <p:spPr bwMode="auto">
          <a:xfrm>
            <a:off x="4509121" y="4361182"/>
            <a:ext cx="403865" cy="515245"/>
          </a:xfrm>
          <a:custGeom>
            <a:avLst/>
            <a:gdLst>
              <a:gd name="T0" fmla="*/ 148 w 188"/>
              <a:gd name="T1" fmla="*/ 120 h 240"/>
              <a:gd name="T2" fmla="*/ 144 w 188"/>
              <a:gd name="T3" fmla="*/ 104 h 240"/>
              <a:gd name="T4" fmla="*/ 157 w 188"/>
              <a:gd name="T5" fmla="*/ 65 h 240"/>
              <a:gd name="T6" fmla="*/ 147 w 188"/>
              <a:gd name="T7" fmla="*/ 1 h 240"/>
              <a:gd name="T8" fmla="*/ 143 w 188"/>
              <a:gd name="T9" fmla="*/ 7 h 240"/>
              <a:gd name="T10" fmla="*/ 134 w 188"/>
              <a:gd name="T11" fmla="*/ 36 h 240"/>
              <a:gd name="T12" fmla="*/ 138 w 188"/>
              <a:gd name="T13" fmla="*/ 58 h 240"/>
              <a:gd name="T14" fmla="*/ 116 w 188"/>
              <a:gd name="T15" fmla="*/ 4 h 240"/>
              <a:gd name="T16" fmla="*/ 64 w 188"/>
              <a:gd name="T17" fmla="*/ 0 h 240"/>
              <a:gd name="T18" fmla="*/ 60 w 188"/>
              <a:gd name="T19" fmla="*/ 104 h 240"/>
              <a:gd name="T20" fmla="*/ 36 w 188"/>
              <a:gd name="T21" fmla="*/ 58 h 240"/>
              <a:gd name="T22" fmla="*/ 35 w 188"/>
              <a:gd name="T23" fmla="*/ 58 h 240"/>
              <a:gd name="T24" fmla="*/ 34 w 188"/>
              <a:gd name="T25" fmla="*/ 57 h 240"/>
              <a:gd name="T26" fmla="*/ 34 w 188"/>
              <a:gd name="T27" fmla="*/ 57 h 240"/>
              <a:gd name="T28" fmla="*/ 2 w 188"/>
              <a:gd name="T29" fmla="*/ 41 h 240"/>
              <a:gd name="T30" fmla="*/ 4 w 188"/>
              <a:gd name="T31" fmla="*/ 76 h 240"/>
              <a:gd name="T32" fmla="*/ 4 w 188"/>
              <a:gd name="T33" fmla="*/ 77 h 240"/>
              <a:gd name="T34" fmla="*/ 18 w 188"/>
              <a:gd name="T35" fmla="*/ 104 h 240"/>
              <a:gd name="T36" fmla="*/ 12 w 188"/>
              <a:gd name="T37" fmla="*/ 108 h 240"/>
              <a:gd name="T38" fmla="*/ 36 w 188"/>
              <a:gd name="T39" fmla="*/ 240 h 240"/>
              <a:gd name="T40" fmla="*/ 148 w 188"/>
              <a:gd name="T41" fmla="*/ 216 h 240"/>
              <a:gd name="T42" fmla="*/ 156 w 188"/>
              <a:gd name="T43" fmla="*/ 184 h 240"/>
              <a:gd name="T44" fmla="*/ 156 w 188"/>
              <a:gd name="T45" fmla="*/ 120 h 240"/>
              <a:gd name="T46" fmla="*/ 146 w 188"/>
              <a:gd name="T47" fmla="*/ 33 h 240"/>
              <a:gd name="T48" fmla="*/ 168 w 188"/>
              <a:gd name="T49" fmla="*/ 41 h 240"/>
              <a:gd name="T50" fmla="*/ 155 w 188"/>
              <a:gd name="T51" fmla="*/ 57 h 240"/>
              <a:gd name="T52" fmla="*/ 141 w 188"/>
              <a:gd name="T53" fmla="*/ 49 h 240"/>
              <a:gd name="T54" fmla="*/ 145 w 188"/>
              <a:gd name="T55" fmla="*/ 63 h 240"/>
              <a:gd name="T56" fmla="*/ 134 w 188"/>
              <a:gd name="T57" fmla="*/ 104 h 240"/>
              <a:gd name="T58" fmla="*/ 145 w 188"/>
              <a:gd name="T59" fmla="*/ 63 h 240"/>
              <a:gd name="T60" fmla="*/ 68 w 188"/>
              <a:gd name="T61" fmla="*/ 8 h 240"/>
              <a:gd name="T62" fmla="*/ 108 w 188"/>
              <a:gd name="T63" fmla="*/ 24 h 240"/>
              <a:gd name="T64" fmla="*/ 84 w 188"/>
              <a:gd name="T65" fmla="*/ 28 h 240"/>
              <a:gd name="T66" fmla="*/ 108 w 188"/>
              <a:gd name="T67" fmla="*/ 32 h 240"/>
              <a:gd name="T68" fmla="*/ 96 w 188"/>
              <a:gd name="T69" fmla="*/ 40 h 240"/>
              <a:gd name="T70" fmla="*/ 96 w 188"/>
              <a:gd name="T71" fmla="*/ 48 h 240"/>
              <a:gd name="T72" fmla="*/ 108 w 188"/>
              <a:gd name="T73" fmla="*/ 56 h 240"/>
              <a:gd name="T74" fmla="*/ 84 w 188"/>
              <a:gd name="T75" fmla="*/ 60 h 240"/>
              <a:gd name="T76" fmla="*/ 108 w 188"/>
              <a:gd name="T77" fmla="*/ 64 h 240"/>
              <a:gd name="T78" fmla="*/ 96 w 188"/>
              <a:gd name="T79" fmla="*/ 80 h 240"/>
              <a:gd name="T80" fmla="*/ 96 w 188"/>
              <a:gd name="T81" fmla="*/ 88 h 240"/>
              <a:gd name="T82" fmla="*/ 108 w 188"/>
              <a:gd name="T83" fmla="*/ 104 h 240"/>
              <a:gd name="T84" fmla="*/ 68 w 188"/>
              <a:gd name="T85" fmla="*/ 8 h 240"/>
              <a:gd name="T86" fmla="*/ 11 w 188"/>
              <a:gd name="T87" fmla="*/ 69 h 240"/>
              <a:gd name="T88" fmla="*/ 24 w 188"/>
              <a:gd name="T89" fmla="*/ 60 h 240"/>
              <a:gd name="T90" fmla="*/ 30 w 188"/>
              <a:gd name="T91" fmla="*/ 66 h 240"/>
              <a:gd name="T92" fmla="*/ 26 w 188"/>
              <a:gd name="T93" fmla="*/ 104 h 240"/>
              <a:gd name="T94" fmla="*/ 140 w 188"/>
              <a:gd name="T95" fmla="*/ 216 h 240"/>
              <a:gd name="T96" fmla="*/ 36 w 188"/>
              <a:gd name="T97" fmla="*/ 232 h 240"/>
              <a:gd name="T98" fmla="*/ 20 w 188"/>
              <a:gd name="T99" fmla="*/ 112 h 240"/>
              <a:gd name="T100" fmla="*/ 56 w 188"/>
              <a:gd name="T101" fmla="*/ 112 h 240"/>
              <a:gd name="T102" fmla="*/ 64 w 188"/>
              <a:gd name="T103" fmla="*/ 112 h 240"/>
              <a:gd name="T104" fmla="*/ 136 w 188"/>
              <a:gd name="T105" fmla="*/ 112 h 240"/>
              <a:gd name="T106" fmla="*/ 136 w 188"/>
              <a:gd name="T107" fmla="*/ 112 h 240"/>
              <a:gd name="T108" fmla="*/ 140 w 188"/>
              <a:gd name="T109" fmla="*/ 216 h 240"/>
              <a:gd name="T110" fmla="*/ 148 w 188"/>
              <a:gd name="T111" fmla="*/ 176 h 240"/>
              <a:gd name="T112" fmla="*/ 156 w 188"/>
              <a:gd name="T113" fmla="*/ 128 h 240"/>
              <a:gd name="T114" fmla="*/ 156 w 188"/>
              <a:gd name="T115" fmla="*/ 17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8" h="240">
                <a:moveTo>
                  <a:pt x="156" y="120"/>
                </a:moveTo>
                <a:cubicBezTo>
                  <a:pt x="148" y="120"/>
                  <a:pt x="148" y="120"/>
                  <a:pt x="148" y="120"/>
                </a:cubicBezTo>
                <a:cubicBezTo>
                  <a:pt x="148" y="108"/>
                  <a:pt x="148" y="108"/>
                  <a:pt x="148" y="108"/>
                </a:cubicBezTo>
                <a:cubicBezTo>
                  <a:pt x="148" y="106"/>
                  <a:pt x="146" y="104"/>
                  <a:pt x="144" y="104"/>
                </a:cubicBezTo>
                <a:cubicBezTo>
                  <a:pt x="142" y="104"/>
                  <a:pt x="142" y="104"/>
                  <a:pt x="142" y="104"/>
                </a:cubicBezTo>
                <a:cubicBezTo>
                  <a:pt x="157" y="65"/>
                  <a:pt x="157" y="65"/>
                  <a:pt x="157" y="65"/>
                </a:cubicBezTo>
                <a:cubicBezTo>
                  <a:pt x="167" y="63"/>
                  <a:pt x="174" y="55"/>
                  <a:pt x="176" y="42"/>
                </a:cubicBezTo>
                <a:cubicBezTo>
                  <a:pt x="178" y="26"/>
                  <a:pt x="170" y="6"/>
                  <a:pt x="147" y="1"/>
                </a:cubicBezTo>
                <a:cubicBezTo>
                  <a:pt x="146" y="0"/>
                  <a:pt x="144" y="1"/>
                  <a:pt x="143" y="2"/>
                </a:cubicBezTo>
                <a:cubicBezTo>
                  <a:pt x="142" y="4"/>
                  <a:pt x="142" y="5"/>
                  <a:pt x="143" y="7"/>
                </a:cubicBezTo>
                <a:cubicBezTo>
                  <a:pt x="149" y="16"/>
                  <a:pt x="145" y="22"/>
                  <a:pt x="139" y="28"/>
                </a:cubicBezTo>
                <a:cubicBezTo>
                  <a:pt x="137" y="31"/>
                  <a:pt x="135" y="33"/>
                  <a:pt x="134" y="36"/>
                </a:cubicBezTo>
                <a:cubicBezTo>
                  <a:pt x="132" y="42"/>
                  <a:pt x="132" y="47"/>
                  <a:pt x="134" y="52"/>
                </a:cubicBezTo>
                <a:cubicBezTo>
                  <a:pt x="135" y="54"/>
                  <a:pt x="136" y="57"/>
                  <a:pt x="138" y="58"/>
                </a:cubicBezTo>
                <a:cubicBezTo>
                  <a:pt x="116" y="99"/>
                  <a:pt x="116" y="99"/>
                  <a:pt x="116" y="99"/>
                </a:cubicBezTo>
                <a:cubicBezTo>
                  <a:pt x="116" y="4"/>
                  <a:pt x="116" y="4"/>
                  <a:pt x="116" y="4"/>
                </a:cubicBezTo>
                <a:cubicBezTo>
                  <a:pt x="116" y="2"/>
                  <a:pt x="114" y="0"/>
                  <a:pt x="112" y="0"/>
                </a:cubicBezTo>
                <a:cubicBezTo>
                  <a:pt x="64" y="0"/>
                  <a:pt x="64" y="0"/>
                  <a:pt x="64" y="0"/>
                </a:cubicBezTo>
                <a:cubicBezTo>
                  <a:pt x="62" y="0"/>
                  <a:pt x="60" y="2"/>
                  <a:pt x="60" y="4"/>
                </a:cubicBezTo>
                <a:cubicBezTo>
                  <a:pt x="60" y="104"/>
                  <a:pt x="60" y="104"/>
                  <a:pt x="60" y="104"/>
                </a:cubicBezTo>
                <a:cubicBezTo>
                  <a:pt x="58" y="104"/>
                  <a:pt x="58" y="104"/>
                  <a:pt x="58" y="104"/>
                </a:cubicBezTo>
                <a:cubicBezTo>
                  <a:pt x="36" y="58"/>
                  <a:pt x="36" y="58"/>
                  <a:pt x="36" y="58"/>
                </a:cubicBezTo>
                <a:cubicBezTo>
                  <a:pt x="36" y="58"/>
                  <a:pt x="35" y="58"/>
                  <a:pt x="35" y="58"/>
                </a:cubicBezTo>
                <a:cubicBezTo>
                  <a:pt x="35" y="58"/>
                  <a:pt x="35" y="58"/>
                  <a:pt x="35" y="58"/>
                </a:cubicBezTo>
                <a:cubicBezTo>
                  <a:pt x="35" y="58"/>
                  <a:pt x="35" y="58"/>
                  <a:pt x="35" y="58"/>
                </a:cubicBezTo>
                <a:cubicBezTo>
                  <a:pt x="35" y="57"/>
                  <a:pt x="35" y="57"/>
                  <a:pt x="34" y="57"/>
                </a:cubicBezTo>
                <a:cubicBezTo>
                  <a:pt x="34" y="57"/>
                  <a:pt x="34" y="57"/>
                  <a:pt x="34" y="57"/>
                </a:cubicBezTo>
                <a:cubicBezTo>
                  <a:pt x="34" y="57"/>
                  <a:pt x="34" y="57"/>
                  <a:pt x="34" y="57"/>
                </a:cubicBezTo>
                <a:cubicBezTo>
                  <a:pt x="6" y="41"/>
                  <a:pt x="6" y="41"/>
                  <a:pt x="6" y="41"/>
                </a:cubicBezTo>
                <a:cubicBezTo>
                  <a:pt x="5" y="40"/>
                  <a:pt x="3" y="40"/>
                  <a:pt x="2" y="41"/>
                </a:cubicBezTo>
                <a:cubicBezTo>
                  <a:pt x="1" y="42"/>
                  <a:pt x="0" y="43"/>
                  <a:pt x="0" y="44"/>
                </a:cubicBezTo>
                <a:cubicBezTo>
                  <a:pt x="4" y="76"/>
                  <a:pt x="4" y="76"/>
                  <a:pt x="4" y="76"/>
                </a:cubicBezTo>
                <a:cubicBezTo>
                  <a:pt x="4" y="77"/>
                  <a:pt x="4" y="77"/>
                  <a:pt x="4" y="77"/>
                </a:cubicBezTo>
                <a:cubicBezTo>
                  <a:pt x="4" y="77"/>
                  <a:pt x="4" y="77"/>
                  <a:pt x="4" y="77"/>
                </a:cubicBezTo>
                <a:cubicBezTo>
                  <a:pt x="4" y="77"/>
                  <a:pt x="4" y="78"/>
                  <a:pt x="4" y="78"/>
                </a:cubicBezTo>
                <a:cubicBezTo>
                  <a:pt x="18" y="104"/>
                  <a:pt x="18" y="104"/>
                  <a:pt x="18" y="104"/>
                </a:cubicBezTo>
                <a:cubicBezTo>
                  <a:pt x="16" y="104"/>
                  <a:pt x="16" y="104"/>
                  <a:pt x="16" y="104"/>
                </a:cubicBezTo>
                <a:cubicBezTo>
                  <a:pt x="14" y="104"/>
                  <a:pt x="12" y="106"/>
                  <a:pt x="12" y="108"/>
                </a:cubicBezTo>
                <a:cubicBezTo>
                  <a:pt x="12" y="216"/>
                  <a:pt x="12" y="216"/>
                  <a:pt x="12" y="216"/>
                </a:cubicBezTo>
                <a:cubicBezTo>
                  <a:pt x="12" y="229"/>
                  <a:pt x="23" y="240"/>
                  <a:pt x="36" y="240"/>
                </a:cubicBezTo>
                <a:cubicBezTo>
                  <a:pt x="124" y="240"/>
                  <a:pt x="124" y="240"/>
                  <a:pt x="124" y="240"/>
                </a:cubicBezTo>
                <a:cubicBezTo>
                  <a:pt x="138" y="240"/>
                  <a:pt x="148" y="230"/>
                  <a:pt x="148" y="216"/>
                </a:cubicBezTo>
                <a:cubicBezTo>
                  <a:pt x="148" y="184"/>
                  <a:pt x="148" y="184"/>
                  <a:pt x="148" y="184"/>
                </a:cubicBezTo>
                <a:cubicBezTo>
                  <a:pt x="156" y="184"/>
                  <a:pt x="156" y="184"/>
                  <a:pt x="156" y="184"/>
                </a:cubicBezTo>
                <a:cubicBezTo>
                  <a:pt x="175" y="184"/>
                  <a:pt x="188" y="171"/>
                  <a:pt x="188" y="152"/>
                </a:cubicBezTo>
                <a:cubicBezTo>
                  <a:pt x="188" y="133"/>
                  <a:pt x="175" y="120"/>
                  <a:pt x="156" y="120"/>
                </a:cubicBezTo>
                <a:close/>
                <a:moveTo>
                  <a:pt x="142" y="39"/>
                </a:moveTo>
                <a:cubicBezTo>
                  <a:pt x="142" y="38"/>
                  <a:pt x="144" y="35"/>
                  <a:pt x="146" y="33"/>
                </a:cubicBezTo>
                <a:cubicBezTo>
                  <a:pt x="150" y="28"/>
                  <a:pt x="155" y="21"/>
                  <a:pt x="154" y="12"/>
                </a:cubicBezTo>
                <a:cubicBezTo>
                  <a:pt x="165" y="18"/>
                  <a:pt x="169" y="31"/>
                  <a:pt x="168" y="41"/>
                </a:cubicBezTo>
                <a:cubicBezTo>
                  <a:pt x="167" y="48"/>
                  <a:pt x="163" y="57"/>
                  <a:pt x="155" y="57"/>
                </a:cubicBezTo>
                <a:cubicBezTo>
                  <a:pt x="155" y="57"/>
                  <a:pt x="155" y="57"/>
                  <a:pt x="155" y="57"/>
                </a:cubicBezTo>
                <a:cubicBezTo>
                  <a:pt x="153" y="57"/>
                  <a:pt x="151" y="56"/>
                  <a:pt x="148" y="56"/>
                </a:cubicBezTo>
                <a:cubicBezTo>
                  <a:pt x="145" y="54"/>
                  <a:pt x="142" y="52"/>
                  <a:pt x="141" y="49"/>
                </a:cubicBezTo>
                <a:cubicBezTo>
                  <a:pt x="140" y="46"/>
                  <a:pt x="140" y="43"/>
                  <a:pt x="142" y="39"/>
                </a:cubicBezTo>
                <a:close/>
                <a:moveTo>
                  <a:pt x="145" y="63"/>
                </a:moveTo>
                <a:cubicBezTo>
                  <a:pt x="146" y="63"/>
                  <a:pt x="148" y="64"/>
                  <a:pt x="149" y="64"/>
                </a:cubicBezTo>
                <a:cubicBezTo>
                  <a:pt x="134" y="104"/>
                  <a:pt x="134" y="104"/>
                  <a:pt x="134" y="104"/>
                </a:cubicBezTo>
                <a:cubicBezTo>
                  <a:pt x="122" y="104"/>
                  <a:pt x="122" y="104"/>
                  <a:pt x="122" y="104"/>
                </a:cubicBezTo>
                <a:cubicBezTo>
                  <a:pt x="145" y="63"/>
                  <a:pt x="145" y="63"/>
                  <a:pt x="145" y="63"/>
                </a:cubicBezTo>
                <a:cubicBezTo>
                  <a:pt x="145" y="63"/>
                  <a:pt x="145" y="63"/>
                  <a:pt x="145" y="63"/>
                </a:cubicBezTo>
                <a:close/>
                <a:moveTo>
                  <a:pt x="68" y="8"/>
                </a:moveTo>
                <a:cubicBezTo>
                  <a:pt x="108" y="8"/>
                  <a:pt x="108" y="8"/>
                  <a:pt x="108" y="8"/>
                </a:cubicBezTo>
                <a:cubicBezTo>
                  <a:pt x="108" y="24"/>
                  <a:pt x="108" y="24"/>
                  <a:pt x="108" y="24"/>
                </a:cubicBezTo>
                <a:cubicBezTo>
                  <a:pt x="88" y="24"/>
                  <a:pt x="88" y="24"/>
                  <a:pt x="88" y="24"/>
                </a:cubicBezTo>
                <a:cubicBezTo>
                  <a:pt x="86" y="24"/>
                  <a:pt x="84" y="26"/>
                  <a:pt x="84" y="28"/>
                </a:cubicBezTo>
                <a:cubicBezTo>
                  <a:pt x="84" y="30"/>
                  <a:pt x="86" y="32"/>
                  <a:pt x="88" y="32"/>
                </a:cubicBezTo>
                <a:cubicBezTo>
                  <a:pt x="108" y="32"/>
                  <a:pt x="108" y="32"/>
                  <a:pt x="108" y="32"/>
                </a:cubicBezTo>
                <a:cubicBezTo>
                  <a:pt x="108" y="40"/>
                  <a:pt x="108" y="40"/>
                  <a:pt x="108" y="40"/>
                </a:cubicBezTo>
                <a:cubicBezTo>
                  <a:pt x="96" y="40"/>
                  <a:pt x="96" y="40"/>
                  <a:pt x="96" y="40"/>
                </a:cubicBezTo>
                <a:cubicBezTo>
                  <a:pt x="94" y="40"/>
                  <a:pt x="92" y="42"/>
                  <a:pt x="92" y="44"/>
                </a:cubicBezTo>
                <a:cubicBezTo>
                  <a:pt x="92" y="46"/>
                  <a:pt x="94" y="48"/>
                  <a:pt x="96" y="48"/>
                </a:cubicBezTo>
                <a:cubicBezTo>
                  <a:pt x="108" y="48"/>
                  <a:pt x="108" y="48"/>
                  <a:pt x="108" y="48"/>
                </a:cubicBezTo>
                <a:cubicBezTo>
                  <a:pt x="108" y="56"/>
                  <a:pt x="108" y="56"/>
                  <a:pt x="108" y="56"/>
                </a:cubicBezTo>
                <a:cubicBezTo>
                  <a:pt x="88" y="56"/>
                  <a:pt x="88" y="56"/>
                  <a:pt x="88" y="56"/>
                </a:cubicBezTo>
                <a:cubicBezTo>
                  <a:pt x="86" y="56"/>
                  <a:pt x="84" y="58"/>
                  <a:pt x="84" y="60"/>
                </a:cubicBezTo>
                <a:cubicBezTo>
                  <a:pt x="84" y="62"/>
                  <a:pt x="86" y="64"/>
                  <a:pt x="88" y="64"/>
                </a:cubicBezTo>
                <a:cubicBezTo>
                  <a:pt x="108" y="64"/>
                  <a:pt x="108" y="64"/>
                  <a:pt x="108" y="64"/>
                </a:cubicBezTo>
                <a:cubicBezTo>
                  <a:pt x="108" y="80"/>
                  <a:pt x="108" y="80"/>
                  <a:pt x="108" y="80"/>
                </a:cubicBezTo>
                <a:cubicBezTo>
                  <a:pt x="96" y="80"/>
                  <a:pt x="96" y="80"/>
                  <a:pt x="96" y="80"/>
                </a:cubicBezTo>
                <a:cubicBezTo>
                  <a:pt x="94" y="80"/>
                  <a:pt x="92" y="82"/>
                  <a:pt x="92" y="84"/>
                </a:cubicBezTo>
                <a:cubicBezTo>
                  <a:pt x="92" y="86"/>
                  <a:pt x="94" y="88"/>
                  <a:pt x="96" y="88"/>
                </a:cubicBezTo>
                <a:cubicBezTo>
                  <a:pt x="108" y="88"/>
                  <a:pt x="108" y="88"/>
                  <a:pt x="108" y="88"/>
                </a:cubicBezTo>
                <a:cubicBezTo>
                  <a:pt x="108" y="104"/>
                  <a:pt x="108" y="104"/>
                  <a:pt x="108" y="104"/>
                </a:cubicBezTo>
                <a:cubicBezTo>
                  <a:pt x="68" y="104"/>
                  <a:pt x="68" y="104"/>
                  <a:pt x="68" y="104"/>
                </a:cubicBezTo>
                <a:lnTo>
                  <a:pt x="68" y="8"/>
                </a:lnTo>
                <a:close/>
                <a:moveTo>
                  <a:pt x="24" y="60"/>
                </a:moveTo>
                <a:cubicBezTo>
                  <a:pt x="11" y="69"/>
                  <a:pt x="11" y="69"/>
                  <a:pt x="11" y="69"/>
                </a:cubicBezTo>
                <a:cubicBezTo>
                  <a:pt x="9" y="51"/>
                  <a:pt x="9" y="51"/>
                  <a:pt x="9" y="51"/>
                </a:cubicBezTo>
                <a:lnTo>
                  <a:pt x="24" y="60"/>
                </a:lnTo>
                <a:close/>
                <a:moveTo>
                  <a:pt x="13" y="77"/>
                </a:moveTo>
                <a:cubicBezTo>
                  <a:pt x="30" y="66"/>
                  <a:pt x="30" y="66"/>
                  <a:pt x="30" y="66"/>
                </a:cubicBezTo>
                <a:cubicBezTo>
                  <a:pt x="50" y="104"/>
                  <a:pt x="50" y="104"/>
                  <a:pt x="50" y="104"/>
                </a:cubicBezTo>
                <a:cubicBezTo>
                  <a:pt x="26" y="104"/>
                  <a:pt x="26" y="104"/>
                  <a:pt x="26" y="104"/>
                </a:cubicBezTo>
                <a:lnTo>
                  <a:pt x="13" y="77"/>
                </a:lnTo>
                <a:close/>
                <a:moveTo>
                  <a:pt x="140" y="216"/>
                </a:moveTo>
                <a:cubicBezTo>
                  <a:pt x="140" y="225"/>
                  <a:pt x="133" y="232"/>
                  <a:pt x="124" y="232"/>
                </a:cubicBezTo>
                <a:cubicBezTo>
                  <a:pt x="36" y="232"/>
                  <a:pt x="36" y="232"/>
                  <a:pt x="36" y="232"/>
                </a:cubicBezTo>
                <a:cubicBezTo>
                  <a:pt x="27" y="232"/>
                  <a:pt x="20" y="225"/>
                  <a:pt x="20" y="216"/>
                </a:cubicBezTo>
                <a:cubicBezTo>
                  <a:pt x="20" y="112"/>
                  <a:pt x="20" y="112"/>
                  <a:pt x="20" y="112"/>
                </a:cubicBezTo>
                <a:cubicBezTo>
                  <a:pt x="24" y="112"/>
                  <a:pt x="24" y="112"/>
                  <a:pt x="24" y="112"/>
                </a:cubicBezTo>
                <a:cubicBezTo>
                  <a:pt x="56" y="112"/>
                  <a:pt x="56" y="112"/>
                  <a:pt x="56" y="112"/>
                </a:cubicBezTo>
                <a:cubicBezTo>
                  <a:pt x="56" y="112"/>
                  <a:pt x="56" y="112"/>
                  <a:pt x="56" y="112"/>
                </a:cubicBezTo>
                <a:cubicBezTo>
                  <a:pt x="64" y="112"/>
                  <a:pt x="64" y="112"/>
                  <a:pt x="64" y="112"/>
                </a:cubicBezTo>
                <a:cubicBezTo>
                  <a:pt x="112" y="112"/>
                  <a:pt x="112" y="112"/>
                  <a:pt x="112" y="112"/>
                </a:cubicBezTo>
                <a:cubicBezTo>
                  <a:pt x="136" y="112"/>
                  <a:pt x="136" y="112"/>
                  <a:pt x="136" y="112"/>
                </a:cubicBezTo>
                <a:cubicBezTo>
                  <a:pt x="136" y="112"/>
                  <a:pt x="136" y="112"/>
                  <a:pt x="136" y="112"/>
                </a:cubicBezTo>
                <a:cubicBezTo>
                  <a:pt x="136" y="112"/>
                  <a:pt x="136" y="112"/>
                  <a:pt x="136" y="112"/>
                </a:cubicBezTo>
                <a:cubicBezTo>
                  <a:pt x="140" y="112"/>
                  <a:pt x="140" y="112"/>
                  <a:pt x="140" y="112"/>
                </a:cubicBezTo>
                <a:lnTo>
                  <a:pt x="140" y="216"/>
                </a:lnTo>
                <a:close/>
                <a:moveTo>
                  <a:pt x="156" y="176"/>
                </a:moveTo>
                <a:cubicBezTo>
                  <a:pt x="148" y="176"/>
                  <a:pt x="148" y="176"/>
                  <a:pt x="148" y="176"/>
                </a:cubicBezTo>
                <a:cubicBezTo>
                  <a:pt x="148" y="128"/>
                  <a:pt x="148" y="128"/>
                  <a:pt x="148" y="128"/>
                </a:cubicBezTo>
                <a:cubicBezTo>
                  <a:pt x="156" y="128"/>
                  <a:pt x="156" y="128"/>
                  <a:pt x="156" y="128"/>
                </a:cubicBezTo>
                <a:cubicBezTo>
                  <a:pt x="170" y="128"/>
                  <a:pt x="180" y="138"/>
                  <a:pt x="180" y="152"/>
                </a:cubicBezTo>
                <a:cubicBezTo>
                  <a:pt x="180" y="166"/>
                  <a:pt x="170" y="176"/>
                  <a:pt x="156" y="17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68" name="Group 67"/>
          <p:cNvGrpSpPr/>
          <p:nvPr/>
        </p:nvGrpSpPr>
        <p:grpSpPr>
          <a:xfrm>
            <a:off x="7324514" y="4351593"/>
            <a:ext cx="445048" cy="534423"/>
            <a:chOff x="5711825" y="2962275"/>
            <a:chExt cx="774700" cy="930275"/>
          </a:xfrm>
          <a:solidFill>
            <a:schemeClr val="bg2"/>
          </a:solidFill>
        </p:grpSpPr>
        <p:sp>
          <p:nvSpPr>
            <p:cNvPr id="69" name="Freeform 27"/>
            <p:cNvSpPr>
              <a:spLocks noEditPoints="1"/>
            </p:cNvSpPr>
            <p:nvPr/>
          </p:nvSpPr>
          <p:spPr bwMode="auto">
            <a:xfrm>
              <a:off x="5711825" y="2962275"/>
              <a:ext cx="774700" cy="930275"/>
            </a:xfrm>
            <a:custGeom>
              <a:avLst/>
              <a:gdLst>
                <a:gd name="T0" fmla="*/ 102 w 204"/>
                <a:gd name="T1" fmla="*/ 245 h 245"/>
                <a:gd name="T2" fmla="*/ 100 w 204"/>
                <a:gd name="T3" fmla="*/ 245 h 245"/>
                <a:gd name="T4" fmla="*/ 0 w 204"/>
                <a:gd name="T5" fmla="*/ 160 h 245"/>
                <a:gd name="T6" fmla="*/ 0 w 204"/>
                <a:gd name="T7" fmla="*/ 159 h 245"/>
                <a:gd name="T8" fmla="*/ 0 w 204"/>
                <a:gd name="T9" fmla="*/ 15 h 245"/>
                <a:gd name="T10" fmla="*/ 4 w 204"/>
                <a:gd name="T11" fmla="*/ 9 h 245"/>
                <a:gd name="T12" fmla="*/ 10 w 204"/>
                <a:gd name="T13" fmla="*/ 11 h 245"/>
                <a:gd name="T14" fmla="*/ 46 w 204"/>
                <a:gd name="T15" fmla="*/ 25 h 245"/>
                <a:gd name="T16" fmla="*/ 97 w 204"/>
                <a:gd name="T17" fmla="*/ 3 h 245"/>
                <a:gd name="T18" fmla="*/ 107 w 204"/>
                <a:gd name="T19" fmla="*/ 3 h 245"/>
                <a:gd name="T20" fmla="*/ 158 w 204"/>
                <a:gd name="T21" fmla="*/ 25 h 245"/>
                <a:gd name="T22" fmla="*/ 194 w 204"/>
                <a:gd name="T23" fmla="*/ 11 h 245"/>
                <a:gd name="T24" fmla="*/ 200 w 204"/>
                <a:gd name="T25" fmla="*/ 9 h 245"/>
                <a:gd name="T26" fmla="*/ 204 w 204"/>
                <a:gd name="T27" fmla="*/ 15 h 245"/>
                <a:gd name="T28" fmla="*/ 204 w 204"/>
                <a:gd name="T29" fmla="*/ 159 h 245"/>
                <a:gd name="T30" fmla="*/ 204 w 204"/>
                <a:gd name="T31" fmla="*/ 160 h 245"/>
                <a:gd name="T32" fmla="*/ 104 w 204"/>
                <a:gd name="T33" fmla="*/ 245 h 245"/>
                <a:gd name="T34" fmla="*/ 102 w 204"/>
                <a:gd name="T35" fmla="*/ 245 h 245"/>
                <a:gd name="T36" fmla="*/ 12 w 204"/>
                <a:gd name="T37" fmla="*/ 158 h 245"/>
                <a:gd name="T38" fmla="*/ 102 w 204"/>
                <a:gd name="T39" fmla="*/ 233 h 245"/>
                <a:gd name="T40" fmla="*/ 192 w 204"/>
                <a:gd name="T41" fmla="*/ 158 h 245"/>
                <a:gd name="T42" fmla="*/ 192 w 204"/>
                <a:gd name="T43" fmla="*/ 28 h 245"/>
                <a:gd name="T44" fmla="*/ 158 w 204"/>
                <a:gd name="T45" fmla="*/ 37 h 245"/>
                <a:gd name="T46" fmla="*/ 102 w 204"/>
                <a:gd name="T47" fmla="*/ 16 h 245"/>
                <a:gd name="T48" fmla="*/ 46 w 204"/>
                <a:gd name="T49" fmla="*/ 37 h 245"/>
                <a:gd name="T50" fmla="*/ 12 w 204"/>
                <a:gd name="T51" fmla="*/ 28 h 245"/>
                <a:gd name="T52" fmla="*/ 12 w 204"/>
                <a:gd name="T53" fmla="*/ 158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04" h="245">
                  <a:moveTo>
                    <a:pt x="102" y="245"/>
                  </a:moveTo>
                  <a:cubicBezTo>
                    <a:pt x="101" y="245"/>
                    <a:pt x="101" y="245"/>
                    <a:pt x="100" y="245"/>
                  </a:cubicBezTo>
                  <a:cubicBezTo>
                    <a:pt x="12" y="220"/>
                    <a:pt x="1" y="162"/>
                    <a:pt x="0" y="160"/>
                  </a:cubicBezTo>
                  <a:cubicBezTo>
                    <a:pt x="0" y="160"/>
                    <a:pt x="0" y="159"/>
                    <a:pt x="0" y="159"/>
                  </a:cubicBezTo>
                  <a:cubicBezTo>
                    <a:pt x="0" y="15"/>
                    <a:pt x="0" y="15"/>
                    <a:pt x="0" y="15"/>
                  </a:cubicBezTo>
                  <a:cubicBezTo>
                    <a:pt x="0" y="13"/>
                    <a:pt x="1" y="10"/>
                    <a:pt x="4" y="9"/>
                  </a:cubicBezTo>
                  <a:cubicBezTo>
                    <a:pt x="6" y="9"/>
                    <a:pt x="9" y="9"/>
                    <a:pt x="10" y="11"/>
                  </a:cubicBezTo>
                  <a:cubicBezTo>
                    <a:pt x="21" y="21"/>
                    <a:pt x="30" y="25"/>
                    <a:pt x="46" y="25"/>
                  </a:cubicBezTo>
                  <a:cubicBezTo>
                    <a:pt x="66" y="25"/>
                    <a:pt x="87" y="16"/>
                    <a:pt x="97" y="3"/>
                  </a:cubicBezTo>
                  <a:cubicBezTo>
                    <a:pt x="99" y="0"/>
                    <a:pt x="104" y="0"/>
                    <a:pt x="107" y="3"/>
                  </a:cubicBezTo>
                  <a:cubicBezTo>
                    <a:pt x="117" y="16"/>
                    <a:pt x="138" y="25"/>
                    <a:pt x="158" y="25"/>
                  </a:cubicBezTo>
                  <a:cubicBezTo>
                    <a:pt x="174" y="25"/>
                    <a:pt x="183" y="21"/>
                    <a:pt x="194" y="11"/>
                  </a:cubicBezTo>
                  <a:cubicBezTo>
                    <a:pt x="195" y="9"/>
                    <a:pt x="198" y="9"/>
                    <a:pt x="200" y="9"/>
                  </a:cubicBezTo>
                  <a:cubicBezTo>
                    <a:pt x="203" y="10"/>
                    <a:pt x="204" y="13"/>
                    <a:pt x="204" y="15"/>
                  </a:cubicBezTo>
                  <a:cubicBezTo>
                    <a:pt x="204" y="159"/>
                    <a:pt x="204" y="159"/>
                    <a:pt x="204" y="159"/>
                  </a:cubicBezTo>
                  <a:cubicBezTo>
                    <a:pt x="204" y="159"/>
                    <a:pt x="204" y="160"/>
                    <a:pt x="204" y="160"/>
                  </a:cubicBezTo>
                  <a:cubicBezTo>
                    <a:pt x="203" y="162"/>
                    <a:pt x="192" y="220"/>
                    <a:pt x="104" y="245"/>
                  </a:cubicBezTo>
                  <a:cubicBezTo>
                    <a:pt x="103" y="245"/>
                    <a:pt x="103" y="245"/>
                    <a:pt x="102" y="245"/>
                  </a:cubicBezTo>
                  <a:close/>
                  <a:moveTo>
                    <a:pt x="12" y="158"/>
                  </a:moveTo>
                  <a:cubicBezTo>
                    <a:pt x="13" y="164"/>
                    <a:pt x="25" y="211"/>
                    <a:pt x="102" y="233"/>
                  </a:cubicBezTo>
                  <a:cubicBezTo>
                    <a:pt x="179" y="211"/>
                    <a:pt x="191" y="164"/>
                    <a:pt x="192" y="158"/>
                  </a:cubicBezTo>
                  <a:cubicBezTo>
                    <a:pt x="192" y="28"/>
                    <a:pt x="192" y="28"/>
                    <a:pt x="192" y="28"/>
                  </a:cubicBezTo>
                  <a:cubicBezTo>
                    <a:pt x="182" y="34"/>
                    <a:pt x="172" y="37"/>
                    <a:pt x="158" y="37"/>
                  </a:cubicBezTo>
                  <a:cubicBezTo>
                    <a:pt x="137" y="37"/>
                    <a:pt x="115" y="28"/>
                    <a:pt x="102" y="16"/>
                  </a:cubicBezTo>
                  <a:cubicBezTo>
                    <a:pt x="89" y="28"/>
                    <a:pt x="67" y="37"/>
                    <a:pt x="46" y="37"/>
                  </a:cubicBezTo>
                  <a:cubicBezTo>
                    <a:pt x="32" y="37"/>
                    <a:pt x="22" y="34"/>
                    <a:pt x="12" y="28"/>
                  </a:cubicBezTo>
                  <a:lnTo>
                    <a:pt x="12" y="1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0" name="Freeform 28"/>
            <p:cNvSpPr>
              <a:spLocks noEditPoints="1"/>
            </p:cNvSpPr>
            <p:nvPr/>
          </p:nvSpPr>
          <p:spPr bwMode="auto">
            <a:xfrm>
              <a:off x="5864225" y="3178175"/>
              <a:ext cx="471488" cy="471488"/>
            </a:xfrm>
            <a:custGeom>
              <a:avLst/>
              <a:gdLst>
                <a:gd name="T0" fmla="*/ 78 w 124"/>
                <a:gd name="T1" fmla="*/ 124 h 124"/>
                <a:gd name="T2" fmla="*/ 46 w 124"/>
                <a:gd name="T3" fmla="*/ 124 h 124"/>
                <a:gd name="T4" fmla="*/ 40 w 124"/>
                <a:gd name="T5" fmla="*/ 118 h 124"/>
                <a:gd name="T6" fmla="*/ 40 w 124"/>
                <a:gd name="T7" fmla="*/ 84 h 124"/>
                <a:gd name="T8" fmla="*/ 6 w 124"/>
                <a:gd name="T9" fmla="*/ 84 h 124"/>
                <a:gd name="T10" fmla="*/ 0 w 124"/>
                <a:gd name="T11" fmla="*/ 78 h 124"/>
                <a:gd name="T12" fmla="*/ 0 w 124"/>
                <a:gd name="T13" fmla="*/ 46 h 124"/>
                <a:gd name="T14" fmla="*/ 6 w 124"/>
                <a:gd name="T15" fmla="*/ 40 h 124"/>
                <a:gd name="T16" fmla="*/ 40 w 124"/>
                <a:gd name="T17" fmla="*/ 40 h 124"/>
                <a:gd name="T18" fmla="*/ 40 w 124"/>
                <a:gd name="T19" fmla="*/ 6 h 124"/>
                <a:gd name="T20" fmla="*/ 46 w 124"/>
                <a:gd name="T21" fmla="*/ 0 h 124"/>
                <a:gd name="T22" fmla="*/ 78 w 124"/>
                <a:gd name="T23" fmla="*/ 0 h 124"/>
                <a:gd name="T24" fmla="*/ 84 w 124"/>
                <a:gd name="T25" fmla="*/ 6 h 124"/>
                <a:gd name="T26" fmla="*/ 84 w 124"/>
                <a:gd name="T27" fmla="*/ 40 h 124"/>
                <a:gd name="T28" fmla="*/ 118 w 124"/>
                <a:gd name="T29" fmla="*/ 40 h 124"/>
                <a:gd name="T30" fmla="*/ 124 w 124"/>
                <a:gd name="T31" fmla="*/ 46 h 124"/>
                <a:gd name="T32" fmla="*/ 124 w 124"/>
                <a:gd name="T33" fmla="*/ 78 h 124"/>
                <a:gd name="T34" fmla="*/ 118 w 124"/>
                <a:gd name="T35" fmla="*/ 84 h 124"/>
                <a:gd name="T36" fmla="*/ 84 w 124"/>
                <a:gd name="T37" fmla="*/ 84 h 124"/>
                <a:gd name="T38" fmla="*/ 84 w 124"/>
                <a:gd name="T39" fmla="*/ 118 h 124"/>
                <a:gd name="T40" fmla="*/ 78 w 124"/>
                <a:gd name="T41" fmla="*/ 124 h 124"/>
                <a:gd name="T42" fmla="*/ 52 w 124"/>
                <a:gd name="T43" fmla="*/ 112 h 124"/>
                <a:gd name="T44" fmla="*/ 72 w 124"/>
                <a:gd name="T45" fmla="*/ 112 h 124"/>
                <a:gd name="T46" fmla="*/ 72 w 124"/>
                <a:gd name="T47" fmla="*/ 78 h 124"/>
                <a:gd name="T48" fmla="*/ 78 w 124"/>
                <a:gd name="T49" fmla="*/ 72 h 124"/>
                <a:gd name="T50" fmla="*/ 112 w 124"/>
                <a:gd name="T51" fmla="*/ 72 h 124"/>
                <a:gd name="T52" fmla="*/ 112 w 124"/>
                <a:gd name="T53" fmla="*/ 52 h 124"/>
                <a:gd name="T54" fmla="*/ 78 w 124"/>
                <a:gd name="T55" fmla="*/ 52 h 124"/>
                <a:gd name="T56" fmla="*/ 72 w 124"/>
                <a:gd name="T57" fmla="*/ 46 h 124"/>
                <a:gd name="T58" fmla="*/ 72 w 124"/>
                <a:gd name="T59" fmla="*/ 12 h 124"/>
                <a:gd name="T60" fmla="*/ 52 w 124"/>
                <a:gd name="T61" fmla="*/ 12 h 124"/>
                <a:gd name="T62" fmla="*/ 52 w 124"/>
                <a:gd name="T63" fmla="*/ 46 h 124"/>
                <a:gd name="T64" fmla="*/ 46 w 124"/>
                <a:gd name="T65" fmla="*/ 52 h 124"/>
                <a:gd name="T66" fmla="*/ 12 w 124"/>
                <a:gd name="T67" fmla="*/ 52 h 124"/>
                <a:gd name="T68" fmla="*/ 12 w 124"/>
                <a:gd name="T69" fmla="*/ 72 h 124"/>
                <a:gd name="T70" fmla="*/ 46 w 124"/>
                <a:gd name="T71" fmla="*/ 72 h 124"/>
                <a:gd name="T72" fmla="*/ 52 w 124"/>
                <a:gd name="T73" fmla="*/ 78 h 124"/>
                <a:gd name="T74" fmla="*/ 52 w 124"/>
                <a:gd name="T75" fmla="*/ 11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78" y="124"/>
                  </a:moveTo>
                  <a:cubicBezTo>
                    <a:pt x="46" y="124"/>
                    <a:pt x="46" y="124"/>
                    <a:pt x="46" y="124"/>
                  </a:cubicBezTo>
                  <a:cubicBezTo>
                    <a:pt x="43" y="124"/>
                    <a:pt x="40" y="121"/>
                    <a:pt x="40" y="118"/>
                  </a:cubicBezTo>
                  <a:cubicBezTo>
                    <a:pt x="40" y="84"/>
                    <a:pt x="40" y="84"/>
                    <a:pt x="40" y="84"/>
                  </a:cubicBezTo>
                  <a:cubicBezTo>
                    <a:pt x="6" y="84"/>
                    <a:pt x="6" y="84"/>
                    <a:pt x="6" y="84"/>
                  </a:cubicBezTo>
                  <a:cubicBezTo>
                    <a:pt x="3" y="84"/>
                    <a:pt x="0" y="81"/>
                    <a:pt x="0" y="78"/>
                  </a:cubicBezTo>
                  <a:cubicBezTo>
                    <a:pt x="0" y="46"/>
                    <a:pt x="0" y="46"/>
                    <a:pt x="0" y="46"/>
                  </a:cubicBezTo>
                  <a:cubicBezTo>
                    <a:pt x="0" y="43"/>
                    <a:pt x="3" y="40"/>
                    <a:pt x="6" y="40"/>
                  </a:cubicBezTo>
                  <a:cubicBezTo>
                    <a:pt x="40" y="40"/>
                    <a:pt x="40" y="40"/>
                    <a:pt x="40" y="40"/>
                  </a:cubicBezTo>
                  <a:cubicBezTo>
                    <a:pt x="40" y="6"/>
                    <a:pt x="40" y="6"/>
                    <a:pt x="40" y="6"/>
                  </a:cubicBezTo>
                  <a:cubicBezTo>
                    <a:pt x="40" y="3"/>
                    <a:pt x="43" y="0"/>
                    <a:pt x="46" y="0"/>
                  </a:cubicBezTo>
                  <a:cubicBezTo>
                    <a:pt x="78" y="0"/>
                    <a:pt x="78" y="0"/>
                    <a:pt x="78" y="0"/>
                  </a:cubicBezTo>
                  <a:cubicBezTo>
                    <a:pt x="81" y="0"/>
                    <a:pt x="84" y="3"/>
                    <a:pt x="84" y="6"/>
                  </a:cubicBezTo>
                  <a:cubicBezTo>
                    <a:pt x="84" y="40"/>
                    <a:pt x="84" y="40"/>
                    <a:pt x="84" y="40"/>
                  </a:cubicBezTo>
                  <a:cubicBezTo>
                    <a:pt x="118" y="40"/>
                    <a:pt x="118" y="40"/>
                    <a:pt x="118" y="40"/>
                  </a:cubicBezTo>
                  <a:cubicBezTo>
                    <a:pt x="121" y="40"/>
                    <a:pt x="124" y="43"/>
                    <a:pt x="124" y="46"/>
                  </a:cubicBezTo>
                  <a:cubicBezTo>
                    <a:pt x="124" y="78"/>
                    <a:pt x="124" y="78"/>
                    <a:pt x="124" y="78"/>
                  </a:cubicBezTo>
                  <a:cubicBezTo>
                    <a:pt x="124" y="81"/>
                    <a:pt x="121" y="84"/>
                    <a:pt x="118" y="84"/>
                  </a:cubicBezTo>
                  <a:cubicBezTo>
                    <a:pt x="84" y="84"/>
                    <a:pt x="84" y="84"/>
                    <a:pt x="84" y="84"/>
                  </a:cubicBezTo>
                  <a:cubicBezTo>
                    <a:pt x="84" y="118"/>
                    <a:pt x="84" y="118"/>
                    <a:pt x="84" y="118"/>
                  </a:cubicBezTo>
                  <a:cubicBezTo>
                    <a:pt x="84" y="121"/>
                    <a:pt x="81" y="124"/>
                    <a:pt x="78" y="124"/>
                  </a:cubicBezTo>
                  <a:close/>
                  <a:moveTo>
                    <a:pt x="52" y="112"/>
                  </a:moveTo>
                  <a:cubicBezTo>
                    <a:pt x="72" y="112"/>
                    <a:pt x="72" y="112"/>
                    <a:pt x="72" y="112"/>
                  </a:cubicBezTo>
                  <a:cubicBezTo>
                    <a:pt x="72" y="78"/>
                    <a:pt x="72" y="78"/>
                    <a:pt x="72" y="78"/>
                  </a:cubicBezTo>
                  <a:cubicBezTo>
                    <a:pt x="72" y="75"/>
                    <a:pt x="75" y="72"/>
                    <a:pt x="78" y="72"/>
                  </a:cubicBezTo>
                  <a:cubicBezTo>
                    <a:pt x="112" y="72"/>
                    <a:pt x="112" y="72"/>
                    <a:pt x="112" y="72"/>
                  </a:cubicBezTo>
                  <a:cubicBezTo>
                    <a:pt x="112" y="52"/>
                    <a:pt x="112" y="52"/>
                    <a:pt x="112" y="52"/>
                  </a:cubicBezTo>
                  <a:cubicBezTo>
                    <a:pt x="78" y="52"/>
                    <a:pt x="78" y="52"/>
                    <a:pt x="78" y="52"/>
                  </a:cubicBezTo>
                  <a:cubicBezTo>
                    <a:pt x="75" y="52"/>
                    <a:pt x="72" y="49"/>
                    <a:pt x="72" y="46"/>
                  </a:cubicBezTo>
                  <a:cubicBezTo>
                    <a:pt x="72" y="12"/>
                    <a:pt x="72" y="12"/>
                    <a:pt x="72" y="12"/>
                  </a:cubicBezTo>
                  <a:cubicBezTo>
                    <a:pt x="52" y="12"/>
                    <a:pt x="52" y="12"/>
                    <a:pt x="52" y="12"/>
                  </a:cubicBezTo>
                  <a:cubicBezTo>
                    <a:pt x="52" y="46"/>
                    <a:pt x="52" y="46"/>
                    <a:pt x="52" y="46"/>
                  </a:cubicBezTo>
                  <a:cubicBezTo>
                    <a:pt x="52" y="49"/>
                    <a:pt x="49" y="52"/>
                    <a:pt x="46" y="52"/>
                  </a:cubicBezTo>
                  <a:cubicBezTo>
                    <a:pt x="12" y="52"/>
                    <a:pt x="12" y="52"/>
                    <a:pt x="12" y="52"/>
                  </a:cubicBezTo>
                  <a:cubicBezTo>
                    <a:pt x="12" y="72"/>
                    <a:pt x="12" y="72"/>
                    <a:pt x="12" y="72"/>
                  </a:cubicBezTo>
                  <a:cubicBezTo>
                    <a:pt x="46" y="72"/>
                    <a:pt x="46" y="72"/>
                    <a:pt x="46" y="72"/>
                  </a:cubicBezTo>
                  <a:cubicBezTo>
                    <a:pt x="49" y="72"/>
                    <a:pt x="52" y="75"/>
                    <a:pt x="52" y="78"/>
                  </a:cubicBezTo>
                  <a:lnTo>
                    <a:pt x="52"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1" name="Group 70"/>
          <p:cNvGrpSpPr/>
          <p:nvPr/>
        </p:nvGrpSpPr>
        <p:grpSpPr>
          <a:xfrm>
            <a:off x="9958607" y="4390998"/>
            <a:ext cx="456875" cy="455613"/>
            <a:chOff x="8521700" y="4130676"/>
            <a:chExt cx="574675" cy="573087"/>
          </a:xfrm>
          <a:solidFill>
            <a:schemeClr val="bg2"/>
          </a:solidFill>
        </p:grpSpPr>
        <p:sp>
          <p:nvSpPr>
            <p:cNvPr id="72" name="Freeform 32"/>
            <p:cNvSpPr>
              <a:spLocks/>
            </p:cNvSpPr>
            <p:nvPr/>
          </p:nvSpPr>
          <p:spPr bwMode="auto">
            <a:xfrm>
              <a:off x="8521700" y="4322763"/>
              <a:ext cx="360363" cy="381000"/>
            </a:xfrm>
            <a:custGeom>
              <a:avLst/>
              <a:gdLst>
                <a:gd name="T0" fmla="*/ 47 w 121"/>
                <a:gd name="T1" fmla="*/ 128 h 128"/>
                <a:gd name="T2" fmla="*/ 22 w 121"/>
                <a:gd name="T3" fmla="*/ 118 h 128"/>
                <a:gd name="T4" fmla="*/ 14 w 121"/>
                <a:gd name="T5" fmla="*/ 110 h 128"/>
                <a:gd name="T6" fmla="*/ 14 w 121"/>
                <a:gd name="T7" fmla="*/ 58 h 128"/>
                <a:gd name="T8" fmla="*/ 58 w 121"/>
                <a:gd name="T9" fmla="*/ 14 h 128"/>
                <a:gd name="T10" fmla="*/ 89 w 121"/>
                <a:gd name="T11" fmla="*/ 0 h 128"/>
                <a:gd name="T12" fmla="*/ 119 w 121"/>
                <a:gd name="T13" fmla="*/ 18 h 128"/>
                <a:gd name="T14" fmla="*/ 118 w 121"/>
                <a:gd name="T15" fmla="*/ 27 h 128"/>
                <a:gd name="T16" fmla="*/ 109 w 121"/>
                <a:gd name="T17" fmla="*/ 26 h 128"/>
                <a:gd name="T18" fmla="*/ 88 w 121"/>
                <a:gd name="T19" fmla="*/ 12 h 128"/>
                <a:gd name="T20" fmla="*/ 66 w 121"/>
                <a:gd name="T21" fmla="*/ 22 h 128"/>
                <a:gd name="T22" fmla="*/ 22 w 121"/>
                <a:gd name="T23" fmla="*/ 66 h 128"/>
                <a:gd name="T24" fmla="*/ 22 w 121"/>
                <a:gd name="T25" fmla="*/ 102 h 128"/>
                <a:gd name="T26" fmla="*/ 30 w 121"/>
                <a:gd name="T27" fmla="*/ 110 h 128"/>
                <a:gd name="T28" fmla="*/ 48 w 121"/>
                <a:gd name="T29" fmla="*/ 116 h 128"/>
                <a:gd name="T30" fmla="*/ 70 w 121"/>
                <a:gd name="T31" fmla="*/ 106 h 128"/>
                <a:gd name="T32" fmla="*/ 102 w 121"/>
                <a:gd name="T33" fmla="*/ 74 h 128"/>
                <a:gd name="T34" fmla="*/ 110 w 121"/>
                <a:gd name="T35" fmla="*/ 74 h 128"/>
                <a:gd name="T36" fmla="*/ 110 w 121"/>
                <a:gd name="T37" fmla="*/ 82 h 128"/>
                <a:gd name="T38" fmla="*/ 78 w 121"/>
                <a:gd name="T39" fmla="*/ 114 h 128"/>
                <a:gd name="T40" fmla="*/ 49 w 121"/>
                <a:gd name="T41" fmla="*/ 128 h 128"/>
                <a:gd name="T42" fmla="*/ 47 w 121"/>
                <a:gd name="T43"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128">
                  <a:moveTo>
                    <a:pt x="47" y="128"/>
                  </a:moveTo>
                  <a:cubicBezTo>
                    <a:pt x="37" y="128"/>
                    <a:pt x="28" y="125"/>
                    <a:pt x="22" y="118"/>
                  </a:cubicBezTo>
                  <a:cubicBezTo>
                    <a:pt x="14" y="110"/>
                    <a:pt x="14" y="110"/>
                    <a:pt x="14" y="110"/>
                  </a:cubicBezTo>
                  <a:cubicBezTo>
                    <a:pt x="0" y="96"/>
                    <a:pt x="0" y="72"/>
                    <a:pt x="14" y="58"/>
                  </a:cubicBezTo>
                  <a:cubicBezTo>
                    <a:pt x="58" y="14"/>
                    <a:pt x="58" y="14"/>
                    <a:pt x="58" y="14"/>
                  </a:cubicBezTo>
                  <a:cubicBezTo>
                    <a:pt x="70" y="2"/>
                    <a:pt x="81" y="0"/>
                    <a:pt x="89" y="0"/>
                  </a:cubicBezTo>
                  <a:cubicBezTo>
                    <a:pt x="100" y="1"/>
                    <a:pt x="111" y="7"/>
                    <a:pt x="119" y="18"/>
                  </a:cubicBezTo>
                  <a:cubicBezTo>
                    <a:pt x="121" y="21"/>
                    <a:pt x="120" y="25"/>
                    <a:pt x="118" y="27"/>
                  </a:cubicBezTo>
                  <a:cubicBezTo>
                    <a:pt x="115" y="29"/>
                    <a:pt x="111" y="28"/>
                    <a:pt x="109" y="26"/>
                  </a:cubicBezTo>
                  <a:cubicBezTo>
                    <a:pt x="103" y="17"/>
                    <a:pt x="96" y="13"/>
                    <a:pt x="88" y="12"/>
                  </a:cubicBezTo>
                  <a:cubicBezTo>
                    <a:pt x="81" y="12"/>
                    <a:pt x="73" y="15"/>
                    <a:pt x="66" y="22"/>
                  </a:cubicBezTo>
                  <a:cubicBezTo>
                    <a:pt x="22" y="66"/>
                    <a:pt x="22" y="66"/>
                    <a:pt x="22" y="66"/>
                  </a:cubicBezTo>
                  <a:cubicBezTo>
                    <a:pt x="13" y="76"/>
                    <a:pt x="13" y="92"/>
                    <a:pt x="22" y="102"/>
                  </a:cubicBezTo>
                  <a:cubicBezTo>
                    <a:pt x="30" y="110"/>
                    <a:pt x="30" y="110"/>
                    <a:pt x="30" y="110"/>
                  </a:cubicBezTo>
                  <a:cubicBezTo>
                    <a:pt x="35" y="114"/>
                    <a:pt x="41" y="117"/>
                    <a:pt x="48" y="116"/>
                  </a:cubicBezTo>
                  <a:cubicBezTo>
                    <a:pt x="56" y="116"/>
                    <a:pt x="63" y="112"/>
                    <a:pt x="70" y="106"/>
                  </a:cubicBezTo>
                  <a:cubicBezTo>
                    <a:pt x="102" y="74"/>
                    <a:pt x="102" y="74"/>
                    <a:pt x="102" y="74"/>
                  </a:cubicBezTo>
                  <a:cubicBezTo>
                    <a:pt x="104" y="71"/>
                    <a:pt x="108" y="71"/>
                    <a:pt x="110" y="74"/>
                  </a:cubicBezTo>
                  <a:cubicBezTo>
                    <a:pt x="113" y="76"/>
                    <a:pt x="113" y="80"/>
                    <a:pt x="110" y="82"/>
                  </a:cubicBezTo>
                  <a:cubicBezTo>
                    <a:pt x="78" y="114"/>
                    <a:pt x="78" y="114"/>
                    <a:pt x="78" y="114"/>
                  </a:cubicBezTo>
                  <a:cubicBezTo>
                    <a:pt x="70" y="123"/>
                    <a:pt x="59" y="128"/>
                    <a:pt x="49" y="128"/>
                  </a:cubicBezTo>
                  <a:cubicBezTo>
                    <a:pt x="48" y="128"/>
                    <a:pt x="47" y="128"/>
                    <a:pt x="47"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3" name="Freeform 33"/>
            <p:cNvSpPr>
              <a:spLocks/>
            </p:cNvSpPr>
            <p:nvPr/>
          </p:nvSpPr>
          <p:spPr bwMode="auto">
            <a:xfrm>
              <a:off x="8769350" y="4130676"/>
              <a:ext cx="327025" cy="392113"/>
            </a:xfrm>
            <a:custGeom>
              <a:avLst/>
              <a:gdLst>
                <a:gd name="T0" fmla="*/ 29 w 110"/>
                <a:gd name="T1" fmla="*/ 132 h 132"/>
                <a:gd name="T2" fmla="*/ 26 w 110"/>
                <a:gd name="T3" fmla="*/ 132 h 132"/>
                <a:gd name="T4" fmla="*/ 2 w 110"/>
                <a:gd name="T5" fmla="*/ 118 h 132"/>
                <a:gd name="T6" fmla="*/ 4 w 110"/>
                <a:gd name="T7" fmla="*/ 110 h 132"/>
                <a:gd name="T8" fmla="*/ 12 w 110"/>
                <a:gd name="T9" fmla="*/ 112 h 132"/>
                <a:gd name="T10" fmla="*/ 27 w 110"/>
                <a:gd name="T11" fmla="*/ 120 h 132"/>
                <a:gd name="T12" fmla="*/ 43 w 110"/>
                <a:gd name="T13" fmla="*/ 115 h 132"/>
                <a:gd name="T14" fmla="*/ 91 w 110"/>
                <a:gd name="T15" fmla="*/ 67 h 132"/>
                <a:gd name="T16" fmla="*/ 98 w 110"/>
                <a:gd name="T17" fmla="*/ 51 h 132"/>
                <a:gd name="T18" fmla="*/ 91 w 110"/>
                <a:gd name="T19" fmla="*/ 35 h 132"/>
                <a:gd name="T20" fmla="*/ 83 w 110"/>
                <a:gd name="T21" fmla="*/ 27 h 132"/>
                <a:gd name="T22" fmla="*/ 47 w 110"/>
                <a:gd name="T23" fmla="*/ 23 h 132"/>
                <a:gd name="T24" fmla="*/ 11 w 110"/>
                <a:gd name="T25" fmla="*/ 59 h 132"/>
                <a:gd name="T26" fmla="*/ 3 w 110"/>
                <a:gd name="T27" fmla="*/ 59 h 132"/>
                <a:gd name="T28" fmla="*/ 3 w 110"/>
                <a:gd name="T29" fmla="*/ 51 h 132"/>
                <a:gd name="T30" fmla="*/ 39 w 110"/>
                <a:gd name="T31" fmla="*/ 15 h 132"/>
                <a:gd name="T32" fmla="*/ 91 w 110"/>
                <a:gd name="T33" fmla="*/ 19 h 132"/>
                <a:gd name="T34" fmla="*/ 99 w 110"/>
                <a:gd name="T35" fmla="*/ 27 h 132"/>
                <a:gd name="T36" fmla="*/ 110 w 110"/>
                <a:gd name="T37" fmla="*/ 51 h 132"/>
                <a:gd name="T38" fmla="*/ 99 w 110"/>
                <a:gd name="T39" fmla="*/ 75 h 132"/>
                <a:gd name="T40" fmla="*/ 51 w 110"/>
                <a:gd name="T41" fmla="*/ 123 h 132"/>
                <a:gd name="T42" fmla="*/ 29 w 110"/>
                <a:gd name="T43"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132">
                  <a:moveTo>
                    <a:pt x="29" y="132"/>
                  </a:moveTo>
                  <a:cubicBezTo>
                    <a:pt x="28" y="132"/>
                    <a:pt x="27" y="132"/>
                    <a:pt x="26" y="132"/>
                  </a:cubicBezTo>
                  <a:cubicBezTo>
                    <a:pt x="16" y="131"/>
                    <a:pt x="7" y="126"/>
                    <a:pt x="2" y="118"/>
                  </a:cubicBezTo>
                  <a:cubicBezTo>
                    <a:pt x="0" y="116"/>
                    <a:pt x="1" y="112"/>
                    <a:pt x="4" y="110"/>
                  </a:cubicBezTo>
                  <a:cubicBezTo>
                    <a:pt x="6" y="108"/>
                    <a:pt x="10" y="109"/>
                    <a:pt x="12" y="112"/>
                  </a:cubicBezTo>
                  <a:cubicBezTo>
                    <a:pt x="15" y="116"/>
                    <a:pt x="21" y="120"/>
                    <a:pt x="27" y="120"/>
                  </a:cubicBezTo>
                  <a:cubicBezTo>
                    <a:pt x="33" y="121"/>
                    <a:pt x="39" y="119"/>
                    <a:pt x="43" y="115"/>
                  </a:cubicBezTo>
                  <a:cubicBezTo>
                    <a:pt x="91" y="67"/>
                    <a:pt x="91" y="67"/>
                    <a:pt x="91" y="67"/>
                  </a:cubicBezTo>
                  <a:cubicBezTo>
                    <a:pt x="95" y="62"/>
                    <a:pt x="98" y="57"/>
                    <a:pt x="98" y="51"/>
                  </a:cubicBezTo>
                  <a:cubicBezTo>
                    <a:pt x="98" y="45"/>
                    <a:pt x="95" y="40"/>
                    <a:pt x="91" y="35"/>
                  </a:cubicBezTo>
                  <a:cubicBezTo>
                    <a:pt x="83" y="27"/>
                    <a:pt x="83" y="27"/>
                    <a:pt x="83" y="27"/>
                  </a:cubicBezTo>
                  <a:cubicBezTo>
                    <a:pt x="73" y="18"/>
                    <a:pt x="57" y="14"/>
                    <a:pt x="47" y="23"/>
                  </a:cubicBezTo>
                  <a:cubicBezTo>
                    <a:pt x="11" y="59"/>
                    <a:pt x="11" y="59"/>
                    <a:pt x="11" y="59"/>
                  </a:cubicBezTo>
                  <a:cubicBezTo>
                    <a:pt x="9" y="62"/>
                    <a:pt x="5" y="62"/>
                    <a:pt x="3" y="59"/>
                  </a:cubicBezTo>
                  <a:cubicBezTo>
                    <a:pt x="0" y="57"/>
                    <a:pt x="0" y="53"/>
                    <a:pt x="3" y="51"/>
                  </a:cubicBezTo>
                  <a:cubicBezTo>
                    <a:pt x="39" y="15"/>
                    <a:pt x="39" y="15"/>
                    <a:pt x="39" y="15"/>
                  </a:cubicBezTo>
                  <a:cubicBezTo>
                    <a:pt x="53" y="0"/>
                    <a:pt x="78" y="5"/>
                    <a:pt x="91" y="19"/>
                  </a:cubicBezTo>
                  <a:cubicBezTo>
                    <a:pt x="99" y="27"/>
                    <a:pt x="99" y="27"/>
                    <a:pt x="99" y="27"/>
                  </a:cubicBezTo>
                  <a:cubicBezTo>
                    <a:pt x="106" y="34"/>
                    <a:pt x="110" y="42"/>
                    <a:pt x="110" y="51"/>
                  </a:cubicBezTo>
                  <a:cubicBezTo>
                    <a:pt x="110" y="60"/>
                    <a:pt x="106" y="68"/>
                    <a:pt x="99" y="75"/>
                  </a:cubicBezTo>
                  <a:cubicBezTo>
                    <a:pt x="51" y="123"/>
                    <a:pt x="51" y="123"/>
                    <a:pt x="51" y="123"/>
                  </a:cubicBezTo>
                  <a:cubicBezTo>
                    <a:pt x="45" y="129"/>
                    <a:pt x="38" y="132"/>
                    <a:pt x="29" y="1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4" name="Group 73"/>
          <p:cNvGrpSpPr/>
          <p:nvPr/>
        </p:nvGrpSpPr>
        <p:grpSpPr>
          <a:xfrm>
            <a:off x="1696469" y="2106145"/>
            <a:ext cx="603250" cy="466992"/>
            <a:chOff x="2635250" y="1377950"/>
            <a:chExt cx="773113" cy="598488"/>
          </a:xfrm>
          <a:solidFill>
            <a:schemeClr val="bg2"/>
          </a:solidFill>
        </p:grpSpPr>
        <p:sp>
          <p:nvSpPr>
            <p:cNvPr id="75" name="Freeform 37"/>
            <p:cNvSpPr>
              <a:spLocks noEditPoints="1"/>
            </p:cNvSpPr>
            <p:nvPr/>
          </p:nvSpPr>
          <p:spPr bwMode="auto">
            <a:xfrm>
              <a:off x="3222625" y="1647825"/>
              <a:ext cx="185738" cy="234950"/>
            </a:xfrm>
            <a:custGeom>
              <a:avLst/>
              <a:gdLst>
                <a:gd name="T0" fmla="*/ 24 w 60"/>
                <a:gd name="T1" fmla="*/ 76 h 76"/>
                <a:gd name="T2" fmla="*/ 24 w 60"/>
                <a:gd name="T3" fmla="*/ 76 h 76"/>
                <a:gd name="T4" fmla="*/ 18 w 60"/>
                <a:gd name="T5" fmla="*/ 72 h 76"/>
                <a:gd name="T6" fmla="*/ 3 w 60"/>
                <a:gd name="T7" fmla="*/ 50 h 76"/>
                <a:gd name="T8" fmla="*/ 2 w 60"/>
                <a:gd name="T9" fmla="*/ 38 h 76"/>
                <a:gd name="T10" fmla="*/ 15 w 60"/>
                <a:gd name="T11" fmla="*/ 9 h 76"/>
                <a:gd name="T12" fmla="*/ 25 w 60"/>
                <a:gd name="T13" fmla="*/ 2 h 76"/>
                <a:gd name="T14" fmla="*/ 53 w 60"/>
                <a:gd name="T15" fmla="*/ 0 h 76"/>
                <a:gd name="T16" fmla="*/ 59 w 60"/>
                <a:gd name="T17" fmla="*/ 3 h 76"/>
                <a:gd name="T18" fmla="*/ 59 w 60"/>
                <a:gd name="T19" fmla="*/ 9 h 76"/>
                <a:gd name="T20" fmla="*/ 30 w 60"/>
                <a:gd name="T21" fmla="*/ 71 h 76"/>
                <a:gd name="T22" fmla="*/ 24 w 60"/>
                <a:gd name="T23" fmla="*/ 76 h 76"/>
                <a:gd name="T24" fmla="*/ 51 w 60"/>
                <a:gd name="T25" fmla="*/ 8 h 76"/>
                <a:gd name="T26" fmla="*/ 26 w 60"/>
                <a:gd name="T27" fmla="*/ 10 h 76"/>
                <a:gd name="T28" fmla="*/ 23 w 60"/>
                <a:gd name="T29" fmla="*/ 12 h 76"/>
                <a:gd name="T30" fmla="*/ 9 w 60"/>
                <a:gd name="T31" fmla="*/ 41 h 76"/>
                <a:gd name="T32" fmla="*/ 9 w 60"/>
                <a:gd name="T33" fmla="*/ 45 h 76"/>
                <a:gd name="T34" fmla="*/ 23 w 60"/>
                <a:gd name="T35" fmla="*/ 66 h 76"/>
                <a:gd name="T36" fmla="*/ 51 w 60"/>
                <a:gd name="T37"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76">
                  <a:moveTo>
                    <a:pt x="24" y="76"/>
                  </a:moveTo>
                  <a:cubicBezTo>
                    <a:pt x="24" y="76"/>
                    <a:pt x="24" y="76"/>
                    <a:pt x="24" y="76"/>
                  </a:cubicBezTo>
                  <a:cubicBezTo>
                    <a:pt x="21" y="76"/>
                    <a:pt x="19" y="74"/>
                    <a:pt x="18" y="72"/>
                  </a:cubicBezTo>
                  <a:cubicBezTo>
                    <a:pt x="3" y="50"/>
                    <a:pt x="3" y="50"/>
                    <a:pt x="3" y="50"/>
                  </a:cubicBezTo>
                  <a:cubicBezTo>
                    <a:pt x="0" y="47"/>
                    <a:pt x="0" y="41"/>
                    <a:pt x="2" y="38"/>
                  </a:cubicBezTo>
                  <a:cubicBezTo>
                    <a:pt x="15" y="9"/>
                    <a:pt x="15" y="9"/>
                    <a:pt x="15" y="9"/>
                  </a:cubicBezTo>
                  <a:cubicBezTo>
                    <a:pt x="17" y="5"/>
                    <a:pt x="21" y="2"/>
                    <a:pt x="25" y="2"/>
                  </a:cubicBezTo>
                  <a:cubicBezTo>
                    <a:pt x="53" y="0"/>
                    <a:pt x="53" y="0"/>
                    <a:pt x="53" y="0"/>
                  </a:cubicBezTo>
                  <a:cubicBezTo>
                    <a:pt x="55" y="0"/>
                    <a:pt x="58" y="1"/>
                    <a:pt x="59" y="3"/>
                  </a:cubicBezTo>
                  <a:cubicBezTo>
                    <a:pt x="60" y="5"/>
                    <a:pt x="60" y="7"/>
                    <a:pt x="59" y="9"/>
                  </a:cubicBezTo>
                  <a:cubicBezTo>
                    <a:pt x="30" y="71"/>
                    <a:pt x="30" y="71"/>
                    <a:pt x="30" y="71"/>
                  </a:cubicBezTo>
                  <a:cubicBezTo>
                    <a:pt x="28" y="74"/>
                    <a:pt x="26" y="76"/>
                    <a:pt x="24" y="76"/>
                  </a:cubicBezTo>
                  <a:close/>
                  <a:moveTo>
                    <a:pt x="51" y="8"/>
                  </a:moveTo>
                  <a:cubicBezTo>
                    <a:pt x="26" y="10"/>
                    <a:pt x="26" y="10"/>
                    <a:pt x="26" y="10"/>
                  </a:cubicBezTo>
                  <a:cubicBezTo>
                    <a:pt x="25" y="10"/>
                    <a:pt x="23" y="11"/>
                    <a:pt x="23" y="12"/>
                  </a:cubicBezTo>
                  <a:cubicBezTo>
                    <a:pt x="9" y="41"/>
                    <a:pt x="9" y="41"/>
                    <a:pt x="9" y="41"/>
                  </a:cubicBezTo>
                  <a:cubicBezTo>
                    <a:pt x="8" y="42"/>
                    <a:pt x="8" y="44"/>
                    <a:pt x="9" y="45"/>
                  </a:cubicBezTo>
                  <a:cubicBezTo>
                    <a:pt x="23" y="66"/>
                    <a:pt x="23" y="66"/>
                    <a:pt x="23" y="66"/>
                  </a:cubicBezTo>
                  <a:lnTo>
                    <a:pt x="51"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6" name="Freeform 38"/>
            <p:cNvSpPr>
              <a:spLocks noEditPoints="1"/>
            </p:cNvSpPr>
            <p:nvPr/>
          </p:nvSpPr>
          <p:spPr bwMode="auto">
            <a:xfrm>
              <a:off x="2762250" y="1377950"/>
              <a:ext cx="522288" cy="452438"/>
            </a:xfrm>
            <a:custGeom>
              <a:avLst/>
              <a:gdLst>
                <a:gd name="T0" fmla="*/ 120 w 169"/>
                <a:gd name="T1" fmla="*/ 146 h 146"/>
                <a:gd name="T2" fmla="*/ 120 w 169"/>
                <a:gd name="T3" fmla="*/ 146 h 146"/>
                <a:gd name="T4" fmla="*/ 111 w 169"/>
                <a:gd name="T5" fmla="*/ 144 h 146"/>
                <a:gd name="T6" fmla="*/ 13 w 169"/>
                <a:gd name="T7" fmla="*/ 97 h 146"/>
                <a:gd name="T8" fmla="*/ 2 w 169"/>
                <a:gd name="T9" fmla="*/ 85 h 146"/>
                <a:gd name="T10" fmla="*/ 3 w 169"/>
                <a:gd name="T11" fmla="*/ 69 h 146"/>
                <a:gd name="T12" fmla="*/ 30 w 169"/>
                <a:gd name="T13" fmla="*/ 12 h 146"/>
                <a:gd name="T14" fmla="*/ 49 w 169"/>
                <a:gd name="T15" fmla="*/ 0 h 146"/>
                <a:gd name="T16" fmla="*/ 58 w 169"/>
                <a:gd name="T17" fmla="*/ 2 h 146"/>
                <a:gd name="T18" fmla="*/ 156 w 169"/>
                <a:gd name="T19" fmla="*/ 49 h 146"/>
                <a:gd name="T20" fmla="*/ 167 w 169"/>
                <a:gd name="T21" fmla="*/ 61 h 146"/>
                <a:gd name="T22" fmla="*/ 166 w 169"/>
                <a:gd name="T23" fmla="*/ 77 h 146"/>
                <a:gd name="T24" fmla="*/ 139 w 169"/>
                <a:gd name="T25" fmla="*/ 134 h 146"/>
                <a:gd name="T26" fmla="*/ 120 w 169"/>
                <a:gd name="T27" fmla="*/ 146 h 146"/>
                <a:gd name="T28" fmla="*/ 49 w 169"/>
                <a:gd name="T29" fmla="*/ 8 h 146"/>
                <a:gd name="T30" fmla="*/ 37 w 169"/>
                <a:gd name="T31" fmla="*/ 16 h 146"/>
                <a:gd name="T32" fmla="*/ 10 w 169"/>
                <a:gd name="T33" fmla="*/ 73 h 146"/>
                <a:gd name="T34" fmla="*/ 9 w 169"/>
                <a:gd name="T35" fmla="*/ 83 h 146"/>
                <a:gd name="T36" fmla="*/ 16 w 169"/>
                <a:gd name="T37" fmla="*/ 90 h 146"/>
                <a:gd name="T38" fmla="*/ 114 w 169"/>
                <a:gd name="T39" fmla="*/ 137 h 146"/>
                <a:gd name="T40" fmla="*/ 120 w 169"/>
                <a:gd name="T41" fmla="*/ 138 h 146"/>
                <a:gd name="T42" fmla="*/ 132 w 169"/>
                <a:gd name="T43" fmla="*/ 131 h 146"/>
                <a:gd name="T44" fmla="*/ 159 w 169"/>
                <a:gd name="T45" fmla="*/ 74 h 146"/>
                <a:gd name="T46" fmla="*/ 160 w 169"/>
                <a:gd name="T47" fmla="*/ 64 h 146"/>
                <a:gd name="T48" fmla="*/ 153 w 169"/>
                <a:gd name="T49" fmla="*/ 56 h 146"/>
                <a:gd name="T50" fmla="*/ 55 w 169"/>
                <a:gd name="T51" fmla="*/ 9 h 146"/>
                <a:gd name="T52" fmla="*/ 49 w 169"/>
                <a:gd name="T53" fmla="*/ 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9" h="146">
                  <a:moveTo>
                    <a:pt x="120" y="146"/>
                  </a:moveTo>
                  <a:cubicBezTo>
                    <a:pt x="120" y="146"/>
                    <a:pt x="120" y="146"/>
                    <a:pt x="120" y="146"/>
                  </a:cubicBezTo>
                  <a:cubicBezTo>
                    <a:pt x="117" y="146"/>
                    <a:pt x="114" y="146"/>
                    <a:pt x="111" y="144"/>
                  </a:cubicBezTo>
                  <a:cubicBezTo>
                    <a:pt x="13" y="97"/>
                    <a:pt x="13" y="97"/>
                    <a:pt x="13" y="97"/>
                  </a:cubicBezTo>
                  <a:cubicBezTo>
                    <a:pt x="7" y="95"/>
                    <a:pt x="4" y="91"/>
                    <a:pt x="2" y="85"/>
                  </a:cubicBezTo>
                  <a:cubicBezTo>
                    <a:pt x="0" y="80"/>
                    <a:pt x="0" y="74"/>
                    <a:pt x="3" y="69"/>
                  </a:cubicBezTo>
                  <a:cubicBezTo>
                    <a:pt x="30" y="12"/>
                    <a:pt x="30" y="12"/>
                    <a:pt x="30" y="12"/>
                  </a:cubicBezTo>
                  <a:cubicBezTo>
                    <a:pt x="33" y="5"/>
                    <a:pt x="41" y="0"/>
                    <a:pt x="49" y="0"/>
                  </a:cubicBezTo>
                  <a:cubicBezTo>
                    <a:pt x="52" y="0"/>
                    <a:pt x="55" y="1"/>
                    <a:pt x="58" y="2"/>
                  </a:cubicBezTo>
                  <a:cubicBezTo>
                    <a:pt x="156" y="49"/>
                    <a:pt x="156" y="49"/>
                    <a:pt x="156" y="49"/>
                  </a:cubicBezTo>
                  <a:cubicBezTo>
                    <a:pt x="162" y="51"/>
                    <a:pt x="165" y="56"/>
                    <a:pt x="167" y="61"/>
                  </a:cubicBezTo>
                  <a:cubicBezTo>
                    <a:pt x="169" y="66"/>
                    <a:pt x="169" y="72"/>
                    <a:pt x="166" y="77"/>
                  </a:cubicBezTo>
                  <a:cubicBezTo>
                    <a:pt x="139" y="134"/>
                    <a:pt x="139" y="134"/>
                    <a:pt x="139" y="134"/>
                  </a:cubicBezTo>
                  <a:cubicBezTo>
                    <a:pt x="136" y="142"/>
                    <a:pt x="128" y="146"/>
                    <a:pt x="120" y="146"/>
                  </a:cubicBezTo>
                  <a:close/>
                  <a:moveTo>
                    <a:pt x="49" y="8"/>
                  </a:moveTo>
                  <a:cubicBezTo>
                    <a:pt x="44" y="8"/>
                    <a:pt x="39" y="11"/>
                    <a:pt x="37" y="16"/>
                  </a:cubicBezTo>
                  <a:cubicBezTo>
                    <a:pt x="10" y="73"/>
                    <a:pt x="10" y="73"/>
                    <a:pt x="10" y="73"/>
                  </a:cubicBezTo>
                  <a:cubicBezTo>
                    <a:pt x="8" y="76"/>
                    <a:pt x="8" y="79"/>
                    <a:pt x="9" y="83"/>
                  </a:cubicBezTo>
                  <a:cubicBezTo>
                    <a:pt x="10" y="86"/>
                    <a:pt x="13" y="89"/>
                    <a:pt x="16" y="90"/>
                  </a:cubicBezTo>
                  <a:cubicBezTo>
                    <a:pt x="114" y="137"/>
                    <a:pt x="114" y="137"/>
                    <a:pt x="114" y="137"/>
                  </a:cubicBezTo>
                  <a:cubicBezTo>
                    <a:pt x="116" y="138"/>
                    <a:pt x="118" y="138"/>
                    <a:pt x="120" y="138"/>
                  </a:cubicBezTo>
                  <a:cubicBezTo>
                    <a:pt x="125" y="138"/>
                    <a:pt x="130" y="136"/>
                    <a:pt x="132" y="131"/>
                  </a:cubicBezTo>
                  <a:cubicBezTo>
                    <a:pt x="159" y="74"/>
                    <a:pt x="159" y="74"/>
                    <a:pt x="159" y="74"/>
                  </a:cubicBezTo>
                  <a:cubicBezTo>
                    <a:pt x="161" y="71"/>
                    <a:pt x="161" y="67"/>
                    <a:pt x="160" y="64"/>
                  </a:cubicBezTo>
                  <a:cubicBezTo>
                    <a:pt x="159" y="60"/>
                    <a:pt x="156" y="58"/>
                    <a:pt x="153" y="56"/>
                  </a:cubicBezTo>
                  <a:cubicBezTo>
                    <a:pt x="55" y="9"/>
                    <a:pt x="55" y="9"/>
                    <a:pt x="55" y="9"/>
                  </a:cubicBezTo>
                  <a:cubicBezTo>
                    <a:pt x="53" y="8"/>
                    <a:pt x="51" y="8"/>
                    <a:pt x="4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77" name="Freeform 39"/>
            <p:cNvSpPr>
              <a:spLocks noEditPoints="1"/>
            </p:cNvSpPr>
            <p:nvPr/>
          </p:nvSpPr>
          <p:spPr bwMode="auto">
            <a:xfrm>
              <a:off x="2635250" y="1738313"/>
              <a:ext cx="361950" cy="238125"/>
            </a:xfrm>
            <a:custGeom>
              <a:avLst/>
              <a:gdLst>
                <a:gd name="T0" fmla="*/ 4 w 117"/>
                <a:gd name="T1" fmla="*/ 77 h 77"/>
                <a:gd name="T2" fmla="*/ 0 w 117"/>
                <a:gd name="T3" fmla="*/ 77 h 77"/>
                <a:gd name="T4" fmla="*/ 0 w 117"/>
                <a:gd name="T5" fmla="*/ 0 h 77"/>
                <a:gd name="T6" fmla="*/ 4 w 117"/>
                <a:gd name="T7" fmla="*/ 0 h 77"/>
                <a:gd name="T8" fmla="*/ 40 w 117"/>
                <a:gd name="T9" fmla="*/ 24 h 77"/>
                <a:gd name="T10" fmla="*/ 88 w 117"/>
                <a:gd name="T11" fmla="*/ 24 h 77"/>
                <a:gd name="T12" fmla="*/ 88 w 117"/>
                <a:gd name="T13" fmla="*/ 5 h 77"/>
                <a:gd name="T14" fmla="*/ 117 w 117"/>
                <a:gd name="T15" fmla="*/ 18 h 77"/>
                <a:gd name="T16" fmla="*/ 117 w 117"/>
                <a:gd name="T17" fmla="*/ 53 h 77"/>
                <a:gd name="T18" fmla="*/ 40 w 117"/>
                <a:gd name="T19" fmla="*/ 53 h 77"/>
                <a:gd name="T20" fmla="*/ 4 w 117"/>
                <a:gd name="T21" fmla="*/ 77 h 77"/>
                <a:gd name="T22" fmla="*/ 8 w 117"/>
                <a:gd name="T23" fmla="*/ 8 h 77"/>
                <a:gd name="T24" fmla="*/ 8 w 117"/>
                <a:gd name="T25" fmla="*/ 69 h 77"/>
                <a:gd name="T26" fmla="*/ 33 w 117"/>
                <a:gd name="T27" fmla="*/ 48 h 77"/>
                <a:gd name="T28" fmla="*/ 34 w 117"/>
                <a:gd name="T29" fmla="*/ 45 h 77"/>
                <a:gd name="T30" fmla="*/ 109 w 117"/>
                <a:gd name="T31" fmla="*/ 45 h 77"/>
                <a:gd name="T32" fmla="*/ 109 w 117"/>
                <a:gd name="T33" fmla="*/ 23 h 77"/>
                <a:gd name="T34" fmla="*/ 96 w 117"/>
                <a:gd name="T35" fmla="*/ 17 h 77"/>
                <a:gd name="T36" fmla="*/ 96 w 117"/>
                <a:gd name="T37" fmla="*/ 32 h 77"/>
                <a:gd name="T38" fmla="*/ 34 w 117"/>
                <a:gd name="T39" fmla="*/ 32 h 77"/>
                <a:gd name="T40" fmla="*/ 33 w 117"/>
                <a:gd name="T41" fmla="*/ 29 h 77"/>
                <a:gd name="T42" fmla="*/ 8 w 117"/>
                <a:gd name="T43" fmla="*/ 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7" h="77">
                  <a:moveTo>
                    <a:pt x="4" y="77"/>
                  </a:moveTo>
                  <a:cubicBezTo>
                    <a:pt x="0" y="77"/>
                    <a:pt x="0" y="77"/>
                    <a:pt x="0" y="77"/>
                  </a:cubicBezTo>
                  <a:cubicBezTo>
                    <a:pt x="0" y="0"/>
                    <a:pt x="0" y="0"/>
                    <a:pt x="0" y="0"/>
                  </a:cubicBezTo>
                  <a:cubicBezTo>
                    <a:pt x="4" y="0"/>
                    <a:pt x="4" y="0"/>
                    <a:pt x="4" y="0"/>
                  </a:cubicBezTo>
                  <a:cubicBezTo>
                    <a:pt x="20" y="0"/>
                    <a:pt x="34" y="9"/>
                    <a:pt x="40" y="24"/>
                  </a:cubicBezTo>
                  <a:cubicBezTo>
                    <a:pt x="88" y="24"/>
                    <a:pt x="88" y="24"/>
                    <a:pt x="88" y="24"/>
                  </a:cubicBezTo>
                  <a:cubicBezTo>
                    <a:pt x="88" y="5"/>
                    <a:pt x="88" y="5"/>
                    <a:pt x="88" y="5"/>
                  </a:cubicBezTo>
                  <a:cubicBezTo>
                    <a:pt x="117" y="18"/>
                    <a:pt x="117" y="18"/>
                    <a:pt x="117" y="18"/>
                  </a:cubicBezTo>
                  <a:cubicBezTo>
                    <a:pt x="117" y="53"/>
                    <a:pt x="117" y="53"/>
                    <a:pt x="117" y="53"/>
                  </a:cubicBezTo>
                  <a:cubicBezTo>
                    <a:pt x="40" y="53"/>
                    <a:pt x="40" y="53"/>
                    <a:pt x="40" y="53"/>
                  </a:cubicBezTo>
                  <a:cubicBezTo>
                    <a:pt x="34" y="68"/>
                    <a:pt x="20" y="77"/>
                    <a:pt x="4" y="77"/>
                  </a:cubicBezTo>
                  <a:close/>
                  <a:moveTo>
                    <a:pt x="8" y="8"/>
                  </a:moveTo>
                  <a:cubicBezTo>
                    <a:pt x="8" y="69"/>
                    <a:pt x="8" y="69"/>
                    <a:pt x="8" y="69"/>
                  </a:cubicBezTo>
                  <a:cubicBezTo>
                    <a:pt x="20" y="68"/>
                    <a:pt x="30" y="59"/>
                    <a:pt x="33" y="48"/>
                  </a:cubicBezTo>
                  <a:cubicBezTo>
                    <a:pt x="34" y="45"/>
                    <a:pt x="34" y="45"/>
                    <a:pt x="34" y="45"/>
                  </a:cubicBezTo>
                  <a:cubicBezTo>
                    <a:pt x="109" y="45"/>
                    <a:pt x="109" y="45"/>
                    <a:pt x="109" y="45"/>
                  </a:cubicBezTo>
                  <a:cubicBezTo>
                    <a:pt x="109" y="23"/>
                    <a:pt x="109" y="23"/>
                    <a:pt x="109" y="23"/>
                  </a:cubicBezTo>
                  <a:cubicBezTo>
                    <a:pt x="96" y="17"/>
                    <a:pt x="96" y="17"/>
                    <a:pt x="96" y="17"/>
                  </a:cubicBezTo>
                  <a:cubicBezTo>
                    <a:pt x="96" y="32"/>
                    <a:pt x="96" y="32"/>
                    <a:pt x="96" y="32"/>
                  </a:cubicBezTo>
                  <a:cubicBezTo>
                    <a:pt x="34" y="32"/>
                    <a:pt x="34" y="32"/>
                    <a:pt x="34" y="32"/>
                  </a:cubicBezTo>
                  <a:cubicBezTo>
                    <a:pt x="33" y="29"/>
                    <a:pt x="33" y="29"/>
                    <a:pt x="33" y="29"/>
                  </a:cubicBezTo>
                  <a:cubicBezTo>
                    <a:pt x="30" y="18"/>
                    <a:pt x="20" y="10"/>
                    <a:pt x="8"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78" name="Group 77"/>
          <p:cNvGrpSpPr/>
          <p:nvPr/>
        </p:nvGrpSpPr>
        <p:grpSpPr>
          <a:xfrm>
            <a:off x="1766570" y="4342261"/>
            <a:ext cx="463049" cy="553086"/>
            <a:chOff x="3352800" y="1004888"/>
            <a:chExt cx="514350" cy="614362"/>
          </a:xfrm>
          <a:solidFill>
            <a:schemeClr val="bg2"/>
          </a:solidFill>
        </p:grpSpPr>
        <p:sp>
          <p:nvSpPr>
            <p:cNvPr id="79" name="Freeform 43"/>
            <p:cNvSpPr>
              <a:spLocks noEditPoints="1"/>
            </p:cNvSpPr>
            <p:nvPr/>
          </p:nvSpPr>
          <p:spPr bwMode="auto">
            <a:xfrm>
              <a:off x="3352800" y="1004888"/>
              <a:ext cx="514350" cy="412750"/>
            </a:xfrm>
            <a:custGeom>
              <a:avLst/>
              <a:gdLst>
                <a:gd name="T0" fmla="*/ 198 w 204"/>
                <a:gd name="T1" fmla="*/ 164 h 164"/>
                <a:gd name="T2" fmla="*/ 6 w 204"/>
                <a:gd name="T3" fmla="*/ 164 h 164"/>
                <a:gd name="T4" fmla="*/ 0 w 204"/>
                <a:gd name="T5" fmla="*/ 158 h 164"/>
                <a:gd name="T6" fmla="*/ 0 w 204"/>
                <a:gd name="T7" fmla="*/ 122 h 164"/>
                <a:gd name="T8" fmla="*/ 22 w 204"/>
                <a:gd name="T9" fmla="*/ 96 h 164"/>
                <a:gd name="T10" fmla="*/ 74 w 204"/>
                <a:gd name="T11" fmla="*/ 96 h 164"/>
                <a:gd name="T12" fmla="*/ 77 w 204"/>
                <a:gd name="T13" fmla="*/ 95 h 164"/>
                <a:gd name="T14" fmla="*/ 76 w 204"/>
                <a:gd name="T15" fmla="*/ 88 h 164"/>
                <a:gd name="T16" fmla="*/ 72 w 204"/>
                <a:gd name="T17" fmla="*/ 66 h 164"/>
                <a:gd name="T18" fmla="*/ 72 w 204"/>
                <a:gd name="T19" fmla="*/ 30 h 164"/>
                <a:gd name="T20" fmla="*/ 102 w 204"/>
                <a:gd name="T21" fmla="*/ 0 h 164"/>
                <a:gd name="T22" fmla="*/ 133 w 204"/>
                <a:gd name="T23" fmla="*/ 31 h 164"/>
                <a:gd name="T24" fmla="*/ 132 w 204"/>
                <a:gd name="T25" fmla="*/ 66 h 164"/>
                <a:gd name="T26" fmla="*/ 128 w 204"/>
                <a:gd name="T27" fmla="*/ 88 h 164"/>
                <a:gd name="T28" fmla="*/ 127 w 204"/>
                <a:gd name="T29" fmla="*/ 95 h 164"/>
                <a:gd name="T30" fmla="*/ 130 w 204"/>
                <a:gd name="T31" fmla="*/ 96 h 164"/>
                <a:gd name="T32" fmla="*/ 182 w 204"/>
                <a:gd name="T33" fmla="*/ 96 h 164"/>
                <a:gd name="T34" fmla="*/ 204 w 204"/>
                <a:gd name="T35" fmla="*/ 122 h 164"/>
                <a:gd name="T36" fmla="*/ 204 w 204"/>
                <a:gd name="T37" fmla="*/ 158 h 164"/>
                <a:gd name="T38" fmla="*/ 198 w 204"/>
                <a:gd name="T39" fmla="*/ 164 h 164"/>
                <a:gd name="T40" fmla="*/ 12 w 204"/>
                <a:gd name="T41" fmla="*/ 152 h 164"/>
                <a:gd name="T42" fmla="*/ 192 w 204"/>
                <a:gd name="T43" fmla="*/ 152 h 164"/>
                <a:gd name="T44" fmla="*/ 192 w 204"/>
                <a:gd name="T45" fmla="*/ 122 h 164"/>
                <a:gd name="T46" fmla="*/ 182 w 204"/>
                <a:gd name="T47" fmla="*/ 108 h 164"/>
                <a:gd name="T48" fmla="*/ 130 w 204"/>
                <a:gd name="T49" fmla="*/ 108 h 164"/>
                <a:gd name="T50" fmla="*/ 117 w 204"/>
                <a:gd name="T51" fmla="*/ 101 h 164"/>
                <a:gd name="T52" fmla="*/ 116 w 204"/>
                <a:gd name="T53" fmla="*/ 84 h 164"/>
                <a:gd name="T54" fmla="*/ 120 w 204"/>
                <a:gd name="T55" fmla="*/ 66 h 164"/>
                <a:gd name="T56" fmla="*/ 121 w 204"/>
                <a:gd name="T57" fmla="*/ 31 h 164"/>
                <a:gd name="T58" fmla="*/ 102 w 204"/>
                <a:gd name="T59" fmla="*/ 12 h 164"/>
                <a:gd name="T60" fmla="*/ 84 w 204"/>
                <a:gd name="T61" fmla="*/ 30 h 164"/>
                <a:gd name="T62" fmla="*/ 84 w 204"/>
                <a:gd name="T63" fmla="*/ 66 h 164"/>
                <a:gd name="T64" fmla="*/ 88 w 204"/>
                <a:gd name="T65" fmla="*/ 84 h 164"/>
                <a:gd name="T66" fmla="*/ 87 w 204"/>
                <a:gd name="T67" fmla="*/ 101 h 164"/>
                <a:gd name="T68" fmla="*/ 74 w 204"/>
                <a:gd name="T69" fmla="*/ 108 h 164"/>
                <a:gd name="T70" fmla="*/ 22 w 204"/>
                <a:gd name="T71" fmla="*/ 108 h 164"/>
                <a:gd name="T72" fmla="*/ 12 w 204"/>
                <a:gd name="T73" fmla="*/ 122 h 164"/>
                <a:gd name="T74" fmla="*/ 12 w 204"/>
                <a:gd name="T75" fmla="*/ 152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4" h="164">
                  <a:moveTo>
                    <a:pt x="198" y="164"/>
                  </a:moveTo>
                  <a:cubicBezTo>
                    <a:pt x="6" y="164"/>
                    <a:pt x="6" y="164"/>
                    <a:pt x="6" y="164"/>
                  </a:cubicBezTo>
                  <a:cubicBezTo>
                    <a:pt x="3" y="164"/>
                    <a:pt x="0" y="161"/>
                    <a:pt x="0" y="158"/>
                  </a:cubicBezTo>
                  <a:cubicBezTo>
                    <a:pt x="0" y="122"/>
                    <a:pt x="0" y="122"/>
                    <a:pt x="0" y="122"/>
                  </a:cubicBezTo>
                  <a:cubicBezTo>
                    <a:pt x="0" y="110"/>
                    <a:pt x="10" y="96"/>
                    <a:pt x="22" y="96"/>
                  </a:cubicBezTo>
                  <a:cubicBezTo>
                    <a:pt x="74" y="96"/>
                    <a:pt x="74" y="96"/>
                    <a:pt x="74" y="96"/>
                  </a:cubicBezTo>
                  <a:cubicBezTo>
                    <a:pt x="76" y="96"/>
                    <a:pt x="77" y="95"/>
                    <a:pt x="77" y="95"/>
                  </a:cubicBezTo>
                  <a:cubicBezTo>
                    <a:pt x="77" y="94"/>
                    <a:pt x="77" y="90"/>
                    <a:pt x="76" y="88"/>
                  </a:cubicBezTo>
                  <a:cubicBezTo>
                    <a:pt x="73" y="80"/>
                    <a:pt x="72" y="75"/>
                    <a:pt x="72" y="66"/>
                  </a:cubicBezTo>
                  <a:cubicBezTo>
                    <a:pt x="72" y="30"/>
                    <a:pt x="72" y="30"/>
                    <a:pt x="72" y="30"/>
                  </a:cubicBezTo>
                  <a:cubicBezTo>
                    <a:pt x="72" y="13"/>
                    <a:pt x="85" y="0"/>
                    <a:pt x="102" y="0"/>
                  </a:cubicBezTo>
                  <a:cubicBezTo>
                    <a:pt x="119" y="0"/>
                    <a:pt x="133" y="14"/>
                    <a:pt x="133" y="31"/>
                  </a:cubicBezTo>
                  <a:cubicBezTo>
                    <a:pt x="132" y="66"/>
                    <a:pt x="132" y="66"/>
                    <a:pt x="132" y="66"/>
                  </a:cubicBezTo>
                  <a:cubicBezTo>
                    <a:pt x="132" y="75"/>
                    <a:pt x="131" y="80"/>
                    <a:pt x="128" y="88"/>
                  </a:cubicBezTo>
                  <a:cubicBezTo>
                    <a:pt x="127" y="90"/>
                    <a:pt x="127" y="94"/>
                    <a:pt x="127" y="95"/>
                  </a:cubicBezTo>
                  <a:cubicBezTo>
                    <a:pt x="127" y="95"/>
                    <a:pt x="128" y="96"/>
                    <a:pt x="130" y="96"/>
                  </a:cubicBezTo>
                  <a:cubicBezTo>
                    <a:pt x="182" y="96"/>
                    <a:pt x="182" y="96"/>
                    <a:pt x="182" y="96"/>
                  </a:cubicBezTo>
                  <a:cubicBezTo>
                    <a:pt x="194" y="96"/>
                    <a:pt x="204" y="110"/>
                    <a:pt x="204" y="122"/>
                  </a:cubicBezTo>
                  <a:cubicBezTo>
                    <a:pt x="204" y="158"/>
                    <a:pt x="204" y="158"/>
                    <a:pt x="204" y="158"/>
                  </a:cubicBezTo>
                  <a:cubicBezTo>
                    <a:pt x="204" y="161"/>
                    <a:pt x="201" y="164"/>
                    <a:pt x="198" y="164"/>
                  </a:cubicBezTo>
                  <a:close/>
                  <a:moveTo>
                    <a:pt x="12" y="152"/>
                  </a:moveTo>
                  <a:cubicBezTo>
                    <a:pt x="192" y="152"/>
                    <a:pt x="192" y="152"/>
                    <a:pt x="192" y="152"/>
                  </a:cubicBezTo>
                  <a:cubicBezTo>
                    <a:pt x="192" y="122"/>
                    <a:pt x="192" y="122"/>
                    <a:pt x="192" y="122"/>
                  </a:cubicBezTo>
                  <a:cubicBezTo>
                    <a:pt x="192" y="116"/>
                    <a:pt x="186" y="108"/>
                    <a:pt x="182" y="108"/>
                  </a:cubicBezTo>
                  <a:cubicBezTo>
                    <a:pt x="130" y="108"/>
                    <a:pt x="130" y="108"/>
                    <a:pt x="130" y="108"/>
                  </a:cubicBezTo>
                  <a:cubicBezTo>
                    <a:pt x="125" y="108"/>
                    <a:pt x="120" y="106"/>
                    <a:pt x="117" y="101"/>
                  </a:cubicBezTo>
                  <a:cubicBezTo>
                    <a:pt x="114" y="96"/>
                    <a:pt x="115" y="88"/>
                    <a:pt x="116" y="84"/>
                  </a:cubicBezTo>
                  <a:cubicBezTo>
                    <a:pt x="119" y="77"/>
                    <a:pt x="120" y="73"/>
                    <a:pt x="120" y="66"/>
                  </a:cubicBezTo>
                  <a:cubicBezTo>
                    <a:pt x="121" y="31"/>
                    <a:pt x="121" y="31"/>
                    <a:pt x="121" y="31"/>
                  </a:cubicBezTo>
                  <a:cubicBezTo>
                    <a:pt x="121" y="21"/>
                    <a:pt x="113" y="12"/>
                    <a:pt x="102" y="12"/>
                  </a:cubicBezTo>
                  <a:cubicBezTo>
                    <a:pt x="91" y="12"/>
                    <a:pt x="84" y="19"/>
                    <a:pt x="84" y="30"/>
                  </a:cubicBezTo>
                  <a:cubicBezTo>
                    <a:pt x="84" y="66"/>
                    <a:pt x="84" y="66"/>
                    <a:pt x="84" y="66"/>
                  </a:cubicBezTo>
                  <a:cubicBezTo>
                    <a:pt x="84" y="73"/>
                    <a:pt x="85" y="77"/>
                    <a:pt x="88" y="84"/>
                  </a:cubicBezTo>
                  <a:cubicBezTo>
                    <a:pt x="89" y="88"/>
                    <a:pt x="90" y="96"/>
                    <a:pt x="87" y="101"/>
                  </a:cubicBezTo>
                  <a:cubicBezTo>
                    <a:pt x="84" y="106"/>
                    <a:pt x="79" y="108"/>
                    <a:pt x="74" y="108"/>
                  </a:cubicBezTo>
                  <a:cubicBezTo>
                    <a:pt x="22" y="108"/>
                    <a:pt x="22" y="108"/>
                    <a:pt x="22" y="108"/>
                  </a:cubicBezTo>
                  <a:cubicBezTo>
                    <a:pt x="18" y="108"/>
                    <a:pt x="12" y="116"/>
                    <a:pt x="12" y="122"/>
                  </a:cubicBezTo>
                  <a:lnTo>
                    <a:pt x="12" y="1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0" name="Freeform 44"/>
            <p:cNvSpPr>
              <a:spLocks noEditPoints="1"/>
            </p:cNvSpPr>
            <p:nvPr/>
          </p:nvSpPr>
          <p:spPr bwMode="auto">
            <a:xfrm>
              <a:off x="3373438" y="1387475"/>
              <a:ext cx="473075" cy="231775"/>
            </a:xfrm>
            <a:custGeom>
              <a:avLst/>
              <a:gdLst>
                <a:gd name="T0" fmla="*/ 182 w 188"/>
                <a:gd name="T1" fmla="*/ 92 h 92"/>
                <a:gd name="T2" fmla="*/ 54 w 188"/>
                <a:gd name="T3" fmla="*/ 92 h 92"/>
                <a:gd name="T4" fmla="*/ 48 w 188"/>
                <a:gd name="T5" fmla="*/ 86 h 92"/>
                <a:gd name="T6" fmla="*/ 48 w 188"/>
                <a:gd name="T7" fmla="*/ 71 h 92"/>
                <a:gd name="T8" fmla="*/ 39 w 188"/>
                <a:gd name="T9" fmla="*/ 89 h 92"/>
                <a:gd name="T10" fmla="*/ 34 w 188"/>
                <a:gd name="T11" fmla="*/ 92 h 92"/>
                <a:gd name="T12" fmla="*/ 6 w 188"/>
                <a:gd name="T13" fmla="*/ 92 h 92"/>
                <a:gd name="T14" fmla="*/ 0 w 188"/>
                <a:gd name="T15" fmla="*/ 86 h 92"/>
                <a:gd name="T16" fmla="*/ 0 w 188"/>
                <a:gd name="T17" fmla="*/ 6 h 92"/>
                <a:gd name="T18" fmla="*/ 6 w 188"/>
                <a:gd name="T19" fmla="*/ 0 h 92"/>
                <a:gd name="T20" fmla="*/ 182 w 188"/>
                <a:gd name="T21" fmla="*/ 0 h 92"/>
                <a:gd name="T22" fmla="*/ 188 w 188"/>
                <a:gd name="T23" fmla="*/ 6 h 92"/>
                <a:gd name="T24" fmla="*/ 188 w 188"/>
                <a:gd name="T25" fmla="*/ 86 h 92"/>
                <a:gd name="T26" fmla="*/ 182 w 188"/>
                <a:gd name="T27" fmla="*/ 92 h 92"/>
                <a:gd name="T28" fmla="*/ 60 w 188"/>
                <a:gd name="T29" fmla="*/ 80 h 92"/>
                <a:gd name="T30" fmla="*/ 176 w 188"/>
                <a:gd name="T31" fmla="*/ 80 h 92"/>
                <a:gd name="T32" fmla="*/ 176 w 188"/>
                <a:gd name="T33" fmla="*/ 12 h 92"/>
                <a:gd name="T34" fmla="*/ 12 w 188"/>
                <a:gd name="T35" fmla="*/ 12 h 92"/>
                <a:gd name="T36" fmla="*/ 12 w 188"/>
                <a:gd name="T37" fmla="*/ 80 h 92"/>
                <a:gd name="T38" fmla="*/ 30 w 188"/>
                <a:gd name="T39" fmla="*/ 80 h 92"/>
                <a:gd name="T40" fmla="*/ 49 w 188"/>
                <a:gd name="T41" fmla="*/ 43 h 92"/>
                <a:gd name="T42" fmla="*/ 55 w 188"/>
                <a:gd name="T43" fmla="*/ 40 h 92"/>
                <a:gd name="T44" fmla="*/ 60 w 188"/>
                <a:gd name="T45" fmla="*/ 46 h 92"/>
                <a:gd name="T46" fmla="*/ 60 w 188"/>
                <a:gd name="T4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8" h="92">
                  <a:moveTo>
                    <a:pt x="182" y="92"/>
                  </a:moveTo>
                  <a:cubicBezTo>
                    <a:pt x="54" y="92"/>
                    <a:pt x="54" y="92"/>
                    <a:pt x="54" y="92"/>
                  </a:cubicBezTo>
                  <a:cubicBezTo>
                    <a:pt x="51" y="92"/>
                    <a:pt x="48" y="89"/>
                    <a:pt x="48" y="86"/>
                  </a:cubicBezTo>
                  <a:cubicBezTo>
                    <a:pt x="48" y="71"/>
                    <a:pt x="48" y="71"/>
                    <a:pt x="48" y="71"/>
                  </a:cubicBezTo>
                  <a:cubicBezTo>
                    <a:pt x="39" y="89"/>
                    <a:pt x="39" y="89"/>
                    <a:pt x="39" y="89"/>
                  </a:cubicBezTo>
                  <a:cubicBezTo>
                    <a:pt x="38" y="91"/>
                    <a:pt x="36" y="92"/>
                    <a:pt x="34" y="92"/>
                  </a:cubicBezTo>
                  <a:cubicBezTo>
                    <a:pt x="6" y="92"/>
                    <a:pt x="6" y="92"/>
                    <a:pt x="6" y="92"/>
                  </a:cubicBezTo>
                  <a:cubicBezTo>
                    <a:pt x="3" y="92"/>
                    <a:pt x="0" y="89"/>
                    <a:pt x="0" y="86"/>
                  </a:cubicBezTo>
                  <a:cubicBezTo>
                    <a:pt x="0" y="6"/>
                    <a:pt x="0" y="6"/>
                    <a:pt x="0" y="6"/>
                  </a:cubicBezTo>
                  <a:cubicBezTo>
                    <a:pt x="0" y="3"/>
                    <a:pt x="3" y="0"/>
                    <a:pt x="6" y="0"/>
                  </a:cubicBezTo>
                  <a:cubicBezTo>
                    <a:pt x="182" y="0"/>
                    <a:pt x="182" y="0"/>
                    <a:pt x="182" y="0"/>
                  </a:cubicBezTo>
                  <a:cubicBezTo>
                    <a:pt x="185" y="0"/>
                    <a:pt x="188" y="3"/>
                    <a:pt x="188" y="6"/>
                  </a:cubicBezTo>
                  <a:cubicBezTo>
                    <a:pt x="188" y="86"/>
                    <a:pt x="188" y="86"/>
                    <a:pt x="188" y="86"/>
                  </a:cubicBezTo>
                  <a:cubicBezTo>
                    <a:pt x="188" y="89"/>
                    <a:pt x="185" y="92"/>
                    <a:pt x="182" y="92"/>
                  </a:cubicBezTo>
                  <a:close/>
                  <a:moveTo>
                    <a:pt x="60" y="80"/>
                  </a:moveTo>
                  <a:cubicBezTo>
                    <a:pt x="176" y="80"/>
                    <a:pt x="176" y="80"/>
                    <a:pt x="176" y="80"/>
                  </a:cubicBezTo>
                  <a:cubicBezTo>
                    <a:pt x="176" y="12"/>
                    <a:pt x="176" y="12"/>
                    <a:pt x="176" y="12"/>
                  </a:cubicBezTo>
                  <a:cubicBezTo>
                    <a:pt x="12" y="12"/>
                    <a:pt x="12" y="12"/>
                    <a:pt x="12" y="12"/>
                  </a:cubicBezTo>
                  <a:cubicBezTo>
                    <a:pt x="12" y="80"/>
                    <a:pt x="12" y="80"/>
                    <a:pt x="12" y="80"/>
                  </a:cubicBezTo>
                  <a:cubicBezTo>
                    <a:pt x="30" y="80"/>
                    <a:pt x="30" y="80"/>
                    <a:pt x="30" y="80"/>
                  </a:cubicBezTo>
                  <a:cubicBezTo>
                    <a:pt x="49" y="43"/>
                    <a:pt x="49" y="43"/>
                    <a:pt x="49" y="43"/>
                  </a:cubicBezTo>
                  <a:cubicBezTo>
                    <a:pt x="50" y="41"/>
                    <a:pt x="53" y="40"/>
                    <a:pt x="55" y="40"/>
                  </a:cubicBezTo>
                  <a:cubicBezTo>
                    <a:pt x="58" y="41"/>
                    <a:pt x="60" y="43"/>
                    <a:pt x="60" y="46"/>
                  </a:cubicBezTo>
                  <a:lnTo>
                    <a:pt x="6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1" name="Freeform 45"/>
            <p:cNvSpPr>
              <a:spLocks/>
            </p:cNvSpPr>
            <p:nvPr/>
          </p:nvSpPr>
          <p:spPr bwMode="auto">
            <a:xfrm>
              <a:off x="3756025" y="1457325"/>
              <a:ext cx="30163" cy="161925"/>
            </a:xfrm>
            <a:custGeom>
              <a:avLst/>
              <a:gdLst>
                <a:gd name="T0" fmla="*/ 6 w 12"/>
                <a:gd name="T1" fmla="*/ 64 h 64"/>
                <a:gd name="T2" fmla="*/ 0 w 12"/>
                <a:gd name="T3" fmla="*/ 58 h 64"/>
                <a:gd name="T4" fmla="*/ 0 w 12"/>
                <a:gd name="T5" fmla="*/ 6 h 64"/>
                <a:gd name="T6" fmla="*/ 6 w 12"/>
                <a:gd name="T7" fmla="*/ 0 h 64"/>
                <a:gd name="T8" fmla="*/ 12 w 12"/>
                <a:gd name="T9" fmla="*/ 6 h 64"/>
                <a:gd name="T10" fmla="*/ 12 w 12"/>
                <a:gd name="T11" fmla="*/ 58 h 64"/>
                <a:gd name="T12" fmla="*/ 6 w 12"/>
                <a:gd name="T13" fmla="*/ 64 h 64"/>
              </a:gdLst>
              <a:ahLst/>
              <a:cxnLst>
                <a:cxn ang="0">
                  <a:pos x="T0" y="T1"/>
                </a:cxn>
                <a:cxn ang="0">
                  <a:pos x="T2" y="T3"/>
                </a:cxn>
                <a:cxn ang="0">
                  <a:pos x="T4" y="T5"/>
                </a:cxn>
                <a:cxn ang="0">
                  <a:pos x="T6" y="T7"/>
                </a:cxn>
                <a:cxn ang="0">
                  <a:pos x="T8" y="T9"/>
                </a:cxn>
                <a:cxn ang="0">
                  <a:pos x="T10" y="T11"/>
                </a:cxn>
                <a:cxn ang="0">
                  <a:pos x="T12" y="T13"/>
                </a:cxn>
              </a:cxnLst>
              <a:rect l="0" t="0" r="r" b="b"/>
              <a:pathLst>
                <a:path w="12" h="64">
                  <a:moveTo>
                    <a:pt x="6" y="64"/>
                  </a:moveTo>
                  <a:cubicBezTo>
                    <a:pt x="3" y="64"/>
                    <a:pt x="0" y="61"/>
                    <a:pt x="0" y="58"/>
                  </a:cubicBezTo>
                  <a:cubicBezTo>
                    <a:pt x="0" y="6"/>
                    <a:pt x="0" y="6"/>
                    <a:pt x="0" y="6"/>
                  </a:cubicBezTo>
                  <a:cubicBezTo>
                    <a:pt x="0" y="3"/>
                    <a:pt x="3" y="0"/>
                    <a:pt x="6" y="0"/>
                  </a:cubicBezTo>
                  <a:cubicBezTo>
                    <a:pt x="9" y="0"/>
                    <a:pt x="12" y="3"/>
                    <a:pt x="12" y="6"/>
                  </a:cubicBezTo>
                  <a:cubicBezTo>
                    <a:pt x="12" y="58"/>
                    <a:pt x="12" y="58"/>
                    <a:pt x="12" y="58"/>
                  </a:cubicBezTo>
                  <a:cubicBezTo>
                    <a:pt x="12" y="61"/>
                    <a:pt x="9" y="64"/>
                    <a:pt x="6"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2" name="Freeform 46"/>
            <p:cNvSpPr>
              <a:spLocks/>
            </p:cNvSpPr>
            <p:nvPr/>
          </p:nvSpPr>
          <p:spPr bwMode="auto">
            <a:xfrm>
              <a:off x="3695700" y="1487488"/>
              <a:ext cx="30163" cy="131762"/>
            </a:xfrm>
            <a:custGeom>
              <a:avLst/>
              <a:gdLst>
                <a:gd name="T0" fmla="*/ 6 w 12"/>
                <a:gd name="T1" fmla="*/ 52 h 52"/>
                <a:gd name="T2" fmla="*/ 0 w 12"/>
                <a:gd name="T3" fmla="*/ 46 h 52"/>
                <a:gd name="T4" fmla="*/ 0 w 12"/>
                <a:gd name="T5" fmla="*/ 6 h 52"/>
                <a:gd name="T6" fmla="*/ 6 w 12"/>
                <a:gd name="T7" fmla="*/ 0 h 52"/>
                <a:gd name="T8" fmla="*/ 12 w 12"/>
                <a:gd name="T9" fmla="*/ 6 h 52"/>
                <a:gd name="T10" fmla="*/ 12 w 12"/>
                <a:gd name="T11" fmla="*/ 46 h 52"/>
                <a:gd name="T12" fmla="*/ 6 w 12"/>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2" h="52">
                  <a:moveTo>
                    <a:pt x="6" y="52"/>
                  </a:moveTo>
                  <a:cubicBezTo>
                    <a:pt x="3" y="52"/>
                    <a:pt x="0" y="49"/>
                    <a:pt x="0" y="46"/>
                  </a:cubicBezTo>
                  <a:cubicBezTo>
                    <a:pt x="0" y="6"/>
                    <a:pt x="0" y="6"/>
                    <a:pt x="0" y="6"/>
                  </a:cubicBezTo>
                  <a:cubicBezTo>
                    <a:pt x="0" y="3"/>
                    <a:pt x="3" y="0"/>
                    <a:pt x="6" y="0"/>
                  </a:cubicBezTo>
                  <a:cubicBezTo>
                    <a:pt x="9" y="0"/>
                    <a:pt x="12" y="3"/>
                    <a:pt x="12" y="6"/>
                  </a:cubicBezTo>
                  <a:cubicBezTo>
                    <a:pt x="12" y="46"/>
                    <a:pt x="12" y="46"/>
                    <a:pt x="12" y="46"/>
                  </a:cubicBezTo>
                  <a:cubicBezTo>
                    <a:pt x="12" y="49"/>
                    <a:pt x="9" y="52"/>
                    <a:pt x="6"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3" name="Freeform 47"/>
            <p:cNvSpPr>
              <a:spLocks/>
            </p:cNvSpPr>
            <p:nvPr/>
          </p:nvSpPr>
          <p:spPr bwMode="auto">
            <a:xfrm>
              <a:off x="3635375" y="1528763"/>
              <a:ext cx="30163" cy="90487"/>
            </a:xfrm>
            <a:custGeom>
              <a:avLst/>
              <a:gdLst>
                <a:gd name="T0" fmla="*/ 6 w 12"/>
                <a:gd name="T1" fmla="*/ 36 h 36"/>
                <a:gd name="T2" fmla="*/ 0 w 12"/>
                <a:gd name="T3" fmla="*/ 30 h 36"/>
                <a:gd name="T4" fmla="*/ 0 w 12"/>
                <a:gd name="T5" fmla="*/ 6 h 36"/>
                <a:gd name="T6" fmla="*/ 6 w 12"/>
                <a:gd name="T7" fmla="*/ 0 h 36"/>
                <a:gd name="T8" fmla="*/ 12 w 12"/>
                <a:gd name="T9" fmla="*/ 6 h 36"/>
                <a:gd name="T10" fmla="*/ 12 w 12"/>
                <a:gd name="T11" fmla="*/ 30 h 36"/>
                <a:gd name="T12" fmla="*/ 6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6" y="36"/>
                  </a:moveTo>
                  <a:cubicBezTo>
                    <a:pt x="3" y="36"/>
                    <a:pt x="0" y="33"/>
                    <a:pt x="0" y="30"/>
                  </a:cubicBezTo>
                  <a:cubicBezTo>
                    <a:pt x="0" y="6"/>
                    <a:pt x="0" y="6"/>
                    <a:pt x="0" y="6"/>
                  </a:cubicBezTo>
                  <a:cubicBezTo>
                    <a:pt x="0" y="3"/>
                    <a:pt x="3" y="0"/>
                    <a:pt x="6" y="0"/>
                  </a:cubicBezTo>
                  <a:cubicBezTo>
                    <a:pt x="9" y="0"/>
                    <a:pt x="12" y="3"/>
                    <a:pt x="12" y="6"/>
                  </a:cubicBezTo>
                  <a:cubicBezTo>
                    <a:pt x="12" y="30"/>
                    <a:pt x="12" y="30"/>
                    <a:pt x="12" y="30"/>
                  </a:cubicBezTo>
                  <a:cubicBezTo>
                    <a:pt x="12" y="33"/>
                    <a:pt x="9" y="36"/>
                    <a:pt x="6"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84" name="Freeform 48"/>
            <p:cNvSpPr>
              <a:spLocks noEditPoints="1"/>
            </p:cNvSpPr>
            <p:nvPr/>
          </p:nvSpPr>
          <p:spPr bwMode="auto">
            <a:xfrm>
              <a:off x="3581400" y="1055688"/>
              <a:ext cx="55563" cy="53975"/>
            </a:xfrm>
            <a:custGeom>
              <a:avLst/>
              <a:gdLst>
                <a:gd name="T0" fmla="*/ 11 w 22"/>
                <a:gd name="T1" fmla="*/ 22 h 22"/>
                <a:gd name="T2" fmla="*/ 0 w 22"/>
                <a:gd name="T3" fmla="*/ 11 h 22"/>
                <a:gd name="T4" fmla="*/ 11 w 22"/>
                <a:gd name="T5" fmla="*/ 0 h 22"/>
                <a:gd name="T6" fmla="*/ 22 w 22"/>
                <a:gd name="T7" fmla="*/ 11 h 22"/>
                <a:gd name="T8" fmla="*/ 11 w 22"/>
                <a:gd name="T9" fmla="*/ 22 h 22"/>
                <a:gd name="T10" fmla="*/ 11 w 22"/>
                <a:gd name="T11" fmla="*/ 10 h 22"/>
                <a:gd name="T12" fmla="*/ 10 w 22"/>
                <a:gd name="T13" fmla="*/ 11 h 22"/>
                <a:gd name="T14" fmla="*/ 12 w 22"/>
                <a:gd name="T15" fmla="*/ 11 h 22"/>
                <a:gd name="T16" fmla="*/ 11 w 22"/>
                <a:gd name="T17"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22">
                  <a:moveTo>
                    <a:pt x="11" y="22"/>
                  </a:moveTo>
                  <a:cubicBezTo>
                    <a:pt x="5" y="22"/>
                    <a:pt x="0" y="17"/>
                    <a:pt x="0" y="11"/>
                  </a:cubicBezTo>
                  <a:cubicBezTo>
                    <a:pt x="0" y="5"/>
                    <a:pt x="5" y="0"/>
                    <a:pt x="11" y="0"/>
                  </a:cubicBezTo>
                  <a:cubicBezTo>
                    <a:pt x="17" y="0"/>
                    <a:pt x="22" y="5"/>
                    <a:pt x="22" y="11"/>
                  </a:cubicBezTo>
                  <a:cubicBezTo>
                    <a:pt x="22" y="17"/>
                    <a:pt x="17" y="22"/>
                    <a:pt x="11" y="22"/>
                  </a:cubicBezTo>
                  <a:close/>
                  <a:moveTo>
                    <a:pt x="11" y="10"/>
                  </a:moveTo>
                  <a:cubicBezTo>
                    <a:pt x="11" y="10"/>
                    <a:pt x="10" y="11"/>
                    <a:pt x="10" y="11"/>
                  </a:cubicBezTo>
                  <a:cubicBezTo>
                    <a:pt x="10" y="12"/>
                    <a:pt x="12" y="12"/>
                    <a:pt x="12" y="11"/>
                  </a:cubicBezTo>
                  <a:cubicBezTo>
                    <a:pt x="12" y="11"/>
                    <a:pt x="12" y="10"/>
                    <a:pt x="11"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2541510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4017446" cy="1015663"/>
          </a:xfrm>
          <a:prstGeom prst="rect">
            <a:avLst/>
          </a:prstGeom>
          <a:noFill/>
        </p:spPr>
        <p:txBody>
          <a:bodyPr wrap="none" rtlCol="0">
            <a:spAutoFit/>
          </a:bodyPr>
          <a:lstStyle/>
          <a:p>
            <a:r>
              <a:rPr lang="en-US" sz="6000" b="1" dirty="0">
                <a:solidFill>
                  <a:schemeClr val="bg2"/>
                </a:solidFill>
                <a:latin typeface="+mj-lt"/>
              </a:rPr>
              <a:t>Our Team</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96"/>
          <p:cNvSpPr>
            <a:spLocks noEditPoints="1"/>
          </p:cNvSpPr>
          <p:nvPr/>
        </p:nvSpPr>
        <p:spPr bwMode="auto">
          <a:xfrm>
            <a:off x="1008156" y="4769545"/>
            <a:ext cx="1133289" cy="925710"/>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accent3"/>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0015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678814" y="4098564"/>
            <a:ext cx="1737360" cy="1737360"/>
          </a:xfrm>
        </p:spPr>
      </p:sp>
      <p:sp>
        <p:nvSpPr>
          <p:cNvPr id="6" name="Picture Placeholder 5"/>
          <p:cNvSpPr>
            <a:spLocks noGrp="1"/>
          </p:cNvSpPr>
          <p:nvPr>
            <p:ph type="pic" sz="quarter" idx="14"/>
          </p:nvPr>
        </p:nvSpPr>
        <p:spPr/>
      </p:sp>
      <p:sp>
        <p:nvSpPr>
          <p:cNvPr id="9" name="Picture Placeholder 8"/>
          <p:cNvSpPr>
            <a:spLocks noGrp="1"/>
          </p:cNvSpPr>
          <p:nvPr>
            <p:ph type="pic" sz="quarter" idx="16"/>
          </p:nvPr>
        </p:nvSpPr>
        <p:spPr>
          <a:xfrm>
            <a:off x="6136005" y="1946189"/>
            <a:ext cx="1737360" cy="1737360"/>
          </a:xfrm>
        </p:spPr>
      </p:sp>
      <p:sp>
        <p:nvSpPr>
          <p:cNvPr id="11" name="Picture Placeholder 10"/>
          <p:cNvSpPr>
            <a:spLocks noGrp="1"/>
          </p:cNvSpPr>
          <p:nvPr>
            <p:ph type="pic" sz="quarter" idx="17"/>
          </p:nvPr>
        </p:nvSpPr>
        <p:spPr>
          <a:xfrm>
            <a:off x="6136005" y="4098564"/>
            <a:ext cx="1737360" cy="1737360"/>
          </a:xfrm>
        </p:spPr>
      </p:sp>
      <p:sp>
        <p:nvSpPr>
          <p:cNvPr id="14" name="Title 13"/>
          <p:cNvSpPr>
            <a:spLocks noGrp="1"/>
          </p:cNvSpPr>
          <p:nvPr>
            <p:ph type="title"/>
          </p:nvPr>
        </p:nvSpPr>
        <p:spPr/>
        <p:txBody>
          <a:bodyPr/>
          <a:lstStyle/>
          <a:p>
            <a:r>
              <a:rPr lang="en-US" dirty="0"/>
              <a:t>Our Team</a:t>
            </a:r>
          </a:p>
        </p:txBody>
      </p:sp>
      <p:sp>
        <p:nvSpPr>
          <p:cNvPr id="15" name="Text Placeholder 14"/>
          <p:cNvSpPr>
            <a:spLocks noGrp="1"/>
          </p:cNvSpPr>
          <p:nvPr>
            <p:ph type="body" sz="quarter" idx="13"/>
          </p:nvPr>
        </p:nvSpPr>
        <p:spPr/>
        <p:txBody>
          <a:bodyPr/>
          <a:lstStyle/>
          <a:p>
            <a:r>
              <a:rPr lang="en-US" dirty="0">
                <a:solidFill>
                  <a:schemeClr val="accent3"/>
                </a:solidFill>
              </a:rPr>
              <a:t>Insert subtitle here</a:t>
            </a:r>
          </a:p>
        </p:txBody>
      </p:sp>
      <p:sp>
        <p:nvSpPr>
          <p:cNvPr id="5" name="Oval 4"/>
          <p:cNvSpPr/>
          <p:nvPr/>
        </p:nvSpPr>
        <p:spPr>
          <a:xfrm>
            <a:off x="382104" y="501408"/>
            <a:ext cx="875196" cy="8751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96"/>
          <p:cNvSpPr>
            <a:spLocks noEditPoints="1"/>
          </p:cNvSpPr>
          <p:nvPr/>
        </p:nvSpPr>
        <p:spPr bwMode="auto">
          <a:xfrm>
            <a:off x="572243" y="736873"/>
            <a:ext cx="494918" cy="404266"/>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Oval 23"/>
          <p:cNvSpPr/>
          <p:nvPr/>
        </p:nvSpPr>
        <p:spPr>
          <a:xfrm>
            <a:off x="386782" y="2194679"/>
            <a:ext cx="584064" cy="584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72243" y="5251860"/>
            <a:ext cx="584064" cy="5840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880236" y="2883854"/>
            <a:ext cx="584064" cy="584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921965" y="4309840"/>
            <a:ext cx="584064" cy="5840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68863" y="2314891"/>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29" name="TextBox 23"/>
          <p:cNvSpPr txBox="1"/>
          <p:nvPr/>
        </p:nvSpPr>
        <p:spPr>
          <a:xfrm>
            <a:off x="2568863" y="2066002"/>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David Naff</a:t>
            </a:r>
          </a:p>
        </p:txBody>
      </p:sp>
      <p:sp>
        <p:nvSpPr>
          <p:cNvPr id="30" name="Rectangle 29"/>
          <p:cNvSpPr/>
          <p:nvPr/>
        </p:nvSpPr>
        <p:spPr>
          <a:xfrm>
            <a:off x="2568863" y="4530052"/>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31" name="TextBox 23"/>
          <p:cNvSpPr txBox="1"/>
          <p:nvPr/>
        </p:nvSpPr>
        <p:spPr>
          <a:xfrm>
            <a:off x="2568863" y="429386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Milla Khun</a:t>
            </a:r>
          </a:p>
        </p:txBody>
      </p:sp>
      <p:sp>
        <p:nvSpPr>
          <p:cNvPr id="32" name="Rectangle 31"/>
          <p:cNvSpPr/>
          <p:nvPr/>
        </p:nvSpPr>
        <p:spPr>
          <a:xfrm>
            <a:off x="8022609" y="2314891"/>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33" name="TextBox 32"/>
          <p:cNvSpPr txBox="1"/>
          <p:nvPr/>
        </p:nvSpPr>
        <p:spPr>
          <a:xfrm>
            <a:off x="8022608" y="2066002"/>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Taylor Neils</a:t>
            </a:r>
          </a:p>
        </p:txBody>
      </p:sp>
      <p:sp>
        <p:nvSpPr>
          <p:cNvPr id="34" name="Rectangle 33"/>
          <p:cNvSpPr/>
          <p:nvPr/>
        </p:nvSpPr>
        <p:spPr>
          <a:xfrm>
            <a:off x="8022609" y="4530052"/>
            <a:ext cx="2917534" cy="1384995"/>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 eaque ipsa quae ab illo inventore veritatis et quasi architecto</a:t>
            </a:r>
          </a:p>
        </p:txBody>
      </p:sp>
      <p:sp>
        <p:nvSpPr>
          <p:cNvPr id="35" name="TextBox 23"/>
          <p:cNvSpPr txBox="1"/>
          <p:nvPr/>
        </p:nvSpPr>
        <p:spPr>
          <a:xfrm>
            <a:off x="8022608" y="429386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d-ID" sz="1600" b="1" dirty="0">
                <a:latin typeface="+mj-lt"/>
              </a:rPr>
              <a:t>Hans Gretel</a:t>
            </a:r>
          </a:p>
        </p:txBody>
      </p:sp>
      <p:sp>
        <p:nvSpPr>
          <p:cNvPr id="36" name="Freeform 30"/>
          <p:cNvSpPr>
            <a:spLocks noEditPoints="1"/>
          </p:cNvSpPr>
          <p:nvPr/>
        </p:nvSpPr>
        <p:spPr bwMode="auto">
          <a:xfrm>
            <a:off x="518477" y="2326374"/>
            <a:ext cx="320675" cy="320675"/>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Freeform 33"/>
          <p:cNvSpPr>
            <a:spLocks noEditPoints="1"/>
          </p:cNvSpPr>
          <p:nvPr/>
        </p:nvSpPr>
        <p:spPr bwMode="auto">
          <a:xfrm>
            <a:off x="6011931" y="3029836"/>
            <a:ext cx="320675" cy="292100"/>
          </a:xfrm>
          <a:custGeom>
            <a:avLst/>
            <a:gdLst>
              <a:gd name="T0" fmla="*/ 176 w 176"/>
              <a:gd name="T1" fmla="*/ 54 h 160"/>
              <a:gd name="T2" fmla="*/ 112 w 176"/>
              <a:gd name="T3" fmla="*/ 0 h 160"/>
              <a:gd name="T4" fmla="*/ 53 w 176"/>
              <a:gd name="T5" fmla="*/ 33 h 160"/>
              <a:gd name="T6" fmla="*/ 63 w 176"/>
              <a:gd name="T7" fmla="*/ 32 h 160"/>
              <a:gd name="T8" fmla="*/ 112 w 176"/>
              <a:gd name="T9" fmla="*/ 8 h 160"/>
              <a:gd name="T10" fmla="*/ 168 w 176"/>
              <a:gd name="T11" fmla="*/ 54 h 160"/>
              <a:gd name="T12" fmla="*/ 151 w 176"/>
              <a:gd name="T13" fmla="*/ 87 h 160"/>
              <a:gd name="T14" fmla="*/ 149 w 176"/>
              <a:gd name="T15" fmla="*/ 95 h 160"/>
              <a:gd name="T16" fmla="*/ 152 w 176"/>
              <a:gd name="T17" fmla="*/ 107 h 160"/>
              <a:gd name="T18" fmla="*/ 135 w 176"/>
              <a:gd name="T19" fmla="*/ 100 h 160"/>
              <a:gd name="T20" fmla="*/ 134 w 176"/>
              <a:gd name="T21" fmla="*/ 108 h 160"/>
              <a:gd name="T22" fmla="*/ 164 w 176"/>
              <a:gd name="T23" fmla="*/ 120 h 160"/>
              <a:gd name="T24" fmla="*/ 156 w 176"/>
              <a:gd name="T25" fmla="*/ 93 h 160"/>
              <a:gd name="T26" fmla="*/ 176 w 176"/>
              <a:gd name="T27" fmla="*/ 54 h 160"/>
              <a:gd name="T28" fmla="*/ 64 w 176"/>
              <a:gd name="T29" fmla="*/ 40 h 160"/>
              <a:gd name="T30" fmla="*/ 0 w 176"/>
              <a:gd name="T31" fmla="*/ 94 h 160"/>
              <a:gd name="T32" fmla="*/ 20 w 176"/>
              <a:gd name="T33" fmla="*/ 133 h 160"/>
              <a:gd name="T34" fmla="*/ 12 w 176"/>
              <a:gd name="T35" fmla="*/ 160 h 160"/>
              <a:gd name="T36" fmla="*/ 48 w 176"/>
              <a:gd name="T37" fmla="*/ 146 h 160"/>
              <a:gd name="T38" fmla="*/ 64 w 176"/>
              <a:gd name="T39" fmla="*/ 148 h 160"/>
              <a:gd name="T40" fmla="*/ 128 w 176"/>
              <a:gd name="T41" fmla="*/ 94 h 160"/>
              <a:gd name="T42" fmla="*/ 64 w 176"/>
              <a:gd name="T43" fmla="*/ 40 h 160"/>
              <a:gd name="T44" fmla="*/ 64 w 176"/>
              <a:gd name="T45" fmla="*/ 140 h 160"/>
              <a:gd name="T46" fmla="*/ 50 w 176"/>
              <a:gd name="T47" fmla="*/ 138 h 160"/>
              <a:gd name="T48" fmla="*/ 48 w 176"/>
              <a:gd name="T49" fmla="*/ 138 h 160"/>
              <a:gd name="T50" fmla="*/ 45 w 176"/>
              <a:gd name="T51" fmla="*/ 139 h 160"/>
              <a:gd name="T52" fmla="*/ 24 w 176"/>
              <a:gd name="T53" fmla="*/ 147 h 160"/>
              <a:gd name="T54" fmla="*/ 27 w 176"/>
              <a:gd name="T55" fmla="*/ 135 h 160"/>
              <a:gd name="T56" fmla="*/ 25 w 176"/>
              <a:gd name="T57" fmla="*/ 127 h 160"/>
              <a:gd name="T58" fmla="*/ 8 w 176"/>
              <a:gd name="T59" fmla="*/ 94 h 160"/>
              <a:gd name="T60" fmla="*/ 64 w 176"/>
              <a:gd name="T61" fmla="*/ 48 h 160"/>
              <a:gd name="T62" fmla="*/ 120 w 176"/>
              <a:gd name="T63" fmla="*/ 94 h 160"/>
              <a:gd name="T64" fmla="*/ 64 w 176"/>
              <a:gd name="T65"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97"/>
          <p:cNvSpPr>
            <a:spLocks noEditPoints="1"/>
          </p:cNvSpPr>
          <p:nvPr/>
        </p:nvSpPr>
        <p:spPr bwMode="auto">
          <a:xfrm>
            <a:off x="6051278" y="4441535"/>
            <a:ext cx="325438" cy="320675"/>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107"/>
          <p:cNvSpPr>
            <a:spLocks noEditPoints="1"/>
          </p:cNvSpPr>
          <p:nvPr/>
        </p:nvSpPr>
        <p:spPr bwMode="auto">
          <a:xfrm>
            <a:off x="703938" y="5384348"/>
            <a:ext cx="320675" cy="319088"/>
          </a:xfrm>
          <a:custGeom>
            <a:avLst/>
            <a:gdLst>
              <a:gd name="T0" fmla="*/ 176 w 176"/>
              <a:gd name="T1" fmla="*/ 140 h 176"/>
              <a:gd name="T2" fmla="*/ 170 w 176"/>
              <a:gd name="T3" fmla="*/ 130 h 176"/>
              <a:gd name="T4" fmla="*/ 128 w 176"/>
              <a:gd name="T5" fmla="*/ 100 h 176"/>
              <a:gd name="T6" fmla="*/ 111 w 176"/>
              <a:gd name="T7" fmla="*/ 112 h 176"/>
              <a:gd name="T8" fmla="*/ 105 w 176"/>
              <a:gd name="T9" fmla="*/ 115 h 176"/>
              <a:gd name="T10" fmla="*/ 99 w 176"/>
              <a:gd name="T11" fmla="*/ 111 h 176"/>
              <a:gd name="T12" fmla="*/ 65 w 176"/>
              <a:gd name="T13" fmla="*/ 77 h 176"/>
              <a:gd name="T14" fmla="*/ 64 w 176"/>
              <a:gd name="T15" fmla="*/ 65 h 176"/>
              <a:gd name="T16" fmla="*/ 73 w 176"/>
              <a:gd name="T17" fmla="*/ 55 h 176"/>
              <a:gd name="T18" fmla="*/ 72 w 176"/>
              <a:gd name="T19" fmla="*/ 40 h 176"/>
              <a:gd name="T20" fmla="*/ 44 w 176"/>
              <a:gd name="T21" fmla="*/ 4 h 176"/>
              <a:gd name="T22" fmla="*/ 0 w 176"/>
              <a:gd name="T23" fmla="*/ 42 h 176"/>
              <a:gd name="T24" fmla="*/ 4 w 176"/>
              <a:gd name="T25" fmla="*/ 60 h 176"/>
              <a:gd name="T26" fmla="*/ 116 w 176"/>
              <a:gd name="T27" fmla="*/ 172 h 176"/>
              <a:gd name="T28" fmla="*/ 176 w 176"/>
              <a:gd name="T29" fmla="*/ 140 h 176"/>
              <a:gd name="T30" fmla="*/ 134 w 176"/>
              <a:gd name="T31" fmla="*/ 168 h 176"/>
              <a:gd name="T32" fmla="*/ 118 w 176"/>
              <a:gd name="T33" fmla="*/ 164 h 176"/>
              <a:gd name="T34" fmla="*/ 11 w 176"/>
              <a:gd name="T35" fmla="*/ 57 h 176"/>
              <a:gd name="T36" fmla="*/ 36 w 176"/>
              <a:gd name="T37" fmla="*/ 8 h 176"/>
              <a:gd name="T38" fmla="*/ 39 w 176"/>
              <a:gd name="T39" fmla="*/ 10 h 176"/>
              <a:gd name="T40" fmla="*/ 66 w 176"/>
              <a:gd name="T41" fmla="*/ 44 h 176"/>
              <a:gd name="T42" fmla="*/ 68 w 176"/>
              <a:gd name="T43" fmla="*/ 48 h 176"/>
              <a:gd name="T44" fmla="*/ 58 w 176"/>
              <a:gd name="T45" fmla="*/ 59 h 176"/>
              <a:gd name="T46" fmla="*/ 53 w 176"/>
              <a:gd name="T47" fmla="*/ 71 h 176"/>
              <a:gd name="T48" fmla="*/ 58 w 176"/>
              <a:gd name="T49" fmla="*/ 82 h 176"/>
              <a:gd name="T50" fmla="*/ 94 w 176"/>
              <a:gd name="T51" fmla="*/ 118 h 176"/>
              <a:gd name="T52" fmla="*/ 116 w 176"/>
              <a:gd name="T53" fmla="*/ 118 h 176"/>
              <a:gd name="T54" fmla="*/ 126 w 176"/>
              <a:gd name="T55" fmla="*/ 109 h 176"/>
              <a:gd name="T56" fmla="*/ 131 w 176"/>
              <a:gd name="T57" fmla="*/ 109 h 176"/>
              <a:gd name="T58" fmla="*/ 165 w 176"/>
              <a:gd name="T59" fmla="*/ 136 h 176"/>
              <a:gd name="T60" fmla="*/ 167 w 176"/>
              <a:gd name="T61" fmla="*/ 137 h 176"/>
              <a:gd name="T62" fmla="*/ 168 w 176"/>
              <a:gd name="T63" fmla="*/ 1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176" y="140"/>
                </a:moveTo>
                <a:cubicBezTo>
                  <a:pt x="176" y="140"/>
                  <a:pt x="176" y="140"/>
                  <a:pt x="176" y="140"/>
                </a:cubicBezTo>
                <a:cubicBezTo>
                  <a:pt x="176" y="137"/>
                  <a:pt x="175" y="134"/>
                  <a:pt x="172" y="131"/>
                </a:cubicBezTo>
                <a:cubicBezTo>
                  <a:pt x="172" y="131"/>
                  <a:pt x="171" y="130"/>
                  <a:pt x="170" y="130"/>
                </a:cubicBezTo>
                <a:cubicBezTo>
                  <a:pt x="136" y="103"/>
                  <a:pt x="136" y="103"/>
                  <a:pt x="136" y="103"/>
                </a:cubicBezTo>
                <a:cubicBezTo>
                  <a:pt x="134" y="101"/>
                  <a:pt x="131" y="100"/>
                  <a:pt x="128" y="100"/>
                </a:cubicBezTo>
                <a:cubicBezTo>
                  <a:pt x="125" y="100"/>
                  <a:pt x="123" y="101"/>
                  <a:pt x="121" y="102"/>
                </a:cubicBezTo>
                <a:cubicBezTo>
                  <a:pt x="111" y="112"/>
                  <a:pt x="111" y="112"/>
                  <a:pt x="111" y="112"/>
                </a:cubicBezTo>
                <a:cubicBezTo>
                  <a:pt x="111" y="112"/>
                  <a:pt x="111" y="112"/>
                  <a:pt x="111" y="112"/>
                </a:cubicBezTo>
                <a:cubicBezTo>
                  <a:pt x="110" y="114"/>
                  <a:pt x="108" y="115"/>
                  <a:pt x="105" y="115"/>
                </a:cubicBezTo>
                <a:cubicBezTo>
                  <a:pt x="103" y="115"/>
                  <a:pt x="100" y="113"/>
                  <a:pt x="99" y="111"/>
                </a:cubicBezTo>
                <a:cubicBezTo>
                  <a:pt x="99" y="111"/>
                  <a:pt x="99" y="111"/>
                  <a:pt x="99" y="111"/>
                </a:cubicBezTo>
                <a:cubicBezTo>
                  <a:pt x="86" y="102"/>
                  <a:pt x="74" y="91"/>
                  <a:pt x="64" y="77"/>
                </a:cubicBezTo>
                <a:cubicBezTo>
                  <a:pt x="65" y="77"/>
                  <a:pt x="65" y="77"/>
                  <a:pt x="65" y="77"/>
                </a:cubicBezTo>
                <a:cubicBezTo>
                  <a:pt x="63" y="76"/>
                  <a:pt x="61" y="73"/>
                  <a:pt x="61" y="71"/>
                </a:cubicBezTo>
                <a:cubicBezTo>
                  <a:pt x="61" y="68"/>
                  <a:pt x="62" y="66"/>
                  <a:pt x="64" y="65"/>
                </a:cubicBezTo>
                <a:cubicBezTo>
                  <a:pt x="64" y="65"/>
                  <a:pt x="64" y="65"/>
                  <a:pt x="64" y="65"/>
                </a:cubicBezTo>
                <a:cubicBezTo>
                  <a:pt x="73" y="55"/>
                  <a:pt x="73" y="55"/>
                  <a:pt x="73" y="55"/>
                </a:cubicBezTo>
                <a:cubicBezTo>
                  <a:pt x="75" y="53"/>
                  <a:pt x="76" y="51"/>
                  <a:pt x="76" y="48"/>
                </a:cubicBezTo>
                <a:cubicBezTo>
                  <a:pt x="76" y="45"/>
                  <a:pt x="75" y="42"/>
                  <a:pt x="72" y="40"/>
                </a:cubicBezTo>
                <a:cubicBezTo>
                  <a:pt x="46" y="6"/>
                  <a:pt x="46" y="6"/>
                  <a:pt x="46" y="6"/>
                </a:cubicBezTo>
                <a:cubicBezTo>
                  <a:pt x="46" y="5"/>
                  <a:pt x="45" y="4"/>
                  <a:pt x="44" y="4"/>
                </a:cubicBezTo>
                <a:cubicBezTo>
                  <a:pt x="42" y="1"/>
                  <a:pt x="39" y="0"/>
                  <a:pt x="36" y="0"/>
                </a:cubicBezTo>
                <a:cubicBezTo>
                  <a:pt x="20" y="0"/>
                  <a:pt x="0" y="19"/>
                  <a:pt x="0" y="42"/>
                </a:cubicBezTo>
                <a:cubicBezTo>
                  <a:pt x="0" y="48"/>
                  <a:pt x="1" y="54"/>
                  <a:pt x="4" y="60"/>
                </a:cubicBezTo>
                <a:cubicBezTo>
                  <a:pt x="4" y="60"/>
                  <a:pt x="4" y="60"/>
                  <a:pt x="4" y="60"/>
                </a:cubicBezTo>
                <a:cubicBezTo>
                  <a:pt x="28" y="108"/>
                  <a:pt x="68" y="148"/>
                  <a:pt x="116" y="172"/>
                </a:cubicBezTo>
                <a:cubicBezTo>
                  <a:pt x="116" y="172"/>
                  <a:pt x="116" y="172"/>
                  <a:pt x="116" y="172"/>
                </a:cubicBezTo>
                <a:cubicBezTo>
                  <a:pt x="121" y="175"/>
                  <a:pt x="128" y="176"/>
                  <a:pt x="134" y="176"/>
                </a:cubicBezTo>
                <a:cubicBezTo>
                  <a:pt x="157" y="176"/>
                  <a:pt x="176" y="156"/>
                  <a:pt x="176" y="140"/>
                </a:cubicBezTo>
                <a:cubicBezTo>
                  <a:pt x="176" y="140"/>
                  <a:pt x="176" y="140"/>
                  <a:pt x="176" y="140"/>
                </a:cubicBezTo>
                <a:moveTo>
                  <a:pt x="134" y="168"/>
                </a:moveTo>
                <a:cubicBezTo>
                  <a:pt x="129" y="168"/>
                  <a:pt x="124" y="167"/>
                  <a:pt x="119" y="165"/>
                </a:cubicBezTo>
                <a:cubicBezTo>
                  <a:pt x="119" y="165"/>
                  <a:pt x="119" y="164"/>
                  <a:pt x="118" y="164"/>
                </a:cubicBezTo>
                <a:cubicBezTo>
                  <a:pt x="73" y="141"/>
                  <a:pt x="35" y="103"/>
                  <a:pt x="12" y="58"/>
                </a:cubicBezTo>
                <a:cubicBezTo>
                  <a:pt x="12" y="57"/>
                  <a:pt x="11" y="57"/>
                  <a:pt x="11" y="57"/>
                </a:cubicBezTo>
                <a:cubicBezTo>
                  <a:pt x="9" y="52"/>
                  <a:pt x="8" y="47"/>
                  <a:pt x="8" y="42"/>
                </a:cubicBezTo>
                <a:cubicBezTo>
                  <a:pt x="8" y="23"/>
                  <a:pt x="25" y="8"/>
                  <a:pt x="36" y="8"/>
                </a:cubicBezTo>
                <a:cubicBezTo>
                  <a:pt x="37" y="8"/>
                  <a:pt x="38" y="9"/>
                  <a:pt x="39" y="9"/>
                </a:cubicBezTo>
                <a:cubicBezTo>
                  <a:pt x="39" y="9"/>
                  <a:pt x="39" y="9"/>
                  <a:pt x="39" y="10"/>
                </a:cubicBezTo>
                <a:cubicBezTo>
                  <a:pt x="39" y="10"/>
                  <a:pt x="40" y="10"/>
                  <a:pt x="40" y="11"/>
                </a:cubicBezTo>
                <a:cubicBezTo>
                  <a:pt x="66" y="44"/>
                  <a:pt x="66" y="44"/>
                  <a:pt x="66" y="44"/>
                </a:cubicBezTo>
                <a:cubicBezTo>
                  <a:pt x="66" y="45"/>
                  <a:pt x="67" y="45"/>
                  <a:pt x="67" y="45"/>
                </a:cubicBezTo>
                <a:cubicBezTo>
                  <a:pt x="67" y="46"/>
                  <a:pt x="68" y="47"/>
                  <a:pt x="68" y="48"/>
                </a:cubicBezTo>
                <a:cubicBezTo>
                  <a:pt x="68" y="49"/>
                  <a:pt x="68" y="49"/>
                  <a:pt x="67" y="50"/>
                </a:cubicBezTo>
                <a:cubicBezTo>
                  <a:pt x="58" y="59"/>
                  <a:pt x="58" y="59"/>
                  <a:pt x="58" y="59"/>
                </a:cubicBezTo>
                <a:cubicBezTo>
                  <a:pt x="58" y="59"/>
                  <a:pt x="58" y="59"/>
                  <a:pt x="58" y="59"/>
                </a:cubicBezTo>
                <a:cubicBezTo>
                  <a:pt x="55" y="62"/>
                  <a:pt x="53" y="66"/>
                  <a:pt x="53" y="71"/>
                </a:cubicBezTo>
                <a:cubicBezTo>
                  <a:pt x="53" y="75"/>
                  <a:pt x="55" y="79"/>
                  <a:pt x="58" y="82"/>
                </a:cubicBezTo>
                <a:cubicBezTo>
                  <a:pt x="58" y="82"/>
                  <a:pt x="58" y="82"/>
                  <a:pt x="58" y="82"/>
                </a:cubicBezTo>
                <a:cubicBezTo>
                  <a:pt x="68" y="96"/>
                  <a:pt x="80" y="108"/>
                  <a:pt x="94" y="118"/>
                </a:cubicBezTo>
                <a:cubicBezTo>
                  <a:pt x="94" y="118"/>
                  <a:pt x="94" y="118"/>
                  <a:pt x="94" y="118"/>
                </a:cubicBezTo>
                <a:cubicBezTo>
                  <a:pt x="97" y="121"/>
                  <a:pt x="101" y="123"/>
                  <a:pt x="105" y="123"/>
                </a:cubicBezTo>
                <a:cubicBezTo>
                  <a:pt x="109" y="123"/>
                  <a:pt x="113" y="121"/>
                  <a:pt x="116" y="118"/>
                </a:cubicBezTo>
                <a:cubicBezTo>
                  <a:pt x="117" y="118"/>
                  <a:pt x="117" y="118"/>
                  <a:pt x="117" y="118"/>
                </a:cubicBezTo>
                <a:cubicBezTo>
                  <a:pt x="126" y="109"/>
                  <a:pt x="126" y="109"/>
                  <a:pt x="126" y="109"/>
                </a:cubicBezTo>
                <a:cubicBezTo>
                  <a:pt x="127" y="108"/>
                  <a:pt x="127" y="108"/>
                  <a:pt x="128" y="108"/>
                </a:cubicBezTo>
                <a:cubicBezTo>
                  <a:pt x="129" y="108"/>
                  <a:pt x="130" y="109"/>
                  <a:pt x="131" y="109"/>
                </a:cubicBezTo>
                <a:cubicBezTo>
                  <a:pt x="131" y="109"/>
                  <a:pt x="131" y="110"/>
                  <a:pt x="131" y="110"/>
                </a:cubicBezTo>
                <a:cubicBezTo>
                  <a:pt x="165" y="136"/>
                  <a:pt x="165" y="136"/>
                  <a:pt x="165" y="136"/>
                </a:cubicBezTo>
                <a:cubicBezTo>
                  <a:pt x="166" y="136"/>
                  <a:pt x="166" y="136"/>
                  <a:pt x="166" y="137"/>
                </a:cubicBezTo>
                <a:cubicBezTo>
                  <a:pt x="166" y="137"/>
                  <a:pt x="167" y="137"/>
                  <a:pt x="167" y="137"/>
                </a:cubicBezTo>
                <a:cubicBezTo>
                  <a:pt x="167" y="138"/>
                  <a:pt x="168" y="138"/>
                  <a:pt x="168" y="140"/>
                </a:cubicBezTo>
                <a:cubicBezTo>
                  <a:pt x="168" y="140"/>
                  <a:pt x="168" y="140"/>
                  <a:pt x="168" y="141"/>
                </a:cubicBezTo>
                <a:cubicBezTo>
                  <a:pt x="167" y="152"/>
                  <a:pt x="153" y="168"/>
                  <a:pt x="134" y="168"/>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98759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hart 29"/>
          <p:cNvGraphicFramePr/>
          <p:nvPr>
            <p:extLst>
              <p:ext uri="{D42A27DB-BD31-4B8C-83A1-F6EECF244321}">
                <p14:modId xmlns:p14="http://schemas.microsoft.com/office/powerpoint/2010/main" val="1861732750"/>
              </p:ext>
            </p:extLst>
          </p:nvPr>
        </p:nvGraphicFramePr>
        <p:xfrm>
          <a:off x="-22595" y="1677277"/>
          <a:ext cx="6464838" cy="4309893"/>
        </p:xfrm>
        <a:graphic>
          <a:graphicData uri="http://schemas.openxmlformats.org/drawingml/2006/chart">
            <c:chart xmlns:c="http://schemas.openxmlformats.org/drawingml/2006/chart" xmlns:r="http://schemas.openxmlformats.org/officeDocument/2006/relationships" r:id="rId2"/>
          </a:graphicData>
        </a:graphic>
      </p:graphicFrame>
      <p:sp>
        <p:nvSpPr>
          <p:cNvPr id="31" name="Title 30"/>
          <p:cNvSpPr>
            <a:spLocks noGrp="1"/>
          </p:cNvSpPr>
          <p:nvPr>
            <p:ph type="title"/>
          </p:nvPr>
        </p:nvSpPr>
        <p:spPr/>
        <p:txBody>
          <a:bodyPr/>
          <a:lstStyle/>
          <a:p>
            <a:r>
              <a:rPr lang="en-US" dirty="0"/>
              <a:t>Meet Taylor </a:t>
            </a:r>
          </a:p>
        </p:txBody>
      </p:sp>
      <p:sp>
        <p:nvSpPr>
          <p:cNvPr id="32" name="Text Placeholder 31"/>
          <p:cNvSpPr>
            <a:spLocks noGrp="1"/>
          </p:cNvSpPr>
          <p:nvPr>
            <p:ph type="body" sz="quarter" idx="13"/>
          </p:nvPr>
        </p:nvSpPr>
        <p:spPr/>
        <p:txBody>
          <a:bodyPr/>
          <a:lstStyle/>
          <a:p>
            <a:r>
              <a:rPr lang="en-US" dirty="0">
                <a:solidFill>
                  <a:schemeClr val="accent3"/>
                </a:solidFill>
              </a:rPr>
              <a:t>Insert subtitle here</a:t>
            </a:r>
          </a:p>
        </p:txBody>
      </p:sp>
      <p:sp>
        <p:nvSpPr>
          <p:cNvPr id="6" name="TextBox 5"/>
          <p:cNvSpPr txBox="1"/>
          <p:nvPr/>
        </p:nvSpPr>
        <p:spPr>
          <a:xfrm>
            <a:off x="6276495" y="2017645"/>
            <a:ext cx="1713931" cy="369332"/>
          </a:xfrm>
          <a:prstGeom prst="rect">
            <a:avLst/>
          </a:prstGeom>
          <a:noFill/>
        </p:spPr>
        <p:txBody>
          <a:bodyPr wrap="none" rtlCol="0">
            <a:spAutoFit/>
          </a:bodyPr>
          <a:lstStyle/>
          <a:p>
            <a:r>
              <a:rPr lang="id-ID" b="1" dirty="0">
                <a:latin typeface="+mj-lt"/>
              </a:rPr>
              <a:t>About </a:t>
            </a:r>
            <a:r>
              <a:rPr lang="en-US" b="1" dirty="0">
                <a:latin typeface="+mj-lt"/>
              </a:rPr>
              <a:t>Taylor</a:t>
            </a:r>
            <a:endParaRPr lang="id-ID" b="1" dirty="0">
              <a:latin typeface="+mj-lt"/>
            </a:endParaRPr>
          </a:p>
        </p:txBody>
      </p:sp>
      <p:sp>
        <p:nvSpPr>
          <p:cNvPr id="7" name="TextBox 6"/>
          <p:cNvSpPr txBox="1"/>
          <p:nvPr/>
        </p:nvSpPr>
        <p:spPr>
          <a:xfrm>
            <a:off x="6276495" y="2461807"/>
            <a:ext cx="3451703" cy="276999"/>
          </a:xfrm>
          <a:prstGeom prst="rect">
            <a:avLst/>
          </a:prstGeom>
          <a:noFill/>
        </p:spPr>
        <p:txBody>
          <a:bodyPr wrap="square" rtlCol="0">
            <a:spAutoFit/>
          </a:bodyPr>
          <a:lstStyle/>
          <a:p>
            <a:r>
              <a:rPr lang="id-ID" sz="1200" dirty="0"/>
              <a:t>Something about me that you should know</a:t>
            </a:r>
            <a:endParaRPr lang="en-US" sz="1200" dirty="0"/>
          </a:p>
        </p:txBody>
      </p:sp>
      <p:sp>
        <p:nvSpPr>
          <p:cNvPr id="9" name="TextBox 34"/>
          <p:cNvSpPr txBox="1"/>
          <p:nvPr/>
        </p:nvSpPr>
        <p:spPr>
          <a:xfrm>
            <a:off x="6276495" y="2778866"/>
            <a:ext cx="4610100" cy="1384995"/>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just">
              <a:lnSpc>
                <a:spcPct val="150000"/>
              </a:lnSpc>
            </a:pPr>
            <a:r>
              <a:rPr lang="id-ID" sz="1400" dirty="0"/>
              <a:t>Suitable for all categories business and personal presentation</a:t>
            </a:r>
            <a:r>
              <a:rPr lang="id-ID" sz="1400" b="1" dirty="0"/>
              <a:t>,</a:t>
            </a:r>
            <a:r>
              <a:rPr lang="id-ID" sz="1400" dirty="0"/>
              <a:t> eaque ipsa quae ab illo inventore veritatis et quasi architecto beatae vitae dicta sunt explicabo. Suitable for all categories </a:t>
            </a:r>
            <a:r>
              <a:rPr lang="id-ID" sz="1400" b="1" dirty="0"/>
              <a:t>business</a:t>
            </a:r>
            <a:r>
              <a:rPr lang="id-ID" sz="1400" dirty="0"/>
              <a:t> and </a:t>
            </a:r>
            <a:r>
              <a:rPr lang="id-ID" sz="1400" b="1" dirty="0"/>
              <a:t>personal presentation.</a:t>
            </a:r>
            <a:endParaRPr lang="id-ID" sz="1400" dirty="0"/>
          </a:p>
        </p:txBody>
      </p:sp>
      <p:sp>
        <p:nvSpPr>
          <p:cNvPr id="12" name="TextBox 11"/>
          <p:cNvSpPr txBox="1"/>
          <p:nvPr/>
        </p:nvSpPr>
        <p:spPr>
          <a:xfrm>
            <a:off x="6291431" y="4384534"/>
            <a:ext cx="1096775" cy="369332"/>
          </a:xfrm>
          <a:prstGeom prst="rect">
            <a:avLst/>
          </a:prstGeom>
          <a:noFill/>
        </p:spPr>
        <p:txBody>
          <a:bodyPr wrap="none" rtlCol="0">
            <a:spAutoFit/>
          </a:bodyPr>
          <a:lstStyle/>
          <a:p>
            <a:r>
              <a:rPr lang="id-ID" b="1" dirty="0">
                <a:latin typeface="+mj-lt"/>
              </a:rPr>
              <a:t>Awards</a:t>
            </a:r>
          </a:p>
        </p:txBody>
      </p:sp>
      <p:grpSp>
        <p:nvGrpSpPr>
          <p:cNvPr id="14" name="Group 13"/>
          <p:cNvGrpSpPr/>
          <p:nvPr/>
        </p:nvGrpSpPr>
        <p:grpSpPr>
          <a:xfrm>
            <a:off x="6393031" y="4927829"/>
            <a:ext cx="265113" cy="369889"/>
            <a:chOff x="3830638" y="3297238"/>
            <a:chExt cx="265113" cy="369888"/>
          </a:xfrm>
          <a:solidFill>
            <a:schemeClr val="tx1"/>
          </a:solidFill>
        </p:grpSpPr>
        <p:sp>
          <p:nvSpPr>
            <p:cNvPr id="16" name="Freeform 5"/>
            <p:cNvSpPr>
              <a:spLocks/>
            </p:cNvSpPr>
            <p:nvPr/>
          </p:nvSpPr>
          <p:spPr bwMode="auto">
            <a:xfrm>
              <a:off x="3854450" y="3297238"/>
              <a:ext cx="50800" cy="50800"/>
            </a:xfrm>
            <a:custGeom>
              <a:avLst/>
              <a:gdLst>
                <a:gd name="T0" fmla="*/ 11 w 32"/>
                <a:gd name="T1" fmla="*/ 21 h 32"/>
                <a:gd name="T2" fmla="*/ 21 w 32"/>
                <a:gd name="T3" fmla="*/ 21 h 32"/>
                <a:gd name="T4" fmla="*/ 21 w 32"/>
                <a:gd name="T5" fmla="*/ 32 h 32"/>
                <a:gd name="T6" fmla="*/ 32 w 32"/>
                <a:gd name="T7" fmla="*/ 32 h 32"/>
                <a:gd name="T8" fmla="*/ 32 w 32"/>
                <a:gd name="T9" fmla="*/ 0 h 32"/>
                <a:gd name="T10" fmla="*/ 21 w 32"/>
                <a:gd name="T11" fmla="*/ 0 h 32"/>
                <a:gd name="T12" fmla="*/ 21 w 32"/>
                <a:gd name="T13" fmla="*/ 11 h 32"/>
                <a:gd name="T14" fmla="*/ 11 w 32"/>
                <a:gd name="T15" fmla="*/ 11 h 32"/>
                <a:gd name="T16" fmla="*/ 11 w 32"/>
                <a:gd name="T17" fmla="*/ 0 h 32"/>
                <a:gd name="T18" fmla="*/ 0 w 32"/>
                <a:gd name="T19" fmla="*/ 0 h 32"/>
                <a:gd name="T20" fmla="*/ 0 w 32"/>
                <a:gd name="T21" fmla="*/ 32 h 32"/>
                <a:gd name="T22" fmla="*/ 11 w 32"/>
                <a:gd name="T23" fmla="*/ 32 h 32"/>
                <a:gd name="T24" fmla="*/ 11 w 32"/>
                <a:gd name="T25"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 h="32">
                  <a:moveTo>
                    <a:pt x="11" y="21"/>
                  </a:moveTo>
                  <a:lnTo>
                    <a:pt x="21" y="21"/>
                  </a:lnTo>
                  <a:lnTo>
                    <a:pt x="21" y="32"/>
                  </a:lnTo>
                  <a:lnTo>
                    <a:pt x="32" y="32"/>
                  </a:lnTo>
                  <a:lnTo>
                    <a:pt x="32" y="0"/>
                  </a:lnTo>
                  <a:lnTo>
                    <a:pt x="21" y="0"/>
                  </a:lnTo>
                  <a:lnTo>
                    <a:pt x="21" y="11"/>
                  </a:lnTo>
                  <a:lnTo>
                    <a:pt x="11" y="11"/>
                  </a:lnTo>
                  <a:lnTo>
                    <a:pt x="11" y="0"/>
                  </a:lnTo>
                  <a:lnTo>
                    <a:pt x="0" y="0"/>
                  </a:lnTo>
                  <a:lnTo>
                    <a:pt x="0" y="32"/>
                  </a:lnTo>
                  <a:lnTo>
                    <a:pt x="11" y="32"/>
                  </a:lnTo>
                  <a:lnTo>
                    <a:pt x="11"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6"/>
            <p:cNvSpPr>
              <a:spLocks/>
            </p:cNvSpPr>
            <p:nvPr/>
          </p:nvSpPr>
          <p:spPr bwMode="auto">
            <a:xfrm>
              <a:off x="3911600" y="3297238"/>
              <a:ext cx="46038" cy="50800"/>
            </a:xfrm>
            <a:custGeom>
              <a:avLst/>
              <a:gdLst>
                <a:gd name="T0" fmla="*/ 9 w 29"/>
                <a:gd name="T1" fmla="*/ 32 h 32"/>
                <a:gd name="T2" fmla="*/ 20 w 29"/>
                <a:gd name="T3" fmla="*/ 32 h 32"/>
                <a:gd name="T4" fmla="*/ 20 w 29"/>
                <a:gd name="T5" fmla="*/ 11 h 32"/>
                <a:gd name="T6" fmla="*/ 29 w 29"/>
                <a:gd name="T7" fmla="*/ 11 h 32"/>
                <a:gd name="T8" fmla="*/ 29 w 29"/>
                <a:gd name="T9" fmla="*/ 0 h 32"/>
                <a:gd name="T10" fmla="*/ 0 w 29"/>
                <a:gd name="T11" fmla="*/ 0 h 32"/>
                <a:gd name="T12" fmla="*/ 0 w 29"/>
                <a:gd name="T13" fmla="*/ 11 h 32"/>
                <a:gd name="T14" fmla="*/ 9 w 29"/>
                <a:gd name="T15" fmla="*/ 11 h 32"/>
                <a:gd name="T16" fmla="*/ 9 w 29"/>
                <a:gd name="T1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32">
                  <a:moveTo>
                    <a:pt x="9" y="32"/>
                  </a:moveTo>
                  <a:lnTo>
                    <a:pt x="20" y="32"/>
                  </a:lnTo>
                  <a:lnTo>
                    <a:pt x="20" y="11"/>
                  </a:lnTo>
                  <a:lnTo>
                    <a:pt x="29" y="11"/>
                  </a:lnTo>
                  <a:lnTo>
                    <a:pt x="29" y="0"/>
                  </a:lnTo>
                  <a:lnTo>
                    <a:pt x="0" y="0"/>
                  </a:lnTo>
                  <a:lnTo>
                    <a:pt x="0" y="11"/>
                  </a:lnTo>
                  <a:lnTo>
                    <a:pt x="9" y="11"/>
                  </a:lnTo>
                  <a:lnTo>
                    <a:pt x="9"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8" name="Freeform 7"/>
            <p:cNvSpPr>
              <a:spLocks/>
            </p:cNvSpPr>
            <p:nvPr/>
          </p:nvSpPr>
          <p:spPr bwMode="auto">
            <a:xfrm>
              <a:off x="3965575" y="3297238"/>
              <a:ext cx="57150" cy="50800"/>
            </a:xfrm>
            <a:custGeom>
              <a:avLst/>
              <a:gdLst>
                <a:gd name="T0" fmla="*/ 11 w 36"/>
                <a:gd name="T1" fmla="*/ 16 h 32"/>
                <a:gd name="T2" fmla="*/ 18 w 36"/>
                <a:gd name="T3" fmla="*/ 27 h 32"/>
                <a:gd name="T4" fmla="*/ 18 w 36"/>
                <a:gd name="T5" fmla="*/ 27 h 32"/>
                <a:gd name="T6" fmla="*/ 25 w 36"/>
                <a:gd name="T7" fmla="*/ 16 h 32"/>
                <a:gd name="T8" fmla="*/ 25 w 36"/>
                <a:gd name="T9" fmla="*/ 32 h 32"/>
                <a:gd name="T10" fmla="*/ 36 w 36"/>
                <a:gd name="T11" fmla="*/ 32 h 32"/>
                <a:gd name="T12" fmla="*/ 36 w 36"/>
                <a:gd name="T13" fmla="*/ 0 h 32"/>
                <a:gd name="T14" fmla="*/ 24 w 36"/>
                <a:gd name="T15" fmla="*/ 0 h 32"/>
                <a:gd name="T16" fmla="*/ 18 w 36"/>
                <a:gd name="T17" fmla="*/ 11 h 32"/>
                <a:gd name="T18" fmla="*/ 11 w 36"/>
                <a:gd name="T19" fmla="*/ 0 h 32"/>
                <a:gd name="T20" fmla="*/ 0 w 36"/>
                <a:gd name="T21" fmla="*/ 0 h 32"/>
                <a:gd name="T22" fmla="*/ 0 w 36"/>
                <a:gd name="T23" fmla="*/ 32 h 32"/>
                <a:gd name="T24" fmla="*/ 11 w 36"/>
                <a:gd name="T25" fmla="*/ 32 h 32"/>
                <a:gd name="T26" fmla="*/ 11 w 36"/>
                <a:gd name="T27" fmla="*/ 1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2">
                  <a:moveTo>
                    <a:pt x="11" y="16"/>
                  </a:moveTo>
                  <a:lnTo>
                    <a:pt x="18" y="27"/>
                  </a:lnTo>
                  <a:lnTo>
                    <a:pt x="18" y="27"/>
                  </a:lnTo>
                  <a:lnTo>
                    <a:pt x="25" y="16"/>
                  </a:lnTo>
                  <a:lnTo>
                    <a:pt x="25" y="32"/>
                  </a:lnTo>
                  <a:lnTo>
                    <a:pt x="36" y="32"/>
                  </a:lnTo>
                  <a:lnTo>
                    <a:pt x="36" y="0"/>
                  </a:lnTo>
                  <a:lnTo>
                    <a:pt x="24" y="0"/>
                  </a:lnTo>
                  <a:lnTo>
                    <a:pt x="18" y="11"/>
                  </a:lnTo>
                  <a:lnTo>
                    <a:pt x="11" y="0"/>
                  </a:lnTo>
                  <a:lnTo>
                    <a:pt x="0" y="0"/>
                  </a:lnTo>
                  <a:lnTo>
                    <a:pt x="0" y="32"/>
                  </a:lnTo>
                  <a:lnTo>
                    <a:pt x="11" y="32"/>
                  </a:lnTo>
                  <a:lnTo>
                    <a:pt x="11"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8"/>
            <p:cNvSpPr>
              <a:spLocks/>
            </p:cNvSpPr>
            <p:nvPr/>
          </p:nvSpPr>
          <p:spPr bwMode="auto">
            <a:xfrm>
              <a:off x="4030663" y="3297238"/>
              <a:ext cx="39688" cy="50800"/>
            </a:xfrm>
            <a:custGeom>
              <a:avLst/>
              <a:gdLst>
                <a:gd name="T0" fmla="*/ 25 w 25"/>
                <a:gd name="T1" fmla="*/ 21 h 32"/>
                <a:gd name="T2" fmla="*/ 11 w 25"/>
                <a:gd name="T3" fmla="*/ 21 h 32"/>
                <a:gd name="T4" fmla="*/ 11 w 25"/>
                <a:gd name="T5" fmla="*/ 0 h 32"/>
                <a:gd name="T6" fmla="*/ 0 w 25"/>
                <a:gd name="T7" fmla="*/ 0 h 32"/>
                <a:gd name="T8" fmla="*/ 0 w 25"/>
                <a:gd name="T9" fmla="*/ 32 h 32"/>
                <a:gd name="T10" fmla="*/ 25 w 25"/>
                <a:gd name="T11" fmla="*/ 32 h 32"/>
                <a:gd name="T12" fmla="*/ 25 w 25"/>
                <a:gd name="T13" fmla="*/ 21 h 32"/>
              </a:gdLst>
              <a:ahLst/>
              <a:cxnLst>
                <a:cxn ang="0">
                  <a:pos x="T0" y="T1"/>
                </a:cxn>
                <a:cxn ang="0">
                  <a:pos x="T2" y="T3"/>
                </a:cxn>
                <a:cxn ang="0">
                  <a:pos x="T4" y="T5"/>
                </a:cxn>
                <a:cxn ang="0">
                  <a:pos x="T6" y="T7"/>
                </a:cxn>
                <a:cxn ang="0">
                  <a:pos x="T8" y="T9"/>
                </a:cxn>
                <a:cxn ang="0">
                  <a:pos x="T10" y="T11"/>
                </a:cxn>
                <a:cxn ang="0">
                  <a:pos x="T12" y="T13"/>
                </a:cxn>
              </a:cxnLst>
              <a:rect l="0" t="0" r="r" b="b"/>
              <a:pathLst>
                <a:path w="25" h="32">
                  <a:moveTo>
                    <a:pt x="25" y="21"/>
                  </a:moveTo>
                  <a:lnTo>
                    <a:pt x="11" y="21"/>
                  </a:lnTo>
                  <a:lnTo>
                    <a:pt x="11" y="0"/>
                  </a:lnTo>
                  <a:lnTo>
                    <a:pt x="0" y="0"/>
                  </a:lnTo>
                  <a:lnTo>
                    <a:pt x="0" y="32"/>
                  </a:lnTo>
                  <a:lnTo>
                    <a:pt x="25" y="32"/>
                  </a:lnTo>
                  <a:lnTo>
                    <a:pt x="25"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9"/>
            <p:cNvSpPr>
              <a:spLocks noEditPoints="1"/>
            </p:cNvSpPr>
            <p:nvPr/>
          </p:nvSpPr>
          <p:spPr bwMode="auto">
            <a:xfrm>
              <a:off x="3830638" y="3368676"/>
              <a:ext cx="265113" cy="298450"/>
            </a:xfrm>
            <a:custGeom>
              <a:avLst/>
              <a:gdLst>
                <a:gd name="T0" fmla="*/ 0 w 167"/>
                <a:gd name="T1" fmla="*/ 0 h 188"/>
                <a:gd name="T2" fmla="*/ 15 w 167"/>
                <a:gd name="T3" fmla="*/ 169 h 188"/>
                <a:gd name="T4" fmla="*/ 84 w 167"/>
                <a:gd name="T5" fmla="*/ 188 h 188"/>
                <a:gd name="T6" fmla="*/ 152 w 167"/>
                <a:gd name="T7" fmla="*/ 169 h 188"/>
                <a:gd name="T8" fmla="*/ 167 w 167"/>
                <a:gd name="T9" fmla="*/ 0 h 188"/>
                <a:gd name="T10" fmla="*/ 0 w 167"/>
                <a:gd name="T11" fmla="*/ 0 h 188"/>
                <a:gd name="T12" fmla="*/ 134 w 167"/>
                <a:gd name="T13" fmla="*/ 56 h 188"/>
                <a:gd name="T14" fmla="*/ 84 w 167"/>
                <a:gd name="T15" fmla="*/ 56 h 188"/>
                <a:gd name="T16" fmla="*/ 54 w 167"/>
                <a:gd name="T17" fmla="*/ 56 h 188"/>
                <a:gd name="T18" fmla="*/ 56 w 167"/>
                <a:gd name="T19" fmla="*/ 78 h 188"/>
                <a:gd name="T20" fmla="*/ 84 w 167"/>
                <a:gd name="T21" fmla="*/ 78 h 188"/>
                <a:gd name="T22" fmla="*/ 132 w 167"/>
                <a:gd name="T23" fmla="*/ 78 h 188"/>
                <a:gd name="T24" fmla="*/ 126 w 167"/>
                <a:gd name="T25" fmla="*/ 141 h 188"/>
                <a:gd name="T26" fmla="*/ 84 w 167"/>
                <a:gd name="T27" fmla="*/ 153 h 188"/>
                <a:gd name="T28" fmla="*/ 84 w 167"/>
                <a:gd name="T29" fmla="*/ 153 h 188"/>
                <a:gd name="T30" fmla="*/ 41 w 167"/>
                <a:gd name="T31" fmla="*/ 141 h 188"/>
                <a:gd name="T32" fmla="*/ 37 w 167"/>
                <a:gd name="T33" fmla="*/ 107 h 188"/>
                <a:gd name="T34" fmla="*/ 59 w 167"/>
                <a:gd name="T35" fmla="*/ 107 h 188"/>
                <a:gd name="T36" fmla="*/ 60 w 167"/>
                <a:gd name="T37" fmla="*/ 125 h 188"/>
                <a:gd name="T38" fmla="*/ 84 w 167"/>
                <a:gd name="T39" fmla="*/ 131 h 188"/>
                <a:gd name="T40" fmla="*/ 84 w 167"/>
                <a:gd name="T41" fmla="*/ 131 h 188"/>
                <a:gd name="T42" fmla="*/ 84 w 167"/>
                <a:gd name="T43" fmla="*/ 131 h 188"/>
                <a:gd name="T44" fmla="*/ 107 w 167"/>
                <a:gd name="T45" fmla="*/ 125 h 188"/>
                <a:gd name="T46" fmla="*/ 109 w 167"/>
                <a:gd name="T47" fmla="*/ 98 h 188"/>
                <a:gd name="T48" fmla="*/ 84 w 167"/>
                <a:gd name="T49" fmla="*/ 98 h 188"/>
                <a:gd name="T50" fmla="*/ 84 w 167"/>
                <a:gd name="T51" fmla="*/ 98 h 188"/>
                <a:gd name="T52" fmla="*/ 37 w 167"/>
                <a:gd name="T53" fmla="*/ 98 h 188"/>
                <a:gd name="T54" fmla="*/ 31 w 167"/>
                <a:gd name="T55" fmla="*/ 35 h 188"/>
                <a:gd name="T56" fmla="*/ 84 w 167"/>
                <a:gd name="T57" fmla="*/ 35 h 188"/>
                <a:gd name="T58" fmla="*/ 136 w 167"/>
                <a:gd name="T59" fmla="*/ 35 h 188"/>
                <a:gd name="T60" fmla="*/ 134 w 167"/>
                <a:gd name="T61" fmla="*/ 56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67" h="188">
                  <a:moveTo>
                    <a:pt x="0" y="0"/>
                  </a:moveTo>
                  <a:lnTo>
                    <a:pt x="15" y="169"/>
                  </a:lnTo>
                  <a:lnTo>
                    <a:pt x="84" y="188"/>
                  </a:lnTo>
                  <a:lnTo>
                    <a:pt x="152" y="169"/>
                  </a:lnTo>
                  <a:lnTo>
                    <a:pt x="167" y="0"/>
                  </a:lnTo>
                  <a:lnTo>
                    <a:pt x="0" y="0"/>
                  </a:lnTo>
                  <a:close/>
                  <a:moveTo>
                    <a:pt x="134" y="56"/>
                  </a:moveTo>
                  <a:lnTo>
                    <a:pt x="84" y="56"/>
                  </a:lnTo>
                  <a:lnTo>
                    <a:pt x="54" y="56"/>
                  </a:lnTo>
                  <a:lnTo>
                    <a:pt x="56" y="78"/>
                  </a:lnTo>
                  <a:lnTo>
                    <a:pt x="84" y="78"/>
                  </a:lnTo>
                  <a:lnTo>
                    <a:pt x="132" y="78"/>
                  </a:lnTo>
                  <a:lnTo>
                    <a:pt x="126" y="141"/>
                  </a:lnTo>
                  <a:lnTo>
                    <a:pt x="84" y="153"/>
                  </a:lnTo>
                  <a:lnTo>
                    <a:pt x="84" y="153"/>
                  </a:lnTo>
                  <a:lnTo>
                    <a:pt x="41" y="141"/>
                  </a:lnTo>
                  <a:lnTo>
                    <a:pt x="37" y="107"/>
                  </a:lnTo>
                  <a:lnTo>
                    <a:pt x="59" y="107"/>
                  </a:lnTo>
                  <a:lnTo>
                    <a:pt x="60" y="125"/>
                  </a:lnTo>
                  <a:lnTo>
                    <a:pt x="84" y="131"/>
                  </a:lnTo>
                  <a:lnTo>
                    <a:pt x="84" y="131"/>
                  </a:lnTo>
                  <a:lnTo>
                    <a:pt x="84" y="131"/>
                  </a:lnTo>
                  <a:lnTo>
                    <a:pt x="107" y="125"/>
                  </a:lnTo>
                  <a:lnTo>
                    <a:pt x="109" y="98"/>
                  </a:lnTo>
                  <a:lnTo>
                    <a:pt x="84" y="98"/>
                  </a:lnTo>
                  <a:lnTo>
                    <a:pt x="84" y="98"/>
                  </a:lnTo>
                  <a:lnTo>
                    <a:pt x="37" y="98"/>
                  </a:lnTo>
                  <a:lnTo>
                    <a:pt x="31" y="35"/>
                  </a:lnTo>
                  <a:lnTo>
                    <a:pt x="84" y="35"/>
                  </a:lnTo>
                  <a:lnTo>
                    <a:pt x="136" y="35"/>
                  </a:lnTo>
                  <a:lnTo>
                    <a:pt x="134"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15" name="Content Placeholder 19"/>
          <p:cNvSpPr txBox="1">
            <a:spLocks/>
          </p:cNvSpPr>
          <p:nvPr/>
        </p:nvSpPr>
        <p:spPr>
          <a:xfrm>
            <a:off x="6694240" y="4916892"/>
            <a:ext cx="1740902" cy="39176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id-ID" sz="1400" b="1" dirty="0"/>
              <a:t>Master of HTML5</a:t>
            </a:r>
          </a:p>
        </p:txBody>
      </p:sp>
      <p:sp>
        <p:nvSpPr>
          <p:cNvPr id="22" name="Content Placeholder 19"/>
          <p:cNvSpPr txBox="1">
            <a:spLocks/>
          </p:cNvSpPr>
          <p:nvPr/>
        </p:nvSpPr>
        <p:spPr>
          <a:xfrm>
            <a:off x="6735287" y="5386378"/>
            <a:ext cx="1740902" cy="39176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id-ID" sz="1400" b="1" dirty="0"/>
              <a:t>Best Coder 2012</a:t>
            </a:r>
          </a:p>
        </p:txBody>
      </p:sp>
      <p:grpSp>
        <p:nvGrpSpPr>
          <p:cNvPr id="23" name="Group 22"/>
          <p:cNvGrpSpPr/>
          <p:nvPr/>
        </p:nvGrpSpPr>
        <p:grpSpPr>
          <a:xfrm>
            <a:off x="6393031" y="5412180"/>
            <a:ext cx="340159" cy="340159"/>
            <a:chOff x="10064750" y="3017838"/>
            <a:chExt cx="830263" cy="830262"/>
          </a:xfrm>
          <a:solidFill>
            <a:schemeClr val="tx1"/>
          </a:solidFill>
        </p:grpSpPr>
        <p:sp>
          <p:nvSpPr>
            <p:cNvPr id="24" name="Freeform 5"/>
            <p:cNvSpPr>
              <a:spLocks/>
            </p:cNvSpPr>
            <p:nvPr/>
          </p:nvSpPr>
          <p:spPr bwMode="auto">
            <a:xfrm>
              <a:off x="10561638" y="3017838"/>
              <a:ext cx="333375" cy="330200"/>
            </a:xfrm>
            <a:custGeom>
              <a:avLst/>
              <a:gdLst>
                <a:gd name="T0" fmla="*/ 57 w 210"/>
                <a:gd name="T1" fmla="*/ 0 h 208"/>
                <a:gd name="T2" fmla="*/ 0 w 210"/>
                <a:gd name="T3" fmla="*/ 57 h 208"/>
                <a:gd name="T4" fmla="*/ 151 w 210"/>
                <a:gd name="T5" fmla="*/ 208 h 208"/>
                <a:gd name="T6" fmla="*/ 210 w 210"/>
                <a:gd name="T7" fmla="*/ 151 h 208"/>
                <a:gd name="T8" fmla="*/ 57 w 210"/>
                <a:gd name="T9" fmla="*/ 0 h 208"/>
              </a:gdLst>
              <a:ahLst/>
              <a:cxnLst>
                <a:cxn ang="0">
                  <a:pos x="T0" y="T1"/>
                </a:cxn>
                <a:cxn ang="0">
                  <a:pos x="T2" y="T3"/>
                </a:cxn>
                <a:cxn ang="0">
                  <a:pos x="T4" y="T5"/>
                </a:cxn>
                <a:cxn ang="0">
                  <a:pos x="T6" y="T7"/>
                </a:cxn>
                <a:cxn ang="0">
                  <a:pos x="T8" y="T9"/>
                </a:cxn>
              </a:cxnLst>
              <a:rect l="0" t="0" r="r" b="b"/>
              <a:pathLst>
                <a:path w="210" h="208">
                  <a:moveTo>
                    <a:pt x="57" y="0"/>
                  </a:moveTo>
                  <a:lnTo>
                    <a:pt x="0" y="57"/>
                  </a:lnTo>
                  <a:lnTo>
                    <a:pt x="151" y="208"/>
                  </a:lnTo>
                  <a:lnTo>
                    <a:pt x="210" y="151"/>
                  </a:lnTo>
                  <a:lnTo>
                    <a:pt x="5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5" name="Freeform 6"/>
            <p:cNvSpPr>
              <a:spLocks noEditPoints="1"/>
            </p:cNvSpPr>
            <p:nvPr/>
          </p:nvSpPr>
          <p:spPr bwMode="auto">
            <a:xfrm>
              <a:off x="10064750" y="3135313"/>
              <a:ext cx="709613" cy="712787"/>
            </a:xfrm>
            <a:custGeom>
              <a:avLst/>
              <a:gdLst>
                <a:gd name="T0" fmla="*/ 6 w 187"/>
                <a:gd name="T1" fmla="*/ 118 h 187"/>
                <a:gd name="T2" fmla="*/ 0 w 187"/>
                <a:gd name="T3" fmla="*/ 187 h 187"/>
                <a:gd name="T4" fmla="*/ 70 w 187"/>
                <a:gd name="T5" fmla="*/ 181 h 187"/>
                <a:gd name="T6" fmla="*/ 187 w 187"/>
                <a:gd name="T7" fmla="*/ 64 h 187"/>
                <a:gd name="T8" fmla="*/ 124 w 187"/>
                <a:gd name="T9" fmla="*/ 0 h 187"/>
                <a:gd name="T10" fmla="*/ 6 w 187"/>
                <a:gd name="T11" fmla="*/ 118 h 187"/>
                <a:gd name="T12" fmla="*/ 34 w 187"/>
                <a:gd name="T13" fmla="*/ 173 h 187"/>
                <a:gd name="T14" fmla="*/ 24 w 187"/>
                <a:gd name="T15" fmla="*/ 163 h 187"/>
                <a:gd name="T16" fmla="*/ 14 w 187"/>
                <a:gd name="T17" fmla="*/ 153 h 187"/>
                <a:gd name="T18" fmla="*/ 17 w 187"/>
                <a:gd name="T19" fmla="*/ 123 h 187"/>
                <a:gd name="T20" fmla="*/ 26 w 187"/>
                <a:gd name="T21" fmla="*/ 139 h 187"/>
                <a:gd name="T22" fmla="*/ 40 w 187"/>
                <a:gd name="T23" fmla="*/ 147 h 187"/>
                <a:gd name="T24" fmla="*/ 49 w 187"/>
                <a:gd name="T25" fmla="*/ 161 h 187"/>
                <a:gd name="T26" fmla="*/ 64 w 187"/>
                <a:gd name="T27" fmla="*/ 170 h 187"/>
                <a:gd name="T28" fmla="*/ 34 w 187"/>
                <a:gd name="T29" fmla="*/ 173 h 187"/>
                <a:gd name="T30" fmla="*/ 172 w 187"/>
                <a:gd name="T31" fmla="*/ 64 h 187"/>
                <a:gd name="T32" fmla="*/ 74 w 187"/>
                <a:gd name="T33" fmla="*/ 161 h 187"/>
                <a:gd name="T34" fmla="*/ 56 w 187"/>
                <a:gd name="T35" fmla="*/ 154 h 187"/>
                <a:gd name="T36" fmla="*/ 53 w 187"/>
                <a:gd name="T37" fmla="*/ 150 h 187"/>
                <a:gd name="T38" fmla="*/ 50 w 187"/>
                <a:gd name="T39" fmla="*/ 145 h 187"/>
                <a:gd name="T40" fmla="*/ 151 w 187"/>
                <a:gd name="T41" fmla="*/ 43 h 187"/>
                <a:gd name="T42" fmla="*/ 172 w 187"/>
                <a:gd name="T43" fmla="*/ 64 h 187"/>
                <a:gd name="T44" fmla="*/ 43 w 187"/>
                <a:gd name="T45" fmla="*/ 137 h 187"/>
                <a:gd name="T46" fmla="*/ 38 w 187"/>
                <a:gd name="T47" fmla="*/ 134 h 187"/>
                <a:gd name="T48" fmla="*/ 34 w 187"/>
                <a:gd name="T49" fmla="*/ 131 h 187"/>
                <a:gd name="T50" fmla="*/ 26 w 187"/>
                <a:gd name="T51" fmla="*/ 113 h 187"/>
                <a:gd name="T52" fmla="*/ 124 w 187"/>
                <a:gd name="T53" fmla="*/ 16 h 187"/>
                <a:gd name="T54" fmla="*/ 144 w 187"/>
                <a:gd name="T55" fmla="*/ 36 h 187"/>
                <a:gd name="T56" fmla="*/ 43 w 187"/>
                <a:gd name="T57" fmla="*/ 13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7" h="187">
                  <a:moveTo>
                    <a:pt x="6" y="118"/>
                  </a:moveTo>
                  <a:cubicBezTo>
                    <a:pt x="0" y="187"/>
                    <a:pt x="0" y="187"/>
                    <a:pt x="0" y="187"/>
                  </a:cubicBezTo>
                  <a:cubicBezTo>
                    <a:pt x="70" y="181"/>
                    <a:pt x="70" y="181"/>
                    <a:pt x="70" y="181"/>
                  </a:cubicBezTo>
                  <a:cubicBezTo>
                    <a:pt x="187" y="64"/>
                    <a:pt x="187" y="64"/>
                    <a:pt x="187" y="64"/>
                  </a:cubicBezTo>
                  <a:cubicBezTo>
                    <a:pt x="124" y="0"/>
                    <a:pt x="124" y="0"/>
                    <a:pt x="124" y="0"/>
                  </a:cubicBezTo>
                  <a:lnTo>
                    <a:pt x="6" y="118"/>
                  </a:lnTo>
                  <a:close/>
                  <a:moveTo>
                    <a:pt x="34" y="173"/>
                  </a:moveTo>
                  <a:cubicBezTo>
                    <a:pt x="24" y="163"/>
                    <a:pt x="24" y="163"/>
                    <a:pt x="24" y="163"/>
                  </a:cubicBezTo>
                  <a:cubicBezTo>
                    <a:pt x="14" y="153"/>
                    <a:pt x="14" y="153"/>
                    <a:pt x="14" y="153"/>
                  </a:cubicBezTo>
                  <a:cubicBezTo>
                    <a:pt x="17" y="123"/>
                    <a:pt x="17" y="123"/>
                    <a:pt x="17" y="123"/>
                  </a:cubicBezTo>
                  <a:cubicBezTo>
                    <a:pt x="18" y="129"/>
                    <a:pt x="22" y="134"/>
                    <a:pt x="26" y="139"/>
                  </a:cubicBezTo>
                  <a:cubicBezTo>
                    <a:pt x="30" y="143"/>
                    <a:pt x="35" y="146"/>
                    <a:pt x="40" y="147"/>
                  </a:cubicBezTo>
                  <a:cubicBezTo>
                    <a:pt x="42" y="152"/>
                    <a:pt x="44" y="157"/>
                    <a:pt x="49" y="161"/>
                  </a:cubicBezTo>
                  <a:cubicBezTo>
                    <a:pt x="53" y="166"/>
                    <a:pt x="58" y="169"/>
                    <a:pt x="64" y="170"/>
                  </a:cubicBezTo>
                  <a:lnTo>
                    <a:pt x="34" y="173"/>
                  </a:lnTo>
                  <a:close/>
                  <a:moveTo>
                    <a:pt x="172" y="64"/>
                  </a:moveTo>
                  <a:cubicBezTo>
                    <a:pt x="74" y="161"/>
                    <a:pt x="74" y="161"/>
                    <a:pt x="74" y="161"/>
                  </a:cubicBezTo>
                  <a:cubicBezTo>
                    <a:pt x="67" y="161"/>
                    <a:pt x="61" y="158"/>
                    <a:pt x="56" y="154"/>
                  </a:cubicBezTo>
                  <a:cubicBezTo>
                    <a:pt x="55" y="152"/>
                    <a:pt x="54" y="151"/>
                    <a:pt x="53" y="150"/>
                  </a:cubicBezTo>
                  <a:cubicBezTo>
                    <a:pt x="52" y="148"/>
                    <a:pt x="51" y="146"/>
                    <a:pt x="50" y="145"/>
                  </a:cubicBezTo>
                  <a:cubicBezTo>
                    <a:pt x="151" y="43"/>
                    <a:pt x="151" y="43"/>
                    <a:pt x="151" y="43"/>
                  </a:cubicBezTo>
                  <a:lnTo>
                    <a:pt x="172" y="64"/>
                  </a:lnTo>
                  <a:close/>
                  <a:moveTo>
                    <a:pt x="43" y="137"/>
                  </a:moveTo>
                  <a:cubicBezTo>
                    <a:pt x="41" y="136"/>
                    <a:pt x="39" y="135"/>
                    <a:pt x="38" y="134"/>
                  </a:cubicBezTo>
                  <a:cubicBezTo>
                    <a:pt x="36" y="133"/>
                    <a:pt x="35" y="132"/>
                    <a:pt x="34" y="131"/>
                  </a:cubicBezTo>
                  <a:cubicBezTo>
                    <a:pt x="29" y="126"/>
                    <a:pt x="26" y="120"/>
                    <a:pt x="26" y="113"/>
                  </a:cubicBezTo>
                  <a:cubicBezTo>
                    <a:pt x="124" y="16"/>
                    <a:pt x="124" y="16"/>
                    <a:pt x="124" y="16"/>
                  </a:cubicBezTo>
                  <a:cubicBezTo>
                    <a:pt x="144" y="36"/>
                    <a:pt x="144" y="36"/>
                    <a:pt x="144" y="36"/>
                  </a:cubicBezTo>
                  <a:lnTo>
                    <a:pt x="43" y="1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cxnSp>
        <p:nvCxnSpPr>
          <p:cNvPr id="26" name="Straight Connector 25"/>
          <p:cNvCxnSpPr/>
          <p:nvPr/>
        </p:nvCxnSpPr>
        <p:spPr>
          <a:xfrm>
            <a:off x="6352695" y="2397978"/>
            <a:ext cx="1828800"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352695" y="4783634"/>
            <a:ext cx="1828800"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82104" y="501408"/>
            <a:ext cx="875196" cy="87519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96"/>
          <p:cNvSpPr>
            <a:spLocks noEditPoints="1"/>
          </p:cNvSpPr>
          <p:nvPr/>
        </p:nvSpPr>
        <p:spPr bwMode="auto">
          <a:xfrm>
            <a:off x="572243" y="736873"/>
            <a:ext cx="494918" cy="404266"/>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7" name="Oval 36"/>
          <p:cNvSpPr/>
          <p:nvPr/>
        </p:nvSpPr>
        <p:spPr>
          <a:xfrm>
            <a:off x="4572735" y="2738806"/>
            <a:ext cx="870518" cy="870518"/>
          </a:xfrm>
          <a:prstGeom prst="ellipse">
            <a:avLst/>
          </a:prstGeom>
          <a:solidFill>
            <a:schemeClr val="bg2"/>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439143" y="5317080"/>
            <a:ext cx="870518" cy="870518"/>
          </a:xfrm>
          <a:prstGeom prst="ellipse">
            <a:avLst/>
          </a:prstGeom>
          <a:solidFill>
            <a:schemeClr val="bg2"/>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837949" y="3252066"/>
            <a:ext cx="870518" cy="870518"/>
          </a:xfrm>
          <a:prstGeom prst="ellipse">
            <a:avLst/>
          </a:prstGeom>
          <a:solidFill>
            <a:schemeClr val="bg2"/>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1908343" y="1591289"/>
            <a:ext cx="870518" cy="870518"/>
          </a:xfrm>
          <a:prstGeom prst="ellipse">
            <a:avLst/>
          </a:prstGeom>
          <a:solidFill>
            <a:schemeClr val="bg2"/>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7"/>
          <p:cNvSpPr>
            <a:spLocks noEditPoints="1"/>
          </p:cNvSpPr>
          <p:nvPr/>
        </p:nvSpPr>
        <p:spPr bwMode="auto">
          <a:xfrm>
            <a:off x="1068263" y="3487015"/>
            <a:ext cx="409890" cy="400620"/>
          </a:xfrm>
          <a:custGeom>
            <a:avLst/>
            <a:gdLst>
              <a:gd name="T0" fmla="*/ 152 w 262"/>
              <a:gd name="T1" fmla="*/ 81 h 256"/>
              <a:gd name="T2" fmla="*/ 129 w 262"/>
              <a:gd name="T3" fmla="*/ 24 h 256"/>
              <a:gd name="T4" fmla="*/ 108 w 262"/>
              <a:gd name="T5" fmla="*/ 81 h 256"/>
              <a:gd name="T6" fmla="*/ 124 w 262"/>
              <a:gd name="T7" fmla="*/ 83 h 256"/>
              <a:gd name="T8" fmla="*/ 129 w 262"/>
              <a:gd name="T9" fmla="*/ 38 h 256"/>
              <a:gd name="T10" fmla="*/ 136 w 262"/>
              <a:gd name="T11" fmla="*/ 83 h 256"/>
              <a:gd name="T12" fmla="*/ 124 w 262"/>
              <a:gd name="T13" fmla="*/ 87 h 256"/>
              <a:gd name="T14" fmla="*/ 162 w 262"/>
              <a:gd name="T15" fmla="*/ 87 h 256"/>
              <a:gd name="T16" fmla="*/ 178 w 262"/>
              <a:gd name="T17" fmla="*/ 83 h 256"/>
              <a:gd name="T18" fmla="*/ 186 w 262"/>
              <a:gd name="T19" fmla="*/ 87 h 256"/>
              <a:gd name="T20" fmla="*/ 206 w 262"/>
              <a:gd name="T21" fmla="*/ 26 h 256"/>
              <a:gd name="T22" fmla="*/ 190 w 262"/>
              <a:gd name="T23" fmla="*/ 91 h 256"/>
              <a:gd name="T24" fmla="*/ 165 w 262"/>
              <a:gd name="T25" fmla="*/ 96 h 256"/>
              <a:gd name="T26" fmla="*/ 67 w 262"/>
              <a:gd name="T27" fmla="*/ 0 h 256"/>
              <a:gd name="T28" fmla="*/ 106 w 262"/>
              <a:gd name="T29" fmla="*/ 0 h 256"/>
              <a:gd name="T30" fmla="*/ 71 w 262"/>
              <a:gd name="T31" fmla="*/ 100 h 256"/>
              <a:gd name="T32" fmla="*/ 207 w 262"/>
              <a:gd name="T33" fmla="*/ 181 h 256"/>
              <a:gd name="T34" fmla="*/ 195 w 262"/>
              <a:gd name="T35" fmla="*/ 181 h 256"/>
              <a:gd name="T36" fmla="*/ 206 w 262"/>
              <a:gd name="T37" fmla="*/ 174 h 256"/>
              <a:gd name="T38" fmla="*/ 160 w 262"/>
              <a:gd name="T39" fmla="*/ 216 h 256"/>
              <a:gd name="T40" fmla="*/ 149 w 262"/>
              <a:gd name="T41" fmla="*/ 215 h 256"/>
              <a:gd name="T42" fmla="*/ 154 w 262"/>
              <a:gd name="T43" fmla="*/ 171 h 256"/>
              <a:gd name="T44" fmla="*/ 214 w 262"/>
              <a:gd name="T45" fmla="*/ 121 h 256"/>
              <a:gd name="T46" fmla="*/ 0 w 262"/>
              <a:gd name="T47" fmla="*/ 207 h 256"/>
              <a:gd name="T48" fmla="*/ 262 w 262"/>
              <a:gd name="T49" fmla="*/ 207 h 256"/>
              <a:gd name="T50" fmla="*/ 83 w 262"/>
              <a:gd name="T51" fmla="*/ 153 h 256"/>
              <a:gd name="T52" fmla="*/ 53 w 262"/>
              <a:gd name="T53" fmla="*/ 228 h 256"/>
              <a:gd name="T54" fmla="*/ 37 w 262"/>
              <a:gd name="T55" fmla="*/ 140 h 256"/>
              <a:gd name="T56" fmla="*/ 83 w 262"/>
              <a:gd name="T57" fmla="*/ 153 h 256"/>
              <a:gd name="T58" fmla="*/ 113 w 262"/>
              <a:gd name="T59" fmla="*/ 220 h 256"/>
              <a:gd name="T60" fmla="*/ 91 w 262"/>
              <a:gd name="T61" fmla="*/ 227 h 256"/>
              <a:gd name="T62" fmla="*/ 103 w 262"/>
              <a:gd name="T63" fmla="*/ 163 h 256"/>
              <a:gd name="T64" fmla="*/ 106 w 262"/>
              <a:gd name="T65" fmla="*/ 216 h 256"/>
              <a:gd name="T66" fmla="*/ 113 w 262"/>
              <a:gd name="T67" fmla="*/ 163 h 256"/>
              <a:gd name="T68" fmla="*/ 174 w 262"/>
              <a:gd name="T69" fmla="*/ 215 h 256"/>
              <a:gd name="T70" fmla="*/ 154 w 262"/>
              <a:gd name="T71" fmla="*/ 226 h 256"/>
              <a:gd name="T72" fmla="*/ 137 w 262"/>
              <a:gd name="T73" fmla="*/ 228 h 256"/>
              <a:gd name="T74" fmla="*/ 149 w 262"/>
              <a:gd name="T75" fmla="*/ 169 h 256"/>
              <a:gd name="T76" fmla="*/ 170 w 262"/>
              <a:gd name="T77" fmla="*/ 166 h 256"/>
              <a:gd name="T78" fmla="*/ 221 w 262"/>
              <a:gd name="T79" fmla="*/ 198 h 256"/>
              <a:gd name="T80" fmla="*/ 195 w 262"/>
              <a:gd name="T81" fmla="*/ 216 h 256"/>
              <a:gd name="T82" fmla="*/ 207 w 262"/>
              <a:gd name="T83" fmla="*/ 210 h 256"/>
              <a:gd name="T84" fmla="*/ 221 w 262"/>
              <a:gd name="T85" fmla="*/ 210 h 256"/>
              <a:gd name="T86" fmla="*/ 186 w 262"/>
              <a:gd name="T87" fmla="*/ 224 h 256"/>
              <a:gd name="T88" fmla="*/ 188 w 262"/>
              <a:gd name="T89" fmla="*/ 166 h 256"/>
              <a:gd name="T90" fmla="*/ 221 w 262"/>
              <a:gd name="T91" fmla="*/ 181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62" h="256">
                <a:moveTo>
                  <a:pt x="129" y="100"/>
                </a:moveTo>
                <a:cubicBezTo>
                  <a:pt x="136" y="100"/>
                  <a:pt x="141" y="100"/>
                  <a:pt x="145" y="96"/>
                </a:cubicBezTo>
                <a:cubicBezTo>
                  <a:pt x="149" y="92"/>
                  <a:pt x="152" y="87"/>
                  <a:pt x="152" y="81"/>
                </a:cubicBezTo>
                <a:cubicBezTo>
                  <a:pt x="152" y="81"/>
                  <a:pt x="152" y="81"/>
                  <a:pt x="152" y="44"/>
                </a:cubicBezTo>
                <a:cubicBezTo>
                  <a:pt x="152" y="38"/>
                  <a:pt x="149" y="34"/>
                  <a:pt x="145" y="30"/>
                </a:cubicBezTo>
                <a:cubicBezTo>
                  <a:pt x="141" y="26"/>
                  <a:pt x="136" y="24"/>
                  <a:pt x="129" y="24"/>
                </a:cubicBezTo>
                <a:cubicBezTo>
                  <a:pt x="124" y="24"/>
                  <a:pt x="118" y="26"/>
                  <a:pt x="114" y="30"/>
                </a:cubicBezTo>
                <a:cubicBezTo>
                  <a:pt x="110" y="34"/>
                  <a:pt x="108" y="38"/>
                  <a:pt x="108" y="44"/>
                </a:cubicBezTo>
                <a:cubicBezTo>
                  <a:pt x="108" y="81"/>
                  <a:pt x="108" y="81"/>
                  <a:pt x="108" y="81"/>
                </a:cubicBezTo>
                <a:cubicBezTo>
                  <a:pt x="108" y="87"/>
                  <a:pt x="110" y="92"/>
                  <a:pt x="114" y="96"/>
                </a:cubicBezTo>
                <a:cubicBezTo>
                  <a:pt x="118" y="100"/>
                  <a:pt x="121" y="100"/>
                  <a:pt x="129" y="100"/>
                </a:cubicBezTo>
                <a:close/>
                <a:moveTo>
                  <a:pt x="124" y="83"/>
                </a:moveTo>
                <a:cubicBezTo>
                  <a:pt x="124" y="83"/>
                  <a:pt x="124" y="83"/>
                  <a:pt x="124" y="43"/>
                </a:cubicBezTo>
                <a:cubicBezTo>
                  <a:pt x="124" y="42"/>
                  <a:pt x="124" y="39"/>
                  <a:pt x="124" y="39"/>
                </a:cubicBezTo>
                <a:cubicBezTo>
                  <a:pt x="126" y="38"/>
                  <a:pt x="128" y="38"/>
                  <a:pt x="129" y="38"/>
                </a:cubicBezTo>
                <a:cubicBezTo>
                  <a:pt x="132" y="38"/>
                  <a:pt x="133" y="38"/>
                  <a:pt x="133" y="39"/>
                </a:cubicBezTo>
                <a:cubicBezTo>
                  <a:pt x="136" y="39"/>
                  <a:pt x="136" y="42"/>
                  <a:pt x="136" y="43"/>
                </a:cubicBezTo>
                <a:cubicBezTo>
                  <a:pt x="136" y="43"/>
                  <a:pt x="136" y="43"/>
                  <a:pt x="136" y="83"/>
                </a:cubicBezTo>
                <a:cubicBezTo>
                  <a:pt x="136" y="84"/>
                  <a:pt x="136" y="87"/>
                  <a:pt x="133" y="87"/>
                </a:cubicBezTo>
                <a:cubicBezTo>
                  <a:pt x="133" y="88"/>
                  <a:pt x="132" y="88"/>
                  <a:pt x="129" y="88"/>
                </a:cubicBezTo>
                <a:cubicBezTo>
                  <a:pt x="128" y="88"/>
                  <a:pt x="126" y="88"/>
                  <a:pt x="124" y="87"/>
                </a:cubicBezTo>
                <a:cubicBezTo>
                  <a:pt x="124" y="87"/>
                  <a:pt x="124" y="84"/>
                  <a:pt x="124" y="83"/>
                </a:cubicBezTo>
                <a:close/>
                <a:moveTo>
                  <a:pt x="165" y="96"/>
                </a:moveTo>
                <a:cubicBezTo>
                  <a:pt x="162" y="95"/>
                  <a:pt x="162" y="92"/>
                  <a:pt x="162" y="87"/>
                </a:cubicBezTo>
                <a:cubicBezTo>
                  <a:pt x="162" y="26"/>
                  <a:pt x="162" y="26"/>
                  <a:pt x="162" y="26"/>
                </a:cubicBezTo>
                <a:cubicBezTo>
                  <a:pt x="178" y="26"/>
                  <a:pt x="178" y="26"/>
                  <a:pt x="178" y="26"/>
                </a:cubicBezTo>
                <a:cubicBezTo>
                  <a:pt x="178" y="83"/>
                  <a:pt x="178" y="83"/>
                  <a:pt x="178" y="83"/>
                </a:cubicBezTo>
                <a:cubicBezTo>
                  <a:pt x="178" y="85"/>
                  <a:pt x="178" y="85"/>
                  <a:pt x="178" y="87"/>
                </a:cubicBezTo>
                <a:cubicBezTo>
                  <a:pt x="178" y="87"/>
                  <a:pt x="181" y="87"/>
                  <a:pt x="182" y="87"/>
                </a:cubicBezTo>
                <a:cubicBezTo>
                  <a:pt x="182" y="87"/>
                  <a:pt x="185" y="87"/>
                  <a:pt x="186" y="87"/>
                </a:cubicBezTo>
                <a:cubicBezTo>
                  <a:pt x="189" y="85"/>
                  <a:pt x="189" y="83"/>
                  <a:pt x="190" y="83"/>
                </a:cubicBezTo>
                <a:cubicBezTo>
                  <a:pt x="190" y="26"/>
                  <a:pt x="190" y="26"/>
                  <a:pt x="190" y="26"/>
                </a:cubicBezTo>
                <a:cubicBezTo>
                  <a:pt x="206" y="26"/>
                  <a:pt x="206" y="26"/>
                  <a:pt x="206" y="26"/>
                </a:cubicBezTo>
                <a:cubicBezTo>
                  <a:pt x="206" y="100"/>
                  <a:pt x="206" y="100"/>
                  <a:pt x="206" y="100"/>
                </a:cubicBezTo>
                <a:cubicBezTo>
                  <a:pt x="190" y="100"/>
                  <a:pt x="190" y="100"/>
                  <a:pt x="190" y="100"/>
                </a:cubicBezTo>
                <a:cubicBezTo>
                  <a:pt x="190" y="91"/>
                  <a:pt x="190" y="91"/>
                  <a:pt x="190" y="91"/>
                </a:cubicBezTo>
                <a:cubicBezTo>
                  <a:pt x="189" y="95"/>
                  <a:pt x="185" y="96"/>
                  <a:pt x="182" y="98"/>
                </a:cubicBezTo>
                <a:cubicBezTo>
                  <a:pt x="178" y="100"/>
                  <a:pt x="177" y="100"/>
                  <a:pt x="173" y="100"/>
                </a:cubicBezTo>
                <a:cubicBezTo>
                  <a:pt x="170" y="100"/>
                  <a:pt x="166" y="100"/>
                  <a:pt x="165" y="96"/>
                </a:cubicBezTo>
                <a:close/>
                <a:moveTo>
                  <a:pt x="71" y="61"/>
                </a:moveTo>
                <a:cubicBezTo>
                  <a:pt x="49" y="0"/>
                  <a:pt x="49" y="0"/>
                  <a:pt x="49" y="0"/>
                </a:cubicBezTo>
                <a:cubicBezTo>
                  <a:pt x="67" y="0"/>
                  <a:pt x="67" y="0"/>
                  <a:pt x="67" y="0"/>
                </a:cubicBezTo>
                <a:cubicBezTo>
                  <a:pt x="79" y="40"/>
                  <a:pt x="79" y="40"/>
                  <a:pt x="79" y="40"/>
                </a:cubicBezTo>
                <a:cubicBezTo>
                  <a:pt x="88" y="0"/>
                  <a:pt x="88" y="0"/>
                  <a:pt x="88" y="0"/>
                </a:cubicBezTo>
                <a:cubicBezTo>
                  <a:pt x="106" y="0"/>
                  <a:pt x="106" y="0"/>
                  <a:pt x="106" y="0"/>
                </a:cubicBezTo>
                <a:cubicBezTo>
                  <a:pt x="87" y="59"/>
                  <a:pt x="87" y="59"/>
                  <a:pt x="87" y="59"/>
                </a:cubicBezTo>
                <a:cubicBezTo>
                  <a:pt x="87" y="100"/>
                  <a:pt x="87" y="100"/>
                  <a:pt x="87" y="100"/>
                </a:cubicBezTo>
                <a:cubicBezTo>
                  <a:pt x="71" y="100"/>
                  <a:pt x="71" y="100"/>
                  <a:pt x="71" y="100"/>
                </a:cubicBezTo>
                <a:cubicBezTo>
                  <a:pt x="71" y="61"/>
                  <a:pt x="71" y="61"/>
                  <a:pt x="71" y="61"/>
                </a:cubicBezTo>
                <a:close/>
                <a:moveTo>
                  <a:pt x="206" y="174"/>
                </a:moveTo>
                <a:cubicBezTo>
                  <a:pt x="206" y="177"/>
                  <a:pt x="207" y="178"/>
                  <a:pt x="207" y="181"/>
                </a:cubicBezTo>
                <a:cubicBezTo>
                  <a:pt x="207" y="186"/>
                  <a:pt x="207" y="186"/>
                  <a:pt x="207" y="186"/>
                </a:cubicBezTo>
                <a:cubicBezTo>
                  <a:pt x="195" y="186"/>
                  <a:pt x="195" y="186"/>
                  <a:pt x="195" y="186"/>
                </a:cubicBezTo>
                <a:cubicBezTo>
                  <a:pt x="195" y="181"/>
                  <a:pt x="195" y="181"/>
                  <a:pt x="195" y="181"/>
                </a:cubicBezTo>
                <a:cubicBezTo>
                  <a:pt x="195" y="178"/>
                  <a:pt x="195" y="177"/>
                  <a:pt x="195" y="174"/>
                </a:cubicBezTo>
                <a:cubicBezTo>
                  <a:pt x="198" y="173"/>
                  <a:pt x="199" y="173"/>
                  <a:pt x="202" y="173"/>
                </a:cubicBezTo>
                <a:cubicBezTo>
                  <a:pt x="203" y="173"/>
                  <a:pt x="203" y="173"/>
                  <a:pt x="206" y="174"/>
                </a:cubicBezTo>
                <a:close/>
                <a:moveTo>
                  <a:pt x="160" y="178"/>
                </a:moveTo>
                <a:cubicBezTo>
                  <a:pt x="160" y="212"/>
                  <a:pt x="160" y="212"/>
                  <a:pt x="160" y="212"/>
                </a:cubicBezTo>
                <a:cubicBezTo>
                  <a:pt x="160" y="215"/>
                  <a:pt x="160" y="216"/>
                  <a:pt x="160" y="216"/>
                </a:cubicBezTo>
                <a:cubicBezTo>
                  <a:pt x="158" y="219"/>
                  <a:pt x="158" y="219"/>
                  <a:pt x="156" y="219"/>
                </a:cubicBezTo>
                <a:cubicBezTo>
                  <a:pt x="154" y="219"/>
                  <a:pt x="154" y="219"/>
                  <a:pt x="152" y="219"/>
                </a:cubicBezTo>
                <a:cubicBezTo>
                  <a:pt x="152" y="216"/>
                  <a:pt x="150" y="216"/>
                  <a:pt x="149" y="215"/>
                </a:cubicBezTo>
                <a:cubicBezTo>
                  <a:pt x="149" y="174"/>
                  <a:pt x="149" y="174"/>
                  <a:pt x="149" y="174"/>
                </a:cubicBezTo>
                <a:cubicBezTo>
                  <a:pt x="150" y="174"/>
                  <a:pt x="150" y="171"/>
                  <a:pt x="152" y="171"/>
                </a:cubicBezTo>
                <a:cubicBezTo>
                  <a:pt x="154" y="171"/>
                  <a:pt x="154" y="171"/>
                  <a:pt x="154" y="171"/>
                </a:cubicBezTo>
                <a:cubicBezTo>
                  <a:pt x="156" y="171"/>
                  <a:pt x="158" y="171"/>
                  <a:pt x="158" y="174"/>
                </a:cubicBezTo>
                <a:cubicBezTo>
                  <a:pt x="160" y="174"/>
                  <a:pt x="160" y="175"/>
                  <a:pt x="160" y="178"/>
                </a:cubicBezTo>
                <a:close/>
                <a:moveTo>
                  <a:pt x="214" y="121"/>
                </a:moveTo>
                <a:cubicBezTo>
                  <a:pt x="214" y="121"/>
                  <a:pt x="214" y="121"/>
                  <a:pt x="49" y="121"/>
                </a:cubicBezTo>
                <a:cubicBezTo>
                  <a:pt x="21" y="121"/>
                  <a:pt x="0" y="144"/>
                  <a:pt x="0" y="170"/>
                </a:cubicBezTo>
                <a:cubicBezTo>
                  <a:pt x="0" y="170"/>
                  <a:pt x="0" y="170"/>
                  <a:pt x="0" y="207"/>
                </a:cubicBezTo>
                <a:cubicBezTo>
                  <a:pt x="0" y="235"/>
                  <a:pt x="21" y="256"/>
                  <a:pt x="49" y="256"/>
                </a:cubicBezTo>
                <a:cubicBezTo>
                  <a:pt x="49" y="256"/>
                  <a:pt x="49" y="256"/>
                  <a:pt x="214" y="256"/>
                </a:cubicBezTo>
                <a:cubicBezTo>
                  <a:pt x="241" y="256"/>
                  <a:pt x="262" y="235"/>
                  <a:pt x="262" y="207"/>
                </a:cubicBezTo>
                <a:cubicBezTo>
                  <a:pt x="262" y="170"/>
                  <a:pt x="262" y="170"/>
                  <a:pt x="262" y="170"/>
                </a:cubicBezTo>
                <a:cubicBezTo>
                  <a:pt x="262" y="144"/>
                  <a:pt x="241" y="121"/>
                  <a:pt x="214" y="121"/>
                </a:cubicBezTo>
                <a:close/>
                <a:moveTo>
                  <a:pt x="83" y="153"/>
                </a:moveTo>
                <a:cubicBezTo>
                  <a:pt x="67" y="153"/>
                  <a:pt x="67" y="153"/>
                  <a:pt x="67" y="153"/>
                </a:cubicBezTo>
                <a:cubicBezTo>
                  <a:pt x="67" y="228"/>
                  <a:pt x="67" y="228"/>
                  <a:pt x="67" y="228"/>
                </a:cubicBezTo>
                <a:cubicBezTo>
                  <a:pt x="53" y="228"/>
                  <a:pt x="53" y="228"/>
                  <a:pt x="53" y="228"/>
                </a:cubicBezTo>
                <a:cubicBezTo>
                  <a:pt x="53" y="153"/>
                  <a:pt x="53" y="153"/>
                  <a:pt x="53" y="153"/>
                </a:cubicBezTo>
                <a:cubicBezTo>
                  <a:pt x="37" y="153"/>
                  <a:pt x="37" y="153"/>
                  <a:pt x="37" y="153"/>
                </a:cubicBezTo>
                <a:cubicBezTo>
                  <a:pt x="37" y="140"/>
                  <a:pt x="37" y="140"/>
                  <a:pt x="37" y="140"/>
                </a:cubicBezTo>
                <a:cubicBezTo>
                  <a:pt x="83" y="140"/>
                  <a:pt x="83" y="140"/>
                  <a:pt x="83" y="140"/>
                </a:cubicBezTo>
                <a:cubicBezTo>
                  <a:pt x="83" y="153"/>
                  <a:pt x="83" y="153"/>
                  <a:pt x="83" y="153"/>
                </a:cubicBezTo>
                <a:cubicBezTo>
                  <a:pt x="83" y="153"/>
                  <a:pt x="83" y="153"/>
                  <a:pt x="83" y="153"/>
                </a:cubicBezTo>
                <a:close/>
                <a:moveTo>
                  <a:pt x="128" y="228"/>
                </a:moveTo>
                <a:cubicBezTo>
                  <a:pt x="128" y="228"/>
                  <a:pt x="128" y="228"/>
                  <a:pt x="113" y="228"/>
                </a:cubicBezTo>
                <a:cubicBezTo>
                  <a:pt x="113" y="228"/>
                  <a:pt x="113" y="228"/>
                  <a:pt x="113" y="220"/>
                </a:cubicBezTo>
                <a:cubicBezTo>
                  <a:pt x="112" y="223"/>
                  <a:pt x="108" y="224"/>
                  <a:pt x="106" y="227"/>
                </a:cubicBezTo>
                <a:cubicBezTo>
                  <a:pt x="104" y="228"/>
                  <a:pt x="100" y="228"/>
                  <a:pt x="99" y="228"/>
                </a:cubicBezTo>
                <a:cubicBezTo>
                  <a:pt x="95" y="228"/>
                  <a:pt x="92" y="228"/>
                  <a:pt x="91" y="227"/>
                </a:cubicBezTo>
                <a:cubicBezTo>
                  <a:pt x="91" y="224"/>
                  <a:pt x="88" y="220"/>
                  <a:pt x="88" y="216"/>
                </a:cubicBezTo>
                <a:cubicBezTo>
                  <a:pt x="88" y="216"/>
                  <a:pt x="88" y="216"/>
                  <a:pt x="88" y="163"/>
                </a:cubicBezTo>
                <a:cubicBezTo>
                  <a:pt x="88" y="163"/>
                  <a:pt x="88" y="163"/>
                  <a:pt x="103" y="163"/>
                </a:cubicBezTo>
                <a:cubicBezTo>
                  <a:pt x="103" y="163"/>
                  <a:pt x="103" y="163"/>
                  <a:pt x="103" y="212"/>
                </a:cubicBezTo>
                <a:cubicBezTo>
                  <a:pt x="103" y="215"/>
                  <a:pt x="103" y="215"/>
                  <a:pt x="103" y="216"/>
                </a:cubicBezTo>
                <a:cubicBezTo>
                  <a:pt x="104" y="216"/>
                  <a:pt x="104" y="216"/>
                  <a:pt x="106" y="216"/>
                </a:cubicBezTo>
                <a:cubicBezTo>
                  <a:pt x="106" y="216"/>
                  <a:pt x="108" y="216"/>
                  <a:pt x="110" y="215"/>
                </a:cubicBezTo>
                <a:cubicBezTo>
                  <a:pt x="110" y="215"/>
                  <a:pt x="112" y="212"/>
                  <a:pt x="113" y="212"/>
                </a:cubicBezTo>
                <a:cubicBezTo>
                  <a:pt x="113" y="163"/>
                  <a:pt x="113" y="163"/>
                  <a:pt x="113" y="163"/>
                </a:cubicBezTo>
                <a:cubicBezTo>
                  <a:pt x="113" y="163"/>
                  <a:pt x="113" y="163"/>
                  <a:pt x="128" y="163"/>
                </a:cubicBezTo>
                <a:cubicBezTo>
                  <a:pt x="128" y="163"/>
                  <a:pt x="128" y="163"/>
                  <a:pt x="128" y="228"/>
                </a:cubicBezTo>
                <a:close/>
                <a:moveTo>
                  <a:pt x="174" y="215"/>
                </a:moveTo>
                <a:cubicBezTo>
                  <a:pt x="174" y="219"/>
                  <a:pt x="174" y="223"/>
                  <a:pt x="172" y="224"/>
                </a:cubicBezTo>
                <a:cubicBezTo>
                  <a:pt x="168" y="228"/>
                  <a:pt x="166" y="228"/>
                  <a:pt x="162" y="228"/>
                </a:cubicBezTo>
                <a:cubicBezTo>
                  <a:pt x="160" y="228"/>
                  <a:pt x="156" y="228"/>
                  <a:pt x="154" y="226"/>
                </a:cubicBezTo>
                <a:cubicBezTo>
                  <a:pt x="152" y="226"/>
                  <a:pt x="150" y="224"/>
                  <a:pt x="149" y="223"/>
                </a:cubicBezTo>
                <a:cubicBezTo>
                  <a:pt x="149" y="223"/>
                  <a:pt x="149" y="223"/>
                  <a:pt x="149" y="228"/>
                </a:cubicBezTo>
                <a:cubicBezTo>
                  <a:pt x="149" y="228"/>
                  <a:pt x="149" y="228"/>
                  <a:pt x="137" y="228"/>
                </a:cubicBezTo>
                <a:cubicBezTo>
                  <a:pt x="137" y="228"/>
                  <a:pt x="137" y="228"/>
                  <a:pt x="137" y="140"/>
                </a:cubicBezTo>
                <a:cubicBezTo>
                  <a:pt x="137" y="140"/>
                  <a:pt x="137" y="140"/>
                  <a:pt x="149" y="140"/>
                </a:cubicBezTo>
                <a:cubicBezTo>
                  <a:pt x="149" y="140"/>
                  <a:pt x="149" y="140"/>
                  <a:pt x="149" y="169"/>
                </a:cubicBezTo>
                <a:cubicBezTo>
                  <a:pt x="150" y="166"/>
                  <a:pt x="152" y="165"/>
                  <a:pt x="154" y="162"/>
                </a:cubicBezTo>
                <a:cubicBezTo>
                  <a:pt x="156" y="162"/>
                  <a:pt x="158" y="162"/>
                  <a:pt x="162" y="162"/>
                </a:cubicBezTo>
                <a:cubicBezTo>
                  <a:pt x="166" y="162"/>
                  <a:pt x="168" y="162"/>
                  <a:pt x="170" y="166"/>
                </a:cubicBezTo>
                <a:cubicBezTo>
                  <a:pt x="174" y="169"/>
                  <a:pt x="174" y="171"/>
                  <a:pt x="174" y="178"/>
                </a:cubicBezTo>
                <a:cubicBezTo>
                  <a:pt x="174" y="178"/>
                  <a:pt x="174" y="178"/>
                  <a:pt x="174" y="215"/>
                </a:cubicBezTo>
                <a:close/>
                <a:moveTo>
                  <a:pt x="221" y="198"/>
                </a:moveTo>
                <a:cubicBezTo>
                  <a:pt x="221" y="198"/>
                  <a:pt x="221" y="198"/>
                  <a:pt x="195" y="198"/>
                </a:cubicBezTo>
                <a:cubicBezTo>
                  <a:pt x="195" y="198"/>
                  <a:pt x="195" y="198"/>
                  <a:pt x="195" y="210"/>
                </a:cubicBezTo>
                <a:cubicBezTo>
                  <a:pt x="195" y="212"/>
                  <a:pt x="195" y="215"/>
                  <a:pt x="195" y="216"/>
                </a:cubicBezTo>
                <a:cubicBezTo>
                  <a:pt x="198" y="216"/>
                  <a:pt x="198" y="219"/>
                  <a:pt x="202" y="219"/>
                </a:cubicBezTo>
                <a:cubicBezTo>
                  <a:pt x="203" y="219"/>
                  <a:pt x="203" y="216"/>
                  <a:pt x="206" y="216"/>
                </a:cubicBezTo>
                <a:cubicBezTo>
                  <a:pt x="206" y="215"/>
                  <a:pt x="207" y="212"/>
                  <a:pt x="207" y="210"/>
                </a:cubicBezTo>
                <a:cubicBezTo>
                  <a:pt x="207" y="210"/>
                  <a:pt x="207" y="210"/>
                  <a:pt x="207" y="206"/>
                </a:cubicBezTo>
                <a:cubicBezTo>
                  <a:pt x="207" y="206"/>
                  <a:pt x="207" y="206"/>
                  <a:pt x="221" y="206"/>
                </a:cubicBezTo>
                <a:cubicBezTo>
                  <a:pt x="221" y="206"/>
                  <a:pt x="221" y="206"/>
                  <a:pt x="221" y="210"/>
                </a:cubicBezTo>
                <a:cubicBezTo>
                  <a:pt x="221" y="216"/>
                  <a:pt x="219" y="220"/>
                  <a:pt x="215" y="224"/>
                </a:cubicBezTo>
                <a:cubicBezTo>
                  <a:pt x="211" y="228"/>
                  <a:pt x="207" y="231"/>
                  <a:pt x="199" y="231"/>
                </a:cubicBezTo>
                <a:cubicBezTo>
                  <a:pt x="194" y="231"/>
                  <a:pt x="190" y="228"/>
                  <a:pt x="186" y="224"/>
                </a:cubicBezTo>
                <a:cubicBezTo>
                  <a:pt x="184" y="220"/>
                  <a:pt x="182" y="215"/>
                  <a:pt x="182" y="210"/>
                </a:cubicBezTo>
                <a:cubicBezTo>
                  <a:pt x="182" y="210"/>
                  <a:pt x="182" y="210"/>
                  <a:pt x="182" y="181"/>
                </a:cubicBezTo>
                <a:cubicBezTo>
                  <a:pt x="182" y="174"/>
                  <a:pt x="184" y="170"/>
                  <a:pt x="188" y="166"/>
                </a:cubicBezTo>
                <a:cubicBezTo>
                  <a:pt x="190" y="163"/>
                  <a:pt x="195" y="161"/>
                  <a:pt x="202" y="161"/>
                </a:cubicBezTo>
                <a:cubicBezTo>
                  <a:pt x="207" y="161"/>
                  <a:pt x="211" y="163"/>
                  <a:pt x="215" y="166"/>
                </a:cubicBezTo>
                <a:cubicBezTo>
                  <a:pt x="219" y="169"/>
                  <a:pt x="221" y="174"/>
                  <a:pt x="221" y="181"/>
                </a:cubicBezTo>
                <a:cubicBezTo>
                  <a:pt x="221" y="181"/>
                  <a:pt x="221" y="181"/>
                  <a:pt x="221" y="198"/>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8"/>
          <p:cNvSpPr>
            <a:spLocks/>
          </p:cNvSpPr>
          <p:nvPr/>
        </p:nvSpPr>
        <p:spPr bwMode="auto">
          <a:xfrm>
            <a:off x="2783021" y="5555009"/>
            <a:ext cx="182762" cy="394660"/>
          </a:xfrm>
          <a:custGeom>
            <a:avLst/>
            <a:gdLst>
              <a:gd name="T0" fmla="*/ 113 w 117"/>
              <a:gd name="T1" fmla="*/ 126 h 252"/>
              <a:gd name="T2" fmla="*/ 77 w 117"/>
              <a:gd name="T3" fmla="*/ 126 h 252"/>
              <a:gd name="T4" fmla="*/ 77 w 117"/>
              <a:gd name="T5" fmla="*/ 252 h 252"/>
              <a:gd name="T6" fmla="*/ 25 w 117"/>
              <a:gd name="T7" fmla="*/ 252 h 252"/>
              <a:gd name="T8" fmla="*/ 25 w 117"/>
              <a:gd name="T9" fmla="*/ 126 h 252"/>
              <a:gd name="T10" fmla="*/ 0 w 117"/>
              <a:gd name="T11" fmla="*/ 126 h 252"/>
              <a:gd name="T12" fmla="*/ 0 w 117"/>
              <a:gd name="T13" fmla="*/ 81 h 252"/>
              <a:gd name="T14" fmla="*/ 25 w 117"/>
              <a:gd name="T15" fmla="*/ 81 h 252"/>
              <a:gd name="T16" fmla="*/ 25 w 117"/>
              <a:gd name="T17" fmla="*/ 52 h 252"/>
              <a:gd name="T18" fmla="*/ 77 w 117"/>
              <a:gd name="T19" fmla="*/ 0 h 252"/>
              <a:gd name="T20" fmla="*/ 115 w 117"/>
              <a:gd name="T21" fmla="*/ 0 h 252"/>
              <a:gd name="T22" fmla="*/ 115 w 117"/>
              <a:gd name="T23" fmla="*/ 44 h 252"/>
              <a:gd name="T24" fmla="*/ 89 w 117"/>
              <a:gd name="T25" fmla="*/ 44 h 252"/>
              <a:gd name="T26" fmla="*/ 77 w 117"/>
              <a:gd name="T27" fmla="*/ 56 h 252"/>
              <a:gd name="T28" fmla="*/ 77 w 117"/>
              <a:gd name="T29" fmla="*/ 81 h 252"/>
              <a:gd name="T30" fmla="*/ 117 w 117"/>
              <a:gd name="T31" fmla="*/ 81 h 252"/>
              <a:gd name="T32" fmla="*/ 113 w 117"/>
              <a:gd name="T33" fmla="*/ 126 h 252"/>
              <a:gd name="T34" fmla="*/ 113 w 117"/>
              <a:gd name="T35" fmla="*/ 12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7" h="252">
                <a:moveTo>
                  <a:pt x="113" y="126"/>
                </a:moveTo>
                <a:cubicBezTo>
                  <a:pt x="77" y="126"/>
                  <a:pt x="77" y="126"/>
                  <a:pt x="77" y="126"/>
                </a:cubicBezTo>
                <a:cubicBezTo>
                  <a:pt x="77" y="182"/>
                  <a:pt x="77" y="252"/>
                  <a:pt x="77" y="252"/>
                </a:cubicBezTo>
                <a:cubicBezTo>
                  <a:pt x="25" y="252"/>
                  <a:pt x="25" y="252"/>
                  <a:pt x="25" y="252"/>
                </a:cubicBezTo>
                <a:cubicBezTo>
                  <a:pt x="25" y="252"/>
                  <a:pt x="25" y="183"/>
                  <a:pt x="25" y="126"/>
                </a:cubicBezTo>
                <a:cubicBezTo>
                  <a:pt x="0" y="126"/>
                  <a:pt x="0" y="126"/>
                  <a:pt x="0" y="126"/>
                </a:cubicBezTo>
                <a:cubicBezTo>
                  <a:pt x="0" y="81"/>
                  <a:pt x="0" y="81"/>
                  <a:pt x="0" y="81"/>
                </a:cubicBezTo>
                <a:cubicBezTo>
                  <a:pt x="25" y="81"/>
                  <a:pt x="25" y="81"/>
                  <a:pt x="25" y="81"/>
                </a:cubicBezTo>
                <a:cubicBezTo>
                  <a:pt x="25" y="52"/>
                  <a:pt x="25" y="52"/>
                  <a:pt x="25" y="52"/>
                </a:cubicBezTo>
                <a:cubicBezTo>
                  <a:pt x="25" y="32"/>
                  <a:pt x="35" y="0"/>
                  <a:pt x="77" y="0"/>
                </a:cubicBezTo>
                <a:cubicBezTo>
                  <a:pt x="115" y="0"/>
                  <a:pt x="115" y="0"/>
                  <a:pt x="115" y="0"/>
                </a:cubicBezTo>
                <a:cubicBezTo>
                  <a:pt x="115" y="44"/>
                  <a:pt x="115" y="44"/>
                  <a:pt x="115" y="44"/>
                </a:cubicBezTo>
                <a:cubicBezTo>
                  <a:pt x="115" y="44"/>
                  <a:pt x="92" y="44"/>
                  <a:pt x="89" y="44"/>
                </a:cubicBezTo>
                <a:cubicBezTo>
                  <a:pt x="84" y="44"/>
                  <a:pt x="77" y="45"/>
                  <a:pt x="77" y="56"/>
                </a:cubicBezTo>
                <a:cubicBezTo>
                  <a:pt x="77" y="81"/>
                  <a:pt x="77" y="81"/>
                  <a:pt x="77" y="81"/>
                </a:cubicBezTo>
                <a:cubicBezTo>
                  <a:pt x="117" y="81"/>
                  <a:pt x="117" y="81"/>
                  <a:pt x="117" y="81"/>
                </a:cubicBezTo>
                <a:cubicBezTo>
                  <a:pt x="113" y="126"/>
                  <a:pt x="113" y="126"/>
                  <a:pt x="113" y="126"/>
                </a:cubicBezTo>
                <a:cubicBezTo>
                  <a:pt x="113" y="126"/>
                  <a:pt x="113" y="126"/>
                  <a:pt x="113" y="126"/>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9"/>
          <p:cNvSpPr>
            <a:spLocks/>
          </p:cNvSpPr>
          <p:nvPr/>
        </p:nvSpPr>
        <p:spPr bwMode="auto">
          <a:xfrm>
            <a:off x="4789474" y="2995607"/>
            <a:ext cx="437040" cy="356916"/>
          </a:xfrm>
          <a:custGeom>
            <a:avLst/>
            <a:gdLst>
              <a:gd name="T0" fmla="*/ 279 w 279"/>
              <a:gd name="T1" fmla="*/ 27 h 228"/>
              <a:gd name="T2" fmla="*/ 246 w 279"/>
              <a:gd name="T3" fmla="*/ 36 h 228"/>
              <a:gd name="T4" fmla="*/ 271 w 279"/>
              <a:gd name="T5" fmla="*/ 6 h 228"/>
              <a:gd name="T6" fmla="*/ 235 w 279"/>
              <a:gd name="T7" fmla="*/ 20 h 228"/>
              <a:gd name="T8" fmla="*/ 193 w 279"/>
              <a:gd name="T9" fmla="*/ 0 h 228"/>
              <a:gd name="T10" fmla="*/ 135 w 279"/>
              <a:gd name="T11" fmla="*/ 59 h 228"/>
              <a:gd name="T12" fmla="*/ 138 w 279"/>
              <a:gd name="T13" fmla="*/ 72 h 228"/>
              <a:gd name="T14" fmla="*/ 18 w 279"/>
              <a:gd name="T15" fmla="*/ 12 h 228"/>
              <a:gd name="T16" fmla="*/ 12 w 279"/>
              <a:gd name="T17" fmla="*/ 41 h 228"/>
              <a:gd name="T18" fmla="*/ 36 w 279"/>
              <a:gd name="T19" fmla="*/ 89 h 228"/>
              <a:gd name="T20" fmla="*/ 10 w 279"/>
              <a:gd name="T21" fmla="*/ 81 h 228"/>
              <a:gd name="T22" fmla="*/ 10 w 279"/>
              <a:gd name="T23" fmla="*/ 81 h 228"/>
              <a:gd name="T24" fmla="*/ 57 w 279"/>
              <a:gd name="T25" fmla="*/ 138 h 228"/>
              <a:gd name="T26" fmla="*/ 42 w 279"/>
              <a:gd name="T27" fmla="*/ 141 h 228"/>
              <a:gd name="T28" fmla="*/ 30 w 279"/>
              <a:gd name="T29" fmla="*/ 140 h 228"/>
              <a:gd name="T30" fmla="*/ 84 w 279"/>
              <a:gd name="T31" fmla="*/ 179 h 228"/>
              <a:gd name="T32" fmla="*/ 13 w 279"/>
              <a:gd name="T33" fmla="*/ 204 h 228"/>
              <a:gd name="T34" fmla="*/ 0 w 279"/>
              <a:gd name="T35" fmla="*/ 203 h 228"/>
              <a:gd name="T36" fmla="*/ 87 w 279"/>
              <a:gd name="T37" fmla="*/ 228 h 228"/>
              <a:gd name="T38" fmla="*/ 250 w 279"/>
              <a:gd name="T39" fmla="*/ 66 h 228"/>
              <a:gd name="T40" fmla="*/ 250 w 279"/>
              <a:gd name="T41" fmla="*/ 57 h 228"/>
              <a:gd name="T42" fmla="*/ 279 w 279"/>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79" h="228">
                <a:moveTo>
                  <a:pt x="279" y="27"/>
                </a:moveTo>
                <a:cubicBezTo>
                  <a:pt x="270" y="33"/>
                  <a:pt x="258" y="36"/>
                  <a:pt x="246" y="36"/>
                </a:cubicBezTo>
                <a:cubicBezTo>
                  <a:pt x="258" y="30"/>
                  <a:pt x="267" y="18"/>
                  <a:pt x="271" y="6"/>
                </a:cubicBezTo>
                <a:cubicBezTo>
                  <a:pt x="261" y="12"/>
                  <a:pt x="249" y="17"/>
                  <a:pt x="235" y="20"/>
                </a:cubicBezTo>
                <a:cubicBezTo>
                  <a:pt x="225" y="8"/>
                  <a:pt x="210" y="0"/>
                  <a:pt x="193" y="0"/>
                </a:cubicBezTo>
                <a:cubicBezTo>
                  <a:pt x="162" y="0"/>
                  <a:pt x="135" y="27"/>
                  <a:pt x="135" y="59"/>
                </a:cubicBezTo>
                <a:cubicBezTo>
                  <a:pt x="135" y="63"/>
                  <a:pt x="136" y="68"/>
                  <a:pt x="138" y="72"/>
                </a:cubicBezTo>
                <a:cubicBezTo>
                  <a:pt x="90" y="69"/>
                  <a:pt x="48" y="47"/>
                  <a:pt x="18" y="12"/>
                </a:cubicBezTo>
                <a:cubicBezTo>
                  <a:pt x="13" y="20"/>
                  <a:pt x="12" y="30"/>
                  <a:pt x="12" y="41"/>
                </a:cubicBezTo>
                <a:cubicBezTo>
                  <a:pt x="12" y="60"/>
                  <a:pt x="21" y="78"/>
                  <a:pt x="36" y="89"/>
                </a:cubicBezTo>
                <a:cubicBezTo>
                  <a:pt x="27" y="87"/>
                  <a:pt x="18" y="86"/>
                  <a:pt x="10" y="81"/>
                </a:cubicBezTo>
                <a:cubicBezTo>
                  <a:pt x="10" y="81"/>
                  <a:pt x="10" y="81"/>
                  <a:pt x="10" y="81"/>
                </a:cubicBezTo>
                <a:cubicBezTo>
                  <a:pt x="10" y="110"/>
                  <a:pt x="30" y="132"/>
                  <a:pt x="57" y="138"/>
                </a:cubicBezTo>
                <a:cubicBezTo>
                  <a:pt x="51" y="140"/>
                  <a:pt x="46" y="141"/>
                  <a:pt x="42" y="141"/>
                </a:cubicBezTo>
                <a:cubicBezTo>
                  <a:pt x="37" y="141"/>
                  <a:pt x="34" y="140"/>
                  <a:pt x="30" y="140"/>
                </a:cubicBezTo>
                <a:cubicBezTo>
                  <a:pt x="39" y="162"/>
                  <a:pt x="60" y="179"/>
                  <a:pt x="84" y="179"/>
                </a:cubicBezTo>
                <a:cubicBezTo>
                  <a:pt x="64" y="195"/>
                  <a:pt x="39" y="204"/>
                  <a:pt x="13" y="204"/>
                </a:cubicBezTo>
                <a:cubicBezTo>
                  <a:pt x="9" y="204"/>
                  <a:pt x="3" y="204"/>
                  <a:pt x="0" y="203"/>
                </a:cubicBezTo>
                <a:cubicBezTo>
                  <a:pt x="24" y="219"/>
                  <a:pt x="54" y="228"/>
                  <a:pt x="87" y="228"/>
                </a:cubicBezTo>
                <a:cubicBezTo>
                  <a:pt x="193" y="228"/>
                  <a:pt x="250" y="141"/>
                  <a:pt x="250" y="66"/>
                </a:cubicBezTo>
                <a:cubicBezTo>
                  <a:pt x="250" y="63"/>
                  <a:pt x="250" y="60"/>
                  <a:pt x="250" y="57"/>
                </a:cubicBezTo>
                <a:cubicBezTo>
                  <a:pt x="262" y="50"/>
                  <a:pt x="271" y="39"/>
                  <a:pt x="279" y="27"/>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11"/>
          <p:cNvSpPr>
            <a:spLocks noEditPoints="1"/>
          </p:cNvSpPr>
          <p:nvPr/>
        </p:nvSpPr>
        <p:spPr bwMode="auto">
          <a:xfrm>
            <a:off x="2118129" y="1821272"/>
            <a:ext cx="450946" cy="410553"/>
          </a:xfrm>
          <a:custGeom>
            <a:avLst/>
            <a:gdLst>
              <a:gd name="T0" fmla="*/ 136 w 288"/>
              <a:gd name="T1" fmla="*/ 147 h 262"/>
              <a:gd name="T2" fmla="*/ 119 w 288"/>
              <a:gd name="T3" fmla="*/ 125 h 262"/>
              <a:gd name="T4" fmla="*/ 130 w 288"/>
              <a:gd name="T5" fmla="*/ 111 h 262"/>
              <a:gd name="T6" fmla="*/ 156 w 288"/>
              <a:gd name="T7" fmla="*/ 63 h 262"/>
              <a:gd name="T8" fmla="*/ 144 w 288"/>
              <a:gd name="T9" fmla="*/ 26 h 262"/>
              <a:gd name="T10" fmla="*/ 148 w 288"/>
              <a:gd name="T11" fmla="*/ 26 h 262"/>
              <a:gd name="T12" fmla="*/ 152 w 288"/>
              <a:gd name="T13" fmla="*/ 26 h 262"/>
              <a:gd name="T14" fmla="*/ 170 w 288"/>
              <a:gd name="T15" fmla="*/ 12 h 262"/>
              <a:gd name="T16" fmla="*/ 170 w 288"/>
              <a:gd name="T17" fmla="*/ 7 h 262"/>
              <a:gd name="T18" fmla="*/ 167 w 288"/>
              <a:gd name="T19" fmla="*/ 0 h 262"/>
              <a:gd name="T20" fmla="*/ 88 w 288"/>
              <a:gd name="T21" fmla="*/ 0 h 262"/>
              <a:gd name="T22" fmla="*/ 63 w 288"/>
              <a:gd name="T23" fmla="*/ 7 h 262"/>
              <a:gd name="T24" fmla="*/ 15 w 288"/>
              <a:gd name="T25" fmla="*/ 63 h 262"/>
              <a:gd name="T26" fmla="*/ 77 w 288"/>
              <a:gd name="T27" fmla="*/ 125 h 262"/>
              <a:gd name="T28" fmla="*/ 77 w 288"/>
              <a:gd name="T29" fmla="*/ 133 h 262"/>
              <a:gd name="T30" fmla="*/ 82 w 288"/>
              <a:gd name="T31" fmla="*/ 150 h 262"/>
              <a:gd name="T32" fmla="*/ 4 w 288"/>
              <a:gd name="T33" fmla="*/ 192 h 262"/>
              <a:gd name="T34" fmla="*/ 0 w 288"/>
              <a:gd name="T35" fmla="*/ 210 h 262"/>
              <a:gd name="T36" fmla="*/ 4 w 288"/>
              <a:gd name="T37" fmla="*/ 229 h 262"/>
              <a:gd name="T38" fmla="*/ 48 w 288"/>
              <a:gd name="T39" fmla="*/ 257 h 262"/>
              <a:gd name="T40" fmla="*/ 85 w 288"/>
              <a:gd name="T41" fmla="*/ 262 h 262"/>
              <a:gd name="T42" fmla="*/ 116 w 288"/>
              <a:gd name="T43" fmla="*/ 257 h 262"/>
              <a:gd name="T44" fmla="*/ 167 w 288"/>
              <a:gd name="T45" fmla="*/ 198 h 262"/>
              <a:gd name="T46" fmla="*/ 136 w 288"/>
              <a:gd name="T47" fmla="*/ 147 h 262"/>
              <a:gd name="T48" fmla="*/ 55 w 288"/>
              <a:gd name="T49" fmla="*/ 63 h 262"/>
              <a:gd name="T50" fmla="*/ 63 w 288"/>
              <a:gd name="T51" fmla="*/ 32 h 262"/>
              <a:gd name="T52" fmla="*/ 77 w 288"/>
              <a:gd name="T53" fmla="*/ 26 h 262"/>
              <a:gd name="T54" fmla="*/ 114 w 288"/>
              <a:gd name="T55" fmla="*/ 66 h 262"/>
              <a:gd name="T56" fmla="*/ 108 w 288"/>
              <a:gd name="T57" fmla="*/ 99 h 262"/>
              <a:gd name="T58" fmla="*/ 92 w 288"/>
              <a:gd name="T59" fmla="*/ 107 h 262"/>
              <a:gd name="T60" fmla="*/ 55 w 288"/>
              <a:gd name="T61" fmla="*/ 63 h 262"/>
              <a:gd name="T62" fmla="*/ 133 w 288"/>
              <a:gd name="T63" fmla="*/ 203 h 262"/>
              <a:gd name="T64" fmla="*/ 85 w 288"/>
              <a:gd name="T65" fmla="*/ 237 h 262"/>
              <a:gd name="T66" fmla="*/ 37 w 288"/>
              <a:gd name="T67" fmla="*/ 203 h 262"/>
              <a:gd name="T68" fmla="*/ 88 w 288"/>
              <a:gd name="T69" fmla="*/ 170 h 262"/>
              <a:gd name="T70" fmla="*/ 108 w 288"/>
              <a:gd name="T71" fmla="*/ 170 h 262"/>
              <a:gd name="T72" fmla="*/ 111 w 288"/>
              <a:gd name="T73" fmla="*/ 173 h 262"/>
              <a:gd name="T74" fmla="*/ 133 w 288"/>
              <a:gd name="T75" fmla="*/ 195 h 262"/>
              <a:gd name="T76" fmla="*/ 133 w 288"/>
              <a:gd name="T77" fmla="*/ 203 h 262"/>
              <a:gd name="T78" fmla="*/ 288 w 288"/>
              <a:gd name="T79" fmla="*/ 114 h 262"/>
              <a:gd name="T80" fmla="*/ 288 w 288"/>
              <a:gd name="T81" fmla="*/ 125 h 262"/>
              <a:gd name="T82" fmla="*/ 285 w 288"/>
              <a:gd name="T83" fmla="*/ 133 h 262"/>
              <a:gd name="T84" fmla="*/ 240 w 288"/>
              <a:gd name="T85" fmla="*/ 133 h 262"/>
              <a:gd name="T86" fmla="*/ 240 w 288"/>
              <a:gd name="T87" fmla="*/ 178 h 262"/>
              <a:gd name="T88" fmla="*/ 232 w 288"/>
              <a:gd name="T89" fmla="*/ 181 h 262"/>
              <a:gd name="T90" fmla="*/ 221 w 288"/>
              <a:gd name="T91" fmla="*/ 181 h 262"/>
              <a:gd name="T92" fmla="*/ 215 w 288"/>
              <a:gd name="T93" fmla="*/ 178 h 262"/>
              <a:gd name="T94" fmla="*/ 215 w 288"/>
              <a:gd name="T95" fmla="*/ 133 h 262"/>
              <a:gd name="T96" fmla="*/ 170 w 288"/>
              <a:gd name="T97" fmla="*/ 133 h 262"/>
              <a:gd name="T98" fmla="*/ 167 w 288"/>
              <a:gd name="T99" fmla="*/ 125 h 262"/>
              <a:gd name="T100" fmla="*/ 167 w 288"/>
              <a:gd name="T101" fmla="*/ 114 h 262"/>
              <a:gd name="T102" fmla="*/ 170 w 288"/>
              <a:gd name="T103" fmla="*/ 107 h 262"/>
              <a:gd name="T104" fmla="*/ 215 w 288"/>
              <a:gd name="T105" fmla="*/ 107 h 262"/>
              <a:gd name="T106" fmla="*/ 215 w 288"/>
              <a:gd name="T107" fmla="*/ 63 h 262"/>
              <a:gd name="T108" fmla="*/ 221 w 288"/>
              <a:gd name="T109" fmla="*/ 59 h 262"/>
              <a:gd name="T110" fmla="*/ 232 w 288"/>
              <a:gd name="T111" fmla="*/ 59 h 262"/>
              <a:gd name="T112" fmla="*/ 240 w 288"/>
              <a:gd name="T113" fmla="*/ 63 h 262"/>
              <a:gd name="T114" fmla="*/ 240 w 288"/>
              <a:gd name="T115" fmla="*/ 107 h 262"/>
              <a:gd name="T116" fmla="*/ 285 w 288"/>
              <a:gd name="T117" fmla="*/ 107 h 262"/>
              <a:gd name="T118" fmla="*/ 288 w 288"/>
              <a:gd name="T119" fmla="*/ 114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8" h="262">
                <a:moveTo>
                  <a:pt x="136" y="147"/>
                </a:moveTo>
                <a:cubicBezTo>
                  <a:pt x="125" y="139"/>
                  <a:pt x="119" y="130"/>
                  <a:pt x="119" y="125"/>
                </a:cubicBezTo>
                <a:cubicBezTo>
                  <a:pt x="119" y="122"/>
                  <a:pt x="119" y="119"/>
                  <a:pt x="130" y="111"/>
                </a:cubicBezTo>
                <a:cubicBezTo>
                  <a:pt x="148" y="96"/>
                  <a:pt x="156" y="80"/>
                  <a:pt x="156" y="63"/>
                </a:cubicBezTo>
                <a:cubicBezTo>
                  <a:pt x="156" y="48"/>
                  <a:pt x="152" y="37"/>
                  <a:pt x="144" y="26"/>
                </a:cubicBezTo>
                <a:cubicBezTo>
                  <a:pt x="144" y="26"/>
                  <a:pt x="144" y="26"/>
                  <a:pt x="148" y="26"/>
                </a:cubicBezTo>
                <a:cubicBezTo>
                  <a:pt x="152" y="26"/>
                  <a:pt x="152" y="26"/>
                  <a:pt x="152" y="26"/>
                </a:cubicBezTo>
                <a:cubicBezTo>
                  <a:pt x="152" y="26"/>
                  <a:pt x="152" y="26"/>
                  <a:pt x="170" y="12"/>
                </a:cubicBezTo>
                <a:cubicBezTo>
                  <a:pt x="170" y="12"/>
                  <a:pt x="173" y="7"/>
                  <a:pt x="170" y="7"/>
                </a:cubicBezTo>
                <a:cubicBezTo>
                  <a:pt x="170" y="4"/>
                  <a:pt x="170" y="0"/>
                  <a:pt x="167" y="0"/>
                </a:cubicBezTo>
                <a:cubicBezTo>
                  <a:pt x="167" y="0"/>
                  <a:pt x="167" y="0"/>
                  <a:pt x="88" y="0"/>
                </a:cubicBezTo>
                <a:cubicBezTo>
                  <a:pt x="82" y="0"/>
                  <a:pt x="71" y="4"/>
                  <a:pt x="63" y="7"/>
                </a:cubicBezTo>
                <a:cubicBezTo>
                  <a:pt x="37" y="15"/>
                  <a:pt x="15" y="40"/>
                  <a:pt x="15" y="63"/>
                </a:cubicBezTo>
                <a:cubicBezTo>
                  <a:pt x="15" y="99"/>
                  <a:pt x="40" y="125"/>
                  <a:pt x="77" y="125"/>
                </a:cubicBezTo>
                <a:cubicBezTo>
                  <a:pt x="77" y="130"/>
                  <a:pt x="77" y="133"/>
                  <a:pt x="77" y="133"/>
                </a:cubicBezTo>
                <a:cubicBezTo>
                  <a:pt x="77" y="139"/>
                  <a:pt x="77" y="144"/>
                  <a:pt x="82" y="150"/>
                </a:cubicBezTo>
                <a:cubicBezTo>
                  <a:pt x="48" y="150"/>
                  <a:pt x="15" y="166"/>
                  <a:pt x="4" y="192"/>
                </a:cubicBezTo>
                <a:cubicBezTo>
                  <a:pt x="0" y="198"/>
                  <a:pt x="0" y="203"/>
                  <a:pt x="0" y="210"/>
                </a:cubicBezTo>
                <a:cubicBezTo>
                  <a:pt x="0" y="218"/>
                  <a:pt x="0" y="226"/>
                  <a:pt x="4" y="229"/>
                </a:cubicBezTo>
                <a:cubicBezTo>
                  <a:pt x="12" y="243"/>
                  <a:pt x="26" y="251"/>
                  <a:pt x="48" y="257"/>
                </a:cubicBezTo>
                <a:cubicBezTo>
                  <a:pt x="60" y="262"/>
                  <a:pt x="71" y="262"/>
                  <a:pt x="85" y="262"/>
                </a:cubicBezTo>
                <a:cubicBezTo>
                  <a:pt x="96" y="262"/>
                  <a:pt x="108" y="262"/>
                  <a:pt x="116" y="257"/>
                </a:cubicBezTo>
                <a:cubicBezTo>
                  <a:pt x="148" y="251"/>
                  <a:pt x="167" y="226"/>
                  <a:pt x="167" y="198"/>
                </a:cubicBezTo>
                <a:cubicBezTo>
                  <a:pt x="167" y="178"/>
                  <a:pt x="159" y="162"/>
                  <a:pt x="136" y="147"/>
                </a:cubicBezTo>
                <a:close/>
                <a:moveTo>
                  <a:pt x="55" y="63"/>
                </a:moveTo>
                <a:cubicBezTo>
                  <a:pt x="55" y="51"/>
                  <a:pt x="55" y="40"/>
                  <a:pt x="63" y="32"/>
                </a:cubicBezTo>
                <a:cubicBezTo>
                  <a:pt x="66" y="26"/>
                  <a:pt x="74" y="26"/>
                  <a:pt x="77" y="26"/>
                </a:cubicBezTo>
                <a:cubicBezTo>
                  <a:pt x="96" y="26"/>
                  <a:pt x="111" y="43"/>
                  <a:pt x="114" y="66"/>
                </a:cubicBezTo>
                <a:cubicBezTo>
                  <a:pt x="119" y="82"/>
                  <a:pt x="114" y="93"/>
                  <a:pt x="108" y="99"/>
                </a:cubicBezTo>
                <a:cubicBezTo>
                  <a:pt x="103" y="104"/>
                  <a:pt x="100" y="107"/>
                  <a:pt x="92" y="107"/>
                </a:cubicBezTo>
                <a:cubicBezTo>
                  <a:pt x="74" y="107"/>
                  <a:pt x="58" y="85"/>
                  <a:pt x="55" y="63"/>
                </a:cubicBezTo>
                <a:close/>
                <a:moveTo>
                  <a:pt x="133" y="203"/>
                </a:moveTo>
                <a:cubicBezTo>
                  <a:pt x="133" y="226"/>
                  <a:pt x="119" y="237"/>
                  <a:pt x="85" y="237"/>
                </a:cubicBezTo>
                <a:cubicBezTo>
                  <a:pt x="60" y="237"/>
                  <a:pt x="37" y="221"/>
                  <a:pt x="37" y="203"/>
                </a:cubicBezTo>
                <a:cubicBezTo>
                  <a:pt x="37" y="184"/>
                  <a:pt x="63" y="170"/>
                  <a:pt x="88" y="170"/>
                </a:cubicBezTo>
                <a:cubicBezTo>
                  <a:pt x="96" y="170"/>
                  <a:pt x="100" y="170"/>
                  <a:pt x="108" y="170"/>
                </a:cubicBezTo>
                <a:cubicBezTo>
                  <a:pt x="108" y="173"/>
                  <a:pt x="108" y="173"/>
                  <a:pt x="111" y="173"/>
                </a:cubicBezTo>
                <a:cubicBezTo>
                  <a:pt x="122" y="184"/>
                  <a:pt x="128" y="187"/>
                  <a:pt x="133" y="195"/>
                </a:cubicBezTo>
                <a:cubicBezTo>
                  <a:pt x="133" y="198"/>
                  <a:pt x="133" y="203"/>
                  <a:pt x="133" y="203"/>
                </a:cubicBezTo>
                <a:close/>
                <a:moveTo>
                  <a:pt x="288" y="114"/>
                </a:moveTo>
                <a:cubicBezTo>
                  <a:pt x="288" y="125"/>
                  <a:pt x="288" y="125"/>
                  <a:pt x="288" y="125"/>
                </a:cubicBezTo>
                <a:cubicBezTo>
                  <a:pt x="288" y="130"/>
                  <a:pt x="288" y="133"/>
                  <a:pt x="285" y="133"/>
                </a:cubicBezTo>
                <a:cubicBezTo>
                  <a:pt x="240" y="133"/>
                  <a:pt x="240" y="133"/>
                  <a:pt x="240" y="133"/>
                </a:cubicBezTo>
                <a:cubicBezTo>
                  <a:pt x="240" y="178"/>
                  <a:pt x="240" y="178"/>
                  <a:pt x="240" y="178"/>
                </a:cubicBezTo>
                <a:cubicBezTo>
                  <a:pt x="240" y="181"/>
                  <a:pt x="237" y="181"/>
                  <a:pt x="232" y="181"/>
                </a:cubicBezTo>
                <a:cubicBezTo>
                  <a:pt x="221" y="181"/>
                  <a:pt x="221" y="181"/>
                  <a:pt x="221" y="181"/>
                </a:cubicBezTo>
                <a:cubicBezTo>
                  <a:pt x="218" y="181"/>
                  <a:pt x="215" y="181"/>
                  <a:pt x="215" y="178"/>
                </a:cubicBezTo>
                <a:cubicBezTo>
                  <a:pt x="215" y="133"/>
                  <a:pt x="215" y="133"/>
                  <a:pt x="215" y="133"/>
                </a:cubicBezTo>
                <a:cubicBezTo>
                  <a:pt x="170" y="133"/>
                  <a:pt x="170" y="133"/>
                  <a:pt x="170" y="133"/>
                </a:cubicBezTo>
                <a:cubicBezTo>
                  <a:pt x="167" y="133"/>
                  <a:pt x="167" y="130"/>
                  <a:pt x="167" y="125"/>
                </a:cubicBezTo>
                <a:cubicBezTo>
                  <a:pt x="167" y="114"/>
                  <a:pt x="167" y="114"/>
                  <a:pt x="167" y="114"/>
                </a:cubicBezTo>
                <a:cubicBezTo>
                  <a:pt x="167" y="111"/>
                  <a:pt x="167" y="107"/>
                  <a:pt x="170" y="107"/>
                </a:cubicBezTo>
                <a:cubicBezTo>
                  <a:pt x="215" y="107"/>
                  <a:pt x="215" y="107"/>
                  <a:pt x="215" y="107"/>
                </a:cubicBezTo>
                <a:cubicBezTo>
                  <a:pt x="215" y="63"/>
                  <a:pt x="215" y="63"/>
                  <a:pt x="215" y="63"/>
                </a:cubicBezTo>
                <a:cubicBezTo>
                  <a:pt x="215" y="59"/>
                  <a:pt x="218" y="59"/>
                  <a:pt x="221" y="59"/>
                </a:cubicBezTo>
                <a:cubicBezTo>
                  <a:pt x="232" y="59"/>
                  <a:pt x="232" y="59"/>
                  <a:pt x="232" y="59"/>
                </a:cubicBezTo>
                <a:cubicBezTo>
                  <a:pt x="237" y="59"/>
                  <a:pt x="240" y="59"/>
                  <a:pt x="240" y="63"/>
                </a:cubicBezTo>
                <a:cubicBezTo>
                  <a:pt x="240" y="107"/>
                  <a:pt x="240" y="107"/>
                  <a:pt x="240" y="107"/>
                </a:cubicBezTo>
                <a:cubicBezTo>
                  <a:pt x="285" y="107"/>
                  <a:pt x="285" y="107"/>
                  <a:pt x="285" y="107"/>
                </a:cubicBezTo>
                <a:cubicBezTo>
                  <a:pt x="288" y="107"/>
                  <a:pt x="288" y="111"/>
                  <a:pt x="288" y="1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 name="Picture Placeholder 2"/>
          <p:cNvSpPr>
            <a:spLocks noGrp="1"/>
          </p:cNvSpPr>
          <p:nvPr>
            <p:ph type="pic" sz="quarter" idx="14"/>
          </p:nvPr>
        </p:nvSpPr>
        <p:spPr/>
      </p:sp>
    </p:spTree>
    <p:extLst>
      <p:ext uri="{BB962C8B-B14F-4D97-AF65-F5344CB8AC3E}">
        <p14:creationId xmlns:p14="http://schemas.microsoft.com/office/powerpoint/2010/main" val="20549696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4362092" cy="1015663"/>
          </a:xfrm>
          <a:prstGeom prst="rect">
            <a:avLst/>
          </a:prstGeom>
          <a:noFill/>
        </p:spPr>
        <p:txBody>
          <a:bodyPr wrap="none" rtlCol="0">
            <a:spAutoFit/>
          </a:bodyPr>
          <a:lstStyle/>
          <a:p>
            <a:r>
              <a:rPr lang="en-US" sz="6000" b="1" dirty="0">
                <a:solidFill>
                  <a:schemeClr val="bg2"/>
                </a:solidFill>
                <a:latin typeface="+mj-lt"/>
              </a:rPr>
              <a:t>Our Works</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1"/>
          <p:cNvSpPr>
            <a:spLocks noEditPoints="1"/>
          </p:cNvSpPr>
          <p:nvPr/>
        </p:nvSpPr>
        <p:spPr bwMode="auto">
          <a:xfrm>
            <a:off x="1059458" y="4717057"/>
            <a:ext cx="1030684" cy="1030686"/>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4"/>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17996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p:sp>
      <p:sp>
        <p:nvSpPr>
          <p:cNvPr id="9" name="Picture Placeholder 8"/>
          <p:cNvSpPr>
            <a:spLocks noGrp="1"/>
          </p:cNvSpPr>
          <p:nvPr>
            <p:ph type="pic" sz="quarter" idx="15"/>
          </p:nvPr>
        </p:nvSpPr>
        <p:spPr/>
      </p:sp>
      <p:sp>
        <p:nvSpPr>
          <p:cNvPr id="20" name="Picture Placeholder 19"/>
          <p:cNvSpPr>
            <a:spLocks noGrp="1"/>
          </p:cNvSpPr>
          <p:nvPr>
            <p:ph type="pic" sz="quarter" idx="16"/>
          </p:nvPr>
        </p:nvSpPr>
        <p:spPr/>
      </p:sp>
      <p:sp>
        <p:nvSpPr>
          <p:cNvPr id="2" name="Title 1"/>
          <p:cNvSpPr>
            <a:spLocks noGrp="1"/>
          </p:cNvSpPr>
          <p:nvPr>
            <p:ph type="title"/>
          </p:nvPr>
        </p:nvSpPr>
        <p:spPr/>
        <p:txBody>
          <a:bodyPr/>
          <a:lstStyle/>
          <a:p>
            <a:r>
              <a:rPr lang="en-US" dirty="0"/>
              <a:t>Portfolio</a:t>
            </a:r>
          </a:p>
        </p:txBody>
      </p:sp>
      <p:sp>
        <p:nvSpPr>
          <p:cNvPr id="3" name="Text Placeholder 2"/>
          <p:cNvSpPr>
            <a:spLocks noGrp="1"/>
          </p:cNvSpPr>
          <p:nvPr>
            <p:ph type="body" sz="quarter" idx="13"/>
          </p:nvPr>
        </p:nvSpPr>
        <p:spPr/>
        <p:txBody>
          <a:bodyPr/>
          <a:lstStyle/>
          <a:p>
            <a:r>
              <a:rPr lang="en-US" dirty="0">
                <a:solidFill>
                  <a:schemeClr val="accent4"/>
                </a:solidFill>
              </a:rPr>
              <a:t>Insert subtitle here</a:t>
            </a:r>
          </a:p>
        </p:txBody>
      </p:sp>
      <p:sp>
        <p:nvSpPr>
          <p:cNvPr id="5" name="Oval 4"/>
          <p:cNvSpPr/>
          <p:nvPr/>
        </p:nvSpPr>
        <p:spPr>
          <a:xfrm>
            <a:off x="382104" y="501408"/>
            <a:ext cx="875196" cy="8751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1"/>
          <p:cNvSpPr>
            <a:spLocks noEditPoints="1"/>
          </p:cNvSpPr>
          <p:nvPr/>
        </p:nvSpPr>
        <p:spPr bwMode="auto">
          <a:xfrm>
            <a:off x="572243" y="69154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0" name="TextBox 23"/>
          <p:cNvSpPr txBox="1"/>
          <p:nvPr/>
        </p:nvSpPr>
        <p:spPr>
          <a:xfrm>
            <a:off x="1192213" y="5039889"/>
            <a:ext cx="2926080"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Project Name</a:t>
            </a:r>
          </a:p>
        </p:txBody>
      </p:sp>
      <p:sp>
        <p:nvSpPr>
          <p:cNvPr id="11" name="TextBox 23"/>
          <p:cNvSpPr txBox="1"/>
          <p:nvPr/>
        </p:nvSpPr>
        <p:spPr>
          <a:xfrm>
            <a:off x="1192213" y="5334453"/>
            <a:ext cx="2926080"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dirty="0"/>
              <a:t>Client name</a:t>
            </a:r>
          </a:p>
        </p:txBody>
      </p:sp>
      <p:sp>
        <p:nvSpPr>
          <p:cNvPr id="12" name="TextBox 23"/>
          <p:cNvSpPr txBox="1"/>
          <p:nvPr/>
        </p:nvSpPr>
        <p:spPr>
          <a:xfrm>
            <a:off x="4631641" y="5039889"/>
            <a:ext cx="2926080"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Project Name</a:t>
            </a:r>
          </a:p>
        </p:txBody>
      </p:sp>
      <p:sp>
        <p:nvSpPr>
          <p:cNvPr id="13" name="TextBox 23"/>
          <p:cNvSpPr txBox="1"/>
          <p:nvPr/>
        </p:nvSpPr>
        <p:spPr>
          <a:xfrm>
            <a:off x="4631641" y="5334453"/>
            <a:ext cx="2926080"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dirty="0"/>
              <a:t>Client name</a:t>
            </a:r>
          </a:p>
        </p:txBody>
      </p:sp>
      <p:sp>
        <p:nvSpPr>
          <p:cNvPr id="14" name="TextBox 23"/>
          <p:cNvSpPr txBox="1"/>
          <p:nvPr/>
        </p:nvSpPr>
        <p:spPr>
          <a:xfrm>
            <a:off x="8094924" y="5039889"/>
            <a:ext cx="2926080"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Project Name</a:t>
            </a:r>
          </a:p>
        </p:txBody>
      </p:sp>
      <p:sp>
        <p:nvSpPr>
          <p:cNvPr id="15" name="TextBox 23"/>
          <p:cNvSpPr txBox="1"/>
          <p:nvPr/>
        </p:nvSpPr>
        <p:spPr>
          <a:xfrm>
            <a:off x="8094924" y="5334453"/>
            <a:ext cx="2926080" cy="276999"/>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200" dirty="0"/>
              <a:t>Client name</a:t>
            </a:r>
          </a:p>
        </p:txBody>
      </p:sp>
      <p:sp>
        <p:nvSpPr>
          <p:cNvPr id="16" name="Oval 15"/>
          <p:cNvSpPr/>
          <p:nvPr/>
        </p:nvSpPr>
        <p:spPr>
          <a:xfrm>
            <a:off x="1192213" y="1951796"/>
            <a:ext cx="857113" cy="857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724220" y="1951796"/>
            <a:ext cx="857113" cy="8571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8266987" y="1951796"/>
            <a:ext cx="857113" cy="85711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2"/>
          <p:cNvSpPr>
            <a:spLocks noEditPoints="1"/>
          </p:cNvSpPr>
          <p:nvPr/>
        </p:nvSpPr>
        <p:spPr bwMode="auto">
          <a:xfrm>
            <a:off x="8489923" y="2208285"/>
            <a:ext cx="411241" cy="344135"/>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26"/>
          <p:cNvSpPr>
            <a:spLocks/>
          </p:cNvSpPr>
          <p:nvPr/>
        </p:nvSpPr>
        <p:spPr bwMode="auto">
          <a:xfrm>
            <a:off x="4953608" y="2189787"/>
            <a:ext cx="398337" cy="381130"/>
          </a:xfrm>
          <a:custGeom>
            <a:avLst/>
            <a:gdLst>
              <a:gd name="T0" fmla="*/ 90 w 196"/>
              <a:gd name="T1" fmla="*/ 9 h 187"/>
              <a:gd name="T2" fmla="*/ 105 w 196"/>
              <a:gd name="T3" fmla="*/ 9 h 187"/>
              <a:gd name="T4" fmla="*/ 122 w 196"/>
              <a:gd name="T5" fmla="*/ 43 h 187"/>
              <a:gd name="T6" fmla="*/ 147 w 196"/>
              <a:gd name="T7" fmla="*/ 61 h 187"/>
              <a:gd name="T8" fmla="*/ 184 w 196"/>
              <a:gd name="T9" fmla="*/ 66 h 187"/>
              <a:gd name="T10" fmla="*/ 189 w 196"/>
              <a:gd name="T11" fmla="*/ 81 h 187"/>
              <a:gd name="T12" fmla="*/ 162 w 196"/>
              <a:gd name="T13" fmla="*/ 107 h 187"/>
              <a:gd name="T14" fmla="*/ 152 w 196"/>
              <a:gd name="T15" fmla="*/ 136 h 187"/>
              <a:gd name="T16" fmla="*/ 159 w 196"/>
              <a:gd name="T17" fmla="*/ 173 h 187"/>
              <a:gd name="T18" fmla="*/ 146 w 196"/>
              <a:gd name="T19" fmla="*/ 182 h 187"/>
              <a:gd name="T20" fmla="*/ 113 w 196"/>
              <a:gd name="T21" fmla="*/ 165 h 187"/>
              <a:gd name="T22" fmla="*/ 82 w 196"/>
              <a:gd name="T23" fmla="*/ 165 h 187"/>
              <a:gd name="T24" fmla="*/ 49 w 196"/>
              <a:gd name="T25" fmla="*/ 182 h 187"/>
              <a:gd name="T26" fmla="*/ 36 w 196"/>
              <a:gd name="T27" fmla="*/ 173 h 187"/>
              <a:gd name="T28" fmla="*/ 43 w 196"/>
              <a:gd name="T29" fmla="*/ 136 h 187"/>
              <a:gd name="T30" fmla="*/ 33 w 196"/>
              <a:gd name="T31" fmla="*/ 107 h 187"/>
              <a:gd name="T32" fmla="*/ 6 w 196"/>
              <a:gd name="T33" fmla="*/ 81 h 187"/>
              <a:gd name="T34" fmla="*/ 11 w 196"/>
              <a:gd name="T35" fmla="*/ 66 h 187"/>
              <a:gd name="T36" fmla="*/ 48 w 196"/>
              <a:gd name="T37" fmla="*/ 61 h 187"/>
              <a:gd name="T38" fmla="*/ 73 w 196"/>
              <a:gd name="T39" fmla="*/ 43 h 187"/>
              <a:gd name="T40" fmla="*/ 90 w 196"/>
              <a:gd name="T41" fmla="*/ 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6" h="187">
                <a:moveTo>
                  <a:pt x="90" y="9"/>
                </a:moveTo>
                <a:cubicBezTo>
                  <a:pt x="94" y="0"/>
                  <a:pt x="101" y="0"/>
                  <a:pt x="105" y="9"/>
                </a:cubicBezTo>
                <a:cubicBezTo>
                  <a:pt x="122" y="43"/>
                  <a:pt x="122" y="43"/>
                  <a:pt x="122" y="43"/>
                </a:cubicBezTo>
                <a:cubicBezTo>
                  <a:pt x="126" y="51"/>
                  <a:pt x="137" y="59"/>
                  <a:pt x="147" y="61"/>
                </a:cubicBezTo>
                <a:cubicBezTo>
                  <a:pt x="184" y="66"/>
                  <a:pt x="184" y="66"/>
                  <a:pt x="184" y="66"/>
                </a:cubicBezTo>
                <a:cubicBezTo>
                  <a:pt x="193" y="67"/>
                  <a:pt x="196" y="74"/>
                  <a:pt x="189" y="81"/>
                </a:cubicBezTo>
                <a:cubicBezTo>
                  <a:pt x="162" y="107"/>
                  <a:pt x="162" y="107"/>
                  <a:pt x="162" y="107"/>
                </a:cubicBezTo>
                <a:cubicBezTo>
                  <a:pt x="155" y="114"/>
                  <a:pt x="151" y="127"/>
                  <a:pt x="152" y="136"/>
                </a:cubicBezTo>
                <a:cubicBezTo>
                  <a:pt x="159" y="173"/>
                  <a:pt x="159" y="173"/>
                  <a:pt x="159" y="173"/>
                </a:cubicBezTo>
                <a:cubicBezTo>
                  <a:pt x="160" y="183"/>
                  <a:pt x="155" y="187"/>
                  <a:pt x="146" y="182"/>
                </a:cubicBezTo>
                <a:cubicBezTo>
                  <a:pt x="113" y="165"/>
                  <a:pt x="113" y="165"/>
                  <a:pt x="113" y="165"/>
                </a:cubicBezTo>
                <a:cubicBezTo>
                  <a:pt x="105" y="160"/>
                  <a:pt x="91" y="160"/>
                  <a:pt x="82" y="165"/>
                </a:cubicBezTo>
                <a:cubicBezTo>
                  <a:pt x="49" y="182"/>
                  <a:pt x="49" y="182"/>
                  <a:pt x="49" y="182"/>
                </a:cubicBezTo>
                <a:cubicBezTo>
                  <a:pt x="40" y="187"/>
                  <a:pt x="35" y="183"/>
                  <a:pt x="36" y="173"/>
                </a:cubicBezTo>
                <a:cubicBezTo>
                  <a:pt x="43" y="136"/>
                  <a:pt x="43" y="136"/>
                  <a:pt x="43" y="136"/>
                </a:cubicBezTo>
                <a:cubicBezTo>
                  <a:pt x="44" y="127"/>
                  <a:pt x="40" y="114"/>
                  <a:pt x="33" y="107"/>
                </a:cubicBezTo>
                <a:cubicBezTo>
                  <a:pt x="6" y="81"/>
                  <a:pt x="6" y="81"/>
                  <a:pt x="6" y="81"/>
                </a:cubicBezTo>
                <a:cubicBezTo>
                  <a:pt x="0" y="74"/>
                  <a:pt x="2" y="67"/>
                  <a:pt x="11" y="66"/>
                </a:cubicBezTo>
                <a:cubicBezTo>
                  <a:pt x="48" y="61"/>
                  <a:pt x="48" y="61"/>
                  <a:pt x="48" y="61"/>
                </a:cubicBezTo>
                <a:cubicBezTo>
                  <a:pt x="58" y="59"/>
                  <a:pt x="69" y="51"/>
                  <a:pt x="73" y="43"/>
                </a:cubicBezTo>
                <a:lnTo>
                  <a:pt x="90" y="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55"/>
          <p:cNvSpPr>
            <a:spLocks noEditPoints="1"/>
          </p:cNvSpPr>
          <p:nvPr/>
        </p:nvSpPr>
        <p:spPr bwMode="auto">
          <a:xfrm>
            <a:off x="1425473" y="2200972"/>
            <a:ext cx="390593" cy="358761"/>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97877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4749036" y="1992435"/>
            <a:ext cx="2731532" cy="27315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163260" y="2943594"/>
            <a:ext cx="1903084" cy="707886"/>
          </a:xfrm>
          <a:prstGeom prst="rect">
            <a:avLst/>
          </a:prstGeom>
          <a:noFill/>
        </p:spPr>
        <p:txBody>
          <a:bodyPr wrap="square" rtlCol="0">
            <a:spAutoFit/>
          </a:bodyPr>
          <a:lstStyle/>
          <a:p>
            <a:pPr algn="ctr"/>
            <a:r>
              <a:rPr lang="en-US" sz="4000" b="1" dirty="0">
                <a:solidFill>
                  <a:schemeClr val="bg2"/>
                </a:solidFill>
                <a:latin typeface="+mj-lt"/>
                <a:ea typeface="Roboto Light" panose="02000000000000000000" pitchFamily="2" charset="0"/>
              </a:rPr>
              <a:t>$27M</a:t>
            </a:r>
            <a:endParaRPr lang="id-ID" sz="4000" b="1" dirty="0">
              <a:solidFill>
                <a:schemeClr val="bg2"/>
              </a:solidFill>
              <a:latin typeface="+mj-lt"/>
              <a:ea typeface="Roboto Light" panose="02000000000000000000" pitchFamily="2" charset="0"/>
            </a:endParaRPr>
          </a:p>
        </p:txBody>
      </p:sp>
      <p:sp>
        <p:nvSpPr>
          <p:cNvPr id="19" name="TextBox 18"/>
          <p:cNvSpPr txBox="1"/>
          <p:nvPr/>
        </p:nvSpPr>
        <p:spPr>
          <a:xfrm>
            <a:off x="4946921" y="3578830"/>
            <a:ext cx="2335762" cy="369332"/>
          </a:xfrm>
          <a:prstGeom prst="rect">
            <a:avLst/>
          </a:prstGeom>
          <a:noFill/>
        </p:spPr>
        <p:txBody>
          <a:bodyPr wrap="square" rtlCol="0">
            <a:spAutoFit/>
          </a:bodyPr>
          <a:lstStyle/>
          <a:p>
            <a:pPr algn="ctr"/>
            <a:r>
              <a:rPr lang="en-US" dirty="0">
                <a:solidFill>
                  <a:schemeClr val="bg2"/>
                </a:solidFill>
                <a:ea typeface="Open Sans Light" panose="020B0306030504020204" pitchFamily="34" charset="0"/>
                <a:cs typeface="Open Sans Light" panose="020B0306030504020204" pitchFamily="34" charset="0"/>
              </a:rPr>
              <a:t>Description</a:t>
            </a:r>
          </a:p>
        </p:txBody>
      </p:sp>
      <p:sp>
        <p:nvSpPr>
          <p:cNvPr id="20" name="Oval 19"/>
          <p:cNvSpPr/>
          <p:nvPr/>
        </p:nvSpPr>
        <p:spPr>
          <a:xfrm>
            <a:off x="4637659" y="2588745"/>
            <a:ext cx="312907" cy="312907"/>
          </a:xfrm>
          <a:prstGeom prst="ellipse">
            <a:avLst/>
          </a:prstGeom>
          <a:solidFill>
            <a:schemeClr val="accent6">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1" name="Oval 20"/>
          <p:cNvSpPr/>
          <p:nvPr/>
        </p:nvSpPr>
        <p:spPr>
          <a:xfrm>
            <a:off x="2940992" y="4124526"/>
            <a:ext cx="312907" cy="3129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28186" y="4710995"/>
            <a:ext cx="160507" cy="1605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503464" y="2314575"/>
            <a:ext cx="857113" cy="8571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091445" y="3681920"/>
            <a:ext cx="269132" cy="269132"/>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796715" y="4032087"/>
            <a:ext cx="385054" cy="38505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515580" y="4723966"/>
            <a:ext cx="160507" cy="1605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6415396" y="5124411"/>
            <a:ext cx="269132" cy="269132"/>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7558387" y="3820306"/>
            <a:ext cx="160507" cy="160507"/>
          </a:xfrm>
          <a:prstGeom prst="ellipse">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46874" y="2121818"/>
            <a:ext cx="312907" cy="3129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9042669" y="2179722"/>
            <a:ext cx="735737" cy="73573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116107" y="4954617"/>
            <a:ext cx="794913" cy="7949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3379473" y="4965543"/>
            <a:ext cx="783987" cy="78398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 name="Title 3"/>
          <p:cNvSpPr>
            <a:spLocks noGrp="1"/>
          </p:cNvSpPr>
          <p:nvPr>
            <p:ph type="title"/>
          </p:nvPr>
        </p:nvSpPr>
        <p:spPr>
          <a:xfrm>
            <a:off x="1323555" y="294277"/>
            <a:ext cx="10058400" cy="942975"/>
          </a:xfrm>
        </p:spPr>
        <p:txBody>
          <a:bodyPr/>
          <a:lstStyle/>
          <a:p>
            <a:r>
              <a:rPr lang="en-US" dirty="0"/>
              <a:t>Portfolio</a:t>
            </a:r>
          </a:p>
        </p:txBody>
      </p:sp>
      <p:sp>
        <p:nvSpPr>
          <p:cNvPr id="9" name="Text Placeholder 8"/>
          <p:cNvSpPr>
            <a:spLocks noGrp="1"/>
          </p:cNvSpPr>
          <p:nvPr>
            <p:ph type="body" sz="quarter" idx="13"/>
          </p:nvPr>
        </p:nvSpPr>
        <p:spPr>
          <a:xfrm>
            <a:off x="1422400" y="1041400"/>
            <a:ext cx="10083800" cy="596900"/>
          </a:xfrm>
        </p:spPr>
        <p:txBody>
          <a:bodyPr/>
          <a:lstStyle/>
          <a:p>
            <a:r>
              <a:rPr lang="en-US" dirty="0">
                <a:solidFill>
                  <a:schemeClr val="accent4"/>
                </a:solidFill>
              </a:rPr>
              <a:t>Insert subtitle here</a:t>
            </a:r>
          </a:p>
        </p:txBody>
      </p:sp>
      <p:sp>
        <p:nvSpPr>
          <p:cNvPr id="5" name="Oval 4"/>
          <p:cNvSpPr/>
          <p:nvPr/>
        </p:nvSpPr>
        <p:spPr>
          <a:xfrm>
            <a:off x="382104" y="501408"/>
            <a:ext cx="875196" cy="8751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1"/>
          <p:cNvSpPr>
            <a:spLocks noEditPoints="1"/>
          </p:cNvSpPr>
          <p:nvPr/>
        </p:nvSpPr>
        <p:spPr bwMode="auto">
          <a:xfrm>
            <a:off x="572243" y="69154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40" name="Group 39"/>
          <p:cNvGrpSpPr/>
          <p:nvPr/>
        </p:nvGrpSpPr>
        <p:grpSpPr>
          <a:xfrm>
            <a:off x="1732008" y="2543119"/>
            <a:ext cx="400024" cy="400024"/>
            <a:chOff x="2437300" y="3542332"/>
            <a:chExt cx="400024" cy="400024"/>
          </a:xfrm>
          <a:solidFill>
            <a:schemeClr val="bg2"/>
          </a:solidFill>
        </p:grpSpPr>
        <p:sp>
          <p:nvSpPr>
            <p:cNvPr id="41" name="Freeform 82"/>
            <p:cNvSpPr>
              <a:spLocks noEditPoints="1"/>
            </p:cNvSpPr>
            <p:nvPr/>
          </p:nvSpPr>
          <p:spPr bwMode="auto">
            <a:xfrm>
              <a:off x="2437300" y="3542332"/>
              <a:ext cx="400024" cy="400024"/>
            </a:xfrm>
            <a:custGeom>
              <a:avLst/>
              <a:gdLst>
                <a:gd name="T0" fmla="*/ 83 w 128"/>
                <a:gd name="T1" fmla="*/ 40 h 128"/>
                <a:gd name="T2" fmla="*/ 64 w 128"/>
                <a:gd name="T3" fmla="*/ 0 h 128"/>
                <a:gd name="T4" fmla="*/ 36 w 128"/>
                <a:gd name="T5" fmla="*/ 41 h 128"/>
                <a:gd name="T6" fmla="*/ 32 w 128"/>
                <a:gd name="T7" fmla="*/ 43 h 128"/>
                <a:gd name="T8" fmla="*/ 12 w 128"/>
                <a:gd name="T9" fmla="*/ 40 h 128"/>
                <a:gd name="T10" fmla="*/ 0 w 128"/>
                <a:gd name="T11" fmla="*/ 116 h 128"/>
                <a:gd name="T12" fmla="*/ 24 w 128"/>
                <a:gd name="T13" fmla="*/ 128 h 128"/>
                <a:gd name="T14" fmla="*/ 35 w 128"/>
                <a:gd name="T15" fmla="*/ 121 h 128"/>
                <a:gd name="T16" fmla="*/ 36 w 128"/>
                <a:gd name="T17" fmla="*/ 121 h 128"/>
                <a:gd name="T18" fmla="*/ 76 w 128"/>
                <a:gd name="T19" fmla="*/ 128 h 128"/>
                <a:gd name="T20" fmla="*/ 112 w 128"/>
                <a:gd name="T21" fmla="*/ 120 h 128"/>
                <a:gd name="T22" fmla="*/ 114 w 128"/>
                <a:gd name="T23" fmla="*/ 109 h 128"/>
                <a:gd name="T24" fmla="*/ 121 w 128"/>
                <a:gd name="T25" fmla="*/ 88 h 128"/>
                <a:gd name="T26" fmla="*/ 124 w 128"/>
                <a:gd name="T27" fmla="*/ 67 h 128"/>
                <a:gd name="T28" fmla="*/ 128 w 128"/>
                <a:gd name="T29" fmla="*/ 58 h 128"/>
                <a:gd name="T30" fmla="*/ 117 w 128"/>
                <a:gd name="T31" fmla="*/ 42 h 128"/>
                <a:gd name="T32" fmla="*/ 24 w 128"/>
                <a:gd name="T33" fmla="*/ 120 h 128"/>
                <a:gd name="T34" fmla="*/ 8 w 128"/>
                <a:gd name="T35" fmla="*/ 116 h 128"/>
                <a:gd name="T36" fmla="*/ 12 w 128"/>
                <a:gd name="T37" fmla="*/ 48 h 128"/>
                <a:gd name="T38" fmla="*/ 28 w 128"/>
                <a:gd name="T39" fmla="*/ 52 h 128"/>
                <a:gd name="T40" fmla="*/ 120 w 128"/>
                <a:gd name="T41" fmla="*/ 58 h 128"/>
                <a:gd name="T42" fmla="*/ 104 w 128"/>
                <a:gd name="T43" fmla="*/ 64 h 128"/>
                <a:gd name="T44" fmla="*/ 104 w 128"/>
                <a:gd name="T45" fmla="*/ 68 h 128"/>
                <a:gd name="T46" fmla="*/ 118 w 128"/>
                <a:gd name="T47" fmla="*/ 75 h 128"/>
                <a:gd name="T48" fmla="*/ 100 w 128"/>
                <a:gd name="T49" fmla="*/ 84 h 128"/>
                <a:gd name="T50" fmla="*/ 100 w 128"/>
                <a:gd name="T51" fmla="*/ 88 h 128"/>
                <a:gd name="T52" fmla="*/ 113 w 128"/>
                <a:gd name="T53" fmla="*/ 96 h 128"/>
                <a:gd name="T54" fmla="*/ 96 w 128"/>
                <a:gd name="T55" fmla="*/ 104 h 128"/>
                <a:gd name="T56" fmla="*/ 96 w 128"/>
                <a:gd name="T57" fmla="*/ 108 h 128"/>
                <a:gd name="T58" fmla="*/ 106 w 128"/>
                <a:gd name="T59" fmla="*/ 114 h 128"/>
                <a:gd name="T60" fmla="*/ 98 w 128"/>
                <a:gd name="T61" fmla="*/ 120 h 128"/>
                <a:gd name="T62" fmla="*/ 54 w 128"/>
                <a:gd name="T63" fmla="*/ 117 h 128"/>
                <a:gd name="T64" fmla="*/ 32 w 128"/>
                <a:gd name="T65" fmla="*/ 110 h 128"/>
                <a:gd name="T66" fmla="*/ 35 w 128"/>
                <a:gd name="T67" fmla="*/ 50 h 128"/>
                <a:gd name="T68" fmla="*/ 60 w 128"/>
                <a:gd name="T69" fmla="*/ 12 h 128"/>
                <a:gd name="T70" fmla="*/ 76 w 128"/>
                <a:gd name="T71" fmla="*/ 27 h 128"/>
                <a:gd name="T72" fmla="*/ 115 w 128"/>
                <a:gd name="T73" fmla="*/ 50 h 128"/>
                <a:gd name="T74" fmla="*/ 120 w 128"/>
                <a:gd name="T75"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 h="128">
                  <a:moveTo>
                    <a:pt x="117" y="42"/>
                  </a:moveTo>
                  <a:cubicBezTo>
                    <a:pt x="112" y="41"/>
                    <a:pt x="100" y="41"/>
                    <a:pt x="83" y="40"/>
                  </a:cubicBezTo>
                  <a:cubicBezTo>
                    <a:pt x="84" y="36"/>
                    <a:pt x="84" y="33"/>
                    <a:pt x="84" y="27"/>
                  </a:cubicBezTo>
                  <a:cubicBezTo>
                    <a:pt x="84" y="13"/>
                    <a:pt x="73" y="0"/>
                    <a:pt x="64" y="0"/>
                  </a:cubicBezTo>
                  <a:cubicBezTo>
                    <a:pt x="57" y="0"/>
                    <a:pt x="52" y="5"/>
                    <a:pt x="52" y="12"/>
                  </a:cubicBezTo>
                  <a:cubicBezTo>
                    <a:pt x="52" y="20"/>
                    <a:pt x="49" y="34"/>
                    <a:pt x="36" y="41"/>
                  </a:cubicBezTo>
                  <a:cubicBezTo>
                    <a:pt x="35" y="41"/>
                    <a:pt x="32" y="43"/>
                    <a:pt x="32" y="43"/>
                  </a:cubicBezTo>
                  <a:cubicBezTo>
                    <a:pt x="32" y="43"/>
                    <a:pt x="32" y="43"/>
                    <a:pt x="32" y="43"/>
                  </a:cubicBezTo>
                  <a:cubicBezTo>
                    <a:pt x="30" y="41"/>
                    <a:pt x="27" y="40"/>
                    <a:pt x="24" y="40"/>
                  </a:cubicBezTo>
                  <a:cubicBezTo>
                    <a:pt x="12" y="40"/>
                    <a:pt x="12" y="40"/>
                    <a:pt x="12" y="40"/>
                  </a:cubicBezTo>
                  <a:cubicBezTo>
                    <a:pt x="5" y="40"/>
                    <a:pt x="0" y="45"/>
                    <a:pt x="0" y="52"/>
                  </a:cubicBezTo>
                  <a:cubicBezTo>
                    <a:pt x="0" y="116"/>
                    <a:pt x="0" y="116"/>
                    <a:pt x="0" y="116"/>
                  </a:cubicBezTo>
                  <a:cubicBezTo>
                    <a:pt x="0" y="123"/>
                    <a:pt x="5" y="128"/>
                    <a:pt x="12" y="128"/>
                  </a:cubicBezTo>
                  <a:cubicBezTo>
                    <a:pt x="24" y="128"/>
                    <a:pt x="24" y="128"/>
                    <a:pt x="24" y="128"/>
                  </a:cubicBezTo>
                  <a:cubicBezTo>
                    <a:pt x="29" y="128"/>
                    <a:pt x="33" y="125"/>
                    <a:pt x="35" y="121"/>
                  </a:cubicBezTo>
                  <a:cubicBezTo>
                    <a:pt x="35" y="121"/>
                    <a:pt x="35" y="121"/>
                    <a:pt x="35" y="121"/>
                  </a:cubicBezTo>
                  <a:cubicBezTo>
                    <a:pt x="35" y="121"/>
                    <a:pt x="35" y="121"/>
                    <a:pt x="36" y="121"/>
                  </a:cubicBezTo>
                  <a:cubicBezTo>
                    <a:pt x="36" y="121"/>
                    <a:pt x="36" y="121"/>
                    <a:pt x="36" y="121"/>
                  </a:cubicBezTo>
                  <a:cubicBezTo>
                    <a:pt x="38" y="122"/>
                    <a:pt x="43" y="123"/>
                    <a:pt x="52" y="125"/>
                  </a:cubicBezTo>
                  <a:cubicBezTo>
                    <a:pt x="54" y="126"/>
                    <a:pt x="65" y="128"/>
                    <a:pt x="76" y="128"/>
                  </a:cubicBezTo>
                  <a:cubicBezTo>
                    <a:pt x="98" y="128"/>
                    <a:pt x="98" y="128"/>
                    <a:pt x="98" y="128"/>
                  </a:cubicBezTo>
                  <a:cubicBezTo>
                    <a:pt x="105" y="128"/>
                    <a:pt x="109" y="125"/>
                    <a:pt x="112" y="120"/>
                  </a:cubicBezTo>
                  <a:cubicBezTo>
                    <a:pt x="112" y="120"/>
                    <a:pt x="113" y="118"/>
                    <a:pt x="114" y="116"/>
                  </a:cubicBezTo>
                  <a:cubicBezTo>
                    <a:pt x="115" y="114"/>
                    <a:pt x="115" y="112"/>
                    <a:pt x="114" y="109"/>
                  </a:cubicBezTo>
                  <a:cubicBezTo>
                    <a:pt x="118" y="106"/>
                    <a:pt x="120" y="102"/>
                    <a:pt x="121" y="99"/>
                  </a:cubicBezTo>
                  <a:cubicBezTo>
                    <a:pt x="122" y="94"/>
                    <a:pt x="122" y="90"/>
                    <a:pt x="121" y="88"/>
                  </a:cubicBezTo>
                  <a:cubicBezTo>
                    <a:pt x="123" y="85"/>
                    <a:pt x="125" y="82"/>
                    <a:pt x="126" y="77"/>
                  </a:cubicBezTo>
                  <a:cubicBezTo>
                    <a:pt x="127" y="73"/>
                    <a:pt x="126" y="70"/>
                    <a:pt x="124" y="67"/>
                  </a:cubicBezTo>
                  <a:cubicBezTo>
                    <a:pt x="127" y="65"/>
                    <a:pt x="128" y="61"/>
                    <a:pt x="128" y="58"/>
                  </a:cubicBezTo>
                  <a:cubicBezTo>
                    <a:pt x="128" y="58"/>
                    <a:pt x="128" y="58"/>
                    <a:pt x="128" y="58"/>
                  </a:cubicBezTo>
                  <a:cubicBezTo>
                    <a:pt x="128" y="57"/>
                    <a:pt x="128" y="57"/>
                    <a:pt x="128" y="56"/>
                  </a:cubicBezTo>
                  <a:cubicBezTo>
                    <a:pt x="128" y="51"/>
                    <a:pt x="125" y="44"/>
                    <a:pt x="117" y="42"/>
                  </a:cubicBezTo>
                  <a:close/>
                  <a:moveTo>
                    <a:pt x="28" y="116"/>
                  </a:moveTo>
                  <a:cubicBezTo>
                    <a:pt x="28" y="118"/>
                    <a:pt x="26" y="120"/>
                    <a:pt x="24" y="120"/>
                  </a:cubicBezTo>
                  <a:cubicBezTo>
                    <a:pt x="12" y="120"/>
                    <a:pt x="12" y="120"/>
                    <a:pt x="12" y="120"/>
                  </a:cubicBezTo>
                  <a:cubicBezTo>
                    <a:pt x="10" y="120"/>
                    <a:pt x="8" y="118"/>
                    <a:pt x="8" y="116"/>
                  </a:cubicBezTo>
                  <a:cubicBezTo>
                    <a:pt x="8" y="52"/>
                    <a:pt x="8" y="52"/>
                    <a:pt x="8" y="52"/>
                  </a:cubicBezTo>
                  <a:cubicBezTo>
                    <a:pt x="8" y="50"/>
                    <a:pt x="10" y="48"/>
                    <a:pt x="12" y="48"/>
                  </a:cubicBezTo>
                  <a:cubicBezTo>
                    <a:pt x="24" y="48"/>
                    <a:pt x="24" y="48"/>
                    <a:pt x="24" y="48"/>
                  </a:cubicBezTo>
                  <a:cubicBezTo>
                    <a:pt x="26" y="48"/>
                    <a:pt x="28" y="50"/>
                    <a:pt x="28" y="52"/>
                  </a:cubicBezTo>
                  <a:lnTo>
                    <a:pt x="28" y="116"/>
                  </a:lnTo>
                  <a:close/>
                  <a:moveTo>
                    <a:pt x="120" y="58"/>
                  </a:moveTo>
                  <a:cubicBezTo>
                    <a:pt x="120" y="60"/>
                    <a:pt x="119" y="64"/>
                    <a:pt x="112" y="64"/>
                  </a:cubicBezTo>
                  <a:cubicBezTo>
                    <a:pt x="106" y="64"/>
                    <a:pt x="104" y="64"/>
                    <a:pt x="104" y="64"/>
                  </a:cubicBezTo>
                  <a:cubicBezTo>
                    <a:pt x="103" y="64"/>
                    <a:pt x="102" y="65"/>
                    <a:pt x="102" y="66"/>
                  </a:cubicBezTo>
                  <a:cubicBezTo>
                    <a:pt x="102" y="67"/>
                    <a:pt x="103" y="68"/>
                    <a:pt x="104" y="68"/>
                  </a:cubicBezTo>
                  <a:cubicBezTo>
                    <a:pt x="104" y="68"/>
                    <a:pt x="106" y="68"/>
                    <a:pt x="112" y="68"/>
                  </a:cubicBezTo>
                  <a:cubicBezTo>
                    <a:pt x="118" y="68"/>
                    <a:pt x="119" y="73"/>
                    <a:pt x="118" y="75"/>
                  </a:cubicBezTo>
                  <a:cubicBezTo>
                    <a:pt x="118" y="78"/>
                    <a:pt x="116" y="84"/>
                    <a:pt x="110" y="84"/>
                  </a:cubicBezTo>
                  <a:cubicBezTo>
                    <a:pt x="103" y="84"/>
                    <a:pt x="100" y="84"/>
                    <a:pt x="100" y="84"/>
                  </a:cubicBezTo>
                  <a:cubicBezTo>
                    <a:pt x="99" y="84"/>
                    <a:pt x="98" y="85"/>
                    <a:pt x="98" y="86"/>
                  </a:cubicBezTo>
                  <a:cubicBezTo>
                    <a:pt x="98" y="87"/>
                    <a:pt x="99" y="88"/>
                    <a:pt x="100" y="88"/>
                  </a:cubicBezTo>
                  <a:cubicBezTo>
                    <a:pt x="100" y="88"/>
                    <a:pt x="105" y="88"/>
                    <a:pt x="108" y="88"/>
                  </a:cubicBezTo>
                  <a:cubicBezTo>
                    <a:pt x="115" y="88"/>
                    <a:pt x="114" y="93"/>
                    <a:pt x="113" y="96"/>
                  </a:cubicBezTo>
                  <a:cubicBezTo>
                    <a:pt x="112" y="100"/>
                    <a:pt x="111" y="104"/>
                    <a:pt x="103" y="104"/>
                  </a:cubicBezTo>
                  <a:cubicBezTo>
                    <a:pt x="100" y="104"/>
                    <a:pt x="96" y="104"/>
                    <a:pt x="96" y="104"/>
                  </a:cubicBezTo>
                  <a:cubicBezTo>
                    <a:pt x="95" y="104"/>
                    <a:pt x="94" y="105"/>
                    <a:pt x="94" y="106"/>
                  </a:cubicBezTo>
                  <a:cubicBezTo>
                    <a:pt x="94" y="107"/>
                    <a:pt x="95" y="108"/>
                    <a:pt x="96" y="108"/>
                  </a:cubicBezTo>
                  <a:cubicBezTo>
                    <a:pt x="96" y="108"/>
                    <a:pt x="99" y="108"/>
                    <a:pt x="102" y="108"/>
                  </a:cubicBezTo>
                  <a:cubicBezTo>
                    <a:pt x="107" y="108"/>
                    <a:pt x="107" y="112"/>
                    <a:pt x="106" y="114"/>
                  </a:cubicBezTo>
                  <a:cubicBezTo>
                    <a:pt x="106" y="115"/>
                    <a:pt x="105" y="116"/>
                    <a:pt x="105" y="117"/>
                  </a:cubicBezTo>
                  <a:cubicBezTo>
                    <a:pt x="104" y="119"/>
                    <a:pt x="102" y="120"/>
                    <a:pt x="98" y="120"/>
                  </a:cubicBezTo>
                  <a:cubicBezTo>
                    <a:pt x="76" y="120"/>
                    <a:pt x="76" y="120"/>
                    <a:pt x="76" y="120"/>
                  </a:cubicBezTo>
                  <a:cubicBezTo>
                    <a:pt x="65" y="120"/>
                    <a:pt x="54" y="118"/>
                    <a:pt x="54" y="117"/>
                  </a:cubicBezTo>
                  <a:cubicBezTo>
                    <a:pt x="37" y="114"/>
                    <a:pt x="36" y="113"/>
                    <a:pt x="35" y="113"/>
                  </a:cubicBezTo>
                  <a:cubicBezTo>
                    <a:pt x="35" y="113"/>
                    <a:pt x="32" y="112"/>
                    <a:pt x="32" y="110"/>
                  </a:cubicBezTo>
                  <a:cubicBezTo>
                    <a:pt x="32" y="54"/>
                    <a:pt x="32" y="54"/>
                    <a:pt x="32" y="54"/>
                  </a:cubicBezTo>
                  <a:cubicBezTo>
                    <a:pt x="32" y="52"/>
                    <a:pt x="33" y="51"/>
                    <a:pt x="35" y="50"/>
                  </a:cubicBezTo>
                  <a:cubicBezTo>
                    <a:pt x="35" y="50"/>
                    <a:pt x="36" y="50"/>
                    <a:pt x="36" y="50"/>
                  </a:cubicBezTo>
                  <a:cubicBezTo>
                    <a:pt x="54" y="42"/>
                    <a:pt x="60" y="26"/>
                    <a:pt x="60" y="12"/>
                  </a:cubicBezTo>
                  <a:cubicBezTo>
                    <a:pt x="60" y="10"/>
                    <a:pt x="62" y="8"/>
                    <a:pt x="64" y="8"/>
                  </a:cubicBezTo>
                  <a:cubicBezTo>
                    <a:pt x="68" y="8"/>
                    <a:pt x="76" y="16"/>
                    <a:pt x="76" y="27"/>
                  </a:cubicBezTo>
                  <a:cubicBezTo>
                    <a:pt x="76" y="36"/>
                    <a:pt x="75" y="38"/>
                    <a:pt x="72" y="48"/>
                  </a:cubicBezTo>
                  <a:cubicBezTo>
                    <a:pt x="112" y="48"/>
                    <a:pt x="112" y="49"/>
                    <a:pt x="115" y="50"/>
                  </a:cubicBezTo>
                  <a:cubicBezTo>
                    <a:pt x="120" y="51"/>
                    <a:pt x="120" y="54"/>
                    <a:pt x="120" y="56"/>
                  </a:cubicBezTo>
                  <a:cubicBezTo>
                    <a:pt x="120" y="57"/>
                    <a:pt x="120" y="57"/>
                    <a:pt x="120"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2" name="Freeform 83"/>
            <p:cNvSpPr>
              <a:spLocks noEditPoints="1"/>
            </p:cNvSpPr>
            <p:nvPr/>
          </p:nvSpPr>
          <p:spPr bwMode="auto">
            <a:xfrm>
              <a:off x="2474265" y="3867103"/>
              <a:ext cx="38287" cy="38287"/>
            </a:xfrm>
            <a:custGeom>
              <a:avLst/>
              <a:gdLst>
                <a:gd name="T0" fmla="*/ 6 w 12"/>
                <a:gd name="T1" fmla="*/ 0 h 12"/>
                <a:gd name="T2" fmla="*/ 0 w 12"/>
                <a:gd name="T3" fmla="*/ 6 h 12"/>
                <a:gd name="T4" fmla="*/ 6 w 12"/>
                <a:gd name="T5" fmla="*/ 12 h 12"/>
                <a:gd name="T6" fmla="*/ 12 w 12"/>
                <a:gd name="T7" fmla="*/ 6 h 12"/>
                <a:gd name="T8" fmla="*/ 6 w 12"/>
                <a:gd name="T9" fmla="*/ 0 h 12"/>
                <a:gd name="T10" fmla="*/ 6 w 12"/>
                <a:gd name="T11" fmla="*/ 8 h 12"/>
                <a:gd name="T12" fmla="*/ 4 w 12"/>
                <a:gd name="T13" fmla="*/ 6 h 12"/>
                <a:gd name="T14" fmla="*/ 6 w 12"/>
                <a:gd name="T15" fmla="*/ 4 h 12"/>
                <a:gd name="T16" fmla="*/ 8 w 12"/>
                <a:gd name="T17" fmla="*/ 6 h 12"/>
                <a:gd name="T18" fmla="*/ 6 w 12"/>
                <a:gd name="T19"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0"/>
                  </a:moveTo>
                  <a:cubicBezTo>
                    <a:pt x="3" y="0"/>
                    <a:pt x="0" y="3"/>
                    <a:pt x="0" y="6"/>
                  </a:cubicBezTo>
                  <a:cubicBezTo>
                    <a:pt x="0" y="9"/>
                    <a:pt x="3" y="12"/>
                    <a:pt x="6" y="12"/>
                  </a:cubicBezTo>
                  <a:cubicBezTo>
                    <a:pt x="9" y="12"/>
                    <a:pt x="12" y="9"/>
                    <a:pt x="12" y="6"/>
                  </a:cubicBezTo>
                  <a:cubicBezTo>
                    <a:pt x="12" y="3"/>
                    <a:pt x="9" y="0"/>
                    <a:pt x="6" y="0"/>
                  </a:cubicBezTo>
                  <a:close/>
                  <a:moveTo>
                    <a:pt x="6" y="8"/>
                  </a:moveTo>
                  <a:cubicBezTo>
                    <a:pt x="5" y="8"/>
                    <a:pt x="4" y="7"/>
                    <a:pt x="4" y="6"/>
                  </a:cubicBezTo>
                  <a:cubicBezTo>
                    <a:pt x="4" y="5"/>
                    <a:pt x="5" y="4"/>
                    <a:pt x="6" y="4"/>
                  </a:cubicBezTo>
                  <a:cubicBezTo>
                    <a:pt x="7" y="4"/>
                    <a:pt x="8" y="5"/>
                    <a:pt x="8" y="6"/>
                  </a:cubicBezTo>
                  <a:cubicBezTo>
                    <a:pt x="8" y="7"/>
                    <a:pt x="7" y="8"/>
                    <a:pt x="6"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43" name="Freeform 113"/>
          <p:cNvSpPr>
            <a:spLocks noEditPoints="1"/>
          </p:cNvSpPr>
          <p:nvPr/>
        </p:nvSpPr>
        <p:spPr bwMode="auto">
          <a:xfrm>
            <a:off x="8307610" y="5152061"/>
            <a:ext cx="411906" cy="400024"/>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44" name="Group 43"/>
          <p:cNvGrpSpPr/>
          <p:nvPr/>
        </p:nvGrpSpPr>
        <p:grpSpPr>
          <a:xfrm>
            <a:off x="3634164" y="5157524"/>
            <a:ext cx="274604" cy="400024"/>
            <a:chOff x="3299397" y="1943557"/>
            <a:chExt cx="274604" cy="400024"/>
          </a:xfrm>
          <a:solidFill>
            <a:schemeClr val="bg2"/>
          </a:solidFill>
        </p:grpSpPr>
        <p:sp>
          <p:nvSpPr>
            <p:cNvPr id="45" name="Freeform 114"/>
            <p:cNvSpPr>
              <a:spLocks noEditPoints="1"/>
            </p:cNvSpPr>
            <p:nvPr/>
          </p:nvSpPr>
          <p:spPr bwMode="auto">
            <a:xfrm>
              <a:off x="3299397" y="1943557"/>
              <a:ext cx="274604" cy="400024"/>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115"/>
            <p:cNvSpPr>
              <a:spLocks/>
            </p:cNvSpPr>
            <p:nvPr/>
          </p:nvSpPr>
          <p:spPr bwMode="auto">
            <a:xfrm>
              <a:off x="3361447" y="2006927"/>
              <a:ext cx="81853" cy="80533"/>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7" name="Group 46"/>
          <p:cNvGrpSpPr/>
          <p:nvPr/>
        </p:nvGrpSpPr>
        <p:grpSpPr>
          <a:xfrm>
            <a:off x="9210525" y="2379263"/>
            <a:ext cx="400024" cy="336654"/>
            <a:chOff x="7745577" y="1181795"/>
            <a:chExt cx="400024" cy="336654"/>
          </a:xfrm>
          <a:solidFill>
            <a:schemeClr val="bg2"/>
          </a:solidFill>
        </p:grpSpPr>
        <p:sp>
          <p:nvSpPr>
            <p:cNvPr id="48" name="Freeform 121"/>
            <p:cNvSpPr>
              <a:spLocks noEditPoints="1"/>
            </p:cNvSpPr>
            <p:nvPr/>
          </p:nvSpPr>
          <p:spPr bwMode="auto">
            <a:xfrm>
              <a:off x="7845913" y="1268929"/>
              <a:ext cx="200672" cy="200672"/>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0 w 64"/>
                <a:gd name="T11" fmla="*/ 48 h 64"/>
                <a:gd name="T12" fmla="*/ 16 w 64"/>
                <a:gd name="T13" fmla="*/ 50 h 64"/>
                <a:gd name="T14" fmla="*/ 14 w 64"/>
                <a:gd name="T15" fmla="*/ 16 h 64"/>
                <a:gd name="T16" fmla="*/ 48 w 64"/>
                <a:gd name="T17" fmla="*/ 14 h 64"/>
                <a:gd name="T18" fmla="*/ 50 w 64"/>
                <a:gd name="T19"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50" y="48"/>
                  </a:moveTo>
                  <a:cubicBezTo>
                    <a:pt x="42" y="58"/>
                    <a:pt x="26" y="59"/>
                    <a:pt x="16" y="50"/>
                  </a:cubicBezTo>
                  <a:cubicBezTo>
                    <a:pt x="6" y="42"/>
                    <a:pt x="5" y="26"/>
                    <a:pt x="14" y="16"/>
                  </a:cubicBezTo>
                  <a:cubicBezTo>
                    <a:pt x="22" y="6"/>
                    <a:pt x="38" y="5"/>
                    <a:pt x="48" y="14"/>
                  </a:cubicBezTo>
                  <a:cubicBezTo>
                    <a:pt x="58" y="22"/>
                    <a:pt x="59" y="38"/>
                    <a:pt x="50"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122"/>
            <p:cNvSpPr>
              <a:spLocks/>
            </p:cNvSpPr>
            <p:nvPr/>
          </p:nvSpPr>
          <p:spPr bwMode="auto">
            <a:xfrm>
              <a:off x="7896081" y="1319097"/>
              <a:ext cx="56769" cy="56769"/>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7" y="0"/>
                    <a:pt x="0" y="7"/>
                    <a:pt x="0" y="16"/>
                  </a:cubicBezTo>
                  <a:cubicBezTo>
                    <a:pt x="0" y="16"/>
                    <a:pt x="0" y="16"/>
                    <a:pt x="0" y="16"/>
                  </a:cubicBezTo>
                  <a:cubicBezTo>
                    <a:pt x="0" y="17"/>
                    <a:pt x="1" y="18"/>
                    <a:pt x="2" y="18"/>
                  </a:cubicBezTo>
                  <a:cubicBezTo>
                    <a:pt x="3" y="18"/>
                    <a:pt x="4" y="17"/>
                    <a:pt x="4" y="16"/>
                  </a:cubicBezTo>
                  <a:cubicBezTo>
                    <a:pt x="4" y="16"/>
                    <a:pt x="4" y="16"/>
                    <a:pt x="4" y="16"/>
                  </a:cubicBezTo>
                  <a:cubicBezTo>
                    <a:pt x="4" y="9"/>
                    <a:pt x="9" y="4"/>
                    <a:pt x="16" y="4"/>
                  </a:cubicBezTo>
                  <a:cubicBezTo>
                    <a:pt x="17" y="4"/>
                    <a:pt x="18" y="3"/>
                    <a:pt x="18" y="2"/>
                  </a:cubicBezTo>
                  <a:cubicBezTo>
                    <a:pt x="18" y="1"/>
                    <a:pt x="17" y="0"/>
                    <a:pt x="1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123"/>
            <p:cNvSpPr>
              <a:spLocks noEditPoints="1"/>
            </p:cNvSpPr>
            <p:nvPr/>
          </p:nvSpPr>
          <p:spPr bwMode="auto">
            <a:xfrm>
              <a:off x="7745577" y="1181795"/>
              <a:ext cx="400024" cy="336654"/>
            </a:xfrm>
            <a:custGeom>
              <a:avLst/>
              <a:gdLst>
                <a:gd name="T0" fmla="*/ 118 w 128"/>
                <a:gd name="T1" fmla="*/ 24 h 108"/>
                <a:gd name="T2" fmla="*/ 101 w 128"/>
                <a:gd name="T3" fmla="*/ 21 h 108"/>
                <a:gd name="T4" fmla="*/ 95 w 128"/>
                <a:gd name="T5" fmla="*/ 8 h 108"/>
                <a:gd name="T6" fmla="*/ 84 w 128"/>
                <a:gd name="T7" fmla="*/ 0 h 108"/>
                <a:gd name="T8" fmla="*/ 44 w 128"/>
                <a:gd name="T9" fmla="*/ 0 h 108"/>
                <a:gd name="T10" fmla="*/ 33 w 128"/>
                <a:gd name="T11" fmla="*/ 8 h 108"/>
                <a:gd name="T12" fmla="*/ 27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1 w 128"/>
                <a:gd name="T41" fmla="*/ 32 h 108"/>
                <a:gd name="T42" fmla="*/ 33 w 128"/>
                <a:gd name="T43" fmla="*/ 28 h 108"/>
                <a:gd name="T44" fmla="*/ 40 w 128"/>
                <a:gd name="T45" fmla="*/ 11 h 108"/>
                <a:gd name="T46" fmla="*/ 44 w 128"/>
                <a:gd name="T47" fmla="*/ 8 h 108"/>
                <a:gd name="T48" fmla="*/ 84 w 128"/>
                <a:gd name="T49" fmla="*/ 8 h 108"/>
                <a:gd name="T50" fmla="*/ 88 w 128"/>
                <a:gd name="T51" fmla="*/ 11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5" y="8"/>
                    <a:pt x="95" y="8"/>
                    <a:pt x="95" y="8"/>
                  </a:cubicBezTo>
                  <a:cubicBezTo>
                    <a:pt x="93" y="3"/>
                    <a:pt x="89" y="0"/>
                    <a:pt x="84" y="0"/>
                  </a:cubicBezTo>
                  <a:cubicBezTo>
                    <a:pt x="44" y="0"/>
                    <a:pt x="44" y="0"/>
                    <a:pt x="44" y="0"/>
                  </a:cubicBezTo>
                  <a:cubicBezTo>
                    <a:pt x="39" y="0"/>
                    <a:pt x="35" y="3"/>
                    <a:pt x="33" y="8"/>
                  </a:cubicBezTo>
                  <a:cubicBezTo>
                    <a:pt x="27" y="21"/>
                    <a:pt x="27" y="21"/>
                    <a:pt x="27" y="21"/>
                  </a:cubicBezTo>
                  <a:cubicBezTo>
                    <a:pt x="10" y="24"/>
                    <a:pt x="10" y="24"/>
                    <a:pt x="10" y="24"/>
                  </a:cubicBezTo>
                  <a:cubicBezTo>
                    <a:pt x="4" y="25"/>
                    <a:pt x="0" y="30"/>
                    <a:pt x="0" y="36"/>
                  </a:cubicBezTo>
                  <a:cubicBezTo>
                    <a:pt x="0" y="96"/>
                    <a:pt x="0" y="96"/>
                    <a:pt x="0" y="96"/>
                  </a:cubicBezTo>
                  <a:cubicBezTo>
                    <a:pt x="0" y="103"/>
                    <a:pt x="5" y="108"/>
                    <a:pt x="12" y="108"/>
                  </a:cubicBezTo>
                  <a:cubicBezTo>
                    <a:pt x="116" y="108"/>
                    <a:pt x="116" y="108"/>
                    <a:pt x="116" y="108"/>
                  </a:cubicBezTo>
                  <a:cubicBezTo>
                    <a:pt x="123" y="108"/>
                    <a:pt x="128" y="103"/>
                    <a:pt x="128" y="96"/>
                  </a:cubicBezTo>
                  <a:cubicBezTo>
                    <a:pt x="128" y="36"/>
                    <a:pt x="128" y="36"/>
                    <a:pt x="128" y="36"/>
                  </a:cubicBezTo>
                  <a:cubicBezTo>
                    <a:pt x="128" y="30"/>
                    <a:pt x="124" y="25"/>
                    <a:pt x="118" y="24"/>
                  </a:cubicBezTo>
                  <a:close/>
                  <a:moveTo>
                    <a:pt x="120" y="96"/>
                  </a:moveTo>
                  <a:cubicBezTo>
                    <a:pt x="120" y="98"/>
                    <a:pt x="118" y="100"/>
                    <a:pt x="116" y="100"/>
                  </a:cubicBezTo>
                  <a:cubicBezTo>
                    <a:pt x="12" y="100"/>
                    <a:pt x="12" y="100"/>
                    <a:pt x="12" y="100"/>
                  </a:cubicBezTo>
                  <a:cubicBezTo>
                    <a:pt x="10" y="100"/>
                    <a:pt x="8" y="98"/>
                    <a:pt x="8" y="96"/>
                  </a:cubicBezTo>
                  <a:cubicBezTo>
                    <a:pt x="8" y="36"/>
                    <a:pt x="8" y="36"/>
                    <a:pt x="8" y="36"/>
                  </a:cubicBezTo>
                  <a:cubicBezTo>
                    <a:pt x="8" y="34"/>
                    <a:pt x="9" y="32"/>
                    <a:pt x="11" y="32"/>
                  </a:cubicBezTo>
                  <a:cubicBezTo>
                    <a:pt x="33" y="28"/>
                    <a:pt x="33" y="28"/>
                    <a:pt x="33" y="28"/>
                  </a:cubicBezTo>
                  <a:cubicBezTo>
                    <a:pt x="40" y="11"/>
                    <a:pt x="40" y="11"/>
                    <a:pt x="40" y="11"/>
                  </a:cubicBezTo>
                  <a:cubicBezTo>
                    <a:pt x="41" y="9"/>
                    <a:pt x="42" y="8"/>
                    <a:pt x="44" y="8"/>
                  </a:cubicBezTo>
                  <a:cubicBezTo>
                    <a:pt x="84" y="8"/>
                    <a:pt x="84" y="8"/>
                    <a:pt x="84" y="8"/>
                  </a:cubicBezTo>
                  <a:cubicBezTo>
                    <a:pt x="86" y="8"/>
                    <a:pt x="87" y="9"/>
                    <a:pt x="88" y="11"/>
                  </a:cubicBezTo>
                  <a:cubicBezTo>
                    <a:pt x="95" y="28"/>
                    <a:pt x="95" y="28"/>
                    <a:pt x="95" y="28"/>
                  </a:cubicBezTo>
                  <a:cubicBezTo>
                    <a:pt x="117" y="32"/>
                    <a:pt x="117" y="32"/>
                    <a:pt x="117" y="32"/>
                  </a:cubicBezTo>
                  <a:cubicBezTo>
                    <a:pt x="119" y="32"/>
                    <a:pt x="120" y="34"/>
                    <a:pt x="120" y="36"/>
                  </a:cubicBezTo>
                  <a:lnTo>
                    <a:pt x="12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3" name="Picture Placeholder 2"/>
          <p:cNvSpPr>
            <a:spLocks noGrp="1"/>
          </p:cNvSpPr>
          <p:nvPr>
            <p:ph type="pic" sz="quarter" idx="17"/>
          </p:nvPr>
        </p:nvSpPr>
        <p:spPr/>
      </p:sp>
      <p:sp>
        <p:nvSpPr>
          <p:cNvPr id="8" name="Picture Placeholder 7"/>
          <p:cNvSpPr>
            <a:spLocks noGrp="1"/>
          </p:cNvSpPr>
          <p:nvPr>
            <p:ph type="pic" sz="quarter" idx="14"/>
          </p:nvPr>
        </p:nvSpPr>
        <p:spPr/>
      </p:sp>
      <p:sp>
        <p:nvSpPr>
          <p:cNvPr id="11" name="Picture Placeholder 10"/>
          <p:cNvSpPr>
            <a:spLocks noGrp="1"/>
          </p:cNvSpPr>
          <p:nvPr>
            <p:ph type="pic" sz="quarter" idx="16"/>
          </p:nvPr>
        </p:nvSpPr>
        <p:spPr/>
      </p:sp>
      <p:sp>
        <p:nvSpPr>
          <p:cNvPr id="13" name="Picture Placeholder 12"/>
          <p:cNvSpPr>
            <a:spLocks noGrp="1"/>
          </p:cNvSpPr>
          <p:nvPr>
            <p:ph type="pic" sz="quarter" idx="15"/>
          </p:nvPr>
        </p:nvSpPr>
        <p:spPr/>
      </p:sp>
      <p:sp>
        <p:nvSpPr>
          <p:cNvPr id="15" name="Picture Placeholder 14"/>
          <p:cNvSpPr>
            <a:spLocks noGrp="1"/>
          </p:cNvSpPr>
          <p:nvPr>
            <p:ph type="pic" sz="quarter" idx="19"/>
          </p:nvPr>
        </p:nvSpPr>
        <p:spPr/>
      </p:sp>
      <p:sp>
        <p:nvSpPr>
          <p:cNvPr id="51" name="Picture Placeholder 50"/>
          <p:cNvSpPr>
            <a:spLocks noGrp="1"/>
          </p:cNvSpPr>
          <p:nvPr>
            <p:ph type="pic" sz="quarter" idx="18"/>
          </p:nvPr>
        </p:nvSpPr>
        <p:spPr/>
      </p:sp>
      <p:sp>
        <p:nvSpPr>
          <p:cNvPr id="53" name="Picture Placeholder 52"/>
          <p:cNvSpPr>
            <a:spLocks noGrp="1"/>
          </p:cNvSpPr>
          <p:nvPr>
            <p:ph type="pic" sz="quarter" idx="20"/>
          </p:nvPr>
        </p:nvSpPr>
        <p:spPr/>
      </p:sp>
    </p:spTree>
    <p:extLst>
      <p:ext uri="{BB962C8B-B14F-4D97-AF65-F5344CB8AC3E}">
        <p14:creationId xmlns:p14="http://schemas.microsoft.com/office/powerpoint/2010/main" val="27068323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226" y="1406026"/>
            <a:ext cx="4416340" cy="5608051"/>
          </a:xfrm>
          <a:prstGeom prst="rect">
            <a:avLst/>
          </a:prstGeom>
        </p:spPr>
      </p:pic>
      <p:sp>
        <p:nvSpPr>
          <p:cNvPr id="2" name="Title 1"/>
          <p:cNvSpPr>
            <a:spLocks noGrp="1"/>
          </p:cNvSpPr>
          <p:nvPr>
            <p:ph type="title"/>
          </p:nvPr>
        </p:nvSpPr>
        <p:spPr/>
        <p:txBody>
          <a:bodyPr/>
          <a:lstStyle/>
          <a:p>
            <a:r>
              <a:rPr lang="en-US" dirty="0"/>
              <a:t>Tablet Mockup</a:t>
            </a:r>
          </a:p>
        </p:txBody>
      </p:sp>
      <p:sp>
        <p:nvSpPr>
          <p:cNvPr id="3" name="Text Placeholder 2"/>
          <p:cNvSpPr>
            <a:spLocks noGrp="1"/>
          </p:cNvSpPr>
          <p:nvPr>
            <p:ph type="body" sz="quarter" idx="13"/>
          </p:nvPr>
        </p:nvSpPr>
        <p:spPr/>
        <p:txBody>
          <a:bodyPr/>
          <a:lstStyle/>
          <a:p>
            <a:r>
              <a:rPr lang="en-US" dirty="0">
                <a:solidFill>
                  <a:schemeClr val="accent4"/>
                </a:solidFill>
              </a:rPr>
              <a:t>Insert subtitle here</a:t>
            </a:r>
          </a:p>
        </p:txBody>
      </p:sp>
      <p:sp>
        <p:nvSpPr>
          <p:cNvPr id="5" name="Oval 4"/>
          <p:cNvSpPr/>
          <p:nvPr/>
        </p:nvSpPr>
        <p:spPr>
          <a:xfrm>
            <a:off x="382104" y="501408"/>
            <a:ext cx="875196" cy="87519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1"/>
          <p:cNvSpPr>
            <a:spLocks noEditPoints="1"/>
          </p:cNvSpPr>
          <p:nvPr/>
        </p:nvSpPr>
        <p:spPr bwMode="auto">
          <a:xfrm>
            <a:off x="572243" y="69154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 name="Oval 8"/>
          <p:cNvSpPr/>
          <p:nvPr/>
        </p:nvSpPr>
        <p:spPr>
          <a:xfrm>
            <a:off x="8109422" y="4877437"/>
            <a:ext cx="822960" cy="822960"/>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0" name="Oval 9"/>
          <p:cNvSpPr/>
          <p:nvPr/>
        </p:nvSpPr>
        <p:spPr>
          <a:xfrm>
            <a:off x="3260830" y="4877437"/>
            <a:ext cx="822960" cy="822960"/>
          </a:xfrm>
          <a:prstGeom prst="ellipse">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1" name="Oval 10"/>
          <p:cNvSpPr/>
          <p:nvPr/>
        </p:nvSpPr>
        <p:spPr>
          <a:xfrm>
            <a:off x="8109422" y="3464146"/>
            <a:ext cx="822960" cy="822960"/>
          </a:xfrm>
          <a:prstGeom prst="ellipse">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2" name="Oval 11"/>
          <p:cNvSpPr/>
          <p:nvPr/>
        </p:nvSpPr>
        <p:spPr>
          <a:xfrm>
            <a:off x="3260830" y="3464146"/>
            <a:ext cx="822960" cy="822960"/>
          </a:xfrm>
          <a:prstGeom prst="ellipse">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13" name="Oval 12"/>
          <p:cNvSpPr/>
          <p:nvPr/>
        </p:nvSpPr>
        <p:spPr>
          <a:xfrm>
            <a:off x="8109422" y="2040831"/>
            <a:ext cx="822960" cy="822960"/>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grpSp>
        <p:nvGrpSpPr>
          <p:cNvPr id="14" name="Group 13"/>
          <p:cNvGrpSpPr/>
          <p:nvPr/>
        </p:nvGrpSpPr>
        <p:grpSpPr>
          <a:xfrm>
            <a:off x="9099813" y="3518294"/>
            <a:ext cx="2645147" cy="895090"/>
            <a:chOff x="9022758" y="3372396"/>
            <a:chExt cx="2140153" cy="895090"/>
          </a:xfrm>
        </p:grpSpPr>
        <p:sp>
          <p:nvSpPr>
            <p:cNvPr id="15" name="Rectangle 14"/>
            <p:cNvSpPr/>
            <p:nvPr/>
          </p:nvSpPr>
          <p:spPr>
            <a:xfrm>
              <a:off x="9022758" y="3621155"/>
              <a:ext cx="2140153" cy="646331"/>
            </a:xfrm>
            <a:prstGeom prst="rect">
              <a:avLst/>
            </a:prstGeom>
          </p:spPr>
          <p:txBody>
            <a:bodyPr wrap="square">
              <a:spAutoFit/>
            </a:bodyPr>
            <a:lstStyle/>
            <a:p>
              <a:pPr>
                <a:lnSpc>
                  <a:spcPct val="150000"/>
                </a:lnSpc>
              </a:pPr>
              <a:r>
                <a:rPr lang="id-ID" sz="1200" dirty="0"/>
                <a:t>Suitable for all categories business and personal presentation</a:t>
              </a:r>
            </a:p>
          </p:txBody>
        </p:sp>
        <p:sp>
          <p:nvSpPr>
            <p:cNvPr id="16" name="TextBox 15"/>
            <p:cNvSpPr txBox="1"/>
            <p:nvPr/>
          </p:nvSpPr>
          <p:spPr>
            <a:xfrm>
              <a:off x="9022758" y="3372396"/>
              <a:ext cx="2045397" cy="338554"/>
            </a:xfrm>
            <a:prstGeom prst="rect">
              <a:avLst/>
            </a:prstGeom>
            <a:noFill/>
          </p:spPr>
          <p:txBody>
            <a:bodyPr wrap="square" rtlCol="0">
              <a:spAutoFit/>
            </a:bodyPr>
            <a:lstStyle/>
            <a:p>
              <a:r>
                <a:rPr lang="id-ID" sz="1600" dirty="0">
                  <a:latin typeface="+mj-lt"/>
                </a:rPr>
                <a:t>Customizable</a:t>
              </a:r>
              <a:endParaRPr lang="en-US" sz="1600" dirty="0">
                <a:latin typeface="+mj-lt"/>
              </a:endParaRPr>
            </a:p>
          </p:txBody>
        </p:sp>
      </p:grpSp>
      <p:grpSp>
        <p:nvGrpSpPr>
          <p:cNvPr id="17" name="Group 16"/>
          <p:cNvGrpSpPr/>
          <p:nvPr/>
        </p:nvGrpSpPr>
        <p:grpSpPr>
          <a:xfrm>
            <a:off x="8361197" y="3706304"/>
            <a:ext cx="335491" cy="334405"/>
            <a:chOff x="9053513" y="484188"/>
            <a:chExt cx="490538" cy="488950"/>
          </a:xfrm>
          <a:solidFill>
            <a:schemeClr val="bg2"/>
          </a:solidFill>
        </p:grpSpPr>
        <p:sp>
          <p:nvSpPr>
            <p:cNvPr id="18" name="Freeform 5"/>
            <p:cNvSpPr>
              <a:spLocks noEditPoints="1"/>
            </p:cNvSpPr>
            <p:nvPr/>
          </p:nvSpPr>
          <p:spPr bwMode="auto">
            <a:xfrm>
              <a:off x="9053513" y="484188"/>
              <a:ext cx="152400" cy="48895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9" name="Freeform 6"/>
            <p:cNvSpPr>
              <a:spLocks noEditPoints="1"/>
            </p:cNvSpPr>
            <p:nvPr/>
          </p:nvSpPr>
          <p:spPr bwMode="auto">
            <a:xfrm>
              <a:off x="9390063" y="484188"/>
              <a:ext cx="153988" cy="488950"/>
            </a:xfrm>
            <a:custGeom>
              <a:avLst/>
              <a:gdLst>
                <a:gd name="T0" fmla="*/ 32 w 40"/>
                <a:gd name="T1" fmla="*/ 24 h 128"/>
                <a:gd name="T2" fmla="*/ 32 w 40"/>
                <a:gd name="T3" fmla="*/ 12 h 128"/>
                <a:gd name="T4" fmla="*/ 20 w 40"/>
                <a:gd name="T5" fmla="*/ 0 h 128"/>
                <a:gd name="T6" fmla="*/ 8 w 40"/>
                <a:gd name="T7" fmla="*/ 12 h 128"/>
                <a:gd name="T8" fmla="*/ 8 w 40"/>
                <a:gd name="T9" fmla="*/ 24 h 128"/>
                <a:gd name="T10" fmla="*/ 0 w 40"/>
                <a:gd name="T11" fmla="*/ 40 h 128"/>
                <a:gd name="T12" fmla="*/ 8 w 40"/>
                <a:gd name="T13" fmla="*/ 56 h 128"/>
                <a:gd name="T14" fmla="*/ 8 w 40"/>
                <a:gd name="T15" fmla="*/ 116 h 128"/>
                <a:gd name="T16" fmla="*/ 20 w 40"/>
                <a:gd name="T17" fmla="*/ 128 h 128"/>
                <a:gd name="T18" fmla="*/ 32 w 40"/>
                <a:gd name="T19" fmla="*/ 116 h 128"/>
                <a:gd name="T20" fmla="*/ 32 w 40"/>
                <a:gd name="T21" fmla="*/ 56 h 128"/>
                <a:gd name="T22" fmla="*/ 40 w 40"/>
                <a:gd name="T23" fmla="*/ 40 h 128"/>
                <a:gd name="T24" fmla="*/ 32 w 40"/>
                <a:gd name="T25" fmla="*/ 24 h 128"/>
                <a:gd name="T26" fmla="*/ 16 w 40"/>
                <a:gd name="T27" fmla="*/ 12 h 128"/>
                <a:gd name="T28" fmla="*/ 20 w 40"/>
                <a:gd name="T29" fmla="*/ 8 h 128"/>
                <a:gd name="T30" fmla="*/ 24 w 40"/>
                <a:gd name="T31" fmla="*/ 12 h 128"/>
                <a:gd name="T32" fmla="*/ 24 w 40"/>
                <a:gd name="T33" fmla="*/ 20 h 128"/>
                <a:gd name="T34" fmla="*/ 20 w 40"/>
                <a:gd name="T35" fmla="*/ 20 h 128"/>
                <a:gd name="T36" fmla="*/ 16 w 40"/>
                <a:gd name="T37" fmla="*/ 20 h 128"/>
                <a:gd name="T38" fmla="*/ 16 w 40"/>
                <a:gd name="T39" fmla="*/ 12 h 128"/>
                <a:gd name="T40" fmla="*/ 24 w 40"/>
                <a:gd name="T41" fmla="*/ 116 h 128"/>
                <a:gd name="T42" fmla="*/ 20 w 40"/>
                <a:gd name="T43" fmla="*/ 120 h 128"/>
                <a:gd name="T44" fmla="*/ 16 w 40"/>
                <a:gd name="T45" fmla="*/ 116 h 128"/>
                <a:gd name="T46" fmla="*/ 16 w 40"/>
                <a:gd name="T47" fmla="*/ 60 h 128"/>
                <a:gd name="T48" fmla="*/ 20 w 40"/>
                <a:gd name="T49" fmla="*/ 60 h 128"/>
                <a:gd name="T50" fmla="*/ 24 w 40"/>
                <a:gd name="T51" fmla="*/ 60 h 128"/>
                <a:gd name="T52" fmla="*/ 24 w 40"/>
                <a:gd name="T53" fmla="*/ 116 h 128"/>
                <a:gd name="T54" fmla="*/ 31 w 40"/>
                <a:gd name="T55" fmla="*/ 43 h 128"/>
                <a:gd name="T56" fmla="*/ 31 w 40"/>
                <a:gd name="T57" fmla="*/ 44 h 128"/>
                <a:gd name="T58" fmla="*/ 30 w 40"/>
                <a:gd name="T59" fmla="*/ 47 h 128"/>
                <a:gd name="T60" fmla="*/ 30 w 40"/>
                <a:gd name="T61" fmla="*/ 47 h 128"/>
                <a:gd name="T62" fmla="*/ 27 w 40"/>
                <a:gd name="T63" fmla="*/ 50 h 128"/>
                <a:gd name="T64" fmla="*/ 27 w 40"/>
                <a:gd name="T65" fmla="*/ 50 h 128"/>
                <a:gd name="T66" fmla="*/ 24 w 40"/>
                <a:gd name="T67" fmla="*/ 51 h 128"/>
                <a:gd name="T68" fmla="*/ 20 w 40"/>
                <a:gd name="T69" fmla="*/ 52 h 128"/>
                <a:gd name="T70" fmla="*/ 16 w 40"/>
                <a:gd name="T71" fmla="*/ 51 h 128"/>
                <a:gd name="T72" fmla="*/ 13 w 40"/>
                <a:gd name="T73" fmla="*/ 50 h 128"/>
                <a:gd name="T74" fmla="*/ 13 w 40"/>
                <a:gd name="T75" fmla="*/ 50 h 128"/>
                <a:gd name="T76" fmla="*/ 10 w 40"/>
                <a:gd name="T77" fmla="*/ 47 h 128"/>
                <a:gd name="T78" fmla="*/ 10 w 40"/>
                <a:gd name="T79" fmla="*/ 47 h 128"/>
                <a:gd name="T80" fmla="*/ 9 w 40"/>
                <a:gd name="T81" fmla="*/ 44 h 128"/>
                <a:gd name="T82" fmla="*/ 9 w 40"/>
                <a:gd name="T83" fmla="*/ 43 h 128"/>
                <a:gd name="T84" fmla="*/ 8 w 40"/>
                <a:gd name="T85" fmla="*/ 40 h 128"/>
                <a:gd name="T86" fmla="*/ 9 w 40"/>
                <a:gd name="T87" fmla="*/ 37 h 128"/>
                <a:gd name="T88" fmla="*/ 9 w 40"/>
                <a:gd name="T89" fmla="*/ 36 h 128"/>
                <a:gd name="T90" fmla="*/ 10 w 40"/>
                <a:gd name="T91" fmla="*/ 33 h 128"/>
                <a:gd name="T92" fmla="*/ 10 w 40"/>
                <a:gd name="T93" fmla="*/ 33 h 128"/>
                <a:gd name="T94" fmla="*/ 13 w 40"/>
                <a:gd name="T95" fmla="*/ 30 h 128"/>
                <a:gd name="T96" fmla="*/ 13 w 40"/>
                <a:gd name="T97" fmla="*/ 30 h 128"/>
                <a:gd name="T98" fmla="*/ 16 w 40"/>
                <a:gd name="T99" fmla="*/ 29 h 128"/>
                <a:gd name="T100" fmla="*/ 20 w 40"/>
                <a:gd name="T101" fmla="*/ 28 h 128"/>
                <a:gd name="T102" fmla="*/ 24 w 40"/>
                <a:gd name="T103" fmla="*/ 29 h 128"/>
                <a:gd name="T104" fmla="*/ 27 w 40"/>
                <a:gd name="T105" fmla="*/ 30 h 128"/>
                <a:gd name="T106" fmla="*/ 27 w 40"/>
                <a:gd name="T107" fmla="*/ 30 h 128"/>
                <a:gd name="T108" fmla="*/ 30 w 40"/>
                <a:gd name="T109" fmla="*/ 33 h 128"/>
                <a:gd name="T110" fmla="*/ 30 w 40"/>
                <a:gd name="T111" fmla="*/ 33 h 128"/>
                <a:gd name="T112" fmla="*/ 31 w 40"/>
                <a:gd name="T113" fmla="*/ 36 h 128"/>
                <a:gd name="T114" fmla="*/ 31 w 40"/>
                <a:gd name="T115" fmla="*/ 37 h 128"/>
                <a:gd name="T116" fmla="*/ 32 w 40"/>
                <a:gd name="T117" fmla="*/ 40 h 128"/>
                <a:gd name="T118" fmla="*/ 31 w 40"/>
                <a:gd name="T119" fmla="*/ 4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24"/>
                  </a:moveTo>
                  <a:cubicBezTo>
                    <a:pt x="32" y="12"/>
                    <a:pt x="32" y="12"/>
                    <a:pt x="32" y="12"/>
                  </a:cubicBezTo>
                  <a:cubicBezTo>
                    <a:pt x="32" y="5"/>
                    <a:pt x="27" y="0"/>
                    <a:pt x="20" y="0"/>
                  </a:cubicBezTo>
                  <a:cubicBezTo>
                    <a:pt x="13" y="0"/>
                    <a:pt x="8" y="5"/>
                    <a:pt x="8" y="12"/>
                  </a:cubicBezTo>
                  <a:cubicBezTo>
                    <a:pt x="8" y="24"/>
                    <a:pt x="8" y="24"/>
                    <a:pt x="8" y="24"/>
                  </a:cubicBezTo>
                  <a:cubicBezTo>
                    <a:pt x="3" y="28"/>
                    <a:pt x="0" y="33"/>
                    <a:pt x="0" y="40"/>
                  </a:cubicBezTo>
                  <a:cubicBezTo>
                    <a:pt x="0" y="47"/>
                    <a:pt x="3" y="52"/>
                    <a:pt x="8" y="56"/>
                  </a:cubicBezTo>
                  <a:cubicBezTo>
                    <a:pt x="8" y="116"/>
                    <a:pt x="8" y="116"/>
                    <a:pt x="8" y="116"/>
                  </a:cubicBezTo>
                  <a:cubicBezTo>
                    <a:pt x="8" y="123"/>
                    <a:pt x="13" y="128"/>
                    <a:pt x="20" y="128"/>
                  </a:cubicBezTo>
                  <a:cubicBezTo>
                    <a:pt x="27" y="128"/>
                    <a:pt x="32" y="123"/>
                    <a:pt x="32" y="116"/>
                  </a:cubicBezTo>
                  <a:cubicBezTo>
                    <a:pt x="32" y="56"/>
                    <a:pt x="32" y="56"/>
                    <a:pt x="32" y="56"/>
                  </a:cubicBezTo>
                  <a:cubicBezTo>
                    <a:pt x="37" y="52"/>
                    <a:pt x="40" y="47"/>
                    <a:pt x="40" y="40"/>
                  </a:cubicBezTo>
                  <a:cubicBezTo>
                    <a:pt x="40" y="33"/>
                    <a:pt x="37" y="28"/>
                    <a:pt x="32" y="24"/>
                  </a:cubicBezTo>
                  <a:close/>
                  <a:moveTo>
                    <a:pt x="16" y="12"/>
                  </a:moveTo>
                  <a:cubicBezTo>
                    <a:pt x="16" y="10"/>
                    <a:pt x="18" y="8"/>
                    <a:pt x="20" y="8"/>
                  </a:cubicBezTo>
                  <a:cubicBezTo>
                    <a:pt x="22" y="8"/>
                    <a:pt x="24" y="10"/>
                    <a:pt x="24" y="12"/>
                  </a:cubicBezTo>
                  <a:cubicBezTo>
                    <a:pt x="24" y="20"/>
                    <a:pt x="24" y="20"/>
                    <a:pt x="24" y="20"/>
                  </a:cubicBezTo>
                  <a:cubicBezTo>
                    <a:pt x="23" y="20"/>
                    <a:pt x="21" y="20"/>
                    <a:pt x="20" y="20"/>
                  </a:cubicBezTo>
                  <a:cubicBezTo>
                    <a:pt x="19" y="20"/>
                    <a:pt x="17" y="20"/>
                    <a:pt x="16" y="20"/>
                  </a:cubicBezTo>
                  <a:lnTo>
                    <a:pt x="16" y="12"/>
                  </a:lnTo>
                  <a:close/>
                  <a:moveTo>
                    <a:pt x="24" y="116"/>
                  </a:moveTo>
                  <a:cubicBezTo>
                    <a:pt x="24" y="118"/>
                    <a:pt x="22" y="120"/>
                    <a:pt x="20" y="120"/>
                  </a:cubicBezTo>
                  <a:cubicBezTo>
                    <a:pt x="18" y="120"/>
                    <a:pt x="16" y="118"/>
                    <a:pt x="16" y="116"/>
                  </a:cubicBezTo>
                  <a:cubicBezTo>
                    <a:pt x="16" y="60"/>
                    <a:pt x="16" y="60"/>
                    <a:pt x="16" y="60"/>
                  </a:cubicBezTo>
                  <a:cubicBezTo>
                    <a:pt x="17" y="60"/>
                    <a:pt x="19" y="60"/>
                    <a:pt x="20" y="60"/>
                  </a:cubicBezTo>
                  <a:cubicBezTo>
                    <a:pt x="21" y="60"/>
                    <a:pt x="23" y="60"/>
                    <a:pt x="24" y="60"/>
                  </a:cubicBezTo>
                  <a:lnTo>
                    <a:pt x="24" y="116"/>
                  </a:lnTo>
                  <a:close/>
                  <a:moveTo>
                    <a:pt x="31" y="43"/>
                  </a:moveTo>
                  <a:cubicBezTo>
                    <a:pt x="31" y="44"/>
                    <a:pt x="31" y="44"/>
                    <a:pt x="31" y="44"/>
                  </a:cubicBezTo>
                  <a:cubicBezTo>
                    <a:pt x="31" y="45"/>
                    <a:pt x="30" y="46"/>
                    <a:pt x="30" y="47"/>
                  </a:cubicBezTo>
                  <a:cubicBezTo>
                    <a:pt x="30" y="47"/>
                    <a:pt x="30" y="47"/>
                    <a:pt x="30" y="47"/>
                  </a:cubicBezTo>
                  <a:cubicBezTo>
                    <a:pt x="29" y="48"/>
                    <a:pt x="28" y="49"/>
                    <a:pt x="27" y="50"/>
                  </a:cubicBezTo>
                  <a:cubicBezTo>
                    <a:pt x="27" y="50"/>
                    <a:pt x="27" y="50"/>
                    <a:pt x="27" y="50"/>
                  </a:cubicBezTo>
                  <a:cubicBezTo>
                    <a:pt x="26" y="50"/>
                    <a:pt x="25" y="51"/>
                    <a:pt x="24" y="51"/>
                  </a:cubicBezTo>
                  <a:cubicBezTo>
                    <a:pt x="23" y="52"/>
                    <a:pt x="21" y="52"/>
                    <a:pt x="20" y="52"/>
                  </a:cubicBezTo>
                  <a:cubicBezTo>
                    <a:pt x="19" y="52"/>
                    <a:pt x="17" y="52"/>
                    <a:pt x="16" y="51"/>
                  </a:cubicBezTo>
                  <a:cubicBezTo>
                    <a:pt x="15" y="51"/>
                    <a:pt x="14" y="50"/>
                    <a:pt x="13" y="50"/>
                  </a:cubicBezTo>
                  <a:cubicBezTo>
                    <a:pt x="13" y="50"/>
                    <a:pt x="13" y="50"/>
                    <a:pt x="13" y="50"/>
                  </a:cubicBezTo>
                  <a:cubicBezTo>
                    <a:pt x="12" y="49"/>
                    <a:pt x="11" y="48"/>
                    <a:pt x="10" y="47"/>
                  </a:cubicBezTo>
                  <a:cubicBezTo>
                    <a:pt x="10" y="47"/>
                    <a:pt x="10" y="47"/>
                    <a:pt x="10" y="47"/>
                  </a:cubicBezTo>
                  <a:cubicBezTo>
                    <a:pt x="10" y="46"/>
                    <a:pt x="9" y="45"/>
                    <a:pt x="9" y="44"/>
                  </a:cubicBezTo>
                  <a:cubicBezTo>
                    <a:pt x="9" y="44"/>
                    <a:pt x="9" y="44"/>
                    <a:pt x="9" y="43"/>
                  </a:cubicBezTo>
                  <a:cubicBezTo>
                    <a:pt x="8" y="42"/>
                    <a:pt x="8" y="41"/>
                    <a:pt x="8" y="40"/>
                  </a:cubicBezTo>
                  <a:cubicBezTo>
                    <a:pt x="8" y="39"/>
                    <a:pt x="8" y="38"/>
                    <a:pt x="9" y="37"/>
                  </a:cubicBezTo>
                  <a:cubicBezTo>
                    <a:pt x="9" y="36"/>
                    <a:pt x="9" y="36"/>
                    <a:pt x="9" y="36"/>
                  </a:cubicBezTo>
                  <a:cubicBezTo>
                    <a:pt x="9" y="35"/>
                    <a:pt x="10" y="34"/>
                    <a:pt x="10" y="33"/>
                  </a:cubicBezTo>
                  <a:cubicBezTo>
                    <a:pt x="10" y="33"/>
                    <a:pt x="10" y="33"/>
                    <a:pt x="10" y="33"/>
                  </a:cubicBezTo>
                  <a:cubicBezTo>
                    <a:pt x="11" y="32"/>
                    <a:pt x="12" y="31"/>
                    <a:pt x="13" y="30"/>
                  </a:cubicBezTo>
                  <a:cubicBezTo>
                    <a:pt x="13" y="30"/>
                    <a:pt x="13" y="30"/>
                    <a:pt x="13" y="30"/>
                  </a:cubicBezTo>
                  <a:cubicBezTo>
                    <a:pt x="14" y="30"/>
                    <a:pt x="15" y="29"/>
                    <a:pt x="16" y="29"/>
                  </a:cubicBezTo>
                  <a:cubicBezTo>
                    <a:pt x="17" y="28"/>
                    <a:pt x="19" y="28"/>
                    <a:pt x="20" y="28"/>
                  </a:cubicBezTo>
                  <a:cubicBezTo>
                    <a:pt x="21" y="28"/>
                    <a:pt x="23" y="28"/>
                    <a:pt x="24" y="29"/>
                  </a:cubicBezTo>
                  <a:cubicBezTo>
                    <a:pt x="25" y="29"/>
                    <a:pt x="26" y="30"/>
                    <a:pt x="27" y="30"/>
                  </a:cubicBezTo>
                  <a:cubicBezTo>
                    <a:pt x="27" y="30"/>
                    <a:pt x="27" y="30"/>
                    <a:pt x="27" y="30"/>
                  </a:cubicBezTo>
                  <a:cubicBezTo>
                    <a:pt x="28" y="31"/>
                    <a:pt x="29" y="32"/>
                    <a:pt x="30" y="33"/>
                  </a:cubicBezTo>
                  <a:cubicBezTo>
                    <a:pt x="30" y="33"/>
                    <a:pt x="30" y="33"/>
                    <a:pt x="30" y="33"/>
                  </a:cubicBezTo>
                  <a:cubicBezTo>
                    <a:pt x="30" y="34"/>
                    <a:pt x="31" y="35"/>
                    <a:pt x="31" y="36"/>
                  </a:cubicBezTo>
                  <a:cubicBezTo>
                    <a:pt x="31" y="36"/>
                    <a:pt x="31" y="36"/>
                    <a:pt x="31" y="37"/>
                  </a:cubicBezTo>
                  <a:cubicBezTo>
                    <a:pt x="32" y="38"/>
                    <a:pt x="32" y="39"/>
                    <a:pt x="32" y="40"/>
                  </a:cubicBezTo>
                  <a:cubicBezTo>
                    <a:pt x="32" y="41"/>
                    <a:pt x="32" y="42"/>
                    <a:pt x="3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Freeform 7"/>
            <p:cNvSpPr>
              <a:spLocks noEditPoints="1"/>
            </p:cNvSpPr>
            <p:nvPr/>
          </p:nvSpPr>
          <p:spPr bwMode="auto">
            <a:xfrm>
              <a:off x="9221788" y="484188"/>
              <a:ext cx="153988" cy="488950"/>
            </a:xfrm>
            <a:custGeom>
              <a:avLst/>
              <a:gdLst>
                <a:gd name="T0" fmla="*/ 32 w 40"/>
                <a:gd name="T1" fmla="*/ 72 h 128"/>
                <a:gd name="T2" fmla="*/ 32 w 40"/>
                <a:gd name="T3" fmla="*/ 12 h 128"/>
                <a:gd name="T4" fmla="*/ 20 w 40"/>
                <a:gd name="T5" fmla="*/ 0 h 128"/>
                <a:gd name="T6" fmla="*/ 8 w 40"/>
                <a:gd name="T7" fmla="*/ 12 h 128"/>
                <a:gd name="T8" fmla="*/ 8 w 40"/>
                <a:gd name="T9" fmla="*/ 72 h 128"/>
                <a:gd name="T10" fmla="*/ 0 w 40"/>
                <a:gd name="T11" fmla="*/ 88 h 128"/>
                <a:gd name="T12" fmla="*/ 8 w 40"/>
                <a:gd name="T13" fmla="*/ 104 h 128"/>
                <a:gd name="T14" fmla="*/ 8 w 40"/>
                <a:gd name="T15" fmla="*/ 116 h 128"/>
                <a:gd name="T16" fmla="*/ 20 w 40"/>
                <a:gd name="T17" fmla="*/ 128 h 128"/>
                <a:gd name="T18" fmla="*/ 32 w 40"/>
                <a:gd name="T19" fmla="*/ 116 h 128"/>
                <a:gd name="T20" fmla="*/ 32 w 40"/>
                <a:gd name="T21" fmla="*/ 104 h 128"/>
                <a:gd name="T22" fmla="*/ 40 w 40"/>
                <a:gd name="T23" fmla="*/ 88 h 128"/>
                <a:gd name="T24" fmla="*/ 32 w 40"/>
                <a:gd name="T25" fmla="*/ 72 h 128"/>
                <a:gd name="T26" fmla="*/ 16 w 40"/>
                <a:gd name="T27" fmla="*/ 12 h 128"/>
                <a:gd name="T28" fmla="*/ 20 w 40"/>
                <a:gd name="T29" fmla="*/ 8 h 128"/>
                <a:gd name="T30" fmla="*/ 24 w 40"/>
                <a:gd name="T31" fmla="*/ 12 h 128"/>
                <a:gd name="T32" fmla="*/ 24 w 40"/>
                <a:gd name="T33" fmla="*/ 68 h 128"/>
                <a:gd name="T34" fmla="*/ 20 w 40"/>
                <a:gd name="T35" fmla="*/ 68 h 128"/>
                <a:gd name="T36" fmla="*/ 16 w 40"/>
                <a:gd name="T37" fmla="*/ 68 h 128"/>
                <a:gd name="T38" fmla="*/ 16 w 40"/>
                <a:gd name="T39" fmla="*/ 12 h 128"/>
                <a:gd name="T40" fmla="*/ 24 w 40"/>
                <a:gd name="T41" fmla="*/ 116 h 128"/>
                <a:gd name="T42" fmla="*/ 20 w 40"/>
                <a:gd name="T43" fmla="*/ 120 h 128"/>
                <a:gd name="T44" fmla="*/ 16 w 40"/>
                <a:gd name="T45" fmla="*/ 116 h 128"/>
                <a:gd name="T46" fmla="*/ 16 w 40"/>
                <a:gd name="T47" fmla="*/ 108 h 128"/>
                <a:gd name="T48" fmla="*/ 20 w 40"/>
                <a:gd name="T49" fmla="*/ 108 h 128"/>
                <a:gd name="T50" fmla="*/ 24 w 40"/>
                <a:gd name="T51" fmla="*/ 108 h 128"/>
                <a:gd name="T52" fmla="*/ 24 w 40"/>
                <a:gd name="T53" fmla="*/ 116 h 128"/>
                <a:gd name="T54" fmla="*/ 31 w 40"/>
                <a:gd name="T55" fmla="*/ 91 h 128"/>
                <a:gd name="T56" fmla="*/ 31 w 40"/>
                <a:gd name="T57" fmla="*/ 92 h 128"/>
                <a:gd name="T58" fmla="*/ 30 w 40"/>
                <a:gd name="T59" fmla="*/ 95 h 128"/>
                <a:gd name="T60" fmla="*/ 30 w 40"/>
                <a:gd name="T61" fmla="*/ 95 h 128"/>
                <a:gd name="T62" fmla="*/ 27 w 40"/>
                <a:gd name="T63" fmla="*/ 98 h 128"/>
                <a:gd name="T64" fmla="*/ 27 w 40"/>
                <a:gd name="T65" fmla="*/ 98 h 128"/>
                <a:gd name="T66" fmla="*/ 24 w 40"/>
                <a:gd name="T67" fmla="*/ 99 h 128"/>
                <a:gd name="T68" fmla="*/ 20 w 40"/>
                <a:gd name="T69" fmla="*/ 100 h 128"/>
                <a:gd name="T70" fmla="*/ 16 w 40"/>
                <a:gd name="T71" fmla="*/ 99 h 128"/>
                <a:gd name="T72" fmla="*/ 13 w 40"/>
                <a:gd name="T73" fmla="*/ 98 h 128"/>
                <a:gd name="T74" fmla="*/ 13 w 40"/>
                <a:gd name="T75" fmla="*/ 98 h 128"/>
                <a:gd name="T76" fmla="*/ 10 w 40"/>
                <a:gd name="T77" fmla="*/ 95 h 128"/>
                <a:gd name="T78" fmla="*/ 10 w 40"/>
                <a:gd name="T79" fmla="*/ 95 h 128"/>
                <a:gd name="T80" fmla="*/ 9 w 40"/>
                <a:gd name="T81" fmla="*/ 92 h 128"/>
                <a:gd name="T82" fmla="*/ 9 w 40"/>
                <a:gd name="T83" fmla="*/ 91 h 128"/>
                <a:gd name="T84" fmla="*/ 8 w 40"/>
                <a:gd name="T85" fmla="*/ 88 h 128"/>
                <a:gd name="T86" fmla="*/ 9 w 40"/>
                <a:gd name="T87" fmla="*/ 85 h 128"/>
                <a:gd name="T88" fmla="*/ 9 w 40"/>
                <a:gd name="T89" fmla="*/ 84 h 128"/>
                <a:gd name="T90" fmla="*/ 10 w 40"/>
                <a:gd name="T91" fmla="*/ 81 h 128"/>
                <a:gd name="T92" fmla="*/ 10 w 40"/>
                <a:gd name="T93" fmla="*/ 81 h 128"/>
                <a:gd name="T94" fmla="*/ 13 w 40"/>
                <a:gd name="T95" fmla="*/ 78 h 128"/>
                <a:gd name="T96" fmla="*/ 13 w 40"/>
                <a:gd name="T97" fmla="*/ 78 h 128"/>
                <a:gd name="T98" fmla="*/ 16 w 40"/>
                <a:gd name="T99" fmla="*/ 77 h 128"/>
                <a:gd name="T100" fmla="*/ 20 w 40"/>
                <a:gd name="T101" fmla="*/ 76 h 128"/>
                <a:gd name="T102" fmla="*/ 24 w 40"/>
                <a:gd name="T103" fmla="*/ 77 h 128"/>
                <a:gd name="T104" fmla="*/ 27 w 40"/>
                <a:gd name="T105" fmla="*/ 78 h 128"/>
                <a:gd name="T106" fmla="*/ 27 w 40"/>
                <a:gd name="T107" fmla="*/ 78 h 128"/>
                <a:gd name="T108" fmla="*/ 30 w 40"/>
                <a:gd name="T109" fmla="*/ 81 h 128"/>
                <a:gd name="T110" fmla="*/ 30 w 40"/>
                <a:gd name="T111" fmla="*/ 81 h 128"/>
                <a:gd name="T112" fmla="*/ 31 w 40"/>
                <a:gd name="T113" fmla="*/ 84 h 128"/>
                <a:gd name="T114" fmla="*/ 31 w 40"/>
                <a:gd name="T115" fmla="*/ 85 h 128"/>
                <a:gd name="T116" fmla="*/ 32 w 40"/>
                <a:gd name="T117" fmla="*/ 88 h 128"/>
                <a:gd name="T118" fmla="*/ 31 w 40"/>
                <a:gd name="T119" fmla="*/ 9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0" h="128">
                  <a:moveTo>
                    <a:pt x="32" y="72"/>
                  </a:moveTo>
                  <a:cubicBezTo>
                    <a:pt x="32" y="12"/>
                    <a:pt x="32" y="12"/>
                    <a:pt x="32" y="12"/>
                  </a:cubicBezTo>
                  <a:cubicBezTo>
                    <a:pt x="32" y="5"/>
                    <a:pt x="27" y="0"/>
                    <a:pt x="20" y="0"/>
                  </a:cubicBezTo>
                  <a:cubicBezTo>
                    <a:pt x="13" y="0"/>
                    <a:pt x="8" y="5"/>
                    <a:pt x="8" y="12"/>
                  </a:cubicBezTo>
                  <a:cubicBezTo>
                    <a:pt x="8" y="72"/>
                    <a:pt x="8" y="72"/>
                    <a:pt x="8" y="72"/>
                  </a:cubicBezTo>
                  <a:cubicBezTo>
                    <a:pt x="3" y="76"/>
                    <a:pt x="0" y="81"/>
                    <a:pt x="0" y="88"/>
                  </a:cubicBezTo>
                  <a:cubicBezTo>
                    <a:pt x="0" y="95"/>
                    <a:pt x="3" y="100"/>
                    <a:pt x="8" y="104"/>
                  </a:cubicBezTo>
                  <a:cubicBezTo>
                    <a:pt x="8" y="116"/>
                    <a:pt x="8" y="116"/>
                    <a:pt x="8" y="116"/>
                  </a:cubicBezTo>
                  <a:cubicBezTo>
                    <a:pt x="8" y="123"/>
                    <a:pt x="13" y="128"/>
                    <a:pt x="20" y="128"/>
                  </a:cubicBezTo>
                  <a:cubicBezTo>
                    <a:pt x="27" y="128"/>
                    <a:pt x="32" y="123"/>
                    <a:pt x="32" y="116"/>
                  </a:cubicBezTo>
                  <a:cubicBezTo>
                    <a:pt x="32" y="104"/>
                    <a:pt x="32" y="104"/>
                    <a:pt x="32" y="104"/>
                  </a:cubicBezTo>
                  <a:cubicBezTo>
                    <a:pt x="37" y="100"/>
                    <a:pt x="40" y="95"/>
                    <a:pt x="40" y="88"/>
                  </a:cubicBezTo>
                  <a:cubicBezTo>
                    <a:pt x="40" y="81"/>
                    <a:pt x="37" y="76"/>
                    <a:pt x="32" y="72"/>
                  </a:cubicBezTo>
                  <a:close/>
                  <a:moveTo>
                    <a:pt x="16" y="12"/>
                  </a:moveTo>
                  <a:cubicBezTo>
                    <a:pt x="16" y="10"/>
                    <a:pt x="18" y="8"/>
                    <a:pt x="20" y="8"/>
                  </a:cubicBezTo>
                  <a:cubicBezTo>
                    <a:pt x="22" y="8"/>
                    <a:pt x="24" y="10"/>
                    <a:pt x="24" y="12"/>
                  </a:cubicBezTo>
                  <a:cubicBezTo>
                    <a:pt x="24" y="68"/>
                    <a:pt x="24" y="68"/>
                    <a:pt x="24" y="68"/>
                  </a:cubicBezTo>
                  <a:cubicBezTo>
                    <a:pt x="23" y="68"/>
                    <a:pt x="21" y="68"/>
                    <a:pt x="20" y="68"/>
                  </a:cubicBezTo>
                  <a:cubicBezTo>
                    <a:pt x="19" y="68"/>
                    <a:pt x="17" y="68"/>
                    <a:pt x="16" y="68"/>
                  </a:cubicBezTo>
                  <a:lnTo>
                    <a:pt x="16" y="12"/>
                  </a:lnTo>
                  <a:close/>
                  <a:moveTo>
                    <a:pt x="24" y="116"/>
                  </a:moveTo>
                  <a:cubicBezTo>
                    <a:pt x="24" y="118"/>
                    <a:pt x="22" y="120"/>
                    <a:pt x="20" y="120"/>
                  </a:cubicBezTo>
                  <a:cubicBezTo>
                    <a:pt x="18" y="120"/>
                    <a:pt x="16" y="118"/>
                    <a:pt x="16" y="116"/>
                  </a:cubicBezTo>
                  <a:cubicBezTo>
                    <a:pt x="16" y="108"/>
                    <a:pt x="16" y="108"/>
                    <a:pt x="16" y="108"/>
                  </a:cubicBezTo>
                  <a:cubicBezTo>
                    <a:pt x="17" y="108"/>
                    <a:pt x="19" y="108"/>
                    <a:pt x="20" y="108"/>
                  </a:cubicBezTo>
                  <a:cubicBezTo>
                    <a:pt x="21" y="108"/>
                    <a:pt x="23" y="108"/>
                    <a:pt x="24" y="108"/>
                  </a:cubicBezTo>
                  <a:lnTo>
                    <a:pt x="24" y="116"/>
                  </a:lnTo>
                  <a:close/>
                  <a:moveTo>
                    <a:pt x="31" y="91"/>
                  </a:moveTo>
                  <a:cubicBezTo>
                    <a:pt x="31" y="92"/>
                    <a:pt x="31" y="92"/>
                    <a:pt x="31" y="92"/>
                  </a:cubicBezTo>
                  <a:cubicBezTo>
                    <a:pt x="31" y="93"/>
                    <a:pt x="30" y="94"/>
                    <a:pt x="30" y="95"/>
                  </a:cubicBezTo>
                  <a:cubicBezTo>
                    <a:pt x="30" y="95"/>
                    <a:pt x="30" y="95"/>
                    <a:pt x="30" y="95"/>
                  </a:cubicBezTo>
                  <a:cubicBezTo>
                    <a:pt x="29" y="96"/>
                    <a:pt x="28" y="97"/>
                    <a:pt x="27" y="98"/>
                  </a:cubicBezTo>
                  <a:cubicBezTo>
                    <a:pt x="27" y="98"/>
                    <a:pt x="27" y="98"/>
                    <a:pt x="27" y="98"/>
                  </a:cubicBezTo>
                  <a:cubicBezTo>
                    <a:pt x="26" y="98"/>
                    <a:pt x="25" y="99"/>
                    <a:pt x="24" y="99"/>
                  </a:cubicBezTo>
                  <a:cubicBezTo>
                    <a:pt x="23" y="100"/>
                    <a:pt x="21" y="100"/>
                    <a:pt x="20" y="100"/>
                  </a:cubicBezTo>
                  <a:cubicBezTo>
                    <a:pt x="19" y="100"/>
                    <a:pt x="17" y="100"/>
                    <a:pt x="16" y="99"/>
                  </a:cubicBezTo>
                  <a:cubicBezTo>
                    <a:pt x="15" y="99"/>
                    <a:pt x="14" y="98"/>
                    <a:pt x="13" y="98"/>
                  </a:cubicBezTo>
                  <a:cubicBezTo>
                    <a:pt x="13" y="98"/>
                    <a:pt x="13" y="98"/>
                    <a:pt x="13" y="98"/>
                  </a:cubicBezTo>
                  <a:cubicBezTo>
                    <a:pt x="12" y="97"/>
                    <a:pt x="11" y="96"/>
                    <a:pt x="10" y="95"/>
                  </a:cubicBezTo>
                  <a:cubicBezTo>
                    <a:pt x="10" y="95"/>
                    <a:pt x="10" y="95"/>
                    <a:pt x="10" y="95"/>
                  </a:cubicBezTo>
                  <a:cubicBezTo>
                    <a:pt x="10" y="94"/>
                    <a:pt x="9" y="93"/>
                    <a:pt x="9" y="92"/>
                  </a:cubicBezTo>
                  <a:cubicBezTo>
                    <a:pt x="9" y="92"/>
                    <a:pt x="9" y="92"/>
                    <a:pt x="9" y="91"/>
                  </a:cubicBezTo>
                  <a:cubicBezTo>
                    <a:pt x="8" y="90"/>
                    <a:pt x="8" y="89"/>
                    <a:pt x="8" y="88"/>
                  </a:cubicBezTo>
                  <a:cubicBezTo>
                    <a:pt x="8" y="87"/>
                    <a:pt x="8" y="86"/>
                    <a:pt x="9" y="85"/>
                  </a:cubicBezTo>
                  <a:cubicBezTo>
                    <a:pt x="9" y="84"/>
                    <a:pt x="9" y="84"/>
                    <a:pt x="9" y="84"/>
                  </a:cubicBezTo>
                  <a:cubicBezTo>
                    <a:pt x="9" y="83"/>
                    <a:pt x="10" y="82"/>
                    <a:pt x="10" y="81"/>
                  </a:cubicBezTo>
                  <a:cubicBezTo>
                    <a:pt x="10" y="81"/>
                    <a:pt x="10" y="81"/>
                    <a:pt x="10" y="81"/>
                  </a:cubicBezTo>
                  <a:cubicBezTo>
                    <a:pt x="11" y="80"/>
                    <a:pt x="12" y="79"/>
                    <a:pt x="13" y="78"/>
                  </a:cubicBezTo>
                  <a:cubicBezTo>
                    <a:pt x="13" y="78"/>
                    <a:pt x="13" y="78"/>
                    <a:pt x="13" y="78"/>
                  </a:cubicBezTo>
                  <a:cubicBezTo>
                    <a:pt x="14" y="78"/>
                    <a:pt x="15" y="77"/>
                    <a:pt x="16" y="77"/>
                  </a:cubicBezTo>
                  <a:cubicBezTo>
                    <a:pt x="17" y="76"/>
                    <a:pt x="19" y="76"/>
                    <a:pt x="20" y="76"/>
                  </a:cubicBezTo>
                  <a:cubicBezTo>
                    <a:pt x="21" y="76"/>
                    <a:pt x="23" y="76"/>
                    <a:pt x="24" y="77"/>
                  </a:cubicBezTo>
                  <a:cubicBezTo>
                    <a:pt x="25" y="77"/>
                    <a:pt x="26" y="78"/>
                    <a:pt x="27" y="78"/>
                  </a:cubicBezTo>
                  <a:cubicBezTo>
                    <a:pt x="27" y="78"/>
                    <a:pt x="27" y="78"/>
                    <a:pt x="27" y="78"/>
                  </a:cubicBezTo>
                  <a:cubicBezTo>
                    <a:pt x="28" y="79"/>
                    <a:pt x="29" y="80"/>
                    <a:pt x="30" y="81"/>
                  </a:cubicBezTo>
                  <a:cubicBezTo>
                    <a:pt x="30" y="81"/>
                    <a:pt x="30" y="81"/>
                    <a:pt x="30" y="81"/>
                  </a:cubicBezTo>
                  <a:cubicBezTo>
                    <a:pt x="30" y="82"/>
                    <a:pt x="31" y="83"/>
                    <a:pt x="31" y="84"/>
                  </a:cubicBezTo>
                  <a:cubicBezTo>
                    <a:pt x="31" y="84"/>
                    <a:pt x="31" y="84"/>
                    <a:pt x="31" y="85"/>
                  </a:cubicBezTo>
                  <a:cubicBezTo>
                    <a:pt x="32" y="86"/>
                    <a:pt x="32" y="87"/>
                    <a:pt x="32" y="88"/>
                  </a:cubicBezTo>
                  <a:cubicBezTo>
                    <a:pt x="32" y="89"/>
                    <a:pt x="32" y="90"/>
                    <a:pt x="31" y="9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1" name="Group 20"/>
          <p:cNvGrpSpPr/>
          <p:nvPr/>
        </p:nvGrpSpPr>
        <p:grpSpPr>
          <a:xfrm>
            <a:off x="9099812" y="2019353"/>
            <a:ext cx="2528032" cy="895090"/>
            <a:chOff x="9022758" y="1941689"/>
            <a:chExt cx="2045397" cy="895090"/>
          </a:xfrm>
        </p:grpSpPr>
        <p:sp>
          <p:nvSpPr>
            <p:cNvPr id="22" name="Rectangle 21"/>
            <p:cNvSpPr/>
            <p:nvPr/>
          </p:nvSpPr>
          <p:spPr>
            <a:xfrm>
              <a:off x="9022759" y="2190448"/>
              <a:ext cx="2045395" cy="646331"/>
            </a:xfrm>
            <a:prstGeom prst="rect">
              <a:avLst/>
            </a:prstGeom>
          </p:spPr>
          <p:txBody>
            <a:bodyPr wrap="square">
              <a:spAutoFit/>
            </a:bodyPr>
            <a:lstStyle/>
            <a:p>
              <a:pPr>
                <a:lnSpc>
                  <a:spcPct val="150000"/>
                </a:lnSpc>
              </a:pPr>
              <a:r>
                <a:rPr lang="id-ID" sz="1200" dirty="0"/>
                <a:t>Suitable for all categories business and personal presentation</a:t>
              </a:r>
            </a:p>
          </p:txBody>
        </p:sp>
        <p:sp>
          <p:nvSpPr>
            <p:cNvPr id="23" name="TextBox 22"/>
            <p:cNvSpPr txBox="1"/>
            <p:nvPr/>
          </p:nvSpPr>
          <p:spPr>
            <a:xfrm>
              <a:off x="9022758" y="1941689"/>
              <a:ext cx="2045397" cy="338554"/>
            </a:xfrm>
            <a:prstGeom prst="rect">
              <a:avLst/>
            </a:prstGeom>
            <a:noFill/>
          </p:spPr>
          <p:txBody>
            <a:bodyPr wrap="square" rtlCol="0">
              <a:spAutoFit/>
            </a:bodyPr>
            <a:lstStyle/>
            <a:p>
              <a:r>
                <a:rPr lang="id-ID" sz="1600" dirty="0">
                  <a:latin typeface="+mj-lt"/>
                </a:rPr>
                <a:t>Maps</a:t>
              </a:r>
              <a:endParaRPr lang="en-US" sz="1600" dirty="0">
                <a:latin typeface="+mj-lt"/>
              </a:endParaRPr>
            </a:p>
          </p:txBody>
        </p:sp>
      </p:grpSp>
      <p:grpSp>
        <p:nvGrpSpPr>
          <p:cNvPr id="24" name="Group 23"/>
          <p:cNvGrpSpPr/>
          <p:nvPr/>
        </p:nvGrpSpPr>
        <p:grpSpPr>
          <a:xfrm>
            <a:off x="8339901" y="2263880"/>
            <a:ext cx="378083" cy="376863"/>
            <a:chOff x="8224838" y="646113"/>
            <a:chExt cx="492125" cy="490537"/>
          </a:xfrm>
          <a:solidFill>
            <a:schemeClr val="bg2"/>
          </a:solidFill>
        </p:grpSpPr>
        <p:sp>
          <p:nvSpPr>
            <p:cNvPr id="25" name="Freeform 5"/>
            <p:cNvSpPr>
              <a:spLocks noEditPoints="1"/>
            </p:cNvSpPr>
            <p:nvPr/>
          </p:nvSpPr>
          <p:spPr bwMode="auto">
            <a:xfrm>
              <a:off x="8356601" y="646113"/>
              <a:ext cx="225425" cy="325437"/>
            </a:xfrm>
            <a:custGeom>
              <a:avLst/>
              <a:gdLst>
                <a:gd name="T0" fmla="*/ 29 w 59"/>
                <a:gd name="T1" fmla="*/ 85 h 85"/>
                <a:gd name="T2" fmla="*/ 59 w 59"/>
                <a:gd name="T3" fmla="*/ 30 h 85"/>
                <a:gd name="T4" fmla="*/ 29 w 59"/>
                <a:gd name="T5" fmla="*/ 0 h 85"/>
                <a:gd name="T6" fmla="*/ 0 w 59"/>
                <a:gd name="T7" fmla="*/ 30 h 85"/>
                <a:gd name="T8" fmla="*/ 11 w 59"/>
                <a:gd name="T9" fmla="*/ 63 h 85"/>
                <a:gd name="T10" fmla="*/ 29 w 59"/>
                <a:gd name="T11" fmla="*/ 85 h 85"/>
                <a:gd name="T12" fmla="*/ 29 w 59"/>
                <a:gd name="T13" fmla="*/ 8 h 85"/>
                <a:gd name="T14" fmla="*/ 51 w 59"/>
                <a:gd name="T15" fmla="*/ 30 h 85"/>
                <a:gd name="T16" fmla="*/ 29 w 59"/>
                <a:gd name="T17" fmla="*/ 77 h 85"/>
                <a:gd name="T18" fmla="*/ 8 w 59"/>
                <a:gd name="T19" fmla="*/ 30 h 85"/>
                <a:gd name="T20" fmla="*/ 29 w 59"/>
                <a:gd name="T21" fmla="*/ 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85">
                  <a:moveTo>
                    <a:pt x="29" y="85"/>
                  </a:moveTo>
                  <a:cubicBezTo>
                    <a:pt x="40" y="85"/>
                    <a:pt x="59" y="44"/>
                    <a:pt x="59" y="30"/>
                  </a:cubicBezTo>
                  <a:cubicBezTo>
                    <a:pt x="59" y="13"/>
                    <a:pt x="46" y="0"/>
                    <a:pt x="29" y="0"/>
                  </a:cubicBezTo>
                  <a:cubicBezTo>
                    <a:pt x="13" y="0"/>
                    <a:pt x="0" y="13"/>
                    <a:pt x="0" y="30"/>
                  </a:cubicBezTo>
                  <a:cubicBezTo>
                    <a:pt x="0" y="41"/>
                    <a:pt x="8" y="58"/>
                    <a:pt x="11" y="63"/>
                  </a:cubicBezTo>
                  <a:cubicBezTo>
                    <a:pt x="18" y="78"/>
                    <a:pt x="24" y="85"/>
                    <a:pt x="29" y="85"/>
                  </a:cubicBezTo>
                  <a:close/>
                  <a:moveTo>
                    <a:pt x="29" y="8"/>
                  </a:moveTo>
                  <a:cubicBezTo>
                    <a:pt x="41" y="8"/>
                    <a:pt x="51" y="18"/>
                    <a:pt x="51" y="30"/>
                  </a:cubicBezTo>
                  <a:cubicBezTo>
                    <a:pt x="51" y="44"/>
                    <a:pt x="35" y="73"/>
                    <a:pt x="29" y="77"/>
                  </a:cubicBezTo>
                  <a:cubicBezTo>
                    <a:pt x="24" y="73"/>
                    <a:pt x="8" y="44"/>
                    <a:pt x="8" y="30"/>
                  </a:cubicBezTo>
                  <a:cubicBezTo>
                    <a:pt x="8" y="18"/>
                    <a:pt x="18" y="8"/>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6"/>
            <p:cNvSpPr>
              <a:spLocks noEditPoints="1"/>
            </p:cNvSpPr>
            <p:nvPr/>
          </p:nvSpPr>
          <p:spPr bwMode="auto">
            <a:xfrm>
              <a:off x="8413751" y="700088"/>
              <a:ext cx="111125" cy="111125"/>
            </a:xfrm>
            <a:custGeom>
              <a:avLst/>
              <a:gdLst>
                <a:gd name="T0" fmla="*/ 29 w 29"/>
                <a:gd name="T1" fmla="*/ 15 h 29"/>
                <a:gd name="T2" fmla="*/ 14 w 29"/>
                <a:gd name="T3" fmla="*/ 0 h 29"/>
                <a:gd name="T4" fmla="*/ 0 w 29"/>
                <a:gd name="T5" fmla="*/ 15 h 29"/>
                <a:gd name="T6" fmla="*/ 14 w 29"/>
                <a:gd name="T7" fmla="*/ 29 h 29"/>
                <a:gd name="T8" fmla="*/ 29 w 29"/>
                <a:gd name="T9" fmla="*/ 15 h 29"/>
                <a:gd name="T10" fmla="*/ 4 w 29"/>
                <a:gd name="T11" fmla="*/ 15 h 29"/>
                <a:gd name="T12" fmla="*/ 14 w 29"/>
                <a:gd name="T13" fmla="*/ 4 h 29"/>
                <a:gd name="T14" fmla="*/ 25 w 29"/>
                <a:gd name="T15" fmla="*/ 15 h 29"/>
                <a:gd name="T16" fmla="*/ 14 w 29"/>
                <a:gd name="T17" fmla="*/ 25 h 29"/>
                <a:gd name="T18" fmla="*/ 4 w 29"/>
                <a:gd name="T19"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9">
                  <a:moveTo>
                    <a:pt x="29" y="15"/>
                  </a:moveTo>
                  <a:cubicBezTo>
                    <a:pt x="29" y="6"/>
                    <a:pt x="23" y="0"/>
                    <a:pt x="14" y="0"/>
                  </a:cubicBezTo>
                  <a:cubicBezTo>
                    <a:pt x="6" y="0"/>
                    <a:pt x="0" y="6"/>
                    <a:pt x="0" y="15"/>
                  </a:cubicBezTo>
                  <a:cubicBezTo>
                    <a:pt x="0" y="23"/>
                    <a:pt x="6" y="29"/>
                    <a:pt x="14" y="29"/>
                  </a:cubicBezTo>
                  <a:cubicBezTo>
                    <a:pt x="23" y="29"/>
                    <a:pt x="29" y="23"/>
                    <a:pt x="29" y="15"/>
                  </a:cubicBezTo>
                  <a:close/>
                  <a:moveTo>
                    <a:pt x="4" y="15"/>
                  </a:moveTo>
                  <a:cubicBezTo>
                    <a:pt x="4" y="8"/>
                    <a:pt x="9" y="4"/>
                    <a:pt x="14" y="4"/>
                  </a:cubicBezTo>
                  <a:cubicBezTo>
                    <a:pt x="20" y="4"/>
                    <a:pt x="25" y="8"/>
                    <a:pt x="25" y="15"/>
                  </a:cubicBezTo>
                  <a:cubicBezTo>
                    <a:pt x="25" y="21"/>
                    <a:pt x="20" y="25"/>
                    <a:pt x="14" y="25"/>
                  </a:cubicBezTo>
                  <a:cubicBezTo>
                    <a:pt x="9" y="25"/>
                    <a:pt x="4" y="21"/>
                    <a:pt x="4"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7"/>
            <p:cNvSpPr>
              <a:spLocks/>
            </p:cNvSpPr>
            <p:nvPr/>
          </p:nvSpPr>
          <p:spPr bwMode="auto">
            <a:xfrm>
              <a:off x="8224838" y="768350"/>
              <a:ext cx="492125" cy="368300"/>
            </a:xfrm>
            <a:custGeom>
              <a:avLst/>
              <a:gdLst>
                <a:gd name="T0" fmla="*/ 126 w 128"/>
                <a:gd name="T1" fmla="*/ 1 h 96"/>
                <a:gd name="T2" fmla="*/ 123 w 128"/>
                <a:gd name="T3" fmla="*/ 1 h 96"/>
                <a:gd name="T4" fmla="*/ 97 w 128"/>
                <a:gd name="T5" fmla="*/ 7 h 96"/>
                <a:gd name="T6" fmla="*/ 94 w 128"/>
                <a:gd name="T7" fmla="*/ 12 h 96"/>
                <a:gd name="T8" fmla="*/ 99 w 128"/>
                <a:gd name="T9" fmla="*/ 15 h 96"/>
                <a:gd name="T10" fmla="*/ 120 w 128"/>
                <a:gd name="T11" fmla="*/ 10 h 96"/>
                <a:gd name="T12" fmla="*/ 120 w 128"/>
                <a:gd name="T13" fmla="*/ 80 h 96"/>
                <a:gd name="T14" fmla="*/ 87 w 128"/>
                <a:gd name="T15" fmla="*/ 87 h 96"/>
                <a:gd name="T16" fmla="*/ 87 w 128"/>
                <a:gd name="T17" fmla="*/ 38 h 96"/>
                <a:gd name="T18" fmla="*/ 85 w 128"/>
                <a:gd name="T19" fmla="*/ 36 h 96"/>
                <a:gd name="T20" fmla="*/ 83 w 128"/>
                <a:gd name="T21" fmla="*/ 38 h 96"/>
                <a:gd name="T22" fmla="*/ 83 w 128"/>
                <a:gd name="T23" fmla="*/ 87 h 96"/>
                <a:gd name="T24" fmla="*/ 43 w 128"/>
                <a:gd name="T25" fmla="*/ 73 h 96"/>
                <a:gd name="T26" fmla="*/ 43 w 128"/>
                <a:gd name="T27" fmla="*/ 38 h 96"/>
                <a:gd name="T28" fmla="*/ 41 w 128"/>
                <a:gd name="T29" fmla="*/ 36 h 96"/>
                <a:gd name="T30" fmla="*/ 39 w 128"/>
                <a:gd name="T31" fmla="*/ 38 h 96"/>
                <a:gd name="T32" fmla="*/ 39 w 128"/>
                <a:gd name="T33" fmla="*/ 73 h 96"/>
                <a:gd name="T34" fmla="*/ 8 w 128"/>
                <a:gd name="T35" fmla="*/ 86 h 96"/>
                <a:gd name="T36" fmla="*/ 8 w 128"/>
                <a:gd name="T37" fmla="*/ 16 h 96"/>
                <a:gd name="T38" fmla="*/ 29 w 128"/>
                <a:gd name="T39" fmla="*/ 8 h 96"/>
                <a:gd name="T40" fmla="*/ 31 w 128"/>
                <a:gd name="T41" fmla="*/ 3 h 96"/>
                <a:gd name="T42" fmla="*/ 26 w 128"/>
                <a:gd name="T43" fmla="*/ 0 h 96"/>
                <a:gd name="T44" fmla="*/ 3 w 128"/>
                <a:gd name="T45" fmla="*/ 10 h 96"/>
                <a:gd name="T46" fmla="*/ 0 w 128"/>
                <a:gd name="T47" fmla="*/ 14 h 96"/>
                <a:gd name="T48" fmla="*/ 0 w 128"/>
                <a:gd name="T49" fmla="*/ 92 h 96"/>
                <a:gd name="T50" fmla="*/ 2 w 128"/>
                <a:gd name="T51" fmla="*/ 95 h 96"/>
                <a:gd name="T52" fmla="*/ 4 w 128"/>
                <a:gd name="T53" fmla="*/ 96 h 96"/>
                <a:gd name="T54" fmla="*/ 6 w 128"/>
                <a:gd name="T55" fmla="*/ 96 h 96"/>
                <a:gd name="T56" fmla="*/ 41 w 128"/>
                <a:gd name="T57" fmla="*/ 81 h 96"/>
                <a:gd name="T58" fmla="*/ 84 w 128"/>
                <a:gd name="T59" fmla="*/ 96 h 96"/>
                <a:gd name="T60" fmla="*/ 87 w 128"/>
                <a:gd name="T61" fmla="*/ 96 h 96"/>
                <a:gd name="T62" fmla="*/ 125 w 128"/>
                <a:gd name="T63" fmla="*/ 87 h 96"/>
                <a:gd name="T64" fmla="*/ 128 w 128"/>
                <a:gd name="T65" fmla="*/ 83 h 96"/>
                <a:gd name="T66" fmla="*/ 128 w 128"/>
                <a:gd name="T67" fmla="*/ 4 h 96"/>
                <a:gd name="T68" fmla="*/ 126 w 128"/>
                <a:gd name="T69" fmla="*/ 1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8" h="96">
                  <a:moveTo>
                    <a:pt x="126" y="1"/>
                  </a:moveTo>
                  <a:cubicBezTo>
                    <a:pt x="125" y="1"/>
                    <a:pt x="124" y="0"/>
                    <a:pt x="123" y="1"/>
                  </a:cubicBezTo>
                  <a:cubicBezTo>
                    <a:pt x="97" y="7"/>
                    <a:pt x="97" y="7"/>
                    <a:pt x="97" y="7"/>
                  </a:cubicBezTo>
                  <a:cubicBezTo>
                    <a:pt x="95" y="7"/>
                    <a:pt x="94" y="10"/>
                    <a:pt x="94" y="12"/>
                  </a:cubicBezTo>
                  <a:cubicBezTo>
                    <a:pt x="95" y="14"/>
                    <a:pt x="97" y="15"/>
                    <a:pt x="99" y="15"/>
                  </a:cubicBezTo>
                  <a:cubicBezTo>
                    <a:pt x="120" y="10"/>
                    <a:pt x="120" y="10"/>
                    <a:pt x="120" y="10"/>
                  </a:cubicBezTo>
                  <a:cubicBezTo>
                    <a:pt x="120" y="80"/>
                    <a:pt x="120" y="80"/>
                    <a:pt x="120" y="80"/>
                  </a:cubicBezTo>
                  <a:cubicBezTo>
                    <a:pt x="87" y="87"/>
                    <a:pt x="87" y="87"/>
                    <a:pt x="87" y="87"/>
                  </a:cubicBezTo>
                  <a:cubicBezTo>
                    <a:pt x="87" y="38"/>
                    <a:pt x="87" y="38"/>
                    <a:pt x="87" y="38"/>
                  </a:cubicBezTo>
                  <a:cubicBezTo>
                    <a:pt x="87" y="37"/>
                    <a:pt x="86" y="36"/>
                    <a:pt x="85" y="36"/>
                  </a:cubicBezTo>
                  <a:cubicBezTo>
                    <a:pt x="84" y="36"/>
                    <a:pt x="83" y="37"/>
                    <a:pt x="83" y="38"/>
                  </a:cubicBezTo>
                  <a:cubicBezTo>
                    <a:pt x="83" y="87"/>
                    <a:pt x="83" y="87"/>
                    <a:pt x="83" y="87"/>
                  </a:cubicBezTo>
                  <a:cubicBezTo>
                    <a:pt x="43" y="73"/>
                    <a:pt x="43" y="73"/>
                    <a:pt x="43" y="73"/>
                  </a:cubicBezTo>
                  <a:cubicBezTo>
                    <a:pt x="43" y="38"/>
                    <a:pt x="43" y="38"/>
                    <a:pt x="43" y="38"/>
                  </a:cubicBezTo>
                  <a:cubicBezTo>
                    <a:pt x="43" y="37"/>
                    <a:pt x="42" y="36"/>
                    <a:pt x="41" y="36"/>
                  </a:cubicBezTo>
                  <a:cubicBezTo>
                    <a:pt x="40" y="36"/>
                    <a:pt x="39" y="37"/>
                    <a:pt x="39" y="38"/>
                  </a:cubicBezTo>
                  <a:cubicBezTo>
                    <a:pt x="39" y="73"/>
                    <a:pt x="39" y="73"/>
                    <a:pt x="39" y="73"/>
                  </a:cubicBezTo>
                  <a:cubicBezTo>
                    <a:pt x="8" y="86"/>
                    <a:pt x="8" y="86"/>
                    <a:pt x="8" y="86"/>
                  </a:cubicBezTo>
                  <a:cubicBezTo>
                    <a:pt x="8" y="16"/>
                    <a:pt x="8" y="16"/>
                    <a:pt x="8" y="16"/>
                  </a:cubicBezTo>
                  <a:cubicBezTo>
                    <a:pt x="29" y="8"/>
                    <a:pt x="29" y="8"/>
                    <a:pt x="29" y="8"/>
                  </a:cubicBezTo>
                  <a:cubicBezTo>
                    <a:pt x="31" y="7"/>
                    <a:pt x="32" y="5"/>
                    <a:pt x="31" y="3"/>
                  </a:cubicBezTo>
                  <a:cubicBezTo>
                    <a:pt x="30" y="1"/>
                    <a:pt x="28" y="0"/>
                    <a:pt x="26" y="0"/>
                  </a:cubicBezTo>
                  <a:cubicBezTo>
                    <a:pt x="3" y="10"/>
                    <a:pt x="3" y="10"/>
                    <a:pt x="3" y="10"/>
                  </a:cubicBezTo>
                  <a:cubicBezTo>
                    <a:pt x="1" y="11"/>
                    <a:pt x="0" y="12"/>
                    <a:pt x="0" y="14"/>
                  </a:cubicBezTo>
                  <a:cubicBezTo>
                    <a:pt x="0" y="92"/>
                    <a:pt x="0" y="92"/>
                    <a:pt x="0" y="92"/>
                  </a:cubicBezTo>
                  <a:cubicBezTo>
                    <a:pt x="0" y="93"/>
                    <a:pt x="1" y="95"/>
                    <a:pt x="2" y="95"/>
                  </a:cubicBezTo>
                  <a:cubicBezTo>
                    <a:pt x="2" y="96"/>
                    <a:pt x="3" y="96"/>
                    <a:pt x="4" y="96"/>
                  </a:cubicBezTo>
                  <a:cubicBezTo>
                    <a:pt x="5" y="96"/>
                    <a:pt x="5" y="96"/>
                    <a:pt x="6" y="96"/>
                  </a:cubicBezTo>
                  <a:cubicBezTo>
                    <a:pt x="41" y="81"/>
                    <a:pt x="41" y="81"/>
                    <a:pt x="41" y="81"/>
                  </a:cubicBezTo>
                  <a:cubicBezTo>
                    <a:pt x="84" y="96"/>
                    <a:pt x="84" y="96"/>
                    <a:pt x="84" y="96"/>
                  </a:cubicBezTo>
                  <a:cubicBezTo>
                    <a:pt x="85" y="96"/>
                    <a:pt x="86" y="96"/>
                    <a:pt x="87" y="96"/>
                  </a:cubicBezTo>
                  <a:cubicBezTo>
                    <a:pt x="125" y="87"/>
                    <a:pt x="125" y="87"/>
                    <a:pt x="125" y="87"/>
                  </a:cubicBezTo>
                  <a:cubicBezTo>
                    <a:pt x="127" y="86"/>
                    <a:pt x="128" y="85"/>
                    <a:pt x="128" y="83"/>
                  </a:cubicBezTo>
                  <a:cubicBezTo>
                    <a:pt x="128" y="4"/>
                    <a:pt x="128" y="4"/>
                    <a:pt x="128" y="4"/>
                  </a:cubicBezTo>
                  <a:cubicBezTo>
                    <a:pt x="128" y="3"/>
                    <a:pt x="127" y="2"/>
                    <a:pt x="126"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8" name="Group 27"/>
          <p:cNvGrpSpPr/>
          <p:nvPr/>
        </p:nvGrpSpPr>
        <p:grpSpPr>
          <a:xfrm>
            <a:off x="705936" y="2004766"/>
            <a:ext cx="2437264" cy="895090"/>
            <a:chOff x="1178372" y="1941689"/>
            <a:chExt cx="2063805" cy="895090"/>
          </a:xfrm>
        </p:grpSpPr>
        <p:sp>
          <p:nvSpPr>
            <p:cNvPr id="29" name="Rectangle 28"/>
            <p:cNvSpPr/>
            <p:nvPr/>
          </p:nvSpPr>
          <p:spPr>
            <a:xfrm>
              <a:off x="1178372" y="2190448"/>
              <a:ext cx="2063804" cy="646331"/>
            </a:xfrm>
            <a:prstGeom prst="rect">
              <a:avLst/>
            </a:prstGeom>
          </p:spPr>
          <p:txBody>
            <a:bodyPr wrap="square">
              <a:spAutoFit/>
            </a:bodyPr>
            <a:lstStyle/>
            <a:p>
              <a:pPr algn="r">
                <a:lnSpc>
                  <a:spcPct val="150000"/>
                </a:lnSpc>
              </a:pPr>
              <a:r>
                <a:rPr lang="id-ID" sz="1200" dirty="0"/>
                <a:t>Suitable for all categories business and personal presentation</a:t>
              </a:r>
            </a:p>
          </p:txBody>
        </p:sp>
        <p:sp>
          <p:nvSpPr>
            <p:cNvPr id="30" name="TextBox 29"/>
            <p:cNvSpPr txBox="1"/>
            <p:nvPr/>
          </p:nvSpPr>
          <p:spPr>
            <a:xfrm>
              <a:off x="1196780" y="1941689"/>
              <a:ext cx="2045397" cy="338554"/>
            </a:xfrm>
            <a:prstGeom prst="rect">
              <a:avLst/>
            </a:prstGeom>
            <a:noFill/>
          </p:spPr>
          <p:txBody>
            <a:bodyPr wrap="square" rtlCol="0">
              <a:spAutoFit/>
            </a:bodyPr>
            <a:lstStyle/>
            <a:p>
              <a:pPr algn="r"/>
              <a:r>
                <a:rPr lang="id-ID" sz="1600" dirty="0">
                  <a:latin typeface="+mj-lt"/>
                </a:rPr>
                <a:t>Fast Response</a:t>
              </a:r>
              <a:endParaRPr lang="en-US" sz="1600" dirty="0">
                <a:latin typeface="+mj-lt"/>
              </a:endParaRPr>
            </a:p>
          </p:txBody>
        </p:sp>
      </p:grpSp>
      <p:sp>
        <p:nvSpPr>
          <p:cNvPr id="31" name="Oval 30"/>
          <p:cNvSpPr/>
          <p:nvPr/>
        </p:nvSpPr>
        <p:spPr>
          <a:xfrm>
            <a:off x="3260830" y="2040831"/>
            <a:ext cx="822960" cy="822960"/>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000" b="1" dirty="0">
              <a:solidFill>
                <a:schemeClr val="tx1"/>
              </a:solidFill>
            </a:endParaRPr>
          </a:p>
        </p:txBody>
      </p:sp>
      <p:sp>
        <p:nvSpPr>
          <p:cNvPr id="32" name="Freeform 11"/>
          <p:cNvSpPr>
            <a:spLocks noEditPoints="1"/>
          </p:cNvSpPr>
          <p:nvPr/>
        </p:nvSpPr>
        <p:spPr bwMode="auto">
          <a:xfrm>
            <a:off x="3545413" y="2226092"/>
            <a:ext cx="269875" cy="452438"/>
          </a:xfrm>
          <a:custGeom>
            <a:avLst/>
            <a:gdLst>
              <a:gd name="T0" fmla="*/ 40 w 72"/>
              <a:gd name="T1" fmla="*/ 8 h 120"/>
              <a:gd name="T2" fmla="*/ 40 w 72"/>
              <a:gd name="T3" fmla="*/ 48 h 120"/>
              <a:gd name="T4" fmla="*/ 64 w 72"/>
              <a:gd name="T5" fmla="*/ 48 h 120"/>
              <a:gd name="T6" fmla="*/ 32 w 72"/>
              <a:gd name="T7" fmla="*/ 112 h 120"/>
              <a:gd name="T8" fmla="*/ 32 w 72"/>
              <a:gd name="T9" fmla="*/ 72 h 120"/>
              <a:gd name="T10" fmla="*/ 8 w 72"/>
              <a:gd name="T11" fmla="*/ 72 h 120"/>
              <a:gd name="T12" fmla="*/ 40 w 72"/>
              <a:gd name="T13" fmla="*/ 8 h 120"/>
              <a:gd name="T14" fmla="*/ 40 w 72"/>
              <a:gd name="T15" fmla="*/ 0 h 120"/>
              <a:gd name="T16" fmla="*/ 33 w 72"/>
              <a:gd name="T17" fmla="*/ 4 h 120"/>
              <a:gd name="T18" fmla="*/ 1 w 72"/>
              <a:gd name="T19" fmla="*/ 68 h 120"/>
              <a:gd name="T20" fmla="*/ 1 w 72"/>
              <a:gd name="T21" fmla="*/ 76 h 120"/>
              <a:gd name="T22" fmla="*/ 8 w 72"/>
              <a:gd name="T23" fmla="*/ 80 h 120"/>
              <a:gd name="T24" fmla="*/ 24 w 72"/>
              <a:gd name="T25" fmla="*/ 80 h 120"/>
              <a:gd name="T26" fmla="*/ 24 w 72"/>
              <a:gd name="T27" fmla="*/ 112 h 120"/>
              <a:gd name="T28" fmla="*/ 30 w 72"/>
              <a:gd name="T29" fmla="*/ 120 h 120"/>
              <a:gd name="T30" fmla="*/ 32 w 72"/>
              <a:gd name="T31" fmla="*/ 120 h 120"/>
              <a:gd name="T32" fmla="*/ 39 w 72"/>
              <a:gd name="T33" fmla="*/ 116 h 120"/>
              <a:gd name="T34" fmla="*/ 71 w 72"/>
              <a:gd name="T35" fmla="*/ 52 h 120"/>
              <a:gd name="T36" fmla="*/ 71 w 72"/>
              <a:gd name="T37" fmla="*/ 44 h 120"/>
              <a:gd name="T38" fmla="*/ 64 w 72"/>
              <a:gd name="T39" fmla="*/ 40 h 120"/>
              <a:gd name="T40" fmla="*/ 48 w 72"/>
              <a:gd name="T41" fmla="*/ 40 h 120"/>
              <a:gd name="T42" fmla="*/ 48 w 72"/>
              <a:gd name="T43" fmla="*/ 8 h 120"/>
              <a:gd name="T44" fmla="*/ 42 w 72"/>
              <a:gd name="T45" fmla="*/ 0 h 120"/>
              <a:gd name="T46" fmla="*/ 40 w 72"/>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2" h="120">
                <a:moveTo>
                  <a:pt x="40" y="8"/>
                </a:moveTo>
                <a:cubicBezTo>
                  <a:pt x="40" y="48"/>
                  <a:pt x="40" y="48"/>
                  <a:pt x="40" y="48"/>
                </a:cubicBezTo>
                <a:cubicBezTo>
                  <a:pt x="64" y="48"/>
                  <a:pt x="64" y="48"/>
                  <a:pt x="64" y="48"/>
                </a:cubicBezTo>
                <a:cubicBezTo>
                  <a:pt x="32" y="112"/>
                  <a:pt x="32" y="112"/>
                  <a:pt x="32" y="112"/>
                </a:cubicBezTo>
                <a:cubicBezTo>
                  <a:pt x="32" y="72"/>
                  <a:pt x="32" y="72"/>
                  <a:pt x="32" y="72"/>
                </a:cubicBezTo>
                <a:cubicBezTo>
                  <a:pt x="8" y="72"/>
                  <a:pt x="8" y="72"/>
                  <a:pt x="8" y="72"/>
                </a:cubicBezTo>
                <a:cubicBezTo>
                  <a:pt x="40" y="8"/>
                  <a:pt x="40" y="8"/>
                  <a:pt x="40" y="8"/>
                </a:cubicBezTo>
                <a:moveTo>
                  <a:pt x="40" y="0"/>
                </a:moveTo>
                <a:cubicBezTo>
                  <a:pt x="37" y="0"/>
                  <a:pt x="34" y="2"/>
                  <a:pt x="33" y="4"/>
                </a:cubicBezTo>
                <a:cubicBezTo>
                  <a:pt x="1" y="68"/>
                  <a:pt x="1" y="68"/>
                  <a:pt x="1" y="68"/>
                </a:cubicBezTo>
                <a:cubicBezTo>
                  <a:pt x="0" y="71"/>
                  <a:pt x="0" y="74"/>
                  <a:pt x="1" y="76"/>
                </a:cubicBezTo>
                <a:cubicBezTo>
                  <a:pt x="3" y="79"/>
                  <a:pt x="5" y="80"/>
                  <a:pt x="8" y="80"/>
                </a:cubicBezTo>
                <a:cubicBezTo>
                  <a:pt x="24" y="80"/>
                  <a:pt x="24" y="80"/>
                  <a:pt x="24" y="80"/>
                </a:cubicBezTo>
                <a:cubicBezTo>
                  <a:pt x="24" y="112"/>
                  <a:pt x="24" y="112"/>
                  <a:pt x="24" y="112"/>
                </a:cubicBezTo>
                <a:cubicBezTo>
                  <a:pt x="24" y="116"/>
                  <a:pt x="27" y="119"/>
                  <a:pt x="30" y="120"/>
                </a:cubicBezTo>
                <a:cubicBezTo>
                  <a:pt x="31" y="120"/>
                  <a:pt x="31" y="120"/>
                  <a:pt x="32" y="120"/>
                </a:cubicBezTo>
                <a:cubicBezTo>
                  <a:pt x="35" y="120"/>
                  <a:pt x="38" y="118"/>
                  <a:pt x="39" y="116"/>
                </a:cubicBezTo>
                <a:cubicBezTo>
                  <a:pt x="71" y="52"/>
                  <a:pt x="71" y="52"/>
                  <a:pt x="71" y="52"/>
                </a:cubicBezTo>
                <a:cubicBezTo>
                  <a:pt x="72" y="49"/>
                  <a:pt x="72" y="46"/>
                  <a:pt x="71" y="44"/>
                </a:cubicBezTo>
                <a:cubicBezTo>
                  <a:pt x="69" y="41"/>
                  <a:pt x="67" y="40"/>
                  <a:pt x="64" y="40"/>
                </a:cubicBezTo>
                <a:cubicBezTo>
                  <a:pt x="48" y="40"/>
                  <a:pt x="48" y="40"/>
                  <a:pt x="48" y="40"/>
                </a:cubicBezTo>
                <a:cubicBezTo>
                  <a:pt x="48" y="8"/>
                  <a:pt x="48" y="8"/>
                  <a:pt x="48" y="8"/>
                </a:cubicBezTo>
                <a:cubicBezTo>
                  <a:pt x="48" y="4"/>
                  <a:pt x="45" y="1"/>
                  <a:pt x="42" y="0"/>
                </a:cubicBezTo>
                <a:cubicBezTo>
                  <a:pt x="41" y="0"/>
                  <a:pt x="41" y="0"/>
                  <a:pt x="40"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3" name="Group 32"/>
          <p:cNvGrpSpPr/>
          <p:nvPr/>
        </p:nvGrpSpPr>
        <p:grpSpPr>
          <a:xfrm>
            <a:off x="596398" y="3440548"/>
            <a:ext cx="2546801" cy="895090"/>
            <a:chOff x="1085619" y="3372396"/>
            <a:chExt cx="2156558" cy="895090"/>
          </a:xfrm>
        </p:grpSpPr>
        <p:sp>
          <p:nvSpPr>
            <p:cNvPr id="34" name="Rectangle 33"/>
            <p:cNvSpPr/>
            <p:nvPr/>
          </p:nvSpPr>
          <p:spPr>
            <a:xfrm>
              <a:off x="1085619" y="3621155"/>
              <a:ext cx="2156558" cy="646331"/>
            </a:xfrm>
            <a:prstGeom prst="rect">
              <a:avLst/>
            </a:prstGeom>
          </p:spPr>
          <p:txBody>
            <a:bodyPr wrap="square">
              <a:spAutoFit/>
            </a:bodyPr>
            <a:lstStyle/>
            <a:p>
              <a:pPr algn="r">
                <a:lnSpc>
                  <a:spcPct val="150000"/>
                </a:lnSpc>
              </a:pPr>
              <a:r>
                <a:rPr lang="id-ID" sz="1200" dirty="0"/>
                <a:t>Suitable for all categories business and personal presentation</a:t>
              </a:r>
            </a:p>
          </p:txBody>
        </p:sp>
        <p:sp>
          <p:nvSpPr>
            <p:cNvPr id="35" name="TextBox 34"/>
            <p:cNvSpPr txBox="1"/>
            <p:nvPr/>
          </p:nvSpPr>
          <p:spPr>
            <a:xfrm>
              <a:off x="1196780" y="3372396"/>
              <a:ext cx="2045397" cy="338554"/>
            </a:xfrm>
            <a:prstGeom prst="rect">
              <a:avLst/>
            </a:prstGeom>
            <a:noFill/>
          </p:spPr>
          <p:txBody>
            <a:bodyPr wrap="square" rtlCol="0">
              <a:spAutoFit/>
            </a:bodyPr>
            <a:lstStyle/>
            <a:p>
              <a:pPr algn="r"/>
              <a:r>
                <a:rPr lang="id-ID" sz="1600" dirty="0">
                  <a:latin typeface="+mj-lt"/>
                </a:rPr>
                <a:t>Full Support</a:t>
              </a:r>
              <a:endParaRPr lang="en-US" sz="1600" dirty="0">
                <a:latin typeface="+mj-lt"/>
              </a:endParaRPr>
            </a:p>
          </p:txBody>
        </p:sp>
      </p:grpSp>
      <p:sp>
        <p:nvSpPr>
          <p:cNvPr id="36" name="Freeform 12"/>
          <p:cNvSpPr>
            <a:spLocks noEditPoints="1"/>
          </p:cNvSpPr>
          <p:nvPr/>
        </p:nvSpPr>
        <p:spPr bwMode="auto">
          <a:xfrm>
            <a:off x="3470006" y="3662369"/>
            <a:ext cx="420688" cy="422275"/>
          </a:xfrm>
          <a:custGeom>
            <a:avLst/>
            <a:gdLst>
              <a:gd name="T0" fmla="*/ 14 w 112"/>
              <a:gd name="T1" fmla="*/ 93 h 112"/>
              <a:gd name="T2" fmla="*/ 19 w 112"/>
              <a:gd name="T3" fmla="*/ 99 h 112"/>
              <a:gd name="T4" fmla="*/ 25 w 112"/>
              <a:gd name="T5" fmla="*/ 99 h 112"/>
              <a:gd name="T6" fmla="*/ 25 w 112"/>
              <a:gd name="T7" fmla="*/ 98 h 112"/>
              <a:gd name="T8" fmla="*/ 82 w 112"/>
              <a:gd name="T9" fmla="*/ 101 h 112"/>
              <a:gd name="T10" fmla="*/ 87 w 112"/>
              <a:gd name="T11" fmla="*/ 98 h 112"/>
              <a:gd name="T12" fmla="*/ 87 w 112"/>
              <a:gd name="T13" fmla="*/ 98 h 112"/>
              <a:gd name="T14" fmla="*/ 93 w 112"/>
              <a:gd name="T15" fmla="*/ 98 h 112"/>
              <a:gd name="T16" fmla="*/ 99 w 112"/>
              <a:gd name="T17" fmla="*/ 93 h 112"/>
              <a:gd name="T18" fmla="*/ 99 w 112"/>
              <a:gd name="T19" fmla="*/ 87 h 112"/>
              <a:gd name="T20" fmla="*/ 98 w 112"/>
              <a:gd name="T21" fmla="*/ 87 h 112"/>
              <a:gd name="T22" fmla="*/ 101 w 112"/>
              <a:gd name="T23" fmla="*/ 30 h 112"/>
              <a:gd name="T24" fmla="*/ 98 w 112"/>
              <a:gd name="T25" fmla="*/ 25 h 112"/>
              <a:gd name="T26" fmla="*/ 98 w 112"/>
              <a:gd name="T27" fmla="*/ 24 h 112"/>
              <a:gd name="T28" fmla="*/ 98 w 112"/>
              <a:gd name="T29" fmla="*/ 19 h 112"/>
              <a:gd name="T30" fmla="*/ 93 w 112"/>
              <a:gd name="T31" fmla="*/ 13 h 112"/>
              <a:gd name="T32" fmla="*/ 87 w 112"/>
              <a:gd name="T33" fmla="*/ 13 h 112"/>
              <a:gd name="T34" fmla="*/ 86 w 112"/>
              <a:gd name="T35" fmla="*/ 14 h 112"/>
              <a:gd name="T36" fmla="*/ 30 w 112"/>
              <a:gd name="T37" fmla="*/ 11 h 112"/>
              <a:gd name="T38" fmla="*/ 25 w 112"/>
              <a:gd name="T39" fmla="*/ 14 h 112"/>
              <a:gd name="T40" fmla="*/ 24 w 112"/>
              <a:gd name="T41" fmla="*/ 14 h 112"/>
              <a:gd name="T42" fmla="*/ 19 w 112"/>
              <a:gd name="T43" fmla="*/ 14 h 112"/>
              <a:gd name="T44" fmla="*/ 13 w 112"/>
              <a:gd name="T45" fmla="*/ 19 h 112"/>
              <a:gd name="T46" fmla="*/ 13 w 112"/>
              <a:gd name="T47" fmla="*/ 25 h 112"/>
              <a:gd name="T48" fmla="*/ 14 w 112"/>
              <a:gd name="T49" fmla="*/ 26 h 112"/>
              <a:gd name="T50" fmla="*/ 11 w 112"/>
              <a:gd name="T51" fmla="*/ 82 h 112"/>
              <a:gd name="T52" fmla="*/ 14 w 112"/>
              <a:gd name="T53" fmla="*/ 87 h 112"/>
              <a:gd name="T54" fmla="*/ 14 w 112"/>
              <a:gd name="T55" fmla="*/ 87 h 112"/>
              <a:gd name="T56" fmla="*/ 14 w 112"/>
              <a:gd name="T57" fmla="*/ 93 h 112"/>
              <a:gd name="T58" fmla="*/ 78 w 112"/>
              <a:gd name="T59" fmla="*/ 94 h 112"/>
              <a:gd name="T60" fmla="*/ 31 w 112"/>
              <a:gd name="T61" fmla="*/ 92 h 112"/>
              <a:gd name="T62" fmla="*/ 46 w 112"/>
              <a:gd name="T63" fmla="*/ 78 h 112"/>
              <a:gd name="T64" fmla="*/ 66 w 112"/>
              <a:gd name="T65" fmla="*/ 78 h 112"/>
              <a:gd name="T66" fmla="*/ 81 w 112"/>
              <a:gd name="T67" fmla="*/ 92 h 112"/>
              <a:gd name="T68" fmla="*/ 78 w 112"/>
              <a:gd name="T69" fmla="*/ 94 h 112"/>
              <a:gd name="T70" fmla="*/ 42 w 112"/>
              <a:gd name="T71" fmla="*/ 64 h 112"/>
              <a:gd name="T72" fmla="*/ 48 w 112"/>
              <a:gd name="T73" fmla="*/ 42 h 112"/>
              <a:gd name="T74" fmla="*/ 70 w 112"/>
              <a:gd name="T75" fmla="*/ 48 h 112"/>
              <a:gd name="T76" fmla="*/ 67 w 112"/>
              <a:gd name="T77" fmla="*/ 68 h 112"/>
              <a:gd name="T78" fmla="*/ 67 w 112"/>
              <a:gd name="T79" fmla="*/ 68 h 112"/>
              <a:gd name="T80" fmla="*/ 64 w 112"/>
              <a:gd name="T81" fmla="*/ 70 h 112"/>
              <a:gd name="T82" fmla="*/ 44 w 112"/>
              <a:gd name="T83" fmla="*/ 67 h 112"/>
              <a:gd name="T84" fmla="*/ 44 w 112"/>
              <a:gd name="T85" fmla="*/ 67 h 112"/>
              <a:gd name="T86" fmla="*/ 42 w 112"/>
              <a:gd name="T87" fmla="*/ 64 h 112"/>
              <a:gd name="T88" fmla="*/ 94 w 112"/>
              <a:gd name="T89" fmla="*/ 34 h 112"/>
              <a:gd name="T90" fmla="*/ 92 w 112"/>
              <a:gd name="T91" fmla="*/ 81 h 112"/>
              <a:gd name="T92" fmla="*/ 78 w 112"/>
              <a:gd name="T93" fmla="*/ 66 h 112"/>
              <a:gd name="T94" fmla="*/ 78 w 112"/>
              <a:gd name="T95" fmla="*/ 46 h 112"/>
              <a:gd name="T96" fmla="*/ 92 w 112"/>
              <a:gd name="T97" fmla="*/ 31 h 112"/>
              <a:gd name="T98" fmla="*/ 94 w 112"/>
              <a:gd name="T99" fmla="*/ 34 h 112"/>
              <a:gd name="T100" fmla="*/ 34 w 112"/>
              <a:gd name="T101" fmla="*/ 18 h 112"/>
              <a:gd name="T102" fmla="*/ 81 w 112"/>
              <a:gd name="T103" fmla="*/ 20 h 112"/>
              <a:gd name="T104" fmla="*/ 66 w 112"/>
              <a:gd name="T105" fmla="*/ 34 h 112"/>
              <a:gd name="T106" fmla="*/ 45 w 112"/>
              <a:gd name="T107" fmla="*/ 34 h 112"/>
              <a:gd name="T108" fmla="*/ 31 w 112"/>
              <a:gd name="T109" fmla="*/ 20 h 112"/>
              <a:gd name="T110" fmla="*/ 34 w 112"/>
              <a:gd name="T111" fmla="*/ 18 h 112"/>
              <a:gd name="T112" fmla="*/ 18 w 112"/>
              <a:gd name="T113" fmla="*/ 78 h 112"/>
              <a:gd name="T114" fmla="*/ 20 w 112"/>
              <a:gd name="T115" fmla="*/ 31 h 112"/>
              <a:gd name="T116" fmla="*/ 34 w 112"/>
              <a:gd name="T117" fmla="*/ 46 h 112"/>
              <a:gd name="T118" fmla="*/ 34 w 112"/>
              <a:gd name="T119" fmla="*/ 66 h 112"/>
              <a:gd name="T120" fmla="*/ 20 w 112"/>
              <a:gd name="T121" fmla="*/ 81 h 112"/>
              <a:gd name="T122" fmla="*/ 18 w 112"/>
              <a:gd name="T123" fmla="*/ 7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2" h="112">
                <a:moveTo>
                  <a:pt x="14" y="93"/>
                </a:moveTo>
                <a:cubicBezTo>
                  <a:pt x="19" y="99"/>
                  <a:pt x="19" y="99"/>
                  <a:pt x="19" y="99"/>
                </a:cubicBezTo>
                <a:cubicBezTo>
                  <a:pt x="21" y="100"/>
                  <a:pt x="23" y="100"/>
                  <a:pt x="25" y="99"/>
                </a:cubicBezTo>
                <a:cubicBezTo>
                  <a:pt x="25" y="98"/>
                  <a:pt x="25" y="98"/>
                  <a:pt x="25" y="98"/>
                </a:cubicBezTo>
                <a:cubicBezTo>
                  <a:pt x="42" y="110"/>
                  <a:pt x="64" y="112"/>
                  <a:pt x="82" y="101"/>
                </a:cubicBezTo>
                <a:cubicBezTo>
                  <a:pt x="84" y="100"/>
                  <a:pt x="85" y="99"/>
                  <a:pt x="87" y="98"/>
                </a:cubicBezTo>
                <a:cubicBezTo>
                  <a:pt x="87" y="98"/>
                  <a:pt x="87" y="98"/>
                  <a:pt x="87" y="98"/>
                </a:cubicBezTo>
                <a:cubicBezTo>
                  <a:pt x="89" y="100"/>
                  <a:pt x="91" y="100"/>
                  <a:pt x="93" y="98"/>
                </a:cubicBezTo>
                <a:cubicBezTo>
                  <a:pt x="99" y="93"/>
                  <a:pt x="99" y="93"/>
                  <a:pt x="99" y="93"/>
                </a:cubicBezTo>
                <a:cubicBezTo>
                  <a:pt x="100" y="91"/>
                  <a:pt x="100" y="89"/>
                  <a:pt x="99" y="87"/>
                </a:cubicBezTo>
                <a:cubicBezTo>
                  <a:pt x="98" y="87"/>
                  <a:pt x="98" y="87"/>
                  <a:pt x="98" y="87"/>
                </a:cubicBezTo>
                <a:cubicBezTo>
                  <a:pt x="110" y="70"/>
                  <a:pt x="112" y="48"/>
                  <a:pt x="101" y="30"/>
                </a:cubicBezTo>
                <a:cubicBezTo>
                  <a:pt x="100" y="28"/>
                  <a:pt x="99" y="27"/>
                  <a:pt x="98" y="25"/>
                </a:cubicBezTo>
                <a:cubicBezTo>
                  <a:pt x="98" y="24"/>
                  <a:pt x="98" y="24"/>
                  <a:pt x="98" y="24"/>
                </a:cubicBezTo>
                <a:cubicBezTo>
                  <a:pt x="100" y="23"/>
                  <a:pt x="100" y="21"/>
                  <a:pt x="98" y="19"/>
                </a:cubicBezTo>
                <a:cubicBezTo>
                  <a:pt x="93" y="13"/>
                  <a:pt x="93" y="13"/>
                  <a:pt x="93" y="13"/>
                </a:cubicBezTo>
                <a:cubicBezTo>
                  <a:pt x="91" y="12"/>
                  <a:pt x="89" y="12"/>
                  <a:pt x="87" y="13"/>
                </a:cubicBezTo>
                <a:cubicBezTo>
                  <a:pt x="86" y="14"/>
                  <a:pt x="86" y="14"/>
                  <a:pt x="86" y="14"/>
                </a:cubicBezTo>
                <a:cubicBezTo>
                  <a:pt x="70" y="2"/>
                  <a:pt x="48" y="0"/>
                  <a:pt x="30" y="11"/>
                </a:cubicBezTo>
                <a:cubicBezTo>
                  <a:pt x="28" y="12"/>
                  <a:pt x="27" y="13"/>
                  <a:pt x="25" y="14"/>
                </a:cubicBezTo>
                <a:cubicBezTo>
                  <a:pt x="24" y="14"/>
                  <a:pt x="24" y="14"/>
                  <a:pt x="24" y="14"/>
                </a:cubicBezTo>
                <a:cubicBezTo>
                  <a:pt x="23" y="12"/>
                  <a:pt x="21" y="12"/>
                  <a:pt x="19" y="14"/>
                </a:cubicBezTo>
                <a:cubicBezTo>
                  <a:pt x="13" y="19"/>
                  <a:pt x="13" y="19"/>
                  <a:pt x="13" y="19"/>
                </a:cubicBezTo>
                <a:cubicBezTo>
                  <a:pt x="12" y="21"/>
                  <a:pt x="12" y="23"/>
                  <a:pt x="13" y="25"/>
                </a:cubicBezTo>
                <a:cubicBezTo>
                  <a:pt x="14" y="26"/>
                  <a:pt x="14" y="26"/>
                  <a:pt x="14" y="26"/>
                </a:cubicBezTo>
                <a:cubicBezTo>
                  <a:pt x="2" y="42"/>
                  <a:pt x="0" y="64"/>
                  <a:pt x="11" y="82"/>
                </a:cubicBezTo>
                <a:cubicBezTo>
                  <a:pt x="12" y="84"/>
                  <a:pt x="13" y="85"/>
                  <a:pt x="14" y="87"/>
                </a:cubicBezTo>
                <a:cubicBezTo>
                  <a:pt x="14" y="87"/>
                  <a:pt x="14" y="87"/>
                  <a:pt x="14" y="87"/>
                </a:cubicBezTo>
                <a:cubicBezTo>
                  <a:pt x="12" y="89"/>
                  <a:pt x="12" y="91"/>
                  <a:pt x="14" y="93"/>
                </a:cubicBezTo>
                <a:close/>
                <a:moveTo>
                  <a:pt x="78" y="94"/>
                </a:moveTo>
                <a:cubicBezTo>
                  <a:pt x="63" y="103"/>
                  <a:pt x="45" y="102"/>
                  <a:pt x="31" y="92"/>
                </a:cubicBezTo>
                <a:cubicBezTo>
                  <a:pt x="46" y="78"/>
                  <a:pt x="46" y="78"/>
                  <a:pt x="46" y="78"/>
                </a:cubicBezTo>
                <a:cubicBezTo>
                  <a:pt x="52" y="81"/>
                  <a:pt x="60" y="81"/>
                  <a:pt x="66" y="78"/>
                </a:cubicBezTo>
                <a:cubicBezTo>
                  <a:pt x="81" y="92"/>
                  <a:pt x="81" y="92"/>
                  <a:pt x="81" y="92"/>
                </a:cubicBezTo>
                <a:cubicBezTo>
                  <a:pt x="80" y="93"/>
                  <a:pt x="79" y="93"/>
                  <a:pt x="78" y="94"/>
                </a:cubicBezTo>
                <a:close/>
                <a:moveTo>
                  <a:pt x="42" y="64"/>
                </a:moveTo>
                <a:cubicBezTo>
                  <a:pt x="38" y="56"/>
                  <a:pt x="40" y="47"/>
                  <a:pt x="48" y="42"/>
                </a:cubicBezTo>
                <a:cubicBezTo>
                  <a:pt x="56" y="38"/>
                  <a:pt x="65" y="40"/>
                  <a:pt x="70" y="48"/>
                </a:cubicBezTo>
                <a:cubicBezTo>
                  <a:pt x="74" y="55"/>
                  <a:pt x="72" y="63"/>
                  <a:pt x="67" y="68"/>
                </a:cubicBezTo>
                <a:cubicBezTo>
                  <a:pt x="67" y="68"/>
                  <a:pt x="67" y="68"/>
                  <a:pt x="67" y="68"/>
                </a:cubicBezTo>
                <a:cubicBezTo>
                  <a:pt x="66" y="69"/>
                  <a:pt x="65" y="69"/>
                  <a:pt x="64" y="70"/>
                </a:cubicBezTo>
                <a:cubicBezTo>
                  <a:pt x="57" y="74"/>
                  <a:pt x="49" y="72"/>
                  <a:pt x="44" y="67"/>
                </a:cubicBezTo>
                <a:cubicBezTo>
                  <a:pt x="44" y="67"/>
                  <a:pt x="44" y="67"/>
                  <a:pt x="44" y="67"/>
                </a:cubicBezTo>
                <a:cubicBezTo>
                  <a:pt x="43" y="66"/>
                  <a:pt x="43" y="65"/>
                  <a:pt x="42" y="64"/>
                </a:cubicBezTo>
                <a:close/>
                <a:moveTo>
                  <a:pt x="94" y="34"/>
                </a:moveTo>
                <a:cubicBezTo>
                  <a:pt x="103" y="49"/>
                  <a:pt x="102" y="67"/>
                  <a:pt x="92" y="81"/>
                </a:cubicBezTo>
                <a:cubicBezTo>
                  <a:pt x="78" y="66"/>
                  <a:pt x="78" y="66"/>
                  <a:pt x="78" y="66"/>
                </a:cubicBezTo>
                <a:cubicBezTo>
                  <a:pt x="81" y="60"/>
                  <a:pt x="81" y="52"/>
                  <a:pt x="78" y="46"/>
                </a:cubicBezTo>
                <a:cubicBezTo>
                  <a:pt x="92" y="31"/>
                  <a:pt x="92" y="31"/>
                  <a:pt x="92" y="31"/>
                </a:cubicBezTo>
                <a:cubicBezTo>
                  <a:pt x="93" y="32"/>
                  <a:pt x="93" y="33"/>
                  <a:pt x="94" y="34"/>
                </a:cubicBezTo>
                <a:close/>
                <a:moveTo>
                  <a:pt x="34" y="18"/>
                </a:moveTo>
                <a:cubicBezTo>
                  <a:pt x="49" y="9"/>
                  <a:pt x="67" y="10"/>
                  <a:pt x="81" y="20"/>
                </a:cubicBezTo>
                <a:cubicBezTo>
                  <a:pt x="66" y="34"/>
                  <a:pt x="66" y="34"/>
                  <a:pt x="66" y="34"/>
                </a:cubicBezTo>
                <a:cubicBezTo>
                  <a:pt x="60" y="31"/>
                  <a:pt x="52" y="31"/>
                  <a:pt x="45" y="34"/>
                </a:cubicBezTo>
                <a:cubicBezTo>
                  <a:pt x="31" y="20"/>
                  <a:pt x="31" y="20"/>
                  <a:pt x="31" y="20"/>
                </a:cubicBezTo>
                <a:cubicBezTo>
                  <a:pt x="32" y="19"/>
                  <a:pt x="33" y="19"/>
                  <a:pt x="34" y="18"/>
                </a:cubicBezTo>
                <a:close/>
                <a:moveTo>
                  <a:pt x="18" y="78"/>
                </a:moveTo>
                <a:cubicBezTo>
                  <a:pt x="9" y="63"/>
                  <a:pt x="10" y="45"/>
                  <a:pt x="20" y="31"/>
                </a:cubicBezTo>
                <a:cubicBezTo>
                  <a:pt x="34" y="46"/>
                  <a:pt x="34" y="46"/>
                  <a:pt x="34" y="46"/>
                </a:cubicBezTo>
                <a:cubicBezTo>
                  <a:pt x="31" y="52"/>
                  <a:pt x="31" y="60"/>
                  <a:pt x="34" y="66"/>
                </a:cubicBezTo>
                <a:cubicBezTo>
                  <a:pt x="20" y="81"/>
                  <a:pt x="20" y="81"/>
                  <a:pt x="20" y="81"/>
                </a:cubicBezTo>
                <a:cubicBezTo>
                  <a:pt x="19" y="80"/>
                  <a:pt x="19" y="79"/>
                  <a:pt x="18" y="7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id-ID"/>
          </a:p>
        </p:txBody>
      </p:sp>
      <p:grpSp>
        <p:nvGrpSpPr>
          <p:cNvPr id="37" name="Group 36"/>
          <p:cNvGrpSpPr/>
          <p:nvPr/>
        </p:nvGrpSpPr>
        <p:grpSpPr>
          <a:xfrm>
            <a:off x="9099811" y="4834172"/>
            <a:ext cx="2528033" cy="905250"/>
            <a:chOff x="9022758" y="4811668"/>
            <a:chExt cx="2045398" cy="905250"/>
          </a:xfrm>
        </p:grpSpPr>
        <p:sp>
          <p:nvSpPr>
            <p:cNvPr id="38" name="Rectangle 37"/>
            <p:cNvSpPr/>
            <p:nvPr/>
          </p:nvSpPr>
          <p:spPr>
            <a:xfrm>
              <a:off x="9022759" y="5070587"/>
              <a:ext cx="2045397" cy="646331"/>
            </a:xfrm>
            <a:prstGeom prst="rect">
              <a:avLst/>
            </a:prstGeom>
          </p:spPr>
          <p:txBody>
            <a:bodyPr wrap="square">
              <a:spAutoFit/>
            </a:bodyPr>
            <a:lstStyle/>
            <a:p>
              <a:pPr>
                <a:lnSpc>
                  <a:spcPct val="150000"/>
                </a:lnSpc>
              </a:pPr>
              <a:r>
                <a:rPr lang="id-ID" sz="1200" dirty="0"/>
                <a:t>Suitable for all categories business and personal presentation</a:t>
              </a:r>
            </a:p>
          </p:txBody>
        </p:sp>
        <p:sp>
          <p:nvSpPr>
            <p:cNvPr id="39" name="TextBox 38"/>
            <p:cNvSpPr txBox="1"/>
            <p:nvPr/>
          </p:nvSpPr>
          <p:spPr>
            <a:xfrm>
              <a:off x="9022758" y="4811668"/>
              <a:ext cx="2045397" cy="338554"/>
            </a:xfrm>
            <a:prstGeom prst="rect">
              <a:avLst/>
            </a:prstGeom>
            <a:noFill/>
          </p:spPr>
          <p:txBody>
            <a:bodyPr wrap="square" rtlCol="0">
              <a:spAutoFit/>
            </a:bodyPr>
            <a:lstStyle/>
            <a:p>
              <a:r>
                <a:rPr lang="id-ID" sz="1600" dirty="0">
                  <a:latin typeface="+mj-lt"/>
                </a:rPr>
                <a:t>Good Signal</a:t>
              </a:r>
              <a:endParaRPr lang="en-US" sz="1600" dirty="0">
                <a:latin typeface="+mj-lt"/>
              </a:endParaRPr>
            </a:p>
          </p:txBody>
        </p:sp>
      </p:grpSp>
      <p:grpSp>
        <p:nvGrpSpPr>
          <p:cNvPr id="40" name="Group 39"/>
          <p:cNvGrpSpPr/>
          <p:nvPr/>
        </p:nvGrpSpPr>
        <p:grpSpPr>
          <a:xfrm>
            <a:off x="596398" y="4848759"/>
            <a:ext cx="2546804" cy="905250"/>
            <a:chOff x="1085617" y="4811668"/>
            <a:chExt cx="2156560" cy="905250"/>
          </a:xfrm>
        </p:grpSpPr>
        <p:sp>
          <p:nvSpPr>
            <p:cNvPr id="41" name="Rectangle 40"/>
            <p:cNvSpPr/>
            <p:nvPr/>
          </p:nvSpPr>
          <p:spPr>
            <a:xfrm>
              <a:off x="1085617" y="5070587"/>
              <a:ext cx="2156560" cy="646331"/>
            </a:xfrm>
            <a:prstGeom prst="rect">
              <a:avLst/>
            </a:prstGeom>
          </p:spPr>
          <p:txBody>
            <a:bodyPr wrap="square">
              <a:spAutoFit/>
            </a:bodyPr>
            <a:lstStyle/>
            <a:p>
              <a:pPr algn="r">
                <a:lnSpc>
                  <a:spcPct val="150000"/>
                </a:lnSpc>
              </a:pPr>
              <a:r>
                <a:rPr lang="id-ID" sz="1200" dirty="0"/>
                <a:t>Suitable for all categories business and personal presentation</a:t>
              </a:r>
            </a:p>
          </p:txBody>
        </p:sp>
        <p:sp>
          <p:nvSpPr>
            <p:cNvPr id="42" name="TextBox 41"/>
            <p:cNvSpPr txBox="1"/>
            <p:nvPr/>
          </p:nvSpPr>
          <p:spPr>
            <a:xfrm>
              <a:off x="1196780" y="4811668"/>
              <a:ext cx="2045397" cy="338554"/>
            </a:xfrm>
            <a:prstGeom prst="rect">
              <a:avLst/>
            </a:prstGeom>
            <a:noFill/>
          </p:spPr>
          <p:txBody>
            <a:bodyPr wrap="square" rtlCol="0">
              <a:spAutoFit/>
            </a:bodyPr>
            <a:lstStyle/>
            <a:p>
              <a:pPr algn="r"/>
              <a:r>
                <a:rPr lang="id-ID" sz="1600" dirty="0">
                  <a:latin typeface="+mj-lt"/>
                </a:rPr>
                <a:t>Save Energy</a:t>
              </a:r>
              <a:endParaRPr lang="en-US" sz="1600" dirty="0">
                <a:latin typeface="+mj-lt"/>
              </a:endParaRPr>
            </a:p>
          </p:txBody>
        </p:sp>
      </p:grpSp>
      <p:grpSp>
        <p:nvGrpSpPr>
          <p:cNvPr id="43" name="Group 42"/>
          <p:cNvGrpSpPr/>
          <p:nvPr/>
        </p:nvGrpSpPr>
        <p:grpSpPr>
          <a:xfrm>
            <a:off x="8340030" y="5129634"/>
            <a:ext cx="377825" cy="314326"/>
            <a:chOff x="11266488" y="4143375"/>
            <a:chExt cx="377825" cy="314326"/>
          </a:xfrm>
          <a:solidFill>
            <a:schemeClr val="bg2"/>
          </a:solidFill>
        </p:grpSpPr>
        <p:sp>
          <p:nvSpPr>
            <p:cNvPr id="44" name="Oval 9"/>
            <p:cNvSpPr>
              <a:spLocks noChangeArrowheads="1"/>
            </p:cNvSpPr>
            <p:nvPr/>
          </p:nvSpPr>
          <p:spPr bwMode="auto">
            <a:xfrm>
              <a:off x="11417301" y="4379913"/>
              <a:ext cx="76200" cy="7778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Freeform 10"/>
            <p:cNvSpPr>
              <a:spLocks/>
            </p:cNvSpPr>
            <p:nvPr/>
          </p:nvSpPr>
          <p:spPr bwMode="auto">
            <a:xfrm>
              <a:off x="11350626" y="4291013"/>
              <a:ext cx="209550" cy="77788"/>
            </a:xfrm>
            <a:custGeom>
              <a:avLst/>
              <a:gdLst>
                <a:gd name="T0" fmla="*/ 50 w 54"/>
                <a:gd name="T1" fmla="*/ 20 h 20"/>
                <a:gd name="T2" fmla="*/ 46 w 54"/>
                <a:gd name="T3" fmla="*/ 18 h 20"/>
                <a:gd name="T4" fmla="*/ 27 w 54"/>
                <a:gd name="T5" fmla="*/ 8 h 20"/>
                <a:gd name="T6" fmla="*/ 8 w 54"/>
                <a:gd name="T7" fmla="*/ 18 h 20"/>
                <a:gd name="T8" fmla="*/ 2 w 54"/>
                <a:gd name="T9" fmla="*/ 19 h 20"/>
                <a:gd name="T10" fmla="*/ 1 w 54"/>
                <a:gd name="T11" fmla="*/ 13 h 20"/>
                <a:gd name="T12" fmla="*/ 27 w 54"/>
                <a:gd name="T13" fmla="*/ 0 h 20"/>
                <a:gd name="T14" fmla="*/ 53 w 54"/>
                <a:gd name="T15" fmla="*/ 13 h 20"/>
                <a:gd name="T16" fmla="*/ 52 w 54"/>
                <a:gd name="T17" fmla="*/ 19 h 20"/>
                <a:gd name="T18" fmla="*/ 50 w 54"/>
                <a:gd name="T1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20">
                  <a:moveTo>
                    <a:pt x="50" y="20"/>
                  </a:moveTo>
                  <a:cubicBezTo>
                    <a:pt x="48" y="20"/>
                    <a:pt x="47" y="19"/>
                    <a:pt x="46" y="18"/>
                  </a:cubicBezTo>
                  <a:cubicBezTo>
                    <a:pt x="42" y="12"/>
                    <a:pt x="35" y="8"/>
                    <a:pt x="27" y="8"/>
                  </a:cubicBezTo>
                  <a:cubicBezTo>
                    <a:pt x="19" y="8"/>
                    <a:pt x="12" y="12"/>
                    <a:pt x="8" y="18"/>
                  </a:cubicBezTo>
                  <a:cubicBezTo>
                    <a:pt x="6" y="20"/>
                    <a:pt x="4" y="20"/>
                    <a:pt x="2" y="19"/>
                  </a:cubicBezTo>
                  <a:cubicBezTo>
                    <a:pt x="0" y="17"/>
                    <a:pt x="0" y="15"/>
                    <a:pt x="1" y="13"/>
                  </a:cubicBezTo>
                  <a:cubicBezTo>
                    <a:pt x="7" y="5"/>
                    <a:pt x="17" y="0"/>
                    <a:pt x="27" y="0"/>
                  </a:cubicBezTo>
                  <a:cubicBezTo>
                    <a:pt x="37" y="0"/>
                    <a:pt x="47" y="5"/>
                    <a:pt x="53" y="13"/>
                  </a:cubicBezTo>
                  <a:cubicBezTo>
                    <a:pt x="54" y="15"/>
                    <a:pt x="54" y="17"/>
                    <a:pt x="52" y="19"/>
                  </a:cubicBezTo>
                  <a:cubicBezTo>
                    <a:pt x="51" y="19"/>
                    <a:pt x="50" y="20"/>
                    <a:pt x="5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11"/>
            <p:cNvSpPr>
              <a:spLocks/>
            </p:cNvSpPr>
            <p:nvPr/>
          </p:nvSpPr>
          <p:spPr bwMode="auto">
            <a:xfrm>
              <a:off x="11266488" y="4143375"/>
              <a:ext cx="377825" cy="100013"/>
            </a:xfrm>
            <a:custGeom>
              <a:avLst/>
              <a:gdLst>
                <a:gd name="T0" fmla="*/ 4 w 98"/>
                <a:gd name="T1" fmla="*/ 26 h 26"/>
                <a:gd name="T2" fmla="*/ 1 w 98"/>
                <a:gd name="T3" fmla="*/ 25 h 26"/>
                <a:gd name="T4" fmla="*/ 2 w 98"/>
                <a:gd name="T5" fmla="*/ 19 h 26"/>
                <a:gd name="T6" fmla="*/ 49 w 98"/>
                <a:gd name="T7" fmla="*/ 0 h 26"/>
                <a:gd name="T8" fmla="*/ 96 w 98"/>
                <a:gd name="T9" fmla="*/ 19 h 26"/>
                <a:gd name="T10" fmla="*/ 97 w 98"/>
                <a:gd name="T11" fmla="*/ 25 h 26"/>
                <a:gd name="T12" fmla="*/ 91 w 98"/>
                <a:gd name="T13" fmla="*/ 25 h 26"/>
                <a:gd name="T14" fmla="*/ 49 w 98"/>
                <a:gd name="T15" fmla="*/ 8 h 26"/>
                <a:gd name="T16" fmla="*/ 7 w 98"/>
                <a:gd name="T17" fmla="*/ 25 h 26"/>
                <a:gd name="T18" fmla="*/ 4 w 98"/>
                <a:gd name="T19"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 h="26">
                  <a:moveTo>
                    <a:pt x="4" y="26"/>
                  </a:moveTo>
                  <a:cubicBezTo>
                    <a:pt x="3" y="26"/>
                    <a:pt x="2" y="25"/>
                    <a:pt x="1" y="25"/>
                  </a:cubicBezTo>
                  <a:cubicBezTo>
                    <a:pt x="0" y="23"/>
                    <a:pt x="0" y="20"/>
                    <a:pt x="2" y="19"/>
                  </a:cubicBezTo>
                  <a:cubicBezTo>
                    <a:pt x="15" y="7"/>
                    <a:pt x="31" y="0"/>
                    <a:pt x="49" y="0"/>
                  </a:cubicBezTo>
                  <a:cubicBezTo>
                    <a:pt x="67" y="0"/>
                    <a:pt x="83" y="7"/>
                    <a:pt x="96" y="19"/>
                  </a:cubicBezTo>
                  <a:cubicBezTo>
                    <a:pt x="98" y="20"/>
                    <a:pt x="98" y="23"/>
                    <a:pt x="97" y="25"/>
                  </a:cubicBezTo>
                  <a:cubicBezTo>
                    <a:pt x="95" y="26"/>
                    <a:pt x="93" y="26"/>
                    <a:pt x="91" y="25"/>
                  </a:cubicBezTo>
                  <a:cubicBezTo>
                    <a:pt x="79" y="14"/>
                    <a:pt x="65" y="8"/>
                    <a:pt x="49" y="8"/>
                  </a:cubicBezTo>
                  <a:cubicBezTo>
                    <a:pt x="33" y="8"/>
                    <a:pt x="19" y="14"/>
                    <a:pt x="7" y="25"/>
                  </a:cubicBezTo>
                  <a:cubicBezTo>
                    <a:pt x="6" y="26"/>
                    <a:pt x="5" y="26"/>
                    <a:pt x="4"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7" name="Freeform 12"/>
            <p:cNvSpPr>
              <a:spLocks/>
            </p:cNvSpPr>
            <p:nvPr/>
          </p:nvSpPr>
          <p:spPr bwMode="auto">
            <a:xfrm>
              <a:off x="11307763" y="4216400"/>
              <a:ext cx="295275" cy="90488"/>
            </a:xfrm>
            <a:custGeom>
              <a:avLst/>
              <a:gdLst>
                <a:gd name="T0" fmla="*/ 72 w 76"/>
                <a:gd name="T1" fmla="*/ 22 h 23"/>
                <a:gd name="T2" fmla="*/ 69 w 76"/>
                <a:gd name="T3" fmla="*/ 21 h 23"/>
                <a:gd name="T4" fmla="*/ 38 w 76"/>
                <a:gd name="T5" fmla="*/ 8 h 23"/>
                <a:gd name="T6" fmla="*/ 7 w 76"/>
                <a:gd name="T7" fmla="*/ 21 h 23"/>
                <a:gd name="T8" fmla="*/ 1 w 76"/>
                <a:gd name="T9" fmla="*/ 21 h 23"/>
                <a:gd name="T10" fmla="*/ 1 w 76"/>
                <a:gd name="T11" fmla="*/ 15 h 23"/>
                <a:gd name="T12" fmla="*/ 38 w 76"/>
                <a:gd name="T13" fmla="*/ 0 h 23"/>
                <a:gd name="T14" fmla="*/ 75 w 76"/>
                <a:gd name="T15" fmla="*/ 15 h 23"/>
                <a:gd name="T16" fmla="*/ 75 w 76"/>
                <a:gd name="T17" fmla="*/ 21 h 23"/>
                <a:gd name="T18" fmla="*/ 72 w 76"/>
                <a:gd name="T19"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23">
                  <a:moveTo>
                    <a:pt x="72" y="22"/>
                  </a:moveTo>
                  <a:cubicBezTo>
                    <a:pt x="71" y="22"/>
                    <a:pt x="70" y="22"/>
                    <a:pt x="69" y="21"/>
                  </a:cubicBezTo>
                  <a:cubicBezTo>
                    <a:pt x="61" y="13"/>
                    <a:pt x="50" y="8"/>
                    <a:pt x="38" y="8"/>
                  </a:cubicBezTo>
                  <a:cubicBezTo>
                    <a:pt x="26" y="8"/>
                    <a:pt x="15" y="13"/>
                    <a:pt x="7" y="21"/>
                  </a:cubicBezTo>
                  <a:cubicBezTo>
                    <a:pt x="5" y="23"/>
                    <a:pt x="3" y="23"/>
                    <a:pt x="1" y="21"/>
                  </a:cubicBezTo>
                  <a:cubicBezTo>
                    <a:pt x="0" y="19"/>
                    <a:pt x="0" y="17"/>
                    <a:pt x="1" y="15"/>
                  </a:cubicBezTo>
                  <a:cubicBezTo>
                    <a:pt x="11" y="6"/>
                    <a:pt x="24" y="0"/>
                    <a:pt x="38" y="0"/>
                  </a:cubicBezTo>
                  <a:cubicBezTo>
                    <a:pt x="52" y="0"/>
                    <a:pt x="65" y="6"/>
                    <a:pt x="75" y="15"/>
                  </a:cubicBezTo>
                  <a:cubicBezTo>
                    <a:pt x="76" y="17"/>
                    <a:pt x="76" y="19"/>
                    <a:pt x="75" y="21"/>
                  </a:cubicBezTo>
                  <a:cubicBezTo>
                    <a:pt x="74" y="22"/>
                    <a:pt x="73" y="22"/>
                    <a:pt x="72"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8" name="Group 47"/>
          <p:cNvGrpSpPr/>
          <p:nvPr/>
        </p:nvGrpSpPr>
        <p:grpSpPr>
          <a:xfrm>
            <a:off x="3464450" y="5131222"/>
            <a:ext cx="431800" cy="311150"/>
            <a:chOff x="2713038" y="622300"/>
            <a:chExt cx="431800" cy="311150"/>
          </a:xfrm>
          <a:solidFill>
            <a:schemeClr val="bg2"/>
          </a:solidFill>
        </p:grpSpPr>
        <p:sp>
          <p:nvSpPr>
            <p:cNvPr id="49" name="Freeform 16"/>
            <p:cNvSpPr>
              <a:spLocks/>
            </p:cNvSpPr>
            <p:nvPr/>
          </p:nvSpPr>
          <p:spPr bwMode="auto">
            <a:xfrm>
              <a:off x="2713038" y="654050"/>
              <a:ext cx="185738" cy="247650"/>
            </a:xfrm>
            <a:custGeom>
              <a:avLst/>
              <a:gdLst>
                <a:gd name="T0" fmla="*/ 44 w 48"/>
                <a:gd name="T1" fmla="*/ 56 h 64"/>
                <a:gd name="T2" fmla="*/ 8 w 48"/>
                <a:gd name="T3" fmla="*/ 56 h 64"/>
                <a:gd name="T4" fmla="*/ 8 w 48"/>
                <a:gd name="T5" fmla="*/ 8 h 64"/>
                <a:gd name="T6" fmla="*/ 40 w 48"/>
                <a:gd name="T7" fmla="*/ 8 h 64"/>
                <a:gd name="T8" fmla="*/ 44 w 48"/>
                <a:gd name="T9" fmla="*/ 4 h 64"/>
                <a:gd name="T10" fmla="*/ 40 w 48"/>
                <a:gd name="T11" fmla="*/ 0 h 64"/>
                <a:gd name="T12" fmla="*/ 8 w 48"/>
                <a:gd name="T13" fmla="*/ 0 h 64"/>
                <a:gd name="T14" fmla="*/ 0 w 48"/>
                <a:gd name="T15" fmla="*/ 8 h 64"/>
                <a:gd name="T16" fmla="*/ 0 w 48"/>
                <a:gd name="T17" fmla="*/ 56 h 64"/>
                <a:gd name="T18" fmla="*/ 8 w 48"/>
                <a:gd name="T19" fmla="*/ 64 h 64"/>
                <a:gd name="T20" fmla="*/ 44 w 48"/>
                <a:gd name="T21" fmla="*/ 64 h 64"/>
                <a:gd name="T22" fmla="*/ 48 w 48"/>
                <a:gd name="T23" fmla="*/ 60 h 64"/>
                <a:gd name="T24" fmla="*/ 44 w 48"/>
                <a:gd name="T25" fmla="*/ 5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 h="64">
                  <a:moveTo>
                    <a:pt x="44" y="56"/>
                  </a:moveTo>
                  <a:cubicBezTo>
                    <a:pt x="8" y="56"/>
                    <a:pt x="8" y="56"/>
                    <a:pt x="8" y="56"/>
                  </a:cubicBezTo>
                  <a:cubicBezTo>
                    <a:pt x="8" y="8"/>
                    <a:pt x="8" y="8"/>
                    <a:pt x="8" y="8"/>
                  </a:cubicBezTo>
                  <a:cubicBezTo>
                    <a:pt x="40" y="8"/>
                    <a:pt x="40" y="8"/>
                    <a:pt x="40" y="8"/>
                  </a:cubicBezTo>
                  <a:cubicBezTo>
                    <a:pt x="42" y="8"/>
                    <a:pt x="44" y="6"/>
                    <a:pt x="44" y="4"/>
                  </a:cubicBezTo>
                  <a:cubicBezTo>
                    <a:pt x="44" y="2"/>
                    <a:pt x="42" y="0"/>
                    <a:pt x="40" y="0"/>
                  </a:cubicBezTo>
                  <a:cubicBezTo>
                    <a:pt x="8" y="0"/>
                    <a:pt x="8" y="0"/>
                    <a:pt x="8" y="0"/>
                  </a:cubicBezTo>
                  <a:cubicBezTo>
                    <a:pt x="4" y="0"/>
                    <a:pt x="0" y="4"/>
                    <a:pt x="0" y="8"/>
                  </a:cubicBezTo>
                  <a:cubicBezTo>
                    <a:pt x="0" y="56"/>
                    <a:pt x="0" y="56"/>
                    <a:pt x="0" y="56"/>
                  </a:cubicBezTo>
                  <a:cubicBezTo>
                    <a:pt x="0" y="60"/>
                    <a:pt x="4" y="64"/>
                    <a:pt x="8" y="64"/>
                  </a:cubicBezTo>
                  <a:cubicBezTo>
                    <a:pt x="44" y="64"/>
                    <a:pt x="44" y="64"/>
                    <a:pt x="44" y="64"/>
                  </a:cubicBezTo>
                  <a:cubicBezTo>
                    <a:pt x="46" y="64"/>
                    <a:pt x="48" y="62"/>
                    <a:pt x="48" y="60"/>
                  </a:cubicBezTo>
                  <a:cubicBezTo>
                    <a:pt x="48" y="58"/>
                    <a:pt x="46" y="56"/>
                    <a:pt x="44"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0" name="Freeform 17"/>
            <p:cNvSpPr>
              <a:spLocks/>
            </p:cNvSpPr>
            <p:nvPr/>
          </p:nvSpPr>
          <p:spPr bwMode="auto">
            <a:xfrm>
              <a:off x="2944813" y="654050"/>
              <a:ext cx="200025" cy="247650"/>
            </a:xfrm>
            <a:custGeom>
              <a:avLst/>
              <a:gdLst>
                <a:gd name="T0" fmla="*/ 44 w 52"/>
                <a:gd name="T1" fmla="*/ 16 h 64"/>
                <a:gd name="T2" fmla="*/ 44 w 52"/>
                <a:gd name="T3" fmla="*/ 8 h 64"/>
                <a:gd name="T4" fmla="*/ 36 w 52"/>
                <a:gd name="T5" fmla="*/ 0 h 64"/>
                <a:gd name="T6" fmla="*/ 4 w 52"/>
                <a:gd name="T7" fmla="*/ 0 h 64"/>
                <a:gd name="T8" fmla="*/ 0 w 52"/>
                <a:gd name="T9" fmla="*/ 4 h 64"/>
                <a:gd name="T10" fmla="*/ 4 w 52"/>
                <a:gd name="T11" fmla="*/ 8 h 64"/>
                <a:gd name="T12" fmla="*/ 36 w 52"/>
                <a:gd name="T13" fmla="*/ 8 h 64"/>
                <a:gd name="T14" fmla="*/ 36 w 52"/>
                <a:gd name="T15" fmla="*/ 20 h 64"/>
                <a:gd name="T16" fmla="*/ 36 w 52"/>
                <a:gd name="T17" fmla="*/ 44 h 64"/>
                <a:gd name="T18" fmla="*/ 36 w 52"/>
                <a:gd name="T19" fmla="*/ 56 h 64"/>
                <a:gd name="T20" fmla="*/ 8 w 52"/>
                <a:gd name="T21" fmla="*/ 56 h 64"/>
                <a:gd name="T22" fmla="*/ 4 w 52"/>
                <a:gd name="T23" fmla="*/ 60 h 64"/>
                <a:gd name="T24" fmla="*/ 8 w 52"/>
                <a:gd name="T25" fmla="*/ 64 h 64"/>
                <a:gd name="T26" fmla="*/ 36 w 52"/>
                <a:gd name="T27" fmla="*/ 64 h 64"/>
                <a:gd name="T28" fmla="*/ 44 w 52"/>
                <a:gd name="T29" fmla="*/ 56 h 64"/>
                <a:gd name="T30" fmla="*/ 44 w 52"/>
                <a:gd name="T31" fmla="*/ 48 h 64"/>
                <a:gd name="T32" fmla="*/ 52 w 52"/>
                <a:gd name="T33" fmla="*/ 40 h 64"/>
                <a:gd name="T34" fmla="*/ 52 w 52"/>
                <a:gd name="T35" fmla="*/ 24 h 64"/>
                <a:gd name="T36" fmla="*/ 44 w 52"/>
                <a:gd name="T37" fmla="*/ 16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 h="64">
                  <a:moveTo>
                    <a:pt x="44" y="16"/>
                  </a:moveTo>
                  <a:cubicBezTo>
                    <a:pt x="44" y="8"/>
                    <a:pt x="44" y="8"/>
                    <a:pt x="44" y="8"/>
                  </a:cubicBezTo>
                  <a:cubicBezTo>
                    <a:pt x="44" y="4"/>
                    <a:pt x="40" y="0"/>
                    <a:pt x="36" y="0"/>
                  </a:cubicBezTo>
                  <a:cubicBezTo>
                    <a:pt x="4" y="0"/>
                    <a:pt x="4" y="0"/>
                    <a:pt x="4" y="0"/>
                  </a:cubicBezTo>
                  <a:cubicBezTo>
                    <a:pt x="2" y="0"/>
                    <a:pt x="0" y="2"/>
                    <a:pt x="0" y="4"/>
                  </a:cubicBezTo>
                  <a:cubicBezTo>
                    <a:pt x="0" y="6"/>
                    <a:pt x="2" y="8"/>
                    <a:pt x="4" y="8"/>
                  </a:cubicBezTo>
                  <a:cubicBezTo>
                    <a:pt x="36" y="8"/>
                    <a:pt x="36" y="8"/>
                    <a:pt x="36" y="8"/>
                  </a:cubicBezTo>
                  <a:cubicBezTo>
                    <a:pt x="36" y="20"/>
                    <a:pt x="36" y="20"/>
                    <a:pt x="36" y="20"/>
                  </a:cubicBezTo>
                  <a:cubicBezTo>
                    <a:pt x="36" y="44"/>
                    <a:pt x="36" y="44"/>
                    <a:pt x="36" y="44"/>
                  </a:cubicBezTo>
                  <a:cubicBezTo>
                    <a:pt x="36" y="56"/>
                    <a:pt x="36" y="56"/>
                    <a:pt x="36" y="56"/>
                  </a:cubicBezTo>
                  <a:cubicBezTo>
                    <a:pt x="8" y="56"/>
                    <a:pt x="8" y="56"/>
                    <a:pt x="8" y="56"/>
                  </a:cubicBezTo>
                  <a:cubicBezTo>
                    <a:pt x="6" y="56"/>
                    <a:pt x="4" y="58"/>
                    <a:pt x="4" y="60"/>
                  </a:cubicBezTo>
                  <a:cubicBezTo>
                    <a:pt x="4" y="62"/>
                    <a:pt x="6" y="64"/>
                    <a:pt x="8" y="64"/>
                  </a:cubicBezTo>
                  <a:cubicBezTo>
                    <a:pt x="36" y="64"/>
                    <a:pt x="36" y="64"/>
                    <a:pt x="36" y="64"/>
                  </a:cubicBezTo>
                  <a:cubicBezTo>
                    <a:pt x="40" y="64"/>
                    <a:pt x="44" y="60"/>
                    <a:pt x="44" y="56"/>
                  </a:cubicBezTo>
                  <a:cubicBezTo>
                    <a:pt x="44" y="48"/>
                    <a:pt x="44" y="48"/>
                    <a:pt x="44" y="48"/>
                  </a:cubicBezTo>
                  <a:cubicBezTo>
                    <a:pt x="48" y="48"/>
                    <a:pt x="52" y="44"/>
                    <a:pt x="52" y="40"/>
                  </a:cubicBezTo>
                  <a:cubicBezTo>
                    <a:pt x="52" y="24"/>
                    <a:pt x="52" y="24"/>
                    <a:pt x="52" y="24"/>
                  </a:cubicBezTo>
                  <a:cubicBezTo>
                    <a:pt x="52" y="20"/>
                    <a:pt x="48" y="16"/>
                    <a:pt x="44"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51" name="Freeform 18"/>
            <p:cNvSpPr>
              <a:spLocks/>
            </p:cNvSpPr>
            <p:nvPr/>
          </p:nvSpPr>
          <p:spPr bwMode="auto">
            <a:xfrm>
              <a:off x="2836863" y="622300"/>
              <a:ext cx="169863" cy="311150"/>
            </a:xfrm>
            <a:custGeom>
              <a:avLst/>
              <a:gdLst>
                <a:gd name="T0" fmla="*/ 107 w 107"/>
                <a:gd name="T1" fmla="*/ 78 h 196"/>
                <a:gd name="T2" fmla="*/ 58 w 107"/>
                <a:gd name="T3" fmla="*/ 78 h 196"/>
                <a:gd name="T4" fmla="*/ 58 w 107"/>
                <a:gd name="T5" fmla="*/ 0 h 196"/>
                <a:gd name="T6" fmla="*/ 0 w 107"/>
                <a:gd name="T7" fmla="*/ 117 h 196"/>
                <a:gd name="T8" fmla="*/ 49 w 107"/>
                <a:gd name="T9" fmla="*/ 117 h 196"/>
                <a:gd name="T10" fmla="*/ 49 w 107"/>
                <a:gd name="T11" fmla="*/ 196 h 196"/>
                <a:gd name="T12" fmla="*/ 107 w 107"/>
                <a:gd name="T13" fmla="*/ 78 h 196"/>
              </a:gdLst>
              <a:ahLst/>
              <a:cxnLst>
                <a:cxn ang="0">
                  <a:pos x="T0" y="T1"/>
                </a:cxn>
                <a:cxn ang="0">
                  <a:pos x="T2" y="T3"/>
                </a:cxn>
                <a:cxn ang="0">
                  <a:pos x="T4" y="T5"/>
                </a:cxn>
                <a:cxn ang="0">
                  <a:pos x="T6" y="T7"/>
                </a:cxn>
                <a:cxn ang="0">
                  <a:pos x="T8" y="T9"/>
                </a:cxn>
                <a:cxn ang="0">
                  <a:pos x="T10" y="T11"/>
                </a:cxn>
                <a:cxn ang="0">
                  <a:pos x="T12" y="T13"/>
                </a:cxn>
              </a:cxnLst>
              <a:rect l="0" t="0" r="r" b="b"/>
              <a:pathLst>
                <a:path w="107" h="196">
                  <a:moveTo>
                    <a:pt x="107" y="78"/>
                  </a:moveTo>
                  <a:lnTo>
                    <a:pt x="58" y="78"/>
                  </a:lnTo>
                  <a:lnTo>
                    <a:pt x="58" y="0"/>
                  </a:lnTo>
                  <a:lnTo>
                    <a:pt x="0" y="117"/>
                  </a:lnTo>
                  <a:lnTo>
                    <a:pt x="49" y="117"/>
                  </a:lnTo>
                  <a:lnTo>
                    <a:pt x="49" y="196"/>
                  </a:lnTo>
                  <a:lnTo>
                    <a:pt x="107"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6" name="Picture Placeholder 55"/>
          <p:cNvSpPr>
            <a:spLocks noGrp="1"/>
          </p:cNvSpPr>
          <p:nvPr>
            <p:ph type="pic" sz="quarter" idx="14"/>
          </p:nvPr>
        </p:nvSpPr>
        <p:spPr/>
      </p:sp>
    </p:spTree>
    <p:extLst>
      <p:ext uri="{BB962C8B-B14F-4D97-AF65-F5344CB8AC3E}">
        <p14:creationId xmlns:p14="http://schemas.microsoft.com/office/powerpoint/2010/main" val="1678708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p:sp>
      <p:sp>
        <p:nvSpPr>
          <p:cNvPr id="10" name="Rectangle 9"/>
          <p:cNvSpPr/>
          <p:nvPr/>
        </p:nvSpPr>
        <p:spPr>
          <a:xfrm>
            <a:off x="0" y="0"/>
            <a:ext cx="12192000" cy="3846286"/>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47239" y="1770074"/>
            <a:ext cx="5274862" cy="1569660"/>
          </a:xfrm>
          <a:prstGeom prst="rect">
            <a:avLst/>
          </a:prstGeom>
          <a:noFill/>
        </p:spPr>
        <p:txBody>
          <a:bodyPr wrap="square" rtlCol="0">
            <a:spAutoFit/>
          </a:bodyPr>
          <a:lstStyle/>
          <a:p>
            <a:pPr algn="just">
              <a:lnSpc>
                <a:spcPct val="150000"/>
              </a:lnSpc>
            </a:pPr>
            <a:r>
              <a:rPr lang="id-ID" sz="1600" dirty="0">
                <a:solidFill>
                  <a:schemeClr val="bg2"/>
                </a:solidFill>
              </a:rPr>
              <a:t>For every 6 emails received, we get 3 Phone calls. Suitable for all categories business and personal presentation</a:t>
            </a:r>
            <a:r>
              <a:rPr lang="id-ID" sz="1600" b="1" dirty="0">
                <a:solidFill>
                  <a:schemeClr val="bg2"/>
                </a:solidFill>
              </a:rPr>
              <a:t>, </a:t>
            </a:r>
            <a:r>
              <a:rPr lang="id-ID" sz="1600" dirty="0">
                <a:solidFill>
                  <a:schemeClr val="bg2"/>
                </a:solidFill>
              </a:rPr>
              <a:t>Suitable for all categories business and personal presentation</a:t>
            </a:r>
            <a:r>
              <a:rPr lang="id-ID" sz="1600" b="1" dirty="0">
                <a:solidFill>
                  <a:schemeClr val="bg2"/>
                </a:solidFill>
              </a:rPr>
              <a:t>,</a:t>
            </a:r>
            <a:r>
              <a:rPr lang="id-ID" sz="1600" dirty="0">
                <a:solidFill>
                  <a:schemeClr val="bg2"/>
                </a:solidFill>
              </a:rPr>
              <a:t> eaque ipsa quae ab illo inventore veritatis</a:t>
            </a:r>
            <a:r>
              <a:rPr lang="en-US" sz="1600" dirty="0">
                <a:solidFill>
                  <a:schemeClr val="bg2"/>
                </a:solidFill>
              </a:rPr>
              <a:t>.</a:t>
            </a:r>
            <a:endParaRPr lang="id-ID" sz="1600" dirty="0">
              <a:solidFill>
                <a:schemeClr val="bg2"/>
              </a:solidFill>
            </a:endParaRPr>
          </a:p>
        </p:txBody>
      </p:sp>
      <p:sp>
        <p:nvSpPr>
          <p:cNvPr id="9" name="TextBox 8"/>
          <p:cNvSpPr txBox="1"/>
          <p:nvPr/>
        </p:nvSpPr>
        <p:spPr>
          <a:xfrm>
            <a:off x="6447238" y="1025145"/>
            <a:ext cx="4525598" cy="748988"/>
          </a:xfrm>
          <a:prstGeom prst="rect">
            <a:avLst/>
          </a:prstGeom>
          <a:noFill/>
        </p:spPr>
        <p:txBody>
          <a:bodyPr wrap="none" rtlCol="0">
            <a:spAutoFit/>
          </a:bodyPr>
          <a:lstStyle/>
          <a:p>
            <a:r>
              <a:rPr lang="en-US" sz="4267" b="1" dirty="0">
                <a:solidFill>
                  <a:schemeClr val="bg2"/>
                </a:solidFill>
                <a:latin typeface="+mj-lt"/>
              </a:rPr>
              <a:t>Laptop Mockup</a:t>
            </a:r>
            <a:endParaRPr lang="id-ID" sz="4267" b="1" dirty="0">
              <a:solidFill>
                <a:schemeClr val="bg2"/>
              </a:solidFill>
              <a:latin typeface="+mj-lt"/>
            </a:endParaRPr>
          </a:p>
        </p:txBody>
      </p:sp>
      <p:grpSp>
        <p:nvGrpSpPr>
          <p:cNvPr id="57" name="Group 56"/>
          <p:cNvGrpSpPr/>
          <p:nvPr/>
        </p:nvGrpSpPr>
        <p:grpSpPr>
          <a:xfrm>
            <a:off x="1409839" y="5086501"/>
            <a:ext cx="1708849" cy="758762"/>
            <a:chOff x="1424761" y="5054231"/>
            <a:chExt cx="1708849" cy="758762"/>
          </a:xfrm>
        </p:grpSpPr>
        <p:sp>
          <p:nvSpPr>
            <p:cNvPr id="37" name="TextBox 36"/>
            <p:cNvSpPr txBox="1"/>
            <p:nvPr/>
          </p:nvSpPr>
          <p:spPr>
            <a:xfrm>
              <a:off x="1437461" y="5054231"/>
              <a:ext cx="1346056" cy="318924"/>
            </a:xfrm>
            <a:prstGeom prst="rect">
              <a:avLst/>
            </a:prstGeom>
            <a:noFill/>
          </p:spPr>
          <p:txBody>
            <a:bodyPr wrap="none" lIns="72000" tIns="36000" rIns="72000" bIns="36000" rtlCol="0" anchor="b">
              <a:spAutoFit/>
            </a:bodyPr>
            <a:lstStyle/>
            <a:p>
              <a:r>
                <a:rPr lang="en-US" sz="1600" b="1" dirty="0">
                  <a:latin typeface="+mj-lt"/>
                </a:rPr>
                <a:t>Responsive</a:t>
              </a:r>
              <a:endParaRPr lang="id-ID" sz="1600" b="1" dirty="0">
                <a:latin typeface="+mj-lt"/>
              </a:endParaRPr>
            </a:p>
          </p:txBody>
        </p:sp>
        <p:sp>
          <p:nvSpPr>
            <p:cNvPr id="38" name="TextBox 37"/>
            <p:cNvSpPr txBox="1"/>
            <p:nvPr/>
          </p:nvSpPr>
          <p:spPr>
            <a:xfrm>
              <a:off x="1424761"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grpSp>
        <p:nvGrpSpPr>
          <p:cNvPr id="56" name="Group 55"/>
          <p:cNvGrpSpPr/>
          <p:nvPr/>
        </p:nvGrpSpPr>
        <p:grpSpPr>
          <a:xfrm>
            <a:off x="4223619" y="5086501"/>
            <a:ext cx="1708849" cy="758762"/>
            <a:chOff x="4219491" y="5054231"/>
            <a:chExt cx="1708849" cy="758762"/>
          </a:xfrm>
        </p:grpSpPr>
        <p:sp>
          <p:nvSpPr>
            <p:cNvPr id="39" name="TextBox 38"/>
            <p:cNvSpPr txBox="1"/>
            <p:nvPr/>
          </p:nvSpPr>
          <p:spPr>
            <a:xfrm>
              <a:off x="4232191" y="5054231"/>
              <a:ext cx="1296362" cy="318924"/>
            </a:xfrm>
            <a:prstGeom prst="rect">
              <a:avLst/>
            </a:prstGeom>
            <a:noFill/>
          </p:spPr>
          <p:txBody>
            <a:bodyPr wrap="none" lIns="72000" tIns="36000" rIns="72000" bIns="36000" rtlCol="0" anchor="b">
              <a:spAutoFit/>
            </a:bodyPr>
            <a:lstStyle/>
            <a:p>
              <a:r>
                <a:rPr lang="en-US" sz="1600" b="1" dirty="0">
                  <a:latin typeface="+mj-lt"/>
                </a:rPr>
                <a:t>Adjustable</a:t>
              </a:r>
              <a:endParaRPr lang="id-ID" sz="1600" b="1" dirty="0">
                <a:latin typeface="+mj-lt"/>
              </a:endParaRPr>
            </a:p>
          </p:txBody>
        </p:sp>
        <p:sp>
          <p:nvSpPr>
            <p:cNvPr id="40" name="TextBox 39"/>
            <p:cNvSpPr txBox="1"/>
            <p:nvPr/>
          </p:nvSpPr>
          <p:spPr>
            <a:xfrm>
              <a:off x="4219491"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grpSp>
        <p:nvGrpSpPr>
          <p:cNvPr id="55" name="Group 54"/>
          <p:cNvGrpSpPr/>
          <p:nvPr/>
        </p:nvGrpSpPr>
        <p:grpSpPr>
          <a:xfrm>
            <a:off x="7054731" y="5086501"/>
            <a:ext cx="1708849" cy="758762"/>
            <a:chOff x="6960370" y="5054231"/>
            <a:chExt cx="1708849" cy="758762"/>
          </a:xfrm>
        </p:grpSpPr>
        <p:sp>
          <p:nvSpPr>
            <p:cNvPr id="41" name="TextBox 40"/>
            <p:cNvSpPr txBox="1"/>
            <p:nvPr/>
          </p:nvSpPr>
          <p:spPr>
            <a:xfrm>
              <a:off x="6973070" y="5054231"/>
              <a:ext cx="911642" cy="318924"/>
            </a:xfrm>
            <a:prstGeom prst="rect">
              <a:avLst/>
            </a:prstGeom>
            <a:noFill/>
          </p:spPr>
          <p:txBody>
            <a:bodyPr wrap="none" lIns="72000" tIns="36000" rIns="72000" bIns="36000" rtlCol="0" anchor="b">
              <a:spAutoFit/>
            </a:bodyPr>
            <a:lstStyle/>
            <a:p>
              <a:r>
                <a:rPr lang="en-US" sz="1600" b="1" dirty="0">
                  <a:latin typeface="+mj-lt"/>
                </a:rPr>
                <a:t>Service</a:t>
              </a:r>
              <a:endParaRPr lang="id-ID" sz="1600" b="1" dirty="0">
                <a:latin typeface="+mj-lt"/>
              </a:endParaRPr>
            </a:p>
          </p:txBody>
        </p:sp>
        <p:sp>
          <p:nvSpPr>
            <p:cNvPr id="42" name="TextBox 41"/>
            <p:cNvSpPr txBox="1"/>
            <p:nvPr/>
          </p:nvSpPr>
          <p:spPr>
            <a:xfrm>
              <a:off x="6960370"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grpSp>
        <p:nvGrpSpPr>
          <p:cNvPr id="54" name="Group 53"/>
          <p:cNvGrpSpPr/>
          <p:nvPr/>
        </p:nvGrpSpPr>
        <p:grpSpPr>
          <a:xfrm>
            <a:off x="9893555" y="5086501"/>
            <a:ext cx="1708849" cy="758762"/>
            <a:chOff x="11989754" y="5054231"/>
            <a:chExt cx="1708849" cy="758762"/>
          </a:xfrm>
        </p:grpSpPr>
        <p:sp>
          <p:nvSpPr>
            <p:cNvPr id="43" name="TextBox 42"/>
            <p:cNvSpPr txBox="1"/>
            <p:nvPr/>
          </p:nvSpPr>
          <p:spPr>
            <a:xfrm>
              <a:off x="12002454" y="5054231"/>
              <a:ext cx="1006219" cy="318924"/>
            </a:xfrm>
            <a:prstGeom prst="rect">
              <a:avLst/>
            </a:prstGeom>
            <a:noFill/>
          </p:spPr>
          <p:txBody>
            <a:bodyPr wrap="none" lIns="72000" tIns="36000" rIns="72000" bIns="36000" rtlCol="0" anchor="b">
              <a:spAutoFit/>
            </a:bodyPr>
            <a:lstStyle/>
            <a:p>
              <a:r>
                <a:rPr lang="en-US" sz="1600" b="1" dirty="0">
                  <a:latin typeface="+mj-lt"/>
                </a:rPr>
                <a:t>Support</a:t>
              </a:r>
              <a:endParaRPr lang="id-ID" sz="1600" b="1" dirty="0">
                <a:latin typeface="+mj-lt"/>
              </a:endParaRPr>
            </a:p>
          </p:txBody>
        </p:sp>
        <p:sp>
          <p:nvSpPr>
            <p:cNvPr id="44" name="TextBox 43"/>
            <p:cNvSpPr txBox="1"/>
            <p:nvPr/>
          </p:nvSpPr>
          <p:spPr>
            <a:xfrm>
              <a:off x="11989754" y="5309403"/>
              <a:ext cx="1708849" cy="503590"/>
            </a:xfrm>
            <a:prstGeom prst="rect">
              <a:avLst/>
            </a:prstGeom>
            <a:noFill/>
          </p:spPr>
          <p:txBody>
            <a:bodyPr wrap="square" lIns="72000" tIns="36000" rIns="72000" bIns="36000" rtlCol="0" anchor="t">
              <a:spAutoFit/>
            </a:bodyPr>
            <a:lstStyle/>
            <a:p>
              <a:r>
                <a:rPr lang="en-US" sz="1400" dirty="0"/>
                <a:t>Site your text here for better result.</a:t>
              </a:r>
            </a:p>
          </p:txBody>
        </p:sp>
      </p:grpSp>
      <p:sp>
        <p:nvSpPr>
          <p:cNvPr id="45" name="Freeform 93"/>
          <p:cNvSpPr/>
          <p:nvPr/>
        </p:nvSpPr>
        <p:spPr>
          <a:xfrm>
            <a:off x="589597" y="5084146"/>
            <a:ext cx="763473" cy="76347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96"/>
          <p:cNvSpPr/>
          <p:nvPr/>
        </p:nvSpPr>
        <p:spPr>
          <a:xfrm>
            <a:off x="3396242" y="5084146"/>
            <a:ext cx="763473" cy="76347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99"/>
          <p:cNvSpPr/>
          <p:nvPr/>
        </p:nvSpPr>
        <p:spPr>
          <a:xfrm>
            <a:off x="6230580" y="5084146"/>
            <a:ext cx="763473" cy="76347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102"/>
          <p:cNvSpPr/>
          <p:nvPr/>
        </p:nvSpPr>
        <p:spPr>
          <a:xfrm>
            <a:off x="9050196" y="5084146"/>
            <a:ext cx="763473" cy="76347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526"/>
          <p:cNvSpPr>
            <a:spLocks noEditPoints="1"/>
          </p:cNvSpPr>
          <p:nvPr/>
        </p:nvSpPr>
        <p:spPr bwMode="auto">
          <a:xfrm>
            <a:off x="756570" y="5290718"/>
            <a:ext cx="429528" cy="350329"/>
          </a:xfrm>
          <a:custGeom>
            <a:avLst/>
            <a:gdLst>
              <a:gd name="T0" fmla="*/ 92 w 192"/>
              <a:gd name="T1" fmla="*/ 66 h 156"/>
              <a:gd name="T2" fmla="*/ 56 w 192"/>
              <a:gd name="T3" fmla="*/ 46 h 156"/>
              <a:gd name="T4" fmla="*/ 45 w 192"/>
              <a:gd name="T5" fmla="*/ 28 h 156"/>
              <a:gd name="T6" fmla="*/ 64 w 192"/>
              <a:gd name="T7" fmla="*/ 38 h 156"/>
              <a:gd name="T8" fmla="*/ 56 w 192"/>
              <a:gd name="T9" fmla="*/ 110 h 156"/>
              <a:gd name="T10" fmla="*/ 45 w 192"/>
              <a:gd name="T11" fmla="*/ 129 h 156"/>
              <a:gd name="T12" fmla="*/ 64 w 192"/>
              <a:gd name="T13" fmla="*/ 118 h 156"/>
              <a:gd name="T14" fmla="*/ 84 w 192"/>
              <a:gd name="T15" fmla="*/ 83 h 156"/>
              <a:gd name="T16" fmla="*/ 136 w 192"/>
              <a:gd name="T17" fmla="*/ 46 h 156"/>
              <a:gd name="T18" fmla="*/ 147 w 192"/>
              <a:gd name="T19" fmla="*/ 28 h 156"/>
              <a:gd name="T20" fmla="*/ 128 w 192"/>
              <a:gd name="T21" fmla="*/ 38 h 156"/>
              <a:gd name="T22" fmla="*/ 109 w 192"/>
              <a:gd name="T23" fmla="*/ 74 h 156"/>
              <a:gd name="T24" fmla="*/ 147 w 192"/>
              <a:gd name="T25" fmla="*/ 99 h 156"/>
              <a:gd name="T26" fmla="*/ 109 w 192"/>
              <a:gd name="T27" fmla="*/ 83 h 156"/>
              <a:gd name="T28" fmla="*/ 128 w 192"/>
              <a:gd name="T29" fmla="*/ 118 h 156"/>
              <a:gd name="T30" fmla="*/ 147 w 192"/>
              <a:gd name="T31" fmla="*/ 129 h 156"/>
              <a:gd name="T32" fmla="*/ 18 w 192"/>
              <a:gd name="T33" fmla="*/ 16 h 156"/>
              <a:gd name="T34" fmla="*/ 51 w 192"/>
              <a:gd name="T35" fmla="*/ 0 h 156"/>
              <a:gd name="T36" fmla="*/ 0 w 192"/>
              <a:gd name="T37" fmla="*/ 18 h 156"/>
              <a:gd name="T38" fmla="*/ 16 w 192"/>
              <a:gd name="T39" fmla="*/ 44 h 156"/>
              <a:gd name="T40" fmla="*/ 174 w 192"/>
              <a:gd name="T41" fmla="*/ 0 h 156"/>
              <a:gd name="T42" fmla="*/ 142 w 192"/>
              <a:gd name="T43" fmla="*/ 16 h 156"/>
              <a:gd name="T44" fmla="*/ 176 w 192"/>
              <a:gd name="T45" fmla="*/ 18 h 156"/>
              <a:gd name="T46" fmla="*/ 192 w 192"/>
              <a:gd name="T47" fmla="*/ 44 h 156"/>
              <a:gd name="T48" fmla="*/ 174 w 192"/>
              <a:gd name="T49" fmla="*/ 0 h 156"/>
              <a:gd name="T50" fmla="*/ 174 w 192"/>
              <a:gd name="T51" fmla="*/ 140 h 156"/>
              <a:gd name="T52" fmla="*/ 142 w 192"/>
              <a:gd name="T53" fmla="*/ 156 h 156"/>
              <a:gd name="T54" fmla="*/ 192 w 192"/>
              <a:gd name="T55" fmla="*/ 139 h 156"/>
              <a:gd name="T56" fmla="*/ 176 w 192"/>
              <a:gd name="T57" fmla="*/ 113 h 156"/>
              <a:gd name="T58" fmla="*/ 16 w 192"/>
              <a:gd name="T59" fmla="*/ 139 h 156"/>
              <a:gd name="T60" fmla="*/ 0 w 192"/>
              <a:gd name="T61" fmla="*/ 113 h 156"/>
              <a:gd name="T62" fmla="*/ 18 w 192"/>
              <a:gd name="T63" fmla="*/ 156 h 156"/>
              <a:gd name="T64" fmla="*/ 51 w 192"/>
              <a:gd name="T65" fmla="*/ 140 h 156"/>
              <a:gd name="T66" fmla="*/ 16 w 192"/>
              <a:gd name="T67" fmla="*/ 139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156">
                <a:moveTo>
                  <a:pt x="64" y="38"/>
                </a:moveTo>
                <a:cubicBezTo>
                  <a:pt x="92" y="66"/>
                  <a:pt x="92" y="66"/>
                  <a:pt x="92" y="66"/>
                </a:cubicBezTo>
                <a:cubicBezTo>
                  <a:pt x="84" y="74"/>
                  <a:pt x="84" y="74"/>
                  <a:pt x="84" y="74"/>
                </a:cubicBezTo>
                <a:cubicBezTo>
                  <a:pt x="56" y="46"/>
                  <a:pt x="56" y="46"/>
                  <a:pt x="56" y="46"/>
                </a:cubicBezTo>
                <a:cubicBezTo>
                  <a:pt x="45" y="57"/>
                  <a:pt x="45" y="57"/>
                  <a:pt x="45" y="57"/>
                </a:cubicBezTo>
                <a:cubicBezTo>
                  <a:pt x="45" y="28"/>
                  <a:pt x="45" y="28"/>
                  <a:pt x="45" y="28"/>
                </a:cubicBezTo>
                <a:cubicBezTo>
                  <a:pt x="75" y="28"/>
                  <a:pt x="75" y="28"/>
                  <a:pt x="75" y="28"/>
                </a:cubicBezTo>
                <a:lnTo>
                  <a:pt x="64" y="38"/>
                </a:lnTo>
                <a:close/>
                <a:moveTo>
                  <a:pt x="84" y="83"/>
                </a:moveTo>
                <a:cubicBezTo>
                  <a:pt x="56" y="110"/>
                  <a:pt x="56" y="110"/>
                  <a:pt x="56" y="110"/>
                </a:cubicBezTo>
                <a:cubicBezTo>
                  <a:pt x="45" y="99"/>
                  <a:pt x="45" y="99"/>
                  <a:pt x="45" y="99"/>
                </a:cubicBezTo>
                <a:cubicBezTo>
                  <a:pt x="45" y="129"/>
                  <a:pt x="45" y="129"/>
                  <a:pt x="45" y="129"/>
                </a:cubicBezTo>
                <a:cubicBezTo>
                  <a:pt x="75" y="129"/>
                  <a:pt x="75" y="129"/>
                  <a:pt x="75" y="129"/>
                </a:cubicBezTo>
                <a:cubicBezTo>
                  <a:pt x="64" y="118"/>
                  <a:pt x="64" y="118"/>
                  <a:pt x="64" y="118"/>
                </a:cubicBezTo>
                <a:cubicBezTo>
                  <a:pt x="92" y="91"/>
                  <a:pt x="92" y="91"/>
                  <a:pt x="92" y="91"/>
                </a:cubicBezTo>
                <a:lnTo>
                  <a:pt x="84" y="83"/>
                </a:lnTo>
                <a:close/>
                <a:moveTo>
                  <a:pt x="109" y="74"/>
                </a:moveTo>
                <a:cubicBezTo>
                  <a:pt x="136" y="46"/>
                  <a:pt x="136" y="46"/>
                  <a:pt x="136" y="46"/>
                </a:cubicBezTo>
                <a:cubicBezTo>
                  <a:pt x="147" y="57"/>
                  <a:pt x="147" y="57"/>
                  <a:pt x="147" y="57"/>
                </a:cubicBezTo>
                <a:cubicBezTo>
                  <a:pt x="147" y="28"/>
                  <a:pt x="147" y="28"/>
                  <a:pt x="147" y="28"/>
                </a:cubicBezTo>
                <a:cubicBezTo>
                  <a:pt x="117" y="28"/>
                  <a:pt x="117" y="28"/>
                  <a:pt x="117" y="28"/>
                </a:cubicBezTo>
                <a:cubicBezTo>
                  <a:pt x="128" y="38"/>
                  <a:pt x="128" y="38"/>
                  <a:pt x="128" y="38"/>
                </a:cubicBezTo>
                <a:cubicBezTo>
                  <a:pt x="101" y="66"/>
                  <a:pt x="101" y="66"/>
                  <a:pt x="101" y="66"/>
                </a:cubicBezTo>
                <a:lnTo>
                  <a:pt x="109" y="74"/>
                </a:lnTo>
                <a:close/>
                <a:moveTo>
                  <a:pt x="147" y="129"/>
                </a:moveTo>
                <a:cubicBezTo>
                  <a:pt x="147" y="99"/>
                  <a:pt x="147" y="99"/>
                  <a:pt x="147" y="99"/>
                </a:cubicBezTo>
                <a:cubicBezTo>
                  <a:pt x="136" y="110"/>
                  <a:pt x="136" y="110"/>
                  <a:pt x="136" y="110"/>
                </a:cubicBezTo>
                <a:cubicBezTo>
                  <a:pt x="109" y="83"/>
                  <a:pt x="109" y="83"/>
                  <a:pt x="109" y="83"/>
                </a:cubicBezTo>
                <a:cubicBezTo>
                  <a:pt x="101" y="91"/>
                  <a:pt x="101" y="91"/>
                  <a:pt x="101" y="91"/>
                </a:cubicBezTo>
                <a:cubicBezTo>
                  <a:pt x="128" y="118"/>
                  <a:pt x="128" y="118"/>
                  <a:pt x="128" y="118"/>
                </a:cubicBezTo>
                <a:cubicBezTo>
                  <a:pt x="117" y="129"/>
                  <a:pt x="117" y="129"/>
                  <a:pt x="117" y="129"/>
                </a:cubicBezTo>
                <a:lnTo>
                  <a:pt x="147" y="129"/>
                </a:lnTo>
                <a:close/>
                <a:moveTo>
                  <a:pt x="16" y="18"/>
                </a:moveTo>
                <a:cubicBezTo>
                  <a:pt x="16" y="17"/>
                  <a:pt x="17" y="16"/>
                  <a:pt x="18" y="16"/>
                </a:cubicBezTo>
                <a:cubicBezTo>
                  <a:pt x="51" y="16"/>
                  <a:pt x="51" y="16"/>
                  <a:pt x="51" y="16"/>
                </a:cubicBezTo>
                <a:cubicBezTo>
                  <a:pt x="51" y="0"/>
                  <a:pt x="51" y="0"/>
                  <a:pt x="51" y="0"/>
                </a:cubicBezTo>
                <a:cubicBezTo>
                  <a:pt x="18" y="0"/>
                  <a:pt x="18" y="0"/>
                  <a:pt x="18" y="0"/>
                </a:cubicBezTo>
                <a:cubicBezTo>
                  <a:pt x="8" y="0"/>
                  <a:pt x="0" y="8"/>
                  <a:pt x="0" y="18"/>
                </a:cubicBezTo>
                <a:cubicBezTo>
                  <a:pt x="0" y="44"/>
                  <a:pt x="0" y="44"/>
                  <a:pt x="0" y="44"/>
                </a:cubicBezTo>
                <a:cubicBezTo>
                  <a:pt x="16" y="44"/>
                  <a:pt x="16" y="44"/>
                  <a:pt x="16" y="44"/>
                </a:cubicBezTo>
                <a:lnTo>
                  <a:pt x="16" y="18"/>
                </a:lnTo>
                <a:close/>
                <a:moveTo>
                  <a:pt x="174" y="0"/>
                </a:moveTo>
                <a:cubicBezTo>
                  <a:pt x="142" y="0"/>
                  <a:pt x="142" y="0"/>
                  <a:pt x="142" y="0"/>
                </a:cubicBezTo>
                <a:cubicBezTo>
                  <a:pt x="142" y="16"/>
                  <a:pt x="142" y="16"/>
                  <a:pt x="142" y="16"/>
                </a:cubicBezTo>
                <a:cubicBezTo>
                  <a:pt x="174" y="16"/>
                  <a:pt x="174" y="16"/>
                  <a:pt x="174" y="16"/>
                </a:cubicBezTo>
                <a:cubicBezTo>
                  <a:pt x="175" y="16"/>
                  <a:pt x="176" y="17"/>
                  <a:pt x="176" y="18"/>
                </a:cubicBezTo>
                <a:cubicBezTo>
                  <a:pt x="176" y="44"/>
                  <a:pt x="176" y="44"/>
                  <a:pt x="176" y="44"/>
                </a:cubicBezTo>
                <a:cubicBezTo>
                  <a:pt x="192" y="44"/>
                  <a:pt x="192" y="44"/>
                  <a:pt x="192" y="44"/>
                </a:cubicBezTo>
                <a:cubicBezTo>
                  <a:pt x="192" y="18"/>
                  <a:pt x="192" y="18"/>
                  <a:pt x="192" y="18"/>
                </a:cubicBezTo>
                <a:cubicBezTo>
                  <a:pt x="192" y="8"/>
                  <a:pt x="184" y="0"/>
                  <a:pt x="174" y="0"/>
                </a:cubicBezTo>
                <a:moveTo>
                  <a:pt x="176" y="139"/>
                </a:moveTo>
                <a:cubicBezTo>
                  <a:pt x="176" y="140"/>
                  <a:pt x="175" y="140"/>
                  <a:pt x="174" y="140"/>
                </a:cubicBezTo>
                <a:cubicBezTo>
                  <a:pt x="142" y="140"/>
                  <a:pt x="142" y="140"/>
                  <a:pt x="142" y="140"/>
                </a:cubicBezTo>
                <a:cubicBezTo>
                  <a:pt x="142" y="156"/>
                  <a:pt x="142" y="156"/>
                  <a:pt x="142" y="156"/>
                </a:cubicBezTo>
                <a:cubicBezTo>
                  <a:pt x="174" y="156"/>
                  <a:pt x="174" y="156"/>
                  <a:pt x="174" y="156"/>
                </a:cubicBezTo>
                <a:cubicBezTo>
                  <a:pt x="184" y="156"/>
                  <a:pt x="192" y="148"/>
                  <a:pt x="192" y="139"/>
                </a:cubicBezTo>
                <a:cubicBezTo>
                  <a:pt x="192" y="113"/>
                  <a:pt x="192" y="113"/>
                  <a:pt x="192" y="113"/>
                </a:cubicBezTo>
                <a:cubicBezTo>
                  <a:pt x="176" y="113"/>
                  <a:pt x="176" y="113"/>
                  <a:pt x="176" y="113"/>
                </a:cubicBezTo>
                <a:lnTo>
                  <a:pt x="176" y="139"/>
                </a:lnTo>
                <a:close/>
                <a:moveTo>
                  <a:pt x="16" y="139"/>
                </a:moveTo>
                <a:cubicBezTo>
                  <a:pt x="16" y="113"/>
                  <a:pt x="16" y="113"/>
                  <a:pt x="16" y="113"/>
                </a:cubicBezTo>
                <a:cubicBezTo>
                  <a:pt x="0" y="113"/>
                  <a:pt x="0" y="113"/>
                  <a:pt x="0" y="113"/>
                </a:cubicBezTo>
                <a:cubicBezTo>
                  <a:pt x="0" y="139"/>
                  <a:pt x="0" y="139"/>
                  <a:pt x="0" y="139"/>
                </a:cubicBezTo>
                <a:cubicBezTo>
                  <a:pt x="0" y="148"/>
                  <a:pt x="8" y="156"/>
                  <a:pt x="18" y="156"/>
                </a:cubicBezTo>
                <a:cubicBezTo>
                  <a:pt x="51" y="156"/>
                  <a:pt x="51" y="156"/>
                  <a:pt x="51" y="156"/>
                </a:cubicBezTo>
                <a:cubicBezTo>
                  <a:pt x="51" y="140"/>
                  <a:pt x="51" y="140"/>
                  <a:pt x="51" y="140"/>
                </a:cubicBezTo>
                <a:cubicBezTo>
                  <a:pt x="18" y="140"/>
                  <a:pt x="18" y="140"/>
                  <a:pt x="18" y="140"/>
                </a:cubicBezTo>
                <a:cubicBezTo>
                  <a:pt x="17" y="140"/>
                  <a:pt x="16" y="140"/>
                  <a:pt x="16" y="139"/>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34"/>
          <p:cNvSpPr>
            <a:spLocks noEditPoints="1"/>
          </p:cNvSpPr>
          <p:nvPr/>
        </p:nvSpPr>
        <p:spPr bwMode="auto">
          <a:xfrm>
            <a:off x="3605609" y="5254846"/>
            <a:ext cx="344740" cy="422073"/>
          </a:xfrm>
          <a:custGeom>
            <a:avLst/>
            <a:gdLst>
              <a:gd name="T0" fmla="*/ 21 w 154"/>
              <a:gd name="T1" fmla="*/ 12 h 189"/>
              <a:gd name="T2" fmla="*/ 29 w 154"/>
              <a:gd name="T3" fmla="*/ 6 h 189"/>
              <a:gd name="T4" fmla="*/ 6 w 154"/>
              <a:gd name="T5" fmla="*/ 0 h 189"/>
              <a:gd name="T6" fmla="*/ 6 w 154"/>
              <a:gd name="T7" fmla="*/ 12 h 189"/>
              <a:gd name="T8" fmla="*/ 9 w 154"/>
              <a:gd name="T9" fmla="*/ 73 h 189"/>
              <a:gd name="T10" fmla="*/ 0 w 154"/>
              <a:gd name="T11" fmla="*/ 96 h 189"/>
              <a:gd name="T12" fmla="*/ 9 w 154"/>
              <a:gd name="T13" fmla="*/ 177 h 189"/>
              <a:gd name="T14" fmla="*/ 0 w 154"/>
              <a:gd name="T15" fmla="*/ 183 h 189"/>
              <a:gd name="T16" fmla="*/ 13 w 154"/>
              <a:gd name="T17" fmla="*/ 189 h 189"/>
              <a:gd name="T18" fmla="*/ 17 w 154"/>
              <a:gd name="T19" fmla="*/ 189 h 189"/>
              <a:gd name="T20" fmla="*/ 29 w 154"/>
              <a:gd name="T21" fmla="*/ 183 h 189"/>
              <a:gd name="T22" fmla="*/ 21 w 154"/>
              <a:gd name="T23" fmla="*/ 177 h 189"/>
              <a:gd name="T24" fmla="*/ 30 w 154"/>
              <a:gd name="T25" fmla="*/ 96 h 189"/>
              <a:gd name="T26" fmla="*/ 21 w 154"/>
              <a:gd name="T27" fmla="*/ 73 h 189"/>
              <a:gd name="T28" fmla="*/ 15 w 154"/>
              <a:gd name="T29" fmla="*/ 104 h 189"/>
              <a:gd name="T30" fmla="*/ 8 w 154"/>
              <a:gd name="T31" fmla="*/ 88 h 189"/>
              <a:gd name="T32" fmla="*/ 22 w 154"/>
              <a:gd name="T33" fmla="*/ 88 h 189"/>
              <a:gd name="T34" fmla="*/ 154 w 154"/>
              <a:gd name="T35" fmla="*/ 41 h 189"/>
              <a:gd name="T36" fmla="*/ 145 w 154"/>
              <a:gd name="T37" fmla="*/ 19 h 189"/>
              <a:gd name="T38" fmla="*/ 148 w 154"/>
              <a:gd name="T39" fmla="*/ 12 h 189"/>
              <a:gd name="T40" fmla="*/ 148 w 154"/>
              <a:gd name="T41" fmla="*/ 0 h 189"/>
              <a:gd name="T42" fmla="*/ 125 w 154"/>
              <a:gd name="T43" fmla="*/ 6 h 189"/>
              <a:gd name="T44" fmla="*/ 133 w 154"/>
              <a:gd name="T45" fmla="*/ 12 h 189"/>
              <a:gd name="T46" fmla="*/ 124 w 154"/>
              <a:gd name="T47" fmla="*/ 33 h 189"/>
              <a:gd name="T48" fmla="*/ 133 w 154"/>
              <a:gd name="T49" fmla="*/ 56 h 189"/>
              <a:gd name="T50" fmla="*/ 131 w 154"/>
              <a:gd name="T51" fmla="*/ 177 h 189"/>
              <a:gd name="T52" fmla="*/ 131 w 154"/>
              <a:gd name="T53" fmla="*/ 189 h 189"/>
              <a:gd name="T54" fmla="*/ 139 w 154"/>
              <a:gd name="T55" fmla="*/ 189 h 189"/>
              <a:gd name="T56" fmla="*/ 148 w 154"/>
              <a:gd name="T57" fmla="*/ 189 h 189"/>
              <a:gd name="T58" fmla="*/ 148 w 154"/>
              <a:gd name="T59" fmla="*/ 177 h 189"/>
              <a:gd name="T60" fmla="*/ 145 w 154"/>
              <a:gd name="T61" fmla="*/ 56 h 189"/>
              <a:gd name="T62" fmla="*/ 132 w 154"/>
              <a:gd name="T63" fmla="*/ 33 h 189"/>
              <a:gd name="T64" fmla="*/ 146 w 154"/>
              <a:gd name="T65" fmla="*/ 33 h 189"/>
              <a:gd name="T66" fmla="*/ 139 w 154"/>
              <a:gd name="T67" fmla="*/ 49 h 189"/>
              <a:gd name="T68" fmla="*/ 132 w 154"/>
              <a:gd name="T69" fmla="*/ 33 h 189"/>
              <a:gd name="T70" fmla="*/ 83 w 154"/>
              <a:gd name="T71" fmla="*/ 12 h 189"/>
              <a:gd name="T72" fmla="*/ 92 w 154"/>
              <a:gd name="T73" fmla="*/ 6 h 189"/>
              <a:gd name="T74" fmla="*/ 69 w 154"/>
              <a:gd name="T75" fmla="*/ 0 h 189"/>
              <a:gd name="T76" fmla="*/ 69 w 154"/>
              <a:gd name="T77" fmla="*/ 12 h 189"/>
              <a:gd name="T78" fmla="*/ 71 w 154"/>
              <a:gd name="T79" fmla="*/ 129 h 189"/>
              <a:gd name="T80" fmla="*/ 62 w 154"/>
              <a:gd name="T81" fmla="*/ 151 h 189"/>
              <a:gd name="T82" fmla="*/ 71 w 154"/>
              <a:gd name="T83" fmla="*/ 177 h 189"/>
              <a:gd name="T84" fmla="*/ 63 w 154"/>
              <a:gd name="T85" fmla="*/ 183 h 189"/>
              <a:gd name="T86" fmla="*/ 75 w 154"/>
              <a:gd name="T87" fmla="*/ 189 h 189"/>
              <a:gd name="T88" fmla="*/ 79 w 154"/>
              <a:gd name="T89" fmla="*/ 189 h 189"/>
              <a:gd name="T90" fmla="*/ 92 w 154"/>
              <a:gd name="T91" fmla="*/ 183 h 189"/>
              <a:gd name="T92" fmla="*/ 83 w 154"/>
              <a:gd name="T93" fmla="*/ 177 h 189"/>
              <a:gd name="T94" fmla="*/ 92 w 154"/>
              <a:gd name="T95" fmla="*/ 151 h 189"/>
              <a:gd name="T96" fmla="*/ 83 w 154"/>
              <a:gd name="T97" fmla="*/ 129 h 189"/>
              <a:gd name="T98" fmla="*/ 77 w 154"/>
              <a:gd name="T99" fmla="*/ 159 h 189"/>
              <a:gd name="T100" fmla="*/ 70 w 154"/>
              <a:gd name="T101" fmla="*/ 144 h 189"/>
              <a:gd name="T102" fmla="*/ 84 w 154"/>
              <a:gd name="T103" fmla="*/ 14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4" h="189">
                <a:moveTo>
                  <a:pt x="21" y="73"/>
                </a:moveTo>
                <a:cubicBezTo>
                  <a:pt x="21" y="12"/>
                  <a:pt x="21" y="12"/>
                  <a:pt x="21" y="12"/>
                </a:cubicBezTo>
                <a:cubicBezTo>
                  <a:pt x="23" y="12"/>
                  <a:pt x="23" y="12"/>
                  <a:pt x="23" y="12"/>
                </a:cubicBezTo>
                <a:cubicBezTo>
                  <a:pt x="27" y="12"/>
                  <a:pt x="29" y="9"/>
                  <a:pt x="29" y="6"/>
                </a:cubicBezTo>
                <a:cubicBezTo>
                  <a:pt x="29" y="3"/>
                  <a:pt x="27" y="0"/>
                  <a:pt x="23" y="0"/>
                </a:cubicBezTo>
                <a:cubicBezTo>
                  <a:pt x="6" y="0"/>
                  <a:pt x="6" y="0"/>
                  <a:pt x="6" y="0"/>
                </a:cubicBezTo>
                <a:cubicBezTo>
                  <a:pt x="3" y="0"/>
                  <a:pt x="0" y="3"/>
                  <a:pt x="0" y="6"/>
                </a:cubicBezTo>
                <a:cubicBezTo>
                  <a:pt x="0" y="9"/>
                  <a:pt x="3" y="12"/>
                  <a:pt x="6" y="12"/>
                </a:cubicBezTo>
                <a:cubicBezTo>
                  <a:pt x="9" y="12"/>
                  <a:pt x="9" y="12"/>
                  <a:pt x="9" y="12"/>
                </a:cubicBezTo>
                <a:cubicBezTo>
                  <a:pt x="9" y="73"/>
                  <a:pt x="9" y="73"/>
                  <a:pt x="9" y="73"/>
                </a:cubicBezTo>
                <a:cubicBezTo>
                  <a:pt x="3" y="75"/>
                  <a:pt x="0" y="81"/>
                  <a:pt x="0" y="88"/>
                </a:cubicBezTo>
                <a:cubicBezTo>
                  <a:pt x="0" y="96"/>
                  <a:pt x="0" y="96"/>
                  <a:pt x="0" y="96"/>
                </a:cubicBezTo>
                <a:cubicBezTo>
                  <a:pt x="0" y="102"/>
                  <a:pt x="3" y="108"/>
                  <a:pt x="9" y="110"/>
                </a:cubicBezTo>
                <a:cubicBezTo>
                  <a:pt x="9" y="177"/>
                  <a:pt x="9" y="177"/>
                  <a:pt x="9" y="177"/>
                </a:cubicBezTo>
                <a:cubicBezTo>
                  <a:pt x="6" y="177"/>
                  <a:pt x="6" y="177"/>
                  <a:pt x="6" y="177"/>
                </a:cubicBezTo>
                <a:cubicBezTo>
                  <a:pt x="3" y="177"/>
                  <a:pt x="0" y="179"/>
                  <a:pt x="0" y="183"/>
                </a:cubicBezTo>
                <a:cubicBezTo>
                  <a:pt x="0" y="186"/>
                  <a:pt x="3" y="189"/>
                  <a:pt x="6" y="189"/>
                </a:cubicBezTo>
                <a:cubicBezTo>
                  <a:pt x="13" y="189"/>
                  <a:pt x="13" y="189"/>
                  <a:pt x="13" y="189"/>
                </a:cubicBezTo>
                <a:cubicBezTo>
                  <a:pt x="14" y="189"/>
                  <a:pt x="14" y="189"/>
                  <a:pt x="15" y="189"/>
                </a:cubicBezTo>
                <a:cubicBezTo>
                  <a:pt x="15" y="189"/>
                  <a:pt x="16" y="189"/>
                  <a:pt x="17" y="189"/>
                </a:cubicBezTo>
                <a:cubicBezTo>
                  <a:pt x="23" y="189"/>
                  <a:pt x="23" y="189"/>
                  <a:pt x="23" y="189"/>
                </a:cubicBezTo>
                <a:cubicBezTo>
                  <a:pt x="27" y="189"/>
                  <a:pt x="29" y="186"/>
                  <a:pt x="29" y="183"/>
                </a:cubicBezTo>
                <a:cubicBezTo>
                  <a:pt x="29" y="179"/>
                  <a:pt x="27" y="177"/>
                  <a:pt x="23" y="177"/>
                </a:cubicBezTo>
                <a:cubicBezTo>
                  <a:pt x="21" y="177"/>
                  <a:pt x="21" y="177"/>
                  <a:pt x="21" y="177"/>
                </a:cubicBezTo>
                <a:cubicBezTo>
                  <a:pt x="21" y="110"/>
                  <a:pt x="21" y="110"/>
                  <a:pt x="21" y="110"/>
                </a:cubicBezTo>
                <a:cubicBezTo>
                  <a:pt x="26" y="108"/>
                  <a:pt x="30" y="102"/>
                  <a:pt x="30" y="96"/>
                </a:cubicBezTo>
                <a:cubicBezTo>
                  <a:pt x="30" y="88"/>
                  <a:pt x="30" y="88"/>
                  <a:pt x="30" y="88"/>
                </a:cubicBezTo>
                <a:cubicBezTo>
                  <a:pt x="30" y="81"/>
                  <a:pt x="26" y="75"/>
                  <a:pt x="21" y="73"/>
                </a:cubicBezTo>
                <a:moveTo>
                  <a:pt x="22" y="96"/>
                </a:moveTo>
                <a:cubicBezTo>
                  <a:pt x="22" y="100"/>
                  <a:pt x="19" y="104"/>
                  <a:pt x="15" y="104"/>
                </a:cubicBezTo>
                <a:cubicBezTo>
                  <a:pt x="11" y="104"/>
                  <a:pt x="8" y="100"/>
                  <a:pt x="8" y="96"/>
                </a:cubicBezTo>
                <a:cubicBezTo>
                  <a:pt x="8" y="88"/>
                  <a:pt x="8" y="88"/>
                  <a:pt x="8" y="88"/>
                </a:cubicBezTo>
                <a:cubicBezTo>
                  <a:pt x="8" y="83"/>
                  <a:pt x="11" y="80"/>
                  <a:pt x="15" y="80"/>
                </a:cubicBezTo>
                <a:cubicBezTo>
                  <a:pt x="19" y="80"/>
                  <a:pt x="22" y="83"/>
                  <a:pt x="22" y="88"/>
                </a:cubicBezTo>
                <a:lnTo>
                  <a:pt x="22" y="96"/>
                </a:lnTo>
                <a:close/>
                <a:moveTo>
                  <a:pt x="154" y="41"/>
                </a:moveTo>
                <a:cubicBezTo>
                  <a:pt x="154" y="33"/>
                  <a:pt x="154" y="33"/>
                  <a:pt x="154" y="33"/>
                </a:cubicBezTo>
                <a:cubicBezTo>
                  <a:pt x="154" y="27"/>
                  <a:pt x="151" y="21"/>
                  <a:pt x="145" y="19"/>
                </a:cubicBezTo>
                <a:cubicBezTo>
                  <a:pt x="145" y="12"/>
                  <a:pt x="145" y="12"/>
                  <a:pt x="145" y="12"/>
                </a:cubicBezTo>
                <a:cubicBezTo>
                  <a:pt x="148" y="12"/>
                  <a:pt x="148" y="12"/>
                  <a:pt x="148" y="12"/>
                </a:cubicBezTo>
                <a:cubicBezTo>
                  <a:pt x="151" y="12"/>
                  <a:pt x="154" y="9"/>
                  <a:pt x="154" y="6"/>
                </a:cubicBezTo>
                <a:cubicBezTo>
                  <a:pt x="154" y="3"/>
                  <a:pt x="151" y="0"/>
                  <a:pt x="148" y="0"/>
                </a:cubicBezTo>
                <a:cubicBezTo>
                  <a:pt x="131" y="0"/>
                  <a:pt x="131" y="0"/>
                  <a:pt x="131" y="0"/>
                </a:cubicBezTo>
                <a:cubicBezTo>
                  <a:pt x="128" y="0"/>
                  <a:pt x="125" y="3"/>
                  <a:pt x="125" y="6"/>
                </a:cubicBezTo>
                <a:cubicBezTo>
                  <a:pt x="125" y="9"/>
                  <a:pt x="128" y="12"/>
                  <a:pt x="131" y="12"/>
                </a:cubicBezTo>
                <a:cubicBezTo>
                  <a:pt x="133" y="12"/>
                  <a:pt x="133" y="12"/>
                  <a:pt x="133" y="12"/>
                </a:cubicBezTo>
                <a:cubicBezTo>
                  <a:pt x="133" y="19"/>
                  <a:pt x="133" y="19"/>
                  <a:pt x="133" y="19"/>
                </a:cubicBezTo>
                <a:cubicBezTo>
                  <a:pt x="128" y="21"/>
                  <a:pt x="124" y="27"/>
                  <a:pt x="124" y="33"/>
                </a:cubicBezTo>
                <a:cubicBezTo>
                  <a:pt x="124" y="41"/>
                  <a:pt x="124" y="41"/>
                  <a:pt x="124" y="41"/>
                </a:cubicBezTo>
                <a:cubicBezTo>
                  <a:pt x="124" y="48"/>
                  <a:pt x="128" y="53"/>
                  <a:pt x="133" y="56"/>
                </a:cubicBezTo>
                <a:cubicBezTo>
                  <a:pt x="133" y="177"/>
                  <a:pt x="133" y="177"/>
                  <a:pt x="133" y="177"/>
                </a:cubicBezTo>
                <a:cubicBezTo>
                  <a:pt x="131" y="177"/>
                  <a:pt x="131" y="177"/>
                  <a:pt x="131" y="177"/>
                </a:cubicBezTo>
                <a:cubicBezTo>
                  <a:pt x="128" y="177"/>
                  <a:pt x="125" y="179"/>
                  <a:pt x="125" y="183"/>
                </a:cubicBezTo>
                <a:cubicBezTo>
                  <a:pt x="125" y="186"/>
                  <a:pt x="128" y="189"/>
                  <a:pt x="131" y="189"/>
                </a:cubicBezTo>
                <a:cubicBezTo>
                  <a:pt x="138" y="189"/>
                  <a:pt x="138" y="189"/>
                  <a:pt x="138" y="189"/>
                </a:cubicBezTo>
                <a:cubicBezTo>
                  <a:pt x="138" y="189"/>
                  <a:pt x="139" y="189"/>
                  <a:pt x="139" y="189"/>
                </a:cubicBezTo>
                <a:cubicBezTo>
                  <a:pt x="140" y="189"/>
                  <a:pt x="141" y="189"/>
                  <a:pt x="141" y="189"/>
                </a:cubicBezTo>
                <a:cubicBezTo>
                  <a:pt x="148" y="189"/>
                  <a:pt x="148" y="189"/>
                  <a:pt x="148" y="189"/>
                </a:cubicBezTo>
                <a:cubicBezTo>
                  <a:pt x="151" y="189"/>
                  <a:pt x="154" y="186"/>
                  <a:pt x="154" y="183"/>
                </a:cubicBezTo>
                <a:cubicBezTo>
                  <a:pt x="154" y="179"/>
                  <a:pt x="151" y="177"/>
                  <a:pt x="148" y="177"/>
                </a:cubicBezTo>
                <a:cubicBezTo>
                  <a:pt x="145" y="177"/>
                  <a:pt x="145" y="177"/>
                  <a:pt x="145" y="177"/>
                </a:cubicBezTo>
                <a:cubicBezTo>
                  <a:pt x="145" y="56"/>
                  <a:pt x="145" y="56"/>
                  <a:pt x="145" y="56"/>
                </a:cubicBezTo>
                <a:cubicBezTo>
                  <a:pt x="151" y="53"/>
                  <a:pt x="154" y="48"/>
                  <a:pt x="154" y="41"/>
                </a:cubicBezTo>
                <a:moveTo>
                  <a:pt x="132" y="33"/>
                </a:moveTo>
                <a:cubicBezTo>
                  <a:pt x="132" y="29"/>
                  <a:pt x="135" y="25"/>
                  <a:pt x="139" y="25"/>
                </a:cubicBezTo>
                <a:cubicBezTo>
                  <a:pt x="143" y="25"/>
                  <a:pt x="146" y="29"/>
                  <a:pt x="146" y="33"/>
                </a:cubicBezTo>
                <a:cubicBezTo>
                  <a:pt x="146" y="41"/>
                  <a:pt x="146" y="41"/>
                  <a:pt x="146" y="41"/>
                </a:cubicBezTo>
                <a:cubicBezTo>
                  <a:pt x="146" y="46"/>
                  <a:pt x="143" y="49"/>
                  <a:pt x="139" y="49"/>
                </a:cubicBezTo>
                <a:cubicBezTo>
                  <a:pt x="135" y="49"/>
                  <a:pt x="132" y="46"/>
                  <a:pt x="132" y="41"/>
                </a:cubicBezTo>
                <a:lnTo>
                  <a:pt x="132" y="33"/>
                </a:lnTo>
                <a:close/>
                <a:moveTo>
                  <a:pt x="83" y="129"/>
                </a:moveTo>
                <a:cubicBezTo>
                  <a:pt x="83" y="12"/>
                  <a:pt x="83" y="12"/>
                  <a:pt x="83" y="12"/>
                </a:cubicBezTo>
                <a:cubicBezTo>
                  <a:pt x="86" y="12"/>
                  <a:pt x="86" y="12"/>
                  <a:pt x="86" y="12"/>
                </a:cubicBezTo>
                <a:cubicBezTo>
                  <a:pt x="89" y="12"/>
                  <a:pt x="92" y="9"/>
                  <a:pt x="92" y="6"/>
                </a:cubicBezTo>
                <a:cubicBezTo>
                  <a:pt x="92" y="3"/>
                  <a:pt x="89" y="0"/>
                  <a:pt x="86" y="0"/>
                </a:cubicBezTo>
                <a:cubicBezTo>
                  <a:pt x="69" y="0"/>
                  <a:pt x="69" y="0"/>
                  <a:pt x="69" y="0"/>
                </a:cubicBezTo>
                <a:cubicBezTo>
                  <a:pt x="65" y="0"/>
                  <a:pt x="63" y="3"/>
                  <a:pt x="63" y="6"/>
                </a:cubicBezTo>
                <a:cubicBezTo>
                  <a:pt x="63" y="9"/>
                  <a:pt x="65" y="12"/>
                  <a:pt x="69" y="12"/>
                </a:cubicBezTo>
                <a:cubicBezTo>
                  <a:pt x="71" y="12"/>
                  <a:pt x="71" y="12"/>
                  <a:pt x="71" y="12"/>
                </a:cubicBezTo>
                <a:cubicBezTo>
                  <a:pt x="71" y="129"/>
                  <a:pt x="71" y="129"/>
                  <a:pt x="71" y="129"/>
                </a:cubicBezTo>
                <a:cubicBezTo>
                  <a:pt x="66" y="131"/>
                  <a:pt x="62" y="137"/>
                  <a:pt x="62" y="144"/>
                </a:cubicBezTo>
                <a:cubicBezTo>
                  <a:pt x="62" y="151"/>
                  <a:pt x="62" y="151"/>
                  <a:pt x="62" y="151"/>
                </a:cubicBezTo>
                <a:cubicBezTo>
                  <a:pt x="62" y="158"/>
                  <a:pt x="66" y="164"/>
                  <a:pt x="71" y="166"/>
                </a:cubicBezTo>
                <a:cubicBezTo>
                  <a:pt x="71" y="177"/>
                  <a:pt x="71" y="177"/>
                  <a:pt x="71" y="177"/>
                </a:cubicBezTo>
                <a:cubicBezTo>
                  <a:pt x="69" y="177"/>
                  <a:pt x="69" y="177"/>
                  <a:pt x="69" y="177"/>
                </a:cubicBezTo>
                <a:cubicBezTo>
                  <a:pt x="65" y="177"/>
                  <a:pt x="63" y="179"/>
                  <a:pt x="63" y="183"/>
                </a:cubicBezTo>
                <a:cubicBezTo>
                  <a:pt x="63" y="186"/>
                  <a:pt x="65" y="189"/>
                  <a:pt x="69" y="189"/>
                </a:cubicBezTo>
                <a:cubicBezTo>
                  <a:pt x="75" y="189"/>
                  <a:pt x="75" y="189"/>
                  <a:pt x="75" y="189"/>
                </a:cubicBezTo>
                <a:cubicBezTo>
                  <a:pt x="76" y="189"/>
                  <a:pt x="76" y="189"/>
                  <a:pt x="77" y="189"/>
                </a:cubicBezTo>
                <a:cubicBezTo>
                  <a:pt x="78" y="189"/>
                  <a:pt x="78" y="189"/>
                  <a:pt x="79" y="189"/>
                </a:cubicBezTo>
                <a:cubicBezTo>
                  <a:pt x="86" y="189"/>
                  <a:pt x="86" y="189"/>
                  <a:pt x="86" y="189"/>
                </a:cubicBezTo>
                <a:cubicBezTo>
                  <a:pt x="89" y="189"/>
                  <a:pt x="92" y="186"/>
                  <a:pt x="92" y="183"/>
                </a:cubicBezTo>
                <a:cubicBezTo>
                  <a:pt x="92" y="179"/>
                  <a:pt x="89" y="177"/>
                  <a:pt x="86" y="177"/>
                </a:cubicBezTo>
                <a:cubicBezTo>
                  <a:pt x="83" y="177"/>
                  <a:pt x="83" y="177"/>
                  <a:pt x="83" y="177"/>
                </a:cubicBezTo>
                <a:cubicBezTo>
                  <a:pt x="83" y="166"/>
                  <a:pt x="83" y="166"/>
                  <a:pt x="83" y="166"/>
                </a:cubicBezTo>
                <a:cubicBezTo>
                  <a:pt x="88" y="164"/>
                  <a:pt x="92" y="158"/>
                  <a:pt x="92" y="151"/>
                </a:cubicBezTo>
                <a:cubicBezTo>
                  <a:pt x="92" y="144"/>
                  <a:pt x="92" y="144"/>
                  <a:pt x="92" y="144"/>
                </a:cubicBezTo>
                <a:cubicBezTo>
                  <a:pt x="92" y="137"/>
                  <a:pt x="88" y="131"/>
                  <a:pt x="83" y="129"/>
                </a:cubicBezTo>
                <a:moveTo>
                  <a:pt x="84" y="151"/>
                </a:moveTo>
                <a:cubicBezTo>
                  <a:pt x="84" y="156"/>
                  <a:pt x="81" y="159"/>
                  <a:pt x="77" y="159"/>
                </a:cubicBezTo>
                <a:cubicBezTo>
                  <a:pt x="73" y="159"/>
                  <a:pt x="70" y="156"/>
                  <a:pt x="70" y="151"/>
                </a:cubicBezTo>
                <a:cubicBezTo>
                  <a:pt x="70" y="144"/>
                  <a:pt x="70" y="144"/>
                  <a:pt x="70" y="144"/>
                </a:cubicBezTo>
                <a:cubicBezTo>
                  <a:pt x="70" y="139"/>
                  <a:pt x="73" y="136"/>
                  <a:pt x="77" y="136"/>
                </a:cubicBezTo>
                <a:cubicBezTo>
                  <a:pt x="81" y="136"/>
                  <a:pt x="84" y="139"/>
                  <a:pt x="84" y="144"/>
                </a:cubicBezTo>
                <a:lnTo>
                  <a:pt x="84" y="15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144"/>
          <p:cNvSpPr>
            <a:spLocks noEditPoints="1"/>
          </p:cNvSpPr>
          <p:nvPr/>
        </p:nvSpPr>
        <p:spPr bwMode="auto">
          <a:xfrm>
            <a:off x="6378453" y="5266493"/>
            <a:ext cx="467728" cy="398779"/>
          </a:xfrm>
          <a:custGeom>
            <a:avLst/>
            <a:gdLst>
              <a:gd name="T0" fmla="*/ 75 w 209"/>
              <a:gd name="T1" fmla="*/ 50 h 178"/>
              <a:gd name="T2" fmla="*/ 77 w 209"/>
              <a:gd name="T3" fmla="*/ 47 h 178"/>
              <a:gd name="T4" fmla="*/ 74 w 209"/>
              <a:gd name="T5" fmla="*/ 24 h 178"/>
              <a:gd name="T6" fmla="*/ 96 w 209"/>
              <a:gd name="T7" fmla="*/ 13 h 178"/>
              <a:gd name="T8" fmla="*/ 95 w 209"/>
              <a:gd name="T9" fmla="*/ 7 h 178"/>
              <a:gd name="T10" fmla="*/ 47 w 209"/>
              <a:gd name="T11" fmla="*/ 16 h 178"/>
              <a:gd name="T12" fmla="*/ 15 w 209"/>
              <a:gd name="T13" fmla="*/ 48 h 178"/>
              <a:gd name="T14" fmla="*/ 14 w 209"/>
              <a:gd name="T15" fmla="*/ 53 h 178"/>
              <a:gd name="T16" fmla="*/ 8 w 209"/>
              <a:gd name="T17" fmla="*/ 56 h 178"/>
              <a:gd name="T18" fmla="*/ 0 w 209"/>
              <a:gd name="T19" fmla="*/ 64 h 178"/>
              <a:gd name="T20" fmla="*/ 13 w 209"/>
              <a:gd name="T21" fmla="*/ 81 h 178"/>
              <a:gd name="T22" fmla="*/ 30 w 209"/>
              <a:gd name="T23" fmla="*/ 94 h 178"/>
              <a:gd name="T24" fmla="*/ 38 w 209"/>
              <a:gd name="T25" fmla="*/ 86 h 178"/>
              <a:gd name="T26" fmla="*/ 40 w 209"/>
              <a:gd name="T27" fmla="*/ 80 h 178"/>
              <a:gd name="T28" fmla="*/ 46 w 209"/>
              <a:gd name="T29" fmla="*/ 78 h 178"/>
              <a:gd name="T30" fmla="*/ 48 w 209"/>
              <a:gd name="T31" fmla="*/ 76 h 178"/>
              <a:gd name="T32" fmla="*/ 142 w 209"/>
              <a:gd name="T33" fmla="*/ 173 h 178"/>
              <a:gd name="T34" fmla="*/ 153 w 209"/>
              <a:gd name="T35" fmla="*/ 178 h 178"/>
              <a:gd name="T36" fmla="*/ 165 w 209"/>
              <a:gd name="T37" fmla="*/ 174 h 178"/>
              <a:gd name="T38" fmla="*/ 172 w 209"/>
              <a:gd name="T39" fmla="*/ 166 h 178"/>
              <a:gd name="T40" fmla="*/ 177 w 209"/>
              <a:gd name="T41" fmla="*/ 155 h 178"/>
              <a:gd name="T42" fmla="*/ 172 w 209"/>
              <a:gd name="T43" fmla="*/ 144 h 178"/>
              <a:gd name="T44" fmla="*/ 75 w 209"/>
              <a:gd name="T45" fmla="*/ 50 h 178"/>
              <a:gd name="T46" fmla="*/ 167 w 209"/>
              <a:gd name="T47" fmla="*/ 160 h 178"/>
              <a:gd name="T48" fmla="*/ 159 w 209"/>
              <a:gd name="T49" fmla="*/ 168 h 178"/>
              <a:gd name="T50" fmla="*/ 154 w 209"/>
              <a:gd name="T51" fmla="*/ 170 h 178"/>
              <a:gd name="T52" fmla="*/ 148 w 209"/>
              <a:gd name="T53" fmla="*/ 168 h 178"/>
              <a:gd name="T54" fmla="*/ 54 w 209"/>
              <a:gd name="T55" fmla="*/ 70 h 178"/>
              <a:gd name="T56" fmla="*/ 69 w 209"/>
              <a:gd name="T57" fmla="*/ 55 h 178"/>
              <a:gd name="T58" fmla="*/ 166 w 209"/>
              <a:gd name="T59" fmla="*/ 149 h 178"/>
              <a:gd name="T60" fmla="*/ 169 w 209"/>
              <a:gd name="T61" fmla="*/ 155 h 178"/>
              <a:gd name="T62" fmla="*/ 167 w 209"/>
              <a:gd name="T63" fmla="*/ 160 h 178"/>
              <a:gd name="T64" fmla="*/ 76 w 209"/>
              <a:gd name="T65" fmla="*/ 113 h 178"/>
              <a:gd name="T66" fmla="*/ 104 w 209"/>
              <a:gd name="T67" fmla="*/ 143 h 178"/>
              <a:gd name="T68" fmla="*/ 76 w 209"/>
              <a:gd name="T69" fmla="*/ 172 h 178"/>
              <a:gd name="T70" fmla="*/ 64 w 209"/>
              <a:gd name="T71" fmla="*/ 177 h 178"/>
              <a:gd name="T72" fmla="*/ 53 w 209"/>
              <a:gd name="T73" fmla="*/ 172 h 178"/>
              <a:gd name="T74" fmla="*/ 46 w 209"/>
              <a:gd name="T75" fmla="*/ 165 h 178"/>
              <a:gd name="T76" fmla="*/ 41 w 209"/>
              <a:gd name="T77" fmla="*/ 154 h 178"/>
              <a:gd name="T78" fmla="*/ 46 w 209"/>
              <a:gd name="T79" fmla="*/ 142 h 178"/>
              <a:gd name="T80" fmla="*/ 76 w 209"/>
              <a:gd name="T81" fmla="*/ 113 h 178"/>
              <a:gd name="T82" fmla="*/ 209 w 209"/>
              <a:gd name="T83" fmla="*/ 57 h 178"/>
              <a:gd name="T84" fmla="*/ 200 w 209"/>
              <a:gd name="T85" fmla="*/ 71 h 178"/>
              <a:gd name="T86" fmla="*/ 164 w 209"/>
              <a:gd name="T87" fmla="*/ 80 h 178"/>
              <a:gd name="T88" fmla="*/ 141 w 209"/>
              <a:gd name="T89" fmla="*/ 105 h 178"/>
              <a:gd name="T90" fmla="*/ 113 w 209"/>
              <a:gd name="T91" fmla="*/ 78 h 178"/>
              <a:gd name="T92" fmla="*/ 138 w 209"/>
              <a:gd name="T93" fmla="*/ 54 h 178"/>
              <a:gd name="T94" fmla="*/ 147 w 209"/>
              <a:gd name="T95" fmla="*/ 18 h 178"/>
              <a:gd name="T96" fmla="*/ 200 w 209"/>
              <a:gd name="T97" fmla="*/ 18 h 178"/>
              <a:gd name="T98" fmla="*/ 171 w 209"/>
              <a:gd name="T99" fmla="*/ 26 h 178"/>
              <a:gd name="T100" fmla="*/ 165 w 209"/>
              <a:gd name="T101" fmla="*/ 48 h 178"/>
              <a:gd name="T102" fmla="*/ 181 w 209"/>
              <a:gd name="T103" fmla="*/ 65 h 178"/>
              <a:gd name="T104" fmla="*/ 209 w 209"/>
              <a:gd name="T105" fmla="*/ 5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9" h="178">
                <a:moveTo>
                  <a:pt x="75" y="50"/>
                </a:moveTo>
                <a:cubicBezTo>
                  <a:pt x="76" y="48"/>
                  <a:pt x="77" y="48"/>
                  <a:pt x="77" y="47"/>
                </a:cubicBezTo>
                <a:cubicBezTo>
                  <a:pt x="79" y="45"/>
                  <a:pt x="69" y="33"/>
                  <a:pt x="74" y="24"/>
                </a:cubicBezTo>
                <a:cubicBezTo>
                  <a:pt x="80" y="14"/>
                  <a:pt x="96" y="13"/>
                  <a:pt x="96" y="13"/>
                </a:cubicBezTo>
                <a:cubicBezTo>
                  <a:pt x="95" y="7"/>
                  <a:pt x="95" y="7"/>
                  <a:pt x="95" y="7"/>
                </a:cubicBezTo>
                <a:cubicBezTo>
                  <a:pt x="95" y="7"/>
                  <a:pt x="62" y="0"/>
                  <a:pt x="47" y="16"/>
                </a:cubicBezTo>
                <a:cubicBezTo>
                  <a:pt x="38" y="25"/>
                  <a:pt x="15" y="48"/>
                  <a:pt x="15" y="48"/>
                </a:cubicBezTo>
                <a:cubicBezTo>
                  <a:pt x="15" y="48"/>
                  <a:pt x="16" y="51"/>
                  <a:pt x="14" y="53"/>
                </a:cubicBezTo>
                <a:cubicBezTo>
                  <a:pt x="12" y="56"/>
                  <a:pt x="8" y="56"/>
                  <a:pt x="8" y="56"/>
                </a:cubicBezTo>
                <a:cubicBezTo>
                  <a:pt x="0" y="64"/>
                  <a:pt x="0" y="64"/>
                  <a:pt x="0" y="64"/>
                </a:cubicBezTo>
                <a:cubicBezTo>
                  <a:pt x="0" y="64"/>
                  <a:pt x="5" y="73"/>
                  <a:pt x="13" y="81"/>
                </a:cubicBezTo>
                <a:cubicBezTo>
                  <a:pt x="20" y="88"/>
                  <a:pt x="30" y="94"/>
                  <a:pt x="30" y="94"/>
                </a:cubicBezTo>
                <a:cubicBezTo>
                  <a:pt x="38" y="86"/>
                  <a:pt x="38" y="86"/>
                  <a:pt x="38" y="86"/>
                </a:cubicBezTo>
                <a:cubicBezTo>
                  <a:pt x="38" y="86"/>
                  <a:pt x="38" y="82"/>
                  <a:pt x="40" y="80"/>
                </a:cubicBezTo>
                <a:cubicBezTo>
                  <a:pt x="42" y="78"/>
                  <a:pt x="46" y="78"/>
                  <a:pt x="46" y="78"/>
                </a:cubicBezTo>
                <a:cubicBezTo>
                  <a:pt x="46" y="78"/>
                  <a:pt x="47" y="78"/>
                  <a:pt x="48" y="76"/>
                </a:cubicBezTo>
                <a:cubicBezTo>
                  <a:pt x="142" y="173"/>
                  <a:pt x="142" y="173"/>
                  <a:pt x="142" y="173"/>
                </a:cubicBezTo>
                <a:cubicBezTo>
                  <a:pt x="145" y="176"/>
                  <a:pt x="149" y="178"/>
                  <a:pt x="153" y="178"/>
                </a:cubicBezTo>
                <a:cubicBezTo>
                  <a:pt x="158" y="178"/>
                  <a:pt x="162" y="177"/>
                  <a:pt x="165" y="174"/>
                </a:cubicBezTo>
                <a:cubicBezTo>
                  <a:pt x="172" y="166"/>
                  <a:pt x="172" y="166"/>
                  <a:pt x="172" y="166"/>
                </a:cubicBezTo>
                <a:cubicBezTo>
                  <a:pt x="175" y="163"/>
                  <a:pt x="177" y="159"/>
                  <a:pt x="177" y="155"/>
                </a:cubicBezTo>
                <a:cubicBezTo>
                  <a:pt x="177" y="151"/>
                  <a:pt x="175" y="147"/>
                  <a:pt x="172" y="144"/>
                </a:cubicBezTo>
                <a:lnTo>
                  <a:pt x="75" y="50"/>
                </a:lnTo>
                <a:close/>
                <a:moveTo>
                  <a:pt x="167" y="160"/>
                </a:moveTo>
                <a:cubicBezTo>
                  <a:pt x="159" y="168"/>
                  <a:pt x="159" y="168"/>
                  <a:pt x="159" y="168"/>
                </a:cubicBezTo>
                <a:cubicBezTo>
                  <a:pt x="158" y="169"/>
                  <a:pt x="156" y="170"/>
                  <a:pt x="154" y="170"/>
                </a:cubicBezTo>
                <a:cubicBezTo>
                  <a:pt x="151" y="170"/>
                  <a:pt x="149" y="169"/>
                  <a:pt x="148" y="168"/>
                </a:cubicBezTo>
                <a:cubicBezTo>
                  <a:pt x="54" y="70"/>
                  <a:pt x="54" y="70"/>
                  <a:pt x="54" y="70"/>
                </a:cubicBezTo>
                <a:cubicBezTo>
                  <a:pt x="59" y="66"/>
                  <a:pt x="64" y="60"/>
                  <a:pt x="69" y="55"/>
                </a:cubicBezTo>
                <a:cubicBezTo>
                  <a:pt x="166" y="149"/>
                  <a:pt x="166" y="149"/>
                  <a:pt x="166" y="149"/>
                </a:cubicBezTo>
                <a:cubicBezTo>
                  <a:pt x="168" y="151"/>
                  <a:pt x="169" y="153"/>
                  <a:pt x="169" y="155"/>
                </a:cubicBezTo>
                <a:cubicBezTo>
                  <a:pt x="169" y="157"/>
                  <a:pt x="168" y="159"/>
                  <a:pt x="167" y="160"/>
                </a:cubicBezTo>
                <a:close/>
                <a:moveTo>
                  <a:pt x="76" y="113"/>
                </a:moveTo>
                <a:cubicBezTo>
                  <a:pt x="104" y="143"/>
                  <a:pt x="104" y="143"/>
                  <a:pt x="104" y="143"/>
                </a:cubicBezTo>
                <a:cubicBezTo>
                  <a:pt x="76" y="172"/>
                  <a:pt x="76" y="172"/>
                  <a:pt x="76" y="172"/>
                </a:cubicBezTo>
                <a:cubicBezTo>
                  <a:pt x="73" y="175"/>
                  <a:pt x="69" y="177"/>
                  <a:pt x="64" y="177"/>
                </a:cubicBezTo>
                <a:cubicBezTo>
                  <a:pt x="60" y="177"/>
                  <a:pt x="56" y="175"/>
                  <a:pt x="53" y="172"/>
                </a:cubicBezTo>
                <a:cubicBezTo>
                  <a:pt x="46" y="165"/>
                  <a:pt x="46" y="165"/>
                  <a:pt x="46" y="165"/>
                </a:cubicBezTo>
                <a:cubicBezTo>
                  <a:pt x="43" y="162"/>
                  <a:pt x="41" y="158"/>
                  <a:pt x="41" y="154"/>
                </a:cubicBezTo>
                <a:cubicBezTo>
                  <a:pt x="41" y="149"/>
                  <a:pt x="43" y="145"/>
                  <a:pt x="46" y="142"/>
                </a:cubicBezTo>
                <a:lnTo>
                  <a:pt x="76" y="113"/>
                </a:lnTo>
                <a:close/>
                <a:moveTo>
                  <a:pt x="209" y="57"/>
                </a:moveTo>
                <a:cubicBezTo>
                  <a:pt x="207" y="62"/>
                  <a:pt x="204" y="67"/>
                  <a:pt x="200" y="71"/>
                </a:cubicBezTo>
                <a:cubicBezTo>
                  <a:pt x="190" y="80"/>
                  <a:pt x="177" y="83"/>
                  <a:pt x="164" y="80"/>
                </a:cubicBezTo>
                <a:cubicBezTo>
                  <a:pt x="141" y="105"/>
                  <a:pt x="141" y="105"/>
                  <a:pt x="141" y="105"/>
                </a:cubicBezTo>
                <a:cubicBezTo>
                  <a:pt x="113" y="78"/>
                  <a:pt x="113" y="78"/>
                  <a:pt x="113" y="78"/>
                </a:cubicBezTo>
                <a:cubicBezTo>
                  <a:pt x="138" y="54"/>
                  <a:pt x="138" y="54"/>
                  <a:pt x="138" y="54"/>
                </a:cubicBezTo>
                <a:cubicBezTo>
                  <a:pt x="135" y="41"/>
                  <a:pt x="138" y="28"/>
                  <a:pt x="147" y="18"/>
                </a:cubicBezTo>
                <a:cubicBezTo>
                  <a:pt x="162" y="3"/>
                  <a:pt x="185" y="3"/>
                  <a:pt x="200" y="18"/>
                </a:cubicBezTo>
                <a:cubicBezTo>
                  <a:pt x="171" y="26"/>
                  <a:pt x="171" y="26"/>
                  <a:pt x="171" y="26"/>
                </a:cubicBezTo>
                <a:cubicBezTo>
                  <a:pt x="165" y="48"/>
                  <a:pt x="165" y="48"/>
                  <a:pt x="165" y="48"/>
                </a:cubicBezTo>
                <a:cubicBezTo>
                  <a:pt x="181" y="65"/>
                  <a:pt x="181" y="65"/>
                  <a:pt x="181" y="65"/>
                </a:cubicBezTo>
                <a:lnTo>
                  <a:pt x="209" y="5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542"/>
          <p:cNvSpPr>
            <a:spLocks noEditPoints="1"/>
          </p:cNvSpPr>
          <p:nvPr/>
        </p:nvSpPr>
        <p:spPr bwMode="auto">
          <a:xfrm>
            <a:off x="9199932" y="5241336"/>
            <a:ext cx="464001" cy="449093"/>
          </a:xfrm>
          <a:custGeom>
            <a:avLst/>
            <a:gdLst>
              <a:gd name="T0" fmla="*/ 190 w 208"/>
              <a:gd name="T1" fmla="*/ 100 h 201"/>
              <a:gd name="T2" fmla="*/ 187 w 208"/>
              <a:gd name="T3" fmla="*/ 100 h 201"/>
              <a:gd name="T4" fmla="*/ 161 w 208"/>
              <a:gd name="T5" fmla="*/ 25 h 201"/>
              <a:gd name="T6" fmla="*/ 104 w 208"/>
              <a:gd name="T7" fmla="*/ 0 h 201"/>
              <a:gd name="T8" fmla="*/ 47 w 208"/>
              <a:gd name="T9" fmla="*/ 25 h 201"/>
              <a:gd name="T10" fmla="*/ 20 w 208"/>
              <a:gd name="T11" fmla="*/ 100 h 201"/>
              <a:gd name="T12" fmla="*/ 17 w 208"/>
              <a:gd name="T13" fmla="*/ 100 h 201"/>
              <a:gd name="T14" fmla="*/ 13 w 208"/>
              <a:gd name="T15" fmla="*/ 101 h 201"/>
              <a:gd name="T16" fmla="*/ 13 w 208"/>
              <a:gd name="T17" fmla="*/ 170 h 201"/>
              <a:gd name="T18" fmla="*/ 17 w 208"/>
              <a:gd name="T19" fmla="*/ 171 h 201"/>
              <a:gd name="T20" fmla="*/ 41 w 208"/>
              <a:gd name="T21" fmla="*/ 171 h 201"/>
              <a:gd name="T22" fmla="*/ 47 w 208"/>
              <a:gd name="T23" fmla="*/ 106 h 201"/>
              <a:gd name="T24" fmla="*/ 32 w 208"/>
              <a:gd name="T25" fmla="*/ 100 h 201"/>
              <a:gd name="T26" fmla="*/ 55 w 208"/>
              <a:gd name="T27" fmla="*/ 33 h 201"/>
              <a:gd name="T28" fmla="*/ 104 w 208"/>
              <a:gd name="T29" fmla="*/ 16 h 201"/>
              <a:gd name="T30" fmla="*/ 152 w 208"/>
              <a:gd name="T31" fmla="*/ 33 h 201"/>
              <a:gd name="T32" fmla="*/ 175 w 208"/>
              <a:gd name="T33" fmla="*/ 100 h 201"/>
              <a:gd name="T34" fmla="*/ 160 w 208"/>
              <a:gd name="T35" fmla="*/ 106 h 201"/>
              <a:gd name="T36" fmla="*/ 164 w 208"/>
              <a:gd name="T37" fmla="*/ 171 h 201"/>
              <a:gd name="T38" fmla="*/ 121 w 208"/>
              <a:gd name="T39" fmla="*/ 189 h 201"/>
              <a:gd name="T40" fmla="*/ 92 w 208"/>
              <a:gd name="T41" fmla="*/ 185 h 201"/>
              <a:gd name="T42" fmla="*/ 92 w 208"/>
              <a:gd name="T43" fmla="*/ 201 h 201"/>
              <a:gd name="T44" fmla="*/ 121 w 208"/>
              <a:gd name="T45" fmla="*/ 197 h 201"/>
              <a:gd name="T46" fmla="*/ 176 w 208"/>
              <a:gd name="T47" fmla="*/ 171 h 201"/>
              <a:gd name="T48" fmla="*/ 190 w 208"/>
              <a:gd name="T49" fmla="*/ 171 h 201"/>
              <a:gd name="T50" fmla="*/ 190 w 208"/>
              <a:gd name="T51" fmla="*/ 171 h 201"/>
              <a:gd name="T52" fmla="*/ 208 w 208"/>
              <a:gd name="T53" fmla="*/ 136 h 201"/>
              <a:gd name="T54" fmla="*/ 35 w 208"/>
              <a:gd name="T55" fmla="*/ 159 h 201"/>
              <a:gd name="T56" fmla="*/ 23 w 208"/>
              <a:gd name="T57" fmla="*/ 112 h 201"/>
              <a:gd name="T58" fmla="*/ 35 w 208"/>
              <a:gd name="T59" fmla="*/ 159 h 201"/>
              <a:gd name="T60" fmla="*/ 172 w 208"/>
              <a:gd name="T61" fmla="*/ 159 h 201"/>
              <a:gd name="T62" fmla="*/ 184 w 208"/>
              <a:gd name="T63" fmla="*/ 112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1">
                <a:moveTo>
                  <a:pt x="194" y="101"/>
                </a:moveTo>
                <a:cubicBezTo>
                  <a:pt x="193" y="101"/>
                  <a:pt x="191" y="100"/>
                  <a:pt x="190" y="100"/>
                </a:cubicBezTo>
                <a:cubicBezTo>
                  <a:pt x="190" y="100"/>
                  <a:pt x="190" y="100"/>
                  <a:pt x="190" y="100"/>
                </a:cubicBezTo>
                <a:cubicBezTo>
                  <a:pt x="187" y="100"/>
                  <a:pt x="187" y="100"/>
                  <a:pt x="187" y="100"/>
                </a:cubicBezTo>
                <a:cubicBezTo>
                  <a:pt x="187" y="86"/>
                  <a:pt x="187" y="86"/>
                  <a:pt x="187" y="86"/>
                </a:cubicBezTo>
                <a:cubicBezTo>
                  <a:pt x="187" y="62"/>
                  <a:pt x="177" y="40"/>
                  <a:pt x="161" y="25"/>
                </a:cubicBezTo>
                <a:cubicBezTo>
                  <a:pt x="160" y="23"/>
                  <a:pt x="159" y="21"/>
                  <a:pt x="158" y="19"/>
                </a:cubicBezTo>
                <a:cubicBezTo>
                  <a:pt x="142" y="7"/>
                  <a:pt x="123" y="0"/>
                  <a:pt x="104" y="0"/>
                </a:cubicBezTo>
                <a:cubicBezTo>
                  <a:pt x="84" y="0"/>
                  <a:pt x="65" y="7"/>
                  <a:pt x="49" y="19"/>
                </a:cubicBezTo>
                <a:cubicBezTo>
                  <a:pt x="48" y="21"/>
                  <a:pt x="47" y="23"/>
                  <a:pt x="47" y="25"/>
                </a:cubicBezTo>
                <a:cubicBezTo>
                  <a:pt x="30" y="40"/>
                  <a:pt x="20" y="62"/>
                  <a:pt x="20" y="86"/>
                </a:cubicBezTo>
                <a:cubicBezTo>
                  <a:pt x="20" y="100"/>
                  <a:pt x="20" y="100"/>
                  <a:pt x="20" y="100"/>
                </a:cubicBezTo>
                <a:cubicBezTo>
                  <a:pt x="17" y="100"/>
                  <a:pt x="17" y="100"/>
                  <a:pt x="17" y="100"/>
                </a:cubicBezTo>
                <a:cubicBezTo>
                  <a:pt x="17" y="100"/>
                  <a:pt x="17" y="100"/>
                  <a:pt x="17" y="100"/>
                </a:cubicBezTo>
                <a:cubicBezTo>
                  <a:pt x="17" y="100"/>
                  <a:pt x="17" y="100"/>
                  <a:pt x="17" y="100"/>
                </a:cubicBezTo>
                <a:cubicBezTo>
                  <a:pt x="16" y="100"/>
                  <a:pt x="14" y="101"/>
                  <a:pt x="13" y="101"/>
                </a:cubicBezTo>
                <a:cubicBezTo>
                  <a:pt x="12" y="103"/>
                  <a:pt x="0" y="114"/>
                  <a:pt x="0" y="136"/>
                </a:cubicBezTo>
                <a:cubicBezTo>
                  <a:pt x="0" y="157"/>
                  <a:pt x="12" y="169"/>
                  <a:pt x="13" y="170"/>
                </a:cubicBezTo>
                <a:cubicBezTo>
                  <a:pt x="14" y="171"/>
                  <a:pt x="16" y="171"/>
                  <a:pt x="17" y="171"/>
                </a:cubicBezTo>
                <a:cubicBezTo>
                  <a:pt x="17" y="171"/>
                  <a:pt x="17" y="171"/>
                  <a:pt x="17" y="171"/>
                </a:cubicBezTo>
                <a:cubicBezTo>
                  <a:pt x="17" y="171"/>
                  <a:pt x="17" y="171"/>
                  <a:pt x="17" y="171"/>
                </a:cubicBezTo>
                <a:cubicBezTo>
                  <a:pt x="41" y="171"/>
                  <a:pt x="41" y="171"/>
                  <a:pt x="41" y="171"/>
                </a:cubicBezTo>
                <a:cubicBezTo>
                  <a:pt x="45" y="171"/>
                  <a:pt x="47" y="169"/>
                  <a:pt x="47" y="165"/>
                </a:cubicBezTo>
                <a:cubicBezTo>
                  <a:pt x="47" y="106"/>
                  <a:pt x="47" y="106"/>
                  <a:pt x="47" y="106"/>
                </a:cubicBezTo>
                <a:cubicBezTo>
                  <a:pt x="47" y="103"/>
                  <a:pt x="45" y="100"/>
                  <a:pt x="41" y="100"/>
                </a:cubicBezTo>
                <a:cubicBezTo>
                  <a:pt x="32" y="100"/>
                  <a:pt x="32" y="100"/>
                  <a:pt x="32" y="100"/>
                </a:cubicBezTo>
                <a:cubicBezTo>
                  <a:pt x="32" y="86"/>
                  <a:pt x="32" y="86"/>
                  <a:pt x="32" y="86"/>
                </a:cubicBezTo>
                <a:cubicBezTo>
                  <a:pt x="32" y="65"/>
                  <a:pt x="41" y="46"/>
                  <a:pt x="55" y="33"/>
                </a:cubicBezTo>
                <a:cubicBezTo>
                  <a:pt x="56" y="33"/>
                  <a:pt x="58" y="33"/>
                  <a:pt x="60" y="32"/>
                </a:cubicBezTo>
                <a:cubicBezTo>
                  <a:pt x="72" y="22"/>
                  <a:pt x="88" y="16"/>
                  <a:pt x="104" y="16"/>
                </a:cubicBezTo>
                <a:cubicBezTo>
                  <a:pt x="120" y="16"/>
                  <a:pt x="135" y="22"/>
                  <a:pt x="148" y="32"/>
                </a:cubicBezTo>
                <a:cubicBezTo>
                  <a:pt x="149" y="33"/>
                  <a:pt x="151" y="33"/>
                  <a:pt x="152" y="33"/>
                </a:cubicBezTo>
                <a:cubicBezTo>
                  <a:pt x="166" y="47"/>
                  <a:pt x="175" y="65"/>
                  <a:pt x="175" y="86"/>
                </a:cubicBezTo>
                <a:cubicBezTo>
                  <a:pt x="175" y="100"/>
                  <a:pt x="175" y="100"/>
                  <a:pt x="175" y="100"/>
                </a:cubicBezTo>
                <a:cubicBezTo>
                  <a:pt x="166" y="100"/>
                  <a:pt x="166" y="100"/>
                  <a:pt x="166" y="100"/>
                </a:cubicBezTo>
                <a:cubicBezTo>
                  <a:pt x="163" y="100"/>
                  <a:pt x="160" y="103"/>
                  <a:pt x="160" y="106"/>
                </a:cubicBezTo>
                <a:cubicBezTo>
                  <a:pt x="160" y="165"/>
                  <a:pt x="160" y="165"/>
                  <a:pt x="160" y="165"/>
                </a:cubicBezTo>
                <a:cubicBezTo>
                  <a:pt x="160" y="168"/>
                  <a:pt x="162" y="170"/>
                  <a:pt x="164" y="171"/>
                </a:cubicBezTo>
                <a:cubicBezTo>
                  <a:pt x="154" y="179"/>
                  <a:pt x="137" y="189"/>
                  <a:pt x="122" y="189"/>
                </a:cubicBezTo>
                <a:cubicBezTo>
                  <a:pt x="121" y="189"/>
                  <a:pt x="121" y="189"/>
                  <a:pt x="121" y="189"/>
                </a:cubicBezTo>
                <a:cubicBezTo>
                  <a:pt x="119" y="186"/>
                  <a:pt x="117" y="185"/>
                  <a:pt x="114" y="185"/>
                </a:cubicBezTo>
                <a:cubicBezTo>
                  <a:pt x="92" y="185"/>
                  <a:pt x="92" y="185"/>
                  <a:pt x="92" y="185"/>
                </a:cubicBezTo>
                <a:cubicBezTo>
                  <a:pt x="87" y="185"/>
                  <a:pt x="84" y="188"/>
                  <a:pt x="84" y="193"/>
                </a:cubicBezTo>
                <a:cubicBezTo>
                  <a:pt x="84" y="197"/>
                  <a:pt x="87" y="201"/>
                  <a:pt x="92" y="201"/>
                </a:cubicBezTo>
                <a:cubicBezTo>
                  <a:pt x="114" y="201"/>
                  <a:pt x="114" y="201"/>
                  <a:pt x="114" y="201"/>
                </a:cubicBezTo>
                <a:cubicBezTo>
                  <a:pt x="117" y="201"/>
                  <a:pt x="119" y="199"/>
                  <a:pt x="121" y="197"/>
                </a:cubicBezTo>
                <a:cubicBezTo>
                  <a:pt x="122" y="197"/>
                  <a:pt x="122" y="197"/>
                  <a:pt x="122" y="197"/>
                </a:cubicBezTo>
                <a:cubicBezTo>
                  <a:pt x="144" y="197"/>
                  <a:pt x="168" y="179"/>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1" y="171"/>
                  <a:pt x="193" y="171"/>
                  <a:pt x="194" y="170"/>
                </a:cubicBezTo>
                <a:cubicBezTo>
                  <a:pt x="195" y="169"/>
                  <a:pt x="208" y="157"/>
                  <a:pt x="208" y="136"/>
                </a:cubicBezTo>
                <a:cubicBezTo>
                  <a:pt x="208" y="114"/>
                  <a:pt x="195" y="103"/>
                  <a:pt x="194" y="101"/>
                </a:cubicBezTo>
                <a:moveTo>
                  <a:pt x="35" y="159"/>
                </a:moveTo>
                <a:cubicBezTo>
                  <a:pt x="23" y="159"/>
                  <a:pt x="23" y="159"/>
                  <a:pt x="23" y="159"/>
                </a:cubicBezTo>
                <a:cubicBezTo>
                  <a:pt x="23" y="112"/>
                  <a:pt x="23" y="112"/>
                  <a:pt x="23" y="112"/>
                </a:cubicBezTo>
                <a:cubicBezTo>
                  <a:pt x="35" y="112"/>
                  <a:pt x="35" y="112"/>
                  <a:pt x="35" y="112"/>
                </a:cubicBezTo>
                <a:lnTo>
                  <a:pt x="35"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Picture Placeholder 11"/>
          <p:cNvSpPr>
            <a:spLocks noGrp="1"/>
          </p:cNvSpPr>
          <p:nvPr>
            <p:ph type="pic" sz="quarter" idx="14"/>
          </p:nvPr>
        </p:nvSpPr>
        <p:spPr/>
      </p:sp>
      <p:pic>
        <p:nvPicPr>
          <p:cNvPr id="7"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512" y="573354"/>
            <a:ext cx="6744476" cy="4070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7808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3671198" cy="1015663"/>
          </a:xfrm>
          <a:prstGeom prst="rect">
            <a:avLst/>
          </a:prstGeom>
          <a:noFill/>
        </p:spPr>
        <p:txBody>
          <a:bodyPr wrap="none" rtlCol="0">
            <a:spAutoFit/>
          </a:bodyPr>
          <a:lstStyle/>
          <a:p>
            <a:r>
              <a:rPr lang="en-US" sz="6000" b="1" dirty="0">
                <a:solidFill>
                  <a:schemeClr val="bg2"/>
                </a:solidFill>
                <a:latin typeface="+mj-lt"/>
              </a:rPr>
              <a:t>Our Data</a:t>
            </a: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25"/>
          <p:cNvSpPr>
            <a:spLocks noEditPoints="1"/>
          </p:cNvSpPr>
          <p:nvPr/>
        </p:nvSpPr>
        <p:spPr bwMode="auto">
          <a:xfrm>
            <a:off x="1070448" y="4820428"/>
            <a:ext cx="1008704" cy="823944"/>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5"/>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41142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3" name="Rectangle 2"/>
          <p:cNvSpPr/>
          <p:nvPr/>
        </p:nvSpPr>
        <p:spPr>
          <a:xfrm>
            <a:off x="0" y="0"/>
            <a:ext cx="379730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1586071" y="590003"/>
            <a:ext cx="1513556" cy="338554"/>
          </a:xfrm>
          <a:prstGeom prst="rect">
            <a:avLst/>
          </a:prstGeom>
          <a:noFill/>
        </p:spPr>
        <p:txBody>
          <a:bodyPr wrap="none" rtlCol="0">
            <a:spAutoFit/>
          </a:bodyPr>
          <a:lstStyle/>
          <a:p>
            <a:pPr algn="r"/>
            <a:r>
              <a:rPr lang="en-US" sz="1600" b="1" dirty="0">
                <a:solidFill>
                  <a:schemeClr val="bg2"/>
                </a:solidFill>
                <a:latin typeface="+mj-lt"/>
              </a:rPr>
              <a:t>Introduction</a:t>
            </a:r>
            <a:endParaRPr lang="id-ID" sz="1600" b="1" dirty="0">
              <a:solidFill>
                <a:schemeClr val="bg2"/>
              </a:solidFill>
              <a:latin typeface="+mj-lt"/>
            </a:endParaRPr>
          </a:p>
        </p:txBody>
      </p:sp>
      <p:sp>
        <p:nvSpPr>
          <p:cNvPr id="91" name="TextBox 90"/>
          <p:cNvSpPr txBox="1"/>
          <p:nvPr/>
        </p:nvSpPr>
        <p:spPr>
          <a:xfrm>
            <a:off x="749300" y="781826"/>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2" name="TextBox 91"/>
          <p:cNvSpPr txBox="1"/>
          <p:nvPr/>
        </p:nvSpPr>
        <p:spPr>
          <a:xfrm>
            <a:off x="1606911" y="1874032"/>
            <a:ext cx="1492716" cy="338554"/>
          </a:xfrm>
          <a:prstGeom prst="rect">
            <a:avLst/>
          </a:prstGeom>
          <a:noFill/>
        </p:spPr>
        <p:txBody>
          <a:bodyPr wrap="none" rtlCol="0">
            <a:spAutoFit/>
          </a:bodyPr>
          <a:lstStyle/>
          <a:p>
            <a:pPr algn="r"/>
            <a:r>
              <a:rPr lang="en-US" sz="1600" b="1" dirty="0">
                <a:solidFill>
                  <a:schemeClr val="bg2"/>
                </a:solidFill>
                <a:latin typeface="+mj-lt"/>
              </a:rPr>
              <a:t>Our Services</a:t>
            </a:r>
            <a:endParaRPr lang="id-ID" sz="1600" b="1" dirty="0">
              <a:solidFill>
                <a:schemeClr val="bg2"/>
              </a:solidFill>
              <a:latin typeface="+mj-lt"/>
            </a:endParaRPr>
          </a:p>
        </p:txBody>
      </p:sp>
      <p:sp>
        <p:nvSpPr>
          <p:cNvPr id="93" name="TextBox 92"/>
          <p:cNvSpPr txBox="1"/>
          <p:nvPr/>
        </p:nvSpPr>
        <p:spPr>
          <a:xfrm>
            <a:off x="749300" y="2065855"/>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4" name="TextBox 93"/>
          <p:cNvSpPr txBox="1"/>
          <p:nvPr/>
        </p:nvSpPr>
        <p:spPr>
          <a:xfrm>
            <a:off x="1892244" y="3148900"/>
            <a:ext cx="1207383" cy="338554"/>
          </a:xfrm>
          <a:prstGeom prst="rect">
            <a:avLst/>
          </a:prstGeom>
          <a:noFill/>
        </p:spPr>
        <p:txBody>
          <a:bodyPr wrap="none" rtlCol="0">
            <a:spAutoFit/>
          </a:bodyPr>
          <a:lstStyle/>
          <a:p>
            <a:pPr algn="r"/>
            <a:r>
              <a:rPr lang="en-US" sz="1600" b="1" dirty="0">
                <a:solidFill>
                  <a:schemeClr val="bg2"/>
                </a:solidFill>
                <a:latin typeface="+mj-lt"/>
              </a:rPr>
              <a:t>Our Team</a:t>
            </a:r>
            <a:endParaRPr lang="id-ID" sz="1600" b="1" dirty="0">
              <a:solidFill>
                <a:schemeClr val="bg2"/>
              </a:solidFill>
              <a:latin typeface="+mj-lt"/>
            </a:endParaRPr>
          </a:p>
        </p:txBody>
      </p:sp>
      <p:sp>
        <p:nvSpPr>
          <p:cNvPr id="95" name="TextBox 94"/>
          <p:cNvSpPr txBox="1"/>
          <p:nvPr/>
        </p:nvSpPr>
        <p:spPr>
          <a:xfrm>
            <a:off x="749300" y="3340723"/>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6" name="TextBox 95"/>
          <p:cNvSpPr txBox="1"/>
          <p:nvPr/>
        </p:nvSpPr>
        <p:spPr>
          <a:xfrm>
            <a:off x="1800874" y="4403866"/>
            <a:ext cx="1298753" cy="338554"/>
          </a:xfrm>
          <a:prstGeom prst="rect">
            <a:avLst/>
          </a:prstGeom>
          <a:noFill/>
        </p:spPr>
        <p:txBody>
          <a:bodyPr wrap="none" rtlCol="0">
            <a:spAutoFit/>
          </a:bodyPr>
          <a:lstStyle/>
          <a:p>
            <a:pPr algn="r"/>
            <a:r>
              <a:rPr lang="en-US" sz="1600" b="1" dirty="0">
                <a:solidFill>
                  <a:schemeClr val="bg2"/>
                </a:solidFill>
                <a:latin typeface="+mj-lt"/>
              </a:rPr>
              <a:t>Our Works</a:t>
            </a:r>
            <a:endParaRPr lang="id-ID" sz="1600" b="1" dirty="0">
              <a:solidFill>
                <a:schemeClr val="bg2"/>
              </a:solidFill>
              <a:latin typeface="+mj-lt"/>
            </a:endParaRPr>
          </a:p>
        </p:txBody>
      </p:sp>
      <p:sp>
        <p:nvSpPr>
          <p:cNvPr id="97" name="TextBox 96"/>
          <p:cNvSpPr txBox="1"/>
          <p:nvPr/>
        </p:nvSpPr>
        <p:spPr>
          <a:xfrm>
            <a:off x="749300" y="4595689"/>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98" name="TextBox 97"/>
          <p:cNvSpPr txBox="1"/>
          <p:nvPr/>
        </p:nvSpPr>
        <p:spPr>
          <a:xfrm>
            <a:off x="1985218" y="5660678"/>
            <a:ext cx="1114409" cy="338554"/>
          </a:xfrm>
          <a:prstGeom prst="rect">
            <a:avLst/>
          </a:prstGeom>
          <a:noFill/>
        </p:spPr>
        <p:txBody>
          <a:bodyPr wrap="none" rtlCol="0">
            <a:spAutoFit/>
          </a:bodyPr>
          <a:lstStyle/>
          <a:p>
            <a:pPr algn="r"/>
            <a:r>
              <a:rPr lang="en-US" sz="1600" b="1" dirty="0">
                <a:solidFill>
                  <a:schemeClr val="bg2"/>
                </a:solidFill>
                <a:latin typeface="+mj-lt"/>
              </a:rPr>
              <a:t>Our Data</a:t>
            </a:r>
            <a:endParaRPr lang="id-ID" sz="1600" b="1" dirty="0">
              <a:solidFill>
                <a:schemeClr val="bg2"/>
              </a:solidFill>
              <a:latin typeface="+mj-lt"/>
            </a:endParaRPr>
          </a:p>
        </p:txBody>
      </p:sp>
      <p:sp>
        <p:nvSpPr>
          <p:cNvPr id="99" name="TextBox 98"/>
          <p:cNvSpPr txBox="1"/>
          <p:nvPr/>
        </p:nvSpPr>
        <p:spPr>
          <a:xfrm>
            <a:off x="749300" y="5852501"/>
            <a:ext cx="2350327" cy="415498"/>
          </a:xfrm>
          <a:prstGeom prst="rect">
            <a:avLst/>
          </a:prstGeom>
          <a:noFill/>
        </p:spPr>
        <p:txBody>
          <a:bodyPr wrap="square" rtlCol="0">
            <a:spAutoFit/>
          </a:bodyPr>
          <a:lstStyle/>
          <a:p>
            <a:pPr algn="r">
              <a:lnSpc>
                <a:spcPct val="150000"/>
              </a:lnSpc>
            </a:pPr>
            <a:r>
              <a:rPr lang="id-ID" sz="1400" dirty="0">
                <a:solidFill>
                  <a:schemeClr val="bg2"/>
                </a:solidFill>
              </a:rPr>
              <a:t>Suitable for all category</a:t>
            </a:r>
          </a:p>
        </p:txBody>
      </p:sp>
      <p:sp>
        <p:nvSpPr>
          <p:cNvPr id="25" name="Oval 24"/>
          <p:cNvSpPr/>
          <p:nvPr/>
        </p:nvSpPr>
        <p:spPr>
          <a:xfrm>
            <a:off x="3291508" y="436463"/>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291508" y="5507138"/>
            <a:ext cx="914400" cy="9144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291508" y="1720492"/>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291508" y="2995360"/>
            <a:ext cx="914400" cy="914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291508" y="4250326"/>
            <a:ext cx="914400" cy="914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5"/>
          <p:cNvSpPr>
            <a:spLocks noEditPoints="1"/>
          </p:cNvSpPr>
          <p:nvPr/>
        </p:nvSpPr>
        <p:spPr bwMode="auto">
          <a:xfrm>
            <a:off x="3555015" y="5806123"/>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1" name="Freeform 66"/>
          <p:cNvSpPr>
            <a:spLocks noEditPoints="1"/>
          </p:cNvSpPr>
          <p:nvPr/>
        </p:nvSpPr>
        <p:spPr bwMode="auto">
          <a:xfrm>
            <a:off x="3501249" y="646204"/>
            <a:ext cx="494918" cy="494919"/>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Freeform 71"/>
          <p:cNvSpPr>
            <a:spLocks noEditPoints="1"/>
          </p:cNvSpPr>
          <p:nvPr/>
        </p:nvSpPr>
        <p:spPr bwMode="auto">
          <a:xfrm>
            <a:off x="3501249" y="4460067"/>
            <a:ext cx="494918" cy="494919"/>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Freeform 96"/>
          <p:cNvSpPr>
            <a:spLocks noEditPoints="1"/>
          </p:cNvSpPr>
          <p:nvPr/>
        </p:nvSpPr>
        <p:spPr bwMode="auto">
          <a:xfrm>
            <a:off x="3501249" y="3250427"/>
            <a:ext cx="494918" cy="404266"/>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77"/>
          <p:cNvSpPr>
            <a:spLocks noEditPoints="1"/>
          </p:cNvSpPr>
          <p:nvPr/>
        </p:nvSpPr>
        <p:spPr bwMode="auto">
          <a:xfrm>
            <a:off x="3528041" y="1997444"/>
            <a:ext cx="441334" cy="360497"/>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90625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Circle Infographic</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sp>
        <p:nvSpPr>
          <p:cNvPr id="5" name="Oval 4"/>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39" name="Group 38"/>
          <p:cNvGrpSpPr/>
          <p:nvPr/>
        </p:nvGrpSpPr>
        <p:grpSpPr>
          <a:xfrm>
            <a:off x="2457699" y="1984375"/>
            <a:ext cx="2904361" cy="2503870"/>
            <a:chOff x="2457699" y="1984375"/>
            <a:chExt cx="2904361" cy="2503870"/>
          </a:xfrm>
        </p:grpSpPr>
        <p:graphicFrame>
          <p:nvGraphicFramePr>
            <p:cNvPr id="10" name="Chart 9"/>
            <p:cNvGraphicFramePr/>
            <p:nvPr>
              <p:extLst>
                <p:ext uri="{D42A27DB-BD31-4B8C-83A1-F6EECF244321}">
                  <p14:modId xmlns:p14="http://schemas.microsoft.com/office/powerpoint/2010/main" val="179309209"/>
                </p:ext>
              </p:extLst>
            </p:nvPr>
          </p:nvGraphicFramePr>
          <p:xfrm>
            <a:off x="2457699" y="1984375"/>
            <a:ext cx="2904361" cy="2503870"/>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6" name="Oval 15"/>
            <p:cNvSpPr/>
            <p:nvPr/>
          </p:nvSpPr>
          <p:spPr>
            <a:xfrm>
              <a:off x="3085890" y="2412321"/>
              <a:ext cx="1647978" cy="1647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p:cNvGrpSpPr/>
          <p:nvPr/>
        </p:nvGrpSpPr>
        <p:grpSpPr>
          <a:xfrm>
            <a:off x="5047964" y="3767610"/>
            <a:ext cx="2904361" cy="2503870"/>
            <a:chOff x="5047964" y="3767610"/>
            <a:chExt cx="2904361" cy="2503870"/>
          </a:xfrm>
        </p:grpSpPr>
        <p:graphicFrame>
          <p:nvGraphicFramePr>
            <p:cNvPr id="11" name="Chart 10"/>
            <p:cNvGraphicFramePr/>
            <p:nvPr>
              <p:extLst>
                <p:ext uri="{D42A27DB-BD31-4B8C-83A1-F6EECF244321}">
                  <p14:modId xmlns:p14="http://schemas.microsoft.com/office/powerpoint/2010/main" val="1477555605"/>
                </p:ext>
              </p:extLst>
            </p:nvPr>
          </p:nvGraphicFramePr>
          <p:xfrm>
            <a:off x="5047964" y="3767610"/>
            <a:ext cx="2904361" cy="2503870"/>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17" name="Oval 16"/>
            <p:cNvSpPr/>
            <p:nvPr/>
          </p:nvSpPr>
          <p:spPr>
            <a:xfrm>
              <a:off x="5676156" y="4195556"/>
              <a:ext cx="1647978" cy="1647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p:cNvGrpSpPr/>
          <p:nvPr/>
        </p:nvGrpSpPr>
        <p:grpSpPr>
          <a:xfrm>
            <a:off x="8242611" y="1691686"/>
            <a:ext cx="2904361" cy="2503870"/>
            <a:chOff x="8242611" y="1691686"/>
            <a:chExt cx="2904361" cy="2503870"/>
          </a:xfrm>
        </p:grpSpPr>
        <p:graphicFrame>
          <p:nvGraphicFramePr>
            <p:cNvPr id="12" name="Chart 11"/>
            <p:cNvGraphicFramePr/>
            <p:nvPr>
              <p:extLst>
                <p:ext uri="{D42A27DB-BD31-4B8C-83A1-F6EECF244321}">
                  <p14:modId xmlns:p14="http://schemas.microsoft.com/office/powerpoint/2010/main" val="1057895664"/>
                </p:ext>
              </p:extLst>
            </p:nvPr>
          </p:nvGraphicFramePr>
          <p:xfrm>
            <a:off x="8242611" y="1691686"/>
            <a:ext cx="2904361" cy="2503870"/>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18" name="Oval 17"/>
            <p:cNvSpPr/>
            <p:nvPr/>
          </p:nvSpPr>
          <p:spPr>
            <a:xfrm>
              <a:off x="8870802" y="2119632"/>
              <a:ext cx="1647978" cy="164797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1236443" y="2148756"/>
            <a:ext cx="1402949" cy="338554"/>
          </a:xfrm>
          <a:prstGeom prst="rect">
            <a:avLst/>
          </a:prstGeom>
          <a:noFill/>
        </p:spPr>
        <p:txBody>
          <a:bodyPr wrap="none" rtlCol="0">
            <a:spAutoFit/>
          </a:bodyPr>
          <a:lstStyle/>
          <a:p>
            <a:pPr algn="r"/>
            <a:r>
              <a:rPr lang="en-US" sz="1600" b="1" dirty="0">
                <a:latin typeface="+mj-lt"/>
              </a:rPr>
              <a:t>Description</a:t>
            </a:r>
            <a:endParaRPr lang="id-ID" sz="1600" b="1" dirty="0">
              <a:latin typeface="+mj-lt"/>
            </a:endParaRPr>
          </a:p>
        </p:txBody>
      </p:sp>
      <p:sp>
        <p:nvSpPr>
          <p:cNvPr id="21" name="TextBox 20"/>
          <p:cNvSpPr txBox="1"/>
          <p:nvPr/>
        </p:nvSpPr>
        <p:spPr>
          <a:xfrm>
            <a:off x="382104" y="2403913"/>
            <a:ext cx="2257288" cy="1061829"/>
          </a:xfrm>
          <a:prstGeom prst="rect">
            <a:avLst/>
          </a:prstGeom>
          <a:noFill/>
        </p:spPr>
        <p:txBody>
          <a:bodyPr wrap="square" rtlCol="0">
            <a:spAutoFit/>
          </a:bodyPr>
          <a:lstStyle/>
          <a:p>
            <a:pPr algn="r">
              <a:lnSpc>
                <a:spcPct val="150000"/>
              </a:lnSpc>
            </a:pPr>
            <a:r>
              <a:rPr lang="id-ID" sz="1400" dirty="0"/>
              <a:t>Suitable for all category</a:t>
            </a:r>
            <a:r>
              <a:rPr lang="en-US" sz="1400" dirty="0"/>
              <a:t>, </a:t>
            </a:r>
            <a:r>
              <a:rPr lang="en-US" sz="1400" dirty="0" err="1"/>
              <a:t>Lorem</a:t>
            </a:r>
            <a:r>
              <a:rPr lang="en-US" sz="1400" dirty="0"/>
              <a:t> </a:t>
            </a:r>
            <a:r>
              <a:rPr lang="en-US" sz="1400" dirty="0" err="1"/>
              <a:t>Ipsum</a:t>
            </a:r>
            <a:r>
              <a:rPr lang="en-US" sz="1400" dirty="0"/>
              <a:t> is not simply random text.</a:t>
            </a:r>
            <a:r>
              <a:rPr lang="id-ID" sz="1400" dirty="0"/>
              <a:t> </a:t>
            </a:r>
            <a:endParaRPr lang="en-US" sz="1400" b="1" dirty="0"/>
          </a:p>
        </p:txBody>
      </p:sp>
      <p:sp>
        <p:nvSpPr>
          <p:cNvPr id="22" name="TextBox 21"/>
          <p:cNvSpPr txBox="1"/>
          <p:nvPr/>
        </p:nvSpPr>
        <p:spPr>
          <a:xfrm>
            <a:off x="3783700" y="4466212"/>
            <a:ext cx="1402949" cy="338554"/>
          </a:xfrm>
          <a:prstGeom prst="rect">
            <a:avLst/>
          </a:prstGeom>
          <a:noFill/>
        </p:spPr>
        <p:txBody>
          <a:bodyPr wrap="none" rtlCol="0">
            <a:spAutoFit/>
          </a:bodyPr>
          <a:lstStyle/>
          <a:p>
            <a:pPr algn="r"/>
            <a:r>
              <a:rPr lang="en-US" sz="1600" b="1" dirty="0">
                <a:latin typeface="+mj-lt"/>
              </a:rPr>
              <a:t>Description</a:t>
            </a:r>
            <a:endParaRPr lang="id-ID" sz="1600" b="1" dirty="0">
              <a:latin typeface="+mj-lt"/>
            </a:endParaRPr>
          </a:p>
        </p:txBody>
      </p:sp>
      <p:sp>
        <p:nvSpPr>
          <p:cNvPr id="23" name="TextBox 22"/>
          <p:cNvSpPr txBox="1"/>
          <p:nvPr/>
        </p:nvSpPr>
        <p:spPr>
          <a:xfrm>
            <a:off x="2929361" y="4721369"/>
            <a:ext cx="2257288" cy="1061829"/>
          </a:xfrm>
          <a:prstGeom prst="rect">
            <a:avLst/>
          </a:prstGeom>
          <a:noFill/>
        </p:spPr>
        <p:txBody>
          <a:bodyPr wrap="square" rtlCol="0">
            <a:spAutoFit/>
          </a:bodyPr>
          <a:lstStyle/>
          <a:p>
            <a:pPr algn="r">
              <a:lnSpc>
                <a:spcPct val="150000"/>
              </a:lnSpc>
            </a:pPr>
            <a:r>
              <a:rPr lang="id-ID" sz="1400" dirty="0"/>
              <a:t>Suitable for all category</a:t>
            </a:r>
            <a:r>
              <a:rPr lang="en-US" sz="1400" dirty="0"/>
              <a:t>, </a:t>
            </a:r>
            <a:r>
              <a:rPr lang="en-US" sz="1400" dirty="0" err="1"/>
              <a:t>Lorem</a:t>
            </a:r>
            <a:r>
              <a:rPr lang="en-US" sz="1400" dirty="0"/>
              <a:t> </a:t>
            </a:r>
            <a:r>
              <a:rPr lang="en-US" sz="1400" dirty="0" err="1"/>
              <a:t>Ipsum</a:t>
            </a:r>
            <a:r>
              <a:rPr lang="en-US" sz="1400" dirty="0"/>
              <a:t> is not simply random text.</a:t>
            </a:r>
            <a:r>
              <a:rPr lang="id-ID" sz="1400" dirty="0"/>
              <a:t> </a:t>
            </a:r>
            <a:endParaRPr lang="en-US" sz="1400" b="1" dirty="0"/>
          </a:p>
        </p:txBody>
      </p:sp>
      <p:sp>
        <p:nvSpPr>
          <p:cNvPr id="24" name="TextBox 23"/>
          <p:cNvSpPr txBox="1"/>
          <p:nvPr/>
        </p:nvSpPr>
        <p:spPr>
          <a:xfrm>
            <a:off x="6950339" y="2314575"/>
            <a:ext cx="1402949" cy="338554"/>
          </a:xfrm>
          <a:prstGeom prst="rect">
            <a:avLst/>
          </a:prstGeom>
          <a:noFill/>
        </p:spPr>
        <p:txBody>
          <a:bodyPr wrap="none" rtlCol="0">
            <a:spAutoFit/>
          </a:bodyPr>
          <a:lstStyle/>
          <a:p>
            <a:pPr algn="r"/>
            <a:r>
              <a:rPr lang="en-US" sz="1600" b="1" dirty="0">
                <a:latin typeface="+mj-lt"/>
              </a:rPr>
              <a:t>Description</a:t>
            </a:r>
            <a:endParaRPr lang="id-ID" sz="1600" b="1" dirty="0">
              <a:latin typeface="+mj-lt"/>
            </a:endParaRPr>
          </a:p>
        </p:txBody>
      </p:sp>
      <p:sp>
        <p:nvSpPr>
          <p:cNvPr id="25" name="TextBox 24"/>
          <p:cNvSpPr txBox="1"/>
          <p:nvPr/>
        </p:nvSpPr>
        <p:spPr>
          <a:xfrm>
            <a:off x="6096000" y="2569732"/>
            <a:ext cx="2257288" cy="1061829"/>
          </a:xfrm>
          <a:prstGeom prst="rect">
            <a:avLst/>
          </a:prstGeom>
          <a:noFill/>
        </p:spPr>
        <p:txBody>
          <a:bodyPr wrap="square" rtlCol="0">
            <a:spAutoFit/>
          </a:bodyPr>
          <a:lstStyle/>
          <a:p>
            <a:pPr algn="r">
              <a:lnSpc>
                <a:spcPct val="150000"/>
              </a:lnSpc>
            </a:pPr>
            <a:r>
              <a:rPr lang="id-ID" sz="1400" dirty="0"/>
              <a:t>Suitable for all category</a:t>
            </a:r>
            <a:r>
              <a:rPr lang="en-US" sz="1400" dirty="0"/>
              <a:t>, </a:t>
            </a:r>
            <a:r>
              <a:rPr lang="en-US" sz="1400" dirty="0" err="1"/>
              <a:t>Lorem</a:t>
            </a:r>
            <a:r>
              <a:rPr lang="en-US" sz="1400" dirty="0"/>
              <a:t> </a:t>
            </a:r>
            <a:r>
              <a:rPr lang="en-US" sz="1400" dirty="0" err="1"/>
              <a:t>Ipsum</a:t>
            </a:r>
            <a:r>
              <a:rPr lang="en-US" sz="1400" dirty="0"/>
              <a:t> is not simply random text.</a:t>
            </a:r>
            <a:r>
              <a:rPr lang="id-ID" sz="1400" dirty="0"/>
              <a:t> </a:t>
            </a:r>
            <a:endParaRPr lang="en-US" sz="1400" b="1" dirty="0"/>
          </a:p>
        </p:txBody>
      </p:sp>
      <p:sp>
        <p:nvSpPr>
          <p:cNvPr id="26" name="Oval 25"/>
          <p:cNvSpPr/>
          <p:nvPr/>
        </p:nvSpPr>
        <p:spPr>
          <a:xfrm>
            <a:off x="2197392" y="3720899"/>
            <a:ext cx="643745" cy="643745"/>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4969109" y="2077296"/>
            <a:ext cx="820027" cy="820027"/>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558601" y="1741421"/>
            <a:ext cx="312981" cy="312981"/>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8441832" y="3842287"/>
            <a:ext cx="643745" cy="643745"/>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625768" y="5117356"/>
            <a:ext cx="820027" cy="820027"/>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312787" y="5783198"/>
            <a:ext cx="312981" cy="312981"/>
          </a:xfrm>
          <a:prstGeom prst="ellipse">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8705122" y="1691684"/>
            <a:ext cx="291911" cy="291911"/>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0806763" y="3138482"/>
            <a:ext cx="820027" cy="820027"/>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05199" y="2851590"/>
            <a:ext cx="1409361" cy="769441"/>
          </a:xfrm>
          <a:prstGeom prst="rect">
            <a:avLst/>
          </a:prstGeom>
          <a:noFill/>
        </p:spPr>
        <p:txBody>
          <a:bodyPr wrap="none" rtlCol="0">
            <a:spAutoFit/>
          </a:bodyPr>
          <a:lstStyle/>
          <a:p>
            <a:pPr algn="ctr"/>
            <a:r>
              <a:rPr lang="en-US" sz="4400" b="1" dirty="0">
                <a:solidFill>
                  <a:schemeClr val="accent1"/>
                </a:solidFill>
                <a:latin typeface="+mj-lt"/>
              </a:rPr>
              <a:t>$2M</a:t>
            </a:r>
            <a:endParaRPr lang="id-ID" sz="4400" b="1" dirty="0">
              <a:solidFill>
                <a:schemeClr val="accent1"/>
              </a:solidFill>
              <a:latin typeface="+mj-lt"/>
            </a:endParaRPr>
          </a:p>
        </p:txBody>
      </p:sp>
      <p:sp>
        <p:nvSpPr>
          <p:cNvPr id="35" name="TextBox 34"/>
          <p:cNvSpPr txBox="1"/>
          <p:nvPr/>
        </p:nvSpPr>
        <p:spPr>
          <a:xfrm>
            <a:off x="5795464" y="4634825"/>
            <a:ext cx="1409361" cy="769441"/>
          </a:xfrm>
          <a:prstGeom prst="rect">
            <a:avLst/>
          </a:prstGeom>
          <a:noFill/>
        </p:spPr>
        <p:txBody>
          <a:bodyPr wrap="none" rtlCol="0">
            <a:spAutoFit/>
          </a:bodyPr>
          <a:lstStyle/>
          <a:p>
            <a:pPr algn="ctr"/>
            <a:r>
              <a:rPr lang="en-US" sz="4400" b="1" dirty="0">
                <a:solidFill>
                  <a:schemeClr val="accent2"/>
                </a:solidFill>
                <a:latin typeface="+mj-lt"/>
              </a:rPr>
              <a:t>$1M</a:t>
            </a:r>
            <a:endParaRPr lang="id-ID" sz="4400" b="1" dirty="0">
              <a:solidFill>
                <a:schemeClr val="accent2"/>
              </a:solidFill>
              <a:latin typeface="+mj-lt"/>
            </a:endParaRPr>
          </a:p>
        </p:txBody>
      </p:sp>
      <p:sp>
        <p:nvSpPr>
          <p:cNvPr id="36" name="TextBox 35"/>
          <p:cNvSpPr txBox="1"/>
          <p:nvPr/>
        </p:nvSpPr>
        <p:spPr>
          <a:xfrm>
            <a:off x="8990111" y="2558901"/>
            <a:ext cx="1409361" cy="769441"/>
          </a:xfrm>
          <a:prstGeom prst="rect">
            <a:avLst/>
          </a:prstGeom>
          <a:noFill/>
        </p:spPr>
        <p:txBody>
          <a:bodyPr wrap="none" rtlCol="0">
            <a:spAutoFit/>
          </a:bodyPr>
          <a:lstStyle/>
          <a:p>
            <a:pPr algn="ctr"/>
            <a:r>
              <a:rPr lang="en-US" sz="4400" b="1" dirty="0">
                <a:solidFill>
                  <a:schemeClr val="accent3"/>
                </a:solidFill>
                <a:latin typeface="+mj-lt"/>
              </a:rPr>
              <a:t>$3M</a:t>
            </a:r>
            <a:endParaRPr lang="id-ID" sz="4400" b="1" dirty="0">
              <a:solidFill>
                <a:schemeClr val="accent3"/>
              </a:solidFill>
              <a:latin typeface="+mj-lt"/>
            </a:endParaRPr>
          </a:p>
        </p:txBody>
      </p:sp>
      <p:sp>
        <p:nvSpPr>
          <p:cNvPr id="40" name="Freeform 11"/>
          <p:cNvSpPr>
            <a:spLocks noEditPoints="1"/>
          </p:cNvSpPr>
          <p:nvPr/>
        </p:nvSpPr>
        <p:spPr bwMode="auto">
          <a:xfrm>
            <a:off x="7828971" y="5320075"/>
            <a:ext cx="413621" cy="414588"/>
          </a:xfrm>
          <a:custGeom>
            <a:avLst/>
            <a:gdLst>
              <a:gd name="T0" fmla="*/ 103 w 181"/>
              <a:gd name="T1" fmla="*/ 23 h 181"/>
              <a:gd name="T2" fmla="*/ 23 w 181"/>
              <a:gd name="T3" fmla="*/ 23 h 181"/>
              <a:gd name="T4" fmla="*/ 23 w 181"/>
              <a:gd name="T5" fmla="*/ 103 h 181"/>
              <a:gd name="T6" fmla="*/ 95 w 181"/>
              <a:gd name="T7" fmla="*/ 110 h 181"/>
              <a:gd name="T8" fmla="*/ 97 w 181"/>
              <a:gd name="T9" fmla="*/ 113 h 181"/>
              <a:gd name="T10" fmla="*/ 97 w 181"/>
              <a:gd name="T11" fmla="*/ 114 h 181"/>
              <a:gd name="T12" fmla="*/ 97 w 181"/>
              <a:gd name="T13" fmla="*/ 122 h 181"/>
              <a:gd name="T14" fmla="*/ 153 w 181"/>
              <a:gd name="T15" fmla="*/ 178 h 181"/>
              <a:gd name="T16" fmla="*/ 161 w 181"/>
              <a:gd name="T17" fmla="*/ 178 h 181"/>
              <a:gd name="T18" fmla="*/ 162 w 181"/>
              <a:gd name="T19" fmla="*/ 178 h 181"/>
              <a:gd name="T20" fmla="*/ 162 w 181"/>
              <a:gd name="T21" fmla="*/ 178 h 181"/>
              <a:gd name="T22" fmla="*/ 168 w 181"/>
              <a:gd name="T23" fmla="*/ 178 h 181"/>
              <a:gd name="T24" fmla="*/ 178 w 181"/>
              <a:gd name="T25" fmla="*/ 168 h 181"/>
              <a:gd name="T26" fmla="*/ 178 w 181"/>
              <a:gd name="T27" fmla="*/ 163 h 181"/>
              <a:gd name="T28" fmla="*/ 178 w 181"/>
              <a:gd name="T29" fmla="*/ 162 h 181"/>
              <a:gd name="T30" fmla="*/ 178 w 181"/>
              <a:gd name="T31" fmla="*/ 161 h 181"/>
              <a:gd name="T32" fmla="*/ 178 w 181"/>
              <a:gd name="T33" fmla="*/ 153 h 181"/>
              <a:gd name="T34" fmla="*/ 122 w 181"/>
              <a:gd name="T35" fmla="*/ 97 h 181"/>
              <a:gd name="T36" fmla="*/ 113 w 181"/>
              <a:gd name="T37" fmla="*/ 97 h 181"/>
              <a:gd name="T38" fmla="*/ 113 w 181"/>
              <a:gd name="T39" fmla="*/ 97 h 181"/>
              <a:gd name="T40" fmla="*/ 110 w 181"/>
              <a:gd name="T41" fmla="*/ 95 h 181"/>
              <a:gd name="T42" fmla="*/ 103 w 181"/>
              <a:gd name="T43" fmla="*/ 23 h 181"/>
              <a:gd name="T44" fmla="*/ 35 w 181"/>
              <a:gd name="T45" fmla="*/ 35 h 181"/>
              <a:gd name="T46" fmla="*/ 91 w 181"/>
              <a:gd name="T47" fmla="*/ 35 h 181"/>
              <a:gd name="T48" fmla="*/ 91 w 181"/>
              <a:gd name="T49" fmla="*/ 91 h 181"/>
              <a:gd name="T50" fmla="*/ 35 w 181"/>
              <a:gd name="T51" fmla="*/ 92 h 181"/>
              <a:gd name="T52" fmla="*/ 35 w 181"/>
              <a:gd name="T53" fmla="*/ 35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1" h="181">
                <a:moveTo>
                  <a:pt x="103" y="23"/>
                </a:moveTo>
                <a:cubicBezTo>
                  <a:pt x="81" y="0"/>
                  <a:pt x="45" y="0"/>
                  <a:pt x="23" y="23"/>
                </a:cubicBezTo>
                <a:cubicBezTo>
                  <a:pt x="0" y="45"/>
                  <a:pt x="0" y="81"/>
                  <a:pt x="23" y="103"/>
                </a:cubicBezTo>
                <a:cubicBezTo>
                  <a:pt x="42" y="123"/>
                  <a:pt x="72" y="125"/>
                  <a:pt x="95" y="110"/>
                </a:cubicBezTo>
                <a:cubicBezTo>
                  <a:pt x="97" y="113"/>
                  <a:pt x="97" y="113"/>
                  <a:pt x="97" y="113"/>
                </a:cubicBezTo>
                <a:cubicBezTo>
                  <a:pt x="97" y="114"/>
                  <a:pt x="97" y="114"/>
                  <a:pt x="97" y="114"/>
                </a:cubicBezTo>
                <a:cubicBezTo>
                  <a:pt x="94" y="116"/>
                  <a:pt x="94" y="120"/>
                  <a:pt x="97" y="122"/>
                </a:cubicBezTo>
                <a:cubicBezTo>
                  <a:pt x="153" y="178"/>
                  <a:pt x="153" y="178"/>
                  <a:pt x="153" y="178"/>
                </a:cubicBezTo>
                <a:cubicBezTo>
                  <a:pt x="155" y="181"/>
                  <a:pt x="159" y="181"/>
                  <a:pt x="161" y="178"/>
                </a:cubicBezTo>
                <a:cubicBezTo>
                  <a:pt x="162" y="178"/>
                  <a:pt x="162" y="178"/>
                  <a:pt x="162" y="178"/>
                </a:cubicBezTo>
                <a:cubicBezTo>
                  <a:pt x="162" y="178"/>
                  <a:pt x="162" y="178"/>
                  <a:pt x="162" y="178"/>
                </a:cubicBezTo>
                <a:cubicBezTo>
                  <a:pt x="164" y="180"/>
                  <a:pt x="166" y="180"/>
                  <a:pt x="168" y="178"/>
                </a:cubicBezTo>
                <a:cubicBezTo>
                  <a:pt x="178" y="168"/>
                  <a:pt x="178" y="168"/>
                  <a:pt x="178" y="168"/>
                </a:cubicBezTo>
                <a:cubicBezTo>
                  <a:pt x="180" y="166"/>
                  <a:pt x="180" y="164"/>
                  <a:pt x="178" y="163"/>
                </a:cubicBezTo>
                <a:cubicBezTo>
                  <a:pt x="178" y="162"/>
                  <a:pt x="178" y="162"/>
                  <a:pt x="178" y="162"/>
                </a:cubicBezTo>
                <a:cubicBezTo>
                  <a:pt x="178" y="161"/>
                  <a:pt x="178" y="161"/>
                  <a:pt x="178" y="161"/>
                </a:cubicBezTo>
                <a:cubicBezTo>
                  <a:pt x="181" y="159"/>
                  <a:pt x="181" y="155"/>
                  <a:pt x="178" y="153"/>
                </a:cubicBezTo>
                <a:cubicBezTo>
                  <a:pt x="122" y="97"/>
                  <a:pt x="122" y="97"/>
                  <a:pt x="122" y="97"/>
                </a:cubicBezTo>
                <a:cubicBezTo>
                  <a:pt x="120" y="94"/>
                  <a:pt x="116" y="94"/>
                  <a:pt x="113" y="97"/>
                </a:cubicBezTo>
                <a:cubicBezTo>
                  <a:pt x="113" y="97"/>
                  <a:pt x="113" y="97"/>
                  <a:pt x="113" y="97"/>
                </a:cubicBezTo>
                <a:cubicBezTo>
                  <a:pt x="110" y="95"/>
                  <a:pt x="110" y="95"/>
                  <a:pt x="110" y="95"/>
                </a:cubicBezTo>
                <a:cubicBezTo>
                  <a:pt x="125" y="73"/>
                  <a:pt x="123" y="42"/>
                  <a:pt x="103" y="23"/>
                </a:cubicBezTo>
                <a:moveTo>
                  <a:pt x="35" y="35"/>
                </a:moveTo>
                <a:cubicBezTo>
                  <a:pt x="50" y="19"/>
                  <a:pt x="76" y="19"/>
                  <a:pt x="91" y="35"/>
                </a:cubicBezTo>
                <a:cubicBezTo>
                  <a:pt x="107" y="50"/>
                  <a:pt x="107" y="76"/>
                  <a:pt x="91" y="91"/>
                </a:cubicBezTo>
                <a:cubicBezTo>
                  <a:pt x="76" y="107"/>
                  <a:pt x="50" y="107"/>
                  <a:pt x="35" y="92"/>
                </a:cubicBezTo>
                <a:cubicBezTo>
                  <a:pt x="19" y="76"/>
                  <a:pt x="19" y="50"/>
                  <a:pt x="35" y="35"/>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24"/>
          <p:cNvSpPr>
            <a:spLocks noEditPoints="1"/>
          </p:cNvSpPr>
          <p:nvPr/>
        </p:nvSpPr>
        <p:spPr bwMode="auto">
          <a:xfrm>
            <a:off x="8628802" y="3956251"/>
            <a:ext cx="269805" cy="415816"/>
          </a:xfrm>
          <a:custGeom>
            <a:avLst/>
            <a:gdLst>
              <a:gd name="T0" fmla="*/ 108 w 108"/>
              <a:gd name="T1" fmla="*/ 53 h 166"/>
              <a:gd name="T2" fmla="*/ 94 w 108"/>
              <a:gd name="T3" fmla="*/ 90 h 166"/>
              <a:gd name="T4" fmla="*/ 77 w 108"/>
              <a:gd name="T5" fmla="*/ 123 h 166"/>
              <a:gd name="T6" fmla="*/ 32 w 108"/>
              <a:gd name="T7" fmla="*/ 123 h 166"/>
              <a:gd name="T8" fmla="*/ 15 w 108"/>
              <a:gd name="T9" fmla="*/ 90 h 166"/>
              <a:gd name="T10" fmla="*/ 0 w 108"/>
              <a:gd name="T11" fmla="*/ 53 h 166"/>
              <a:gd name="T12" fmla="*/ 54 w 108"/>
              <a:gd name="T13" fmla="*/ 0 h 166"/>
              <a:gd name="T14" fmla="*/ 54 w 108"/>
              <a:gd name="T15" fmla="*/ 0 h 166"/>
              <a:gd name="T16" fmla="*/ 54 w 108"/>
              <a:gd name="T17" fmla="*/ 0 h 166"/>
              <a:gd name="T18" fmla="*/ 108 w 108"/>
              <a:gd name="T19" fmla="*/ 53 h 166"/>
              <a:gd name="T20" fmla="*/ 75 w 108"/>
              <a:gd name="T21" fmla="*/ 127 h 166"/>
              <a:gd name="T22" fmla="*/ 34 w 108"/>
              <a:gd name="T23" fmla="*/ 127 h 166"/>
              <a:gd name="T24" fmla="*/ 30 w 108"/>
              <a:gd name="T25" fmla="*/ 131 h 166"/>
              <a:gd name="T26" fmla="*/ 30 w 108"/>
              <a:gd name="T27" fmla="*/ 132 h 166"/>
              <a:gd name="T28" fmla="*/ 34 w 108"/>
              <a:gd name="T29" fmla="*/ 136 h 166"/>
              <a:gd name="T30" fmla="*/ 75 w 108"/>
              <a:gd name="T31" fmla="*/ 136 h 166"/>
              <a:gd name="T32" fmla="*/ 79 w 108"/>
              <a:gd name="T33" fmla="*/ 132 h 166"/>
              <a:gd name="T34" fmla="*/ 79 w 108"/>
              <a:gd name="T35" fmla="*/ 131 h 166"/>
              <a:gd name="T36" fmla="*/ 75 w 108"/>
              <a:gd name="T37" fmla="*/ 127 h 166"/>
              <a:gd name="T38" fmla="*/ 75 w 108"/>
              <a:gd name="T39" fmla="*/ 139 h 166"/>
              <a:gd name="T40" fmla="*/ 34 w 108"/>
              <a:gd name="T41" fmla="*/ 139 h 166"/>
              <a:gd name="T42" fmla="*/ 30 w 108"/>
              <a:gd name="T43" fmla="*/ 143 h 166"/>
              <a:gd name="T44" fmla="*/ 30 w 108"/>
              <a:gd name="T45" fmla="*/ 143 h 166"/>
              <a:gd name="T46" fmla="*/ 34 w 108"/>
              <a:gd name="T47" fmla="*/ 147 h 166"/>
              <a:gd name="T48" fmla="*/ 75 w 108"/>
              <a:gd name="T49" fmla="*/ 147 h 166"/>
              <a:gd name="T50" fmla="*/ 79 w 108"/>
              <a:gd name="T51" fmla="*/ 143 h 166"/>
              <a:gd name="T52" fmla="*/ 79 w 108"/>
              <a:gd name="T53" fmla="*/ 143 h 166"/>
              <a:gd name="T54" fmla="*/ 75 w 108"/>
              <a:gd name="T55" fmla="*/ 139 h 166"/>
              <a:gd name="T56" fmla="*/ 75 w 108"/>
              <a:gd name="T57" fmla="*/ 150 h 166"/>
              <a:gd name="T58" fmla="*/ 34 w 108"/>
              <a:gd name="T59" fmla="*/ 150 h 166"/>
              <a:gd name="T60" fmla="*/ 30 w 108"/>
              <a:gd name="T61" fmla="*/ 154 h 166"/>
              <a:gd name="T62" fmla="*/ 30 w 108"/>
              <a:gd name="T63" fmla="*/ 156 h 166"/>
              <a:gd name="T64" fmla="*/ 34 w 108"/>
              <a:gd name="T65" fmla="*/ 160 h 166"/>
              <a:gd name="T66" fmla="*/ 38 w 108"/>
              <a:gd name="T67" fmla="*/ 160 h 166"/>
              <a:gd name="T68" fmla="*/ 38 w 108"/>
              <a:gd name="T69" fmla="*/ 162 h 166"/>
              <a:gd name="T70" fmla="*/ 42 w 108"/>
              <a:gd name="T71" fmla="*/ 166 h 166"/>
              <a:gd name="T72" fmla="*/ 66 w 108"/>
              <a:gd name="T73" fmla="*/ 166 h 166"/>
              <a:gd name="T74" fmla="*/ 70 w 108"/>
              <a:gd name="T75" fmla="*/ 162 h 166"/>
              <a:gd name="T76" fmla="*/ 70 w 108"/>
              <a:gd name="T77" fmla="*/ 160 h 166"/>
              <a:gd name="T78" fmla="*/ 75 w 108"/>
              <a:gd name="T79" fmla="*/ 160 h 166"/>
              <a:gd name="T80" fmla="*/ 79 w 108"/>
              <a:gd name="T81" fmla="*/ 156 h 166"/>
              <a:gd name="T82" fmla="*/ 79 w 108"/>
              <a:gd name="T83" fmla="*/ 154 h 166"/>
              <a:gd name="T84" fmla="*/ 75 w 108"/>
              <a:gd name="T85" fmla="*/ 15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66">
                <a:moveTo>
                  <a:pt x="108" y="53"/>
                </a:moveTo>
                <a:cubicBezTo>
                  <a:pt x="108" y="68"/>
                  <a:pt x="103" y="81"/>
                  <a:pt x="94" y="90"/>
                </a:cubicBezTo>
                <a:cubicBezTo>
                  <a:pt x="76" y="111"/>
                  <a:pt x="86" y="123"/>
                  <a:pt x="77" y="123"/>
                </a:cubicBezTo>
                <a:cubicBezTo>
                  <a:pt x="32" y="123"/>
                  <a:pt x="32" y="123"/>
                  <a:pt x="32" y="123"/>
                </a:cubicBezTo>
                <a:cubicBezTo>
                  <a:pt x="22" y="123"/>
                  <a:pt x="33" y="111"/>
                  <a:pt x="15" y="90"/>
                </a:cubicBezTo>
                <a:cubicBezTo>
                  <a:pt x="6" y="81"/>
                  <a:pt x="0" y="68"/>
                  <a:pt x="0" y="53"/>
                </a:cubicBezTo>
                <a:cubicBezTo>
                  <a:pt x="0" y="24"/>
                  <a:pt x="25" y="0"/>
                  <a:pt x="54" y="0"/>
                </a:cubicBezTo>
                <a:cubicBezTo>
                  <a:pt x="54" y="0"/>
                  <a:pt x="54" y="0"/>
                  <a:pt x="54" y="0"/>
                </a:cubicBezTo>
                <a:cubicBezTo>
                  <a:pt x="54" y="0"/>
                  <a:pt x="54" y="0"/>
                  <a:pt x="54" y="0"/>
                </a:cubicBezTo>
                <a:cubicBezTo>
                  <a:pt x="84" y="0"/>
                  <a:pt x="108" y="24"/>
                  <a:pt x="108" y="53"/>
                </a:cubicBezTo>
                <a:moveTo>
                  <a:pt x="75" y="127"/>
                </a:moveTo>
                <a:cubicBezTo>
                  <a:pt x="34" y="127"/>
                  <a:pt x="34" y="127"/>
                  <a:pt x="34" y="127"/>
                </a:cubicBezTo>
                <a:cubicBezTo>
                  <a:pt x="32" y="127"/>
                  <a:pt x="30" y="129"/>
                  <a:pt x="30" y="131"/>
                </a:cubicBezTo>
                <a:cubicBezTo>
                  <a:pt x="30" y="132"/>
                  <a:pt x="30" y="132"/>
                  <a:pt x="30" y="132"/>
                </a:cubicBezTo>
                <a:cubicBezTo>
                  <a:pt x="30" y="134"/>
                  <a:pt x="32" y="136"/>
                  <a:pt x="34" y="136"/>
                </a:cubicBezTo>
                <a:cubicBezTo>
                  <a:pt x="75" y="136"/>
                  <a:pt x="75" y="136"/>
                  <a:pt x="75" y="136"/>
                </a:cubicBezTo>
                <a:cubicBezTo>
                  <a:pt x="77" y="136"/>
                  <a:pt x="79" y="134"/>
                  <a:pt x="79" y="132"/>
                </a:cubicBezTo>
                <a:cubicBezTo>
                  <a:pt x="79" y="131"/>
                  <a:pt x="79" y="131"/>
                  <a:pt x="79" y="131"/>
                </a:cubicBezTo>
                <a:cubicBezTo>
                  <a:pt x="79" y="129"/>
                  <a:pt x="77" y="127"/>
                  <a:pt x="75" y="127"/>
                </a:cubicBezTo>
                <a:moveTo>
                  <a:pt x="75" y="139"/>
                </a:moveTo>
                <a:cubicBezTo>
                  <a:pt x="34" y="139"/>
                  <a:pt x="34" y="139"/>
                  <a:pt x="34" y="139"/>
                </a:cubicBezTo>
                <a:cubicBezTo>
                  <a:pt x="32" y="139"/>
                  <a:pt x="30" y="141"/>
                  <a:pt x="30" y="143"/>
                </a:cubicBezTo>
                <a:cubicBezTo>
                  <a:pt x="30" y="143"/>
                  <a:pt x="30" y="143"/>
                  <a:pt x="30" y="143"/>
                </a:cubicBezTo>
                <a:cubicBezTo>
                  <a:pt x="30" y="145"/>
                  <a:pt x="32" y="147"/>
                  <a:pt x="34" y="147"/>
                </a:cubicBezTo>
                <a:cubicBezTo>
                  <a:pt x="75" y="147"/>
                  <a:pt x="75" y="147"/>
                  <a:pt x="75" y="147"/>
                </a:cubicBezTo>
                <a:cubicBezTo>
                  <a:pt x="77" y="147"/>
                  <a:pt x="79" y="145"/>
                  <a:pt x="79" y="143"/>
                </a:cubicBezTo>
                <a:cubicBezTo>
                  <a:pt x="79" y="143"/>
                  <a:pt x="79" y="143"/>
                  <a:pt x="79" y="143"/>
                </a:cubicBezTo>
                <a:cubicBezTo>
                  <a:pt x="79" y="141"/>
                  <a:pt x="77" y="139"/>
                  <a:pt x="75" y="139"/>
                </a:cubicBezTo>
                <a:moveTo>
                  <a:pt x="75" y="150"/>
                </a:moveTo>
                <a:cubicBezTo>
                  <a:pt x="34" y="150"/>
                  <a:pt x="34" y="150"/>
                  <a:pt x="34" y="150"/>
                </a:cubicBezTo>
                <a:cubicBezTo>
                  <a:pt x="32" y="150"/>
                  <a:pt x="30" y="152"/>
                  <a:pt x="30" y="154"/>
                </a:cubicBezTo>
                <a:cubicBezTo>
                  <a:pt x="30" y="156"/>
                  <a:pt x="30" y="156"/>
                  <a:pt x="30" y="156"/>
                </a:cubicBezTo>
                <a:cubicBezTo>
                  <a:pt x="30" y="159"/>
                  <a:pt x="32" y="160"/>
                  <a:pt x="34" y="160"/>
                </a:cubicBezTo>
                <a:cubicBezTo>
                  <a:pt x="38" y="160"/>
                  <a:pt x="38" y="160"/>
                  <a:pt x="38" y="160"/>
                </a:cubicBezTo>
                <a:cubicBezTo>
                  <a:pt x="38" y="162"/>
                  <a:pt x="38" y="162"/>
                  <a:pt x="38" y="162"/>
                </a:cubicBezTo>
                <a:cubicBezTo>
                  <a:pt x="38" y="164"/>
                  <a:pt x="40" y="166"/>
                  <a:pt x="42" y="166"/>
                </a:cubicBezTo>
                <a:cubicBezTo>
                  <a:pt x="66" y="166"/>
                  <a:pt x="66" y="166"/>
                  <a:pt x="66" y="166"/>
                </a:cubicBezTo>
                <a:cubicBezTo>
                  <a:pt x="69" y="166"/>
                  <a:pt x="70" y="164"/>
                  <a:pt x="70" y="162"/>
                </a:cubicBezTo>
                <a:cubicBezTo>
                  <a:pt x="70" y="160"/>
                  <a:pt x="70" y="160"/>
                  <a:pt x="70" y="160"/>
                </a:cubicBezTo>
                <a:cubicBezTo>
                  <a:pt x="75" y="160"/>
                  <a:pt x="75" y="160"/>
                  <a:pt x="75" y="160"/>
                </a:cubicBezTo>
                <a:cubicBezTo>
                  <a:pt x="77" y="160"/>
                  <a:pt x="79" y="159"/>
                  <a:pt x="79" y="156"/>
                </a:cubicBezTo>
                <a:cubicBezTo>
                  <a:pt x="79" y="154"/>
                  <a:pt x="79" y="154"/>
                  <a:pt x="79" y="154"/>
                </a:cubicBezTo>
                <a:cubicBezTo>
                  <a:pt x="79" y="152"/>
                  <a:pt x="77" y="150"/>
                  <a:pt x="75" y="150"/>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38"/>
          <p:cNvSpPr>
            <a:spLocks noEditPoints="1"/>
          </p:cNvSpPr>
          <p:nvPr/>
        </p:nvSpPr>
        <p:spPr bwMode="auto">
          <a:xfrm>
            <a:off x="2341570" y="3871939"/>
            <a:ext cx="355389" cy="341665"/>
          </a:xfrm>
          <a:custGeom>
            <a:avLst/>
            <a:gdLst>
              <a:gd name="T0" fmla="*/ 190 w 208"/>
              <a:gd name="T1" fmla="*/ 100 h 200"/>
              <a:gd name="T2" fmla="*/ 188 w 208"/>
              <a:gd name="T3" fmla="*/ 100 h 200"/>
              <a:gd name="T4" fmla="*/ 161 w 208"/>
              <a:gd name="T5" fmla="*/ 24 h 200"/>
              <a:gd name="T6" fmla="*/ 104 w 208"/>
              <a:gd name="T7" fmla="*/ 0 h 200"/>
              <a:gd name="T8" fmla="*/ 47 w 208"/>
              <a:gd name="T9" fmla="*/ 24 h 200"/>
              <a:gd name="T10" fmla="*/ 20 w 208"/>
              <a:gd name="T11" fmla="*/ 100 h 200"/>
              <a:gd name="T12" fmla="*/ 18 w 208"/>
              <a:gd name="T13" fmla="*/ 100 h 200"/>
              <a:gd name="T14" fmla="*/ 14 w 208"/>
              <a:gd name="T15" fmla="*/ 101 h 200"/>
              <a:gd name="T16" fmla="*/ 14 w 208"/>
              <a:gd name="T17" fmla="*/ 170 h 200"/>
              <a:gd name="T18" fmla="*/ 18 w 208"/>
              <a:gd name="T19" fmla="*/ 171 h 200"/>
              <a:gd name="T20" fmla="*/ 42 w 208"/>
              <a:gd name="T21" fmla="*/ 171 h 200"/>
              <a:gd name="T22" fmla="*/ 48 w 208"/>
              <a:gd name="T23" fmla="*/ 106 h 200"/>
              <a:gd name="T24" fmla="*/ 32 w 208"/>
              <a:gd name="T25" fmla="*/ 100 h 200"/>
              <a:gd name="T26" fmla="*/ 55 w 208"/>
              <a:gd name="T27" fmla="*/ 33 h 200"/>
              <a:gd name="T28" fmla="*/ 104 w 208"/>
              <a:gd name="T29" fmla="*/ 16 h 200"/>
              <a:gd name="T30" fmla="*/ 153 w 208"/>
              <a:gd name="T31" fmla="*/ 33 h 200"/>
              <a:gd name="T32" fmla="*/ 176 w 208"/>
              <a:gd name="T33" fmla="*/ 100 h 200"/>
              <a:gd name="T34" fmla="*/ 160 w 208"/>
              <a:gd name="T35" fmla="*/ 106 h 200"/>
              <a:gd name="T36" fmla="*/ 164 w 208"/>
              <a:gd name="T37" fmla="*/ 171 h 200"/>
              <a:gd name="T38" fmla="*/ 121 w 208"/>
              <a:gd name="T39" fmla="*/ 188 h 200"/>
              <a:gd name="T40" fmla="*/ 92 w 208"/>
              <a:gd name="T41" fmla="*/ 184 h 200"/>
              <a:gd name="T42" fmla="*/ 92 w 208"/>
              <a:gd name="T43" fmla="*/ 200 h 200"/>
              <a:gd name="T44" fmla="*/ 121 w 208"/>
              <a:gd name="T45" fmla="*/ 196 h 200"/>
              <a:gd name="T46" fmla="*/ 176 w 208"/>
              <a:gd name="T47" fmla="*/ 171 h 200"/>
              <a:gd name="T48" fmla="*/ 190 w 208"/>
              <a:gd name="T49" fmla="*/ 171 h 200"/>
              <a:gd name="T50" fmla="*/ 190 w 208"/>
              <a:gd name="T51" fmla="*/ 171 h 200"/>
              <a:gd name="T52" fmla="*/ 208 w 208"/>
              <a:gd name="T53" fmla="*/ 135 h 200"/>
              <a:gd name="T54" fmla="*/ 36 w 208"/>
              <a:gd name="T55" fmla="*/ 159 h 200"/>
              <a:gd name="T56" fmla="*/ 24 w 208"/>
              <a:gd name="T57" fmla="*/ 112 h 200"/>
              <a:gd name="T58" fmla="*/ 36 w 208"/>
              <a:gd name="T59" fmla="*/ 159 h 200"/>
              <a:gd name="T60" fmla="*/ 172 w 208"/>
              <a:gd name="T61" fmla="*/ 159 h 200"/>
              <a:gd name="T62" fmla="*/ 184 w 208"/>
              <a:gd name="T63" fmla="*/ 112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8" h="200">
                <a:moveTo>
                  <a:pt x="194" y="101"/>
                </a:moveTo>
                <a:cubicBezTo>
                  <a:pt x="193" y="100"/>
                  <a:pt x="192" y="100"/>
                  <a:pt x="190" y="100"/>
                </a:cubicBezTo>
                <a:cubicBezTo>
                  <a:pt x="190" y="100"/>
                  <a:pt x="190" y="100"/>
                  <a:pt x="190" y="100"/>
                </a:cubicBezTo>
                <a:cubicBezTo>
                  <a:pt x="188" y="100"/>
                  <a:pt x="188" y="100"/>
                  <a:pt x="188" y="100"/>
                </a:cubicBezTo>
                <a:cubicBezTo>
                  <a:pt x="188" y="85"/>
                  <a:pt x="188" y="85"/>
                  <a:pt x="188" y="85"/>
                </a:cubicBezTo>
                <a:cubicBezTo>
                  <a:pt x="188" y="61"/>
                  <a:pt x="177" y="39"/>
                  <a:pt x="161" y="24"/>
                </a:cubicBezTo>
                <a:cubicBezTo>
                  <a:pt x="161" y="22"/>
                  <a:pt x="160" y="20"/>
                  <a:pt x="158" y="19"/>
                </a:cubicBezTo>
                <a:cubicBezTo>
                  <a:pt x="143" y="6"/>
                  <a:pt x="124" y="0"/>
                  <a:pt x="104" y="0"/>
                </a:cubicBezTo>
                <a:cubicBezTo>
                  <a:pt x="84" y="0"/>
                  <a:pt x="65" y="6"/>
                  <a:pt x="50" y="19"/>
                </a:cubicBezTo>
                <a:cubicBezTo>
                  <a:pt x="48" y="20"/>
                  <a:pt x="47" y="22"/>
                  <a:pt x="47" y="24"/>
                </a:cubicBezTo>
                <a:cubicBezTo>
                  <a:pt x="30" y="39"/>
                  <a:pt x="20" y="61"/>
                  <a:pt x="20" y="85"/>
                </a:cubicBezTo>
                <a:cubicBezTo>
                  <a:pt x="20" y="100"/>
                  <a:pt x="20" y="100"/>
                  <a:pt x="20" y="100"/>
                </a:cubicBezTo>
                <a:cubicBezTo>
                  <a:pt x="18" y="100"/>
                  <a:pt x="18" y="100"/>
                  <a:pt x="18" y="100"/>
                </a:cubicBezTo>
                <a:cubicBezTo>
                  <a:pt x="18" y="100"/>
                  <a:pt x="18" y="100"/>
                  <a:pt x="18" y="100"/>
                </a:cubicBezTo>
                <a:cubicBezTo>
                  <a:pt x="18" y="100"/>
                  <a:pt x="18" y="100"/>
                  <a:pt x="18" y="100"/>
                </a:cubicBezTo>
                <a:cubicBezTo>
                  <a:pt x="16" y="100"/>
                  <a:pt x="15" y="100"/>
                  <a:pt x="14" y="101"/>
                </a:cubicBezTo>
                <a:cubicBezTo>
                  <a:pt x="12" y="102"/>
                  <a:pt x="0" y="114"/>
                  <a:pt x="0" y="135"/>
                </a:cubicBezTo>
                <a:cubicBezTo>
                  <a:pt x="0" y="157"/>
                  <a:pt x="12" y="168"/>
                  <a:pt x="14" y="170"/>
                </a:cubicBezTo>
                <a:cubicBezTo>
                  <a:pt x="15" y="170"/>
                  <a:pt x="16" y="171"/>
                  <a:pt x="18" y="171"/>
                </a:cubicBezTo>
                <a:cubicBezTo>
                  <a:pt x="18" y="171"/>
                  <a:pt x="18" y="171"/>
                  <a:pt x="18" y="171"/>
                </a:cubicBezTo>
                <a:cubicBezTo>
                  <a:pt x="18" y="171"/>
                  <a:pt x="18" y="171"/>
                  <a:pt x="18" y="171"/>
                </a:cubicBezTo>
                <a:cubicBezTo>
                  <a:pt x="42" y="171"/>
                  <a:pt x="42" y="171"/>
                  <a:pt x="42" y="171"/>
                </a:cubicBezTo>
                <a:cubicBezTo>
                  <a:pt x="45" y="171"/>
                  <a:pt x="48" y="168"/>
                  <a:pt x="48" y="165"/>
                </a:cubicBezTo>
                <a:cubicBezTo>
                  <a:pt x="48" y="106"/>
                  <a:pt x="48" y="106"/>
                  <a:pt x="48" y="106"/>
                </a:cubicBezTo>
                <a:cubicBezTo>
                  <a:pt x="48" y="102"/>
                  <a:pt x="45" y="100"/>
                  <a:pt x="42" y="100"/>
                </a:cubicBezTo>
                <a:cubicBezTo>
                  <a:pt x="32" y="100"/>
                  <a:pt x="32" y="100"/>
                  <a:pt x="32" y="100"/>
                </a:cubicBezTo>
                <a:cubicBezTo>
                  <a:pt x="32" y="85"/>
                  <a:pt x="32" y="85"/>
                  <a:pt x="32" y="85"/>
                </a:cubicBezTo>
                <a:cubicBezTo>
                  <a:pt x="32" y="65"/>
                  <a:pt x="41" y="46"/>
                  <a:pt x="55" y="33"/>
                </a:cubicBezTo>
                <a:cubicBezTo>
                  <a:pt x="57" y="33"/>
                  <a:pt x="58" y="32"/>
                  <a:pt x="60" y="31"/>
                </a:cubicBezTo>
                <a:cubicBezTo>
                  <a:pt x="72" y="21"/>
                  <a:pt x="88" y="16"/>
                  <a:pt x="104" y="16"/>
                </a:cubicBezTo>
                <a:cubicBezTo>
                  <a:pt x="120" y="16"/>
                  <a:pt x="135" y="21"/>
                  <a:pt x="148" y="31"/>
                </a:cubicBezTo>
                <a:cubicBezTo>
                  <a:pt x="149" y="32"/>
                  <a:pt x="151" y="33"/>
                  <a:pt x="153" y="33"/>
                </a:cubicBezTo>
                <a:cubicBezTo>
                  <a:pt x="167" y="46"/>
                  <a:pt x="176" y="65"/>
                  <a:pt x="176" y="85"/>
                </a:cubicBezTo>
                <a:cubicBezTo>
                  <a:pt x="176" y="100"/>
                  <a:pt x="176" y="100"/>
                  <a:pt x="176" y="100"/>
                </a:cubicBezTo>
                <a:cubicBezTo>
                  <a:pt x="166" y="100"/>
                  <a:pt x="166" y="100"/>
                  <a:pt x="166" y="100"/>
                </a:cubicBezTo>
                <a:cubicBezTo>
                  <a:pt x="163" y="100"/>
                  <a:pt x="160" y="102"/>
                  <a:pt x="160" y="106"/>
                </a:cubicBezTo>
                <a:cubicBezTo>
                  <a:pt x="160" y="165"/>
                  <a:pt x="160" y="165"/>
                  <a:pt x="160" y="165"/>
                </a:cubicBezTo>
                <a:cubicBezTo>
                  <a:pt x="160" y="168"/>
                  <a:pt x="162" y="170"/>
                  <a:pt x="164" y="171"/>
                </a:cubicBezTo>
                <a:cubicBezTo>
                  <a:pt x="154" y="178"/>
                  <a:pt x="138" y="188"/>
                  <a:pt x="122" y="188"/>
                </a:cubicBezTo>
                <a:cubicBezTo>
                  <a:pt x="121" y="188"/>
                  <a:pt x="121" y="188"/>
                  <a:pt x="121" y="188"/>
                </a:cubicBezTo>
                <a:cubicBezTo>
                  <a:pt x="120" y="186"/>
                  <a:pt x="117" y="184"/>
                  <a:pt x="114" y="184"/>
                </a:cubicBezTo>
                <a:cubicBezTo>
                  <a:pt x="92" y="184"/>
                  <a:pt x="92" y="184"/>
                  <a:pt x="92" y="184"/>
                </a:cubicBezTo>
                <a:cubicBezTo>
                  <a:pt x="87" y="184"/>
                  <a:pt x="84" y="188"/>
                  <a:pt x="84" y="192"/>
                </a:cubicBezTo>
                <a:cubicBezTo>
                  <a:pt x="84" y="197"/>
                  <a:pt x="87" y="200"/>
                  <a:pt x="92" y="200"/>
                </a:cubicBezTo>
                <a:cubicBezTo>
                  <a:pt x="114" y="200"/>
                  <a:pt x="114" y="200"/>
                  <a:pt x="114" y="200"/>
                </a:cubicBezTo>
                <a:cubicBezTo>
                  <a:pt x="117" y="200"/>
                  <a:pt x="120" y="199"/>
                  <a:pt x="121" y="196"/>
                </a:cubicBezTo>
                <a:cubicBezTo>
                  <a:pt x="122" y="196"/>
                  <a:pt x="122" y="196"/>
                  <a:pt x="122" y="196"/>
                </a:cubicBezTo>
                <a:cubicBezTo>
                  <a:pt x="145" y="196"/>
                  <a:pt x="168" y="178"/>
                  <a:pt x="176" y="171"/>
                </a:cubicBezTo>
                <a:cubicBezTo>
                  <a:pt x="190" y="171"/>
                  <a:pt x="190" y="171"/>
                  <a:pt x="190" y="171"/>
                </a:cubicBezTo>
                <a:cubicBezTo>
                  <a:pt x="190" y="171"/>
                  <a:pt x="190" y="171"/>
                  <a:pt x="190" y="171"/>
                </a:cubicBezTo>
                <a:cubicBezTo>
                  <a:pt x="190" y="171"/>
                  <a:pt x="190" y="171"/>
                  <a:pt x="190" y="171"/>
                </a:cubicBezTo>
                <a:cubicBezTo>
                  <a:pt x="190" y="171"/>
                  <a:pt x="190" y="171"/>
                  <a:pt x="190" y="171"/>
                </a:cubicBezTo>
                <a:cubicBezTo>
                  <a:pt x="192" y="171"/>
                  <a:pt x="193" y="170"/>
                  <a:pt x="194" y="170"/>
                </a:cubicBezTo>
                <a:cubicBezTo>
                  <a:pt x="195" y="168"/>
                  <a:pt x="208" y="157"/>
                  <a:pt x="208" y="135"/>
                </a:cubicBezTo>
                <a:cubicBezTo>
                  <a:pt x="208" y="114"/>
                  <a:pt x="195" y="102"/>
                  <a:pt x="194" y="101"/>
                </a:cubicBezTo>
                <a:moveTo>
                  <a:pt x="36" y="159"/>
                </a:moveTo>
                <a:cubicBezTo>
                  <a:pt x="24" y="159"/>
                  <a:pt x="24" y="159"/>
                  <a:pt x="24" y="159"/>
                </a:cubicBezTo>
                <a:cubicBezTo>
                  <a:pt x="24" y="112"/>
                  <a:pt x="24" y="112"/>
                  <a:pt x="24" y="112"/>
                </a:cubicBezTo>
                <a:cubicBezTo>
                  <a:pt x="36" y="112"/>
                  <a:pt x="36" y="112"/>
                  <a:pt x="36" y="112"/>
                </a:cubicBezTo>
                <a:lnTo>
                  <a:pt x="36" y="159"/>
                </a:lnTo>
                <a:close/>
                <a:moveTo>
                  <a:pt x="184" y="159"/>
                </a:moveTo>
                <a:cubicBezTo>
                  <a:pt x="172" y="159"/>
                  <a:pt x="172" y="159"/>
                  <a:pt x="172" y="159"/>
                </a:cubicBezTo>
                <a:cubicBezTo>
                  <a:pt x="172" y="112"/>
                  <a:pt x="172" y="112"/>
                  <a:pt x="172" y="112"/>
                </a:cubicBezTo>
                <a:cubicBezTo>
                  <a:pt x="184" y="112"/>
                  <a:pt x="184" y="112"/>
                  <a:pt x="184" y="112"/>
                </a:cubicBezTo>
                <a:lnTo>
                  <a:pt x="184" y="15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39"/>
          <p:cNvSpPr>
            <a:spLocks/>
          </p:cNvSpPr>
          <p:nvPr/>
        </p:nvSpPr>
        <p:spPr bwMode="auto">
          <a:xfrm>
            <a:off x="11069222" y="3330372"/>
            <a:ext cx="295108" cy="436246"/>
          </a:xfrm>
          <a:custGeom>
            <a:avLst/>
            <a:gdLst>
              <a:gd name="T0" fmla="*/ 128 w 136"/>
              <a:gd name="T1" fmla="*/ 185 h 201"/>
              <a:gd name="T2" fmla="*/ 117 w 136"/>
              <a:gd name="T3" fmla="*/ 177 h 201"/>
              <a:gd name="T4" fmla="*/ 117 w 136"/>
              <a:gd name="T5" fmla="*/ 155 h 201"/>
              <a:gd name="T6" fmla="*/ 126 w 136"/>
              <a:gd name="T7" fmla="*/ 150 h 201"/>
              <a:gd name="T8" fmla="*/ 110 w 136"/>
              <a:gd name="T9" fmla="*/ 142 h 201"/>
              <a:gd name="T10" fmla="*/ 111 w 136"/>
              <a:gd name="T11" fmla="*/ 103 h 201"/>
              <a:gd name="T12" fmla="*/ 112 w 136"/>
              <a:gd name="T13" fmla="*/ 91 h 201"/>
              <a:gd name="T14" fmla="*/ 42 w 136"/>
              <a:gd name="T15" fmla="*/ 6 h 201"/>
              <a:gd name="T16" fmla="*/ 9 w 136"/>
              <a:gd name="T17" fmla="*/ 22 h 201"/>
              <a:gd name="T18" fmla="*/ 8 w 136"/>
              <a:gd name="T19" fmla="*/ 33 h 201"/>
              <a:gd name="T20" fmla="*/ 22 w 136"/>
              <a:gd name="T21" fmla="*/ 30 h 201"/>
              <a:gd name="T22" fmla="*/ 22 w 136"/>
              <a:gd name="T23" fmla="*/ 30 h 201"/>
              <a:gd name="T24" fmla="*/ 10 w 136"/>
              <a:gd name="T25" fmla="*/ 55 h 201"/>
              <a:gd name="T26" fmla="*/ 3 w 136"/>
              <a:gd name="T27" fmla="*/ 78 h 201"/>
              <a:gd name="T28" fmla="*/ 19 w 136"/>
              <a:gd name="T29" fmla="*/ 84 h 201"/>
              <a:gd name="T30" fmla="*/ 33 w 136"/>
              <a:gd name="T31" fmla="*/ 69 h 201"/>
              <a:gd name="T32" fmla="*/ 44 w 136"/>
              <a:gd name="T33" fmla="*/ 90 h 201"/>
              <a:gd name="T34" fmla="*/ 20 w 136"/>
              <a:gd name="T35" fmla="*/ 124 h 201"/>
              <a:gd name="T36" fmla="*/ 23 w 136"/>
              <a:gd name="T37" fmla="*/ 135 h 201"/>
              <a:gd name="T38" fmla="*/ 25 w 136"/>
              <a:gd name="T39" fmla="*/ 137 h 201"/>
              <a:gd name="T40" fmla="*/ 27 w 136"/>
              <a:gd name="T41" fmla="*/ 139 h 201"/>
              <a:gd name="T42" fmla="*/ 29 w 136"/>
              <a:gd name="T43" fmla="*/ 141 h 201"/>
              <a:gd name="T44" fmla="*/ 30 w 136"/>
              <a:gd name="T45" fmla="*/ 142 h 201"/>
              <a:gd name="T46" fmla="*/ 23 w 136"/>
              <a:gd name="T47" fmla="*/ 142 h 201"/>
              <a:gd name="T48" fmla="*/ 11 w 136"/>
              <a:gd name="T49" fmla="*/ 150 h 201"/>
              <a:gd name="T50" fmla="*/ 13 w 136"/>
              <a:gd name="T51" fmla="*/ 154 h 201"/>
              <a:gd name="T52" fmla="*/ 16 w 136"/>
              <a:gd name="T53" fmla="*/ 155 h 201"/>
              <a:gd name="T54" fmla="*/ 20 w 136"/>
              <a:gd name="T55" fmla="*/ 155 h 201"/>
              <a:gd name="T56" fmla="*/ 20 w 136"/>
              <a:gd name="T57" fmla="*/ 177 h 201"/>
              <a:gd name="T58" fmla="*/ 20 w 136"/>
              <a:gd name="T59" fmla="*/ 177 h 201"/>
              <a:gd name="T60" fmla="*/ 9 w 136"/>
              <a:gd name="T61" fmla="*/ 187 h 201"/>
              <a:gd name="T62" fmla="*/ 7 w 136"/>
              <a:gd name="T63" fmla="*/ 189 h 201"/>
              <a:gd name="T64" fmla="*/ 6 w 136"/>
              <a:gd name="T65" fmla="*/ 190 h 201"/>
              <a:gd name="T66" fmla="*/ 5 w 136"/>
              <a:gd name="T67" fmla="*/ 190 h 201"/>
              <a:gd name="T68" fmla="*/ 4 w 136"/>
              <a:gd name="T69" fmla="*/ 191 h 201"/>
              <a:gd name="T70" fmla="*/ 4 w 136"/>
              <a:gd name="T71" fmla="*/ 191 h 201"/>
              <a:gd name="T72" fmla="*/ 3 w 136"/>
              <a:gd name="T73" fmla="*/ 193 h 201"/>
              <a:gd name="T74" fmla="*/ 2 w 136"/>
              <a:gd name="T75" fmla="*/ 193 h 201"/>
              <a:gd name="T76" fmla="*/ 2 w 136"/>
              <a:gd name="T77" fmla="*/ 194 h 201"/>
              <a:gd name="T78" fmla="*/ 2 w 136"/>
              <a:gd name="T79" fmla="*/ 195 h 201"/>
              <a:gd name="T80" fmla="*/ 2 w 136"/>
              <a:gd name="T81" fmla="*/ 197 h 201"/>
              <a:gd name="T82" fmla="*/ 2 w 136"/>
              <a:gd name="T83" fmla="*/ 198 h 201"/>
              <a:gd name="T84" fmla="*/ 2 w 136"/>
              <a:gd name="T85" fmla="*/ 199 h 201"/>
              <a:gd name="T86" fmla="*/ 3 w 136"/>
              <a:gd name="T87" fmla="*/ 200 h 201"/>
              <a:gd name="T88" fmla="*/ 6 w 136"/>
              <a:gd name="T89" fmla="*/ 201 h 201"/>
              <a:gd name="T90" fmla="*/ 52 w 136"/>
              <a:gd name="T91" fmla="*/ 201 h 201"/>
              <a:gd name="T92" fmla="*/ 136 w 136"/>
              <a:gd name="T93"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6" h="201">
                <a:moveTo>
                  <a:pt x="128" y="188"/>
                </a:moveTo>
                <a:cubicBezTo>
                  <a:pt x="128" y="187"/>
                  <a:pt x="128" y="187"/>
                  <a:pt x="128" y="185"/>
                </a:cubicBezTo>
                <a:cubicBezTo>
                  <a:pt x="128" y="182"/>
                  <a:pt x="124" y="177"/>
                  <a:pt x="117" y="177"/>
                </a:cubicBezTo>
                <a:cubicBezTo>
                  <a:pt x="117" y="177"/>
                  <a:pt x="117" y="177"/>
                  <a:pt x="117" y="177"/>
                </a:cubicBezTo>
                <a:cubicBezTo>
                  <a:pt x="115" y="174"/>
                  <a:pt x="111" y="170"/>
                  <a:pt x="111" y="165"/>
                </a:cubicBezTo>
                <a:cubicBezTo>
                  <a:pt x="111" y="161"/>
                  <a:pt x="115" y="157"/>
                  <a:pt x="117" y="155"/>
                </a:cubicBezTo>
                <a:cubicBezTo>
                  <a:pt x="120" y="155"/>
                  <a:pt x="121" y="155"/>
                  <a:pt x="122" y="155"/>
                </a:cubicBezTo>
                <a:cubicBezTo>
                  <a:pt x="123" y="155"/>
                  <a:pt x="126" y="154"/>
                  <a:pt x="126" y="150"/>
                </a:cubicBezTo>
                <a:cubicBezTo>
                  <a:pt x="126" y="147"/>
                  <a:pt x="122" y="142"/>
                  <a:pt x="114" y="142"/>
                </a:cubicBezTo>
                <a:cubicBezTo>
                  <a:pt x="113" y="142"/>
                  <a:pt x="112" y="142"/>
                  <a:pt x="110" y="142"/>
                </a:cubicBezTo>
                <a:cubicBezTo>
                  <a:pt x="123" y="132"/>
                  <a:pt x="123" y="132"/>
                  <a:pt x="123" y="132"/>
                </a:cubicBezTo>
                <a:cubicBezTo>
                  <a:pt x="123" y="132"/>
                  <a:pt x="111" y="115"/>
                  <a:pt x="111" y="103"/>
                </a:cubicBezTo>
                <a:cubicBezTo>
                  <a:pt x="111" y="103"/>
                  <a:pt x="111" y="103"/>
                  <a:pt x="111" y="102"/>
                </a:cubicBezTo>
                <a:cubicBezTo>
                  <a:pt x="111" y="99"/>
                  <a:pt x="111" y="95"/>
                  <a:pt x="112" y="91"/>
                </a:cubicBezTo>
                <a:cubicBezTo>
                  <a:pt x="112" y="79"/>
                  <a:pt x="113" y="53"/>
                  <a:pt x="102" y="33"/>
                </a:cubicBezTo>
                <a:cubicBezTo>
                  <a:pt x="91" y="12"/>
                  <a:pt x="69" y="0"/>
                  <a:pt x="42" y="6"/>
                </a:cubicBezTo>
                <a:cubicBezTo>
                  <a:pt x="30" y="9"/>
                  <a:pt x="21" y="16"/>
                  <a:pt x="16" y="22"/>
                </a:cubicBezTo>
                <a:cubicBezTo>
                  <a:pt x="9" y="22"/>
                  <a:pt x="9" y="22"/>
                  <a:pt x="9" y="22"/>
                </a:cubicBezTo>
                <a:cubicBezTo>
                  <a:pt x="11" y="23"/>
                  <a:pt x="12" y="24"/>
                  <a:pt x="13" y="25"/>
                </a:cubicBezTo>
                <a:cubicBezTo>
                  <a:pt x="9" y="29"/>
                  <a:pt x="8" y="33"/>
                  <a:pt x="8" y="33"/>
                </a:cubicBezTo>
                <a:cubicBezTo>
                  <a:pt x="20" y="33"/>
                  <a:pt x="20" y="33"/>
                  <a:pt x="20" y="33"/>
                </a:cubicBezTo>
                <a:cubicBezTo>
                  <a:pt x="22" y="31"/>
                  <a:pt x="22" y="30"/>
                  <a:pt x="22" y="30"/>
                </a:cubicBezTo>
                <a:cubicBezTo>
                  <a:pt x="21" y="29"/>
                  <a:pt x="20" y="29"/>
                  <a:pt x="19" y="28"/>
                </a:cubicBezTo>
                <a:cubicBezTo>
                  <a:pt x="22" y="30"/>
                  <a:pt x="22" y="30"/>
                  <a:pt x="22" y="30"/>
                </a:cubicBezTo>
                <a:cubicBezTo>
                  <a:pt x="22" y="30"/>
                  <a:pt x="13" y="43"/>
                  <a:pt x="12" y="44"/>
                </a:cubicBezTo>
                <a:cubicBezTo>
                  <a:pt x="12" y="45"/>
                  <a:pt x="12" y="52"/>
                  <a:pt x="10" y="55"/>
                </a:cubicBezTo>
                <a:cubicBezTo>
                  <a:pt x="9" y="57"/>
                  <a:pt x="2" y="69"/>
                  <a:pt x="1" y="70"/>
                </a:cubicBezTo>
                <a:cubicBezTo>
                  <a:pt x="0" y="71"/>
                  <a:pt x="2" y="75"/>
                  <a:pt x="3" y="78"/>
                </a:cubicBezTo>
                <a:cubicBezTo>
                  <a:pt x="5" y="81"/>
                  <a:pt x="7" y="82"/>
                  <a:pt x="9" y="82"/>
                </a:cubicBezTo>
                <a:cubicBezTo>
                  <a:pt x="12" y="83"/>
                  <a:pt x="18" y="84"/>
                  <a:pt x="19" y="84"/>
                </a:cubicBezTo>
                <a:cubicBezTo>
                  <a:pt x="20" y="85"/>
                  <a:pt x="24" y="83"/>
                  <a:pt x="25" y="82"/>
                </a:cubicBezTo>
                <a:cubicBezTo>
                  <a:pt x="26" y="81"/>
                  <a:pt x="29" y="72"/>
                  <a:pt x="33" y="69"/>
                </a:cubicBezTo>
                <a:cubicBezTo>
                  <a:pt x="37" y="66"/>
                  <a:pt x="43" y="65"/>
                  <a:pt x="47" y="64"/>
                </a:cubicBezTo>
                <a:cubicBezTo>
                  <a:pt x="48" y="68"/>
                  <a:pt x="49" y="82"/>
                  <a:pt x="44" y="90"/>
                </a:cubicBezTo>
                <a:cubicBezTo>
                  <a:pt x="36" y="103"/>
                  <a:pt x="23" y="117"/>
                  <a:pt x="20" y="123"/>
                </a:cubicBezTo>
                <a:cubicBezTo>
                  <a:pt x="20" y="123"/>
                  <a:pt x="20" y="123"/>
                  <a:pt x="20" y="124"/>
                </a:cubicBezTo>
                <a:cubicBezTo>
                  <a:pt x="17" y="129"/>
                  <a:pt x="18" y="133"/>
                  <a:pt x="18" y="133"/>
                </a:cubicBezTo>
                <a:cubicBezTo>
                  <a:pt x="18" y="133"/>
                  <a:pt x="21" y="134"/>
                  <a:pt x="23" y="135"/>
                </a:cubicBezTo>
                <a:cubicBezTo>
                  <a:pt x="24" y="136"/>
                  <a:pt x="25" y="136"/>
                  <a:pt x="25" y="137"/>
                </a:cubicBezTo>
                <a:cubicBezTo>
                  <a:pt x="25" y="137"/>
                  <a:pt x="25" y="137"/>
                  <a:pt x="25" y="137"/>
                </a:cubicBezTo>
                <a:cubicBezTo>
                  <a:pt x="26" y="137"/>
                  <a:pt x="27" y="138"/>
                  <a:pt x="27" y="139"/>
                </a:cubicBezTo>
                <a:cubicBezTo>
                  <a:pt x="27" y="139"/>
                  <a:pt x="27" y="139"/>
                  <a:pt x="27" y="139"/>
                </a:cubicBezTo>
                <a:cubicBezTo>
                  <a:pt x="28" y="139"/>
                  <a:pt x="28" y="140"/>
                  <a:pt x="28" y="140"/>
                </a:cubicBezTo>
                <a:cubicBezTo>
                  <a:pt x="29" y="140"/>
                  <a:pt x="29" y="140"/>
                  <a:pt x="29" y="141"/>
                </a:cubicBezTo>
                <a:cubicBezTo>
                  <a:pt x="29" y="141"/>
                  <a:pt x="29" y="142"/>
                  <a:pt x="30" y="142"/>
                </a:cubicBezTo>
                <a:cubicBezTo>
                  <a:pt x="30" y="142"/>
                  <a:pt x="30" y="142"/>
                  <a:pt x="30" y="142"/>
                </a:cubicBezTo>
                <a:cubicBezTo>
                  <a:pt x="27" y="142"/>
                  <a:pt x="25" y="142"/>
                  <a:pt x="24" y="142"/>
                </a:cubicBezTo>
                <a:cubicBezTo>
                  <a:pt x="23" y="142"/>
                  <a:pt x="23" y="142"/>
                  <a:pt x="23" y="142"/>
                </a:cubicBezTo>
                <a:cubicBezTo>
                  <a:pt x="20" y="142"/>
                  <a:pt x="17" y="143"/>
                  <a:pt x="15" y="145"/>
                </a:cubicBezTo>
                <a:cubicBezTo>
                  <a:pt x="12" y="146"/>
                  <a:pt x="11" y="149"/>
                  <a:pt x="11" y="150"/>
                </a:cubicBezTo>
                <a:cubicBezTo>
                  <a:pt x="11" y="152"/>
                  <a:pt x="12" y="154"/>
                  <a:pt x="13" y="154"/>
                </a:cubicBezTo>
                <a:cubicBezTo>
                  <a:pt x="13" y="154"/>
                  <a:pt x="13" y="154"/>
                  <a:pt x="13" y="154"/>
                </a:cubicBezTo>
                <a:cubicBezTo>
                  <a:pt x="14" y="155"/>
                  <a:pt x="15" y="155"/>
                  <a:pt x="16" y="155"/>
                </a:cubicBezTo>
                <a:cubicBezTo>
                  <a:pt x="16" y="155"/>
                  <a:pt x="16" y="155"/>
                  <a:pt x="16" y="155"/>
                </a:cubicBezTo>
                <a:cubicBezTo>
                  <a:pt x="16" y="155"/>
                  <a:pt x="16" y="155"/>
                  <a:pt x="16" y="155"/>
                </a:cubicBezTo>
                <a:cubicBezTo>
                  <a:pt x="16" y="155"/>
                  <a:pt x="18" y="155"/>
                  <a:pt x="20" y="155"/>
                </a:cubicBezTo>
                <a:cubicBezTo>
                  <a:pt x="23" y="157"/>
                  <a:pt x="26" y="161"/>
                  <a:pt x="26" y="165"/>
                </a:cubicBezTo>
                <a:cubicBezTo>
                  <a:pt x="26" y="170"/>
                  <a:pt x="23" y="174"/>
                  <a:pt x="20" y="177"/>
                </a:cubicBezTo>
                <a:cubicBezTo>
                  <a:pt x="20" y="177"/>
                  <a:pt x="20" y="177"/>
                  <a:pt x="20" y="177"/>
                </a:cubicBezTo>
                <a:cubicBezTo>
                  <a:pt x="20" y="177"/>
                  <a:pt x="20" y="177"/>
                  <a:pt x="20" y="177"/>
                </a:cubicBezTo>
                <a:cubicBezTo>
                  <a:pt x="14" y="177"/>
                  <a:pt x="9" y="182"/>
                  <a:pt x="9" y="185"/>
                </a:cubicBezTo>
                <a:cubicBezTo>
                  <a:pt x="9" y="186"/>
                  <a:pt x="9" y="187"/>
                  <a:pt x="9" y="187"/>
                </a:cubicBezTo>
                <a:cubicBezTo>
                  <a:pt x="10" y="187"/>
                  <a:pt x="10" y="188"/>
                  <a:pt x="10" y="188"/>
                </a:cubicBezTo>
                <a:cubicBezTo>
                  <a:pt x="9" y="188"/>
                  <a:pt x="8" y="189"/>
                  <a:pt x="7" y="189"/>
                </a:cubicBezTo>
                <a:cubicBezTo>
                  <a:pt x="6" y="189"/>
                  <a:pt x="6" y="189"/>
                  <a:pt x="6" y="189"/>
                </a:cubicBezTo>
                <a:cubicBezTo>
                  <a:pt x="6" y="190"/>
                  <a:pt x="6" y="190"/>
                  <a:pt x="6" y="190"/>
                </a:cubicBezTo>
                <a:cubicBezTo>
                  <a:pt x="6" y="190"/>
                  <a:pt x="6" y="190"/>
                  <a:pt x="6" y="190"/>
                </a:cubicBezTo>
                <a:cubicBezTo>
                  <a:pt x="6" y="190"/>
                  <a:pt x="5" y="190"/>
                  <a:pt x="5" y="190"/>
                </a:cubicBezTo>
                <a:cubicBezTo>
                  <a:pt x="5" y="190"/>
                  <a:pt x="5" y="190"/>
                  <a:pt x="5" y="190"/>
                </a:cubicBezTo>
                <a:cubicBezTo>
                  <a:pt x="5" y="190"/>
                  <a:pt x="5" y="191"/>
                  <a:pt x="4" y="191"/>
                </a:cubicBezTo>
                <a:cubicBezTo>
                  <a:pt x="4" y="191"/>
                  <a:pt x="4" y="191"/>
                  <a:pt x="4" y="191"/>
                </a:cubicBezTo>
                <a:cubicBezTo>
                  <a:pt x="4" y="191"/>
                  <a:pt x="4" y="191"/>
                  <a:pt x="4" y="191"/>
                </a:cubicBezTo>
                <a:cubicBezTo>
                  <a:pt x="3" y="192"/>
                  <a:pt x="3" y="192"/>
                  <a:pt x="3" y="192"/>
                </a:cubicBezTo>
                <a:cubicBezTo>
                  <a:pt x="3" y="192"/>
                  <a:pt x="3" y="192"/>
                  <a:pt x="3" y="193"/>
                </a:cubicBezTo>
                <a:cubicBezTo>
                  <a:pt x="3" y="193"/>
                  <a:pt x="3" y="193"/>
                  <a:pt x="2" y="193"/>
                </a:cubicBezTo>
                <a:cubicBezTo>
                  <a:pt x="2" y="193"/>
                  <a:pt x="2" y="193"/>
                  <a:pt x="2" y="193"/>
                </a:cubicBezTo>
                <a:cubicBezTo>
                  <a:pt x="2" y="193"/>
                  <a:pt x="2" y="194"/>
                  <a:pt x="2" y="194"/>
                </a:cubicBezTo>
                <a:cubicBezTo>
                  <a:pt x="2" y="194"/>
                  <a:pt x="2" y="194"/>
                  <a:pt x="2" y="194"/>
                </a:cubicBezTo>
                <a:cubicBezTo>
                  <a:pt x="2" y="194"/>
                  <a:pt x="2" y="194"/>
                  <a:pt x="2" y="195"/>
                </a:cubicBezTo>
                <a:cubicBezTo>
                  <a:pt x="2" y="195"/>
                  <a:pt x="2" y="195"/>
                  <a:pt x="2" y="195"/>
                </a:cubicBezTo>
                <a:cubicBezTo>
                  <a:pt x="1" y="195"/>
                  <a:pt x="1" y="196"/>
                  <a:pt x="1" y="196"/>
                </a:cubicBezTo>
                <a:cubicBezTo>
                  <a:pt x="1" y="196"/>
                  <a:pt x="2" y="197"/>
                  <a:pt x="2" y="197"/>
                </a:cubicBezTo>
                <a:cubicBezTo>
                  <a:pt x="2" y="197"/>
                  <a:pt x="2" y="198"/>
                  <a:pt x="2" y="198"/>
                </a:cubicBezTo>
                <a:cubicBezTo>
                  <a:pt x="2" y="198"/>
                  <a:pt x="2" y="198"/>
                  <a:pt x="2" y="198"/>
                </a:cubicBezTo>
                <a:cubicBezTo>
                  <a:pt x="2" y="198"/>
                  <a:pt x="2" y="198"/>
                  <a:pt x="2" y="199"/>
                </a:cubicBezTo>
                <a:cubicBezTo>
                  <a:pt x="2" y="199"/>
                  <a:pt x="2" y="199"/>
                  <a:pt x="2" y="199"/>
                </a:cubicBezTo>
                <a:cubicBezTo>
                  <a:pt x="3" y="199"/>
                  <a:pt x="3" y="199"/>
                  <a:pt x="3" y="200"/>
                </a:cubicBezTo>
                <a:cubicBezTo>
                  <a:pt x="3" y="200"/>
                  <a:pt x="3" y="200"/>
                  <a:pt x="3" y="200"/>
                </a:cubicBezTo>
                <a:cubicBezTo>
                  <a:pt x="3" y="200"/>
                  <a:pt x="3" y="200"/>
                  <a:pt x="3" y="200"/>
                </a:cubicBezTo>
                <a:cubicBezTo>
                  <a:pt x="4" y="201"/>
                  <a:pt x="5" y="201"/>
                  <a:pt x="6" y="201"/>
                </a:cubicBezTo>
                <a:cubicBezTo>
                  <a:pt x="6" y="201"/>
                  <a:pt x="6" y="201"/>
                  <a:pt x="6" y="201"/>
                </a:cubicBezTo>
                <a:cubicBezTo>
                  <a:pt x="7" y="201"/>
                  <a:pt x="28" y="201"/>
                  <a:pt x="52" y="201"/>
                </a:cubicBezTo>
                <a:cubicBezTo>
                  <a:pt x="87" y="201"/>
                  <a:pt x="130" y="201"/>
                  <a:pt x="131" y="201"/>
                </a:cubicBezTo>
                <a:cubicBezTo>
                  <a:pt x="133" y="201"/>
                  <a:pt x="136" y="200"/>
                  <a:pt x="136" y="196"/>
                </a:cubicBezTo>
                <a:cubicBezTo>
                  <a:pt x="136" y="193"/>
                  <a:pt x="133" y="189"/>
                  <a:pt x="128" y="18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noEditPoints="1"/>
          </p:cNvSpPr>
          <p:nvPr/>
        </p:nvSpPr>
        <p:spPr bwMode="auto">
          <a:xfrm>
            <a:off x="5189514" y="2241901"/>
            <a:ext cx="379217" cy="490816"/>
          </a:xfrm>
          <a:custGeom>
            <a:avLst/>
            <a:gdLst>
              <a:gd name="T0" fmla="*/ 130 w 148"/>
              <a:gd name="T1" fmla="*/ 112 h 191"/>
              <a:gd name="T2" fmla="*/ 148 w 148"/>
              <a:gd name="T3" fmla="*/ 67 h 191"/>
              <a:gd name="T4" fmla="*/ 82 w 148"/>
              <a:gd name="T5" fmla="*/ 0 h 191"/>
              <a:gd name="T6" fmla="*/ 45 w 148"/>
              <a:gd name="T7" fmla="*/ 12 h 191"/>
              <a:gd name="T8" fmla="*/ 44 w 148"/>
              <a:gd name="T9" fmla="*/ 12 h 191"/>
              <a:gd name="T10" fmla="*/ 43 w 148"/>
              <a:gd name="T11" fmla="*/ 13 h 191"/>
              <a:gd name="T12" fmla="*/ 28 w 148"/>
              <a:gd name="T13" fmla="*/ 28 h 191"/>
              <a:gd name="T14" fmla="*/ 17 w 148"/>
              <a:gd name="T15" fmla="*/ 53 h 191"/>
              <a:gd name="T16" fmla="*/ 20 w 148"/>
              <a:gd name="T17" fmla="*/ 74 h 191"/>
              <a:gd name="T18" fmla="*/ 2 w 148"/>
              <a:gd name="T19" fmla="*/ 101 h 191"/>
              <a:gd name="T20" fmla="*/ 7 w 148"/>
              <a:gd name="T21" fmla="*/ 110 h 191"/>
              <a:gd name="T22" fmla="*/ 18 w 148"/>
              <a:gd name="T23" fmla="*/ 110 h 191"/>
              <a:gd name="T24" fmla="*/ 19 w 148"/>
              <a:gd name="T25" fmla="*/ 118 h 191"/>
              <a:gd name="T26" fmla="*/ 22 w 148"/>
              <a:gd name="T27" fmla="*/ 122 h 191"/>
              <a:gd name="T28" fmla="*/ 20 w 148"/>
              <a:gd name="T29" fmla="*/ 129 h 191"/>
              <a:gd name="T30" fmla="*/ 25 w 148"/>
              <a:gd name="T31" fmla="*/ 133 h 191"/>
              <a:gd name="T32" fmla="*/ 35 w 148"/>
              <a:gd name="T33" fmla="*/ 152 h 191"/>
              <a:gd name="T34" fmla="*/ 44 w 148"/>
              <a:gd name="T35" fmla="*/ 151 h 191"/>
              <a:gd name="T36" fmla="*/ 51 w 148"/>
              <a:gd name="T37" fmla="*/ 150 h 191"/>
              <a:gd name="T38" fmla="*/ 60 w 148"/>
              <a:gd name="T39" fmla="*/ 159 h 191"/>
              <a:gd name="T40" fmla="*/ 58 w 148"/>
              <a:gd name="T41" fmla="*/ 171 h 191"/>
              <a:gd name="T42" fmla="*/ 49 w 148"/>
              <a:gd name="T43" fmla="*/ 191 h 191"/>
              <a:gd name="T44" fmla="*/ 89 w 148"/>
              <a:gd name="T45" fmla="*/ 171 h 191"/>
              <a:gd name="T46" fmla="*/ 131 w 148"/>
              <a:gd name="T47" fmla="*/ 163 h 191"/>
              <a:gd name="T48" fmla="*/ 130 w 148"/>
              <a:gd name="T49" fmla="*/ 112 h 191"/>
              <a:gd name="T50" fmla="*/ 104 w 148"/>
              <a:gd name="T51" fmla="*/ 76 h 191"/>
              <a:gd name="T52" fmla="*/ 101 w 148"/>
              <a:gd name="T53" fmla="*/ 72 h 191"/>
              <a:gd name="T54" fmla="*/ 70 w 148"/>
              <a:gd name="T55" fmla="*/ 114 h 191"/>
              <a:gd name="T56" fmla="*/ 76 w 148"/>
              <a:gd name="T57" fmla="*/ 78 h 191"/>
              <a:gd name="T58" fmla="*/ 63 w 148"/>
              <a:gd name="T59" fmla="*/ 78 h 191"/>
              <a:gd name="T60" fmla="*/ 68 w 148"/>
              <a:gd name="T61" fmla="*/ 59 h 191"/>
              <a:gd name="T62" fmla="*/ 62 w 148"/>
              <a:gd name="T63" fmla="*/ 59 h 191"/>
              <a:gd name="T64" fmla="*/ 49 w 148"/>
              <a:gd name="T65" fmla="*/ 22 h 191"/>
              <a:gd name="T66" fmla="*/ 49 w 148"/>
              <a:gd name="T67" fmla="*/ 21 h 191"/>
              <a:gd name="T68" fmla="*/ 49 w 148"/>
              <a:gd name="T69" fmla="*/ 21 h 191"/>
              <a:gd name="T70" fmla="*/ 49 w 148"/>
              <a:gd name="T71" fmla="*/ 21 h 191"/>
              <a:gd name="T72" fmla="*/ 50 w 148"/>
              <a:gd name="T73" fmla="*/ 21 h 191"/>
              <a:gd name="T74" fmla="*/ 82 w 148"/>
              <a:gd name="T75" fmla="*/ 11 h 191"/>
              <a:gd name="T76" fmla="*/ 135 w 148"/>
              <a:gd name="T77" fmla="*/ 48 h 191"/>
              <a:gd name="T78" fmla="*/ 135 w 148"/>
              <a:gd name="T79" fmla="*/ 70 h 191"/>
              <a:gd name="T80" fmla="*/ 104 w 148"/>
              <a:gd name="T81" fmla="*/ 76 h 191"/>
              <a:gd name="T82" fmla="*/ 90 w 148"/>
              <a:gd name="T83" fmla="*/ 61 h 191"/>
              <a:gd name="T84" fmla="*/ 103 w 148"/>
              <a:gd name="T85" fmla="*/ 61 h 191"/>
              <a:gd name="T86" fmla="*/ 75 w 148"/>
              <a:gd name="T87" fmla="*/ 102 h 191"/>
              <a:gd name="T88" fmla="*/ 81 w 148"/>
              <a:gd name="T89" fmla="*/ 74 h 191"/>
              <a:gd name="T90" fmla="*/ 68 w 148"/>
              <a:gd name="T91" fmla="*/ 74 h 191"/>
              <a:gd name="T92" fmla="*/ 76 w 148"/>
              <a:gd name="T93" fmla="*/ 40 h 191"/>
              <a:gd name="T94" fmla="*/ 97 w 148"/>
              <a:gd name="T95" fmla="*/ 40 h 191"/>
              <a:gd name="T96" fmla="*/ 90 w 148"/>
              <a:gd name="T97" fmla="*/ 6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8" h="191">
                <a:moveTo>
                  <a:pt x="130" y="112"/>
                </a:moveTo>
                <a:cubicBezTo>
                  <a:pt x="142" y="92"/>
                  <a:pt x="148" y="84"/>
                  <a:pt x="148" y="67"/>
                </a:cubicBezTo>
                <a:cubicBezTo>
                  <a:pt x="148" y="30"/>
                  <a:pt x="118" y="0"/>
                  <a:pt x="82" y="0"/>
                </a:cubicBezTo>
                <a:cubicBezTo>
                  <a:pt x="68" y="0"/>
                  <a:pt x="55" y="5"/>
                  <a:pt x="45" y="12"/>
                </a:cubicBezTo>
                <a:cubicBezTo>
                  <a:pt x="44" y="12"/>
                  <a:pt x="44" y="12"/>
                  <a:pt x="44" y="12"/>
                </a:cubicBezTo>
                <a:cubicBezTo>
                  <a:pt x="44" y="12"/>
                  <a:pt x="44" y="12"/>
                  <a:pt x="43" y="13"/>
                </a:cubicBezTo>
                <a:cubicBezTo>
                  <a:pt x="37" y="17"/>
                  <a:pt x="32" y="22"/>
                  <a:pt x="28" y="28"/>
                </a:cubicBezTo>
                <a:cubicBezTo>
                  <a:pt x="23" y="35"/>
                  <a:pt x="19" y="44"/>
                  <a:pt x="17" y="53"/>
                </a:cubicBezTo>
                <a:cubicBezTo>
                  <a:pt x="14" y="68"/>
                  <a:pt x="20" y="68"/>
                  <a:pt x="20" y="74"/>
                </a:cubicBezTo>
                <a:cubicBezTo>
                  <a:pt x="20" y="79"/>
                  <a:pt x="11" y="89"/>
                  <a:pt x="2" y="101"/>
                </a:cubicBezTo>
                <a:cubicBezTo>
                  <a:pt x="0" y="104"/>
                  <a:pt x="1" y="110"/>
                  <a:pt x="7" y="110"/>
                </a:cubicBezTo>
                <a:cubicBezTo>
                  <a:pt x="18" y="110"/>
                  <a:pt x="18" y="110"/>
                  <a:pt x="18" y="110"/>
                </a:cubicBezTo>
                <a:cubicBezTo>
                  <a:pt x="25" y="110"/>
                  <a:pt x="20" y="117"/>
                  <a:pt x="19" y="118"/>
                </a:cubicBezTo>
                <a:cubicBezTo>
                  <a:pt x="19" y="119"/>
                  <a:pt x="22" y="122"/>
                  <a:pt x="22" y="122"/>
                </a:cubicBezTo>
                <a:cubicBezTo>
                  <a:pt x="22" y="122"/>
                  <a:pt x="18" y="126"/>
                  <a:pt x="20" y="129"/>
                </a:cubicBezTo>
                <a:cubicBezTo>
                  <a:pt x="20" y="130"/>
                  <a:pt x="26" y="129"/>
                  <a:pt x="25" y="133"/>
                </a:cubicBezTo>
                <a:cubicBezTo>
                  <a:pt x="21" y="150"/>
                  <a:pt x="30" y="152"/>
                  <a:pt x="35" y="152"/>
                </a:cubicBezTo>
                <a:cubicBezTo>
                  <a:pt x="38" y="152"/>
                  <a:pt x="41" y="152"/>
                  <a:pt x="44" y="151"/>
                </a:cubicBezTo>
                <a:cubicBezTo>
                  <a:pt x="46" y="150"/>
                  <a:pt x="49" y="150"/>
                  <a:pt x="51" y="150"/>
                </a:cubicBezTo>
                <a:cubicBezTo>
                  <a:pt x="57" y="150"/>
                  <a:pt x="61" y="153"/>
                  <a:pt x="60" y="159"/>
                </a:cubicBezTo>
                <a:cubicBezTo>
                  <a:pt x="58" y="164"/>
                  <a:pt x="58" y="167"/>
                  <a:pt x="58" y="171"/>
                </a:cubicBezTo>
                <a:cubicBezTo>
                  <a:pt x="57" y="175"/>
                  <a:pt x="49" y="191"/>
                  <a:pt x="49" y="191"/>
                </a:cubicBezTo>
                <a:cubicBezTo>
                  <a:pt x="49" y="191"/>
                  <a:pt x="62" y="182"/>
                  <a:pt x="89" y="171"/>
                </a:cubicBezTo>
                <a:cubicBezTo>
                  <a:pt x="115" y="159"/>
                  <a:pt x="131" y="163"/>
                  <a:pt x="131" y="163"/>
                </a:cubicBezTo>
                <a:cubicBezTo>
                  <a:pt x="131" y="163"/>
                  <a:pt x="118" y="132"/>
                  <a:pt x="130" y="112"/>
                </a:cubicBezTo>
                <a:close/>
                <a:moveTo>
                  <a:pt x="104" y="76"/>
                </a:moveTo>
                <a:cubicBezTo>
                  <a:pt x="103" y="75"/>
                  <a:pt x="102" y="73"/>
                  <a:pt x="101" y="72"/>
                </a:cubicBezTo>
                <a:cubicBezTo>
                  <a:pt x="70" y="114"/>
                  <a:pt x="70" y="114"/>
                  <a:pt x="70" y="114"/>
                </a:cubicBezTo>
                <a:cubicBezTo>
                  <a:pt x="76" y="78"/>
                  <a:pt x="76" y="78"/>
                  <a:pt x="76" y="78"/>
                </a:cubicBezTo>
                <a:cubicBezTo>
                  <a:pt x="63" y="78"/>
                  <a:pt x="63" y="78"/>
                  <a:pt x="63" y="78"/>
                </a:cubicBezTo>
                <a:cubicBezTo>
                  <a:pt x="68" y="59"/>
                  <a:pt x="68" y="59"/>
                  <a:pt x="68" y="59"/>
                </a:cubicBezTo>
                <a:cubicBezTo>
                  <a:pt x="66" y="59"/>
                  <a:pt x="64" y="59"/>
                  <a:pt x="62" y="59"/>
                </a:cubicBezTo>
                <a:cubicBezTo>
                  <a:pt x="37" y="62"/>
                  <a:pt x="30" y="36"/>
                  <a:pt x="49" y="22"/>
                </a:cubicBezTo>
                <a:cubicBezTo>
                  <a:pt x="49" y="21"/>
                  <a:pt x="49" y="21"/>
                  <a:pt x="49" y="21"/>
                </a:cubicBezTo>
                <a:cubicBezTo>
                  <a:pt x="49" y="21"/>
                  <a:pt x="49" y="21"/>
                  <a:pt x="49" y="21"/>
                </a:cubicBezTo>
                <a:cubicBezTo>
                  <a:pt x="49" y="21"/>
                  <a:pt x="49" y="21"/>
                  <a:pt x="49" y="21"/>
                </a:cubicBezTo>
                <a:cubicBezTo>
                  <a:pt x="50" y="21"/>
                  <a:pt x="50" y="21"/>
                  <a:pt x="50" y="21"/>
                </a:cubicBezTo>
                <a:cubicBezTo>
                  <a:pt x="59" y="14"/>
                  <a:pt x="70" y="11"/>
                  <a:pt x="82" y="11"/>
                </a:cubicBezTo>
                <a:cubicBezTo>
                  <a:pt x="106" y="11"/>
                  <a:pt x="127" y="26"/>
                  <a:pt x="135" y="48"/>
                </a:cubicBezTo>
                <a:cubicBezTo>
                  <a:pt x="138" y="57"/>
                  <a:pt x="138" y="63"/>
                  <a:pt x="135" y="70"/>
                </a:cubicBezTo>
                <a:cubicBezTo>
                  <a:pt x="130" y="82"/>
                  <a:pt x="108" y="83"/>
                  <a:pt x="104" y="76"/>
                </a:cubicBezTo>
                <a:close/>
                <a:moveTo>
                  <a:pt x="90" y="61"/>
                </a:moveTo>
                <a:cubicBezTo>
                  <a:pt x="103" y="61"/>
                  <a:pt x="103" y="61"/>
                  <a:pt x="103" y="61"/>
                </a:cubicBezTo>
                <a:cubicBezTo>
                  <a:pt x="75" y="102"/>
                  <a:pt x="75" y="102"/>
                  <a:pt x="75" y="102"/>
                </a:cubicBezTo>
                <a:cubicBezTo>
                  <a:pt x="81" y="74"/>
                  <a:pt x="81" y="74"/>
                  <a:pt x="81" y="74"/>
                </a:cubicBezTo>
                <a:cubicBezTo>
                  <a:pt x="68" y="74"/>
                  <a:pt x="68" y="74"/>
                  <a:pt x="68" y="74"/>
                </a:cubicBezTo>
                <a:cubicBezTo>
                  <a:pt x="76" y="40"/>
                  <a:pt x="76" y="40"/>
                  <a:pt x="76" y="40"/>
                </a:cubicBezTo>
                <a:cubicBezTo>
                  <a:pt x="97" y="40"/>
                  <a:pt x="97" y="40"/>
                  <a:pt x="97" y="40"/>
                </a:cubicBezTo>
                <a:lnTo>
                  <a:pt x="90" y="6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50606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 Chart</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sp>
        <p:nvSpPr>
          <p:cNvPr id="4" name="Shape 1214"/>
          <p:cNvSpPr/>
          <p:nvPr/>
        </p:nvSpPr>
        <p:spPr>
          <a:xfrm>
            <a:off x="1061788" y="2041470"/>
            <a:ext cx="4181848" cy="1074077"/>
          </a:xfrm>
          <a:prstGeom prst="rect">
            <a:avLst/>
          </a:prstGeom>
          <a:ln w="3175">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30000"/>
              </a:lnSpc>
              <a:defRPr sz="2400">
                <a:solidFill>
                  <a:srgbClr val="636667"/>
                </a:solidFill>
                <a:latin typeface="Raleway Regular"/>
                <a:ea typeface="Raleway Regular"/>
                <a:cs typeface="Raleway Regular"/>
                <a:sym typeface="Raleway Regular"/>
              </a:defRPr>
            </a:lvl1pPr>
          </a:lstStyle>
          <a:p>
            <a:pPr>
              <a:lnSpc>
                <a:spcPct val="150000"/>
              </a:lnSpc>
            </a:pPr>
            <a:r>
              <a:rPr lang="en-US" sz="1200" dirty="0">
                <a:solidFill>
                  <a:schemeClr val="tx1"/>
                </a:solidFill>
                <a:cs typeface="Arial" panose="020B0604020202020204" pitchFamily="34" charset="0"/>
              </a:rPr>
              <a:t>This is a </a:t>
            </a:r>
            <a:r>
              <a:rPr lang="en-US" sz="1200" b="1" i="1" dirty="0">
                <a:solidFill>
                  <a:schemeClr val="tx1"/>
                </a:solidFill>
                <a:cs typeface="Arial" panose="020B0604020202020204" pitchFamily="34" charset="0"/>
              </a:rPr>
              <a:t>Body Sample Text </a:t>
            </a:r>
            <a:r>
              <a:rPr lang="en-US" sz="1200" dirty="0">
                <a:solidFill>
                  <a:schemeClr val="tx1"/>
                </a:solidFill>
                <a:cs typeface="Arial" panose="020B0604020202020204" pitchFamily="34" charset="0"/>
              </a:rPr>
              <a:t>with Paragraph styles of Lorem ipsum dolor sit </a:t>
            </a:r>
            <a:r>
              <a:rPr lang="en-US" sz="1200" dirty="0" err="1">
                <a:solidFill>
                  <a:schemeClr val="tx1"/>
                </a:solidFill>
                <a:cs typeface="Arial" panose="020B0604020202020204" pitchFamily="34" charset="0"/>
              </a:rPr>
              <a:t>amet</a:t>
            </a:r>
            <a:r>
              <a:rPr lang="id-ID" sz="1200" dirty="0">
                <a:solidFill>
                  <a:schemeClr val="tx1"/>
                </a:solidFill>
                <a:cs typeface="Arial" panose="020B0604020202020204" pitchFamily="34" charset="0"/>
              </a:rPr>
              <a:t>.</a:t>
            </a:r>
            <a:r>
              <a:rPr lang="en-US" sz="1200" dirty="0">
                <a:solidFill>
                  <a:schemeClr val="tx1"/>
                </a:solidFill>
                <a:cs typeface="Arial" panose="020B0604020202020204" pitchFamily="34" charset="0"/>
              </a:rPr>
              <a:t> Duis </a:t>
            </a:r>
            <a:r>
              <a:rPr lang="en-US" sz="1200" dirty="0" err="1">
                <a:solidFill>
                  <a:schemeClr val="tx1"/>
                </a:solidFill>
                <a:cs typeface="Arial" panose="020B0604020202020204" pitchFamily="34" charset="0"/>
              </a:rPr>
              <a:t>aute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irure</a:t>
            </a:r>
            <a:r>
              <a:rPr lang="en-US" sz="1200" dirty="0">
                <a:solidFill>
                  <a:schemeClr val="tx1"/>
                </a:solidFill>
                <a:cs typeface="Arial" panose="020B0604020202020204" pitchFamily="34" charset="0"/>
              </a:rPr>
              <a:t> dolor in </a:t>
            </a:r>
            <a:r>
              <a:rPr lang="en-US" sz="1200" dirty="0" err="1">
                <a:solidFill>
                  <a:schemeClr val="tx1"/>
                </a:solidFill>
                <a:cs typeface="Arial" panose="020B0604020202020204" pitchFamily="34" charset="0"/>
              </a:rPr>
              <a:t>reprehenderit</a:t>
            </a:r>
            <a:r>
              <a:rPr lang="en-US" sz="1200" dirty="0">
                <a:solidFill>
                  <a:schemeClr val="tx1"/>
                </a:solidFill>
                <a:cs typeface="Arial" panose="020B0604020202020204" pitchFamily="34" charset="0"/>
              </a:rPr>
              <a:t> in </a:t>
            </a:r>
            <a:r>
              <a:rPr lang="en-US" sz="1200" dirty="0" err="1">
                <a:solidFill>
                  <a:schemeClr val="tx1"/>
                </a:solidFill>
                <a:cs typeface="Arial" panose="020B0604020202020204" pitchFamily="34" charset="0"/>
              </a:rPr>
              <a:t>voluptate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velit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esse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cillum</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dolore</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eu</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fugiat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nulla</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pariatur</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Excepteur</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sint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occaecat</a:t>
            </a:r>
            <a:r>
              <a:rPr lang="en-US" sz="1200" dirty="0">
                <a:solidFill>
                  <a:schemeClr val="tx1"/>
                </a:solidFill>
                <a:cs typeface="Arial" panose="020B0604020202020204" pitchFamily="34" charset="0"/>
              </a:rPr>
              <a:t> </a:t>
            </a:r>
            <a:r>
              <a:rPr lang="en-US" sz="1200" dirty="0" err="1">
                <a:solidFill>
                  <a:schemeClr val="tx1"/>
                </a:solidFill>
                <a:cs typeface="Arial" panose="020B0604020202020204" pitchFamily="34" charset="0"/>
              </a:rPr>
              <a:t>cupidatat</a:t>
            </a:r>
            <a:r>
              <a:rPr lang="en-US" sz="1200" dirty="0">
                <a:solidFill>
                  <a:schemeClr val="tx1"/>
                </a:solidFill>
                <a:cs typeface="Arial" panose="020B0604020202020204" pitchFamily="34" charset="0"/>
              </a:rPr>
              <a:t> non provident.</a:t>
            </a:r>
          </a:p>
        </p:txBody>
      </p:sp>
      <p:sp>
        <p:nvSpPr>
          <p:cNvPr id="5" name="Shape 1215"/>
          <p:cNvSpPr/>
          <p:nvPr/>
        </p:nvSpPr>
        <p:spPr>
          <a:xfrm>
            <a:off x="1059551" y="3516270"/>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3175">
            <a:miter lim="400000"/>
          </a:ln>
        </p:spPr>
        <p:txBody>
          <a:bodyPr lIns="34990" tIns="34990" rIns="34990" bIns="34990" anchor="ctr"/>
          <a:lstStyle/>
          <a:p>
            <a:pPr lvl="0">
              <a:defRPr sz="3200">
                <a:solidFill>
                  <a:srgbClr val="EAE0BE"/>
                </a:solidFill>
              </a:defRPr>
            </a:pPr>
            <a:endParaRPr sz="1600"/>
          </a:p>
        </p:txBody>
      </p:sp>
      <p:sp>
        <p:nvSpPr>
          <p:cNvPr id="6" name="Shape 1216"/>
          <p:cNvSpPr/>
          <p:nvPr/>
        </p:nvSpPr>
        <p:spPr>
          <a:xfrm>
            <a:off x="1907770" y="3696203"/>
            <a:ext cx="3261035" cy="520079"/>
          </a:xfrm>
          <a:prstGeom prst="rect">
            <a:avLst/>
          </a:prstGeom>
          <a:ln w="3175">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30000"/>
              </a:lnSpc>
              <a:defRPr sz="2400">
                <a:solidFill>
                  <a:srgbClr val="969C9C"/>
                </a:solidFill>
                <a:latin typeface="Raleway Regular"/>
                <a:ea typeface="Raleway Regular"/>
                <a:cs typeface="Raleway Regular"/>
                <a:sym typeface="Raleway Regular"/>
              </a:defRPr>
            </a:lvl1pPr>
          </a:lstStyle>
          <a:p>
            <a:pPr>
              <a:lnSpc>
                <a:spcPct val="150000"/>
              </a:lnSpc>
            </a:pPr>
            <a:r>
              <a:rPr lang="id-ID" sz="1200" dirty="0">
                <a:solidFill>
                  <a:schemeClr val="tx1"/>
                </a:solidFill>
              </a:rPr>
              <a:t>Suitable for all categories business and personal presentation</a:t>
            </a:r>
          </a:p>
        </p:txBody>
      </p:sp>
      <p:sp>
        <p:nvSpPr>
          <p:cNvPr id="7" name="Shape 1217"/>
          <p:cNvSpPr/>
          <p:nvPr/>
        </p:nvSpPr>
        <p:spPr>
          <a:xfrm>
            <a:off x="1860145" y="3469016"/>
            <a:ext cx="3325403" cy="262832"/>
          </a:xfrm>
          <a:prstGeom prst="rect">
            <a:avLst/>
          </a:prstGeom>
          <a:ln w="3175">
            <a:miter lim="400000"/>
          </a:ln>
          <a:extLst>
            <a:ext uri="{C572A759-6A51-4108-AA02-DFA0A04FC94B}">
              <ma14:wrappingTextBoxFlag xmlns="" xmlns:ma14="http://schemas.microsoft.com/office/mac/drawingml/2011/main" val="1"/>
            </a:ext>
          </a:extLst>
        </p:spPr>
        <p:txBody>
          <a:bodyPr lIns="34990" tIns="34990" rIns="34990" bIns="34990" anchor="ctr">
            <a:spAutoFit/>
          </a:bodyPr>
          <a:lstStyle>
            <a:lvl1pPr algn="l">
              <a:lnSpc>
                <a:spcPct val="90000"/>
              </a:lnSpc>
              <a:defRPr sz="2700" b="1">
                <a:solidFill>
                  <a:srgbClr val="4E4F5F"/>
                </a:solidFill>
                <a:latin typeface="TeX Gyre Adventor"/>
                <a:ea typeface="TeX Gyre Adventor"/>
                <a:cs typeface="TeX Gyre Adventor"/>
                <a:sym typeface="TeX Gyre Adventor"/>
              </a:defRPr>
            </a:lvl1pPr>
          </a:lstStyle>
          <a:p>
            <a:pPr lvl="0">
              <a:defRPr sz="1800" b="0">
                <a:solidFill>
                  <a:srgbClr val="000000"/>
                </a:solidFill>
              </a:defRPr>
            </a:pPr>
            <a:r>
              <a:rPr sz="1350" dirty="0">
                <a:solidFill>
                  <a:schemeClr val="tx1"/>
                </a:solidFill>
                <a:latin typeface="+mj-lt"/>
              </a:rPr>
              <a:t>New products sales</a:t>
            </a:r>
          </a:p>
        </p:txBody>
      </p:sp>
      <p:sp>
        <p:nvSpPr>
          <p:cNvPr id="8" name="Shape 1218"/>
          <p:cNvSpPr/>
          <p:nvPr/>
        </p:nvSpPr>
        <p:spPr>
          <a:xfrm>
            <a:off x="1059551" y="4690409"/>
            <a:ext cx="635001" cy="6350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3175">
            <a:miter lim="400000"/>
          </a:ln>
        </p:spPr>
        <p:txBody>
          <a:bodyPr lIns="0" tIns="0" rIns="0" bIns="0" anchor="ctr"/>
          <a:lstStyle/>
          <a:p>
            <a:pPr lvl="0">
              <a:defRPr sz="3200">
                <a:solidFill>
                  <a:srgbClr val="4A5264"/>
                </a:solidFill>
              </a:defRPr>
            </a:pPr>
            <a:endParaRPr sz="1600"/>
          </a:p>
        </p:txBody>
      </p:sp>
      <p:sp>
        <p:nvSpPr>
          <p:cNvPr id="9" name="Shape 1219"/>
          <p:cNvSpPr/>
          <p:nvPr/>
        </p:nvSpPr>
        <p:spPr>
          <a:xfrm>
            <a:off x="1907770" y="4879867"/>
            <a:ext cx="3261035" cy="520079"/>
          </a:xfrm>
          <a:prstGeom prst="rect">
            <a:avLst/>
          </a:prstGeom>
          <a:ln w="3175">
            <a:miter lim="400000"/>
          </a:ln>
          <a:extLst>
            <a:ext uri="{C572A759-6A51-4108-AA02-DFA0A04FC94B}">
              <ma14:wrappingTextBoxFlag xmlns="" xmlns:ma14="http://schemas.microsoft.com/office/mac/drawingml/2011/main" val="1"/>
            </a:ext>
          </a:extLst>
        </p:spPr>
        <p:txBody>
          <a:bodyPr lIns="0" tIns="0" rIns="0" bIns="0">
            <a:spAutoFit/>
          </a:bodyPr>
          <a:lstStyle>
            <a:lvl1pPr algn="l">
              <a:lnSpc>
                <a:spcPct val="130000"/>
              </a:lnSpc>
              <a:defRPr sz="2400">
                <a:solidFill>
                  <a:srgbClr val="969C9C"/>
                </a:solidFill>
                <a:latin typeface="Raleway Regular"/>
                <a:ea typeface="Raleway Regular"/>
                <a:cs typeface="Raleway Regular"/>
                <a:sym typeface="Raleway Regular"/>
              </a:defRPr>
            </a:lvl1pPr>
          </a:lstStyle>
          <a:p>
            <a:pPr>
              <a:lnSpc>
                <a:spcPct val="150000"/>
              </a:lnSpc>
            </a:pPr>
            <a:r>
              <a:rPr lang="id-ID" sz="1200" dirty="0">
                <a:solidFill>
                  <a:schemeClr val="tx1"/>
                </a:solidFill>
              </a:rPr>
              <a:t>Suitable for all categories business and personal presentation</a:t>
            </a:r>
          </a:p>
        </p:txBody>
      </p:sp>
      <p:sp>
        <p:nvSpPr>
          <p:cNvPr id="10" name="Shape 1220"/>
          <p:cNvSpPr/>
          <p:nvPr/>
        </p:nvSpPr>
        <p:spPr>
          <a:xfrm>
            <a:off x="1860145" y="4652681"/>
            <a:ext cx="3325403" cy="262832"/>
          </a:xfrm>
          <a:prstGeom prst="rect">
            <a:avLst/>
          </a:prstGeom>
          <a:ln w="3175">
            <a:miter lim="400000"/>
          </a:ln>
          <a:extLst>
            <a:ext uri="{C572A759-6A51-4108-AA02-DFA0A04FC94B}">
              <ma14:wrappingTextBoxFlag xmlns="" xmlns:ma14="http://schemas.microsoft.com/office/mac/drawingml/2011/main" val="1"/>
            </a:ext>
          </a:extLst>
        </p:spPr>
        <p:txBody>
          <a:bodyPr lIns="34990" tIns="34990" rIns="34990" bIns="34990" anchor="ctr">
            <a:spAutoFit/>
          </a:bodyPr>
          <a:lstStyle>
            <a:lvl1pPr algn="l">
              <a:lnSpc>
                <a:spcPct val="90000"/>
              </a:lnSpc>
              <a:defRPr sz="2700" b="1">
                <a:solidFill>
                  <a:srgbClr val="4E4F5F"/>
                </a:solidFill>
                <a:latin typeface="TeX Gyre Adventor"/>
                <a:ea typeface="TeX Gyre Adventor"/>
                <a:cs typeface="TeX Gyre Adventor"/>
                <a:sym typeface="TeX Gyre Adventor"/>
              </a:defRPr>
            </a:lvl1pPr>
          </a:lstStyle>
          <a:p>
            <a:pPr lvl="0">
              <a:defRPr sz="1800" b="0">
                <a:solidFill>
                  <a:srgbClr val="000000"/>
                </a:solidFill>
              </a:defRPr>
            </a:pPr>
            <a:r>
              <a:rPr sz="1350">
                <a:solidFill>
                  <a:schemeClr val="tx1"/>
                </a:solidFill>
                <a:latin typeface="+mj-lt"/>
              </a:rPr>
              <a:t>Older products sales</a:t>
            </a:r>
          </a:p>
        </p:txBody>
      </p:sp>
      <p:sp>
        <p:nvSpPr>
          <p:cNvPr id="13" name="Oval 12"/>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aphicFrame>
        <p:nvGraphicFramePr>
          <p:cNvPr id="17" name="Chart 16"/>
          <p:cNvGraphicFramePr/>
          <p:nvPr>
            <p:extLst>
              <p:ext uri="{D42A27DB-BD31-4B8C-83A1-F6EECF244321}">
                <p14:modId xmlns:p14="http://schemas.microsoft.com/office/powerpoint/2010/main" val="3848253549"/>
              </p:ext>
            </p:extLst>
          </p:nvPr>
        </p:nvGraphicFramePr>
        <p:xfrm>
          <a:off x="6019800" y="2041470"/>
          <a:ext cx="5549900" cy="3792063"/>
        </p:xfrm>
        <a:graphic>
          <a:graphicData uri="http://schemas.openxmlformats.org/drawingml/2006/chart">
            <c:chart xmlns:c="http://schemas.openxmlformats.org/drawingml/2006/chart" xmlns:r="http://schemas.openxmlformats.org/officeDocument/2006/relationships" r:id="rId2"/>
          </a:graphicData>
        </a:graphic>
      </p:graphicFrame>
      <p:sp>
        <p:nvSpPr>
          <p:cNvPr id="19" name="Shape 1215"/>
          <p:cNvSpPr/>
          <p:nvPr/>
        </p:nvSpPr>
        <p:spPr>
          <a:xfrm>
            <a:off x="10481685" y="1638300"/>
            <a:ext cx="635001" cy="635001"/>
          </a:xfrm>
          <a:prstGeom prst="wedgeEllipseCallout">
            <a:avLst>
              <a:gd name="adj1" fmla="val -1333"/>
              <a:gd name="adj2" fmla="val 68500"/>
            </a:avLst>
          </a:prstGeom>
          <a:solidFill>
            <a:schemeClr val="accent1"/>
          </a:solidFill>
          <a:ln w="3175">
            <a:miter lim="400000"/>
          </a:ln>
        </p:spPr>
        <p:txBody>
          <a:bodyPr lIns="34990" tIns="34990" rIns="34990" bIns="34990" anchor="ctr"/>
          <a:lstStyle/>
          <a:p>
            <a:pPr lvl="0">
              <a:defRPr sz="3200">
                <a:solidFill>
                  <a:srgbClr val="EAE0BE"/>
                </a:solidFill>
              </a:defRPr>
            </a:pPr>
            <a:endParaRPr sz="1600"/>
          </a:p>
        </p:txBody>
      </p:sp>
      <p:sp>
        <p:nvSpPr>
          <p:cNvPr id="21" name="Shape 1215"/>
          <p:cNvSpPr/>
          <p:nvPr/>
        </p:nvSpPr>
        <p:spPr>
          <a:xfrm>
            <a:off x="8012801" y="2409825"/>
            <a:ext cx="635001" cy="635001"/>
          </a:xfrm>
          <a:prstGeom prst="wedgeEllipseCallout">
            <a:avLst>
              <a:gd name="adj1" fmla="val -1333"/>
              <a:gd name="adj2" fmla="val 68500"/>
            </a:avLst>
          </a:prstGeom>
          <a:solidFill>
            <a:schemeClr val="accent2"/>
          </a:solidFill>
          <a:ln w="3175">
            <a:miter lim="400000"/>
          </a:ln>
        </p:spPr>
        <p:txBody>
          <a:bodyPr lIns="34990" tIns="34990" rIns="34990" bIns="34990" anchor="ctr"/>
          <a:lstStyle/>
          <a:p>
            <a:pPr lvl="0">
              <a:defRPr sz="3200">
                <a:solidFill>
                  <a:srgbClr val="EAE0BE"/>
                </a:solidFill>
              </a:defRPr>
            </a:pPr>
            <a:endParaRPr sz="1600"/>
          </a:p>
        </p:txBody>
      </p:sp>
      <p:sp>
        <p:nvSpPr>
          <p:cNvPr id="22" name="Freeform 5"/>
          <p:cNvSpPr>
            <a:spLocks/>
          </p:cNvSpPr>
          <p:nvPr/>
        </p:nvSpPr>
        <p:spPr bwMode="auto">
          <a:xfrm>
            <a:off x="1216548" y="3672448"/>
            <a:ext cx="321006" cy="322644"/>
          </a:xfrm>
          <a:custGeom>
            <a:avLst/>
            <a:gdLst>
              <a:gd name="T0" fmla="*/ 234 w 246"/>
              <a:gd name="T1" fmla="*/ 13 h 247"/>
              <a:gd name="T2" fmla="*/ 175 w 246"/>
              <a:gd name="T3" fmla="*/ 35 h 247"/>
              <a:gd name="T4" fmla="*/ 153 w 246"/>
              <a:gd name="T5" fmla="*/ 60 h 247"/>
              <a:gd name="T6" fmla="*/ 24 w 246"/>
              <a:gd name="T7" fmla="*/ 36 h 247"/>
              <a:gd name="T8" fmla="*/ 5 w 246"/>
              <a:gd name="T9" fmla="*/ 55 h 247"/>
              <a:gd name="T10" fmla="*/ 107 w 246"/>
              <a:gd name="T11" fmla="*/ 109 h 247"/>
              <a:gd name="T12" fmla="*/ 65 w 246"/>
              <a:gd name="T13" fmla="*/ 159 h 247"/>
              <a:gd name="T14" fmla="*/ 54 w 246"/>
              <a:gd name="T15" fmla="*/ 172 h 247"/>
              <a:gd name="T16" fmla="*/ 12 w 246"/>
              <a:gd name="T17" fmla="*/ 161 h 247"/>
              <a:gd name="T18" fmla="*/ 0 w 246"/>
              <a:gd name="T19" fmla="*/ 173 h 247"/>
              <a:gd name="T20" fmla="*/ 47 w 246"/>
              <a:gd name="T21" fmla="*/ 200 h 247"/>
              <a:gd name="T22" fmla="*/ 74 w 246"/>
              <a:gd name="T23" fmla="*/ 247 h 247"/>
              <a:gd name="T24" fmla="*/ 86 w 246"/>
              <a:gd name="T25" fmla="*/ 235 h 247"/>
              <a:gd name="T26" fmla="*/ 75 w 246"/>
              <a:gd name="T27" fmla="*/ 193 h 247"/>
              <a:gd name="T28" fmla="*/ 88 w 246"/>
              <a:gd name="T29" fmla="*/ 182 h 247"/>
              <a:gd name="T30" fmla="*/ 138 w 246"/>
              <a:gd name="T31" fmla="*/ 140 h 247"/>
              <a:gd name="T32" fmla="*/ 192 w 246"/>
              <a:gd name="T33" fmla="*/ 242 h 247"/>
              <a:gd name="T34" fmla="*/ 211 w 246"/>
              <a:gd name="T35" fmla="*/ 223 h 247"/>
              <a:gd name="T36" fmla="*/ 187 w 246"/>
              <a:gd name="T37" fmla="*/ 94 h 247"/>
              <a:gd name="T38" fmla="*/ 212 w 246"/>
              <a:gd name="T39" fmla="*/ 72 h 247"/>
              <a:gd name="T40" fmla="*/ 234 w 246"/>
              <a:gd name="T41" fmla="*/ 13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46" h="247">
                <a:moveTo>
                  <a:pt x="234" y="13"/>
                </a:moveTo>
                <a:cubicBezTo>
                  <a:pt x="221" y="0"/>
                  <a:pt x="196" y="11"/>
                  <a:pt x="175" y="35"/>
                </a:cubicBezTo>
                <a:cubicBezTo>
                  <a:pt x="153" y="60"/>
                  <a:pt x="153" y="60"/>
                  <a:pt x="153" y="60"/>
                </a:cubicBezTo>
                <a:cubicBezTo>
                  <a:pt x="24" y="36"/>
                  <a:pt x="24" y="36"/>
                  <a:pt x="24" y="36"/>
                </a:cubicBezTo>
                <a:cubicBezTo>
                  <a:pt x="5" y="55"/>
                  <a:pt x="5" y="55"/>
                  <a:pt x="5" y="55"/>
                </a:cubicBezTo>
                <a:cubicBezTo>
                  <a:pt x="107" y="109"/>
                  <a:pt x="107" y="109"/>
                  <a:pt x="107" y="109"/>
                </a:cubicBezTo>
                <a:cubicBezTo>
                  <a:pt x="65" y="159"/>
                  <a:pt x="65" y="159"/>
                  <a:pt x="65" y="159"/>
                </a:cubicBezTo>
                <a:cubicBezTo>
                  <a:pt x="61" y="164"/>
                  <a:pt x="57" y="168"/>
                  <a:pt x="54" y="172"/>
                </a:cubicBezTo>
                <a:cubicBezTo>
                  <a:pt x="12" y="161"/>
                  <a:pt x="12" y="161"/>
                  <a:pt x="12" y="161"/>
                </a:cubicBezTo>
                <a:cubicBezTo>
                  <a:pt x="0" y="173"/>
                  <a:pt x="0" y="173"/>
                  <a:pt x="0" y="173"/>
                </a:cubicBezTo>
                <a:cubicBezTo>
                  <a:pt x="47" y="200"/>
                  <a:pt x="47" y="200"/>
                  <a:pt x="47" y="200"/>
                </a:cubicBezTo>
                <a:cubicBezTo>
                  <a:pt x="74" y="247"/>
                  <a:pt x="74" y="247"/>
                  <a:pt x="74" y="247"/>
                </a:cubicBezTo>
                <a:cubicBezTo>
                  <a:pt x="86" y="235"/>
                  <a:pt x="86" y="235"/>
                  <a:pt x="86" y="235"/>
                </a:cubicBezTo>
                <a:cubicBezTo>
                  <a:pt x="75" y="193"/>
                  <a:pt x="75" y="193"/>
                  <a:pt x="75" y="193"/>
                </a:cubicBezTo>
                <a:cubicBezTo>
                  <a:pt x="79" y="190"/>
                  <a:pt x="83" y="186"/>
                  <a:pt x="88" y="182"/>
                </a:cubicBezTo>
                <a:cubicBezTo>
                  <a:pt x="138" y="140"/>
                  <a:pt x="138" y="140"/>
                  <a:pt x="138" y="140"/>
                </a:cubicBezTo>
                <a:cubicBezTo>
                  <a:pt x="192" y="242"/>
                  <a:pt x="192" y="242"/>
                  <a:pt x="192" y="242"/>
                </a:cubicBezTo>
                <a:cubicBezTo>
                  <a:pt x="211" y="223"/>
                  <a:pt x="211" y="223"/>
                  <a:pt x="211" y="223"/>
                </a:cubicBezTo>
                <a:cubicBezTo>
                  <a:pt x="187" y="94"/>
                  <a:pt x="187" y="94"/>
                  <a:pt x="187" y="94"/>
                </a:cubicBezTo>
                <a:cubicBezTo>
                  <a:pt x="212" y="72"/>
                  <a:pt x="212" y="72"/>
                  <a:pt x="212" y="72"/>
                </a:cubicBezTo>
                <a:cubicBezTo>
                  <a:pt x="236" y="51"/>
                  <a:pt x="246" y="25"/>
                  <a:pt x="234" y="13"/>
                </a:cubicBezTo>
                <a:close/>
              </a:path>
            </a:pathLst>
          </a:custGeom>
          <a:solidFill>
            <a:schemeClr val="bg2"/>
          </a:solidFill>
          <a:ln>
            <a:noFill/>
          </a:ln>
        </p:spPr>
        <p:txBody>
          <a:bodyPr vert="horz" wrap="square" lIns="121920" tIns="60960" rIns="121920" bIns="60960" numCol="1" anchor="t" anchorCtr="0" compatLnSpc="1">
            <a:prstTxWarp prst="textNoShape">
              <a:avLst/>
            </a:prstTxWarp>
          </a:bodyPr>
          <a:lstStyle/>
          <a:p>
            <a:endParaRPr lang="id-ID" sz="2400"/>
          </a:p>
        </p:txBody>
      </p:sp>
      <p:sp>
        <p:nvSpPr>
          <p:cNvPr id="23" name="Freeform 249"/>
          <p:cNvSpPr>
            <a:spLocks noEditPoints="1"/>
          </p:cNvSpPr>
          <p:nvPr/>
        </p:nvSpPr>
        <p:spPr bwMode="auto">
          <a:xfrm>
            <a:off x="1221166" y="4875465"/>
            <a:ext cx="311771" cy="264888"/>
          </a:xfrm>
          <a:custGeom>
            <a:avLst/>
            <a:gdLst>
              <a:gd name="T0" fmla="*/ 51 w 56"/>
              <a:gd name="T1" fmla="*/ 20 h 48"/>
              <a:gd name="T2" fmla="*/ 54 w 56"/>
              <a:gd name="T3" fmla="*/ 16 h 48"/>
              <a:gd name="T4" fmla="*/ 54 w 56"/>
              <a:gd name="T5" fmla="*/ 12 h 48"/>
              <a:gd name="T6" fmla="*/ 45 w 56"/>
              <a:gd name="T7" fmla="*/ 4 h 48"/>
              <a:gd name="T8" fmla="*/ 16 w 56"/>
              <a:gd name="T9" fmla="*/ 0 h 48"/>
              <a:gd name="T10" fmla="*/ 8 w 56"/>
              <a:gd name="T11" fmla="*/ 12 h 48"/>
              <a:gd name="T12" fmla="*/ 0 w 56"/>
              <a:gd name="T13" fmla="*/ 14 h 48"/>
              <a:gd name="T14" fmla="*/ 7 w 56"/>
              <a:gd name="T15" fmla="*/ 16 h 48"/>
              <a:gd name="T16" fmla="*/ 2 w 56"/>
              <a:gd name="T17" fmla="*/ 20 h 48"/>
              <a:gd name="T18" fmla="*/ 0 w 56"/>
              <a:gd name="T19" fmla="*/ 34 h 48"/>
              <a:gd name="T20" fmla="*/ 4 w 56"/>
              <a:gd name="T21" fmla="*/ 36 h 48"/>
              <a:gd name="T22" fmla="*/ 8 w 56"/>
              <a:gd name="T23" fmla="*/ 48 h 48"/>
              <a:gd name="T24" fmla="*/ 16 w 56"/>
              <a:gd name="T25" fmla="*/ 44 h 48"/>
              <a:gd name="T26" fmla="*/ 40 w 56"/>
              <a:gd name="T27" fmla="*/ 36 h 48"/>
              <a:gd name="T28" fmla="*/ 44 w 56"/>
              <a:gd name="T29" fmla="*/ 48 h 48"/>
              <a:gd name="T30" fmla="*/ 52 w 56"/>
              <a:gd name="T31" fmla="*/ 44 h 48"/>
              <a:gd name="T32" fmla="*/ 54 w 56"/>
              <a:gd name="T33" fmla="*/ 36 h 48"/>
              <a:gd name="T34" fmla="*/ 56 w 56"/>
              <a:gd name="T35" fmla="*/ 22 h 48"/>
              <a:gd name="T36" fmla="*/ 15 w 56"/>
              <a:gd name="T37" fmla="*/ 5 h 48"/>
              <a:gd name="T38" fmla="*/ 24 w 56"/>
              <a:gd name="T39" fmla="*/ 4 h 48"/>
              <a:gd name="T40" fmla="*/ 26 w 56"/>
              <a:gd name="T41" fmla="*/ 8 h 48"/>
              <a:gd name="T42" fmla="*/ 32 w 56"/>
              <a:gd name="T43" fmla="*/ 6 h 48"/>
              <a:gd name="T44" fmla="*/ 40 w 56"/>
              <a:gd name="T45" fmla="*/ 4 h 48"/>
              <a:gd name="T46" fmla="*/ 46 w 56"/>
              <a:gd name="T47" fmla="*/ 20 h 48"/>
              <a:gd name="T48" fmla="*/ 15 w 56"/>
              <a:gd name="T49" fmla="*/ 5 h 48"/>
              <a:gd name="T50" fmla="*/ 8 w 56"/>
              <a:gd name="T51" fmla="*/ 28 h 48"/>
              <a:gd name="T52" fmla="*/ 16 w 56"/>
              <a:gd name="T53" fmla="*/ 28 h 48"/>
              <a:gd name="T54" fmla="*/ 36 w 56"/>
              <a:gd name="T55" fmla="*/ 32 h 48"/>
              <a:gd name="T56" fmla="*/ 20 w 56"/>
              <a:gd name="T57" fmla="*/ 28 h 48"/>
              <a:gd name="T58" fmla="*/ 36 w 56"/>
              <a:gd name="T59" fmla="*/ 32 h 48"/>
              <a:gd name="T60" fmla="*/ 40 w 56"/>
              <a:gd name="T61" fmla="*/ 28 h 48"/>
              <a:gd name="T62" fmla="*/ 48 w 56"/>
              <a:gd name="T63" fmla="*/ 2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6" h="48">
                <a:moveTo>
                  <a:pt x="54" y="20"/>
                </a:moveTo>
                <a:cubicBezTo>
                  <a:pt x="51" y="20"/>
                  <a:pt x="51" y="20"/>
                  <a:pt x="51" y="20"/>
                </a:cubicBezTo>
                <a:cubicBezTo>
                  <a:pt x="49" y="16"/>
                  <a:pt x="49" y="16"/>
                  <a:pt x="49" y="16"/>
                </a:cubicBezTo>
                <a:cubicBezTo>
                  <a:pt x="54" y="16"/>
                  <a:pt x="54" y="16"/>
                  <a:pt x="54" y="16"/>
                </a:cubicBezTo>
                <a:cubicBezTo>
                  <a:pt x="55" y="16"/>
                  <a:pt x="56" y="15"/>
                  <a:pt x="56" y="14"/>
                </a:cubicBezTo>
                <a:cubicBezTo>
                  <a:pt x="56" y="13"/>
                  <a:pt x="55" y="12"/>
                  <a:pt x="54" y="12"/>
                </a:cubicBezTo>
                <a:cubicBezTo>
                  <a:pt x="48" y="12"/>
                  <a:pt x="48" y="12"/>
                  <a:pt x="48" y="12"/>
                </a:cubicBezTo>
                <a:cubicBezTo>
                  <a:pt x="45" y="4"/>
                  <a:pt x="45" y="4"/>
                  <a:pt x="45" y="4"/>
                </a:cubicBezTo>
                <a:cubicBezTo>
                  <a:pt x="45" y="2"/>
                  <a:pt x="42" y="0"/>
                  <a:pt x="40" y="0"/>
                </a:cubicBezTo>
                <a:cubicBezTo>
                  <a:pt x="16" y="0"/>
                  <a:pt x="16" y="0"/>
                  <a:pt x="16" y="0"/>
                </a:cubicBezTo>
                <a:cubicBezTo>
                  <a:pt x="14" y="0"/>
                  <a:pt x="11" y="2"/>
                  <a:pt x="11" y="4"/>
                </a:cubicBezTo>
                <a:cubicBezTo>
                  <a:pt x="8" y="12"/>
                  <a:pt x="8" y="12"/>
                  <a:pt x="8" y="12"/>
                </a:cubicBezTo>
                <a:cubicBezTo>
                  <a:pt x="2" y="12"/>
                  <a:pt x="2" y="12"/>
                  <a:pt x="2" y="12"/>
                </a:cubicBezTo>
                <a:cubicBezTo>
                  <a:pt x="1" y="12"/>
                  <a:pt x="0" y="13"/>
                  <a:pt x="0" y="14"/>
                </a:cubicBezTo>
                <a:cubicBezTo>
                  <a:pt x="0" y="15"/>
                  <a:pt x="1" y="16"/>
                  <a:pt x="2" y="16"/>
                </a:cubicBezTo>
                <a:cubicBezTo>
                  <a:pt x="7" y="16"/>
                  <a:pt x="7" y="16"/>
                  <a:pt x="7" y="16"/>
                </a:cubicBezTo>
                <a:cubicBezTo>
                  <a:pt x="5" y="20"/>
                  <a:pt x="5" y="20"/>
                  <a:pt x="5" y="20"/>
                </a:cubicBezTo>
                <a:cubicBezTo>
                  <a:pt x="2" y="20"/>
                  <a:pt x="2" y="20"/>
                  <a:pt x="2" y="20"/>
                </a:cubicBezTo>
                <a:cubicBezTo>
                  <a:pt x="1" y="20"/>
                  <a:pt x="0" y="21"/>
                  <a:pt x="0" y="22"/>
                </a:cubicBezTo>
                <a:cubicBezTo>
                  <a:pt x="0" y="34"/>
                  <a:pt x="0" y="34"/>
                  <a:pt x="0" y="34"/>
                </a:cubicBezTo>
                <a:cubicBezTo>
                  <a:pt x="0" y="35"/>
                  <a:pt x="1" y="36"/>
                  <a:pt x="2" y="36"/>
                </a:cubicBezTo>
                <a:cubicBezTo>
                  <a:pt x="4" y="36"/>
                  <a:pt x="4" y="36"/>
                  <a:pt x="4" y="36"/>
                </a:cubicBezTo>
                <a:cubicBezTo>
                  <a:pt x="4" y="44"/>
                  <a:pt x="4" y="44"/>
                  <a:pt x="4" y="44"/>
                </a:cubicBezTo>
                <a:cubicBezTo>
                  <a:pt x="4" y="46"/>
                  <a:pt x="6" y="48"/>
                  <a:pt x="8" y="48"/>
                </a:cubicBezTo>
                <a:cubicBezTo>
                  <a:pt x="12" y="48"/>
                  <a:pt x="12" y="48"/>
                  <a:pt x="12" y="48"/>
                </a:cubicBezTo>
                <a:cubicBezTo>
                  <a:pt x="14" y="48"/>
                  <a:pt x="16" y="46"/>
                  <a:pt x="16" y="44"/>
                </a:cubicBezTo>
                <a:cubicBezTo>
                  <a:pt x="16" y="36"/>
                  <a:pt x="16" y="36"/>
                  <a:pt x="16" y="36"/>
                </a:cubicBezTo>
                <a:cubicBezTo>
                  <a:pt x="40" y="36"/>
                  <a:pt x="40" y="36"/>
                  <a:pt x="40" y="36"/>
                </a:cubicBezTo>
                <a:cubicBezTo>
                  <a:pt x="40" y="44"/>
                  <a:pt x="40" y="44"/>
                  <a:pt x="40" y="44"/>
                </a:cubicBezTo>
                <a:cubicBezTo>
                  <a:pt x="40" y="46"/>
                  <a:pt x="42" y="48"/>
                  <a:pt x="44" y="48"/>
                </a:cubicBezTo>
                <a:cubicBezTo>
                  <a:pt x="48" y="48"/>
                  <a:pt x="48" y="48"/>
                  <a:pt x="48" y="48"/>
                </a:cubicBezTo>
                <a:cubicBezTo>
                  <a:pt x="50" y="48"/>
                  <a:pt x="52" y="46"/>
                  <a:pt x="52" y="44"/>
                </a:cubicBezTo>
                <a:cubicBezTo>
                  <a:pt x="52" y="36"/>
                  <a:pt x="52" y="36"/>
                  <a:pt x="52" y="36"/>
                </a:cubicBezTo>
                <a:cubicBezTo>
                  <a:pt x="54" y="36"/>
                  <a:pt x="54" y="36"/>
                  <a:pt x="54" y="36"/>
                </a:cubicBezTo>
                <a:cubicBezTo>
                  <a:pt x="55" y="36"/>
                  <a:pt x="56" y="35"/>
                  <a:pt x="56" y="34"/>
                </a:cubicBezTo>
                <a:cubicBezTo>
                  <a:pt x="56" y="22"/>
                  <a:pt x="56" y="22"/>
                  <a:pt x="56" y="22"/>
                </a:cubicBezTo>
                <a:cubicBezTo>
                  <a:pt x="56" y="21"/>
                  <a:pt x="55" y="20"/>
                  <a:pt x="54" y="20"/>
                </a:cubicBezTo>
                <a:close/>
                <a:moveTo>
                  <a:pt x="15" y="5"/>
                </a:moveTo>
                <a:cubicBezTo>
                  <a:pt x="15" y="5"/>
                  <a:pt x="16" y="4"/>
                  <a:pt x="16" y="4"/>
                </a:cubicBezTo>
                <a:cubicBezTo>
                  <a:pt x="24" y="4"/>
                  <a:pt x="24" y="4"/>
                  <a:pt x="24" y="4"/>
                </a:cubicBezTo>
                <a:cubicBezTo>
                  <a:pt x="24" y="6"/>
                  <a:pt x="24" y="6"/>
                  <a:pt x="24" y="6"/>
                </a:cubicBezTo>
                <a:cubicBezTo>
                  <a:pt x="24" y="7"/>
                  <a:pt x="25" y="8"/>
                  <a:pt x="26" y="8"/>
                </a:cubicBezTo>
                <a:cubicBezTo>
                  <a:pt x="30" y="8"/>
                  <a:pt x="30" y="8"/>
                  <a:pt x="30" y="8"/>
                </a:cubicBezTo>
                <a:cubicBezTo>
                  <a:pt x="31" y="8"/>
                  <a:pt x="32" y="7"/>
                  <a:pt x="32" y="6"/>
                </a:cubicBezTo>
                <a:cubicBezTo>
                  <a:pt x="32" y="4"/>
                  <a:pt x="32" y="4"/>
                  <a:pt x="32" y="4"/>
                </a:cubicBezTo>
                <a:cubicBezTo>
                  <a:pt x="40" y="4"/>
                  <a:pt x="40" y="4"/>
                  <a:pt x="40" y="4"/>
                </a:cubicBezTo>
                <a:cubicBezTo>
                  <a:pt x="40" y="4"/>
                  <a:pt x="41" y="5"/>
                  <a:pt x="41" y="5"/>
                </a:cubicBezTo>
                <a:cubicBezTo>
                  <a:pt x="46" y="20"/>
                  <a:pt x="46" y="20"/>
                  <a:pt x="46" y="20"/>
                </a:cubicBezTo>
                <a:cubicBezTo>
                  <a:pt x="10" y="20"/>
                  <a:pt x="10" y="20"/>
                  <a:pt x="10" y="20"/>
                </a:cubicBezTo>
                <a:lnTo>
                  <a:pt x="15" y="5"/>
                </a:lnTo>
                <a:close/>
                <a:moveTo>
                  <a:pt x="12" y="32"/>
                </a:moveTo>
                <a:cubicBezTo>
                  <a:pt x="10" y="32"/>
                  <a:pt x="8" y="30"/>
                  <a:pt x="8" y="28"/>
                </a:cubicBezTo>
                <a:cubicBezTo>
                  <a:pt x="8" y="26"/>
                  <a:pt x="10" y="24"/>
                  <a:pt x="12" y="24"/>
                </a:cubicBezTo>
                <a:cubicBezTo>
                  <a:pt x="14" y="24"/>
                  <a:pt x="16" y="26"/>
                  <a:pt x="16" y="28"/>
                </a:cubicBezTo>
                <a:cubicBezTo>
                  <a:pt x="16" y="30"/>
                  <a:pt x="14" y="32"/>
                  <a:pt x="12" y="32"/>
                </a:cubicBezTo>
                <a:close/>
                <a:moveTo>
                  <a:pt x="36" y="32"/>
                </a:moveTo>
                <a:cubicBezTo>
                  <a:pt x="20" y="32"/>
                  <a:pt x="20" y="32"/>
                  <a:pt x="20" y="32"/>
                </a:cubicBezTo>
                <a:cubicBezTo>
                  <a:pt x="20" y="28"/>
                  <a:pt x="20" y="28"/>
                  <a:pt x="20" y="28"/>
                </a:cubicBezTo>
                <a:cubicBezTo>
                  <a:pt x="36" y="28"/>
                  <a:pt x="36" y="28"/>
                  <a:pt x="36" y="28"/>
                </a:cubicBezTo>
                <a:lnTo>
                  <a:pt x="36" y="32"/>
                </a:lnTo>
                <a:close/>
                <a:moveTo>
                  <a:pt x="44" y="32"/>
                </a:moveTo>
                <a:cubicBezTo>
                  <a:pt x="42" y="32"/>
                  <a:pt x="40" y="30"/>
                  <a:pt x="40" y="28"/>
                </a:cubicBezTo>
                <a:cubicBezTo>
                  <a:pt x="40" y="26"/>
                  <a:pt x="42" y="24"/>
                  <a:pt x="44" y="24"/>
                </a:cubicBezTo>
                <a:cubicBezTo>
                  <a:pt x="46" y="24"/>
                  <a:pt x="48" y="26"/>
                  <a:pt x="48" y="28"/>
                </a:cubicBezTo>
                <a:cubicBezTo>
                  <a:pt x="48" y="30"/>
                  <a:pt x="46" y="32"/>
                  <a:pt x="44" y="32"/>
                </a:cubicBezTo>
                <a:close/>
              </a:path>
            </a:pathLst>
          </a:custGeom>
          <a:solidFill>
            <a:schemeClr val="bg2"/>
          </a:solidFill>
          <a:ln>
            <a:noFill/>
          </a:ln>
          <a:extLst/>
        </p:spPr>
        <p:txBody>
          <a:bodyPr vert="horz" wrap="square" lIns="121920" tIns="60960" rIns="121920" bIns="60960" numCol="1" anchor="t" anchorCtr="0" compatLnSpc="1">
            <a:prstTxWarp prst="textNoShape">
              <a:avLst/>
            </a:prstTxWarp>
          </a:bodyPr>
          <a:lstStyle/>
          <a:p>
            <a:endParaRPr lang="id-ID" sz="2400"/>
          </a:p>
        </p:txBody>
      </p:sp>
      <p:sp>
        <p:nvSpPr>
          <p:cNvPr id="24" name="TextBox 23"/>
          <p:cNvSpPr txBox="1"/>
          <p:nvPr/>
        </p:nvSpPr>
        <p:spPr>
          <a:xfrm>
            <a:off x="10464277" y="1796048"/>
            <a:ext cx="684804" cy="307777"/>
          </a:xfrm>
          <a:prstGeom prst="rect">
            <a:avLst/>
          </a:prstGeom>
          <a:noFill/>
        </p:spPr>
        <p:txBody>
          <a:bodyPr wrap="none" rtlCol="0">
            <a:spAutoFit/>
          </a:bodyPr>
          <a:lstStyle/>
          <a:p>
            <a:pPr algn="ctr"/>
            <a:r>
              <a:rPr lang="id-ID" sz="1400" dirty="0">
                <a:solidFill>
                  <a:schemeClr val="bg2"/>
                </a:solidFill>
                <a:latin typeface="+mj-lt"/>
              </a:rPr>
              <a:t>$15M</a:t>
            </a:r>
          </a:p>
        </p:txBody>
      </p:sp>
      <p:sp>
        <p:nvSpPr>
          <p:cNvPr id="25" name="TextBox 24"/>
          <p:cNvSpPr txBox="1"/>
          <p:nvPr/>
        </p:nvSpPr>
        <p:spPr>
          <a:xfrm>
            <a:off x="8042681" y="2590957"/>
            <a:ext cx="574196" cy="307777"/>
          </a:xfrm>
          <a:prstGeom prst="rect">
            <a:avLst/>
          </a:prstGeom>
          <a:noFill/>
        </p:spPr>
        <p:txBody>
          <a:bodyPr wrap="none" rtlCol="0">
            <a:spAutoFit/>
          </a:bodyPr>
          <a:lstStyle/>
          <a:p>
            <a:pPr algn="ctr"/>
            <a:r>
              <a:rPr lang="id-ID" sz="1400" dirty="0">
                <a:solidFill>
                  <a:schemeClr val="bg2"/>
                </a:solidFill>
                <a:latin typeface="+mj-lt"/>
              </a:rPr>
              <a:t>$7M</a:t>
            </a:r>
          </a:p>
        </p:txBody>
      </p:sp>
    </p:spTree>
    <p:extLst>
      <p:ext uri="{BB962C8B-B14F-4D97-AF65-F5344CB8AC3E}">
        <p14:creationId xmlns:p14="http://schemas.microsoft.com/office/powerpoint/2010/main" val="1503040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 Map</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grpSp>
        <p:nvGrpSpPr>
          <p:cNvPr id="4" name="Group 3"/>
          <p:cNvGrpSpPr/>
          <p:nvPr/>
        </p:nvGrpSpPr>
        <p:grpSpPr>
          <a:xfrm>
            <a:off x="3536747" y="2036606"/>
            <a:ext cx="5155817" cy="3167013"/>
            <a:chOff x="7094999" y="3116146"/>
            <a:chExt cx="10311633" cy="6334025"/>
          </a:xfrm>
          <a:solidFill>
            <a:schemeClr val="tx1">
              <a:lumMod val="40000"/>
              <a:lumOff val="60000"/>
            </a:schemeClr>
          </a:solidFill>
        </p:grpSpPr>
        <p:sp>
          <p:nvSpPr>
            <p:cNvPr id="5" name="Freeform 1"/>
            <p:cNvSpPr>
              <a:spLocks noChangeArrowheads="1"/>
            </p:cNvSpPr>
            <p:nvPr/>
          </p:nvSpPr>
          <p:spPr bwMode="auto">
            <a:xfrm>
              <a:off x="15481608" y="9202005"/>
              <a:ext cx="16234" cy="25513"/>
            </a:xfrm>
            <a:custGeom>
              <a:avLst/>
              <a:gdLst>
                <a:gd name="T0" fmla="*/ 15 w 32"/>
                <a:gd name="T1" fmla="*/ 0 h 49"/>
                <a:gd name="T2" fmla="*/ 15 w 32"/>
                <a:gd name="T3" fmla="*/ 0 h 49"/>
                <a:gd name="T4" fmla="*/ 0 w 32"/>
                <a:gd name="T5" fmla="*/ 16 h 49"/>
                <a:gd name="T6" fmla="*/ 15 w 32"/>
                <a:gd name="T7" fmla="*/ 32 h 49"/>
                <a:gd name="T8" fmla="*/ 15 w 32"/>
                <a:gd name="T9" fmla="*/ 0 h 49"/>
              </a:gdLst>
              <a:ahLst/>
              <a:cxnLst>
                <a:cxn ang="0">
                  <a:pos x="T0" y="T1"/>
                </a:cxn>
                <a:cxn ang="0">
                  <a:pos x="T2" y="T3"/>
                </a:cxn>
                <a:cxn ang="0">
                  <a:pos x="T4" y="T5"/>
                </a:cxn>
                <a:cxn ang="0">
                  <a:pos x="T6" y="T7"/>
                </a:cxn>
                <a:cxn ang="0">
                  <a:pos x="T8" y="T9"/>
                </a:cxn>
              </a:cxnLst>
              <a:rect l="0" t="0" r="r" b="b"/>
              <a:pathLst>
                <a:path w="32" h="49">
                  <a:moveTo>
                    <a:pt x="15" y="0"/>
                  </a:moveTo>
                  <a:lnTo>
                    <a:pt x="15" y="0"/>
                  </a:lnTo>
                  <a:cubicBezTo>
                    <a:pt x="15" y="0"/>
                    <a:pt x="0" y="8"/>
                    <a:pt x="0" y="16"/>
                  </a:cubicBezTo>
                  <a:cubicBezTo>
                    <a:pt x="0" y="32"/>
                    <a:pt x="7" y="48"/>
                    <a:pt x="15" y="32"/>
                  </a:cubicBezTo>
                  <a:cubicBezTo>
                    <a:pt x="23" y="24"/>
                    <a:pt x="31" y="0"/>
                    <a:pt x="15" y="0"/>
                  </a:cubicBezTo>
                </a:path>
              </a:pathLst>
            </a:custGeom>
            <a:grpFill/>
            <a:ln>
              <a:solidFill>
                <a:schemeClr val="bg1"/>
              </a:solidFill>
            </a:ln>
            <a:effectLst/>
          </p:spPr>
          <p:txBody>
            <a:bodyPr wrap="none" anchor="ctr"/>
            <a:lstStyle/>
            <a:p>
              <a:endParaRPr lang="en-US" sz="900"/>
            </a:p>
          </p:txBody>
        </p:sp>
        <p:sp>
          <p:nvSpPr>
            <p:cNvPr id="6" name="Freeform 2"/>
            <p:cNvSpPr>
              <a:spLocks noChangeArrowheads="1"/>
            </p:cNvSpPr>
            <p:nvPr/>
          </p:nvSpPr>
          <p:spPr bwMode="auto">
            <a:xfrm>
              <a:off x="15481608" y="9202005"/>
              <a:ext cx="16234" cy="20874"/>
            </a:xfrm>
            <a:custGeom>
              <a:avLst/>
              <a:gdLst>
                <a:gd name="T0" fmla="*/ 7 w 32"/>
                <a:gd name="T1" fmla="*/ 40 h 41"/>
                <a:gd name="T2" fmla="*/ 7 w 32"/>
                <a:gd name="T3" fmla="*/ 40 h 41"/>
                <a:gd name="T4" fmla="*/ 7 w 32"/>
                <a:gd name="T5" fmla="*/ 40 h 41"/>
                <a:gd name="T6" fmla="*/ 0 w 32"/>
                <a:gd name="T7" fmla="*/ 16 h 41"/>
                <a:gd name="T8" fmla="*/ 15 w 32"/>
                <a:gd name="T9" fmla="*/ 0 h 41"/>
                <a:gd name="T10" fmla="*/ 15 w 32"/>
                <a:gd name="T11" fmla="*/ 0 h 41"/>
                <a:gd name="T12" fmla="*/ 23 w 32"/>
                <a:gd name="T13" fmla="*/ 0 h 41"/>
                <a:gd name="T14" fmla="*/ 15 w 32"/>
                <a:gd name="T15" fmla="*/ 32 h 41"/>
                <a:gd name="T16" fmla="*/ 7 w 32"/>
                <a:gd name="T17" fmla="*/ 40 h 41"/>
                <a:gd name="T18" fmla="*/ 15 w 32"/>
                <a:gd name="T19" fmla="*/ 8 h 41"/>
                <a:gd name="T20" fmla="*/ 15 w 32"/>
                <a:gd name="T21" fmla="*/ 8 h 41"/>
                <a:gd name="T22" fmla="*/ 7 w 32"/>
                <a:gd name="T23" fmla="*/ 16 h 41"/>
                <a:gd name="T24" fmla="*/ 7 w 32"/>
                <a:gd name="T25" fmla="*/ 32 h 41"/>
                <a:gd name="T26" fmla="*/ 15 w 32"/>
                <a:gd name="T27" fmla="*/ 32 h 41"/>
                <a:gd name="T28" fmla="*/ 15 w 32"/>
                <a:gd name="T29"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1">
                  <a:moveTo>
                    <a:pt x="7" y="40"/>
                  </a:moveTo>
                  <a:lnTo>
                    <a:pt x="7" y="40"/>
                  </a:lnTo>
                  <a:lnTo>
                    <a:pt x="7" y="40"/>
                  </a:lnTo>
                  <a:cubicBezTo>
                    <a:pt x="0" y="40"/>
                    <a:pt x="0" y="24"/>
                    <a:pt x="0" y="16"/>
                  </a:cubicBezTo>
                  <a:cubicBezTo>
                    <a:pt x="0" y="0"/>
                    <a:pt x="15" y="0"/>
                    <a:pt x="15" y="0"/>
                  </a:cubicBezTo>
                  <a:lnTo>
                    <a:pt x="15" y="0"/>
                  </a:lnTo>
                  <a:cubicBezTo>
                    <a:pt x="23" y="0"/>
                    <a:pt x="23" y="0"/>
                    <a:pt x="23" y="0"/>
                  </a:cubicBezTo>
                  <a:cubicBezTo>
                    <a:pt x="31" y="8"/>
                    <a:pt x="23" y="24"/>
                    <a:pt x="15" y="32"/>
                  </a:cubicBezTo>
                  <a:cubicBezTo>
                    <a:pt x="15" y="40"/>
                    <a:pt x="15" y="40"/>
                    <a:pt x="7" y="40"/>
                  </a:cubicBezTo>
                  <a:close/>
                  <a:moveTo>
                    <a:pt x="15" y="8"/>
                  </a:moveTo>
                  <a:lnTo>
                    <a:pt x="15" y="8"/>
                  </a:lnTo>
                  <a:cubicBezTo>
                    <a:pt x="15" y="8"/>
                    <a:pt x="7" y="8"/>
                    <a:pt x="7" y="16"/>
                  </a:cubicBezTo>
                  <a:cubicBezTo>
                    <a:pt x="7" y="24"/>
                    <a:pt x="7" y="32"/>
                    <a:pt x="7" y="32"/>
                  </a:cubicBezTo>
                  <a:lnTo>
                    <a:pt x="15" y="32"/>
                  </a:lnTo>
                  <a:cubicBezTo>
                    <a:pt x="15" y="16"/>
                    <a:pt x="15" y="8"/>
                    <a:pt x="15" y="8"/>
                  </a:cubicBezTo>
                  <a:close/>
                </a:path>
              </a:pathLst>
            </a:custGeom>
            <a:grpFill/>
            <a:ln>
              <a:solidFill>
                <a:schemeClr val="bg1"/>
              </a:solidFill>
            </a:ln>
            <a:effectLst/>
          </p:spPr>
          <p:txBody>
            <a:bodyPr wrap="none" anchor="ctr"/>
            <a:lstStyle/>
            <a:p>
              <a:endParaRPr lang="en-US" sz="900"/>
            </a:p>
          </p:txBody>
        </p:sp>
        <p:sp>
          <p:nvSpPr>
            <p:cNvPr id="7" name="Freeform 3"/>
            <p:cNvSpPr>
              <a:spLocks noChangeArrowheads="1"/>
            </p:cNvSpPr>
            <p:nvPr/>
          </p:nvSpPr>
          <p:spPr bwMode="auto">
            <a:xfrm>
              <a:off x="15460734" y="9215920"/>
              <a:ext cx="16236" cy="13916"/>
            </a:xfrm>
            <a:custGeom>
              <a:avLst/>
              <a:gdLst>
                <a:gd name="T0" fmla="*/ 8 w 33"/>
                <a:gd name="T1" fmla="*/ 0 h 25"/>
                <a:gd name="T2" fmla="*/ 8 w 33"/>
                <a:gd name="T3" fmla="*/ 0 h 25"/>
                <a:gd name="T4" fmla="*/ 8 w 33"/>
                <a:gd name="T5" fmla="*/ 16 h 25"/>
                <a:gd name="T6" fmla="*/ 24 w 33"/>
                <a:gd name="T7" fmla="*/ 8 h 25"/>
                <a:gd name="T8" fmla="*/ 8 w 33"/>
                <a:gd name="T9" fmla="*/ 0 h 25"/>
              </a:gdLst>
              <a:ahLst/>
              <a:cxnLst>
                <a:cxn ang="0">
                  <a:pos x="T0" y="T1"/>
                </a:cxn>
                <a:cxn ang="0">
                  <a:pos x="T2" y="T3"/>
                </a:cxn>
                <a:cxn ang="0">
                  <a:pos x="T4" y="T5"/>
                </a:cxn>
                <a:cxn ang="0">
                  <a:pos x="T6" y="T7"/>
                </a:cxn>
                <a:cxn ang="0">
                  <a:pos x="T8" y="T9"/>
                </a:cxn>
              </a:cxnLst>
              <a:rect l="0" t="0" r="r" b="b"/>
              <a:pathLst>
                <a:path w="33" h="25">
                  <a:moveTo>
                    <a:pt x="8" y="0"/>
                  </a:moveTo>
                  <a:lnTo>
                    <a:pt x="8" y="0"/>
                  </a:lnTo>
                  <a:cubicBezTo>
                    <a:pt x="8" y="0"/>
                    <a:pt x="0" y="16"/>
                    <a:pt x="8" y="16"/>
                  </a:cubicBezTo>
                  <a:cubicBezTo>
                    <a:pt x="24" y="16"/>
                    <a:pt x="32" y="24"/>
                    <a:pt x="24" y="8"/>
                  </a:cubicBezTo>
                  <a:cubicBezTo>
                    <a:pt x="16" y="0"/>
                    <a:pt x="16" y="0"/>
                    <a:pt x="8" y="0"/>
                  </a:cubicBezTo>
                </a:path>
              </a:pathLst>
            </a:custGeom>
            <a:grpFill/>
            <a:ln>
              <a:solidFill>
                <a:schemeClr val="bg1"/>
              </a:solidFill>
            </a:ln>
            <a:effectLst/>
          </p:spPr>
          <p:txBody>
            <a:bodyPr wrap="none" anchor="ctr"/>
            <a:lstStyle/>
            <a:p>
              <a:endParaRPr lang="en-US" sz="900"/>
            </a:p>
          </p:txBody>
        </p:sp>
        <p:sp>
          <p:nvSpPr>
            <p:cNvPr id="8" name="Freeform 4"/>
            <p:cNvSpPr>
              <a:spLocks noChangeArrowheads="1"/>
            </p:cNvSpPr>
            <p:nvPr/>
          </p:nvSpPr>
          <p:spPr bwMode="auto">
            <a:xfrm>
              <a:off x="15460734" y="9211282"/>
              <a:ext cx="16236" cy="16236"/>
            </a:xfrm>
            <a:custGeom>
              <a:avLst/>
              <a:gdLst>
                <a:gd name="T0" fmla="*/ 24 w 33"/>
                <a:gd name="T1" fmla="*/ 32 h 33"/>
                <a:gd name="T2" fmla="*/ 24 w 33"/>
                <a:gd name="T3" fmla="*/ 32 h 33"/>
                <a:gd name="T4" fmla="*/ 24 w 33"/>
                <a:gd name="T5" fmla="*/ 32 h 33"/>
                <a:gd name="T6" fmla="*/ 8 w 33"/>
                <a:gd name="T7" fmla="*/ 24 h 33"/>
                <a:gd name="T8" fmla="*/ 0 w 33"/>
                <a:gd name="T9" fmla="*/ 24 h 33"/>
                <a:gd name="T10" fmla="*/ 0 w 33"/>
                <a:gd name="T11" fmla="*/ 8 h 33"/>
                <a:gd name="T12" fmla="*/ 0 w 33"/>
                <a:gd name="T13" fmla="*/ 0 h 33"/>
                <a:gd name="T14" fmla="*/ 8 w 33"/>
                <a:gd name="T15" fmla="*/ 0 h 33"/>
                <a:gd name="T16" fmla="*/ 32 w 33"/>
                <a:gd name="T17" fmla="*/ 16 h 33"/>
                <a:gd name="T18" fmla="*/ 32 w 33"/>
                <a:gd name="T19" fmla="*/ 16 h 33"/>
                <a:gd name="T20" fmla="*/ 32 w 33"/>
                <a:gd name="T21" fmla="*/ 24 h 33"/>
                <a:gd name="T22" fmla="*/ 24 w 33"/>
                <a:gd name="T23" fmla="*/ 32 h 33"/>
                <a:gd name="T24" fmla="*/ 8 w 33"/>
                <a:gd name="T25" fmla="*/ 8 h 33"/>
                <a:gd name="T26" fmla="*/ 8 w 33"/>
                <a:gd name="T27" fmla="*/ 8 h 33"/>
                <a:gd name="T28" fmla="*/ 8 w 33"/>
                <a:gd name="T29" fmla="*/ 16 h 33"/>
                <a:gd name="T30" fmla="*/ 8 w 33"/>
                <a:gd name="T31" fmla="*/ 24 h 33"/>
                <a:gd name="T32" fmla="*/ 24 w 33"/>
                <a:gd name="T33" fmla="*/ 24 h 33"/>
                <a:gd name="T34" fmla="*/ 24 w 33"/>
                <a:gd name="T35" fmla="*/ 24 h 33"/>
                <a:gd name="T36" fmla="*/ 24 w 33"/>
                <a:gd name="T37" fmla="*/ 24 h 33"/>
                <a:gd name="T38" fmla="*/ 8 w 33"/>
                <a:gd name="T39" fmla="*/ 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3">
                  <a:moveTo>
                    <a:pt x="24" y="32"/>
                  </a:moveTo>
                  <a:lnTo>
                    <a:pt x="24" y="32"/>
                  </a:lnTo>
                  <a:lnTo>
                    <a:pt x="24" y="32"/>
                  </a:lnTo>
                  <a:cubicBezTo>
                    <a:pt x="24" y="32"/>
                    <a:pt x="16" y="32"/>
                    <a:pt x="8" y="24"/>
                  </a:cubicBezTo>
                  <a:cubicBezTo>
                    <a:pt x="0" y="24"/>
                    <a:pt x="0" y="24"/>
                    <a:pt x="0" y="24"/>
                  </a:cubicBezTo>
                  <a:cubicBezTo>
                    <a:pt x="0" y="16"/>
                    <a:pt x="0" y="8"/>
                    <a:pt x="0" y="8"/>
                  </a:cubicBezTo>
                  <a:cubicBezTo>
                    <a:pt x="0" y="0"/>
                    <a:pt x="0" y="0"/>
                    <a:pt x="0" y="0"/>
                  </a:cubicBezTo>
                  <a:cubicBezTo>
                    <a:pt x="8" y="0"/>
                    <a:pt x="8" y="0"/>
                    <a:pt x="8" y="0"/>
                  </a:cubicBezTo>
                  <a:cubicBezTo>
                    <a:pt x="16" y="0"/>
                    <a:pt x="24" y="8"/>
                    <a:pt x="32" y="16"/>
                  </a:cubicBezTo>
                  <a:lnTo>
                    <a:pt x="32" y="16"/>
                  </a:lnTo>
                  <a:lnTo>
                    <a:pt x="32" y="24"/>
                  </a:lnTo>
                  <a:cubicBezTo>
                    <a:pt x="32" y="32"/>
                    <a:pt x="24" y="32"/>
                    <a:pt x="24" y="32"/>
                  </a:cubicBezTo>
                  <a:close/>
                  <a:moveTo>
                    <a:pt x="8" y="8"/>
                  </a:moveTo>
                  <a:lnTo>
                    <a:pt x="8" y="8"/>
                  </a:lnTo>
                  <a:cubicBezTo>
                    <a:pt x="8" y="16"/>
                    <a:pt x="8" y="16"/>
                    <a:pt x="8" y="16"/>
                  </a:cubicBezTo>
                  <a:cubicBezTo>
                    <a:pt x="8" y="16"/>
                    <a:pt x="8" y="16"/>
                    <a:pt x="8" y="24"/>
                  </a:cubicBezTo>
                  <a:cubicBezTo>
                    <a:pt x="16" y="24"/>
                    <a:pt x="24" y="24"/>
                    <a:pt x="24" y="24"/>
                  </a:cubicBezTo>
                  <a:lnTo>
                    <a:pt x="24" y="24"/>
                  </a:lnTo>
                  <a:lnTo>
                    <a:pt x="24" y="24"/>
                  </a:lnTo>
                  <a:cubicBezTo>
                    <a:pt x="16" y="16"/>
                    <a:pt x="16" y="8"/>
                    <a:pt x="8" y="8"/>
                  </a:cubicBezTo>
                  <a:close/>
                </a:path>
              </a:pathLst>
            </a:custGeom>
            <a:grpFill/>
            <a:ln>
              <a:solidFill>
                <a:schemeClr val="bg1"/>
              </a:solidFill>
            </a:ln>
            <a:effectLst/>
          </p:spPr>
          <p:txBody>
            <a:bodyPr wrap="none" anchor="ctr"/>
            <a:lstStyle/>
            <a:p>
              <a:endParaRPr lang="en-US" sz="900"/>
            </a:p>
          </p:txBody>
        </p:sp>
        <p:sp>
          <p:nvSpPr>
            <p:cNvPr id="9" name="Freeform 5"/>
            <p:cNvSpPr>
              <a:spLocks noChangeArrowheads="1"/>
            </p:cNvSpPr>
            <p:nvPr/>
          </p:nvSpPr>
          <p:spPr bwMode="auto">
            <a:xfrm>
              <a:off x="15402752" y="9241433"/>
              <a:ext cx="46386" cy="16234"/>
            </a:xfrm>
            <a:custGeom>
              <a:avLst/>
              <a:gdLst>
                <a:gd name="T0" fmla="*/ 71 w 88"/>
                <a:gd name="T1" fmla="*/ 0 h 32"/>
                <a:gd name="T2" fmla="*/ 71 w 88"/>
                <a:gd name="T3" fmla="*/ 0 h 32"/>
                <a:gd name="T4" fmla="*/ 56 w 88"/>
                <a:gd name="T5" fmla="*/ 7 h 32"/>
                <a:gd name="T6" fmla="*/ 24 w 88"/>
                <a:gd name="T7" fmla="*/ 31 h 32"/>
                <a:gd name="T8" fmla="*/ 71 w 88"/>
                <a:gd name="T9" fmla="*/ 15 h 32"/>
                <a:gd name="T10" fmla="*/ 71 w 88"/>
                <a:gd name="T11" fmla="*/ 0 h 32"/>
              </a:gdLst>
              <a:ahLst/>
              <a:cxnLst>
                <a:cxn ang="0">
                  <a:pos x="T0" y="T1"/>
                </a:cxn>
                <a:cxn ang="0">
                  <a:pos x="T2" y="T3"/>
                </a:cxn>
                <a:cxn ang="0">
                  <a:pos x="T4" y="T5"/>
                </a:cxn>
                <a:cxn ang="0">
                  <a:pos x="T6" y="T7"/>
                </a:cxn>
                <a:cxn ang="0">
                  <a:pos x="T8" y="T9"/>
                </a:cxn>
                <a:cxn ang="0">
                  <a:pos x="T10" y="T11"/>
                </a:cxn>
              </a:cxnLst>
              <a:rect l="0" t="0" r="r" b="b"/>
              <a:pathLst>
                <a:path w="88" h="32">
                  <a:moveTo>
                    <a:pt x="71" y="0"/>
                  </a:moveTo>
                  <a:lnTo>
                    <a:pt x="71" y="0"/>
                  </a:lnTo>
                  <a:cubicBezTo>
                    <a:pt x="71" y="0"/>
                    <a:pt x="64" y="15"/>
                    <a:pt x="56" y="7"/>
                  </a:cubicBezTo>
                  <a:cubicBezTo>
                    <a:pt x="40" y="0"/>
                    <a:pt x="0" y="23"/>
                    <a:pt x="24" y="31"/>
                  </a:cubicBezTo>
                  <a:cubicBezTo>
                    <a:pt x="56" y="31"/>
                    <a:pt x="71" y="15"/>
                    <a:pt x="71" y="15"/>
                  </a:cubicBezTo>
                  <a:cubicBezTo>
                    <a:pt x="71" y="15"/>
                    <a:pt x="87" y="7"/>
                    <a:pt x="71" y="0"/>
                  </a:cubicBezTo>
                </a:path>
              </a:pathLst>
            </a:custGeom>
            <a:grpFill/>
            <a:ln>
              <a:solidFill>
                <a:schemeClr val="bg1"/>
              </a:solidFill>
            </a:ln>
            <a:effectLst/>
          </p:spPr>
          <p:txBody>
            <a:bodyPr wrap="none" anchor="ctr"/>
            <a:lstStyle/>
            <a:p>
              <a:endParaRPr lang="en-US" sz="900"/>
            </a:p>
          </p:txBody>
        </p:sp>
        <p:sp>
          <p:nvSpPr>
            <p:cNvPr id="10" name="Freeform 6"/>
            <p:cNvSpPr>
              <a:spLocks noChangeArrowheads="1"/>
            </p:cNvSpPr>
            <p:nvPr/>
          </p:nvSpPr>
          <p:spPr bwMode="auto">
            <a:xfrm>
              <a:off x="15412029" y="9236795"/>
              <a:ext cx="37109" cy="20873"/>
            </a:xfrm>
            <a:custGeom>
              <a:avLst/>
              <a:gdLst>
                <a:gd name="T0" fmla="*/ 24 w 72"/>
                <a:gd name="T1" fmla="*/ 39 h 40"/>
                <a:gd name="T2" fmla="*/ 24 w 72"/>
                <a:gd name="T3" fmla="*/ 39 h 40"/>
                <a:gd name="T4" fmla="*/ 24 w 72"/>
                <a:gd name="T5" fmla="*/ 39 h 40"/>
                <a:gd name="T6" fmla="*/ 8 w 72"/>
                <a:gd name="T7" fmla="*/ 39 h 40"/>
                <a:gd name="T8" fmla="*/ 0 w 72"/>
                <a:gd name="T9" fmla="*/ 31 h 40"/>
                <a:gd name="T10" fmla="*/ 32 w 72"/>
                <a:gd name="T11" fmla="*/ 8 h 40"/>
                <a:gd name="T12" fmla="*/ 40 w 72"/>
                <a:gd name="T13" fmla="*/ 15 h 40"/>
                <a:gd name="T14" fmla="*/ 55 w 72"/>
                <a:gd name="T15" fmla="*/ 8 h 40"/>
                <a:gd name="T16" fmla="*/ 55 w 72"/>
                <a:gd name="T17" fmla="*/ 0 h 40"/>
                <a:gd name="T18" fmla="*/ 55 w 72"/>
                <a:gd name="T19" fmla="*/ 0 h 40"/>
                <a:gd name="T20" fmla="*/ 71 w 72"/>
                <a:gd name="T21" fmla="*/ 15 h 40"/>
                <a:gd name="T22" fmla="*/ 55 w 72"/>
                <a:gd name="T23" fmla="*/ 23 h 40"/>
                <a:gd name="T24" fmla="*/ 24 w 72"/>
                <a:gd name="T25" fmla="*/ 39 h 40"/>
                <a:gd name="T26" fmla="*/ 8 w 72"/>
                <a:gd name="T27" fmla="*/ 31 h 40"/>
                <a:gd name="T28" fmla="*/ 8 w 72"/>
                <a:gd name="T29" fmla="*/ 31 h 40"/>
                <a:gd name="T30" fmla="*/ 8 w 72"/>
                <a:gd name="T31" fmla="*/ 31 h 40"/>
                <a:gd name="T32" fmla="*/ 24 w 72"/>
                <a:gd name="T33" fmla="*/ 31 h 40"/>
                <a:gd name="T34" fmla="*/ 55 w 72"/>
                <a:gd name="T35" fmla="*/ 23 h 40"/>
                <a:gd name="T36" fmla="*/ 55 w 72"/>
                <a:gd name="T37" fmla="*/ 15 h 40"/>
                <a:gd name="T38" fmla="*/ 63 w 72"/>
                <a:gd name="T39" fmla="*/ 15 h 40"/>
                <a:gd name="T40" fmla="*/ 55 w 72"/>
                <a:gd name="T41" fmla="*/ 8 h 40"/>
                <a:gd name="T42" fmla="*/ 40 w 72"/>
                <a:gd name="T43" fmla="*/ 23 h 40"/>
                <a:gd name="T44" fmla="*/ 32 w 72"/>
                <a:gd name="T45" fmla="*/ 23 h 40"/>
                <a:gd name="T46" fmla="*/ 32 w 72"/>
                <a:gd name="T47" fmla="*/ 15 h 40"/>
                <a:gd name="T48" fmla="*/ 8 w 72"/>
                <a:gd name="T49" fmla="*/ 31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2" h="40">
                  <a:moveTo>
                    <a:pt x="24" y="39"/>
                  </a:moveTo>
                  <a:lnTo>
                    <a:pt x="24" y="39"/>
                  </a:lnTo>
                  <a:lnTo>
                    <a:pt x="24" y="39"/>
                  </a:lnTo>
                  <a:cubicBezTo>
                    <a:pt x="16" y="39"/>
                    <a:pt x="16" y="39"/>
                    <a:pt x="8" y="39"/>
                  </a:cubicBezTo>
                  <a:cubicBezTo>
                    <a:pt x="0" y="39"/>
                    <a:pt x="0" y="31"/>
                    <a:pt x="0" y="31"/>
                  </a:cubicBezTo>
                  <a:cubicBezTo>
                    <a:pt x="0" y="23"/>
                    <a:pt x="24" y="8"/>
                    <a:pt x="32" y="8"/>
                  </a:cubicBezTo>
                  <a:lnTo>
                    <a:pt x="40" y="15"/>
                  </a:lnTo>
                  <a:cubicBezTo>
                    <a:pt x="48" y="15"/>
                    <a:pt x="48" y="8"/>
                    <a:pt x="55" y="8"/>
                  </a:cubicBezTo>
                  <a:cubicBezTo>
                    <a:pt x="55" y="0"/>
                    <a:pt x="55" y="0"/>
                    <a:pt x="55" y="0"/>
                  </a:cubicBezTo>
                  <a:lnTo>
                    <a:pt x="55" y="0"/>
                  </a:lnTo>
                  <a:cubicBezTo>
                    <a:pt x="63" y="8"/>
                    <a:pt x="63" y="8"/>
                    <a:pt x="71" y="15"/>
                  </a:cubicBezTo>
                  <a:cubicBezTo>
                    <a:pt x="71" y="15"/>
                    <a:pt x="63" y="23"/>
                    <a:pt x="55" y="23"/>
                  </a:cubicBezTo>
                  <a:cubicBezTo>
                    <a:pt x="55" y="31"/>
                    <a:pt x="40" y="39"/>
                    <a:pt x="24" y="39"/>
                  </a:cubicBezTo>
                  <a:close/>
                  <a:moveTo>
                    <a:pt x="8" y="31"/>
                  </a:moveTo>
                  <a:lnTo>
                    <a:pt x="8" y="31"/>
                  </a:lnTo>
                  <a:lnTo>
                    <a:pt x="8" y="31"/>
                  </a:lnTo>
                  <a:cubicBezTo>
                    <a:pt x="16" y="31"/>
                    <a:pt x="16" y="31"/>
                    <a:pt x="24" y="31"/>
                  </a:cubicBezTo>
                  <a:cubicBezTo>
                    <a:pt x="40" y="31"/>
                    <a:pt x="55" y="23"/>
                    <a:pt x="55" y="23"/>
                  </a:cubicBezTo>
                  <a:cubicBezTo>
                    <a:pt x="55" y="15"/>
                    <a:pt x="55" y="15"/>
                    <a:pt x="55" y="15"/>
                  </a:cubicBezTo>
                  <a:lnTo>
                    <a:pt x="63" y="15"/>
                  </a:lnTo>
                  <a:lnTo>
                    <a:pt x="55" y="8"/>
                  </a:lnTo>
                  <a:cubicBezTo>
                    <a:pt x="55" y="15"/>
                    <a:pt x="48" y="23"/>
                    <a:pt x="40" y="23"/>
                  </a:cubicBezTo>
                  <a:cubicBezTo>
                    <a:pt x="40" y="23"/>
                    <a:pt x="40" y="23"/>
                    <a:pt x="32" y="23"/>
                  </a:cubicBezTo>
                  <a:lnTo>
                    <a:pt x="32" y="15"/>
                  </a:lnTo>
                  <a:cubicBezTo>
                    <a:pt x="24" y="15"/>
                    <a:pt x="8" y="23"/>
                    <a:pt x="8" y="31"/>
                  </a:cubicBezTo>
                  <a:close/>
                </a:path>
              </a:pathLst>
            </a:custGeom>
            <a:grpFill/>
            <a:ln>
              <a:solidFill>
                <a:schemeClr val="bg1"/>
              </a:solidFill>
            </a:ln>
            <a:effectLst/>
          </p:spPr>
          <p:txBody>
            <a:bodyPr wrap="none" anchor="ctr"/>
            <a:lstStyle/>
            <a:p>
              <a:endParaRPr lang="en-US" sz="900"/>
            </a:p>
          </p:txBody>
        </p:sp>
        <p:sp>
          <p:nvSpPr>
            <p:cNvPr id="11" name="Freeform 7"/>
            <p:cNvSpPr>
              <a:spLocks noChangeArrowheads="1"/>
            </p:cNvSpPr>
            <p:nvPr/>
          </p:nvSpPr>
          <p:spPr bwMode="auto">
            <a:xfrm>
              <a:off x="15323896" y="9262306"/>
              <a:ext cx="25512" cy="37109"/>
            </a:xfrm>
            <a:custGeom>
              <a:avLst/>
              <a:gdLst>
                <a:gd name="T0" fmla="*/ 16 w 49"/>
                <a:gd name="T1" fmla="*/ 8 h 72"/>
                <a:gd name="T2" fmla="*/ 16 w 49"/>
                <a:gd name="T3" fmla="*/ 8 h 72"/>
                <a:gd name="T4" fmla="*/ 8 w 49"/>
                <a:gd name="T5" fmla="*/ 16 h 72"/>
                <a:gd name="T6" fmla="*/ 32 w 49"/>
                <a:gd name="T7" fmla="*/ 47 h 72"/>
                <a:gd name="T8" fmla="*/ 48 w 49"/>
                <a:gd name="T9" fmla="*/ 55 h 72"/>
                <a:gd name="T10" fmla="*/ 32 w 49"/>
                <a:gd name="T11" fmla="*/ 24 h 72"/>
                <a:gd name="T12" fmla="*/ 16 w 49"/>
                <a:gd name="T13" fmla="*/ 8 h 72"/>
              </a:gdLst>
              <a:ahLst/>
              <a:cxnLst>
                <a:cxn ang="0">
                  <a:pos x="T0" y="T1"/>
                </a:cxn>
                <a:cxn ang="0">
                  <a:pos x="T2" y="T3"/>
                </a:cxn>
                <a:cxn ang="0">
                  <a:pos x="T4" y="T5"/>
                </a:cxn>
                <a:cxn ang="0">
                  <a:pos x="T6" y="T7"/>
                </a:cxn>
                <a:cxn ang="0">
                  <a:pos x="T8" y="T9"/>
                </a:cxn>
                <a:cxn ang="0">
                  <a:pos x="T10" y="T11"/>
                </a:cxn>
                <a:cxn ang="0">
                  <a:pos x="T12" y="T13"/>
                </a:cxn>
              </a:cxnLst>
              <a:rect l="0" t="0" r="r" b="b"/>
              <a:pathLst>
                <a:path w="49" h="72">
                  <a:moveTo>
                    <a:pt x="16" y="8"/>
                  </a:moveTo>
                  <a:lnTo>
                    <a:pt x="16" y="8"/>
                  </a:lnTo>
                  <a:cubicBezTo>
                    <a:pt x="16" y="8"/>
                    <a:pt x="0" y="8"/>
                    <a:pt x="8" y="16"/>
                  </a:cubicBezTo>
                  <a:cubicBezTo>
                    <a:pt x="8" y="24"/>
                    <a:pt x="24" y="32"/>
                    <a:pt x="32" y="47"/>
                  </a:cubicBezTo>
                  <a:cubicBezTo>
                    <a:pt x="32" y="63"/>
                    <a:pt x="48" y="71"/>
                    <a:pt x="48" y="55"/>
                  </a:cubicBezTo>
                  <a:cubicBezTo>
                    <a:pt x="48" y="40"/>
                    <a:pt x="40" y="32"/>
                    <a:pt x="32" y="24"/>
                  </a:cubicBezTo>
                  <a:cubicBezTo>
                    <a:pt x="32" y="8"/>
                    <a:pt x="32" y="0"/>
                    <a:pt x="16" y="8"/>
                  </a:cubicBezTo>
                </a:path>
              </a:pathLst>
            </a:custGeom>
            <a:grpFill/>
            <a:ln>
              <a:solidFill>
                <a:schemeClr val="bg1"/>
              </a:solidFill>
            </a:ln>
            <a:effectLst/>
          </p:spPr>
          <p:txBody>
            <a:bodyPr wrap="none" anchor="ctr"/>
            <a:lstStyle/>
            <a:p>
              <a:endParaRPr lang="en-US" sz="900"/>
            </a:p>
          </p:txBody>
        </p:sp>
        <p:sp>
          <p:nvSpPr>
            <p:cNvPr id="12" name="Freeform 8"/>
            <p:cNvSpPr>
              <a:spLocks noChangeArrowheads="1"/>
            </p:cNvSpPr>
            <p:nvPr/>
          </p:nvSpPr>
          <p:spPr bwMode="auto">
            <a:xfrm>
              <a:off x="15323896" y="9262306"/>
              <a:ext cx="30150" cy="37109"/>
            </a:xfrm>
            <a:custGeom>
              <a:avLst/>
              <a:gdLst>
                <a:gd name="T0" fmla="*/ 48 w 56"/>
                <a:gd name="T1" fmla="*/ 71 h 72"/>
                <a:gd name="T2" fmla="*/ 48 w 56"/>
                <a:gd name="T3" fmla="*/ 71 h 72"/>
                <a:gd name="T4" fmla="*/ 48 w 56"/>
                <a:gd name="T5" fmla="*/ 71 h 72"/>
                <a:gd name="T6" fmla="*/ 24 w 56"/>
                <a:gd name="T7" fmla="*/ 47 h 72"/>
                <a:gd name="T8" fmla="*/ 8 w 56"/>
                <a:gd name="T9" fmla="*/ 32 h 72"/>
                <a:gd name="T10" fmla="*/ 0 w 56"/>
                <a:gd name="T11" fmla="*/ 16 h 72"/>
                <a:gd name="T12" fmla="*/ 0 w 56"/>
                <a:gd name="T13" fmla="*/ 8 h 72"/>
                <a:gd name="T14" fmla="*/ 16 w 56"/>
                <a:gd name="T15" fmla="*/ 0 h 72"/>
                <a:gd name="T16" fmla="*/ 32 w 56"/>
                <a:gd name="T17" fmla="*/ 16 h 72"/>
                <a:gd name="T18" fmla="*/ 40 w 56"/>
                <a:gd name="T19" fmla="*/ 24 h 72"/>
                <a:gd name="T20" fmla="*/ 48 w 56"/>
                <a:gd name="T21" fmla="*/ 32 h 72"/>
                <a:gd name="T22" fmla="*/ 55 w 56"/>
                <a:gd name="T23" fmla="*/ 55 h 72"/>
                <a:gd name="T24" fmla="*/ 55 w 56"/>
                <a:gd name="T25" fmla="*/ 63 h 72"/>
                <a:gd name="T26" fmla="*/ 48 w 56"/>
                <a:gd name="T27" fmla="*/ 71 h 72"/>
                <a:gd name="T28" fmla="*/ 24 w 56"/>
                <a:gd name="T29" fmla="*/ 8 h 72"/>
                <a:gd name="T30" fmla="*/ 24 w 56"/>
                <a:gd name="T31" fmla="*/ 8 h 72"/>
                <a:gd name="T32" fmla="*/ 16 w 56"/>
                <a:gd name="T33" fmla="*/ 8 h 72"/>
                <a:gd name="T34" fmla="*/ 16 w 56"/>
                <a:gd name="T35" fmla="*/ 8 h 72"/>
                <a:gd name="T36" fmla="*/ 8 w 56"/>
                <a:gd name="T37" fmla="*/ 16 h 72"/>
                <a:gd name="T38" fmla="*/ 8 w 56"/>
                <a:gd name="T39" fmla="*/ 16 h 72"/>
                <a:gd name="T40" fmla="*/ 16 w 56"/>
                <a:gd name="T41" fmla="*/ 24 h 72"/>
                <a:gd name="T42" fmla="*/ 32 w 56"/>
                <a:gd name="T43" fmla="*/ 47 h 72"/>
                <a:gd name="T44" fmla="*/ 48 w 56"/>
                <a:gd name="T45" fmla="*/ 63 h 72"/>
                <a:gd name="T46" fmla="*/ 48 w 56"/>
                <a:gd name="T47" fmla="*/ 63 h 72"/>
                <a:gd name="T48" fmla="*/ 48 w 56"/>
                <a:gd name="T49" fmla="*/ 55 h 72"/>
                <a:gd name="T50" fmla="*/ 40 w 56"/>
                <a:gd name="T51" fmla="*/ 40 h 72"/>
                <a:gd name="T52" fmla="*/ 32 w 56"/>
                <a:gd name="T53" fmla="*/ 24 h 72"/>
                <a:gd name="T54" fmla="*/ 24 w 56"/>
                <a:gd name="T55" fmla="*/ 16 h 72"/>
                <a:gd name="T56" fmla="*/ 24 w 56"/>
                <a:gd name="T57"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 h="72">
                  <a:moveTo>
                    <a:pt x="48" y="71"/>
                  </a:moveTo>
                  <a:lnTo>
                    <a:pt x="48" y="71"/>
                  </a:lnTo>
                  <a:lnTo>
                    <a:pt x="48" y="71"/>
                  </a:lnTo>
                  <a:cubicBezTo>
                    <a:pt x="40" y="71"/>
                    <a:pt x="32" y="63"/>
                    <a:pt x="24" y="47"/>
                  </a:cubicBezTo>
                  <a:cubicBezTo>
                    <a:pt x="24" y="40"/>
                    <a:pt x="16" y="32"/>
                    <a:pt x="8" y="32"/>
                  </a:cubicBezTo>
                  <a:cubicBezTo>
                    <a:pt x="8" y="24"/>
                    <a:pt x="0" y="24"/>
                    <a:pt x="0" y="16"/>
                  </a:cubicBezTo>
                  <a:lnTo>
                    <a:pt x="0" y="8"/>
                  </a:lnTo>
                  <a:cubicBezTo>
                    <a:pt x="0" y="0"/>
                    <a:pt x="16" y="0"/>
                    <a:pt x="16" y="0"/>
                  </a:cubicBezTo>
                  <a:cubicBezTo>
                    <a:pt x="32" y="0"/>
                    <a:pt x="32" y="8"/>
                    <a:pt x="32" y="16"/>
                  </a:cubicBezTo>
                  <a:cubicBezTo>
                    <a:pt x="32" y="16"/>
                    <a:pt x="40" y="16"/>
                    <a:pt x="40" y="24"/>
                  </a:cubicBezTo>
                  <a:cubicBezTo>
                    <a:pt x="40" y="24"/>
                    <a:pt x="40" y="24"/>
                    <a:pt x="48" y="32"/>
                  </a:cubicBezTo>
                  <a:cubicBezTo>
                    <a:pt x="48" y="32"/>
                    <a:pt x="55" y="40"/>
                    <a:pt x="55" y="55"/>
                  </a:cubicBezTo>
                  <a:lnTo>
                    <a:pt x="55" y="63"/>
                  </a:lnTo>
                  <a:cubicBezTo>
                    <a:pt x="48" y="63"/>
                    <a:pt x="48" y="71"/>
                    <a:pt x="48" y="71"/>
                  </a:cubicBezTo>
                  <a:close/>
                  <a:moveTo>
                    <a:pt x="24" y="8"/>
                  </a:moveTo>
                  <a:lnTo>
                    <a:pt x="24" y="8"/>
                  </a:lnTo>
                  <a:cubicBezTo>
                    <a:pt x="24" y="8"/>
                    <a:pt x="24" y="8"/>
                    <a:pt x="16" y="8"/>
                  </a:cubicBezTo>
                  <a:lnTo>
                    <a:pt x="16" y="8"/>
                  </a:lnTo>
                  <a:cubicBezTo>
                    <a:pt x="16" y="8"/>
                    <a:pt x="8" y="8"/>
                    <a:pt x="8" y="16"/>
                  </a:cubicBezTo>
                  <a:lnTo>
                    <a:pt x="8" y="16"/>
                  </a:lnTo>
                  <a:lnTo>
                    <a:pt x="16" y="24"/>
                  </a:lnTo>
                  <a:cubicBezTo>
                    <a:pt x="24" y="32"/>
                    <a:pt x="32" y="40"/>
                    <a:pt x="32" y="47"/>
                  </a:cubicBezTo>
                  <a:cubicBezTo>
                    <a:pt x="32" y="55"/>
                    <a:pt x="40" y="63"/>
                    <a:pt x="48" y="63"/>
                  </a:cubicBezTo>
                  <a:lnTo>
                    <a:pt x="48" y="63"/>
                  </a:lnTo>
                  <a:cubicBezTo>
                    <a:pt x="48" y="55"/>
                    <a:pt x="48" y="55"/>
                    <a:pt x="48" y="55"/>
                  </a:cubicBezTo>
                  <a:cubicBezTo>
                    <a:pt x="48" y="47"/>
                    <a:pt x="40" y="40"/>
                    <a:pt x="40" y="40"/>
                  </a:cubicBezTo>
                  <a:cubicBezTo>
                    <a:pt x="32" y="32"/>
                    <a:pt x="32" y="32"/>
                    <a:pt x="32" y="24"/>
                  </a:cubicBezTo>
                  <a:cubicBezTo>
                    <a:pt x="32" y="24"/>
                    <a:pt x="32" y="16"/>
                    <a:pt x="24" y="16"/>
                  </a:cubicBezTo>
                  <a:cubicBezTo>
                    <a:pt x="24" y="8"/>
                    <a:pt x="24" y="8"/>
                    <a:pt x="24" y="8"/>
                  </a:cubicBezTo>
                  <a:close/>
                </a:path>
              </a:pathLst>
            </a:custGeom>
            <a:grpFill/>
            <a:ln>
              <a:solidFill>
                <a:schemeClr val="bg1"/>
              </a:solidFill>
            </a:ln>
            <a:effectLst/>
          </p:spPr>
          <p:txBody>
            <a:bodyPr wrap="none" anchor="ctr"/>
            <a:lstStyle/>
            <a:p>
              <a:endParaRPr lang="en-US" sz="900"/>
            </a:p>
          </p:txBody>
        </p:sp>
        <p:sp>
          <p:nvSpPr>
            <p:cNvPr id="13" name="Freeform 9"/>
            <p:cNvSpPr>
              <a:spLocks noChangeArrowheads="1"/>
            </p:cNvSpPr>
            <p:nvPr/>
          </p:nvSpPr>
          <p:spPr bwMode="auto">
            <a:xfrm>
              <a:off x="15231123" y="9285500"/>
              <a:ext cx="78856" cy="55663"/>
            </a:xfrm>
            <a:custGeom>
              <a:avLst/>
              <a:gdLst>
                <a:gd name="T0" fmla="*/ 135 w 151"/>
                <a:gd name="T1" fmla="*/ 16 h 104"/>
                <a:gd name="T2" fmla="*/ 135 w 151"/>
                <a:gd name="T3" fmla="*/ 16 h 104"/>
                <a:gd name="T4" fmla="*/ 135 w 151"/>
                <a:gd name="T5" fmla="*/ 32 h 104"/>
                <a:gd name="T6" fmla="*/ 111 w 151"/>
                <a:gd name="T7" fmla="*/ 40 h 104"/>
                <a:gd name="T8" fmla="*/ 63 w 151"/>
                <a:gd name="T9" fmla="*/ 56 h 104"/>
                <a:gd name="T10" fmla="*/ 8 w 151"/>
                <a:gd name="T11" fmla="*/ 80 h 104"/>
                <a:gd name="T12" fmla="*/ 32 w 151"/>
                <a:gd name="T13" fmla="*/ 95 h 104"/>
                <a:gd name="T14" fmla="*/ 79 w 151"/>
                <a:gd name="T15" fmla="*/ 72 h 104"/>
                <a:gd name="T16" fmla="*/ 119 w 151"/>
                <a:gd name="T17" fmla="*/ 56 h 104"/>
                <a:gd name="T18" fmla="*/ 127 w 151"/>
                <a:gd name="T19" fmla="*/ 48 h 104"/>
                <a:gd name="T20" fmla="*/ 142 w 151"/>
                <a:gd name="T21" fmla="*/ 32 h 104"/>
                <a:gd name="T22" fmla="*/ 150 w 151"/>
                <a:gd name="T23" fmla="*/ 24 h 104"/>
                <a:gd name="T24" fmla="*/ 135 w 151"/>
                <a:gd name="T25"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104">
                  <a:moveTo>
                    <a:pt x="135" y="16"/>
                  </a:moveTo>
                  <a:lnTo>
                    <a:pt x="135" y="16"/>
                  </a:lnTo>
                  <a:cubicBezTo>
                    <a:pt x="135" y="16"/>
                    <a:pt x="135" y="24"/>
                    <a:pt x="135" y="32"/>
                  </a:cubicBezTo>
                  <a:cubicBezTo>
                    <a:pt x="135" y="40"/>
                    <a:pt x="127" y="40"/>
                    <a:pt x="111" y="40"/>
                  </a:cubicBezTo>
                  <a:cubicBezTo>
                    <a:pt x="95" y="40"/>
                    <a:pt x="71" y="48"/>
                    <a:pt x="63" y="56"/>
                  </a:cubicBezTo>
                  <a:cubicBezTo>
                    <a:pt x="47" y="72"/>
                    <a:pt x="8" y="72"/>
                    <a:pt x="8" y="80"/>
                  </a:cubicBezTo>
                  <a:cubicBezTo>
                    <a:pt x="16" y="87"/>
                    <a:pt x="0" y="95"/>
                    <a:pt x="32" y="95"/>
                  </a:cubicBezTo>
                  <a:cubicBezTo>
                    <a:pt x="63" y="103"/>
                    <a:pt x="63" y="72"/>
                    <a:pt x="79" y="72"/>
                  </a:cubicBezTo>
                  <a:cubicBezTo>
                    <a:pt x="103" y="72"/>
                    <a:pt x="119" y="64"/>
                    <a:pt x="119" y="56"/>
                  </a:cubicBezTo>
                  <a:cubicBezTo>
                    <a:pt x="119" y="48"/>
                    <a:pt x="119" y="48"/>
                    <a:pt x="127" y="48"/>
                  </a:cubicBezTo>
                  <a:cubicBezTo>
                    <a:pt x="135" y="48"/>
                    <a:pt x="142" y="32"/>
                    <a:pt x="142" y="32"/>
                  </a:cubicBezTo>
                  <a:cubicBezTo>
                    <a:pt x="150" y="32"/>
                    <a:pt x="150" y="32"/>
                    <a:pt x="150" y="24"/>
                  </a:cubicBezTo>
                  <a:cubicBezTo>
                    <a:pt x="150" y="16"/>
                    <a:pt x="142" y="0"/>
                    <a:pt x="135" y="16"/>
                  </a:cubicBezTo>
                </a:path>
              </a:pathLst>
            </a:custGeom>
            <a:grpFill/>
            <a:ln>
              <a:solidFill>
                <a:schemeClr val="bg1"/>
              </a:solidFill>
            </a:ln>
            <a:effectLst/>
          </p:spPr>
          <p:txBody>
            <a:bodyPr wrap="none" anchor="ctr"/>
            <a:lstStyle/>
            <a:p>
              <a:endParaRPr lang="en-US" sz="900"/>
            </a:p>
          </p:txBody>
        </p:sp>
        <p:sp>
          <p:nvSpPr>
            <p:cNvPr id="14" name="Freeform 10"/>
            <p:cNvSpPr>
              <a:spLocks noChangeArrowheads="1"/>
            </p:cNvSpPr>
            <p:nvPr/>
          </p:nvSpPr>
          <p:spPr bwMode="auto">
            <a:xfrm>
              <a:off x="15235762" y="9290138"/>
              <a:ext cx="78856" cy="51025"/>
            </a:xfrm>
            <a:custGeom>
              <a:avLst/>
              <a:gdLst>
                <a:gd name="T0" fmla="*/ 24 w 151"/>
                <a:gd name="T1" fmla="*/ 95 h 96"/>
                <a:gd name="T2" fmla="*/ 24 w 151"/>
                <a:gd name="T3" fmla="*/ 95 h 96"/>
                <a:gd name="T4" fmla="*/ 24 w 151"/>
                <a:gd name="T5" fmla="*/ 95 h 96"/>
                <a:gd name="T6" fmla="*/ 24 w 151"/>
                <a:gd name="T7" fmla="*/ 95 h 96"/>
                <a:gd name="T8" fmla="*/ 0 w 151"/>
                <a:gd name="T9" fmla="*/ 87 h 96"/>
                <a:gd name="T10" fmla="*/ 0 w 151"/>
                <a:gd name="T11" fmla="*/ 79 h 96"/>
                <a:gd name="T12" fmla="*/ 0 w 151"/>
                <a:gd name="T13" fmla="*/ 72 h 96"/>
                <a:gd name="T14" fmla="*/ 24 w 151"/>
                <a:gd name="T15" fmla="*/ 56 h 96"/>
                <a:gd name="T16" fmla="*/ 48 w 151"/>
                <a:gd name="T17" fmla="*/ 48 h 96"/>
                <a:gd name="T18" fmla="*/ 103 w 151"/>
                <a:gd name="T19" fmla="*/ 32 h 96"/>
                <a:gd name="T20" fmla="*/ 127 w 151"/>
                <a:gd name="T21" fmla="*/ 24 h 96"/>
                <a:gd name="T22" fmla="*/ 127 w 151"/>
                <a:gd name="T23" fmla="*/ 8 h 96"/>
                <a:gd name="T24" fmla="*/ 127 w 151"/>
                <a:gd name="T25" fmla="*/ 0 h 96"/>
                <a:gd name="T26" fmla="*/ 134 w 151"/>
                <a:gd name="T27" fmla="*/ 0 h 96"/>
                <a:gd name="T28" fmla="*/ 142 w 151"/>
                <a:gd name="T29" fmla="*/ 16 h 96"/>
                <a:gd name="T30" fmla="*/ 142 w 151"/>
                <a:gd name="T31" fmla="*/ 24 h 96"/>
                <a:gd name="T32" fmla="*/ 134 w 151"/>
                <a:gd name="T33" fmla="*/ 32 h 96"/>
                <a:gd name="T34" fmla="*/ 134 w 151"/>
                <a:gd name="T35" fmla="*/ 32 h 96"/>
                <a:gd name="T36" fmla="*/ 119 w 151"/>
                <a:gd name="T37" fmla="*/ 40 h 96"/>
                <a:gd name="T38" fmla="*/ 111 w 151"/>
                <a:gd name="T39" fmla="*/ 40 h 96"/>
                <a:gd name="T40" fmla="*/ 111 w 151"/>
                <a:gd name="T41" fmla="*/ 48 h 96"/>
                <a:gd name="T42" fmla="*/ 71 w 151"/>
                <a:gd name="T43" fmla="*/ 72 h 96"/>
                <a:gd name="T44" fmla="*/ 55 w 151"/>
                <a:gd name="T45" fmla="*/ 79 h 96"/>
                <a:gd name="T46" fmla="*/ 24 w 151"/>
                <a:gd name="T47" fmla="*/ 95 h 96"/>
                <a:gd name="T48" fmla="*/ 8 w 151"/>
                <a:gd name="T49" fmla="*/ 72 h 96"/>
                <a:gd name="T50" fmla="*/ 8 w 151"/>
                <a:gd name="T51" fmla="*/ 72 h 96"/>
                <a:gd name="T52" fmla="*/ 8 w 151"/>
                <a:gd name="T53" fmla="*/ 79 h 96"/>
                <a:gd name="T54" fmla="*/ 8 w 151"/>
                <a:gd name="T55" fmla="*/ 87 h 96"/>
                <a:gd name="T56" fmla="*/ 24 w 151"/>
                <a:gd name="T57" fmla="*/ 87 h 96"/>
                <a:gd name="T58" fmla="*/ 24 w 151"/>
                <a:gd name="T59" fmla="*/ 87 h 96"/>
                <a:gd name="T60" fmla="*/ 48 w 151"/>
                <a:gd name="T61" fmla="*/ 72 h 96"/>
                <a:gd name="T62" fmla="*/ 71 w 151"/>
                <a:gd name="T63" fmla="*/ 64 h 96"/>
                <a:gd name="T64" fmla="*/ 103 w 151"/>
                <a:gd name="T65" fmla="*/ 48 h 96"/>
                <a:gd name="T66" fmla="*/ 111 w 151"/>
                <a:gd name="T67" fmla="*/ 32 h 96"/>
                <a:gd name="T68" fmla="*/ 103 w 151"/>
                <a:gd name="T69" fmla="*/ 32 h 96"/>
                <a:gd name="T70" fmla="*/ 55 w 151"/>
                <a:gd name="T71" fmla="*/ 48 h 96"/>
                <a:gd name="T72" fmla="*/ 24 w 151"/>
                <a:gd name="T73" fmla="*/ 64 h 96"/>
                <a:gd name="T74" fmla="*/ 8 w 151"/>
                <a:gd name="T75" fmla="*/ 72 h 96"/>
                <a:gd name="T76" fmla="*/ 134 w 151"/>
                <a:gd name="T77" fmla="*/ 8 h 96"/>
                <a:gd name="T78" fmla="*/ 134 w 151"/>
                <a:gd name="T79" fmla="*/ 8 h 96"/>
                <a:gd name="T80" fmla="*/ 134 w 151"/>
                <a:gd name="T81" fmla="*/ 24 h 96"/>
                <a:gd name="T82" fmla="*/ 134 w 151"/>
                <a:gd name="T83" fmla="*/ 24 h 96"/>
                <a:gd name="T84" fmla="*/ 134 w 151"/>
                <a:gd name="T85" fmla="*/ 24 h 96"/>
                <a:gd name="T86" fmla="*/ 134 w 151"/>
                <a:gd name="T87" fmla="*/ 16 h 96"/>
                <a:gd name="T88" fmla="*/ 134 w 151"/>
                <a:gd name="T89" fmla="*/ 8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1" h="96">
                  <a:moveTo>
                    <a:pt x="24" y="95"/>
                  </a:moveTo>
                  <a:lnTo>
                    <a:pt x="24" y="95"/>
                  </a:lnTo>
                  <a:lnTo>
                    <a:pt x="24" y="95"/>
                  </a:lnTo>
                  <a:lnTo>
                    <a:pt x="24" y="95"/>
                  </a:lnTo>
                  <a:cubicBezTo>
                    <a:pt x="8" y="95"/>
                    <a:pt x="8" y="95"/>
                    <a:pt x="0" y="87"/>
                  </a:cubicBezTo>
                  <a:lnTo>
                    <a:pt x="0" y="79"/>
                  </a:lnTo>
                  <a:cubicBezTo>
                    <a:pt x="0" y="79"/>
                    <a:pt x="0" y="79"/>
                    <a:pt x="0" y="72"/>
                  </a:cubicBezTo>
                  <a:cubicBezTo>
                    <a:pt x="0" y="72"/>
                    <a:pt x="8" y="64"/>
                    <a:pt x="24" y="56"/>
                  </a:cubicBezTo>
                  <a:cubicBezTo>
                    <a:pt x="32" y="56"/>
                    <a:pt x="48" y="48"/>
                    <a:pt x="48" y="48"/>
                  </a:cubicBezTo>
                  <a:cubicBezTo>
                    <a:pt x="63" y="32"/>
                    <a:pt x="79" y="32"/>
                    <a:pt x="103" y="32"/>
                  </a:cubicBezTo>
                  <a:cubicBezTo>
                    <a:pt x="111" y="24"/>
                    <a:pt x="127" y="24"/>
                    <a:pt x="127" y="24"/>
                  </a:cubicBezTo>
                  <a:lnTo>
                    <a:pt x="127" y="8"/>
                  </a:lnTo>
                  <a:cubicBezTo>
                    <a:pt x="127" y="0"/>
                    <a:pt x="127" y="0"/>
                    <a:pt x="127" y="0"/>
                  </a:cubicBezTo>
                  <a:cubicBezTo>
                    <a:pt x="127" y="0"/>
                    <a:pt x="127" y="0"/>
                    <a:pt x="134" y="0"/>
                  </a:cubicBezTo>
                  <a:cubicBezTo>
                    <a:pt x="142" y="0"/>
                    <a:pt x="142" y="8"/>
                    <a:pt x="142" y="16"/>
                  </a:cubicBezTo>
                  <a:cubicBezTo>
                    <a:pt x="150" y="24"/>
                    <a:pt x="142" y="24"/>
                    <a:pt x="142" y="24"/>
                  </a:cubicBezTo>
                  <a:cubicBezTo>
                    <a:pt x="142" y="32"/>
                    <a:pt x="134" y="32"/>
                    <a:pt x="134" y="32"/>
                  </a:cubicBezTo>
                  <a:lnTo>
                    <a:pt x="134" y="32"/>
                  </a:lnTo>
                  <a:cubicBezTo>
                    <a:pt x="127" y="40"/>
                    <a:pt x="119" y="40"/>
                    <a:pt x="119" y="40"/>
                  </a:cubicBezTo>
                  <a:lnTo>
                    <a:pt x="111" y="40"/>
                  </a:lnTo>
                  <a:lnTo>
                    <a:pt x="111" y="48"/>
                  </a:lnTo>
                  <a:cubicBezTo>
                    <a:pt x="111" y="56"/>
                    <a:pt x="95" y="72"/>
                    <a:pt x="71" y="72"/>
                  </a:cubicBezTo>
                  <a:cubicBezTo>
                    <a:pt x="63" y="72"/>
                    <a:pt x="63" y="72"/>
                    <a:pt x="55" y="79"/>
                  </a:cubicBezTo>
                  <a:cubicBezTo>
                    <a:pt x="48" y="87"/>
                    <a:pt x="39" y="95"/>
                    <a:pt x="24" y="95"/>
                  </a:cubicBezTo>
                  <a:close/>
                  <a:moveTo>
                    <a:pt x="8" y="72"/>
                  </a:moveTo>
                  <a:lnTo>
                    <a:pt x="8" y="72"/>
                  </a:lnTo>
                  <a:cubicBezTo>
                    <a:pt x="8" y="79"/>
                    <a:pt x="8" y="79"/>
                    <a:pt x="8" y="79"/>
                  </a:cubicBezTo>
                  <a:cubicBezTo>
                    <a:pt x="8" y="79"/>
                    <a:pt x="8" y="79"/>
                    <a:pt x="8" y="87"/>
                  </a:cubicBezTo>
                  <a:cubicBezTo>
                    <a:pt x="8" y="87"/>
                    <a:pt x="8" y="87"/>
                    <a:pt x="24" y="87"/>
                  </a:cubicBezTo>
                  <a:lnTo>
                    <a:pt x="24" y="87"/>
                  </a:lnTo>
                  <a:cubicBezTo>
                    <a:pt x="39" y="87"/>
                    <a:pt x="48" y="79"/>
                    <a:pt x="48" y="72"/>
                  </a:cubicBezTo>
                  <a:cubicBezTo>
                    <a:pt x="55" y="64"/>
                    <a:pt x="63" y="64"/>
                    <a:pt x="71" y="64"/>
                  </a:cubicBezTo>
                  <a:cubicBezTo>
                    <a:pt x="95" y="64"/>
                    <a:pt x="103" y="48"/>
                    <a:pt x="103" y="48"/>
                  </a:cubicBezTo>
                  <a:cubicBezTo>
                    <a:pt x="103" y="40"/>
                    <a:pt x="103" y="40"/>
                    <a:pt x="111" y="32"/>
                  </a:cubicBezTo>
                  <a:cubicBezTo>
                    <a:pt x="103" y="32"/>
                    <a:pt x="103" y="32"/>
                    <a:pt x="103" y="32"/>
                  </a:cubicBezTo>
                  <a:cubicBezTo>
                    <a:pt x="87" y="40"/>
                    <a:pt x="63" y="40"/>
                    <a:pt x="55" y="48"/>
                  </a:cubicBezTo>
                  <a:cubicBezTo>
                    <a:pt x="48" y="56"/>
                    <a:pt x="39" y="64"/>
                    <a:pt x="24" y="64"/>
                  </a:cubicBezTo>
                  <a:cubicBezTo>
                    <a:pt x="16" y="72"/>
                    <a:pt x="8" y="72"/>
                    <a:pt x="8" y="72"/>
                  </a:cubicBezTo>
                  <a:close/>
                  <a:moveTo>
                    <a:pt x="134" y="8"/>
                  </a:moveTo>
                  <a:lnTo>
                    <a:pt x="134" y="8"/>
                  </a:lnTo>
                  <a:cubicBezTo>
                    <a:pt x="134" y="8"/>
                    <a:pt x="134" y="16"/>
                    <a:pt x="134" y="24"/>
                  </a:cubicBezTo>
                  <a:lnTo>
                    <a:pt x="134" y="24"/>
                  </a:lnTo>
                  <a:lnTo>
                    <a:pt x="134" y="24"/>
                  </a:lnTo>
                  <a:cubicBezTo>
                    <a:pt x="134" y="24"/>
                    <a:pt x="142" y="16"/>
                    <a:pt x="134" y="16"/>
                  </a:cubicBezTo>
                  <a:cubicBezTo>
                    <a:pt x="134" y="8"/>
                    <a:pt x="134" y="8"/>
                    <a:pt x="134" y="8"/>
                  </a:cubicBezTo>
                  <a:close/>
                </a:path>
              </a:pathLst>
            </a:custGeom>
            <a:grpFill/>
            <a:ln>
              <a:solidFill>
                <a:schemeClr val="bg1"/>
              </a:solidFill>
            </a:ln>
            <a:effectLst/>
          </p:spPr>
          <p:txBody>
            <a:bodyPr wrap="none" anchor="ctr"/>
            <a:lstStyle/>
            <a:p>
              <a:endParaRPr lang="en-US" sz="900"/>
            </a:p>
          </p:txBody>
        </p:sp>
        <p:sp>
          <p:nvSpPr>
            <p:cNvPr id="15" name="Freeform 11"/>
            <p:cNvSpPr>
              <a:spLocks noChangeArrowheads="1"/>
            </p:cNvSpPr>
            <p:nvPr/>
          </p:nvSpPr>
          <p:spPr bwMode="auto">
            <a:xfrm>
              <a:off x="10140247" y="6757456"/>
              <a:ext cx="2785487" cy="2690395"/>
            </a:xfrm>
            <a:custGeom>
              <a:avLst/>
              <a:gdLst>
                <a:gd name="T0" fmla="*/ 5193 w 5297"/>
                <a:gd name="T1" fmla="*/ 3170 h 5116"/>
                <a:gd name="T2" fmla="*/ 5217 w 5297"/>
                <a:gd name="T3" fmla="*/ 2965 h 5116"/>
                <a:gd name="T4" fmla="*/ 5272 w 5297"/>
                <a:gd name="T5" fmla="*/ 2799 h 5116"/>
                <a:gd name="T6" fmla="*/ 5232 w 5297"/>
                <a:gd name="T7" fmla="*/ 2498 h 5116"/>
                <a:gd name="T8" fmla="*/ 5114 w 5297"/>
                <a:gd name="T9" fmla="*/ 2237 h 5116"/>
                <a:gd name="T10" fmla="*/ 4956 w 5297"/>
                <a:gd name="T11" fmla="*/ 1431 h 5116"/>
                <a:gd name="T12" fmla="*/ 4766 w 5297"/>
                <a:gd name="T13" fmla="*/ 1376 h 5116"/>
                <a:gd name="T14" fmla="*/ 4497 w 5297"/>
                <a:gd name="T15" fmla="*/ 1320 h 5116"/>
                <a:gd name="T16" fmla="*/ 4292 w 5297"/>
                <a:gd name="T17" fmla="*/ 1312 h 5116"/>
                <a:gd name="T18" fmla="*/ 4008 w 5297"/>
                <a:gd name="T19" fmla="*/ 1305 h 5116"/>
                <a:gd name="T20" fmla="*/ 3881 w 5297"/>
                <a:gd name="T21" fmla="*/ 1336 h 5116"/>
                <a:gd name="T22" fmla="*/ 3739 w 5297"/>
                <a:gd name="T23" fmla="*/ 1312 h 5116"/>
                <a:gd name="T24" fmla="*/ 3518 w 5297"/>
                <a:gd name="T25" fmla="*/ 1320 h 5116"/>
                <a:gd name="T26" fmla="*/ 3399 w 5297"/>
                <a:gd name="T27" fmla="*/ 1194 h 5116"/>
                <a:gd name="T28" fmla="*/ 3202 w 5297"/>
                <a:gd name="T29" fmla="*/ 1194 h 5116"/>
                <a:gd name="T30" fmla="*/ 2980 w 5297"/>
                <a:gd name="T31" fmla="*/ 1028 h 5116"/>
                <a:gd name="T32" fmla="*/ 2759 w 5297"/>
                <a:gd name="T33" fmla="*/ 55 h 5116"/>
                <a:gd name="T34" fmla="*/ 39 w 5297"/>
                <a:gd name="T35" fmla="*/ 2024 h 5116"/>
                <a:gd name="T36" fmla="*/ 253 w 5297"/>
                <a:gd name="T37" fmla="*/ 2316 h 5116"/>
                <a:gd name="T38" fmla="*/ 672 w 5297"/>
                <a:gd name="T39" fmla="*/ 2719 h 5116"/>
                <a:gd name="T40" fmla="*/ 798 w 5297"/>
                <a:gd name="T41" fmla="*/ 3178 h 5116"/>
                <a:gd name="T42" fmla="*/ 1154 w 5297"/>
                <a:gd name="T43" fmla="*/ 3431 h 5116"/>
                <a:gd name="T44" fmla="*/ 1541 w 5297"/>
                <a:gd name="T45" fmla="*/ 3265 h 5116"/>
                <a:gd name="T46" fmla="*/ 1889 w 5297"/>
                <a:gd name="T47" fmla="*/ 3178 h 5116"/>
                <a:gd name="T48" fmla="*/ 2324 w 5297"/>
                <a:gd name="T49" fmla="*/ 3463 h 5116"/>
                <a:gd name="T50" fmla="*/ 2704 w 5297"/>
                <a:gd name="T51" fmla="*/ 4134 h 5116"/>
                <a:gd name="T52" fmla="*/ 2870 w 5297"/>
                <a:gd name="T53" fmla="*/ 4411 h 5116"/>
                <a:gd name="T54" fmla="*/ 3012 w 5297"/>
                <a:gd name="T55" fmla="*/ 4806 h 5116"/>
                <a:gd name="T56" fmla="*/ 3423 w 5297"/>
                <a:gd name="T57" fmla="*/ 4988 h 5116"/>
                <a:gd name="T58" fmla="*/ 3747 w 5297"/>
                <a:gd name="T59" fmla="*/ 5107 h 5116"/>
                <a:gd name="T60" fmla="*/ 3826 w 5297"/>
                <a:gd name="T61" fmla="*/ 5036 h 5116"/>
                <a:gd name="T62" fmla="*/ 3747 w 5297"/>
                <a:gd name="T63" fmla="*/ 4901 h 5116"/>
                <a:gd name="T64" fmla="*/ 3660 w 5297"/>
                <a:gd name="T65" fmla="*/ 4593 h 5116"/>
                <a:gd name="T66" fmla="*/ 3755 w 5297"/>
                <a:gd name="T67" fmla="*/ 4743 h 5116"/>
                <a:gd name="T68" fmla="*/ 3779 w 5297"/>
                <a:gd name="T69" fmla="*/ 4712 h 5116"/>
                <a:gd name="T70" fmla="*/ 3668 w 5297"/>
                <a:gd name="T71" fmla="*/ 4435 h 5116"/>
                <a:gd name="T72" fmla="*/ 3715 w 5297"/>
                <a:gd name="T73" fmla="*/ 4403 h 5116"/>
                <a:gd name="T74" fmla="*/ 3834 w 5297"/>
                <a:gd name="T75" fmla="*/ 4222 h 5116"/>
                <a:gd name="T76" fmla="*/ 3771 w 5297"/>
                <a:gd name="T77" fmla="*/ 4253 h 5116"/>
                <a:gd name="T78" fmla="*/ 3771 w 5297"/>
                <a:gd name="T79" fmla="*/ 4142 h 5116"/>
                <a:gd name="T80" fmla="*/ 3826 w 5297"/>
                <a:gd name="T81" fmla="*/ 4056 h 5116"/>
                <a:gd name="T82" fmla="*/ 3992 w 5297"/>
                <a:gd name="T83" fmla="*/ 3937 h 5116"/>
                <a:gd name="T84" fmla="*/ 4094 w 5297"/>
                <a:gd name="T85" fmla="*/ 3921 h 5116"/>
                <a:gd name="T86" fmla="*/ 4110 w 5297"/>
                <a:gd name="T87" fmla="*/ 3858 h 5116"/>
                <a:gd name="T88" fmla="*/ 4157 w 5297"/>
                <a:gd name="T89" fmla="*/ 3803 h 5116"/>
                <a:gd name="T90" fmla="*/ 4220 w 5297"/>
                <a:gd name="T91" fmla="*/ 3874 h 5116"/>
                <a:gd name="T92" fmla="*/ 4473 w 5297"/>
                <a:gd name="T93" fmla="*/ 3723 h 5116"/>
                <a:gd name="T94" fmla="*/ 4750 w 5297"/>
                <a:gd name="T95" fmla="*/ 3407 h 5116"/>
                <a:gd name="T96" fmla="*/ 4766 w 5297"/>
                <a:gd name="T97" fmla="*/ 3305 h 5116"/>
                <a:gd name="T98" fmla="*/ 4813 w 5297"/>
                <a:gd name="T99" fmla="*/ 3328 h 5116"/>
                <a:gd name="T100" fmla="*/ 4790 w 5297"/>
                <a:gd name="T101" fmla="*/ 3447 h 5116"/>
                <a:gd name="T102" fmla="*/ 4797 w 5297"/>
                <a:gd name="T103" fmla="*/ 3478 h 5116"/>
                <a:gd name="T104" fmla="*/ 5185 w 5297"/>
                <a:gd name="T105" fmla="*/ 3265 h 5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297" h="5116">
                  <a:moveTo>
                    <a:pt x="5169" y="3249"/>
                  </a:moveTo>
                  <a:lnTo>
                    <a:pt x="5169" y="3249"/>
                  </a:lnTo>
                  <a:cubicBezTo>
                    <a:pt x="5161" y="3241"/>
                    <a:pt x="5145" y="3233"/>
                    <a:pt x="5153" y="3217"/>
                  </a:cubicBezTo>
                  <a:cubicBezTo>
                    <a:pt x="5161" y="3202"/>
                    <a:pt x="5177" y="3186"/>
                    <a:pt x="5193" y="3170"/>
                  </a:cubicBezTo>
                  <a:cubicBezTo>
                    <a:pt x="5217" y="3146"/>
                    <a:pt x="5209" y="3123"/>
                    <a:pt x="5217" y="3107"/>
                  </a:cubicBezTo>
                  <a:cubicBezTo>
                    <a:pt x="5232" y="3091"/>
                    <a:pt x="5240" y="3099"/>
                    <a:pt x="5240" y="3083"/>
                  </a:cubicBezTo>
                  <a:cubicBezTo>
                    <a:pt x="5240" y="3059"/>
                    <a:pt x="5248" y="3043"/>
                    <a:pt x="5232" y="3020"/>
                  </a:cubicBezTo>
                  <a:cubicBezTo>
                    <a:pt x="5224" y="2996"/>
                    <a:pt x="5209" y="2980"/>
                    <a:pt x="5217" y="2965"/>
                  </a:cubicBezTo>
                  <a:cubicBezTo>
                    <a:pt x="5217" y="2957"/>
                    <a:pt x="5224" y="2925"/>
                    <a:pt x="5232" y="2925"/>
                  </a:cubicBezTo>
                  <a:cubicBezTo>
                    <a:pt x="5248" y="2925"/>
                    <a:pt x="5248" y="2901"/>
                    <a:pt x="5240" y="2886"/>
                  </a:cubicBezTo>
                  <a:cubicBezTo>
                    <a:pt x="5232" y="2870"/>
                    <a:pt x="5193" y="2878"/>
                    <a:pt x="5217" y="2854"/>
                  </a:cubicBezTo>
                  <a:cubicBezTo>
                    <a:pt x="5248" y="2822"/>
                    <a:pt x="5248" y="2838"/>
                    <a:pt x="5272" y="2799"/>
                  </a:cubicBezTo>
                  <a:cubicBezTo>
                    <a:pt x="5288" y="2759"/>
                    <a:pt x="5288" y="2727"/>
                    <a:pt x="5288" y="2712"/>
                  </a:cubicBezTo>
                  <a:cubicBezTo>
                    <a:pt x="5288" y="2688"/>
                    <a:pt x="5280" y="2672"/>
                    <a:pt x="5288" y="2648"/>
                  </a:cubicBezTo>
                  <a:cubicBezTo>
                    <a:pt x="5296" y="2617"/>
                    <a:pt x="5288" y="2585"/>
                    <a:pt x="5272" y="2553"/>
                  </a:cubicBezTo>
                  <a:cubicBezTo>
                    <a:pt x="5256" y="2522"/>
                    <a:pt x="5232" y="2546"/>
                    <a:pt x="5232" y="2498"/>
                  </a:cubicBezTo>
                  <a:cubicBezTo>
                    <a:pt x="5232" y="2459"/>
                    <a:pt x="5217" y="2435"/>
                    <a:pt x="5201" y="2419"/>
                  </a:cubicBezTo>
                  <a:cubicBezTo>
                    <a:pt x="5185" y="2403"/>
                    <a:pt x="5161" y="2403"/>
                    <a:pt x="5169" y="2380"/>
                  </a:cubicBezTo>
                  <a:cubicBezTo>
                    <a:pt x="5177" y="2356"/>
                    <a:pt x="5185" y="2348"/>
                    <a:pt x="5177" y="2316"/>
                  </a:cubicBezTo>
                  <a:cubicBezTo>
                    <a:pt x="5161" y="2277"/>
                    <a:pt x="5130" y="2261"/>
                    <a:pt x="5114" y="2237"/>
                  </a:cubicBezTo>
                  <a:cubicBezTo>
                    <a:pt x="5098" y="2213"/>
                    <a:pt x="5066" y="2198"/>
                    <a:pt x="5066" y="2198"/>
                  </a:cubicBezTo>
                  <a:cubicBezTo>
                    <a:pt x="5059" y="1455"/>
                    <a:pt x="5059" y="1455"/>
                    <a:pt x="5059" y="1455"/>
                  </a:cubicBezTo>
                  <a:cubicBezTo>
                    <a:pt x="5059" y="1455"/>
                    <a:pt x="5043" y="1431"/>
                    <a:pt x="5019" y="1431"/>
                  </a:cubicBezTo>
                  <a:cubicBezTo>
                    <a:pt x="4987" y="1431"/>
                    <a:pt x="4964" y="1423"/>
                    <a:pt x="4956" y="1431"/>
                  </a:cubicBezTo>
                  <a:cubicBezTo>
                    <a:pt x="4940" y="1431"/>
                    <a:pt x="4948" y="1478"/>
                    <a:pt x="4924" y="1463"/>
                  </a:cubicBezTo>
                  <a:cubicBezTo>
                    <a:pt x="4900" y="1439"/>
                    <a:pt x="4916" y="1399"/>
                    <a:pt x="4884" y="1399"/>
                  </a:cubicBezTo>
                  <a:cubicBezTo>
                    <a:pt x="4853" y="1391"/>
                    <a:pt x="4869" y="1407"/>
                    <a:pt x="4829" y="1407"/>
                  </a:cubicBezTo>
                  <a:cubicBezTo>
                    <a:pt x="4797" y="1407"/>
                    <a:pt x="4774" y="1391"/>
                    <a:pt x="4766" y="1376"/>
                  </a:cubicBezTo>
                  <a:cubicBezTo>
                    <a:pt x="4758" y="1368"/>
                    <a:pt x="4726" y="1376"/>
                    <a:pt x="4687" y="1328"/>
                  </a:cubicBezTo>
                  <a:cubicBezTo>
                    <a:pt x="4647" y="1281"/>
                    <a:pt x="4624" y="1265"/>
                    <a:pt x="4600" y="1265"/>
                  </a:cubicBezTo>
                  <a:cubicBezTo>
                    <a:pt x="4576" y="1265"/>
                    <a:pt x="4568" y="1289"/>
                    <a:pt x="4553" y="1305"/>
                  </a:cubicBezTo>
                  <a:cubicBezTo>
                    <a:pt x="4544" y="1320"/>
                    <a:pt x="4529" y="1344"/>
                    <a:pt x="4497" y="1320"/>
                  </a:cubicBezTo>
                  <a:cubicBezTo>
                    <a:pt x="4466" y="1296"/>
                    <a:pt x="4473" y="1281"/>
                    <a:pt x="4450" y="1281"/>
                  </a:cubicBezTo>
                  <a:cubicBezTo>
                    <a:pt x="4434" y="1281"/>
                    <a:pt x="4386" y="1281"/>
                    <a:pt x="4386" y="1305"/>
                  </a:cubicBezTo>
                  <a:cubicBezTo>
                    <a:pt x="4379" y="1336"/>
                    <a:pt x="4363" y="1360"/>
                    <a:pt x="4331" y="1344"/>
                  </a:cubicBezTo>
                  <a:cubicBezTo>
                    <a:pt x="4307" y="1320"/>
                    <a:pt x="4323" y="1305"/>
                    <a:pt x="4292" y="1312"/>
                  </a:cubicBezTo>
                  <a:cubicBezTo>
                    <a:pt x="4252" y="1320"/>
                    <a:pt x="4220" y="1344"/>
                    <a:pt x="4204" y="1368"/>
                  </a:cubicBezTo>
                  <a:cubicBezTo>
                    <a:pt x="4181" y="1391"/>
                    <a:pt x="4165" y="1423"/>
                    <a:pt x="4141" y="1399"/>
                  </a:cubicBezTo>
                  <a:cubicBezTo>
                    <a:pt x="4110" y="1383"/>
                    <a:pt x="4094" y="1368"/>
                    <a:pt x="4062" y="1336"/>
                  </a:cubicBezTo>
                  <a:cubicBezTo>
                    <a:pt x="4039" y="1312"/>
                    <a:pt x="4016" y="1281"/>
                    <a:pt x="4008" y="1305"/>
                  </a:cubicBezTo>
                  <a:cubicBezTo>
                    <a:pt x="4000" y="1328"/>
                    <a:pt x="3992" y="1352"/>
                    <a:pt x="3976" y="1336"/>
                  </a:cubicBezTo>
                  <a:cubicBezTo>
                    <a:pt x="3953" y="1312"/>
                    <a:pt x="3945" y="1296"/>
                    <a:pt x="3929" y="1281"/>
                  </a:cubicBezTo>
                  <a:cubicBezTo>
                    <a:pt x="3913" y="1273"/>
                    <a:pt x="3913" y="1241"/>
                    <a:pt x="3897" y="1273"/>
                  </a:cubicBezTo>
                  <a:cubicBezTo>
                    <a:pt x="3881" y="1312"/>
                    <a:pt x="3881" y="1305"/>
                    <a:pt x="3881" y="1336"/>
                  </a:cubicBezTo>
                  <a:cubicBezTo>
                    <a:pt x="3881" y="1360"/>
                    <a:pt x="3874" y="1399"/>
                    <a:pt x="3858" y="1391"/>
                  </a:cubicBezTo>
                  <a:cubicBezTo>
                    <a:pt x="3842" y="1383"/>
                    <a:pt x="3818" y="1383"/>
                    <a:pt x="3826" y="1352"/>
                  </a:cubicBezTo>
                  <a:cubicBezTo>
                    <a:pt x="3834" y="1320"/>
                    <a:pt x="3842" y="1305"/>
                    <a:pt x="3826" y="1305"/>
                  </a:cubicBezTo>
                  <a:cubicBezTo>
                    <a:pt x="3810" y="1305"/>
                    <a:pt x="3739" y="1296"/>
                    <a:pt x="3739" y="1312"/>
                  </a:cubicBezTo>
                  <a:cubicBezTo>
                    <a:pt x="3739" y="1336"/>
                    <a:pt x="3708" y="1336"/>
                    <a:pt x="3692" y="1320"/>
                  </a:cubicBezTo>
                  <a:cubicBezTo>
                    <a:pt x="3684" y="1305"/>
                    <a:pt x="3676" y="1289"/>
                    <a:pt x="3644" y="1281"/>
                  </a:cubicBezTo>
                  <a:cubicBezTo>
                    <a:pt x="3613" y="1273"/>
                    <a:pt x="3589" y="1273"/>
                    <a:pt x="3581" y="1296"/>
                  </a:cubicBezTo>
                  <a:cubicBezTo>
                    <a:pt x="3565" y="1312"/>
                    <a:pt x="3534" y="1352"/>
                    <a:pt x="3518" y="1320"/>
                  </a:cubicBezTo>
                  <a:cubicBezTo>
                    <a:pt x="3510" y="1296"/>
                    <a:pt x="3526" y="1265"/>
                    <a:pt x="3510" y="1249"/>
                  </a:cubicBezTo>
                  <a:cubicBezTo>
                    <a:pt x="3486" y="1241"/>
                    <a:pt x="3478" y="1249"/>
                    <a:pt x="3478" y="1225"/>
                  </a:cubicBezTo>
                  <a:cubicBezTo>
                    <a:pt x="3478" y="1202"/>
                    <a:pt x="3486" y="1186"/>
                    <a:pt x="3462" y="1186"/>
                  </a:cubicBezTo>
                  <a:cubicBezTo>
                    <a:pt x="3431" y="1186"/>
                    <a:pt x="3407" y="1178"/>
                    <a:pt x="3399" y="1194"/>
                  </a:cubicBezTo>
                  <a:cubicBezTo>
                    <a:pt x="3399" y="1202"/>
                    <a:pt x="3375" y="1178"/>
                    <a:pt x="3368" y="1210"/>
                  </a:cubicBezTo>
                  <a:cubicBezTo>
                    <a:pt x="3360" y="1241"/>
                    <a:pt x="3328" y="1249"/>
                    <a:pt x="3320" y="1225"/>
                  </a:cubicBezTo>
                  <a:cubicBezTo>
                    <a:pt x="3320" y="1202"/>
                    <a:pt x="3320" y="1194"/>
                    <a:pt x="3289" y="1186"/>
                  </a:cubicBezTo>
                  <a:cubicBezTo>
                    <a:pt x="3257" y="1186"/>
                    <a:pt x="3225" y="1210"/>
                    <a:pt x="3202" y="1194"/>
                  </a:cubicBezTo>
                  <a:cubicBezTo>
                    <a:pt x="3202" y="1194"/>
                    <a:pt x="3186" y="1162"/>
                    <a:pt x="3146" y="1162"/>
                  </a:cubicBezTo>
                  <a:cubicBezTo>
                    <a:pt x="3099" y="1170"/>
                    <a:pt x="3091" y="1154"/>
                    <a:pt x="3059" y="1146"/>
                  </a:cubicBezTo>
                  <a:cubicBezTo>
                    <a:pt x="3028" y="1138"/>
                    <a:pt x="3036" y="1099"/>
                    <a:pt x="3028" y="1075"/>
                  </a:cubicBezTo>
                  <a:cubicBezTo>
                    <a:pt x="3012" y="1052"/>
                    <a:pt x="2996" y="1020"/>
                    <a:pt x="2980" y="1028"/>
                  </a:cubicBezTo>
                  <a:cubicBezTo>
                    <a:pt x="2957" y="1036"/>
                    <a:pt x="2972" y="1075"/>
                    <a:pt x="2933" y="1059"/>
                  </a:cubicBezTo>
                  <a:cubicBezTo>
                    <a:pt x="2885" y="1052"/>
                    <a:pt x="2885" y="1083"/>
                    <a:pt x="2854" y="1052"/>
                  </a:cubicBezTo>
                  <a:cubicBezTo>
                    <a:pt x="2814" y="1020"/>
                    <a:pt x="2806" y="988"/>
                    <a:pt x="2775" y="965"/>
                  </a:cubicBezTo>
                  <a:cubicBezTo>
                    <a:pt x="2743" y="941"/>
                    <a:pt x="2759" y="55"/>
                    <a:pt x="2759" y="55"/>
                  </a:cubicBezTo>
                  <a:cubicBezTo>
                    <a:pt x="1613" y="0"/>
                    <a:pt x="1613" y="0"/>
                    <a:pt x="1613" y="0"/>
                  </a:cubicBezTo>
                  <a:cubicBezTo>
                    <a:pt x="1470" y="2095"/>
                    <a:pt x="1470" y="2095"/>
                    <a:pt x="1470" y="2095"/>
                  </a:cubicBezTo>
                  <a:cubicBezTo>
                    <a:pt x="1470" y="2095"/>
                    <a:pt x="1470" y="2142"/>
                    <a:pt x="1439" y="2142"/>
                  </a:cubicBezTo>
                  <a:cubicBezTo>
                    <a:pt x="1415" y="2142"/>
                    <a:pt x="39" y="2024"/>
                    <a:pt x="39" y="2024"/>
                  </a:cubicBezTo>
                  <a:cubicBezTo>
                    <a:pt x="39" y="2024"/>
                    <a:pt x="0" y="1984"/>
                    <a:pt x="71" y="2127"/>
                  </a:cubicBezTo>
                  <a:cubicBezTo>
                    <a:pt x="87" y="2127"/>
                    <a:pt x="103" y="2135"/>
                    <a:pt x="103" y="2135"/>
                  </a:cubicBezTo>
                  <a:cubicBezTo>
                    <a:pt x="111" y="2135"/>
                    <a:pt x="182" y="2182"/>
                    <a:pt x="182" y="2253"/>
                  </a:cubicBezTo>
                  <a:cubicBezTo>
                    <a:pt x="182" y="2316"/>
                    <a:pt x="190" y="2277"/>
                    <a:pt x="253" y="2316"/>
                  </a:cubicBezTo>
                  <a:cubicBezTo>
                    <a:pt x="308" y="2348"/>
                    <a:pt x="332" y="2372"/>
                    <a:pt x="371" y="2419"/>
                  </a:cubicBezTo>
                  <a:cubicBezTo>
                    <a:pt x="411" y="2459"/>
                    <a:pt x="427" y="2466"/>
                    <a:pt x="443" y="2530"/>
                  </a:cubicBezTo>
                  <a:cubicBezTo>
                    <a:pt x="458" y="2593"/>
                    <a:pt x="506" y="2569"/>
                    <a:pt x="545" y="2609"/>
                  </a:cubicBezTo>
                  <a:cubicBezTo>
                    <a:pt x="593" y="2648"/>
                    <a:pt x="609" y="2672"/>
                    <a:pt x="672" y="2719"/>
                  </a:cubicBezTo>
                  <a:cubicBezTo>
                    <a:pt x="735" y="2767"/>
                    <a:pt x="719" y="2767"/>
                    <a:pt x="719" y="2806"/>
                  </a:cubicBezTo>
                  <a:cubicBezTo>
                    <a:pt x="719" y="2846"/>
                    <a:pt x="696" y="2830"/>
                    <a:pt x="767" y="2909"/>
                  </a:cubicBezTo>
                  <a:cubicBezTo>
                    <a:pt x="830" y="2988"/>
                    <a:pt x="759" y="2957"/>
                    <a:pt x="743" y="3012"/>
                  </a:cubicBezTo>
                  <a:cubicBezTo>
                    <a:pt x="719" y="3059"/>
                    <a:pt x="782" y="3123"/>
                    <a:pt x="798" y="3178"/>
                  </a:cubicBezTo>
                  <a:cubicBezTo>
                    <a:pt x="814" y="3225"/>
                    <a:pt x="838" y="3225"/>
                    <a:pt x="885" y="3241"/>
                  </a:cubicBezTo>
                  <a:cubicBezTo>
                    <a:pt x="925" y="3257"/>
                    <a:pt x="909" y="3265"/>
                    <a:pt x="925" y="3296"/>
                  </a:cubicBezTo>
                  <a:cubicBezTo>
                    <a:pt x="949" y="3336"/>
                    <a:pt x="1012" y="3360"/>
                    <a:pt x="1044" y="3360"/>
                  </a:cubicBezTo>
                  <a:cubicBezTo>
                    <a:pt x="1083" y="3360"/>
                    <a:pt x="1138" y="3439"/>
                    <a:pt x="1154" y="3431"/>
                  </a:cubicBezTo>
                  <a:cubicBezTo>
                    <a:pt x="1178" y="3423"/>
                    <a:pt x="1288" y="3502"/>
                    <a:pt x="1344" y="3542"/>
                  </a:cubicBezTo>
                  <a:cubicBezTo>
                    <a:pt x="1407" y="3581"/>
                    <a:pt x="1383" y="3510"/>
                    <a:pt x="1431" y="3486"/>
                  </a:cubicBezTo>
                  <a:cubicBezTo>
                    <a:pt x="1478" y="3463"/>
                    <a:pt x="1478" y="3399"/>
                    <a:pt x="1486" y="3360"/>
                  </a:cubicBezTo>
                  <a:cubicBezTo>
                    <a:pt x="1502" y="3320"/>
                    <a:pt x="1526" y="3289"/>
                    <a:pt x="1541" y="3265"/>
                  </a:cubicBezTo>
                  <a:cubicBezTo>
                    <a:pt x="1549" y="3241"/>
                    <a:pt x="1534" y="3194"/>
                    <a:pt x="1613" y="3186"/>
                  </a:cubicBezTo>
                  <a:cubicBezTo>
                    <a:pt x="1692" y="3178"/>
                    <a:pt x="1692" y="3139"/>
                    <a:pt x="1739" y="3139"/>
                  </a:cubicBezTo>
                  <a:cubicBezTo>
                    <a:pt x="1794" y="3146"/>
                    <a:pt x="1794" y="3186"/>
                    <a:pt x="1826" y="3186"/>
                  </a:cubicBezTo>
                  <a:cubicBezTo>
                    <a:pt x="1850" y="3194"/>
                    <a:pt x="1850" y="3186"/>
                    <a:pt x="1889" y="3178"/>
                  </a:cubicBezTo>
                  <a:cubicBezTo>
                    <a:pt x="1929" y="3162"/>
                    <a:pt x="1929" y="3178"/>
                    <a:pt x="1952" y="3202"/>
                  </a:cubicBezTo>
                  <a:cubicBezTo>
                    <a:pt x="1968" y="3217"/>
                    <a:pt x="2008" y="3210"/>
                    <a:pt x="2024" y="3194"/>
                  </a:cubicBezTo>
                  <a:cubicBezTo>
                    <a:pt x="2047" y="3178"/>
                    <a:pt x="2127" y="3296"/>
                    <a:pt x="2166" y="3328"/>
                  </a:cubicBezTo>
                  <a:cubicBezTo>
                    <a:pt x="2205" y="3368"/>
                    <a:pt x="2277" y="3431"/>
                    <a:pt x="2324" y="3463"/>
                  </a:cubicBezTo>
                  <a:cubicBezTo>
                    <a:pt x="2372" y="3494"/>
                    <a:pt x="2316" y="3510"/>
                    <a:pt x="2419" y="3660"/>
                  </a:cubicBezTo>
                  <a:cubicBezTo>
                    <a:pt x="2522" y="3810"/>
                    <a:pt x="2482" y="3834"/>
                    <a:pt x="2514" y="3874"/>
                  </a:cubicBezTo>
                  <a:cubicBezTo>
                    <a:pt x="2545" y="3905"/>
                    <a:pt x="2498" y="3921"/>
                    <a:pt x="2538" y="3945"/>
                  </a:cubicBezTo>
                  <a:cubicBezTo>
                    <a:pt x="2585" y="3969"/>
                    <a:pt x="2688" y="4095"/>
                    <a:pt x="2704" y="4134"/>
                  </a:cubicBezTo>
                  <a:cubicBezTo>
                    <a:pt x="2727" y="4174"/>
                    <a:pt x="2727" y="4206"/>
                    <a:pt x="2767" y="4214"/>
                  </a:cubicBezTo>
                  <a:cubicBezTo>
                    <a:pt x="2806" y="4222"/>
                    <a:pt x="2814" y="4253"/>
                    <a:pt x="2838" y="4269"/>
                  </a:cubicBezTo>
                  <a:cubicBezTo>
                    <a:pt x="2862" y="4293"/>
                    <a:pt x="2838" y="4293"/>
                    <a:pt x="2838" y="4324"/>
                  </a:cubicBezTo>
                  <a:cubicBezTo>
                    <a:pt x="2830" y="4356"/>
                    <a:pt x="2814" y="4380"/>
                    <a:pt x="2870" y="4411"/>
                  </a:cubicBezTo>
                  <a:cubicBezTo>
                    <a:pt x="2917" y="4443"/>
                    <a:pt x="2830" y="4474"/>
                    <a:pt x="2862" y="4514"/>
                  </a:cubicBezTo>
                  <a:cubicBezTo>
                    <a:pt x="2893" y="4553"/>
                    <a:pt x="2941" y="4648"/>
                    <a:pt x="2964" y="4672"/>
                  </a:cubicBezTo>
                  <a:cubicBezTo>
                    <a:pt x="2988" y="4696"/>
                    <a:pt x="2949" y="4743"/>
                    <a:pt x="2972" y="4759"/>
                  </a:cubicBezTo>
                  <a:cubicBezTo>
                    <a:pt x="3004" y="4775"/>
                    <a:pt x="2988" y="4806"/>
                    <a:pt x="3012" y="4806"/>
                  </a:cubicBezTo>
                  <a:cubicBezTo>
                    <a:pt x="3028" y="4814"/>
                    <a:pt x="3067" y="4822"/>
                    <a:pt x="3115" y="4854"/>
                  </a:cubicBezTo>
                  <a:cubicBezTo>
                    <a:pt x="3170" y="4878"/>
                    <a:pt x="3154" y="4893"/>
                    <a:pt x="3202" y="4886"/>
                  </a:cubicBezTo>
                  <a:cubicBezTo>
                    <a:pt x="3241" y="4886"/>
                    <a:pt x="3257" y="4901"/>
                    <a:pt x="3312" y="4941"/>
                  </a:cubicBezTo>
                  <a:cubicBezTo>
                    <a:pt x="3360" y="4973"/>
                    <a:pt x="3375" y="4988"/>
                    <a:pt x="3423" y="4988"/>
                  </a:cubicBezTo>
                  <a:cubicBezTo>
                    <a:pt x="3470" y="4996"/>
                    <a:pt x="3478" y="4996"/>
                    <a:pt x="3510" y="4973"/>
                  </a:cubicBezTo>
                  <a:cubicBezTo>
                    <a:pt x="3542" y="4949"/>
                    <a:pt x="3597" y="5004"/>
                    <a:pt x="3637" y="5020"/>
                  </a:cubicBezTo>
                  <a:cubicBezTo>
                    <a:pt x="3668" y="5036"/>
                    <a:pt x="3684" y="5067"/>
                    <a:pt x="3708" y="5083"/>
                  </a:cubicBezTo>
                  <a:cubicBezTo>
                    <a:pt x="3723" y="5107"/>
                    <a:pt x="3715" y="5115"/>
                    <a:pt x="3747" y="5107"/>
                  </a:cubicBezTo>
                  <a:cubicBezTo>
                    <a:pt x="3779" y="5099"/>
                    <a:pt x="3763" y="5075"/>
                    <a:pt x="3763" y="5075"/>
                  </a:cubicBezTo>
                  <a:cubicBezTo>
                    <a:pt x="3763" y="5075"/>
                    <a:pt x="3794" y="5052"/>
                    <a:pt x="3802" y="5044"/>
                  </a:cubicBezTo>
                  <a:cubicBezTo>
                    <a:pt x="3810" y="5028"/>
                    <a:pt x="3826" y="5044"/>
                    <a:pt x="3834" y="5044"/>
                  </a:cubicBezTo>
                  <a:cubicBezTo>
                    <a:pt x="3834" y="5036"/>
                    <a:pt x="3826" y="5036"/>
                    <a:pt x="3826" y="5036"/>
                  </a:cubicBezTo>
                  <a:cubicBezTo>
                    <a:pt x="3818" y="4980"/>
                    <a:pt x="3810" y="4996"/>
                    <a:pt x="3802" y="5012"/>
                  </a:cubicBezTo>
                  <a:cubicBezTo>
                    <a:pt x="3794" y="5020"/>
                    <a:pt x="3794" y="5044"/>
                    <a:pt x="3779" y="5028"/>
                  </a:cubicBezTo>
                  <a:cubicBezTo>
                    <a:pt x="3771" y="5012"/>
                    <a:pt x="3802" y="5012"/>
                    <a:pt x="3779" y="4973"/>
                  </a:cubicBezTo>
                  <a:cubicBezTo>
                    <a:pt x="3763" y="4941"/>
                    <a:pt x="3755" y="4949"/>
                    <a:pt x="3747" y="4901"/>
                  </a:cubicBezTo>
                  <a:cubicBezTo>
                    <a:pt x="3739" y="4854"/>
                    <a:pt x="3708" y="4870"/>
                    <a:pt x="3708" y="4814"/>
                  </a:cubicBezTo>
                  <a:cubicBezTo>
                    <a:pt x="3708" y="4759"/>
                    <a:pt x="3731" y="4727"/>
                    <a:pt x="3708" y="4696"/>
                  </a:cubicBezTo>
                  <a:cubicBezTo>
                    <a:pt x="3684" y="4664"/>
                    <a:pt x="3668" y="4656"/>
                    <a:pt x="3676" y="4633"/>
                  </a:cubicBezTo>
                  <a:cubicBezTo>
                    <a:pt x="3684" y="4609"/>
                    <a:pt x="3660" y="4617"/>
                    <a:pt x="3660" y="4593"/>
                  </a:cubicBezTo>
                  <a:cubicBezTo>
                    <a:pt x="3652" y="4569"/>
                    <a:pt x="3652" y="4562"/>
                    <a:pt x="3676" y="4553"/>
                  </a:cubicBezTo>
                  <a:cubicBezTo>
                    <a:pt x="3700" y="4538"/>
                    <a:pt x="3708" y="4522"/>
                    <a:pt x="3708" y="4506"/>
                  </a:cubicBezTo>
                  <a:cubicBezTo>
                    <a:pt x="3700" y="4490"/>
                    <a:pt x="3723" y="4514"/>
                    <a:pt x="3723" y="4553"/>
                  </a:cubicBezTo>
                  <a:cubicBezTo>
                    <a:pt x="3723" y="4593"/>
                    <a:pt x="3739" y="4727"/>
                    <a:pt x="3755" y="4743"/>
                  </a:cubicBezTo>
                  <a:cubicBezTo>
                    <a:pt x="3771" y="4767"/>
                    <a:pt x="3802" y="4862"/>
                    <a:pt x="3802" y="4878"/>
                  </a:cubicBezTo>
                  <a:cubicBezTo>
                    <a:pt x="3794" y="4901"/>
                    <a:pt x="3802" y="4957"/>
                    <a:pt x="3818" y="4941"/>
                  </a:cubicBezTo>
                  <a:cubicBezTo>
                    <a:pt x="3826" y="4925"/>
                    <a:pt x="3826" y="4925"/>
                    <a:pt x="3818" y="4886"/>
                  </a:cubicBezTo>
                  <a:cubicBezTo>
                    <a:pt x="3802" y="4838"/>
                    <a:pt x="3794" y="4775"/>
                    <a:pt x="3779" y="4712"/>
                  </a:cubicBezTo>
                  <a:cubicBezTo>
                    <a:pt x="3755" y="4640"/>
                    <a:pt x="3747" y="4617"/>
                    <a:pt x="3747" y="4577"/>
                  </a:cubicBezTo>
                  <a:cubicBezTo>
                    <a:pt x="3747" y="4546"/>
                    <a:pt x="3739" y="4522"/>
                    <a:pt x="3731" y="4498"/>
                  </a:cubicBezTo>
                  <a:cubicBezTo>
                    <a:pt x="3723" y="4474"/>
                    <a:pt x="3723" y="4467"/>
                    <a:pt x="3715" y="4451"/>
                  </a:cubicBezTo>
                  <a:cubicBezTo>
                    <a:pt x="3700" y="4435"/>
                    <a:pt x="3692" y="4435"/>
                    <a:pt x="3668" y="4435"/>
                  </a:cubicBezTo>
                  <a:cubicBezTo>
                    <a:pt x="3652" y="4435"/>
                    <a:pt x="3637" y="4451"/>
                    <a:pt x="3621" y="4435"/>
                  </a:cubicBezTo>
                  <a:cubicBezTo>
                    <a:pt x="3597" y="4411"/>
                    <a:pt x="3581" y="4411"/>
                    <a:pt x="3597" y="4395"/>
                  </a:cubicBezTo>
                  <a:cubicBezTo>
                    <a:pt x="3613" y="4387"/>
                    <a:pt x="3652" y="4395"/>
                    <a:pt x="3676" y="4403"/>
                  </a:cubicBezTo>
                  <a:cubicBezTo>
                    <a:pt x="3692" y="4411"/>
                    <a:pt x="3700" y="4419"/>
                    <a:pt x="3715" y="4403"/>
                  </a:cubicBezTo>
                  <a:cubicBezTo>
                    <a:pt x="3731" y="4395"/>
                    <a:pt x="3731" y="4364"/>
                    <a:pt x="3739" y="4380"/>
                  </a:cubicBezTo>
                  <a:cubicBezTo>
                    <a:pt x="3739" y="4403"/>
                    <a:pt x="3723" y="4427"/>
                    <a:pt x="3739" y="4427"/>
                  </a:cubicBezTo>
                  <a:cubicBezTo>
                    <a:pt x="3763" y="4427"/>
                    <a:pt x="3755" y="4411"/>
                    <a:pt x="3763" y="4387"/>
                  </a:cubicBezTo>
                  <a:cubicBezTo>
                    <a:pt x="3763" y="4364"/>
                    <a:pt x="3826" y="4245"/>
                    <a:pt x="3834" y="4222"/>
                  </a:cubicBezTo>
                  <a:cubicBezTo>
                    <a:pt x="3850" y="4190"/>
                    <a:pt x="3850" y="4166"/>
                    <a:pt x="3834" y="4182"/>
                  </a:cubicBezTo>
                  <a:cubicBezTo>
                    <a:pt x="3818" y="4198"/>
                    <a:pt x="3802" y="4206"/>
                    <a:pt x="3802" y="4229"/>
                  </a:cubicBezTo>
                  <a:cubicBezTo>
                    <a:pt x="3802" y="4253"/>
                    <a:pt x="3794" y="4277"/>
                    <a:pt x="3779" y="4285"/>
                  </a:cubicBezTo>
                  <a:cubicBezTo>
                    <a:pt x="3771" y="4285"/>
                    <a:pt x="3771" y="4293"/>
                    <a:pt x="3771" y="4253"/>
                  </a:cubicBezTo>
                  <a:cubicBezTo>
                    <a:pt x="3771" y="4222"/>
                    <a:pt x="3771" y="4229"/>
                    <a:pt x="3747" y="4206"/>
                  </a:cubicBezTo>
                  <a:cubicBezTo>
                    <a:pt x="3723" y="4190"/>
                    <a:pt x="3700" y="4198"/>
                    <a:pt x="3700" y="4174"/>
                  </a:cubicBezTo>
                  <a:cubicBezTo>
                    <a:pt x="3700" y="4150"/>
                    <a:pt x="3684" y="4142"/>
                    <a:pt x="3708" y="4142"/>
                  </a:cubicBezTo>
                  <a:cubicBezTo>
                    <a:pt x="3731" y="4142"/>
                    <a:pt x="3755" y="4134"/>
                    <a:pt x="3771" y="4142"/>
                  </a:cubicBezTo>
                  <a:cubicBezTo>
                    <a:pt x="3779" y="4150"/>
                    <a:pt x="3779" y="4174"/>
                    <a:pt x="3794" y="4174"/>
                  </a:cubicBezTo>
                  <a:cubicBezTo>
                    <a:pt x="3810" y="4174"/>
                    <a:pt x="3802" y="4174"/>
                    <a:pt x="3826" y="4142"/>
                  </a:cubicBezTo>
                  <a:cubicBezTo>
                    <a:pt x="3842" y="4119"/>
                    <a:pt x="3897" y="4040"/>
                    <a:pt x="3874" y="4047"/>
                  </a:cubicBezTo>
                  <a:cubicBezTo>
                    <a:pt x="3850" y="4047"/>
                    <a:pt x="3826" y="4079"/>
                    <a:pt x="3826" y="4056"/>
                  </a:cubicBezTo>
                  <a:cubicBezTo>
                    <a:pt x="3818" y="4040"/>
                    <a:pt x="3818" y="4016"/>
                    <a:pt x="3842" y="4016"/>
                  </a:cubicBezTo>
                  <a:cubicBezTo>
                    <a:pt x="3858" y="4016"/>
                    <a:pt x="3881" y="3992"/>
                    <a:pt x="3905" y="4008"/>
                  </a:cubicBezTo>
                  <a:cubicBezTo>
                    <a:pt x="3929" y="4024"/>
                    <a:pt x="3929" y="4032"/>
                    <a:pt x="3937" y="4016"/>
                  </a:cubicBezTo>
                  <a:cubicBezTo>
                    <a:pt x="3953" y="4008"/>
                    <a:pt x="4016" y="3945"/>
                    <a:pt x="3992" y="3937"/>
                  </a:cubicBezTo>
                  <a:cubicBezTo>
                    <a:pt x="3961" y="3937"/>
                    <a:pt x="3961" y="3929"/>
                    <a:pt x="3961" y="3913"/>
                  </a:cubicBezTo>
                  <a:cubicBezTo>
                    <a:pt x="3961" y="3897"/>
                    <a:pt x="3961" y="3866"/>
                    <a:pt x="3992" y="3897"/>
                  </a:cubicBezTo>
                  <a:cubicBezTo>
                    <a:pt x="4023" y="3929"/>
                    <a:pt x="4000" y="3937"/>
                    <a:pt x="4039" y="3937"/>
                  </a:cubicBezTo>
                  <a:cubicBezTo>
                    <a:pt x="4070" y="3937"/>
                    <a:pt x="4094" y="3897"/>
                    <a:pt x="4094" y="3921"/>
                  </a:cubicBezTo>
                  <a:cubicBezTo>
                    <a:pt x="4086" y="3937"/>
                    <a:pt x="3984" y="4000"/>
                    <a:pt x="3992" y="4016"/>
                  </a:cubicBezTo>
                  <a:cubicBezTo>
                    <a:pt x="4000" y="4032"/>
                    <a:pt x="4016" y="4016"/>
                    <a:pt x="4039" y="4000"/>
                  </a:cubicBezTo>
                  <a:cubicBezTo>
                    <a:pt x="4054" y="3984"/>
                    <a:pt x="4165" y="3921"/>
                    <a:pt x="4141" y="3905"/>
                  </a:cubicBezTo>
                  <a:cubicBezTo>
                    <a:pt x="4118" y="3897"/>
                    <a:pt x="4149" y="3874"/>
                    <a:pt x="4110" y="3858"/>
                  </a:cubicBezTo>
                  <a:cubicBezTo>
                    <a:pt x="4070" y="3842"/>
                    <a:pt x="4094" y="3834"/>
                    <a:pt x="4070" y="3818"/>
                  </a:cubicBezTo>
                  <a:cubicBezTo>
                    <a:pt x="4054" y="3795"/>
                    <a:pt x="4039" y="3771"/>
                    <a:pt x="4054" y="3763"/>
                  </a:cubicBezTo>
                  <a:cubicBezTo>
                    <a:pt x="4078" y="3755"/>
                    <a:pt x="4062" y="3787"/>
                    <a:pt x="4094" y="3795"/>
                  </a:cubicBezTo>
                  <a:cubicBezTo>
                    <a:pt x="4126" y="3810"/>
                    <a:pt x="4141" y="3826"/>
                    <a:pt x="4157" y="3803"/>
                  </a:cubicBezTo>
                  <a:cubicBezTo>
                    <a:pt x="4173" y="3779"/>
                    <a:pt x="4181" y="3779"/>
                    <a:pt x="4204" y="3787"/>
                  </a:cubicBezTo>
                  <a:cubicBezTo>
                    <a:pt x="4220" y="3795"/>
                    <a:pt x="4244" y="3818"/>
                    <a:pt x="4268" y="3810"/>
                  </a:cubicBezTo>
                  <a:cubicBezTo>
                    <a:pt x="4292" y="3810"/>
                    <a:pt x="4276" y="3826"/>
                    <a:pt x="4252" y="3834"/>
                  </a:cubicBezTo>
                  <a:cubicBezTo>
                    <a:pt x="4228" y="3842"/>
                    <a:pt x="4213" y="3874"/>
                    <a:pt x="4220" y="3874"/>
                  </a:cubicBezTo>
                  <a:cubicBezTo>
                    <a:pt x="4236" y="3874"/>
                    <a:pt x="4276" y="3842"/>
                    <a:pt x="4323" y="3818"/>
                  </a:cubicBezTo>
                  <a:cubicBezTo>
                    <a:pt x="4371" y="3795"/>
                    <a:pt x="4402" y="3779"/>
                    <a:pt x="4386" y="3771"/>
                  </a:cubicBezTo>
                  <a:cubicBezTo>
                    <a:pt x="4371" y="3755"/>
                    <a:pt x="4379" y="3755"/>
                    <a:pt x="4402" y="3747"/>
                  </a:cubicBezTo>
                  <a:cubicBezTo>
                    <a:pt x="4426" y="3747"/>
                    <a:pt x="4450" y="3739"/>
                    <a:pt x="4473" y="3723"/>
                  </a:cubicBezTo>
                  <a:cubicBezTo>
                    <a:pt x="4489" y="3708"/>
                    <a:pt x="4616" y="3644"/>
                    <a:pt x="4639" y="3597"/>
                  </a:cubicBezTo>
                  <a:cubicBezTo>
                    <a:pt x="4663" y="3549"/>
                    <a:pt x="4647" y="3534"/>
                    <a:pt x="4679" y="3518"/>
                  </a:cubicBezTo>
                  <a:cubicBezTo>
                    <a:pt x="4703" y="3502"/>
                    <a:pt x="4734" y="3478"/>
                    <a:pt x="4742" y="3470"/>
                  </a:cubicBezTo>
                  <a:cubicBezTo>
                    <a:pt x="4758" y="3463"/>
                    <a:pt x="4766" y="3423"/>
                    <a:pt x="4750" y="3407"/>
                  </a:cubicBezTo>
                  <a:cubicBezTo>
                    <a:pt x="4734" y="3383"/>
                    <a:pt x="4734" y="3383"/>
                    <a:pt x="4726" y="3360"/>
                  </a:cubicBezTo>
                  <a:cubicBezTo>
                    <a:pt x="4711" y="3336"/>
                    <a:pt x="4703" y="3344"/>
                    <a:pt x="4703" y="3320"/>
                  </a:cubicBezTo>
                  <a:cubicBezTo>
                    <a:pt x="4703" y="3296"/>
                    <a:pt x="4695" y="3281"/>
                    <a:pt x="4711" y="3289"/>
                  </a:cubicBezTo>
                  <a:cubicBezTo>
                    <a:pt x="4726" y="3296"/>
                    <a:pt x="4750" y="3320"/>
                    <a:pt x="4766" y="3305"/>
                  </a:cubicBezTo>
                  <a:cubicBezTo>
                    <a:pt x="4774" y="3281"/>
                    <a:pt x="4774" y="3281"/>
                    <a:pt x="4790" y="3265"/>
                  </a:cubicBezTo>
                  <a:cubicBezTo>
                    <a:pt x="4797" y="3249"/>
                    <a:pt x="4813" y="3241"/>
                    <a:pt x="4821" y="3257"/>
                  </a:cubicBezTo>
                  <a:cubicBezTo>
                    <a:pt x="4821" y="3265"/>
                    <a:pt x="4853" y="3281"/>
                    <a:pt x="4829" y="3289"/>
                  </a:cubicBezTo>
                  <a:cubicBezTo>
                    <a:pt x="4813" y="3305"/>
                    <a:pt x="4813" y="3320"/>
                    <a:pt x="4813" y="3328"/>
                  </a:cubicBezTo>
                  <a:cubicBezTo>
                    <a:pt x="4821" y="3336"/>
                    <a:pt x="4790" y="3336"/>
                    <a:pt x="4806" y="3352"/>
                  </a:cubicBezTo>
                  <a:cubicBezTo>
                    <a:pt x="4813" y="3368"/>
                    <a:pt x="4797" y="3376"/>
                    <a:pt x="4829" y="3368"/>
                  </a:cubicBezTo>
                  <a:cubicBezTo>
                    <a:pt x="4853" y="3368"/>
                    <a:pt x="4869" y="3368"/>
                    <a:pt x="4853" y="3376"/>
                  </a:cubicBezTo>
                  <a:cubicBezTo>
                    <a:pt x="4837" y="3383"/>
                    <a:pt x="4797" y="3431"/>
                    <a:pt x="4790" y="3447"/>
                  </a:cubicBezTo>
                  <a:cubicBezTo>
                    <a:pt x="4782" y="3463"/>
                    <a:pt x="4766" y="3478"/>
                    <a:pt x="4750" y="3486"/>
                  </a:cubicBezTo>
                  <a:cubicBezTo>
                    <a:pt x="4734" y="3502"/>
                    <a:pt x="4703" y="3518"/>
                    <a:pt x="4703" y="3526"/>
                  </a:cubicBezTo>
                  <a:cubicBezTo>
                    <a:pt x="4695" y="3542"/>
                    <a:pt x="4679" y="3557"/>
                    <a:pt x="4719" y="3542"/>
                  </a:cubicBezTo>
                  <a:cubicBezTo>
                    <a:pt x="4758" y="3518"/>
                    <a:pt x="4790" y="3494"/>
                    <a:pt x="4797" y="3478"/>
                  </a:cubicBezTo>
                  <a:cubicBezTo>
                    <a:pt x="4806" y="3455"/>
                    <a:pt x="4829" y="3415"/>
                    <a:pt x="4877" y="3392"/>
                  </a:cubicBezTo>
                  <a:cubicBezTo>
                    <a:pt x="4932" y="3368"/>
                    <a:pt x="4964" y="3336"/>
                    <a:pt x="4995" y="3336"/>
                  </a:cubicBezTo>
                  <a:cubicBezTo>
                    <a:pt x="5035" y="3328"/>
                    <a:pt x="5145" y="3273"/>
                    <a:pt x="5177" y="3273"/>
                  </a:cubicBezTo>
                  <a:lnTo>
                    <a:pt x="5185" y="3265"/>
                  </a:lnTo>
                  <a:lnTo>
                    <a:pt x="5185" y="3265"/>
                  </a:lnTo>
                  <a:cubicBezTo>
                    <a:pt x="5185" y="3265"/>
                    <a:pt x="5185" y="3257"/>
                    <a:pt x="5169" y="3249"/>
                  </a:cubicBezTo>
                </a:path>
              </a:pathLst>
            </a:custGeom>
            <a:solidFill>
              <a:schemeClr val="accent3"/>
            </a:solidFill>
            <a:ln>
              <a:solidFill>
                <a:schemeClr val="bg1"/>
              </a:solidFill>
            </a:ln>
            <a:effectLst/>
          </p:spPr>
          <p:txBody>
            <a:bodyPr wrap="none" anchor="ctr"/>
            <a:lstStyle/>
            <a:p>
              <a:endParaRPr lang="en-US" sz="900" dirty="0"/>
            </a:p>
          </p:txBody>
        </p:sp>
        <p:sp>
          <p:nvSpPr>
            <p:cNvPr id="16" name="Freeform 12"/>
            <p:cNvSpPr>
              <a:spLocks noChangeArrowheads="1"/>
            </p:cNvSpPr>
            <p:nvPr/>
          </p:nvSpPr>
          <p:spPr bwMode="auto">
            <a:xfrm>
              <a:off x="10147205" y="6755138"/>
              <a:ext cx="2778528" cy="2695033"/>
            </a:xfrm>
            <a:custGeom>
              <a:avLst/>
              <a:gdLst>
                <a:gd name="T0" fmla="*/ 3170 w 5281"/>
                <a:gd name="T1" fmla="*/ 4901 h 5124"/>
                <a:gd name="T2" fmla="*/ 2822 w 5281"/>
                <a:gd name="T3" fmla="*/ 4301 h 5124"/>
                <a:gd name="T4" fmla="*/ 2016 w 5281"/>
                <a:gd name="T5" fmla="*/ 3202 h 5124"/>
                <a:gd name="T6" fmla="*/ 1525 w 5281"/>
                <a:gd name="T7" fmla="*/ 3273 h 5124"/>
                <a:gd name="T8" fmla="*/ 893 w 5281"/>
                <a:gd name="T9" fmla="*/ 3281 h 5124"/>
                <a:gd name="T10" fmla="*/ 482 w 5281"/>
                <a:gd name="T11" fmla="*/ 2593 h 5124"/>
                <a:gd name="T12" fmla="*/ 1454 w 5281"/>
                <a:gd name="T13" fmla="*/ 2103 h 5124"/>
                <a:gd name="T14" fmla="*/ 2972 w 5281"/>
                <a:gd name="T15" fmla="*/ 1028 h 5124"/>
                <a:gd name="T16" fmla="*/ 3320 w 5281"/>
                <a:gd name="T17" fmla="*/ 1241 h 5124"/>
                <a:gd name="T18" fmla="*/ 3510 w 5281"/>
                <a:gd name="T19" fmla="*/ 1328 h 5124"/>
                <a:gd name="T20" fmla="*/ 3842 w 5281"/>
                <a:gd name="T21" fmla="*/ 1399 h 5124"/>
                <a:gd name="T22" fmla="*/ 4125 w 5281"/>
                <a:gd name="T23" fmla="*/ 1407 h 5124"/>
                <a:gd name="T24" fmla="*/ 4537 w 5281"/>
                <a:gd name="T25" fmla="*/ 1313 h 5124"/>
                <a:gd name="T26" fmla="*/ 5003 w 5281"/>
                <a:gd name="T27" fmla="*/ 1439 h 5124"/>
                <a:gd name="T28" fmla="*/ 5280 w 5281"/>
                <a:gd name="T29" fmla="*/ 2656 h 5124"/>
                <a:gd name="T30" fmla="*/ 5232 w 5281"/>
                <a:gd name="T31" fmla="*/ 3075 h 5124"/>
                <a:gd name="T32" fmla="*/ 4924 w 5281"/>
                <a:gd name="T33" fmla="*/ 3368 h 5124"/>
                <a:gd name="T34" fmla="*/ 4813 w 5281"/>
                <a:gd name="T35" fmla="*/ 3384 h 5124"/>
                <a:gd name="T36" fmla="*/ 4734 w 5281"/>
                <a:gd name="T37" fmla="*/ 3320 h 5124"/>
                <a:gd name="T38" fmla="*/ 4457 w 5281"/>
                <a:gd name="T39" fmla="*/ 3739 h 5124"/>
                <a:gd name="T40" fmla="*/ 4204 w 5281"/>
                <a:gd name="T41" fmla="*/ 3811 h 5124"/>
                <a:gd name="T42" fmla="*/ 4125 w 5281"/>
                <a:gd name="T43" fmla="*/ 3913 h 5124"/>
                <a:gd name="T44" fmla="*/ 3960 w 5281"/>
                <a:gd name="T45" fmla="*/ 3897 h 5124"/>
                <a:gd name="T46" fmla="*/ 3826 w 5281"/>
                <a:gd name="T47" fmla="*/ 4064 h 5124"/>
                <a:gd name="T48" fmla="*/ 3684 w 5281"/>
                <a:gd name="T49" fmla="*/ 4158 h 5124"/>
                <a:gd name="T50" fmla="*/ 3826 w 5281"/>
                <a:gd name="T51" fmla="*/ 4230 h 5124"/>
                <a:gd name="T52" fmla="*/ 3581 w 5281"/>
                <a:gd name="T53" fmla="*/ 4411 h 5124"/>
                <a:gd name="T54" fmla="*/ 3802 w 5281"/>
                <a:gd name="T55" fmla="*/ 4949 h 5124"/>
                <a:gd name="T56" fmla="*/ 3699 w 5281"/>
                <a:gd name="T57" fmla="*/ 4822 h 5124"/>
                <a:gd name="T58" fmla="*/ 3810 w 5281"/>
                <a:gd name="T59" fmla="*/ 5052 h 5124"/>
                <a:gd name="T60" fmla="*/ 3723 w 5281"/>
                <a:gd name="T61" fmla="*/ 5115 h 5124"/>
                <a:gd name="T62" fmla="*/ 3763 w 5281"/>
                <a:gd name="T63" fmla="*/ 4981 h 5124"/>
                <a:gd name="T64" fmla="*/ 3707 w 5281"/>
                <a:gd name="T65" fmla="*/ 4561 h 5124"/>
                <a:gd name="T66" fmla="*/ 3652 w 5281"/>
                <a:gd name="T67" fmla="*/ 4443 h 5124"/>
                <a:gd name="T68" fmla="*/ 3723 w 5281"/>
                <a:gd name="T69" fmla="*/ 4435 h 5124"/>
                <a:gd name="T70" fmla="*/ 3731 w 5281"/>
                <a:gd name="T71" fmla="*/ 4222 h 5124"/>
                <a:gd name="T72" fmla="*/ 3802 w 5281"/>
                <a:gd name="T73" fmla="*/ 4150 h 5124"/>
                <a:gd name="T74" fmla="*/ 3976 w 5281"/>
                <a:gd name="T75" fmla="*/ 3953 h 5124"/>
                <a:gd name="T76" fmla="*/ 3984 w 5281"/>
                <a:gd name="T77" fmla="*/ 4024 h 5124"/>
                <a:gd name="T78" fmla="*/ 4117 w 5281"/>
                <a:gd name="T79" fmla="*/ 3818 h 5124"/>
                <a:gd name="T80" fmla="*/ 4363 w 5281"/>
                <a:gd name="T81" fmla="*/ 3763 h 5124"/>
                <a:gd name="T82" fmla="*/ 4687 w 5281"/>
                <a:gd name="T83" fmla="*/ 3289 h 5124"/>
                <a:gd name="T84" fmla="*/ 4790 w 5281"/>
                <a:gd name="T85" fmla="*/ 3360 h 5124"/>
                <a:gd name="T86" fmla="*/ 4781 w 5281"/>
                <a:gd name="T87" fmla="*/ 3478 h 5124"/>
                <a:gd name="T88" fmla="*/ 5224 w 5281"/>
                <a:gd name="T89" fmla="*/ 3075 h 5124"/>
                <a:gd name="T90" fmla="*/ 5272 w 5281"/>
                <a:gd name="T91" fmla="*/ 2656 h 5124"/>
                <a:gd name="T92" fmla="*/ 5003 w 5281"/>
                <a:gd name="T93" fmla="*/ 1447 h 5124"/>
                <a:gd name="T94" fmla="*/ 4544 w 5281"/>
                <a:gd name="T95" fmla="*/ 1313 h 5124"/>
                <a:gd name="T96" fmla="*/ 4117 w 5281"/>
                <a:gd name="T97" fmla="*/ 1415 h 5124"/>
                <a:gd name="T98" fmla="*/ 3842 w 5281"/>
                <a:gd name="T99" fmla="*/ 1399 h 5124"/>
                <a:gd name="T100" fmla="*/ 3502 w 5281"/>
                <a:gd name="T101" fmla="*/ 1336 h 5124"/>
                <a:gd name="T102" fmla="*/ 3320 w 5281"/>
                <a:gd name="T103" fmla="*/ 1249 h 5124"/>
                <a:gd name="T104" fmla="*/ 3004 w 5281"/>
                <a:gd name="T105" fmla="*/ 1083 h 5124"/>
                <a:gd name="T106" fmla="*/ 1423 w 5281"/>
                <a:gd name="T107" fmla="*/ 2150 h 5124"/>
                <a:gd name="T108" fmla="*/ 569 w 5281"/>
                <a:gd name="T109" fmla="*/ 2648 h 5124"/>
                <a:gd name="T110" fmla="*/ 1028 w 5281"/>
                <a:gd name="T111" fmla="*/ 3368 h 5124"/>
                <a:gd name="T112" fmla="*/ 1597 w 5281"/>
                <a:gd name="T113" fmla="*/ 3186 h 5124"/>
                <a:gd name="T114" fmla="*/ 2150 w 5281"/>
                <a:gd name="T115" fmla="*/ 3336 h 5124"/>
                <a:gd name="T116" fmla="*/ 2822 w 5281"/>
                <a:gd name="T117" fmla="*/ 4348 h 5124"/>
                <a:gd name="T118" fmla="*/ 3265 w 5281"/>
                <a:gd name="T119" fmla="*/ 4917 h 5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281" h="5124">
                  <a:moveTo>
                    <a:pt x="3715" y="5123"/>
                  </a:moveTo>
                  <a:lnTo>
                    <a:pt x="3715" y="5123"/>
                  </a:lnTo>
                  <a:cubicBezTo>
                    <a:pt x="3699" y="5123"/>
                    <a:pt x="3699" y="5115"/>
                    <a:pt x="3699" y="5115"/>
                  </a:cubicBezTo>
                  <a:cubicBezTo>
                    <a:pt x="3699" y="5107"/>
                    <a:pt x="3692" y="5107"/>
                    <a:pt x="3684" y="5099"/>
                  </a:cubicBezTo>
                  <a:cubicBezTo>
                    <a:pt x="3684" y="5091"/>
                    <a:pt x="3676" y="5083"/>
                    <a:pt x="3668" y="5075"/>
                  </a:cubicBezTo>
                  <a:cubicBezTo>
                    <a:pt x="3660" y="5060"/>
                    <a:pt x="3644" y="5044"/>
                    <a:pt x="3621" y="5028"/>
                  </a:cubicBezTo>
                  <a:cubicBezTo>
                    <a:pt x="3605" y="5028"/>
                    <a:pt x="3597" y="5020"/>
                    <a:pt x="3589" y="5012"/>
                  </a:cubicBezTo>
                  <a:cubicBezTo>
                    <a:pt x="3565" y="4996"/>
                    <a:pt x="3534" y="4981"/>
                    <a:pt x="3518" y="4981"/>
                  </a:cubicBezTo>
                  <a:cubicBezTo>
                    <a:pt x="3510" y="4981"/>
                    <a:pt x="3502" y="4981"/>
                    <a:pt x="3494" y="4988"/>
                  </a:cubicBezTo>
                  <a:cubicBezTo>
                    <a:pt x="3462" y="5012"/>
                    <a:pt x="3454" y="5012"/>
                    <a:pt x="3407" y="5004"/>
                  </a:cubicBezTo>
                  <a:cubicBezTo>
                    <a:pt x="3367" y="4996"/>
                    <a:pt x="3352" y="4988"/>
                    <a:pt x="3312" y="4965"/>
                  </a:cubicBezTo>
                  <a:cubicBezTo>
                    <a:pt x="3304" y="4957"/>
                    <a:pt x="3296" y="4957"/>
                    <a:pt x="3288" y="4949"/>
                  </a:cubicBezTo>
                  <a:cubicBezTo>
                    <a:pt x="3281" y="4941"/>
                    <a:pt x="3265" y="4933"/>
                    <a:pt x="3257" y="4925"/>
                  </a:cubicBezTo>
                  <a:cubicBezTo>
                    <a:pt x="3233" y="4909"/>
                    <a:pt x="3217" y="4894"/>
                    <a:pt x="3186" y="4901"/>
                  </a:cubicBezTo>
                  <a:cubicBezTo>
                    <a:pt x="3178" y="4901"/>
                    <a:pt x="3170" y="4901"/>
                    <a:pt x="3170" y="4901"/>
                  </a:cubicBezTo>
                  <a:cubicBezTo>
                    <a:pt x="3154" y="4901"/>
                    <a:pt x="3146" y="4894"/>
                    <a:pt x="3138" y="4886"/>
                  </a:cubicBezTo>
                  <a:cubicBezTo>
                    <a:pt x="3130" y="4886"/>
                    <a:pt x="3122" y="4878"/>
                    <a:pt x="3099" y="4862"/>
                  </a:cubicBezTo>
                  <a:cubicBezTo>
                    <a:pt x="3035" y="4830"/>
                    <a:pt x="3004" y="4822"/>
                    <a:pt x="2988" y="4822"/>
                  </a:cubicBezTo>
                  <a:cubicBezTo>
                    <a:pt x="2980" y="4822"/>
                    <a:pt x="2980" y="4807"/>
                    <a:pt x="2972" y="4799"/>
                  </a:cubicBezTo>
                  <a:cubicBezTo>
                    <a:pt x="2972" y="4791"/>
                    <a:pt x="2972" y="4775"/>
                    <a:pt x="2956" y="4767"/>
                  </a:cubicBezTo>
                  <a:cubicBezTo>
                    <a:pt x="2941" y="4759"/>
                    <a:pt x="2948" y="4743"/>
                    <a:pt x="2948" y="4728"/>
                  </a:cubicBezTo>
                  <a:cubicBezTo>
                    <a:pt x="2956" y="4712"/>
                    <a:pt x="2956" y="4696"/>
                    <a:pt x="2948" y="4688"/>
                  </a:cubicBezTo>
                  <a:cubicBezTo>
                    <a:pt x="2933" y="4672"/>
                    <a:pt x="2917" y="4641"/>
                    <a:pt x="2901" y="4617"/>
                  </a:cubicBezTo>
                  <a:cubicBezTo>
                    <a:pt x="2877" y="4577"/>
                    <a:pt x="2862" y="4546"/>
                    <a:pt x="2846" y="4530"/>
                  </a:cubicBezTo>
                  <a:cubicBezTo>
                    <a:pt x="2830" y="4506"/>
                    <a:pt x="2838" y="4482"/>
                    <a:pt x="2854" y="4467"/>
                  </a:cubicBezTo>
                  <a:cubicBezTo>
                    <a:pt x="2862" y="4459"/>
                    <a:pt x="2862" y="4443"/>
                    <a:pt x="2862" y="4435"/>
                  </a:cubicBezTo>
                  <a:cubicBezTo>
                    <a:pt x="2862" y="4435"/>
                    <a:pt x="2854" y="4427"/>
                    <a:pt x="2846" y="4419"/>
                  </a:cubicBezTo>
                  <a:cubicBezTo>
                    <a:pt x="2798" y="4395"/>
                    <a:pt x="2806" y="4372"/>
                    <a:pt x="2814" y="4348"/>
                  </a:cubicBezTo>
                  <a:cubicBezTo>
                    <a:pt x="2814" y="4340"/>
                    <a:pt x="2814" y="4332"/>
                    <a:pt x="2814" y="4332"/>
                  </a:cubicBezTo>
                  <a:cubicBezTo>
                    <a:pt x="2814" y="4317"/>
                    <a:pt x="2822" y="4308"/>
                    <a:pt x="2822" y="4301"/>
                  </a:cubicBezTo>
                  <a:cubicBezTo>
                    <a:pt x="2830" y="4293"/>
                    <a:pt x="2830" y="4293"/>
                    <a:pt x="2822" y="4285"/>
                  </a:cubicBezTo>
                  <a:cubicBezTo>
                    <a:pt x="2814" y="4277"/>
                    <a:pt x="2806" y="4269"/>
                    <a:pt x="2798" y="4261"/>
                  </a:cubicBezTo>
                  <a:cubicBezTo>
                    <a:pt x="2790" y="4245"/>
                    <a:pt x="2775" y="4230"/>
                    <a:pt x="2751" y="4222"/>
                  </a:cubicBezTo>
                  <a:cubicBezTo>
                    <a:pt x="2719" y="4222"/>
                    <a:pt x="2711" y="4206"/>
                    <a:pt x="2703" y="4182"/>
                  </a:cubicBezTo>
                  <a:cubicBezTo>
                    <a:pt x="2703" y="4166"/>
                    <a:pt x="2695" y="4158"/>
                    <a:pt x="2688" y="4142"/>
                  </a:cubicBezTo>
                  <a:cubicBezTo>
                    <a:pt x="2664" y="4111"/>
                    <a:pt x="2569" y="3977"/>
                    <a:pt x="2522" y="3953"/>
                  </a:cubicBezTo>
                  <a:cubicBezTo>
                    <a:pt x="2498" y="3945"/>
                    <a:pt x="2498" y="3929"/>
                    <a:pt x="2506" y="3921"/>
                  </a:cubicBezTo>
                  <a:cubicBezTo>
                    <a:pt x="2506" y="3905"/>
                    <a:pt x="2514" y="3897"/>
                    <a:pt x="2498" y="3882"/>
                  </a:cubicBezTo>
                  <a:cubicBezTo>
                    <a:pt x="2490" y="3866"/>
                    <a:pt x="2482" y="3858"/>
                    <a:pt x="2482" y="3842"/>
                  </a:cubicBezTo>
                  <a:cubicBezTo>
                    <a:pt x="2474" y="3811"/>
                    <a:pt x="2466" y="3763"/>
                    <a:pt x="2395" y="3668"/>
                  </a:cubicBezTo>
                  <a:cubicBezTo>
                    <a:pt x="2340" y="3581"/>
                    <a:pt x="2332" y="3534"/>
                    <a:pt x="2332" y="3510"/>
                  </a:cubicBezTo>
                  <a:cubicBezTo>
                    <a:pt x="2332" y="3494"/>
                    <a:pt x="2324" y="3486"/>
                    <a:pt x="2308" y="3471"/>
                  </a:cubicBezTo>
                  <a:cubicBezTo>
                    <a:pt x="2261" y="3439"/>
                    <a:pt x="2182" y="3376"/>
                    <a:pt x="2150" y="3336"/>
                  </a:cubicBezTo>
                  <a:cubicBezTo>
                    <a:pt x="2134" y="3328"/>
                    <a:pt x="2118" y="3313"/>
                    <a:pt x="2103" y="3289"/>
                  </a:cubicBezTo>
                  <a:cubicBezTo>
                    <a:pt x="2071" y="3249"/>
                    <a:pt x="2031" y="3202"/>
                    <a:pt x="2016" y="3202"/>
                  </a:cubicBezTo>
                  <a:lnTo>
                    <a:pt x="2016" y="3202"/>
                  </a:lnTo>
                  <a:cubicBezTo>
                    <a:pt x="2000" y="3218"/>
                    <a:pt x="1976" y="3225"/>
                    <a:pt x="1960" y="3225"/>
                  </a:cubicBezTo>
                  <a:cubicBezTo>
                    <a:pt x="1952" y="3225"/>
                    <a:pt x="1945" y="3218"/>
                    <a:pt x="1936" y="3210"/>
                  </a:cubicBezTo>
                  <a:cubicBezTo>
                    <a:pt x="1929" y="3210"/>
                    <a:pt x="1929" y="3202"/>
                    <a:pt x="1921" y="3202"/>
                  </a:cubicBezTo>
                  <a:cubicBezTo>
                    <a:pt x="1913" y="3186"/>
                    <a:pt x="1905" y="3186"/>
                    <a:pt x="1897" y="3186"/>
                  </a:cubicBezTo>
                  <a:cubicBezTo>
                    <a:pt x="1889" y="3186"/>
                    <a:pt x="1881" y="3186"/>
                    <a:pt x="1873" y="3186"/>
                  </a:cubicBezTo>
                  <a:cubicBezTo>
                    <a:pt x="1865" y="3186"/>
                    <a:pt x="1858" y="3194"/>
                    <a:pt x="1850" y="3194"/>
                  </a:cubicBezTo>
                  <a:cubicBezTo>
                    <a:pt x="1834" y="3202"/>
                    <a:pt x="1826" y="3202"/>
                    <a:pt x="1810" y="3202"/>
                  </a:cubicBezTo>
                  <a:cubicBezTo>
                    <a:pt x="1794" y="3202"/>
                    <a:pt x="1786" y="3186"/>
                    <a:pt x="1778" y="3178"/>
                  </a:cubicBezTo>
                  <a:cubicBezTo>
                    <a:pt x="1763" y="3170"/>
                    <a:pt x="1755" y="3154"/>
                    <a:pt x="1723" y="3154"/>
                  </a:cubicBezTo>
                  <a:cubicBezTo>
                    <a:pt x="1723" y="3154"/>
                    <a:pt x="1723" y="3154"/>
                    <a:pt x="1715" y="3154"/>
                  </a:cubicBezTo>
                  <a:cubicBezTo>
                    <a:pt x="1699" y="3154"/>
                    <a:pt x="1692" y="3154"/>
                    <a:pt x="1676" y="3162"/>
                  </a:cubicBezTo>
                  <a:cubicBezTo>
                    <a:pt x="1660" y="3178"/>
                    <a:pt x="1644" y="3186"/>
                    <a:pt x="1597" y="3194"/>
                  </a:cubicBezTo>
                  <a:cubicBezTo>
                    <a:pt x="1533" y="3202"/>
                    <a:pt x="1533" y="3225"/>
                    <a:pt x="1533" y="3249"/>
                  </a:cubicBezTo>
                  <a:cubicBezTo>
                    <a:pt x="1533" y="3257"/>
                    <a:pt x="1525" y="3265"/>
                    <a:pt x="1525" y="3273"/>
                  </a:cubicBezTo>
                  <a:cubicBezTo>
                    <a:pt x="1525" y="3281"/>
                    <a:pt x="1518" y="3289"/>
                    <a:pt x="1510" y="3297"/>
                  </a:cubicBezTo>
                  <a:cubicBezTo>
                    <a:pt x="1502" y="3320"/>
                    <a:pt x="1486" y="3344"/>
                    <a:pt x="1478" y="3376"/>
                  </a:cubicBezTo>
                  <a:cubicBezTo>
                    <a:pt x="1470" y="3384"/>
                    <a:pt x="1470" y="3391"/>
                    <a:pt x="1470" y="3400"/>
                  </a:cubicBezTo>
                  <a:cubicBezTo>
                    <a:pt x="1462" y="3439"/>
                    <a:pt x="1454" y="3478"/>
                    <a:pt x="1415" y="3494"/>
                  </a:cubicBezTo>
                  <a:cubicBezTo>
                    <a:pt x="1399" y="3502"/>
                    <a:pt x="1391" y="3526"/>
                    <a:pt x="1383" y="3542"/>
                  </a:cubicBezTo>
                  <a:cubicBezTo>
                    <a:pt x="1375" y="3550"/>
                    <a:pt x="1375" y="3565"/>
                    <a:pt x="1359" y="3565"/>
                  </a:cubicBezTo>
                  <a:cubicBezTo>
                    <a:pt x="1352" y="3565"/>
                    <a:pt x="1336" y="3565"/>
                    <a:pt x="1328" y="3557"/>
                  </a:cubicBezTo>
                  <a:cubicBezTo>
                    <a:pt x="1312" y="3550"/>
                    <a:pt x="1304" y="3534"/>
                    <a:pt x="1288" y="3526"/>
                  </a:cubicBezTo>
                  <a:cubicBezTo>
                    <a:pt x="1233" y="3494"/>
                    <a:pt x="1162" y="3439"/>
                    <a:pt x="1146" y="3439"/>
                  </a:cubicBezTo>
                  <a:cubicBezTo>
                    <a:pt x="1138" y="3439"/>
                    <a:pt x="1138" y="3439"/>
                    <a:pt x="1138" y="3439"/>
                  </a:cubicBezTo>
                  <a:cubicBezTo>
                    <a:pt x="1138" y="3447"/>
                    <a:pt x="1138" y="3447"/>
                    <a:pt x="1138" y="3447"/>
                  </a:cubicBezTo>
                  <a:cubicBezTo>
                    <a:pt x="1122" y="3447"/>
                    <a:pt x="1106" y="3431"/>
                    <a:pt x="1091" y="3415"/>
                  </a:cubicBezTo>
                  <a:cubicBezTo>
                    <a:pt x="1067" y="3391"/>
                    <a:pt x="1051" y="3376"/>
                    <a:pt x="1028" y="3376"/>
                  </a:cubicBezTo>
                  <a:cubicBezTo>
                    <a:pt x="996" y="3376"/>
                    <a:pt x="933" y="3344"/>
                    <a:pt x="909" y="3304"/>
                  </a:cubicBezTo>
                  <a:cubicBezTo>
                    <a:pt x="901" y="3297"/>
                    <a:pt x="901" y="3289"/>
                    <a:pt x="893" y="3281"/>
                  </a:cubicBezTo>
                  <a:cubicBezTo>
                    <a:pt x="893" y="3265"/>
                    <a:pt x="893" y="3265"/>
                    <a:pt x="869" y="3257"/>
                  </a:cubicBezTo>
                  <a:cubicBezTo>
                    <a:pt x="861" y="3249"/>
                    <a:pt x="861" y="3249"/>
                    <a:pt x="861" y="3249"/>
                  </a:cubicBezTo>
                  <a:cubicBezTo>
                    <a:pt x="822" y="3241"/>
                    <a:pt x="798" y="3233"/>
                    <a:pt x="782" y="3186"/>
                  </a:cubicBezTo>
                  <a:cubicBezTo>
                    <a:pt x="775" y="3170"/>
                    <a:pt x="766" y="3147"/>
                    <a:pt x="751" y="3131"/>
                  </a:cubicBezTo>
                  <a:cubicBezTo>
                    <a:pt x="735" y="3091"/>
                    <a:pt x="711" y="3051"/>
                    <a:pt x="719" y="3020"/>
                  </a:cubicBezTo>
                  <a:cubicBezTo>
                    <a:pt x="727" y="2996"/>
                    <a:pt x="743" y="2988"/>
                    <a:pt x="759" y="2980"/>
                  </a:cubicBezTo>
                  <a:cubicBezTo>
                    <a:pt x="766" y="2980"/>
                    <a:pt x="766" y="2973"/>
                    <a:pt x="775" y="2965"/>
                  </a:cubicBezTo>
                  <a:cubicBezTo>
                    <a:pt x="775" y="2957"/>
                    <a:pt x="766" y="2941"/>
                    <a:pt x="743" y="2917"/>
                  </a:cubicBezTo>
                  <a:cubicBezTo>
                    <a:pt x="695" y="2854"/>
                    <a:pt x="695" y="2854"/>
                    <a:pt x="695" y="2830"/>
                  </a:cubicBezTo>
                  <a:cubicBezTo>
                    <a:pt x="695" y="2830"/>
                    <a:pt x="695" y="2822"/>
                    <a:pt x="695" y="2814"/>
                  </a:cubicBezTo>
                  <a:cubicBezTo>
                    <a:pt x="695" y="2807"/>
                    <a:pt x="695" y="2799"/>
                    <a:pt x="695" y="2791"/>
                  </a:cubicBezTo>
                  <a:cubicBezTo>
                    <a:pt x="703" y="2775"/>
                    <a:pt x="703" y="2767"/>
                    <a:pt x="656" y="2727"/>
                  </a:cubicBezTo>
                  <a:cubicBezTo>
                    <a:pt x="608" y="2696"/>
                    <a:pt x="585" y="2672"/>
                    <a:pt x="561" y="2648"/>
                  </a:cubicBezTo>
                  <a:cubicBezTo>
                    <a:pt x="553" y="2641"/>
                    <a:pt x="545" y="2633"/>
                    <a:pt x="529" y="2617"/>
                  </a:cubicBezTo>
                  <a:cubicBezTo>
                    <a:pt x="513" y="2601"/>
                    <a:pt x="498" y="2593"/>
                    <a:pt x="482" y="2593"/>
                  </a:cubicBezTo>
                  <a:cubicBezTo>
                    <a:pt x="458" y="2585"/>
                    <a:pt x="435" y="2577"/>
                    <a:pt x="427" y="2538"/>
                  </a:cubicBezTo>
                  <a:cubicBezTo>
                    <a:pt x="411" y="2490"/>
                    <a:pt x="403" y="2474"/>
                    <a:pt x="371" y="2451"/>
                  </a:cubicBezTo>
                  <a:cubicBezTo>
                    <a:pt x="371" y="2443"/>
                    <a:pt x="363" y="2435"/>
                    <a:pt x="355" y="2427"/>
                  </a:cubicBezTo>
                  <a:cubicBezTo>
                    <a:pt x="308" y="2380"/>
                    <a:pt x="292" y="2364"/>
                    <a:pt x="229" y="2324"/>
                  </a:cubicBezTo>
                  <a:cubicBezTo>
                    <a:pt x="213" y="2308"/>
                    <a:pt x="197" y="2308"/>
                    <a:pt x="189" y="2308"/>
                  </a:cubicBezTo>
                  <a:cubicBezTo>
                    <a:pt x="166" y="2301"/>
                    <a:pt x="166" y="2301"/>
                    <a:pt x="166" y="2261"/>
                  </a:cubicBezTo>
                  <a:cubicBezTo>
                    <a:pt x="166" y="2190"/>
                    <a:pt x="95" y="2143"/>
                    <a:pt x="87" y="2143"/>
                  </a:cubicBezTo>
                  <a:cubicBezTo>
                    <a:pt x="87" y="2143"/>
                    <a:pt x="87" y="2143"/>
                    <a:pt x="55" y="2143"/>
                  </a:cubicBezTo>
                  <a:cubicBezTo>
                    <a:pt x="47" y="2143"/>
                    <a:pt x="47" y="2143"/>
                    <a:pt x="47" y="2143"/>
                  </a:cubicBezTo>
                  <a:cubicBezTo>
                    <a:pt x="47" y="2135"/>
                    <a:pt x="47" y="2135"/>
                    <a:pt x="47" y="2135"/>
                  </a:cubicBezTo>
                  <a:cubicBezTo>
                    <a:pt x="0" y="2040"/>
                    <a:pt x="8" y="2032"/>
                    <a:pt x="8" y="2024"/>
                  </a:cubicBezTo>
                  <a:lnTo>
                    <a:pt x="16" y="2024"/>
                  </a:lnTo>
                  <a:lnTo>
                    <a:pt x="23" y="2024"/>
                  </a:lnTo>
                  <a:cubicBezTo>
                    <a:pt x="71" y="2032"/>
                    <a:pt x="1399" y="2143"/>
                    <a:pt x="1423" y="2143"/>
                  </a:cubicBezTo>
                  <a:cubicBezTo>
                    <a:pt x="1454" y="2143"/>
                    <a:pt x="1454" y="2103"/>
                    <a:pt x="1454" y="2103"/>
                  </a:cubicBezTo>
                  <a:cubicBezTo>
                    <a:pt x="1597" y="0"/>
                    <a:pt x="1597" y="0"/>
                    <a:pt x="1597" y="0"/>
                  </a:cubicBezTo>
                  <a:lnTo>
                    <a:pt x="1597" y="0"/>
                  </a:lnTo>
                  <a:cubicBezTo>
                    <a:pt x="2743" y="63"/>
                    <a:pt x="2743" y="63"/>
                    <a:pt x="2743" y="63"/>
                  </a:cubicBezTo>
                  <a:lnTo>
                    <a:pt x="2743" y="63"/>
                  </a:lnTo>
                  <a:cubicBezTo>
                    <a:pt x="2735" y="419"/>
                    <a:pt x="2735" y="949"/>
                    <a:pt x="2759" y="965"/>
                  </a:cubicBezTo>
                  <a:cubicBezTo>
                    <a:pt x="2775" y="980"/>
                    <a:pt x="2790" y="996"/>
                    <a:pt x="2798" y="1012"/>
                  </a:cubicBezTo>
                  <a:cubicBezTo>
                    <a:pt x="2806" y="1028"/>
                    <a:pt x="2822" y="1044"/>
                    <a:pt x="2838" y="1060"/>
                  </a:cubicBezTo>
                  <a:cubicBezTo>
                    <a:pt x="2846" y="1067"/>
                    <a:pt x="2854" y="1067"/>
                    <a:pt x="2862" y="1067"/>
                  </a:cubicBezTo>
                  <a:cubicBezTo>
                    <a:pt x="2869" y="1067"/>
                    <a:pt x="2869" y="1067"/>
                    <a:pt x="2877" y="1067"/>
                  </a:cubicBezTo>
                  <a:cubicBezTo>
                    <a:pt x="2885" y="1067"/>
                    <a:pt x="2885" y="1060"/>
                    <a:pt x="2893" y="1060"/>
                  </a:cubicBezTo>
                  <a:cubicBezTo>
                    <a:pt x="2901" y="1060"/>
                    <a:pt x="2909" y="1060"/>
                    <a:pt x="2917" y="1067"/>
                  </a:cubicBezTo>
                  <a:cubicBezTo>
                    <a:pt x="2925" y="1067"/>
                    <a:pt x="2925" y="1067"/>
                    <a:pt x="2933" y="1067"/>
                  </a:cubicBezTo>
                  <a:cubicBezTo>
                    <a:pt x="2941" y="1067"/>
                    <a:pt x="2941" y="1060"/>
                    <a:pt x="2948" y="1051"/>
                  </a:cubicBezTo>
                  <a:cubicBezTo>
                    <a:pt x="2948" y="1044"/>
                    <a:pt x="2948" y="1036"/>
                    <a:pt x="2964" y="1028"/>
                  </a:cubicBezTo>
                  <a:cubicBezTo>
                    <a:pt x="2964" y="1028"/>
                    <a:pt x="2964" y="1028"/>
                    <a:pt x="2972" y="1028"/>
                  </a:cubicBezTo>
                  <a:cubicBezTo>
                    <a:pt x="2988" y="1028"/>
                    <a:pt x="2996" y="1051"/>
                    <a:pt x="3012" y="1075"/>
                  </a:cubicBezTo>
                  <a:cubicBezTo>
                    <a:pt x="3012" y="1083"/>
                    <a:pt x="3012" y="1083"/>
                    <a:pt x="3012" y="1083"/>
                  </a:cubicBezTo>
                  <a:cubicBezTo>
                    <a:pt x="3020" y="1091"/>
                    <a:pt x="3020" y="1099"/>
                    <a:pt x="3020" y="1107"/>
                  </a:cubicBezTo>
                  <a:cubicBezTo>
                    <a:pt x="3020" y="1131"/>
                    <a:pt x="3028" y="1146"/>
                    <a:pt x="3043" y="1146"/>
                  </a:cubicBezTo>
                  <a:cubicBezTo>
                    <a:pt x="3051" y="1154"/>
                    <a:pt x="3067" y="1154"/>
                    <a:pt x="3067" y="1162"/>
                  </a:cubicBezTo>
                  <a:cubicBezTo>
                    <a:pt x="3083" y="1162"/>
                    <a:pt x="3091" y="1170"/>
                    <a:pt x="3115" y="1170"/>
                  </a:cubicBezTo>
                  <a:cubicBezTo>
                    <a:pt x="3115" y="1170"/>
                    <a:pt x="3122" y="1170"/>
                    <a:pt x="3130" y="1170"/>
                  </a:cubicBezTo>
                  <a:cubicBezTo>
                    <a:pt x="3170" y="1162"/>
                    <a:pt x="3186" y="1194"/>
                    <a:pt x="3186" y="1194"/>
                  </a:cubicBezTo>
                  <a:cubicBezTo>
                    <a:pt x="3194" y="1202"/>
                    <a:pt x="3201" y="1202"/>
                    <a:pt x="3209" y="1202"/>
                  </a:cubicBezTo>
                  <a:cubicBezTo>
                    <a:pt x="3217" y="1202"/>
                    <a:pt x="3225" y="1202"/>
                    <a:pt x="3233" y="1202"/>
                  </a:cubicBezTo>
                  <a:cubicBezTo>
                    <a:pt x="3241" y="1194"/>
                    <a:pt x="3249" y="1194"/>
                    <a:pt x="3265" y="1194"/>
                  </a:cubicBezTo>
                  <a:lnTo>
                    <a:pt x="3273" y="1194"/>
                  </a:lnTo>
                  <a:cubicBezTo>
                    <a:pt x="3304" y="1194"/>
                    <a:pt x="3304" y="1210"/>
                    <a:pt x="3312" y="1226"/>
                  </a:cubicBezTo>
                  <a:cubicBezTo>
                    <a:pt x="3312" y="1233"/>
                    <a:pt x="3312" y="1233"/>
                    <a:pt x="3312" y="1233"/>
                  </a:cubicBezTo>
                  <a:cubicBezTo>
                    <a:pt x="3312" y="1241"/>
                    <a:pt x="3312" y="1241"/>
                    <a:pt x="3320" y="1241"/>
                  </a:cubicBezTo>
                  <a:cubicBezTo>
                    <a:pt x="3328" y="1241"/>
                    <a:pt x="3344" y="1233"/>
                    <a:pt x="3352" y="1218"/>
                  </a:cubicBezTo>
                  <a:cubicBezTo>
                    <a:pt x="3352" y="1202"/>
                    <a:pt x="3359" y="1194"/>
                    <a:pt x="3367" y="1194"/>
                  </a:cubicBezTo>
                  <a:cubicBezTo>
                    <a:pt x="3367" y="1194"/>
                    <a:pt x="3375" y="1194"/>
                    <a:pt x="3375" y="1202"/>
                  </a:cubicBezTo>
                  <a:lnTo>
                    <a:pt x="3383" y="1202"/>
                  </a:lnTo>
                  <a:lnTo>
                    <a:pt x="3383" y="1202"/>
                  </a:lnTo>
                  <a:cubicBezTo>
                    <a:pt x="3383" y="1186"/>
                    <a:pt x="3399" y="1186"/>
                    <a:pt x="3399" y="1186"/>
                  </a:cubicBezTo>
                  <a:cubicBezTo>
                    <a:pt x="3407" y="1186"/>
                    <a:pt x="3415" y="1186"/>
                    <a:pt x="3423" y="1186"/>
                  </a:cubicBezTo>
                  <a:cubicBezTo>
                    <a:pt x="3423" y="1186"/>
                    <a:pt x="3439" y="1186"/>
                    <a:pt x="3446" y="1186"/>
                  </a:cubicBezTo>
                  <a:cubicBezTo>
                    <a:pt x="3454" y="1186"/>
                    <a:pt x="3462" y="1194"/>
                    <a:pt x="3462" y="1194"/>
                  </a:cubicBezTo>
                  <a:cubicBezTo>
                    <a:pt x="3470" y="1202"/>
                    <a:pt x="3470" y="1210"/>
                    <a:pt x="3470" y="1226"/>
                  </a:cubicBezTo>
                  <a:lnTo>
                    <a:pt x="3470" y="1233"/>
                  </a:lnTo>
                  <a:cubicBezTo>
                    <a:pt x="3470" y="1249"/>
                    <a:pt x="3470" y="1249"/>
                    <a:pt x="3478" y="1249"/>
                  </a:cubicBezTo>
                  <a:cubicBezTo>
                    <a:pt x="3486" y="1257"/>
                    <a:pt x="3486" y="1257"/>
                    <a:pt x="3494" y="1257"/>
                  </a:cubicBezTo>
                  <a:cubicBezTo>
                    <a:pt x="3510" y="1265"/>
                    <a:pt x="3510" y="1281"/>
                    <a:pt x="3510" y="1297"/>
                  </a:cubicBezTo>
                  <a:cubicBezTo>
                    <a:pt x="3510" y="1304"/>
                    <a:pt x="3502" y="1320"/>
                    <a:pt x="3510" y="1328"/>
                  </a:cubicBezTo>
                  <a:cubicBezTo>
                    <a:pt x="3510" y="1336"/>
                    <a:pt x="3518" y="1336"/>
                    <a:pt x="3518" y="1336"/>
                  </a:cubicBezTo>
                  <a:cubicBezTo>
                    <a:pt x="3526" y="1336"/>
                    <a:pt x="3549" y="1320"/>
                    <a:pt x="3557" y="1304"/>
                  </a:cubicBezTo>
                  <a:cubicBezTo>
                    <a:pt x="3573" y="1281"/>
                    <a:pt x="3597" y="1273"/>
                    <a:pt x="3628" y="1281"/>
                  </a:cubicBezTo>
                  <a:cubicBezTo>
                    <a:pt x="3660" y="1289"/>
                    <a:pt x="3668" y="1304"/>
                    <a:pt x="3676" y="1320"/>
                  </a:cubicBezTo>
                  <a:cubicBezTo>
                    <a:pt x="3684" y="1328"/>
                    <a:pt x="3684" y="1328"/>
                    <a:pt x="3684" y="1328"/>
                  </a:cubicBezTo>
                  <a:cubicBezTo>
                    <a:pt x="3684" y="1336"/>
                    <a:pt x="3692" y="1336"/>
                    <a:pt x="3699" y="1336"/>
                  </a:cubicBezTo>
                  <a:cubicBezTo>
                    <a:pt x="3707" y="1336"/>
                    <a:pt x="3715" y="1336"/>
                    <a:pt x="3715" y="1320"/>
                  </a:cubicBezTo>
                  <a:cubicBezTo>
                    <a:pt x="3715" y="1313"/>
                    <a:pt x="3739" y="1304"/>
                    <a:pt x="3778" y="1304"/>
                  </a:cubicBezTo>
                  <a:cubicBezTo>
                    <a:pt x="3786" y="1304"/>
                    <a:pt x="3794" y="1304"/>
                    <a:pt x="3802" y="1304"/>
                  </a:cubicBezTo>
                  <a:cubicBezTo>
                    <a:pt x="3810" y="1304"/>
                    <a:pt x="3810" y="1304"/>
                    <a:pt x="3810" y="1304"/>
                  </a:cubicBezTo>
                  <a:cubicBezTo>
                    <a:pt x="3818" y="1304"/>
                    <a:pt x="3818" y="1304"/>
                    <a:pt x="3818" y="1313"/>
                  </a:cubicBezTo>
                  <a:cubicBezTo>
                    <a:pt x="3826" y="1313"/>
                    <a:pt x="3818" y="1320"/>
                    <a:pt x="3818" y="1336"/>
                  </a:cubicBezTo>
                  <a:cubicBezTo>
                    <a:pt x="3818" y="1344"/>
                    <a:pt x="3818" y="1352"/>
                    <a:pt x="3810" y="1360"/>
                  </a:cubicBezTo>
                  <a:cubicBezTo>
                    <a:pt x="3810" y="1384"/>
                    <a:pt x="3818" y="1391"/>
                    <a:pt x="3834" y="1391"/>
                  </a:cubicBezTo>
                  <a:cubicBezTo>
                    <a:pt x="3834" y="1391"/>
                    <a:pt x="3842" y="1391"/>
                    <a:pt x="3842" y="1399"/>
                  </a:cubicBezTo>
                  <a:lnTo>
                    <a:pt x="3842" y="1399"/>
                  </a:lnTo>
                  <a:cubicBezTo>
                    <a:pt x="3850" y="1399"/>
                    <a:pt x="3858" y="1368"/>
                    <a:pt x="3858" y="1344"/>
                  </a:cubicBezTo>
                  <a:cubicBezTo>
                    <a:pt x="3858" y="1320"/>
                    <a:pt x="3865" y="1320"/>
                    <a:pt x="3865" y="1304"/>
                  </a:cubicBezTo>
                  <a:cubicBezTo>
                    <a:pt x="3874" y="1297"/>
                    <a:pt x="3874" y="1297"/>
                    <a:pt x="3881" y="1281"/>
                  </a:cubicBezTo>
                  <a:cubicBezTo>
                    <a:pt x="3881" y="1273"/>
                    <a:pt x="3889" y="1265"/>
                    <a:pt x="3897" y="1265"/>
                  </a:cubicBezTo>
                  <a:lnTo>
                    <a:pt x="3905" y="1273"/>
                  </a:lnTo>
                  <a:cubicBezTo>
                    <a:pt x="3913" y="1281"/>
                    <a:pt x="3913" y="1289"/>
                    <a:pt x="3913" y="1289"/>
                  </a:cubicBezTo>
                  <a:cubicBezTo>
                    <a:pt x="3929" y="1304"/>
                    <a:pt x="3945" y="1313"/>
                    <a:pt x="3960" y="1336"/>
                  </a:cubicBezTo>
                  <a:cubicBezTo>
                    <a:pt x="3960" y="1344"/>
                    <a:pt x="3968" y="1344"/>
                    <a:pt x="3968" y="1344"/>
                  </a:cubicBezTo>
                  <a:cubicBezTo>
                    <a:pt x="3976" y="1344"/>
                    <a:pt x="3984" y="1328"/>
                    <a:pt x="3984" y="1313"/>
                  </a:cubicBezTo>
                  <a:lnTo>
                    <a:pt x="3984" y="1313"/>
                  </a:lnTo>
                  <a:cubicBezTo>
                    <a:pt x="3992" y="1304"/>
                    <a:pt x="3992" y="1297"/>
                    <a:pt x="4000" y="1297"/>
                  </a:cubicBezTo>
                  <a:cubicBezTo>
                    <a:pt x="4007" y="1297"/>
                    <a:pt x="4023" y="1313"/>
                    <a:pt x="4038" y="1328"/>
                  </a:cubicBezTo>
                  <a:cubicBezTo>
                    <a:pt x="4046" y="1336"/>
                    <a:pt x="4046" y="1336"/>
                    <a:pt x="4054" y="1344"/>
                  </a:cubicBezTo>
                  <a:cubicBezTo>
                    <a:pt x="4078" y="1368"/>
                    <a:pt x="4094" y="1391"/>
                    <a:pt x="4125" y="1407"/>
                  </a:cubicBezTo>
                  <a:cubicBezTo>
                    <a:pt x="4133" y="1415"/>
                    <a:pt x="4133" y="1415"/>
                    <a:pt x="4141" y="1415"/>
                  </a:cubicBezTo>
                  <a:cubicBezTo>
                    <a:pt x="4157" y="1415"/>
                    <a:pt x="4165" y="1399"/>
                    <a:pt x="4181" y="1384"/>
                  </a:cubicBezTo>
                  <a:cubicBezTo>
                    <a:pt x="4181" y="1376"/>
                    <a:pt x="4181" y="1376"/>
                    <a:pt x="4188" y="1376"/>
                  </a:cubicBezTo>
                  <a:cubicBezTo>
                    <a:pt x="4204" y="1352"/>
                    <a:pt x="4236" y="1328"/>
                    <a:pt x="4276" y="1320"/>
                  </a:cubicBezTo>
                  <a:cubicBezTo>
                    <a:pt x="4276" y="1313"/>
                    <a:pt x="4284" y="1313"/>
                    <a:pt x="4291" y="1313"/>
                  </a:cubicBezTo>
                  <a:cubicBezTo>
                    <a:pt x="4299" y="1313"/>
                    <a:pt x="4299" y="1320"/>
                    <a:pt x="4307" y="1328"/>
                  </a:cubicBezTo>
                  <a:cubicBezTo>
                    <a:pt x="4307" y="1328"/>
                    <a:pt x="4315" y="1336"/>
                    <a:pt x="4323" y="1344"/>
                  </a:cubicBezTo>
                  <a:cubicBezTo>
                    <a:pt x="4323" y="1352"/>
                    <a:pt x="4331" y="1352"/>
                    <a:pt x="4339" y="1352"/>
                  </a:cubicBezTo>
                  <a:cubicBezTo>
                    <a:pt x="4347" y="1352"/>
                    <a:pt x="4363" y="1328"/>
                    <a:pt x="4363" y="1313"/>
                  </a:cubicBezTo>
                  <a:cubicBezTo>
                    <a:pt x="4370" y="1281"/>
                    <a:pt x="4410" y="1281"/>
                    <a:pt x="4434" y="1281"/>
                  </a:cubicBezTo>
                  <a:cubicBezTo>
                    <a:pt x="4450" y="1281"/>
                    <a:pt x="4450" y="1289"/>
                    <a:pt x="4457" y="1297"/>
                  </a:cubicBezTo>
                  <a:cubicBezTo>
                    <a:pt x="4465" y="1304"/>
                    <a:pt x="4465" y="1313"/>
                    <a:pt x="4481" y="1328"/>
                  </a:cubicBezTo>
                  <a:cubicBezTo>
                    <a:pt x="4489" y="1336"/>
                    <a:pt x="4497" y="1336"/>
                    <a:pt x="4505" y="1336"/>
                  </a:cubicBezTo>
                  <a:cubicBezTo>
                    <a:pt x="4521" y="1336"/>
                    <a:pt x="4528" y="1320"/>
                    <a:pt x="4537" y="1313"/>
                  </a:cubicBezTo>
                  <a:lnTo>
                    <a:pt x="4537" y="1313"/>
                  </a:lnTo>
                  <a:cubicBezTo>
                    <a:pt x="4537" y="1304"/>
                    <a:pt x="4544" y="1304"/>
                    <a:pt x="4544" y="1304"/>
                  </a:cubicBezTo>
                  <a:cubicBezTo>
                    <a:pt x="4552" y="1289"/>
                    <a:pt x="4568" y="1273"/>
                    <a:pt x="4584" y="1265"/>
                  </a:cubicBezTo>
                  <a:cubicBezTo>
                    <a:pt x="4608" y="1265"/>
                    <a:pt x="4631" y="1281"/>
                    <a:pt x="4671" y="1328"/>
                  </a:cubicBezTo>
                  <a:cubicBezTo>
                    <a:pt x="4703" y="1368"/>
                    <a:pt x="4718" y="1368"/>
                    <a:pt x="4734" y="1376"/>
                  </a:cubicBezTo>
                  <a:cubicBezTo>
                    <a:pt x="4742" y="1376"/>
                    <a:pt x="4750" y="1376"/>
                    <a:pt x="4750" y="1384"/>
                  </a:cubicBezTo>
                  <a:cubicBezTo>
                    <a:pt x="4766" y="1391"/>
                    <a:pt x="4781" y="1415"/>
                    <a:pt x="4813" y="1415"/>
                  </a:cubicBezTo>
                  <a:cubicBezTo>
                    <a:pt x="4829" y="1415"/>
                    <a:pt x="4837" y="1407"/>
                    <a:pt x="4845" y="1407"/>
                  </a:cubicBezTo>
                  <a:cubicBezTo>
                    <a:pt x="4845" y="1399"/>
                    <a:pt x="4853" y="1399"/>
                    <a:pt x="4868" y="1399"/>
                  </a:cubicBezTo>
                  <a:cubicBezTo>
                    <a:pt x="4884" y="1399"/>
                    <a:pt x="4892" y="1415"/>
                    <a:pt x="4892" y="1431"/>
                  </a:cubicBezTo>
                  <a:cubicBezTo>
                    <a:pt x="4900" y="1447"/>
                    <a:pt x="4900" y="1455"/>
                    <a:pt x="4908" y="1463"/>
                  </a:cubicBezTo>
                  <a:cubicBezTo>
                    <a:pt x="4916" y="1471"/>
                    <a:pt x="4916" y="1471"/>
                    <a:pt x="4916" y="1471"/>
                  </a:cubicBezTo>
                  <a:cubicBezTo>
                    <a:pt x="4916" y="1471"/>
                    <a:pt x="4924" y="1463"/>
                    <a:pt x="4924" y="1455"/>
                  </a:cubicBezTo>
                  <a:cubicBezTo>
                    <a:pt x="4924" y="1439"/>
                    <a:pt x="4932" y="1431"/>
                    <a:pt x="4940" y="1431"/>
                  </a:cubicBezTo>
                  <a:cubicBezTo>
                    <a:pt x="4940" y="1431"/>
                    <a:pt x="4956" y="1431"/>
                    <a:pt x="4963" y="1431"/>
                  </a:cubicBezTo>
                  <a:cubicBezTo>
                    <a:pt x="4971" y="1439"/>
                    <a:pt x="4987" y="1439"/>
                    <a:pt x="5003" y="1439"/>
                  </a:cubicBezTo>
                  <a:cubicBezTo>
                    <a:pt x="5027" y="1439"/>
                    <a:pt x="5043" y="1463"/>
                    <a:pt x="5043" y="1463"/>
                  </a:cubicBezTo>
                  <a:lnTo>
                    <a:pt x="5043" y="1463"/>
                  </a:lnTo>
                  <a:lnTo>
                    <a:pt x="5043" y="1463"/>
                  </a:lnTo>
                  <a:cubicBezTo>
                    <a:pt x="5058" y="2206"/>
                    <a:pt x="5058" y="2206"/>
                    <a:pt x="5058" y="2206"/>
                  </a:cubicBezTo>
                  <a:cubicBezTo>
                    <a:pt x="5066" y="2206"/>
                    <a:pt x="5090" y="2221"/>
                    <a:pt x="5106" y="2245"/>
                  </a:cubicBezTo>
                  <a:cubicBezTo>
                    <a:pt x="5106" y="2253"/>
                    <a:pt x="5114" y="2261"/>
                    <a:pt x="5121" y="2269"/>
                  </a:cubicBezTo>
                  <a:cubicBezTo>
                    <a:pt x="5137" y="2277"/>
                    <a:pt x="5153" y="2293"/>
                    <a:pt x="5161" y="2316"/>
                  </a:cubicBezTo>
                  <a:cubicBezTo>
                    <a:pt x="5169" y="2348"/>
                    <a:pt x="5169" y="2356"/>
                    <a:pt x="5161" y="2372"/>
                  </a:cubicBezTo>
                  <a:cubicBezTo>
                    <a:pt x="5161" y="2372"/>
                    <a:pt x="5161" y="2380"/>
                    <a:pt x="5153" y="2388"/>
                  </a:cubicBezTo>
                  <a:cubicBezTo>
                    <a:pt x="5153" y="2403"/>
                    <a:pt x="5161" y="2403"/>
                    <a:pt x="5169" y="2411"/>
                  </a:cubicBezTo>
                  <a:cubicBezTo>
                    <a:pt x="5177" y="2411"/>
                    <a:pt x="5177" y="2419"/>
                    <a:pt x="5185" y="2419"/>
                  </a:cubicBezTo>
                  <a:cubicBezTo>
                    <a:pt x="5201" y="2435"/>
                    <a:pt x="5224" y="2459"/>
                    <a:pt x="5216" y="2506"/>
                  </a:cubicBezTo>
                  <a:cubicBezTo>
                    <a:pt x="5216" y="2530"/>
                    <a:pt x="5224" y="2530"/>
                    <a:pt x="5232" y="2538"/>
                  </a:cubicBezTo>
                  <a:cubicBezTo>
                    <a:pt x="5240" y="2538"/>
                    <a:pt x="5256" y="2546"/>
                    <a:pt x="5264" y="2561"/>
                  </a:cubicBezTo>
                  <a:cubicBezTo>
                    <a:pt x="5280" y="2593"/>
                    <a:pt x="5280" y="2625"/>
                    <a:pt x="5280" y="2656"/>
                  </a:cubicBezTo>
                  <a:cubicBezTo>
                    <a:pt x="5272" y="2672"/>
                    <a:pt x="5272" y="2696"/>
                    <a:pt x="5272" y="2712"/>
                  </a:cubicBezTo>
                  <a:cubicBezTo>
                    <a:pt x="5272" y="2712"/>
                    <a:pt x="5272" y="2712"/>
                    <a:pt x="5280" y="2720"/>
                  </a:cubicBezTo>
                  <a:cubicBezTo>
                    <a:pt x="5280" y="2727"/>
                    <a:pt x="5280" y="2759"/>
                    <a:pt x="5256" y="2807"/>
                  </a:cubicBezTo>
                  <a:cubicBezTo>
                    <a:pt x="5248" y="2830"/>
                    <a:pt x="5240" y="2838"/>
                    <a:pt x="5224" y="2846"/>
                  </a:cubicBezTo>
                  <a:cubicBezTo>
                    <a:pt x="5224" y="2846"/>
                    <a:pt x="5216" y="2854"/>
                    <a:pt x="5208" y="2862"/>
                  </a:cubicBezTo>
                  <a:cubicBezTo>
                    <a:pt x="5201" y="2870"/>
                    <a:pt x="5201" y="2878"/>
                    <a:pt x="5201" y="2878"/>
                  </a:cubicBezTo>
                  <a:cubicBezTo>
                    <a:pt x="5201" y="2878"/>
                    <a:pt x="5201" y="2878"/>
                    <a:pt x="5208" y="2878"/>
                  </a:cubicBezTo>
                  <a:cubicBezTo>
                    <a:pt x="5216" y="2886"/>
                    <a:pt x="5224" y="2886"/>
                    <a:pt x="5224" y="2894"/>
                  </a:cubicBezTo>
                  <a:cubicBezTo>
                    <a:pt x="5232" y="2909"/>
                    <a:pt x="5232" y="2925"/>
                    <a:pt x="5232" y="2933"/>
                  </a:cubicBezTo>
                  <a:cubicBezTo>
                    <a:pt x="5224" y="2933"/>
                    <a:pt x="5224" y="2933"/>
                    <a:pt x="5216" y="2933"/>
                  </a:cubicBezTo>
                  <a:cubicBezTo>
                    <a:pt x="5216" y="2933"/>
                    <a:pt x="5208" y="2957"/>
                    <a:pt x="5201" y="2973"/>
                  </a:cubicBezTo>
                  <a:cubicBezTo>
                    <a:pt x="5201" y="2973"/>
                    <a:pt x="5201" y="2973"/>
                    <a:pt x="5201" y="2980"/>
                  </a:cubicBezTo>
                  <a:cubicBezTo>
                    <a:pt x="5201" y="2988"/>
                    <a:pt x="5208" y="2996"/>
                    <a:pt x="5216" y="3012"/>
                  </a:cubicBezTo>
                  <a:cubicBezTo>
                    <a:pt x="5216" y="3020"/>
                    <a:pt x="5216" y="3020"/>
                    <a:pt x="5224" y="3028"/>
                  </a:cubicBezTo>
                  <a:cubicBezTo>
                    <a:pt x="5232" y="3044"/>
                    <a:pt x="5232" y="3060"/>
                    <a:pt x="5232" y="3075"/>
                  </a:cubicBezTo>
                  <a:cubicBezTo>
                    <a:pt x="5232" y="3083"/>
                    <a:pt x="5232" y="3083"/>
                    <a:pt x="5232" y="3091"/>
                  </a:cubicBezTo>
                  <a:cubicBezTo>
                    <a:pt x="5232" y="3099"/>
                    <a:pt x="5224" y="3107"/>
                    <a:pt x="5216" y="3107"/>
                  </a:cubicBezTo>
                  <a:lnTo>
                    <a:pt x="5208" y="3115"/>
                  </a:lnTo>
                  <a:cubicBezTo>
                    <a:pt x="5201" y="3123"/>
                    <a:pt x="5201" y="3131"/>
                    <a:pt x="5201" y="3138"/>
                  </a:cubicBezTo>
                  <a:cubicBezTo>
                    <a:pt x="5201" y="3154"/>
                    <a:pt x="5193" y="3170"/>
                    <a:pt x="5185" y="3178"/>
                  </a:cubicBezTo>
                  <a:cubicBezTo>
                    <a:pt x="5161" y="3202"/>
                    <a:pt x="5153" y="3210"/>
                    <a:pt x="5145" y="3225"/>
                  </a:cubicBezTo>
                  <a:cubicBezTo>
                    <a:pt x="5137" y="3241"/>
                    <a:pt x="5145" y="3241"/>
                    <a:pt x="5153" y="3249"/>
                  </a:cubicBezTo>
                  <a:lnTo>
                    <a:pt x="5153" y="3249"/>
                  </a:lnTo>
                  <a:cubicBezTo>
                    <a:pt x="5169" y="3257"/>
                    <a:pt x="5177" y="3273"/>
                    <a:pt x="5177" y="3273"/>
                  </a:cubicBezTo>
                  <a:cubicBezTo>
                    <a:pt x="5177" y="3281"/>
                    <a:pt x="5177" y="3281"/>
                    <a:pt x="5177" y="3281"/>
                  </a:cubicBezTo>
                  <a:cubicBezTo>
                    <a:pt x="5169" y="3281"/>
                    <a:pt x="5169" y="3281"/>
                    <a:pt x="5169" y="3281"/>
                  </a:cubicBezTo>
                  <a:cubicBezTo>
                    <a:pt x="5169" y="3281"/>
                    <a:pt x="5169" y="3281"/>
                    <a:pt x="5161" y="3281"/>
                  </a:cubicBezTo>
                  <a:cubicBezTo>
                    <a:pt x="5145" y="3281"/>
                    <a:pt x="5114" y="3297"/>
                    <a:pt x="5074" y="3313"/>
                  </a:cubicBezTo>
                  <a:cubicBezTo>
                    <a:pt x="5034" y="3328"/>
                    <a:pt x="5003" y="3336"/>
                    <a:pt x="4979" y="3344"/>
                  </a:cubicBezTo>
                  <a:cubicBezTo>
                    <a:pt x="4963" y="3344"/>
                    <a:pt x="4948" y="3360"/>
                    <a:pt x="4924" y="3368"/>
                  </a:cubicBezTo>
                  <a:cubicBezTo>
                    <a:pt x="4908" y="3384"/>
                    <a:pt x="4892" y="3391"/>
                    <a:pt x="4868" y="3407"/>
                  </a:cubicBezTo>
                  <a:cubicBezTo>
                    <a:pt x="4813" y="3431"/>
                    <a:pt x="4797" y="3463"/>
                    <a:pt x="4790" y="3486"/>
                  </a:cubicBezTo>
                  <a:lnTo>
                    <a:pt x="4790" y="3486"/>
                  </a:lnTo>
                  <a:cubicBezTo>
                    <a:pt x="4781" y="3502"/>
                    <a:pt x="4742" y="3534"/>
                    <a:pt x="4703" y="3550"/>
                  </a:cubicBezTo>
                  <a:cubicBezTo>
                    <a:pt x="4695" y="3557"/>
                    <a:pt x="4687" y="3557"/>
                    <a:pt x="4679" y="3557"/>
                  </a:cubicBezTo>
                  <a:lnTo>
                    <a:pt x="4679" y="3557"/>
                  </a:lnTo>
                  <a:cubicBezTo>
                    <a:pt x="4671" y="3550"/>
                    <a:pt x="4671" y="3550"/>
                    <a:pt x="4679" y="3542"/>
                  </a:cubicBezTo>
                  <a:lnTo>
                    <a:pt x="4679" y="3534"/>
                  </a:lnTo>
                  <a:cubicBezTo>
                    <a:pt x="4679" y="3526"/>
                    <a:pt x="4695" y="3518"/>
                    <a:pt x="4710" y="3510"/>
                  </a:cubicBezTo>
                  <a:cubicBezTo>
                    <a:pt x="4718" y="3502"/>
                    <a:pt x="4726" y="3494"/>
                    <a:pt x="4734" y="3494"/>
                  </a:cubicBezTo>
                  <a:cubicBezTo>
                    <a:pt x="4758" y="3478"/>
                    <a:pt x="4766" y="3463"/>
                    <a:pt x="4774" y="3455"/>
                  </a:cubicBezTo>
                  <a:cubicBezTo>
                    <a:pt x="4781" y="3439"/>
                    <a:pt x="4813" y="3391"/>
                    <a:pt x="4837" y="3384"/>
                  </a:cubicBezTo>
                  <a:lnTo>
                    <a:pt x="4837" y="3384"/>
                  </a:lnTo>
                  <a:lnTo>
                    <a:pt x="4829" y="3384"/>
                  </a:lnTo>
                  <a:cubicBezTo>
                    <a:pt x="4821" y="3384"/>
                    <a:pt x="4821" y="3384"/>
                    <a:pt x="4813" y="3384"/>
                  </a:cubicBezTo>
                  <a:cubicBezTo>
                    <a:pt x="4805" y="3384"/>
                    <a:pt x="4805" y="3384"/>
                    <a:pt x="4797" y="3384"/>
                  </a:cubicBezTo>
                  <a:cubicBezTo>
                    <a:pt x="4790" y="3384"/>
                    <a:pt x="4790" y="3384"/>
                    <a:pt x="4790" y="3376"/>
                  </a:cubicBezTo>
                  <a:cubicBezTo>
                    <a:pt x="4790" y="3368"/>
                    <a:pt x="4781" y="3368"/>
                    <a:pt x="4781" y="3360"/>
                  </a:cubicBezTo>
                  <a:cubicBezTo>
                    <a:pt x="4774" y="3352"/>
                    <a:pt x="4790" y="3344"/>
                    <a:pt x="4790" y="3344"/>
                  </a:cubicBezTo>
                  <a:cubicBezTo>
                    <a:pt x="4790" y="3336"/>
                    <a:pt x="4797" y="3336"/>
                    <a:pt x="4797" y="3336"/>
                  </a:cubicBezTo>
                  <a:cubicBezTo>
                    <a:pt x="4790" y="3336"/>
                    <a:pt x="4790" y="3328"/>
                    <a:pt x="4797" y="3320"/>
                  </a:cubicBezTo>
                  <a:cubicBezTo>
                    <a:pt x="4797" y="3313"/>
                    <a:pt x="4805" y="3304"/>
                    <a:pt x="4813" y="3297"/>
                  </a:cubicBezTo>
                  <a:cubicBezTo>
                    <a:pt x="4821" y="3297"/>
                    <a:pt x="4821" y="3297"/>
                    <a:pt x="4821" y="3289"/>
                  </a:cubicBezTo>
                  <a:cubicBezTo>
                    <a:pt x="4821" y="3289"/>
                    <a:pt x="4813" y="3281"/>
                    <a:pt x="4805" y="3273"/>
                  </a:cubicBezTo>
                  <a:lnTo>
                    <a:pt x="4797" y="3265"/>
                  </a:lnTo>
                  <a:lnTo>
                    <a:pt x="4797" y="3265"/>
                  </a:lnTo>
                  <a:cubicBezTo>
                    <a:pt x="4790" y="3265"/>
                    <a:pt x="4781" y="3265"/>
                    <a:pt x="4774" y="3273"/>
                  </a:cubicBezTo>
                  <a:cubicBezTo>
                    <a:pt x="4766" y="3281"/>
                    <a:pt x="4766" y="3289"/>
                    <a:pt x="4766" y="3297"/>
                  </a:cubicBezTo>
                  <a:cubicBezTo>
                    <a:pt x="4758" y="3297"/>
                    <a:pt x="4758" y="3304"/>
                    <a:pt x="4750" y="3313"/>
                  </a:cubicBezTo>
                  <a:cubicBezTo>
                    <a:pt x="4742" y="3320"/>
                    <a:pt x="4742" y="3320"/>
                    <a:pt x="4734" y="3320"/>
                  </a:cubicBezTo>
                  <a:cubicBezTo>
                    <a:pt x="4726" y="3320"/>
                    <a:pt x="4718" y="3313"/>
                    <a:pt x="4710" y="3304"/>
                  </a:cubicBezTo>
                  <a:cubicBezTo>
                    <a:pt x="4703" y="3304"/>
                    <a:pt x="4695" y="3297"/>
                    <a:pt x="4695" y="3297"/>
                  </a:cubicBezTo>
                  <a:lnTo>
                    <a:pt x="4687" y="3297"/>
                  </a:lnTo>
                  <a:lnTo>
                    <a:pt x="4687" y="3304"/>
                  </a:lnTo>
                  <a:cubicBezTo>
                    <a:pt x="4687" y="3313"/>
                    <a:pt x="4695" y="3320"/>
                    <a:pt x="4687" y="3328"/>
                  </a:cubicBezTo>
                  <a:cubicBezTo>
                    <a:pt x="4687" y="3336"/>
                    <a:pt x="4695" y="3344"/>
                    <a:pt x="4695" y="3344"/>
                  </a:cubicBezTo>
                  <a:cubicBezTo>
                    <a:pt x="4703" y="3352"/>
                    <a:pt x="4703" y="3352"/>
                    <a:pt x="4710" y="3368"/>
                  </a:cubicBezTo>
                  <a:cubicBezTo>
                    <a:pt x="4718" y="3376"/>
                    <a:pt x="4718" y="3384"/>
                    <a:pt x="4718" y="3384"/>
                  </a:cubicBezTo>
                  <a:cubicBezTo>
                    <a:pt x="4726" y="3391"/>
                    <a:pt x="4726" y="3400"/>
                    <a:pt x="4734" y="3407"/>
                  </a:cubicBezTo>
                  <a:cubicBezTo>
                    <a:pt x="4758" y="3431"/>
                    <a:pt x="4742" y="3471"/>
                    <a:pt x="4734" y="3478"/>
                  </a:cubicBezTo>
                  <a:cubicBezTo>
                    <a:pt x="4726" y="3486"/>
                    <a:pt x="4695" y="3518"/>
                    <a:pt x="4663" y="3534"/>
                  </a:cubicBezTo>
                  <a:cubicBezTo>
                    <a:pt x="4647" y="3534"/>
                    <a:pt x="4647" y="3542"/>
                    <a:pt x="4647" y="3557"/>
                  </a:cubicBezTo>
                  <a:cubicBezTo>
                    <a:pt x="4639" y="3565"/>
                    <a:pt x="4639" y="3581"/>
                    <a:pt x="4631" y="3605"/>
                  </a:cubicBezTo>
                  <a:cubicBezTo>
                    <a:pt x="4608" y="3637"/>
                    <a:pt x="4537" y="3684"/>
                    <a:pt x="4489" y="3716"/>
                  </a:cubicBezTo>
                  <a:cubicBezTo>
                    <a:pt x="4473" y="3724"/>
                    <a:pt x="4465" y="3731"/>
                    <a:pt x="4457" y="3739"/>
                  </a:cubicBezTo>
                  <a:cubicBezTo>
                    <a:pt x="4442" y="3755"/>
                    <a:pt x="4410" y="3755"/>
                    <a:pt x="4386" y="3763"/>
                  </a:cubicBezTo>
                  <a:lnTo>
                    <a:pt x="4386" y="3763"/>
                  </a:lnTo>
                  <a:cubicBezTo>
                    <a:pt x="4370" y="3763"/>
                    <a:pt x="4370" y="3763"/>
                    <a:pt x="4370" y="3763"/>
                  </a:cubicBezTo>
                  <a:cubicBezTo>
                    <a:pt x="4370" y="3771"/>
                    <a:pt x="4370" y="3771"/>
                    <a:pt x="4378" y="3779"/>
                  </a:cubicBezTo>
                  <a:cubicBezTo>
                    <a:pt x="4378" y="3779"/>
                    <a:pt x="4378" y="3779"/>
                    <a:pt x="4378" y="3787"/>
                  </a:cubicBezTo>
                  <a:cubicBezTo>
                    <a:pt x="4378" y="3803"/>
                    <a:pt x="4355" y="3811"/>
                    <a:pt x="4315" y="3834"/>
                  </a:cubicBezTo>
                  <a:cubicBezTo>
                    <a:pt x="4291" y="3842"/>
                    <a:pt x="4268" y="3858"/>
                    <a:pt x="4252" y="3866"/>
                  </a:cubicBezTo>
                  <a:cubicBezTo>
                    <a:pt x="4228" y="3882"/>
                    <a:pt x="4212" y="3890"/>
                    <a:pt x="4204" y="3890"/>
                  </a:cubicBezTo>
                  <a:lnTo>
                    <a:pt x="4204" y="3882"/>
                  </a:lnTo>
                  <a:cubicBezTo>
                    <a:pt x="4204" y="3874"/>
                    <a:pt x="4212" y="3842"/>
                    <a:pt x="4236" y="3834"/>
                  </a:cubicBezTo>
                  <a:cubicBezTo>
                    <a:pt x="4252" y="3834"/>
                    <a:pt x="4260" y="3826"/>
                    <a:pt x="4260" y="3818"/>
                  </a:cubicBezTo>
                  <a:cubicBezTo>
                    <a:pt x="4260" y="3826"/>
                    <a:pt x="4260" y="3818"/>
                    <a:pt x="4252" y="3818"/>
                  </a:cubicBezTo>
                  <a:lnTo>
                    <a:pt x="4252" y="3826"/>
                  </a:lnTo>
                  <a:cubicBezTo>
                    <a:pt x="4244" y="3826"/>
                    <a:pt x="4244" y="3826"/>
                    <a:pt x="4244" y="3826"/>
                  </a:cubicBezTo>
                  <a:cubicBezTo>
                    <a:pt x="4228" y="3826"/>
                    <a:pt x="4220" y="3818"/>
                    <a:pt x="4204" y="3811"/>
                  </a:cubicBezTo>
                  <a:cubicBezTo>
                    <a:pt x="4197" y="3803"/>
                    <a:pt x="4188" y="3803"/>
                    <a:pt x="4188" y="3795"/>
                  </a:cubicBezTo>
                  <a:cubicBezTo>
                    <a:pt x="4181" y="3795"/>
                    <a:pt x="4173" y="3795"/>
                    <a:pt x="4165" y="3795"/>
                  </a:cubicBezTo>
                  <a:cubicBezTo>
                    <a:pt x="4157" y="3795"/>
                    <a:pt x="4149" y="3795"/>
                    <a:pt x="4141" y="3811"/>
                  </a:cubicBezTo>
                  <a:cubicBezTo>
                    <a:pt x="4133" y="3818"/>
                    <a:pt x="4133" y="3826"/>
                    <a:pt x="4117" y="3826"/>
                  </a:cubicBezTo>
                  <a:cubicBezTo>
                    <a:pt x="4110" y="3826"/>
                    <a:pt x="4102" y="3818"/>
                    <a:pt x="4086" y="3811"/>
                  </a:cubicBezTo>
                  <a:lnTo>
                    <a:pt x="4078" y="3811"/>
                  </a:lnTo>
                  <a:cubicBezTo>
                    <a:pt x="4054" y="3803"/>
                    <a:pt x="4054" y="3787"/>
                    <a:pt x="4054" y="3779"/>
                  </a:cubicBezTo>
                  <a:cubicBezTo>
                    <a:pt x="4054" y="3771"/>
                    <a:pt x="4046" y="3771"/>
                    <a:pt x="4046" y="3771"/>
                  </a:cubicBezTo>
                  <a:lnTo>
                    <a:pt x="4046" y="3771"/>
                  </a:lnTo>
                  <a:cubicBezTo>
                    <a:pt x="4038" y="3779"/>
                    <a:pt x="4038" y="3779"/>
                    <a:pt x="4038" y="3779"/>
                  </a:cubicBezTo>
                  <a:cubicBezTo>
                    <a:pt x="4031" y="3787"/>
                    <a:pt x="4046" y="3811"/>
                    <a:pt x="4062" y="3826"/>
                  </a:cubicBezTo>
                  <a:cubicBezTo>
                    <a:pt x="4070" y="3834"/>
                    <a:pt x="4070" y="3834"/>
                    <a:pt x="4070" y="3842"/>
                  </a:cubicBezTo>
                  <a:cubicBezTo>
                    <a:pt x="4070" y="3850"/>
                    <a:pt x="4078" y="3858"/>
                    <a:pt x="4094" y="3866"/>
                  </a:cubicBezTo>
                  <a:cubicBezTo>
                    <a:pt x="4117" y="3874"/>
                    <a:pt x="4117" y="3890"/>
                    <a:pt x="4117" y="3897"/>
                  </a:cubicBezTo>
                  <a:cubicBezTo>
                    <a:pt x="4117" y="3905"/>
                    <a:pt x="4117" y="3913"/>
                    <a:pt x="4125" y="3913"/>
                  </a:cubicBezTo>
                  <a:cubicBezTo>
                    <a:pt x="4133" y="3913"/>
                    <a:pt x="4133" y="3921"/>
                    <a:pt x="4133" y="3921"/>
                  </a:cubicBezTo>
                  <a:cubicBezTo>
                    <a:pt x="4133" y="3937"/>
                    <a:pt x="4094" y="3961"/>
                    <a:pt x="4046" y="3992"/>
                  </a:cubicBezTo>
                  <a:cubicBezTo>
                    <a:pt x="4038" y="4000"/>
                    <a:pt x="4023" y="4008"/>
                    <a:pt x="4023" y="4008"/>
                  </a:cubicBezTo>
                  <a:cubicBezTo>
                    <a:pt x="4015" y="4016"/>
                    <a:pt x="4015" y="4016"/>
                    <a:pt x="4015" y="4016"/>
                  </a:cubicBezTo>
                  <a:cubicBezTo>
                    <a:pt x="4007" y="4024"/>
                    <a:pt x="3992" y="4032"/>
                    <a:pt x="3984" y="4032"/>
                  </a:cubicBezTo>
                  <a:cubicBezTo>
                    <a:pt x="3976" y="4032"/>
                    <a:pt x="3976" y="4032"/>
                    <a:pt x="3968" y="4024"/>
                  </a:cubicBezTo>
                  <a:cubicBezTo>
                    <a:pt x="3968" y="4016"/>
                    <a:pt x="3992" y="4000"/>
                    <a:pt x="4023" y="3969"/>
                  </a:cubicBezTo>
                  <a:cubicBezTo>
                    <a:pt x="4046" y="3953"/>
                    <a:pt x="4070" y="3937"/>
                    <a:pt x="4070" y="3929"/>
                  </a:cubicBezTo>
                  <a:cubicBezTo>
                    <a:pt x="4070" y="3921"/>
                    <a:pt x="4070" y="3921"/>
                    <a:pt x="4070" y="3921"/>
                  </a:cubicBezTo>
                  <a:cubicBezTo>
                    <a:pt x="4070" y="3929"/>
                    <a:pt x="4070" y="3929"/>
                    <a:pt x="4062" y="3929"/>
                  </a:cubicBezTo>
                  <a:cubicBezTo>
                    <a:pt x="4054" y="3937"/>
                    <a:pt x="4038" y="3953"/>
                    <a:pt x="4023" y="3953"/>
                  </a:cubicBezTo>
                  <a:cubicBezTo>
                    <a:pt x="4015" y="3953"/>
                    <a:pt x="4015" y="3953"/>
                    <a:pt x="4015" y="3953"/>
                  </a:cubicBezTo>
                  <a:cubicBezTo>
                    <a:pt x="4000" y="3953"/>
                    <a:pt x="4000" y="3945"/>
                    <a:pt x="3992" y="3937"/>
                  </a:cubicBezTo>
                  <a:cubicBezTo>
                    <a:pt x="3992" y="3929"/>
                    <a:pt x="3992" y="3921"/>
                    <a:pt x="3976" y="3905"/>
                  </a:cubicBezTo>
                  <a:cubicBezTo>
                    <a:pt x="3968" y="3897"/>
                    <a:pt x="3960" y="3897"/>
                    <a:pt x="3960" y="3897"/>
                  </a:cubicBezTo>
                  <a:cubicBezTo>
                    <a:pt x="3952" y="3897"/>
                    <a:pt x="3952" y="3905"/>
                    <a:pt x="3952" y="3913"/>
                  </a:cubicBezTo>
                  <a:cubicBezTo>
                    <a:pt x="3952" y="3921"/>
                    <a:pt x="3952" y="3921"/>
                    <a:pt x="3952" y="3921"/>
                  </a:cubicBezTo>
                  <a:cubicBezTo>
                    <a:pt x="3945" y="3937"/>
                    <a:pt x="3945" y="3937"/>
                    <a:pt x="3976" y="3945"/>
                  </a:cubicBezTo>
                  <a:lnTo>
                    <a:pt x="3984" y="3953"/>
                  </a:lnTo>
                  <a:cubicBezTo>
                    <a:pt x="3992" y="3977"/>
                    <a:pt x="3929" y="4032"/>
                    <a:pt x="3929" y="4032"/>
                  </a:cubicBezTo>
                  <a:cubicBezTo>
                    <a:pt x="3921" y="4032"/>
                    <a:pt x="3913" y="4040"/>
                    <a:pt x="3913" y="4040"/>
                  </a:cubicBezTo>
                  <a:cubicBezTo>
                    <a:pt x="3905" y="4040"/>
                    <a:pt x="3905" y="4032"/>
                    <a:pt x="3897" y="4024"/>
                  </a:cubicBezTo>
                  <a:cubicBezTo>
                    <a:pt x="3889" y="4024"/>
                    <a:pt x="3889" y="4024"/>
                    <a:pt x="3889" y="4016"/>
                  </a:cubicBezTo>
                  <a:cubicBezTo>
                    <a:pt x="3881" y="4016"/>
                    <a:pt x="3874" y="4016"/>
                    <a:pt x="3874" y="4016"/>
                  </a:cubicBezTo>
                  <a:cubicBezTo>
                    <a:pt x="3865" y="4016"/>
                    <a:pt x="3858" y="4016"/>
                    <a:pt x="3850" y="4016"/>
                  </a:cubicBezTo>
                  <a:cubicBezTo>
                    <a:pt x="3842" y="4024"/>
                    <a:pt x="3834" y="4024"/>
                    <a:pt x="3826" y="4024"/>
                  </a:cubicBezTo>
                  <a:cubicBezTo>
                    <a:pt x="3818" y="4024"/>
                    <a:pt x="3818" y="4024"/>
                    <a:pt x="3810" y="4032"/>
                  </a:cubicBezTo>
                  <a:cubicBezTo>
                    <a:pt x="3810" y="4040"/>
                    <a:pt x="3810" y="4048"/>
                    <a:pt x="3810" y="4064"/>
                  </a:cubicBezTo>
                  <a:cubicBezTo>
                    <a:pt x="3810" y="4071"/>
                    <a:pt x="3810" y="4071"/>
                    <a:pt x="3810" y="4071"/>
                  </a:cubicBezTo>
                  <a:cubicBezTo>
                    <a:pt x="3818" y="4071"/>
                    <a:pt x="3818" y="4064"/>
                    <a:pt x="3826" y="4064"/>
                  </a:cubicBezTo>
                  <a:cubicBezTo>
                    <a:pt x="3834" y="4055"/>
                    <a:pt x="3842" y="4048"/>
                    <a:pt x="3858" y="4048"/>
                  </a:cubicBezTo>
                  <a:cubicBezTo>
                    <a:pt x="3858" y="4048"/>
                    <a:pt x="3865" y="4048"/>
                    <a:pt x="3865" y="4055"/>
                  </a:cubicBezTo>
                  <a:cubicBezTo>
                    <a:pt x="3874" y="4064"/>
                    <a:pt x="3850" y="4087"/>
                    <a:pt x="3826" y="4127"/>
                  </a:cubicBezTo>
                  <a:cubicBezTo>
                    <a:pt x="3818" y="4142"/>
                    <a:pt x="3818" y="4150"/>
                    <a:pt x="3810" y="4158"/>
                  </a:cubicBezTo>
                  <a:lnTo>
                    <a:pt x="3802" y="4166"/>
                  </a:lnTo>
                  <a:cubicBezTo>
                    <a:pt x="3794" y="4182"/>
                    <a:pt x="3794" y="4182"/>
                    <a:pt x="3786" y="4182"/>
                  </a:cubicBezTo>
                  <a:lnTo>
                    <a:pt x="3778" y="4182"/>
                  </a:lnTo>
                  <a:lnTo>
                    <a:pt x="3778" y="4182"/>
                  </a:lnTo>
                  <a:cubicBezTo>
                    <a:pt x="3763" y="4182"/>
                    <a:pt x="3763" y="4174"/>
                    <a:pt x="3755" y="4166"/>
                  </a:cubicBezTo>
                  <a:cubicBezTo>
                    <a:pt x="3755" y="4158"/>
                    <a:pt x="3755" y="4158"/>
                    <a:pt x="3747" y="4150"/>
                  </a:cubicBezTo>
                  <a:lnTo>
                    <a:pt x="3739" y="4150"/>
                  </a:lnTo>
                  <a:cubicBezTo>
                    <a:pt x="3731" y="4150"/>
                    <a:pt x="3723" y="4150"/>
                    <a:pt x="3715" y="4150"/>
                  </a:cubicBezTo>
                  <a:cubicBezTo>
                    <a:pt x="3707" y="4150"/>
                    <a:pt x="3699" y="4150"/>
                    <a:pt x="3692" y="4150"/>
                  </a:cubicBezTo>
                  <a:cubicBezTo>
                    <a:pt x="3684" y="4150"/>
                    <a:pt x="3684" y="4158"/>
                    <a:pt x="3684" y="4158"/>
                  </a:cubicBezTo>
                  <a:lnTo>
                    <a:pt x="3684" y="4158"/>
                  </a:lnTo>
                  <a:cubicBezTo>
                    <a:pt x="3684" y="4166"/>
                    <a:pt x="3684" y="4174"/>
                    <a:pt x="3684" y="4182"/>
                  </a:cubicBezTo>
                  <a:cubicBezTo>
                    <a:pt x="3684" y="4190"/>
                    <a:pt x="3692" y="4190"/>
                    <a:pt x="3699" y="4198"/>
                  </a:cubicBezTo>
                  <a:cubicBezTo>
                    <a:pt x="3715" y="4198"/>
                    <a:pt x="3723" y="4206"/>
                    <a:pt x="3731" y="4214"/>
                  </a:cubicBezTo>
                  <a:cubicBezTo>
                    <a:pt x="3739" y="4214"/>
                    <a:pt x="3739" y="4214"/>
                    <a:pt x="3739" y="4214"/>
                  </a:cubicBezTo>
                  <a:cubicBezTo>
                    <a:pt x="3755" y="4230"/>
                    <a:pt x="3755" y="4230"/>
                    <a:pt x="3755" y="4245"/>
                  </a:cubicBezTo>
                  <a:cubicBezTo>
                    <a:pt x="3755" y="4253"/>
                    <a:pt x="3755" y="4261"/>
                    <a:pt x="3755" y="4261"/>
                  </a:cubicBezTo>
                  <a:cubicBezTo>
                    <a:pt x="3755" y="4277"/>
                    <a:pt x="3755" y="4285"/>
                    <a:pt x="3755" y="4285"/>
                  </a:cubicBezTo>
                  <a:cubicBezTo>
                    <a:pt x="3755" y="4293"/>
                    <a:pt x="3755" y="4293"/>
                    <a:pt x="3763" y="4293"/>
                  </a:cubicBezTo>
                  <a:lnTo>
                    <a:pt x="3763" y="4285"/>
                  </a:lnTo>
                  <a:cubicBezTo>
                    <a:pt x="3771" y="4285"/>
                    <a:pt x="3778" y="4261"/>
                    <a:pt x="3778" y="4237"/>
                  </a:cubicBezTo>
                  <a:cubicBezTo>
                    <a:pt x="3778" y="4222"/>
                    <a:pt x="3786" y="4214"/>
                    <a:pt x="3802" y="4198"/>
                  </a:cubicBezTo>
                  <a:lnTo>
                    <a:pt x="3810" y="4190"/>
                  </a:lnTo>
                  <a:cubicBezTo>
                    <a:pt x="3818" y="4182"/>
                    <a:pt x="3818" y="4182"/>
                    <a:pt x="3826" y="4182"/>
                  </a:cubicBezTo>
                  <a:lnTo>
                    <a:pt x="3834" y="4182"/>
                  </a:lnTo>
                  <a:cubicBezTo>
                    <a:pt x="3834" y="4190"/>
                    <a:pt x="3834" y="4214"/>
                    <a:pt x="3826" y="4230"/>
                  </a:cubicBezTo>
                  <a:cubicBezTo>
                    <a:pt x="3810" y="4253"/>
                    <a:pt x="3747" y="4372"/>
                    <a:pt x="3747" y="4395"/>
                  </a:cubicBezTo>
                  <a:cubicBezTo>
                    <a:pt x="3747" y="4403"/>
                    <a:pt x="3747" y="4411"/>
                    <a:pt x="3747" y="4411"/>
                  </a:cubicBezTo>
                  <a:cubicBezTo>
                    <a:pt x="3747" y="4427"/>
                    <a:pt x="3739" y="4435"/>
                    <a:pt x="3723" y="4443"/>
                  </a:cubicBezTo>
                  <a:lnTo>
                    <a:pt x="3715" y="4435"/>
                  </a:lnTo>
                  <a:cubicBezTo>
                    <a:pt x="3715" y="4435"/>
                    <a:pt x="3715" y="4427"/>
                    <a:pt x="3715" y="4411"/>
                  </a:cubicBezTo>
                  <a:cubicBezTo>
                    <a:pt x="3715" y="4403"/>
                    <a:pt x="3723" y="4395"/>
                    <a:pt x="3715" y="4395"/>
                  </a:cubicBezTo>
                  <a:lnTo>
                    <a:pt x="3715" y="4395"/>
                  </a:lnTo>
                  <a:lnTo>
                    <a:pt x="3715" y="4395"/>
                  </a:lnTo>
                  <a:cubicBezTo>
                    <a:pt x="3715" y="4403"/>
                    <a:pt x="3707" y="4411"/>
                    <a:pt x="3699" y="4419"/>
                  </a:cubicBezTo>
                  <a:cubicBezTo>
                    <a:pt x="3692" y="4419"/>
                    <a:pt x="3692" y="4427"/>
                    <a:pt x="3684" y="4427"/>
                  </a:cubicBezTo>
                  <a:cubicBezTo>
                    <a:pt x="3676" y="4427"/>
                    <a:pt x="3676" y="4419"/>
                    <a:pt x="3668" y="4419"/>
                  </a:cubicBezTo>
                  <a:cubicBezTo>
                    <a:pt x="3660" y="4419"/>
                    <a:pt x="3660" y="4419"/>
                    <a:pt x="3660" y="4411"/>
                  </a:cubicBezTo>
                  <a:cubicBezTo>
                    <a:pt x="3644" y="4411"/>
                    <a:pt x="3628" y="4403"/>
                    <a:pt x="3605" y="4403"/>
                  </a:cubicBezTo>
                  <a:cubicBezTo>
                    <a:pt x="3597" y="4403"/>
                    <a:pt x="3589" y="4403"/>
                    <a:pt x="3581" y="4411"/>
                  </a:cubicBezTo>
                  <a:lnTo>
                    <a:pt x="3581" y="4411"/>
                  </a:lnTo>
                  <a:cubicBezTo>
                    <a:pt x="3581" y="4419"/>
                    <a:pt x="3581" y="4419"/>
                    <a:pt x="3589" y="4427"/>
                  </a:cubicBezTo>
                  <a:cubicBezTo>
                    <a:pt x="3597" y="4427"/>
                    <a:pt x="3597" y="4435"/>
                    <a:pt x="3605" y="4435"/>
                  </a:cubicBezTo>
                  <a:cubicBezTo>
                    <a:pt x="3612" y="4443"/>
                    <a:pt x="3612" y="4443"/>
                    <a:pt x="3621" y="4443"/>
                  </a:cubicBezTo>
                  <a:cubicBezTo>
                    <a:pt x="3621" y="4443"/>
                    <a:pt x="3628" y="4443"/>
                    <a:pt x="3636" y="4443"/>
                  </a:cubicBezTo>
                  <a:cubicBezTo>
                    <a:pt x="3636" y="4443"/>
                    <a:pt x="3644" y="4435"/>
                    <a:pt x="3652" y="4435"/>
                  </a:cubicBezTo>
                  <a:cubicBezTo>
                    <a:pt x="3684" y="4435"/>
                    <a:pt x="3692" y="4443"/>
                    <a:pt x="3699" y="4459"/>
                  </a:cubicBezTo>
                  <a:cubicBezTo>
                    <a:pt x="3707" y="4475"/>
                    <a:pt x="3715" y="4475"/>
                    <a:pt x="3715" y="4490"/>
                  </a:cubicBezTo>
                  <a:cubicBezTo>
                    <a:pt x="3715" y="4490"/>
                    <a:pt x="3715" y="4498"/>
                    <a:pt x="3715" y="4506"/>
                  </a:cubicBezTo>
                  <a:cubicBezTo>
                    <a:pt x="3715" y="4514"/>
                    <a:pt x="3723" y="4514"/>
                    <a:pt x="3723" y="4522"/>
                  </a:cubicBezTo>
                  <a:cubicBezTo>
                    <a:pt x="3723" y="4538"/>
                    <a:pt x="3731" y="4554"/>
                    <a:pt x="3731" y="4585"/>
                  </a:cubicBezTo>
                  <a:cubicBezTo>
                    <a:pt x="3731" y="4617"/>
                    <a:pt x="3739" y="4633"/>
                    <a:pt x="3747" y="4672"/>
                  </a:cubicBezTo>
                  <a:cubicBezTo>
                    <a:pt x="3755" y="4680"/>
                    <a:pt x="3755" y="4696"/>
                    <a:pt x="3763" y="4720"/>
                  </a:cubicBezTo>
                  <a:cubicBezTo>
                    <a:pt x="3778" y="4759"/>
                    <a:pt x="3786" y="4807"/>
                    <a:pt x="3794" y="4838"/>
                  </a:cubicBezTo>
                  <a:cubicBezTo>
                    <a:pt x="3794" y="4862"/>
                    <a:pt x="3802" y="4878"/>
                    <a:pt x="3802" y="4894"/>
                  </a:cubicBezTo>
                  <a:cubicBezTo>
                    <a:pt x="3810" y="4925"/>
                    <a:pt x="3810" y="4933"/>
                    <a:pt x="3802" y="4949"/>
                  </a:cubicBezTo>
                  <a:lnTo>
                    <a:pt x="3802" y="4949"/>
                  </a:lnTo>
                  <a:cubicBezTo>
                    <a:pt x="3802" y="4957"/>
                    <a:pt x="3794" y="4957"/>
                    <a:pt x="3794" y="4957"/>
                  </a:cubicBezTo>
                  <a:lnTo>
                    <a:pt x="3794" y="4957"/>
                  </a:lnTo>
                  <a:cubicBezTo>
                    <a:pt x="3786" y="4949"/>
                    <a:pt x="3778" y="4909"/>
                    <a:pt x="3778" y="4886"/>
                  </a:cubicBezTo>
                  <a:cubicBezTo>
                    <a:pt x="3778" y="4870"/>
                    <a:pt x="3747" y="4775"/>
                    <a:pt x="3731" y="4759"/>
                  </a:cubicBezTo>
                  <a:cubicBezTo>
                    <a:pt x="3715" y="4735"/>
                    <a:pt x="3699" y="4601"/>
                    <a:pt x="3699" y="4561"/>
                  </a:cubicBezTo>
                  <a:cubicBezTo>
                    <a:pt x="3699" y="4538"/>
                    <a:pt x="3699" y="4522"/>
                    <a:pt x="3692" y="4514"/>
                  </a:cubicBezTo>
                  <a:cubicBezTo>
                    <a:pt x="3692" y="4530"/>
                    <a:pt x="3684" y="4554"/>
                    <a:pt x="3660" y="4561"/>
                  </a:cubicBezTo>
                  <a:cubicBezTo>
                    <a:pt x="3636" y="4570"/>
                    <a:pt x="3636" y="4577"/>
                    <a:pt x="3644" y="4601"/>
                  </a:cubicBezTo>
                  <a:cubicBezTo>
                    <a:pt x="3644" y="4609"/>
                    <a:pt x="3652" y="4609"/>
                    <a:pt x="3652" y="4617"/>
                  </a:cubicBezTo>
                  <a:cubicBezTo>
                    <a:pt x="3660" y="4625"/>
                    <a:pt x="3668" y="4625"/>
                    <a:pt x="3660" y="4641"/>
                  </a:cubicBezTo>
                  <a:cubicBezTo>
                    <a:pt x="3660" y="4656"/>
                    <a:pt x="3668" y="4664"/>
                    <a:pt x="3684" y="4680"/>
                  </a:cubicBezTo>
                  <a:cubicBezTo>
                    <a:pt x="3684" y="4688"/>
                    <a:pt x="3692" y="4696"/>
                    <a:pt x="3692" y="4704"/>
                  </a:cubicBezTo>
                  <a:cubicBezTo>
                    <a:pt x="3707" y="4720"/>
                    <a:pt x="3707" y="4743"/>
                    <a:pt x="3699" y="4767"/>
                  </a:cubicBezTo>
                  <a:cubicBezTo>
                    <a:pt x="3699" y="4783"/>
                    <a:pt x="3699" y="4799"/>
                    <a:pt x="3699" y="4822"/>
                  </a:cubicBezTo>
                  <a:cubicBezTo>
                    <a:pt x="3699" y="4846"/>
                    <a:pt x="3707" y="4854"/>
                    <a:pt x="3715" y="4862"/>
                  </a:cubicBezTo>
                  <a:cubicBezTo>
                    <a:pt x="3723" y="4878"/>
                    <a:pt x="3731" y="4886"/>
                    <a:pt x="3739" y="4909"/>
                  </a:cubicBezTo>
                  <a:cubicBezTo>
                    <a:pt x="3739" y="4941"/>
                    <a:pt x="3747" y="4949"/>
                    <a:pt x="3755" y="4957"/>
                  </a:cubicBezTo>
                  <a:cubicBezTo>
                    <a:pt x="3755" y="4965"/>
                    <a:pt x="3763" y="4972"/>
                    <a:pt x="3771" y="4981"/>
                  </a:cubicBezTo>
                  <a:cubicBezTo>
                    <a:pt x="3778" y="5004"/>
                    <a:pt x="3778" y="5012"/>
                    <a:pt x="3771" y="5020"/>
                  </a:cubicBezTo>
                  <a:cubicBezTo>
                    <a:pt x="3771" y="5028"/>
                    <a:pt x="3763" y="5028"/>
                    <a:pt x="3771" y="5036"/>
                  </a:cubicBezTo>
                  <a:lnTo>
                    <a:pt x="3771" y="5036"/>
                  </a:lnTo>
                  <a:cubicBezTo>
                    <a:pt x="3771" y="5036"/>
                    <a:pt x="3771" y="5036"/>
                    <a:pt x="3778" y="5028"/>
                  </a:cubicBezTo>
                  <a:cubicBezTo>
                    <a:pt x="3778" y="5028"/>
                    <a:pt x="3778" y="5020"/>
                    <a:pt x="3786" y="5012"/>
                  </a:cubicBezTo>
                  <a:lnTo>
                    <a:pt x="3786" y="5012"/>
                  </a:lnTo>
                  <a:cubicBezTo>
                    <a:pt x="3786" y="5004"/>
                    <a:pt x="3794" y="5004"/>
                    <a:pt x="3794" y="5004"/>
                  </a:cubicBezTo>
                  <a:cubicBezTo>
                    <a:pt x="3802" y="5004"/>
                    <a:pt x="3810" y="5012"/>
                    <a:pt x="3818" y="5044"/>
                  </a:cubicBezTo>
                  <a:cubicBezTo>
                    <a:pt x="3818" y="5044"/>
                    <a:pt x="3818" y="5044"/>
                    <a:pt x="3818" y="5052"/>
                  </a:cubicBezTo>
                  <a:cubicBezTo>
                    <a:pt x="3818" y="5060"/>
                    <a:pt x="3818" y="5060"/>
                    <a:pt x="3818" y="5060"/>
                  </a:cubicBezTo>
                  <a:cubicBezTo>
                    <a:pt x="3810" y="5052"/>
                    <a:pt x="3810" y="5052"/>
                    <a:pt x="3810" y="5052"/>
                  </a:cubicBezTo>
                  <a:cubicBezTo>
                    <a:pt x="3810" y="5052"/>
                    <a:pt x="3802" y="5052"/>
                    <a:pt x="3794" y="5052"/>
                  </a:cubicBezTo>
                  <a:lnTo>
                    <a:pt x="3794" y="5052"/>
                  </a:lnTo>
                  <a:cubicBezTo>
                    <a:pt x="3786" y="5060"/>
                    <a:pt x="3763" y="5075"/>
                    <a:pt x="3755" y="5083"/>
                  </a:cubicBezTo>
                  <a:cubicBezTo>
                    <a:pt x="3755" y="5083"/>
                    <a:pt x="3755" y="5091"/>
                    <a:pt x="3755" y="5099"/>
                  </a:cubicBezTo>
                  <a:cubicBezTo>
                    <a:pt x="3747" y="5107"/>
                    <a:pt x="3739" y="5115"/>
                    <a:pt x="3731" y="5123"/>
                  </a:cubicBezTo>
                  <a:cubicBezTo>
                    <a:pt x="3723" y="5123"/>
                    <a:pt x="3715" y="5123"/>
                    <a:pt x="3715" y="5123"/>
                  </a:cubicBezTo>
                  <a:close/>
                  <a:moveTo>
                    <a:pt x="3518" y="4972"/>
                  </a:moveTo>
                  <a:lnTo>
                    <a:pt x="3518" y="4972"/>
                  </a:lnTo>
                  <a:cubicBezTo>
                    <a:pt x="3541" y="4972"/>
                    <a:pt x="3565" y="4988"/>
                    <a:pt x="3589" y="5004"/>
                  </a:cubicBezTo>
                  <a:cubicBezTo>
                    <a:pt x="3597" y="5012"/>
                    <a:pt x="3612" y="5020"/>
                    <a:pt x="3621" y="5020"/>
                  </a:cubicBezTo>
                  <a:cubicBezTo>
                    <a:pt x="3644" y="5036"/>
                    <a:pt x="3660" y="5060"/>
                    <a:pt x="3676" y="5075"/>
                  </a:cubicBezTo>
                  <a:cubicBezTo>
                    <a:pt x="3684" y="5083"/>
                    <a:pt x="3684" y="5083"/>
                    <a:pt x="3692" y="5091"/>
                  </a:cubicBezTo>
                  <a:cubicBezTo>
                    <a:pt x="3699" y="5099"/>
                    <a:pt x="3699" y="5107"/>
                    <a:pt x="3707" y="5107"/>
                  </a:cubicBezTo>
                  <a:cubicBezTo>
                    <a:pt x="3707" y="5115"/>
                    <a:pt x="3707" y="5115"/>
                    <a:pt x="3715" y="5115"/>
                  </a:cubicBezTo>
                  <a:lnTo>
                    <a:pt x="3723" y="5115"/>
                  </a:lnTo>
                  <a:cubicBezTo>
                    <a:pt x="3739" y="5107"/>
                    <a:pt x="3739" y="5107"/>
                    <a:pt x="3747" y="5099"/>
                  </a:cubicBezTo>
                  <a:cubicBezTo>
                    <a:pt x="3747" y="5091"/>
                    <a:pt x="3747" y="5083"/>
                    <a:pt x="3747" y="5083"/>
                  </a:cubicBezTo>
                  <a:cubicBezTo>
                    <a:pt x="3747" y="5075"/>
                    <a:pt x="3747" y="5075"/>
                    <a:pt x="3747" y="5075"/>
                  </a:cubicBezTo>
                  <a:lnTo>
                    <a:pt x="3747" y="5075"/>
                  </a:lnTo>
                  <a:cubicBezTo>
                    <a:pt x="3755" y="5075"/>
                    <a:pt x="3778" y="5060"/>
                    <a:pt x="3786" y="5052"/>
                  </a:cubicBezTo>
                  <a:cubicBezTo>
                    <a:pt x="3786" y="5044"/>
                    <a:pt x="3794" y="5044"/>
                    <a:pt x="3794" y="5044"/>
                  </a:cubicBezTo>
                  <a:cubicBezTo>
                    <a:pt x="3802" y="5044"/>
                    <a:pt x="3802" y="5044"/>
                    <a:pt x="3810" y="5044"/>
                  </a:cubicBezTo>
                  <a:cubicBezTo>
                    <a:pt x="3802" y="5012"/>
                    <a:pt x="3794" y="5012"/>
                    <a:pt x="3794" y="5012"/>
                  </a:cubicBezTo>
                  <a:lnTo>
                    <a:pt x="3794" y="5012"/>
                  </a:lnTo>
                  <a:cubicBezTo>
                    <a:pt x="3786" y="5020"/>
                    <a:pt x="3786" y="5020"/>
                    <a:pt x="3786" y="5020"/>
                  </a:cubicBezTo>
                  <a:cubicBezTo>
                    <a:pt x="3786" y="5020"/>
                    <a:pt x="3786" y="5028"/>
                    <a:pt x="3778" y="5036"/>
                  </a:cubicBezTo>
                  <a:cubicBezTo>
                    <a:pt x="3778" y="5044"/>
                    <a:pt x="3778" y="5044"/>
                    <a:pt x="3771" y="5044"/>
                  </a:cubicBezTo>
                  <a:cubicBezTo>
                    <a:pt x="3771" y="5044"/>
                    <a:pt x="3763" y="5044"/>
                    <a:pt x="3763" y="5036"/>
                  </a:cubicBezTo>
                  <a:cubicBezTo>
                    <a:pt x="3755" y="5028"/>
                    <a:pt x="3763" y="5028"/>
                    <a:pt x="3763" y="5020"/>
                  </a:cubicBezTo>
                  <a:cubicBezTo>
                    <a:pt x="3771" y="5012"/>
                    <a:pt x="3771" y="5004"/>
                    <a:pt x="3763" y="4981"/>
                  </a:cubicBezTo>
                  <a:cubicBezTo>
                    <a:pt x="3755" y="4972"/>
                    <a:pt x="3755" y="4972"/>
                    <a:pt x="3747" y="4965"/>
                  </a:cubicBezTo>
                  <a:cubicBezTo>
                    <a:pt x="3739" y="4949"/>
                    <a:pt x="3731" y="4949"/>
                    <a:pt x="3731" y="4909"/>
                  </a:cubicBezTo>
                  <a:cubicBezTo>
                    <a:pt x="3723" y="4886"/>
                    <a:pt x="3715" y="4878"/>
                    <a:pt x="3707" y="4870"/>
                  </a:cubicBezTo>
                  <a:cubicBezTo>
                    <a:pt x="3699" y="4862"/>
                    <a:pt x="3692" y="4854"/>
                    <a:pt x="3692" y="4822"/>
                  </a:cubicBezTo>
                  <a:cubicBezTo>
                    <a:pt x="3692" y="4799"/>
                    <a:pt x="3692" y="4783"/>
                    <a:pt x="3692" y="4767"/>
                  </a:cubicBezTo>
                  <a:cubicBezTo>
                    <a:pt x="3699" y="4743"/>
                    <a:pt x="3699" y="4728"/>
                    <a:pt x="3692" y="4704"/>
                  </a:cubicBezTo>
                  <a:cubicBezTo>
                    <a:pt x="3684" y="4704"/>
                    <a:pt x="3676" y="4696"/>
                    <a:pt x="3676" y="4688"/>
                  </a:cubicBezTo>
                  <a:cubicBezTo>
                    <a:pt x="3660" y="4672"/>
                    <a:pt x="3652" y="4656"/>
                    <a:pt x="3652" y="4641"/>
                  </a:cubicBezTo>
                  <a:cubicBezTo>
                    <a:pt x="3660" y="4625"/>
                    <a:pt x="3652" y="4625"/>
                    <a:pt x="3652" y="4617"/>
                  </a:cubicBezTo>
                  <a:cubicBezTo>
                    <a:pt x="3644" y="4617"/>
                    <a:pt x="3644" y="4609"/>
                    <a:pt x="3636" y="4601"/>
                  </a:cubicBezTo>
                  <a:cubicBezTo>
                    <a:pt x="3628" y="4577"/>
                    <a:pt x="3628" y="4570"/>
                    <a:pt x="3660" y="4554"/>
                  </a:cubicBezTo>
                  <a:cubicBezTo>
                    <a:pt x="3684" y="4546"/>
                    <a:pt x="3684" y="4530"/>
                    <a:pt x="3684" y="4514"/>
                  </a:cubicBezTo>
                  <a:lnTo>
                    <a:pt x="3684" y="4506"/>
                  </a:lnTo>
                  <a:cubicBezTo>
                    <a:pt x="3684" y="4506"/>
                    <a:pt x="3684" y="4506"/>
                    <a:pt x="3692" y="4506"/>
                  </a:cubicBezTo>
                  <a:cubicBezTo>
                    <a:pt x="3699" y="4506"/>
                    <a:pt x="3707" y="4530"/>
                    <a:pt x="3707" y="4561"/>
                  </a:cubicBezTo>
                  <a:cubicBezTo>
                    <a:pt x="3707" y="4601"/>
                    <a:pt x="3723" y="4735"/>
                    <a:pt x="3739" y="4751"/>
                  </a:cubicBezTo>
                  <a:cubicBezTo>
                    <a:pt x="3755" y="4775"/>
                    <a:pt x="3786" y="4862"/>
                    <a:pt x="3786" y="4886"/>
                  </a:cubicBezTo>
                  <a:cubicBezTo>
                    <a:pt x="3786" y="4909"/>
                    <a:pt x="3794" y="4941"/>
                    <a:pt x="3794" y="4949"/>
                  </a:cubicBezTo>
                  <a:lnTo>
                    <a:pt x="3794" y="4949"/>
                  </a:lnTo>
                  <a:cubicBezTo>
                    <a:pt x="3794" y="4949"/>
                    <a:pt x="3794" y="4941"/>
                    <a:pt x="3802" y="4941"/>
                  </a:cubicBezTo>
                  <a:cubicBezTo>
                    <a:pt x="3802" y="4933"/>
                    <a:pt x="3802" y="4933"/>
                    <a:pt x="3794" y="4894"/>
                  </a:cubicBezTo>
                  <a:cubicBezTo>
                    <a:pt x="3794" y="4878"/>
                    <a:pt x="3786" y="4862"/>
                    <a:pt x="3786" y="4846"/>
                  </a:cubicBezTo>
                  <a:cubicBezTo>
                    <a:pt x="3778" y="4807"/>
                    <a:pt x="3771" y="4759"/>
                    <a:pt x="3755" y="4720"/>
                  </a:cubicBezTo>
                  <a:cubicBezTo>
                    <a:pt x="3755" y="4704"/>
                    <a:pt x="3747" y="4688"/>
                    <a:pt x="3739" y="4672"/>
                  </a:cubicBezTo>
                  <a:cubicBezTo>
                    <a:pt x="3731" y="4641"/>
                    <a:pt x="3723" y="4617"/>
                    <a:pt x="3723" y="4585"/>
                  </a:cubicBezTo>
                  <a:cubicBezTo>
                    <a:pt x="3723" y="4561"/>
                    <a:pt x="3715" y="4538"/>
                    <a:pt x="3715" y="4522"/>
                  </a:cubicBezTo>
                  <a:cubicBezTo>
                    <a:pt x="3715" y="4514"/>
                    <a:pt x="3707" y="4514"/>
                    <a:pt x="3707" y="4506"/>
                  </a:cubicBezTo>
                  <a:cubicBezTo>
                    <a:pt x="3707" y="4498"/>
                    <a:pt x="3707" y="4498"/>
                    <a:pt x="3707" y="4490"/>
                  </a:cubicBezTo>
                  <a:cubicBezTo>
                    <a:pt x="3707" y="4482"/>
                    <a:pt x="3699" y="4475"/>
                    <a:pt x="3699" y="4467"/>
                  </a:cubicBezTo>
                  <a:cubicBezTo>
                    <a:pt x="3684" y="4451"/>
                    <a:pt x="3676" y="4443"/>
                    <a:pt x="3652" y="4443"/>
                  </a:cubicBezTo>
                  <a:cubicBezTo>
                    <a:pt x="3644" y="4443"/>
                    <a:pt x="3644" y="4443"/>
                    <a:pt x="3636" y="4451"/>
                  </a:cubicBezTo>
                  <a:cubicBezTo>
                    <a:pt x="3628" y="4451"/>
                    <a:pt x="3628" y="4451"/>
                    <a:pt x="3621" y="4451"/>
                  </a:cubicBezTo>
                  <a:cubicBezTo>
                    <a:pt x="3612" y="4451"/>
                    <a:pt x="3605" y="4451"/>
                    <a:pt x="3597" y="4443"/>
                  </a:cubicBezTo>
                  <a:cubicBezTo>
                    <a:pt x="3597" y="4435"/>
                    <a:pt x="3589" y="4435"/>
                    <a:pt x="3581" y="4427"/>
                  </a:cubicBezTo>
                  <a:cubicBezTo>
                    <a:pt x="3581" y="4427"/>
                    <a:pt x="3573" y="4419"/>
                    <a:pt x="3573" y="4411"/>
                  </a:cubicBezTo>
                  <a:cubicBezTo>
                    <a:pt x="3573" y="4411"/>
                    <a:pt x="3573" y="4403"/>
                    <a:pt x="3581" y="4403"/>
                  </a:cubicBezTo>
                  <a:cubicBezTo>
                    <a:pt x="3589" y="4395"/>
                    <a:pt x="3597" y="4395"/>
                    <a:pt x="3605" y="4395"/>
                  </a:cubicBezTo>
                  <a:cubicBezTo>
                    <a:pt x="3621" y="4395"/>
                    <a:pt x="3644" y="4403"/>
                    <a:pt x="3660" y="4403"/>
                  </a:cubicBezTo>
                  <a:cubicBezTo>
                    <a:pt x="3660" y="4411"/>
                    <a:pt x="3668" y="4411"/>
                    <a:pt x="3668" y="4411"/>
                  </a:cubicBezTo>
                  <a:cubicBezTo>
                    <a:pt x="3684" y="4419"/>
                    <a:pt x="3684" y="4419"/>
                    <a:pt x="3699" y="4411"/>
                  </a:cubicBezTo>
                  <a:cubicBezTo>
                    <a:pt x="3699" y="4403"/>
                    <a:pt x="3707" y="4395"/>
                    <a:pt x="3707" y="4395"/>
                  </a:cubicBezTo>
                  <a:cubicBezTo>
                    <a:pt x="3715" y="4388"/>
                    <a:pt x="3715" y="4380"/>
                    <a:pt x="3715" y="4380"/>
                  </a:cubicBezTo>
                  <a:cubicBezTo>
                    <a:pt x="3723" y="4380"/>
                    <a:pt x="3723" y="4388"/>
                    <a:pt x="3723" y="4388"/>
                  </a:cubicBezTo>
                  <a:cubicBezTo>
                    <a:pt x="3731" y="4395"/>
                    <a:pt x="3723" y="4411"/>
                    <a:pt x="3723" y="4419"/>
                  </a:cubicBezTo>
                  <a:cubicBezTo>
                    <a:pt x="3723" y="4419"/>
                    <a:pt x="3723" y="4427"/>
                    <a:pt x="3723" y="4435"/>
                  </a:cubicBezTo>
                  <a:lnTo>
                    <a:pt x="3723" y="4435"/>
                  </a:lnTo>
                  <a:cubicBezTo>
                    <a:pt x="3739" y="4427"/>
                    <a:pt x="3739" y="4427"/>
                    <a:pt x="3739" y="4411"/>
                  </a:cubicBezTo>
                  <a:cubicBezTo>
                    <a:pt x="3739" y="4411"/>
                    <a:pt x="3739" y="4403"/>
                    <a:pt x="3739" y="4395"/>
                  </a:cubicBezTo>
                  <a:cubicBezTo>
                    <a:pt x="3747" y="4372"/>
                    <a:pt x="3802" y="4253"/>
                    <a:pt x="3818" y="4222"/>
                  </a:cubicBezTo>
                  <a:cubicBezTo>
                    <a:pt x="3826" y="4206"/>
                    <a:pt x="3826" y="4190"/>
                    <a:pt x="3826" y="4190"/>
                  </a:cubicBezTo>
                  <a:lnTo>
                    <a:pt x="3826" y="4190"/>
                  </a:lnTo>
                  <a:cubicBezTo>
                    <a:pt x="3826" y="4190"/>
                    <a:pt x="3826" y="4190"/>
                    <a:pt x="3818" y="4190"/>
                  </a:cubicBezTo>
                  <a:cubicBezTo>
                    <a:pt x="3818" y="4198"/>
                    <a:pt x="3810" y="4198"/>
                    <a:pt x="3810" y="4206"/>
                  </a:cubicBezTo>
                  <a:cubicBezTo>
                    <a:pt x="3794" y="4214"/>
                    <a:pt x="3786" y="4222"/>
                    <a:pt x="3786" y="4237"/>
                  </a:cubicBezTo>
                  <a:cubicBezTo>
                    <a:pt x="3786" y="4261"/>
                    <a:pt x="3778" y="4285"/>
                    <a:pt x="3771" y="4293"/>
                  </a:cubicBezTo>
                  <a:cubicBezTo>
                    <a:pt x="3763" y="4293"/>
                    <a:pt x="3763" y="4301"/>
                    <a:pt x="3763" y="4301"/>
                  </a:cubicBezTo>
                  <a:cubicBezTo>
                    <a:pt x="3755" y="4301"/>
                    <a:pt x="3755" y="4293"/>
                    <a:pt x="3747" y="4285"/>
                  </a:cubicBezTo>
                  <a:cubicBezTo>
                    <a:pt x="3747" y="4285"/>
                    <a:pt x="3747" y="4277"/>
                    <a:pt x="3747" y="4261"/>
                  </a:cubicBezTo>
                  <a:cubicBezTo>
                    <a:pt x="3747" y="4261"/>
                    <a:pt x="3747" y="4253"/>
                    <a:pt x="3747" y="4245"/>
                  </a:cubicBezTo>
                  <a:cubicBezTo>
                    <a:pt x="3747" y="4237"/>
                    <a:pt x="3747" y="4237"/>
                    <a:pt x="3731" y="4222"/>
                  </a:cubicBezTo>
                  <a:lnTo>
                    <a:pt x="3731" y="4222"/>
                  </a:lnTo>
                  <a:cubicBezTo>
                    <a:pt x="3723" y="4206"/>
                    <a:pt x="3707" y="4206"/>
                    <a:pt x="3699" y="4206"/>
                  </a:cubicBezTo>
                  <a:cubicBezTo>
                    <a:pt x="3692" y="4198"/>
                    <a:pt x="3684" y="4198"/>
                    <a:pt x="3684" y="4182"/>
                  </a:cubicBezTo>
                  <a:cubicBezTo>
                    <a:pt x="3684" y="4174"/>
                    <a:pt x="3676" y="4166"/>
                    <a:pt x="3676" y="4166"/>
                  </a:cubicBezTo>
                  <a:cubicBezTo>
                    <a:pt x="3676" y="4158"/>
                    <a:pt x="3676" y="4158"/>
                    <a:pt x="3676" y="4150"/>
                  </a:cubicBezTo>
                  <a:cubicBezTo>
                    <a:pt x="3676" y="4150"/>
                    <a:pt x="3684" y="4142"/>
                    <a:pt x="3692" y="4142"/>
                  </a:cubicBezTo>
                  <a:cubicBezTo>
                    <a:pt x="3699" y="4142"/>
                    <a:pt x="3707" y="4142"/>
                    <a:pt x="3715" y="4142"/>
                  </a:cubicBezTo>
                  <a:cubicBezTo>
                    <a:pt x="3723" y="4142"/>
                    <a:pt x="3731" y="4142"/>
                    <a:pt x="3739" y="4142"/>
                  </a:cubicBezTo>
                  <a:cubicBezTo>
                    <a:pt x="3747" y="4142"/>
                    <a:pt x="3747" y="4142"/>
                    <a:pt x="3755" y="4150"/>
                  </a:cubicBezTo>
                  <a:cubicBezTo>
                    <a:pt x="3763" y="4150"/>
                    <a:pt x="3763" y="4158"/>
                    <a:pt x="3763" y="4166"/>
                  </a:cubicBezTo>
                  <a:cubicBezTo>
                    <a:pt x="3771" y="4174"/>
                    <a:pt x="3771" y="4174"/>
                    <a:pt x="3778" y="4174"/>
                  </a:cubicBezTo>
                  <a:lnTo>
                    <a:pt x="3778" y="4174"/>
                  </a:lnTo>
                  <a:cubicBezTo>
                    <a:pt x="3778" y="4182"/>
                    <a:pt x="3786" y="4182"/>
                    <a:pt x="3786" y="4182"/>
                  </a:cubicBezTo>
                  <a:cubicBezTo>
                    <a:pt x="3786" y="4182"/>
                    <a:pt x="3786" y="4174"/>
                    <a:pt x="3794" y="4166"/>
                  </a:cubicBezTo>
                  <a:cubicBezTo>
                    <a:pt x="3794" y="4166"/>
                    <a:pt x="3802" y="4158"/>
                    <a:pt x="3802" y="4150"/>
                  </a:cubicBezTo>
                  <a:cubicBezTo>
                    <a:pt x="3810" y="4142"/>
                    <a:pt x="3818" y="4135"/>
                    <a:pt x="3818" y="4127"/>
                  </a:cubicBezTo>
                  <a:cubicBezTo>
                    <a:pt x="3834" y="4103"/>
                    <a:pt x="3865" y="4064"/>
                    <a:pt x="3858" y="4055"/>
                  </a:cubicBezTo>
                  <a:lnTo>
                    <a:pt x="3858" y="4055"/>
                  </a:lnTo>
                  <a:cubicBezTo>
                    <a:pt x="3850" y="4055"/>
                    <a:pt x="3842" y="4064"/>
                    <a:pt x="3826" y="4071"/>
                  </a:cubicBezTo>
                  <a:cubicBezTo>
                    <a:pt x="3826" y="4071"/>
                    <a:pt x="3818" y="4079"/>
                    <a:pt x="3810" y="4079"/>
                  </a:cubicBezTo>
                  <a:cubicBezTo>
                    <a:pt x="3810" y="4079"/>
                    <a:pt x="3802" y="4079"/>
                    <a:pt x="3802" y="4071"/>
                  </a:cubicBezTo>
                  <a:cubicBezTo>
                    <a:pt x="3802" y="4055"/>
                    <a:pt x="3802" y="4040"/>
                    <a:pt x="3810" y="4024"/>
                  </a:cubicBezTo>
                  <a:cubicBezTo>
                    <a:pt x="3810" y="4024"/>
                    <a:pt x="3818" y="4016"/>
                    <a:pt x="3826" y="4016"/>
                  </a:cubicBezTo>
                  <a:cubicBezTo>
                    <a:pt x="3834" y="4016"/>
                    <a:pt x="3834" y="4016"/>
                    <a:pt x="3842" y="4016"/>
                  </a:cubicBezTo>
                  <a:cubicBezTo>
                    <a:pt x="3850" y="4008"/>
                    <a:pt x="3858" y="4008"/>
                    <a:pt x="3874" y="4008"/>
                  </a:cubicBezTo>
                  <a:cubicBezTo>
                    <a:pt x="3881" y="4008"/>
                    <a:pt x="3881" y="4008"/>
                    <a:pt x="3889" y="4016"/>
                  </a:cubicBezTo>
                  <a:cubicBezTo>
                    <a:pt x="3897" y="4016"/>
                    <a:pt x="3897" y="4016"/>
                    <a:pt x="3897" y="4024"/>
                  </a:cubicBezTo>
                  <a:cubicBezTo>
                    <a:pt x="3905" y="4024"/>
                    <a:pt x="3913" y="4032"/>
                    <a:pt x="3913" y="4032"/>
                  </a:cubicBezTo>
                  <a:cubicBezTo>
                    <a:pt x="3913" y="4032"/>
                    <a:pt x="3913" y="4032"/>
                    <a:pt x="3921" y="4024"/>
                  </a:cubicBezTo>
                  <a:cubicBezTo>
                    <a:pt x="3937" y="4008"/>
                    <a:pt x="3976" y="3969"/>
                    <a:pt x="3976" y="3953"/>
                  </a:cubicBezTo>
                  <a:lnTo>
                    <a:pt x="3976" y="3953"/>
                  </a:lnTo>
                  <a:cubicBezTo>
                    <a:pt x="3945" y="3945"/>
                    <a:pt x="3937" y="3945"/>
                    <a:pt x="3945" y="3921"/>
                  </a:cubicBezTo>
                  <a:cubicBezTo>
                    <a:pt x="3945" y="3913"/>
                    <a:pt x="3945" y="3913"/>
                    <a:pt x="3945" y="3913"/>
                  </a:cubicBezTo>
                  <a:cubicBezTo>
                    <a:pt x="3945" y="3905"/>
                    <a:pt x="3945" y="3890"/>
                    <a:pt x="3960" y="3890"/>
                  </a:cubicBezTo>
                  <a:cubicBezTo>
                    <a:pt x="3960" y="3890"/>
                    <a:pt x="3968" y="3890"/>
                    <a:pt x="3984" y="3905"/>
                  </a:cubicBezTo>
                  <a:cubicBezTo>
                    <a:pt x="3999" y="3921"/>
                    <a:pt x="4000" y="3929"/>
                    <a:pt x="4000" y="3937"/>
                  </a:cubicBezTo>
                  <a:cubicBezTo>
                    <a:pt x="4007" y="3945"/>
                    <a:pt x="4007" y="3945"/>
                    <a:pt x="4015" y="3945"/>
                  </a:cubicBezTo>
                  <a:lnTo>
                    <a:pt x="4015" y="3945"/>
                  </a:lnTo>
                  <a:cubicBezTo>
                    <a:pt x="4031" y="3945"/>
                    <a:pt x="4046" y="3929"/>
                    <a:pt x="4062" y="3921"/>
                  </a:cubicBezTo>
                  <a:cubicBezTo>
                    <a:pt x="4070" y="3921"/>
                    <a:pt x="4070" y="3921"/>
                    <a:pt x="4078" y="3921"/>
                  </a:cubicBezTo>
                  <a:lnTo>
                    <a:pt x="4078" y="3921"/>
                  </a:lnTo>
                  <a:cubicBezTo>
                    <a:pt x="4078" y="3921"/>
                    <a:pt x="4078" y="3921"/>
                    <a:pt x="4078" y="3929"/>
                  </a:cubicBezTo>
                  <a:cubicBezTo>
                    <a:pt x="4078" y="3937"/>
                    <a:pt x="4062" y="3953"/>
                    <a:pt x="4031" y="3977"/>
                  </a:cubicBezTo>
                  <a:cubicBezTo>
                    <a:pt x="4007" y="3992"/>
                    <a:pt x="3976" y="4016"/>
                    <a:pt x="3976" y="4024"/>
                  </a:cubicBezTo>
                  <a:cubicBezTo>
                    <a:pt x="3984" y="4024"/>
                    <a:pt x="3984" y="4024"/>
                    <a:pt x="3984" y="4024"/>
                  </a:cubicBezTo>
                  <a:cubicBezTo>
                    <a:pt x="3992" y="4024"/>
                    <a:pt x="4000" y="4016"/>
                    <a:pt x="4015" y="4008"/>
                  </a:cubicBezTo>
                  <a:lnTo>
                    <a:pt x="4015" y="4008"/>
                  </a:lnTo>
                  <a:cubicBezTo>
                    <a:pt x="4023" y="4000"/>
                    <a:pt x="4031" y="3992"/>
                    <a:pt x="4046" y="3984"/>
                  </a:cubicBezTo>
                  <a:cubicBezTo>
                    <a:pt x="4070" y="3969"/>
                    <a:pt x="4125" y="3929"/>
                    <a:pt x="4125" y="3921"/>
                  </a:cubicBezTo>
                  <a:lnTo>
                    <a:pt x="4125" y="3921"/>
                  </a:lnTo>
                  <a:cubicBezTo>
                    <a:pt x="4110" y="3913"/>
                    <a:pt x="4110" y="3905"/>
                    <a:pt x="4110" y="3897"/>
                  </a:cubicBezTo>
                  <a:cubicBezTo>
                    <a:pt x="4110" y="3890"/>
                    <a:pt x="4110" y="3882"/>
                    <a:pt x="4094" y="3874"/>
                  </a:cubicBezTo>
                  <a:cubicBezTo>
                    <a:pt x="4070" y="3866"/>
                    <a:pt x="4070" y="3858"/>
                    <a:pt x="4062" y="3842"/>
                  </a:cubicBezTo>
                  <a:cubicBezTo>
                    <a:pt x="4062" y="3842"/>
                    <a:pt x="4062" y="3834"/>
                    <a:pt x="4054" y="3826"/>
                  </a:cubicBezTo>
                  <a:cubicBezTo>
                    <a:pt x="4046" y="3818"/>
                    <a:pt x="4023" y="3795"/>
                    <a:pt x="4031" y="3779"/>
                  </a:cubicBezTo>
                  <a:cubicBezTo>
                    <a:pt x="4031" y="3779"/>
                    <a:pt x="4031" y="3771"/>
                    <a:pt x="4038" y="3771"/>
                  </a:cubicBezTo>
                  <a:cubicBezTo>
                    <a:pt x="4054" y="3763"/>
                    <a:pt x="4054" y="3771"/>
                    <a:pt x="4062" y="3779"/>
                  </a:cubicBezTo>
                  <a:cubicBezTo>
                    <a:pt x="4062" y="3787"/>
                    <a:pt x="4062" y="3795"/>
                    <a:pt x="4078" y="3803"/>
                  </a:cubicBezTo>
                  <a:cubicBezTo>
                    <a:pt x="4086" y="3803"/>
                    <a:pt x="4086" y="3803"/>
                    <a:pt x="4094" y="3811"/>
                  </a:cubicBezTo>
                  <a:cubicBezTo>
                    <a:pt x="4102" y="3811"/>
                    <a:pt x="4110" y="3818"/>
                    <a:pt x="4117" y="3818"/>
                  </a:cubicBezTo>
                  <a:cubicBezTo>
                    <a:pt x="4125" y="3818"/>
                    <a:pt x="4133" y="3811"/>
                    <a:pt x="4133" y="3811"/>
                  </a:cubicBezTo>
                  <a:cubicBezTo>
                    <a:pt x="4149" y="3795"/>
                    <a:pt x="4157" y="3787"/>
                    <a:pt x="4165" y="3787"/>
                  </a:cubicBezTo>
                  <a:cubicBezTo>
                    <a:pt x="4173" y="3787"/>
                    <a:pt x="4181" y="3787"/>
                    <a:pt x="4188" y="3787"/>
                  </a:cubicBezTo>
                  <a:cubicBezTo>
                    <a:pt x="4197" y="3795"/>
                    <a:pt x="4204" y="3795"/>
                    <a:pt x="4212" y="3803"/>
                  </a:cubicBezTo>
                  <a:cubicBezTo>
                    <a:pt x="4220" y="3811"/>
                    <a:pt x="4236" y="3818"/>
                    <a:pt x="4252" y="3818"/>
                  </a:cubicBezTo>
                  <a:lnTo>
                    <a:pt x="4252" y="3818"/>
                  </a:lnTo>
                  <a:cubicBezTo>
                    <a:pt x="4260" y="3818"/>
                    <a:pt x="4268" y="3818"/>
                    <a:pt x="4268" y="3818"/>
                  </a:cubicBezTo>
                  <a:cubicBezTo>
                    <a:pt x="4268" y="3826"/>
                    <a:pt x="4252" y="3842"/>
                    <a:pt x="4236" y="3842"/>
                  </a:cubicBezTo>
                  <a:cubicBezTo>
                    <a:pt x="4228" y="3850"/>
                    <a:pt x="4220" y="3858"/>
                    <a:pt x="4212" y="3866"/>
                  </a:cubicBezTo>
                  <a:cubicBezTo>
                    <a:pt x="4212" y="3874"/>
                    <a:pt x="4212" y="3874"/>
                    <a:pt x="4212" y="3882"/>
                  </a:cubicBezTo>
                  <a:cubicBezTo>
                    <a:pt x="4212" y="3874"/>
                    <a:pt x="4228" y="3866"/>
                    <a:pt x="4252" y="3858"/>
                  </a:cubicBezTo>
                  <a:cubicBezTo>
                    <a:pt x="4268" y="3850"/>
                    <a:pt x="4284" y="3834"/>
                    <a:pt x="4307" y="3826"/>
                  </a:cubicBezTo>
                  <a:cubicBezTo>
                    <a:pt x="4339" y="3811"/>
                    <a:pt x="4370" y="3795"/>
                    <a:pt x="4370" y="3787"/>
                  </a:cubicBezTo>
                  <a:lnTo>
                    <a:pt x="4370" y="3779"/>
                  </a:lnTo>
                  <a:cubicBezTo>
                    <a:pt x="4363" y="3771"/>
                    <a:pt x="4363" y="3771"/>
                    <a:pt x="4363" y="3763"/>
                  </a:cubicBezTo>
                  <a:cubicBezTo>
                    <a:pt x="4363" y="3763"/>
                    <a:pt x="4370" y="3755"/>
                    <a:pt x="4386" y="3755"/>
                  </a:cubicBezTo>
                  <a:lnTo>
                    <a:pt x="4386" y="3755"/>
                  </a:lnTo>
                  <a:cubicBezTo>
                    <a:pt x="4410" y="3747"/>
                    <a:pt x="4434" y="3747"/>
                    <a:pt x="4450" y="3731"/>
                  </a:cubicBezTo>
                  <a:cubicBezTo>
                    <a:pt x="4457" y="3724"/>
                    <a:pt x="4473" y="3716"/>
                    <a:pt x="4489" y="3708"/>
                  </a:cubicBezTo>
                  <a:cubicBezTo>
                    <a:pt x="4528" y="3684"/>
                    <a:pt x="4608" y="3637"/>
                    <a:pt x="4623" y="3605"/>
                  </a:cubicBezTo>
                  <a:cubicBezTo>
                    <a:pt x="4631" y="3581"/>
                    <a:pt x="4631" y="3565"/>
                    <a:pt x="4639" y="3557"/>
                  </a:cubicBezTo>
                  <a:cubicBezTo>
                    <a:pt x="4639" y="3542"/>
                    <a:pt x="4639" y="3534"/>
                    <a:pt x="4655" y="3526"/>
                  </a:cubicBezTo>
                  <a:cubicBezTo>
                    <a:pt x="4687" y="3510"/>
                    <a:pt x="4718" y="3486"/>
                    <a:pt x="4726" y="3478"/>
                  </a:cubicBezTo>
                  <a:cubicBezTo>
                    <a:pt x="4734" y="3463"/>
                    <a:pt x="4750" y="3431"/>
                    <a:pt x="4734" y="3415"/>
                  </a:cubicBezTo>
                  <a:cubicBezTo>
                    <a:pt x="4718" y="3407"/>
                    <a:pt x="4718" y="3400"/>
                    <a:pt x="4710" y="3391"/>
                  </a:cubicBezTo>
                  <a:cubicBezTo>
                    <a:pt x="4710" y="3384"/>
                    <a:pt x="4710" y="3376"/>
                    <a:pt x="4703" y="3368"/>
                  </a:cubicBezTo>
                  <a:cubicBezTo>
                    <a:pt x="4703" y="3360"/>
                    <a:pt x="4695" y="3352"/>
                    <a:pt x="4695" y="3352"/>
                  </a:cubicBezTo>
                  <a:cubicBezTo>
                    <a:pt x="4687" y="3344"/>
                    <a:pt x="4679" y="3344"/>
                    <a:pt x="4687" y="3328"/>
                  </a:cubicBezTo>
                  <a:cubicBezTo>
                    <a:pt x="4687" y="3320"/>
                    <a:pt x="4687" y="3313"/>
                    <a:pt x="4679" y="3304"/>
                  </a:cubicBezTo>
                  <a:cubicBezTo>
                    <a:pt x="4679" y="3297"/>
                    <a:pt x="4679" y="3297"/>
                    <a:pt x="4687" y="3289"/>
                  </a:cubicBezTo>
                  <a:cubicBezTo>
                    <a:pt x="4687" y="3289"/>
                    <a:pt x="4687" y="3289"/>
                    <a:pt x="4695" y="3289"/>
                  </a:cubicBezTo>
                  <a:cubicBezTo>
                    <a:pt x="4703" y="3297"/>
                    <a:pt x="4710" y="3297"/>
                    <a:pt x="4710" y="3304"/>
                  </a:cubicBezTo>
                  <a:cubicBezTo>
                    <a:pt x="4718" y="3304"/>
                    <a:pt x="4726" y="3313"/>
                    <a:pt x="4734" y="3313"/>
                  </a:cubicBezTo>
                  <a:cubicBezTo>
                    <a:pt x="4742" y="3313"/>
                    <a:pt x="4742" y="3313"/>
                    <a:pt x="4742" y="3304"/>
                  </a:cubicBezTo>
                  <a:cubicBezTo>
                    <a:pt x="4750" y="3297"/>
                    <a:pt x="4750" y="3297"/>
                    <a:pt x="4758" y="3289"/>
                  </a:cubicBezTo>
                  <a:cubicBezTo>
                    <a:pt x="4758" y="3281"/>
                    <a:pt x="4766" y="3281"/>
                    <a:pt x="4766" y="3273"/>
                  </a:cubicBezTo>
                  <a:cubicBezTo>
                    <a:pt x="4781" y="3257"/>
                    <a:pt x="4790" y="3257"/>
                    <a:pt x="4797" y="3257"/>
                  </a:cubicBezTo>
                  <a:lnTo>
                    <a:pt x="4805" y="3257"/>
                  </a:lnTo>
                  <a:cubicBezTo>
                    <a:pt x="4805" y="3265"/>
                    <a:pt x="4805" y="3265"/>
                    <a:pt x="4813" y="3265"/>
                  </a:cubicBezTo>
                  <a:cubicBezTo>
                    <a:pt x="4821" y="3273"/>
                    <a:pt x="4829" y="3289"/>
                    <a:pt x="4829" y="3297"/>
                  </a:cubicBezTo>
                  <a:lnTo>
                    <a:pt x="4821" y="3304"/>
                  </a:lnTo>
                  <a:cubicBezTo>
                    <a:pt x="4805" y="3304"/>
                    <a:pt x="4805" y="3313"/>
                    <a:pt x="4805" y="3320"/>
                  </a:cubicBezTo>
                  <a:cubicBezTo>
                    <a:pt x="4797" y="3328"/>
                    <a:pt x="4797" y="3336"/>
                    <a:pt x="4805" y="3336"/>
                  </a:cubicBezTo>
                  <a:cubicBezTo>
                    <a:pt x="4805" y="3344"/>
                    <a:pt x="4797" y="3344"/>
                    <a:pt x="4797" y="3344"/>
                  </a:cubicBezTo>
                  <a:cubicBezTo>
                    <a:pt x="4790" y="3352"/>
                    <a:pt x="4790" y="3352"/>
                    <a:pt x="4790" y="3360"/>
                  </a:cubicBezTo>
                  <a:cubicBezTo>
                    <a:pt x="4790" y="3368"/>
                    <a:pt x="4790" y="3368"/>
                    <a:pt x="4797" y="3368"/>
                  </a:cubicBezTo>
                  <a:cubicBezTo>
                    <a:pt x="4797" y="3376"/>
                    <a:pt x="4797" y="3376"/>
                    <a:pt x="4797" y="3376"/>
                  </a:cubicBezTo>
                  <a:cubicBezTo>
                    <a:pt x="4805" y="3376"/>
                    <a:pt x="4805" y="3376"/>
                    <a:pt x="4813" y="3376"/>
                  </a:cubicBezTo>
                  <a:cubicBezTo>
                    <a:pt x="4821" y="3376"/>
                    <a:pt x="4821" y="3376"/>
                    <a:pt x="4829" y="3376"/>
                  </a:cubicBezTo>
                  <a:cubicBezTo>
                    <a:pt x="4837" y="3376"/>
                    <a:pt x="4845" y="3376"/>
                    <a:pt x="4845" y="3384"/>
                  </a:cubicBezTo>
                  <a:cubicBezTo>
                    <a:pt x="4845" y="3384"/>
                    <a:pt x="4845" y="3391"/>
                    <a:pt x="4837" y="3391"/>
                  </a:cubicBezTo>
                  <a:cubicBezTo>
                    <a:pt x="4821" y="3400"/>
                    <a:pt x="4790" y="3439"/>
                    <a:pt x="4781" y="3455"/>
                  </a:cubicBezTo>
                  <a:cubicBezTo>
                    <a:pt x="4774" y="3471"/>
                    <a:pt x="4758" y="3486"/>
                    <a:pt x="4742" y="3502"/>
                  </a:cubicBezTo>
                  <a:cubicBezTo>
                    <a:pt x="4734" y="3502"/>
                    <a:pt x="4726" y="3510"/>
                    <a:pt x="4718" y="3510"/>
                  </a:cubicBezTo>
                  <a:cubicBezTo>
                    <a:pt x="4703" y="3518"/>
                    <a:pt x="4687" y="3526"/>
                    <a:pt x="4687" y="3534"/>
                  </a:cubicBezTo>
                  <a:cubicBezTo>
                    <a:pt x="4687" y="3542"/>
                    <a:pt x="4687" y="3542"/>
                    <a:pt x="4687" y="3542"/>
                  </a:cubicBezTo>
                  <a:cubicBezTo>
                    <a:pt x="4687" y="3550"/>
                    <a:pt x="4679" y="3550"/>
                    <a:pt x="4679" y="3550"/>
                  </a:cubicBezTo>
                  <a:cubicBezTo>
                    <a:pt x="4687" y="3550"/>
                    <a:pt x="4687" y="3550"/>
                    <a:pt x="4703" y="3542"/>
                  </a:cubicBezTo>
                  <a:cubicBezTo>
                    <a:pt x="4742" y="3526"/>
                    <a:pt x="4774" y="3502"/>
                    <a:pt x="4781" y="3486"/>
                  </a:cubicBezTo>
                  <a:cubicBezTo>
                    <a:pt x="4781" y="3478"/>
                    <a:pt x="4781" y="3478"/>
                    <a:pt x="4781" y="3478"/>
                  </a:cubicBezTo>
                  <a:cubicBezTo>
                    <a:pt x="4790" y="3463"/>
                    <a:pt x="4805" y="3423"/>
                    <a:pt x="4861" y="3400"/>
                  </a:cubicBezTo>
                  <a:cubicBezTo>
                    <a:pt x="4884" y="3391"/>
                    <a:pt x="4908" y="3376"/>
                    <a:pt x="4924" y="3368"/>
                  </a:cubicBezTo>
                  <a:cubicBezTo>
                    <a:pt x="4940" y="3352"/>
                    <a:pt x="4963" y="3344"/>
                    <a:pt x="4979" y="3336"/>
                  </a:cubicBezTo>
                  <a:cubicBezTo>
                    <a:pt x="4995" y="3336"/>
                    <a:pt x="5034" y="3320"/>
                    <a:pt x="5074" y="3304"/>
                  </a:cubicBezTo>
                  <a:cubicBezTo>
                    <a:pt x="5114" y="3289"/>
                    <a:pt x="5145" y="3273"/>
                    <a:pt x="5161" y="3273"/>
                  </a:cubicBezTo>
                  <a:cubicBezTo>
                    <a:pt x="5161" y="3273"/>
                    <a:pt x="5161" y="3273"/>
                    <a:pt x="5169" y="3273"/>
                  </a:cubicBezTo>
                  <a:cubicBezTo>
                    <a:pt x="5169" y="3273"/>
                    <a:pt x="5161" y="3265"/>
                    <a:pt x="5153" y="3257"/>
                  </a:cubicBezTo>
                  <a:lnTo>
                    <a:pt x="5153" y="3257"/>
                  </a:lnTo>
                  <a:cubicBezTo>
                    <a:pt x="5137" y="3249"/>
                    <a:pt x="5129" y="3241"/>
                    <a:pt x="5137" y="3225"/>
                  </a:cubicBezTo>
                  <a:cubicBezTo>
                    <a:pt x="5145" y="3210"/>
                    <a:pt x="5153" y="3194"/>
                    <a:pt x="5177" y="3178"/>
                  </a:cubicBezTo>
                  <a:cubicBezTo>
                    <a:pt x="5185" y="3162"/>
                    <a:pt x="5193" y="3154"/>
                    <a:pt x="5193" y="3138"/>
                  </a:cubicBezTo>
                  <a:cubicBezTo>
                    <a:pt x="5193" y="3131"/>
                    <a:pt x="5193" y="3123"/>
                    <a:pt x="5201" y="3115"/>
                  </a:cubicBezTo>
                  <a:cubicBezTo>
                    <a:pt x="5208" y="3107"/>
                    <a:pt x="5208" y="3107"/>
                    <a:pt x="5216" y="3099"/>
                  </a:cubicBezTo>
                  <a:cubicBezTo>
                    <a:pt x="5224" y="3099"/>
                    <a:pt x="5224" y="3099"/>
                    <a:pt x="5224" y="3091"/>
                  </a:cubicBezTo>
                  <a:cubicBezTo>
                    <a:pt x="5224" y="3083"/>
                    <a:pt x="5224" y="3083"/>
                    <a:pt x="5224" y="3075"/>
                  </a:cubicBezTo>
                  <a:cubicBezTo>
                    <a:pt x="5224" y="3060"/>
                    <a:pt x="5224" y="3044"/>
                    <a:pt x="5216" y="3028"/>
                  </a:cubicBezTo>
                  <a:lnTo>
                    <a:pt x="5208" y="3020"/>
                  </a:lnTo>
                  <a:cubicBezTo>
                    <a:pt x="5201" y="3004"/>
                    <a:pt x="5193" y="2988"/>
                    <a:pt x="5193" y="2973"/>
                  </a:cubicBezTo>
                  <a:cubicBezTo>
                    <a:pt x="5193" y="2973"/>
                    <a:pt x="5193" y="2973"/>
                    <a:pt x="5193" y="2965"/>
                  </a:cubicBezTo>
                  <a:cubicBezTo>
                    <a:pt x="5201" y="2949"/>
                    <a:pt x="5208" y="2925"/>
                    <a:pt x="5216" y="2925"/>
                  </a:cubicBezTo>
                  <a:cubicBezTo>
                    <a:pt x="5224" y="2925"/>
                    <a:pt x="5224" y="2925"/>
                    <a:pt x="5224" y="2925"/>
                  </a:cubicBezTo>
                  <a:cubicBezTo>
                    <a:pt x="5224" y="2925"/>
                    <a:pt x="5224" y="2909"/>
                    <a:pt x="5216" y="2894"/>
                  </a:cubicBezTo>
                  <a:cubicBezTo>
                    <a:pt x="5216" y="2894"/>
                    <a:pt x="5208" y="2886"/>
                    <a:pt x="5201" y="2886"/>
                  </a:cubicBezTo>
                  <a:cubicBezTo>
                    <a:pt x="5201" y="2886"/>
                    <a:pt x="5193" y="2886"/>
                    <a:pt x="5193" y="2878"/>
                  </a:cubicBezTo>
                  <a:cubicBezTo>
                    <a:pt x="5193" y="2870"/>
                    <a:pt x="5193" y="2862"/>
                    <a:pt x="5201" y="2854"/>
                  </a:cubicBezTo>
                  <a:cubicBezTo>
                    <a:pt x="5208" y="2846"/>
                    <a:pt x="5216" y="2838"/>
                    <a:pt x="5224" y="2838"/>
                  </a:cubicBezTo>
                  <a:cubicBezTo>
                    <a:pt x="5232" y="2830"/>
                    <a:pt x="5240" y="2830"/>
                    <a:pt x="5248" y="2807"/>
                  </a:cubicBezTo>
                  <a:cubicBezTo>
                    <a:pt x="5272" y="2759"/>
                    <a:pt x="5272" y="2727"/>
                    <a:pt x="5272" y="2720"/>
                  </a:cubicBezTo>
                  <a:cubicBezTo>
                    <a:pt x="5272" y="2712"/>
                    <a:pt x="5272" y="2712"/>
                    <a:pt x="5264" y="2712"/>
                  </a:cubicBezTo>
                  <a:cubicBezTo>
                    <a:pt x="5264" y="2696"/>
                    <a:pt x="5264" y="2672"/>
                    <a:pt x="5272" y="2656"/>
                  </a:cubicBezTo>
                  <a:cubicBezTo>
                    <a:pt x="5272" y="2625"/>
                    <a:pt x="5272" y="2593"/>
                    <a:pt x="5256" y="2561"/>
                  </a:cubicBezTo>
                  <a:cubicBezTo>
                    <a:pt x="5248" y="2554"/>
                    <a:pt x="5240" y="2546"/>
                    <a:pt x="5232" y="2546"/>
                  </a:cubicBezTo>
                  <a:cubicBezTo>
                    <a:pt x="5224" y="2538"/>
                    <a:pt x="5208" y="2538"/>
                    <a:pt x="5208" y="2506"/>
                  </a:cubicBezTo>
                  <a:cubicBezTo>
                    <a:pt x="5216" y="2459"/>
                    <a:pt x="5193" y="2443"/>
                    <a:pt x="5177" y="2427"/>
                  </a:cubicBezTo>
                  <a:lnTo>
                    <a:pt x="5169" y="2419"/>
                  </a:lnTo>
                  <a:cubicBezTo>
                    <a:pt x="5153" y="2411"/>
                    <a:pt x="5145" y="2403"/>
                    <a:pt x="5153" y="2388"/>
                  </a:cubicBezTo>
                  <a:cubicBezTo>
                    <a:pt x="5153" y="2380"/>
                    <a:pt x="5153" y="2372"/>
                    <a:pt x="5153" y="2364"/>
                  </a:cubicBezTo>
                  <a:cubicBezTo>
                    <a:pt x="5161" y="2356"/>
                    <a:pt x="5161" y="2348"/>
                    <a:pt x="5153" y="2324"/>
                  </a:cubicBezTo>
                  <a:cubicBezTo>
                    <a:pt x="5145" y="2301"/>
                    <a:pt x="5129" y="2285"/>
                    <a:pt x="5121" y="2269"/>
                  </a:cubicBezTo>
                  <a:cubicBezTo>
                    <a:pt x="5114" y="2261"/>
                    <a:pt x="5106" y="2253"/>
                    <a:pt x="5098" y="2245"/>
                  </a:cubicBezTo>
                  <a:cubicBezTo>
                    <a:pt x="5082" y="2221"/>
                    <a:pt x="5050" y="2214"/>
                    <a:pt x="5050" y="2214"/>
                  </a:cubicBezTo>
                  <a:cubicBezTo>
                    <a:pt x="5050" y="2206"/>
                    <a:pt x="5050" y="2206"/>
                    <a:pt x="5050" y="2206"/>
                  </a:cubicBezTo>
                  <a:lnTo>
                    <a:pt x="5050" y="2206"/>
                  </a:lnTo>
                  <a:cubicBezTo>
                    <a:pt x="5034" y="1463"/>
                    <a:pt x="5034" y="1463"/>
                    <a:pt x="5034" y="1463"/>
                  </a:cubicBezTo>
                  <a:cubicBezTo>
                    <a:pt x="5034" y="1463"/>
                    <a:pt x="5027" y="1447"/>
                    <a:pt x="5003" y="1447"/>
                  </a:cubicBezTo>
                  <a:cubicBezTo>
                    <a:pt x="4987" y="1447"/>
                    <a:pt x="4971" y="1447"/>
                    <a:pt x="4963" y="1439"/>
                  </a:cubicBezTo>
                  <a:cubicBezTo>
                    <a:pt x="4948" y="1439"/>
                    <a:pt x="4940" y="1439"/>
                    <a:pt x="4940" y="1439"/>
                  </a:cubicBezTo>
                  <a:cubicBezTo>
                    <a:pt x="4940" y="1439"/>
                    <a:pt x="4932" y="1447"/>
                    <a:pt x="4932" y="1455"/>
                  </a:cubicBezTo>
                  <a:cubicBezTo>
                    <a:pt x="4932" y="1463"/>
                    <a:pt x="4924" y="1478"/>
                    <a:pt x="4916" y="1478"/>
                  </a:cubicBezTo>
                  <a:cubicBezTo>
                    <a:pt x="4916" y="1478"/>
                    <a:pt x="4908" y="1471"/>
                    <a:pt x="4900" y="1471"/>
                  </a:cubicBezTo>
                  <a:cubicBezTo>
                    <a:pt x="4892" y="1463"/>
                    <a:pt x="4892" y="1447"/>
                    <a:pt x="4884" y="1431"/>
                  </a:cubicBezTo>
                  <a:cubicBezTo>
                    <a:pt x="4884" y="1415"/>
                    <a:pt x="4884" y="1407"/>
                    <a:pt x="4868" y="1407"/>
                  </a:cubicBezTo>
                  <a:cubicBezTo>
                    <a:pt x="4853" y="1407"/>
                    <a:pt x="4853" y="1407"/>
                    <a:pt x="4845" y="1415"/>
                  </a:cubicBezTo>
                  <a:cubicBezTo>
                    <a:pt x="4837" y="1415"/>
                    <a:pt x="4837" y="1423"/>
                    <a:pt x="4813" y="1423"/>
                  </a:cubicBezTo>
                  <a:cubicBezTo>
                    <a:pt x="4781" y="1423"/>
                    <a:pt x="4758" y="1399"/>
                    <a:pt x="4750" y="1391"/>
                  </a:cubicBezTo>
                  <a:cubicBezTo>
                    <a:pt x="4742" y="1384"/>
                    <a:pt x="4742" y="1384"/>
                    <a:pt x="4734" y="1384"/>
                  </a:cubicBezTo>
                  <a:cubicBezTo>
                    <a:pt x="4718" y="1376"/>
                    <a:pt x="4695" y="1368"/>
                    <a:pt x="4671" y="1336"/>
                  </a:cubicBezTo>
                  <a:cubicBezTo>
                    <a:pt x="4631" y="1289"/>
                    <a:pt x="4608" y="1273"/>
                    <a:pt x="4584" y="1273"/>
                  </a:cubicBezTo>
                  <a:cubicBezTo>
                    <a:pt x="4568" y="1281"/>
                    <a:pt x="4560" y="1289"/>
                    <a:pt x="4552" y="1304"/>
                  </a:cubicBezTo>
                  <a:cubicBezTo>
                    <a:pt x="4544" y="1304"/>
                    <a:pt x="4544" y="1313"/>
                    <a:pt x="4544" y="1313"/>
                  </a:cubicBezTo>
                  <a:cubicBezTo>
                    <a:pt x="4544" y="1313"/>
                    <a:pt x="4544" y="1320"/>
                    <a:pt x="4537" y="1320"/>
                  </a:cubicBezTo>
                  <a:cubicBezTo>
                    <a:pt x="4528" y="1328"/>
                    <a:pt x="4521" y="1344"/>
                    <a:pt x="4505" y="1344"/>
                  </a:cubicBezTo>
                  <a:cubicBezTo>
                    <a:pt x="4497" y="1344"/>
                    <a:pt x="4489" y="1336"/>
                    <a:pt x="4481" y="1328"/>
                  </a:cubicBezTo>
                  <a:cubicBezTo>
                    <a:pt x="4465" y="1320"/>
                    <a:pt x="4457" y="1313"/>
                    <a:pt x="4450" y="1304"/>
                  </a:cubicBezTo>
                  <a:cubicBezTo>
                    <a:pt x="4450" y="1297"/>
                    <a:pt x="4442" y="1289"/>
                    <a:pt x="4434" y="1289"/>
                  </a:cubicBezTo>
                  <a:cubicBezTo>
                    <a:pt x="4418" y="1289"/>
                    <a:pt x="4378" y="1289"/>
                    <a:pt x="4370" y="1313"/>
                  </a:cubicBezTo>
                  <a:cubicBezTo>
                    <a:pt x="4363" y="1336"/>
                    <a:pt x="4355" y="1360"/>
                    <a:pt x="4339" y="1360"/>
                  </a:cubicBezTo>
                  <a:cubicBezTo>
                    <a:pt x="4331" y="1360"/>
                    <a:pt x="4323" y="1360"/>
                    <a:pt x="4315" y="1352"/>
                  </a:cubicBezTo>
                  <a:cubicBezTo>
                    <a:pt x="4307" y="1344"/>
                    <a:pt x="4299" y="1336"/>
                    <a:pt x="4299" y="1328"/>
                  </a:cubicBezTo>
                  <a:cubicBezTo>
                    <a:pt x="4299" y="1320"/>
                    <a:pt x="4291" y="1320"/>
                    <a:pt x="4291" y="1320"/>
                  </a:cubicBezTo>
                  <a:cubicBezTo>
                    <a:pt x="4284" y="1320"/>
                    <a:pt x="4284" y="1320"/>
                    <a:pt x="4276" y="1320"/>
                  </a:cubicBezTo>
                  <a:cubicBezTo>
                    <a:pt x="4236" y="1336"/>
                    <a:pt x="4212" y="1352"/>
                    <a:pt x="4188" y="1376"/>
                  </a:cubicBezTo>
                  <a:cubicBezTo>
                    <a:pt x="4188" y="1384"/>
                    <a:pt x="4188" y="1384"/>
                    <a:pt x="4188" y="1384"/>
                  </a:cubicBezTo>
                  <a:cubicBezTo>
                    <a:pt x="4173" y="1407"/>
                    <a:pt x="4157" y="1423"/>
                    <a:pt x="4141" y="1423"/>
                  </a:cubicBezTo>
                  <a:cubicBezTo>
                    <a:pt x="4133" y="1423"/>
                    <a:pt x="4125" y="1415"/>
                    <a:pt x="4117" y="1415"/>
                  </a:cubicBezTo>
                  <a:cubicBezTo>
                    <a:pt x="4094" y="1391"/>
                    <a:pt x="4078" y="1376"/>
                    <a:pt x="4046" y="1352"/>
                  </a:cubicBezTo>
                  <a:cubicBezTo>
                    <a:pt x="4046" y="1344"/>
                    <a:pt x="4038" y="1344"/>
                    <a:pt x="4038" y="1336"/>
                  </a:cubicBezTo>
                  <a:cubicBezTo>
                    <a:pt x="4023" y="1320"/>
                    <a:pt x="4007" y="1304"/>
                    <a:pt x="4000" y="1304"/>
                  </a:cubicBezTo>
                  <a:cubicBezTo>
                    <a:pt x="4000" y="1304"/>
                    <a:pt x="4000" y="1304"/>
                    <a:pt x="3992" y="1313"/>
                  </a:cubicBezTo>
                  <a:cubicBezTo>
                    <a:pt x="3992" y="1320"/>
                    <a:pt x="3992" y="1320"/>
                    <a:pt x="3992" y="1320"/>
                  </a:cubicBezTo>
                  <a:cubicBezTo>
                    <a:pt x="3984" y="1336"/>
                    <a:pt x="3976" y="1352"/>
                    <a:pt x="3968" y="1352"/>
                  </a:cubicBezTo>
                  <a:cubicBezTo>
                    <a:pt x="3960" y="1352"/>
                    <a:pt x="3960" y="1352"/>
                    <a:pt x="3952" y="1344"/>
                  </a:cubicBezTo>
                  <a:cubicBezTo>
                    <a:pt x="3937" y="1320"/>
                    <a:pt x="3929" y="1313"/>
                    <a:pt x="3913" y="1297"/>
                  </a:cubicBezTo>
                  <a:cubicBezTo>
                    <a:pt x="3905" y="1289"/>
                    <a:pt x="3905" y="1289"/>
                    <a:pt x="3897" y="1281"/>
                  </a:cubicBezTo>
                  <a:cubicBezTo>
                    <a:pt x="3897" y="1273"/>
                    <a:pt x="3897" y="1273"/>
                    <a:pt x="3897" y="1273"/>
                  </a:cubicBezTo>
                  <a:cubicBezTo>
                    <a:pt x="3897" y="1273"/>
                    <a:pt x="3889" y="1273"/>
                    <a:pt x="3889" y="1289"/>
                  </a:cubicBezTo>
                  <a:cubicBezTo>
                    <a:pt x="3881" y="1297"/>
                    <a:pt x="3881" y="1304"/>
                    <a:pt x="3874" y="1313"/>
                  </a:cubicBezTo>
                  <a:cubicBezTo>
                    <a:pt x="3865" y="1320"/>
                    <a:pt x="3865" y="1328"/>
                    <a:pt x="3865" y="1344"/>
                  </a:cubicBezTo>
                  <a:cubicBezTo>
                    <a:pt x="3865" y="1368"/>
                    <a:pt x="3858" y="1407"/>
                    <a:pt x="3842" y="1407"/>
                  </a:cubicBezTo>
                  <a:cubicBezTo>
                    <a:pt x="3842" y="1407"/>
                    <a:pt x="3842" y="1407"/>
                    <a:pt x="3842" y="1399"/>
                  </a:cubicBezTo>
                  <a:cubicBezTo>
                    <a:pt x="3834" y="1399"/>
                    <a:pt x="3834" y="1399"/>
                    <a:pt x="3834" y="1399"/>
                  </a:cubicBezTo>
                  <a:cubicBezTo>
                    <a:pt x="3818" y="1399"/>
                    <a:pt x="3802" y="1391"/>
                    <a:pt x="3802" y="1360"/>
                  </a:cubicBezTo>
                  <a:cubicBezTo>
                    <a:pt x="3810" y="1352"/>
                    <a:pt x="3810" y="1344"/>
                    <a:pt x="3810" y="1336"/>
                  </a:cubicBezTo>
                  <a:cubicBezTo>
                    <a:pt x="3810" y="1328"/>
                    <a:pt x="3818" y="1313"/>
                    <a:pt x="3818" y="1313"/>
                  </a:cubicBezTo>
                  <a:cubicBezTo>
                    <a:pt x="3810" y="1313"/>
                    <a:pt x="3810" y="1313"/>
                    <a:pt x="3810" y="1313"/>
                  </a:cubicBezTo>
                  <a:cubicBezTo>
                    <a:pt x="3810" y="1313"/>
                    <a:pt x="3810" y="1313"/>
                    <a:pt x="3802" y="1313"/>
                  </a:cubicBezTo>
                  <a:cubicBezTo>
                    <a:pt x="3794" y="1313"/>
                    <a:pt x="3786" y="1313"/>
                    <a:pt x="3778" y="1313"/>
                  </a:cubicBezTo>
                  <a:cubicBezTo>
                    <a:pt x="3731" y="1313"/>
                    <a:pt x="3723" y="1320"/>
                    <a:pt x="3723" y="1320"/>
                  </a:cubicBezTo>
                  <a:cubicBezTo>
                    <a:pt x="3723" y="1336"/>
                    <a:pt x="3715" y="1344"/>
                    <a:pt x="3699" y="1344"/>
                  </a:cubicBezTo>
                  <a:cubicBezTo>
                    <a:pt x="3692" y="1344"/>
                    <a:pt x="3684" y="1336"/>
                    <a:pt x="3676" y="1328"/>
                  </a:cubicBezTo>
                  <a:lnTo>
                    <a:pt x="3676" y="1328"/>
                  </a:lnTo>
                  <a:cubicBezTo>
                    <a:pt x="3660" y="1313"/>
                    <a:pt x="3652" y="1297"/>
                    <a:pt x="3628" y="1289"/>
                  </a:cubicBezTo>
                  <a:cubicBezTo>
                    <a:pt x="3597" y="1281"/>
                    <a:pt x="3573" y="1289"/>
                    <a:pt x="3565" y="1304"/>
                  </a:cubicBezTo>
                  <a:cubicBezTo>
                    <a:pt x="3557" y="1320"/>
                    <a:pt x="3534" y="1344"/>
                    <a:pt x="3518" y="1344"/>
                  </a:cubicBezTo>
                  <a:cubicBezTo>
                    <a:pt x="3510" y="1344"/>
                    <a:pt x="3502" y="1344"/>
                    <a:pt x="3502" y="1336"/>
                  </a:cubicBezTo>
                  <a:cubicBezTo>
                    <a:pt x="3502" y="1320"/>
                    <a:pt x="3502" y="1304"/>
                    <a:pt x="3502" y="1297"/>
                  </a:cubicBezTo>
                  <a:cubicBezTo>
                    <a:pt x="3502" y="1281"/>
                    <a:pt x="3502" y="1265"/>
                    <a:pt x="3486" y="1265"/>
                  </a:cubicBezTo>
                  <a:lnTo>
                    <a:pt x="3478" y="1257"/>
                  </a:lnTo>
                  <a:cubicBezTo>
                    <a:pt x="3462" y="1257"/>
                    <a:pt x="3462" y="1257"/>
                    <a:pt x="3462" y="1233"/>
                  </a:cubicBezTo>
                  <a:lnTo>
                    <a:pt x="3462" y="1226"/>
                  </a:lnTo>
                  <a:cubicBezTo>
                    <a:pt x="3462" y="1210"/>
                    <a:pt x="3462" y="1202"/>
                    <a:pt x="3454" y="1202"/>
                  </a:cubicBezTo>
                  <a:lnTo>
                    <a:pt x="3446" y="1194"/>
                  </a:lnTo>
                  <a:cubicBezTo>
                    <a:pt x="3431" y="1194"/>
                    <a:pt x="3423" y="1194"/>
                    <a:pt x="3415" y="1194"/>
                  </a:cubicBezTo>
                  <a:cubicBezTo>
                    <a:pt x="3415" y="1194"/>
                    <a:pt x="3407" y="1194"/>
                    <a:pt x="3399" y="1194"/>
                  </a:cubicBezTo>
                  <a:cubicBezTo>
                    <a:pt x="3391" y="1194"/>
                    <a:pt x="3391" y="1194"/>
                    <a:pt x="3391" y="1202"/>
                  </a:cubicBezTo>
                  <a:lnTo>
                    <a:pt x="3383" y="1210"/>
                  </a:lnTo>
                  <a:cubicBezTo>
                    <a:pt x="3383" y="1210"/>
                    <a:pt x="3375" y="1210"/>
                    <a:pt x="3375" y="1202"/>
                  </a:cubicBezTo>
                  <a:lnTo>
                    <a:pt x="3367" y="1202"/>
                  </a:lnTo>
                  <a:cubicBezTo>
                    <a:pt x="3367" y="1202"/>
                    <a:pt x="3359" y="1202"/>
                    <a:pt x="3359" y="1218"/>
                  </a:cubicBezTo>
                  <a:cubicBezTo>
                    <a:pt x="3352" y="1241"/>
                    <a:pt x="3336" y="1249"/>
                    <a:pt x="3320" y="1249"/>
                  </a:cubicBezTo>
                  <a:cubicBezTo>
                    <a:pt x="3312" y="1249"/>
                    <a:pt x="3304" y="1249"/>
                    <a:pt x="3304" y="1233"/>
                  </a:cubicBezTo>
                  <a:cubicBezTo>
                    <a:pt x="3304" y="1233"/>
                    <a:pt x="3304" y="1233"/>
                    <a:pt x="3304" y="1226"/>
                  </a:cubicBezTo>
                  <a:cubicBezTo>
                    <a:pt x="3304" y="1210"/>
                    <a:pt x="3296" y="1202"/>
                    <a:pt x="3273" y="1202"/>
                  </a:cubicBezTo>
                  <a:lnTo>
                    <a:pt x="3265" y="1202"/>
                  </a:lnTo>
                  <a:cubicBezTo>
                    <a:pt x="3257" y="1202"/>
                    <a:pt x="3241" y="1202"/>
                    <a:pt x="3233" y="1202"/>
                  </a:cubicBezTo>
                  <a:cubicBezTo>
                    <a:pt x="3225" y="1210"/>
                    <a:pt x="3217" y="1210"/>
                    <a:pt x="3209" y="1210"/>
                  </a:cubicBezTo>
                  <a:cubicBezTo>
                    <a:pt x="3194" y="1210"/>
                    <a:pt x="3186" y="1210"/>
                    <a:pt x="3178" y="1202"/>
                  </a:cubicBezTo>
                  <a:lnTo>
                    <a:pt x="3178" y="1202"/>
                  </a:lnTo>
                  <a:lnTo>
                    <a:pt x="3178" y="1202"/>
                  </a:lnTo>
                  <a:cubicBezTo>
                    <a:pt x="3178" y="1202"/>
                    <a:pt x="3170" y="1170"/>
                    <a:pt x="3130" y="1178"/>
                  </a:cubicBezTo>
                  <a:cubicBezTo>
                    <a:pt x="3122" y="1178"/>
                    <a:pt x="3115" y="1178"/>
                    <a:pt x="3115" y="1178"/>
                  </a:cubicBezTo>
                  <a:cubicBezTo>
                    <a:pt x="3091" y="1178"/>
                    <a:pt x="3083" y="1170"/>
                    <a:pt x="3067" y="1162"/>
                  </a:cubicBezTo>
                  <a:cubicBezTo>
                    <a:pt x="3059" y="1162"/>
                    <a:pt x="3051" y="1162"/>
                    <a:pt x="3043" y="1154"/>
                  </a:cubicBezTo>
                  <a:cubicBezTo>
                    <a:pt x="3020" y="1154"/>
                    <a:pt x="3012" y="1131"/>
                    <a:pt x="3012" y="1115"/>
                  </a:cubicBezTo>
                  <a:cubicBezTo>
                    <a:pt x="3012" y="1099"/>
                    <a:pt x="3012" y="1091"/>
                    <a:pt x="3004" y="1083"/>
                  </a:cubicBezTo>
                  <a:cubicBezTo>
                    <a:pt x="3004" y="1075"/>
                    <a:pt x="3004" y="1075"/>
                    <a:pt x="3004" y="1075"/>
                  </a:cubicBezTo>
                  <a:cubicBezTo>
                    <a:pt x="2988" y="1051"/>
                    <a:pt x="2980" y="1028"/>
                    <a:pt x="2964" y="1036"/>
                  </a:cubicBezTo>
                  <a:cubicBezTo>
                    <a:pt x="2956" y="1044"/>
                    <a:pt x="2956" y="1044"/>
                    <a:pt x="2956" y="1051"/>
                  </a:cubicBezTo>
                  <a:cubicBezTo>
                    <a:pt x="2948" y="1067"/>
                    <a:pt x="2948" y="1075"/>
                    <a:pt x="2933" y="1075"/>
                  </a:cubicBezTo>
                  <a:cubicBezTo>
                    <a:pt x="2925" y="1075"/>
                    <a:pt x="2917" y="1075"/>
                    <a:pt x="2917" y="1075"/>
                  </a:cubicBezTo>
                  <a:cubicBezTo>
                    <a:pt x="2909" y="1067"/>
                    <a:pt x="2901" y="1067"/>
                    <a:pt x="2893" y="1067"/>
                  </a:cubicBezTo>
                  <a:cubicBezTo>
                    <a:pt x="2885" y="1067"/>
                    <a:pt x="2885" y="1075"/>
                    <a:pt x="2877" y="1075"/>
                  </a:cubicBezTo>
                  <a:cubicBezTo>
                    <a:pt x="2869" y="1075"/>
                    <a:pt x="2869" y="1075"/>
                    <a:pt x="2862" y="1075"/>
                  </a:cubicBezTo>
                  <a:cubicBezTo>
                    <a:pt x="2854" y="1075"/>
                    <a:pt x="2846" y="1075"/>
                    <a:pt x="2830" y="1060"/>
                  </a:cubicBezTo>
                  <a:cubicBezTo>
                    <a:pt x="2814" y="1051"/>
                    <a:pt x="2798" y="1028"/>
                    <a:pt x="2790" y="1012"/>
                  </a:cubicBezTo>
                  <a:cubicBezTo>
                    <a:pt x="2782" y="996"/>
                    <a:pt x="2775" y="988"/>
                    <a:pt x="2759" y="973"/>
                  </a:cubicBezTo>
                  <a:cubicBezTo>
                    <a:pt x="2719" y="957"/>
                    <a:pt x="2735" y="174"/>
                    <a:pt x="2735" y="71"/>
                  </a:cubicBezTo>
                  <a:cubicBezTo>
                    <a:pt x="1605" y="8"/>
                    <a:pt x="1605" y="8"/>
                    <a:pt x="1605" y="8"/>
                  </a:cubicBezTo>
                  <a:cubicBezTo>
                    <a:pt x="1462" y="2103"/>
                    <a:pt x="1462" y="2103"/>
                    <a:pt x="1462" y="2103"/>
                  </a:cubicBezTo>
                  <a:cubicBezTo>
                    <a:pt x="1462" y="2103"/>
                    <a:pt x="1454" y="2150"/>
                    <a:pt x="1423" y="2150"/>
                  </a:cubicBezTo>
                  <a:cubicBezTo>
                    <a:pt x="1399" y="2150"/>
                    <a:pt x="79" y="2040"/>
                    <a:pt x="23" y="2032"/>
                  </a:cubicBezTo>
                  <a:lnTo>
                    <a:pt x="23" y="2032"/>
                  </a:lnTo>
                  <a:lnTo>
                    <a:pt x="23" y="2032"/>
                  </a:lnTo>
                  <a:lnTo>
                    <a:pt x="16" y="2032"/>
                  </a:lnTo>
                  <a:cubicBezTo>
                    <a:pt x="16" y="2032"/>
                    <a:pt x="8" y="2040"/>
                    <a:pt x="55" y="2135"/>
                  </a:cubicBezTo>
                  <a:cubicBezTo>
                    <a:pt x="79" y="2135"/>
                    <a:pt x="87" y="2135"/>
                    <a:pt x="87" y="2135"/>
                  </a:cubicBezTo>
                  <a:cubicBezTo>
                    <a:pt x="95" y="2135"/>
                    <a:pt x="166" y="2190"/>
                    <a:pt x="166" y="2261"/>
                  </a:cubicBezTo>
                  <a:cubicBezTo>
                    <a:pt x="166" y="2293"/>
                    <a:pt x="174" y="2301"/>
                    <a:pt x="189" y="2301"/>
                  </a:cubicBezTo>
                  <a:cubicBezTo>
                    <a:pt x="197" y="2301"/>
                    <a:pt x="213" y="2301"/>
                    <a:pt x="237" y="2316"/>
                  </a:cubicBezTo>
                  <a:cubicBezTo>
                    <a:pt x="292" y="2356"/>
                    <a:pt x="316" y="2380"/>
                    <a:pt x="355" y="2419"/>
                  </a:cubicBezTo>
                  <a:cubicBezTo>
                    <a:pt x="363" y="2435"/>
                    <a:pt x="371" y="2435"/>
                    <a:pt x="379" y="2443"/>
                  </a:cubicBezTo>
                  <a:cubicBezTo>
                    <a:pt x="403" y="2474"/>
                    <a:pt x="419" y="2482"/>
                    <a:pt x="427" y="2538"/>
                  </a:cubicBezTo>
                  <a:cubicBezTo>
                    <a:pt x="442" y="2569"/>
                    <a:pt x="458" y="2577"/>
                    <a:pt x="482" y="2585"/>
                  </a:cubicBezTo>
                  <a:cubicBezTo>
                    <a:pt x="498" y="2593"/>
                    <a:pt x="513" y="2593"/>
                    <a:pt x="537" y="2609"/>
                  </a:cubicBezTo>
                  <a:cubicBezTo>
                    <a:pt x="545" y="2625"/>
                    <a:pt x="561" y="2633"/>
                    <a:pt x="569" y="2648"/>
                  </a:cubicBezTo>
                  <a:cubicBezTo>
                    <a:pt x="593" y="2672"/>
                    <a:pt x="616" y="2696"/>
                    <a:pt x="656" y="2727"/>
                  </a:cubicBezTo>
                  <a:cubicBezTo>
                    <a:pt x="711" y="2759"/>
                    <a:pt x="711" y="2775"/>
                    <a:pt x="703" y="2791"/>
                  </a:cubicBezTo>
                  <a:cubicBezTo>
                    <a:pt x="703" y="2799"/>
                    <a:pt x="703" y="2807"/>
                    <a:pt x="703" y="2814"/>
                  </a:cubicBezTo>
                  <a:cubicBezTo>
                    <a:pt x="703" y="2822"/>
                    <a:pt x="703" y="2830"/>
                    <a:pt x="703" y="2830"/>
                  </a:cubicBezTo>
                  <a:cubicBezTo>
                    <a:pt x="703" y="2846"/>
                    <a:pt x="695" y="2854"/>
                    <a:pt x="751" y="2917"/>
                  </a:cubicBezTo>
                  <a:cubicBezTo>
                    <a:pt x="775" y="2941"/>
                    <a:pt x="782" y="2957"/>
                    <a:pt x="782" y="2965"/>
                  </a:cubicBezTo>
                  <a:cubicBezTo>
                    <a:pt x="775" y="2980"/>
                    <a:pt x="766" y="2980"/>
                    <a:pt x="759" y="2988"/>
                  </a:cubicBezTo>
                  <a:cubicBezTo>
                    <a:pt x="751" y="2996"/>
                    <a:pt x="735" y="3004"/>
                    <a:pt x="727" y="3020"/>
                  </a:cubicBezTo>
                  <a:cubicBezTo>
                    <a:pt x="719" y="3051"/>
                    <a:pt x="735" y="3091"/>
                    <a:pt x="759" y="3123"/>
                  </a:cubicBezTo>
                  <a:cubicBezTo>
                    <a:pt x="775" y="3147"/>
                    <a:pt x="782" y="3162"/>
                    <a:pt x="790" y="3178"/>
                  </a:cubicBezTo>
                  <a:cubicBezTo>
                    <a:pt x="798" y="3225"/>
                    <a:pt x="822" y="3233"/>
                    <a:pt x="861" y="3241"/>
                  </a:cubicBezTo>
                  <a:cubicBezTo>
                    <a:pt x="869" y="3249"/>
                    <a:pt x="869" y="3249"/>
                    <a:pt x="869" y="3249"/>
                  </a:cubicBezTo>
                  <a:cubicBezTo>
                    <a:pt x="893" y="3257"/>
                    <a:pt x="901" y="3265"/>
                    <a:pt x="901" y="3281"/>
                  </a:cubicBezTo>
                  <a:cubicBezTo>
                    <a:pt x="901" y="3281"/>
                    <a:pt x="909" y="3289"/>
                    <a:pt x="917" y="3304"/>
                  </a:cubicBezTo>
                  <a:cubicBezTo>
                    <a:pt x="941" y="3336"/>
                    <a:pt x="996" y="3368"/>
                    <a:pt x="1028" y="3368"/>
                  </a:cubicBezTo>
                  <a:cubicBezTo>
                    <a:pt x="1051" y="3368"/>
                    <a:pt x="1075" y="3384"/>
                    <a:pt x="1099" y="3407"/>
                  </a:cubicBezTo>
                  <a:cubicBezTo>
                    <a:pt x="1114" y="3423"/>
                    <a:pt x="1130" y="3439"/>
                    <a:pt x="1138" y="3439"/>
                  </a:cubicBezTo>
                  <a:lnTo>
                    <a:pt x="1138" y="3439"/>
                  </a:lnTo>
                  <a:cubicBezTo>
                    <a:pt x="1138" y="3439"/>
                    <a:pt x="1138" y="3431"/>
                    <a:pt x="1146" y="3431"/>
                  </a:cubicBezTo>
                  <a:cubicBezTo>
                    <a:pt x="1162" y="3431"/>
                    <a:pt x="1233" y="3478"/>
                    <a:pt x="1288" y="3518"/>
                  </a:cubicBezTo>
                  <a:cubicBezTo>
                    <a:pt x="1304" y="3534"/>
                    <a:pt x="1320" y="3542"/>
                    <a:pt x="1328" y="3550"/>
                  </a:cubicBezTo>
                  <a:cubicBezTo>
                    <a:pt x="1344" y="3557"/>
                    <a:pt x="1352" y="3557"/>
                    <a:pt x="1359" y="3557"/>
                  </a:cubicBezTo>
                  <a:cubicBezTo>
                    <a:pt x="1367" y="3557"/>
                    <a:pt x="1367" y="3550"/>
                    <a:pt x="1375" y="3534"/>
                  </a:cubicBezTo>
                  <a:cubicBezTo>
                    <a:pt x="1383" y="3518"/>
                    <a:pt x="1391" y="3502"/>
                    <a:pt x="1415" y="3486"/>
                  </a:cubicBezTo>
                  <a:cubicBezTo>
                    <a:pt x="1446" y="3471"/>
                    <a:pt x="1454" y="3439"/>
                    <a:pt x="1462" y="3400"/>
                  </a:cubicBezTo>
                  <a:cubicBezTo>
                    <a:pt x="1462" y="3391"/>
                    <a:pt x="1462" y="3384"/>
                    <a:pt x="1470" y="3368"/>
                  </a:cubicBezTo>
                  <a:cubicBezTo>
                    <a:pt x="1478" y="3344"/>
                    <a:pt x="1494" y="3313"/>
                    <a:pt x="1502" y="3297"/>
                  </a:cubicBezTo>
                  <a:cubicBezTo>
                    <a:pt x="1510" y="3289"/>
                    <a:pt x="1518" y="3281"/>
                    <a:pt x="1518" y="3273"/>
                  </a:cubicBezTo>
                  <a:cubicBezTo>
                    <a:pt x="1518" y="3265"/>
                    <a:pt x="1525" y="3257"/>
                    <a:pt x="1525" y="3249"/>
                  </a:cubicBezTo>
                  <a:cubicBezTo>
                    <a:pt x="1525" y="3225"/>
                    <a:pt x="1533" y="3194"/>
                    <a:pt x="1597" y="3186"/>
                  </a:cubicBezTo>
                  <a:cubicBezTo>
                    <a:pt x="1636" y="3186"/>
                    <a:pt x="1660" y="3170"/>
                    <a:pt x="1676" y="3162"/>
                  </a:cubicBezTo>
                  <a:cubicBezTo>
                    <a:pt x="1692" y="3154"/>
                    <a:pt x="1699" y="3147"/>
                    <a:pt x="1715" y="3147"/>
                  </a:cubicBezTo>
                  <a:cubicBezTo>
                    <a:pt x="1723" y="3147"/>
                    <a:pt x="1723" y="3147"/>
                    <a:pt x="1723" y="3147"/>
                  </a:cubicBezTo>
                  <a:cubicBezTo>
                    <a:pt x="1755" y="3147"/>
                    <a:pt x="1771" y="3162"/>
                    <a:pt x="1778" y="3178"/>
                  </a:cubicBezTo>
                  <a:cubicBezTo>
                    <a:pt x="1794" y="3186"/>
                    <a:pt x="1794" y="3194"/>
                    <a:pt x="1810" y="3194"/>
                  </a:cubicBezTo>
                  <a:cubicBezTo>
                    <a:pt x="1826" y="3194"/>
                    <a:pt x="1834" y="3194"/>
                    <a:pt x="1850" y="3186"/>
                  </a:cubicBezTo>
                  <a:cubicBezTo>
                    <a:pt x="1858" y="3186"/>
                    <a:pt x="1865" y="3186"/>
                    <a:pt x="1873" y="3178"/>
                  </a:cubicBezTo>
                  <a:cubicBezTo>
                    <a:pt x="1881" y="3178"/>
                    <a:pt x="1889" y="3178"/>
                    <a:pt x="1897" y="3178"/>
                  </a:cubicBezTo>
                  <a:cubicBezTo>
                    <a:pt x="1913" y="3178"/>
                    <a:pt x="1921" y="3186"/>
                    <a:pt x="1929" y="3194"/>
                  </a:cubicBezTo>
                  <a:cubicBezTo>
                    <a:pt x="1936" y="3202"/>
                    <a:pt x="1936" y="3202"/>
                    <a:pt x="1936" y="3202"/>
                  </a:cubicBezTo>
                  <a:cubicBezTo>
                    <a:pt x="1945" y="3210"/>
                    <a:pt x="1952" y="3218"/>
                    <a:pt x="1960" y="3218"/>
                  </a:cubicBezTo>
                  <a:cubicBezTo>
                    <a:pt x="1976" y="3218"/>
                    <a:pt x="1992" y="3210"/>
                    <a:pt x="2008" y="3194"/>
                  </a:cubicBezTo>
                  <a:lnTo>
                    <a:pt x="2016" y="3194"/>
                  </a:lnTo>
                  <a:cubicBezTo>
                    <a:pt x="2031" y="3194"/>
                    <a:pt x="2063" y="3233"/>
                    <a:pt x="2111" y="3281"/>
                  </a:cubicBezTo>
                  <a:cubicBezTo>
                    <a:pt x="2126" y="3304"/>
                    <a:pt x="2142" y="3320"/>
                    <a:pt x="2150" y="3336"/>
                  </a:cubicBezTo>
                  <a:cubicBezTo>
                    <a:pt x="2189" y="3376"/>
                    <a:pt x="2269" y="3439"/>
                    <a:pt x="2316" y="3471"/>
                  </a:cubicBezTo>
                  <a:cubicBezTo>
                    <a:pt x="2332" y="3478"/>
                    <a:pt x="2332" y="3494"/>
                    <a:pt x="2340" y="3510"/>
                  </a:cubicBezTo>
                  <a:cubicBezTo>
                    <a:pt x="2340" y="3534"/>
                    <a:pt x="2348" y="3581"/>
                    <a:pt x="2403" y="3668"/>
                  </a:cubicBezTo>
                  <a:cubicBezTo>
                    <a:pt x="2474" y="3763"/>
                    <a:pt x="2482" y="3811"/>
                    <a:pt x="2490" y="3834"/>
                  </a:cubicBezTo>
                  <a:cubicBezTo>
                    <a:pt x="2490" y="3858"/>
                    <a:pt x="2490" y="3866"/>
                    <a:pt x="2506" y="3874"/>
                  </a:cubicBezTo>
                  <a:cubicBezTo>
                    <a:pt x="2522" y="3897"/>
                    <a:pt x="2514" y="3913"/>
                    <a:pt x="2514" y="3921"/>
                  </a:cubicBezTo>
                  <a:cubicBezTo>
                    <a:pt x="2506" y="3929"/>
                    <a:pt x="2506" y="3937"/>
                    <a:pt x="2522" y="3945"/>
                  </a:cubicBezTo>
                  <a:cubicBezTo>
                    <a:pt x="2569" y="3969"/>
                    <a:pt x="2672" y="4103"/>
                    <a:pt x="2695" y="4142"/>
                  </a:cubicBezTo>
                  <a:cubicBezTo>
                    <a:pt x="2703" y="4150"/>
                    <a:pt x="2703" y="4166"/>
                    <a:pt x="2711" y="4174"/>
                  </a:cubicBezTo>
                  <a:cubicBezTo>
                    <a:pt x="2719" y="4198"/>
                    <a:pt x="2727" y="4214"/>
                    <a:pt x="2751" y="4222"/>
                  </a:cubicBezTo>
                  <a:cubicBezTo>
                    <a:pt x="2775" y="4222"/>
                    <a:pt x="2790" y="4237"/>
                    <a:pt x="2806" y="4253"/>
                  </a:cubicBezTo>
                  <a:cubicBezTo>
                    <a:pt x="2814" y="4261"/>
                    <a:pt x="2814" y="4269"/>
                    <a:pt x="2822" y="4277"/>
                  </a:cubicBezTo>
                  <a:cubicBezTo>
                    <a:pt x="2838" y="4293"/>
                    <a:pt x="2838" y="4293"/>
                    <a:pt x="2830" y="4308"/>
                  </a:cubicBezTo>
                  <a:cubicBezTo>
                    <a:pt x="2830" y="4317"/>
                    <a:pt x="2822" y="4324"/>
                    <a:pt x="2822" y="4332"/>
                  </a:cubicBezTo>
                  <a:cubicBezTo>
                    <a:pt x="2822" y="4340"/>
                    <a:pt x="2822" y="4340"/>
                    <a:pt x="2822" y="4348"/>
                  </a:cubicBezTo>
                  <a:cubicBezTo>
                    <a:pt x="2814" y="4372"/>
                    <a:pt x="2806" y="4395"/>
                    <a:pt x="2854" y="4419"/>
                  </a:cubicBezTo>
                  <a:cubicBezTo>
                    <a:pt x="2862" y="4419"/>
                    <a:pt x="2869" y="4427"/>
                    <a:pt x="2869" y="4435"/>
                  </a:cubicBezTo>
                  <a:cubicBezTo>
                    <a:pt x="2869" y="4451"/>
                    <a:pt x="2862" y="4459"/>
                    <a:pt x="2854" y="4475"/>
                  </a:cubicBezTo>
                  <a:cubicBezTo>
                    <a:pt x="2846" y="4490"/>
                    <a:pt x="2838" y="4506"/>
                    <a:pt x="2854" y="4522"/>
                  </a:cubicBezTo>
                  <a:cubicBezTo>
                    <a:pt x="2869" y="4546"/>
                    <a:pt x="2885" y="4577"/>
                    <a:pt x="2909" y="4609"/>
                  </a:cubicBezTo>
                  <a:cubicBezTo>
                    <a:pt x="2925" y="4641"/>
                    <a:pt x="2941" y="4672"/>
                    <a:pt x="2948" y="4680"/>
                  </a:cubicBezTo>
                  <a:cubicBezTo>
                    <a:pt x="2964" y="4696"/>
                    <a:pt x="2956" y="4712"/>
                    <a:pt x="2956" y="4728"/>
                  </a:cubicBezTo>
                  <a:cubicBezTo>
                    <a:pt x="2956" y="4743"/>
                    <a:pt x="2948" y="4759"/>
                    <a:pt x="2964" y="4767"/>
                  </a:cubicBezTo>
                  <a:cubicBezTo>
                    <a:pt x="2972" y="4775"/>
                    <a:pt x="2980" y="4783"/>
                    <a:pt x="2980" y="4799"/>
                  </a:cubicBezTo>
                  <a:cubicBezTo>
                    <a:pt x="2988" y="4807"/>
                    <a:pt x="2988" y="4814"/>
                    <a:pt x="2996" y="4814"/>
                  </a:cubicBezTo>
                  <a:cubicBezTo>
                    <a:pt x="3004" y="4814"/>
                    <a:pt x="3043" y="4822"/>
                    <a:pt x="3106" y="4854"/>
                  </a:cubicBezTo>
                  <a:cubicBezTo>
                    <a:pt x="3122" y="4870"/>
                    <a:pt x="3138" y="4878"/>
                    <a:pt x="3146" y="4886"/>
                  </a:cubicBezTo>
                  <a:cubicBezTo>
                    <a:pt x="3154" y="4894"/>
                    <a:pt x="3154" y="4894"/>
                    <a:pt x="3186" y="4894"/>
                  </a:cubicBezTo>
                  <a:lnTo>
                    <a:pt x="3194" y="4894"/>
                  </a:lnTo>
                  <a:cubicBezTo>
                    <a:pt x="3225" y="4894"/>
                    <a:pt x="3241" y="4901"/>
                    <a:pt x="3265" y="4917"/>
                  </a:cubicBezTo>
                  <a:cubicBezTo>
                    <a:pt x="3273" y="4925"/>
                    <a:pt x="3281" y="4933"/>
                    <a:pt x="3296" y="4941"/>
                  </a:cubicBezTo>
                  <a:cubicBezTo>
                    <a:pt x="3304" y="4949"/>
                    <a:pt x="3312" y="4949"/>
                    <a:pt x="3312" y="4957"/>
                  </a:cubicBezTo>
                  <a:cubicBezTo>
                    <a:pt x="3352" y="4981"/>
                    <a:pt x="3367" y="4988"/>
                    <a:pt x="3407" y="4996"/>
                  </a:cubicBezTo>
                  <a:cubicBezTo>
                    <a:pt x="3423" y="4996"/>
                    <a:pt x="3431" y="4996"/>
                    <a:pt x="3446" y="4996"/>
                  </a:cubicBezTo>
                  <a:cubicBezTo>
                    <a:pt x="3462" y="4996"/>
                    <a:pt x="3470" y="4996"/>
                    <a:pt x="3494" y="4981"/>
                  </a:cubicBezTo>
                  <a:cubicBezTo>
                    <a:pt x="3502" y="4972"/>
                    <a:pt x="3510" y="4972"/>
                    <a:pt x="3518" y="4972"/>
                  </a:cubicBezTo>
                  <a:close/>
                </a:path>
              </a:pathLst>
            </a:custGeom>
            <a:grpFill/>
            <a:ln>
              <a:solidFill>
                <a:schemeClr val="bg1"/>
              </a:solidFill>
            </a:ln>
            <a:effectLst/>
          </p:spPr>
          <p:txBody>
            <a:bodyPr wrap="none" anchor="ctr"/>
            <a:lstStyle/>
            <a:p>
              <a:endParaRPr lang="en-US" sz="900"/>
            </a:p>
          </p:txBody>
        </p:sp>
        <p:sp>
          <p:nvSpPr>
            <p:cNvPr id="17" name="Freeform 24"/>
            <p:cNvSpPr>
              <a:spLocks noChangeArrowheads="1"/>
            </p:cNvSpPr>
            <p:nvPr/>
          </p:nvSpPr>
          <p:spPr bwMode="auto">
            <a:xfrm>
              <a:off x="11000710" y="6629895"/>
              <a:ext cx="1704689" cy="876698"/>
            </a:xfrm>
            <a:custGeom>
              <a:avLst/>
              <a:gdLst>
                <a:gd name="T0" fmla="*/ 3233 w 3242"/>
                <a:gd name="T1" fmla="*/ 751 h 1669"/>
                <a:gd name="T2" fmla="*/ 3233 w 3242"/>
                <a:gd name="T3" fmla="*/ 751 h 1669"/>
                <a:gd name="T4" fmla="*/ 3130 w 3242"/>
                <a:gd name="T5" fmla="*/ 71 h 1669"/>
                <a:gd name="T6" fmla="*/ 0 w 3242"/>
                <a:gd name="T7" fmla="*/ 0 h 1669"/>
                <a:gd name="T8" fmla="*/ 0 w 3242"/>
                <a:gd name="T9" fmla="*/ 245 h 1669"/>
                <a:gd name="T10" fmla="*/ 1123 w 3242"/>
                <a:gd name="T11" fmla="*/ 300 h 1669"/>
                <a:gd name="T12" fmla="*/ 1139 w 3242"/>
                <a:gd name="T13" fmla="*/ 1210 h 1669"/>
                <a:gd name="T14" fmla="*/ 1218 w 3242"/>
                <a:gd name="T15" fmla="*/ 1297 h 1669"/>
                <a:gd name="T16" fmla="*/ 1297 w 3242"/>
                <a:gd name="T17" fmla="*/ 1304 h 1669"/>
                <a:gd name="T18" fmla="*/ 1344 w 3242"/>
                <a:gd name="T19" fmla="*/ 1273 h 1669"/>
                <a:gd name="T20" fmla="*/ 1392 w 3242"/>
                <a:gd name="T21" fmla="*/ 1320 h 1669"/>
                <a:gd name="T22" fmla="*/ 1423 w 3242"/>
                <a:gd name="T23" fmla="*/ 1391 h 1669"/>
                <a:gd name="T24" fmla="*/ 1510 w 3242"/>
                <a:gd name="T25" fmla="*/ 1407 h 1669"/>
                <a:gd name="T26" fmla="*/ 1566 w 3242"/>
                <a:gd name="T27" fmla="*/ 1439 h 1669"/>
                <a:gd name="T28" fmla="*/ 1653 w 3242"/>
                <a:gd name="T29" fmla="*/ 1431 h 1669"/>
                <a:gd name="T30" fmla="*/ 1684 w 3242"/>
                <a:gd name="T31" fmla="*/ 1470 h 1669"/>
                <a:gd name="T32" fmla="*/ 1732 w 3242"/>
                <a:gd name="T33" fmla="*/ 1455 h 1669"/>
                <a:gd name="T34" fmla="*/ 1763 w 3242"/>
                <a:gd name="T35" fmla="*/ 1439 h 1669"/>
                <a:gd name="T36" fmla="*/ 1826 w 3242"/>
                <a:gd name="T37" fmla="*/ 1431 h 1669"/>
                <a:gd name="T38" fmla="*/ 1842 w 3242"/>
                <a:gd name="T39" fmla="*/ 1470 h 1669"/>
                <a:gd name="T40" fmla="*/ 1874 w 3242"/>
                <a:gd name="T41" fmla="*/ 1494 h 1669"/>
                <a:gd name="T42" fmla="*/ 1882 w 3242"/>
                <a:gd name="T43" fmla="*/ 1565 h 1669"/>
                <a:gd name="T44" fmla="*/ 1945 w 3242"/>
                <a:gd name="T45" fmla="*/ 1541 h 1669"/>
                <a:gd name="T46" fmla="*/ 2008 w 3242"/>
                <a:gd name="T47" fmla="*/ 1526 h 1669"/>
                <a:gd name="T48" fmla="*/ 2056 w 3242"/>
                <a:gd name="T49" fmla="*/ 1565 h 1669"/>
                <a:gd name="T50" fmla="*/ 2103 w 3242"/>
                <a:gd name="T51" fmla="*/ 1557 h 1669"/>
                <a:gd name="T52" fmla="*/ 2190 w 3242"/>
                <a:gd name="T53" fmla="*/ 1550 h 1669"/>
                <a:gd name="T54" fmla="*/ 2190 w 3242"/>
                <a:gd name="T55" fmla="*/ 1597 h 1669"/>
                <a:gd name="T56" fmla="*/ 2222 w 3242"/>
                <a:gd name="T57" fmla="*/ 1636 h 1669"/>
                <a:gd name="T58" fmla="*/ 2245 w 3242"/>
                <a:gd name="T59" fmla="*/ 1581 h 1669"/>
                <a:gd name="T60" fmla="*/ 2261 w 3242"/>
                <a:gd name="T61" fmla="*/ 1518 h 1669"/>
                <a:gd name="T62" fmla="*/ 2293 w 3242"/>
                <a:gd name="T63" fmla="*/ 1526 h 1669"/>
                <a:gd name="T64" fmla="*/ 2340 w 3242"/>
                <a:gd name="T65" fmla="*/ 1581 h 1669"/>
                <a:gd name="T66" fmla="*/ 2372 w 3242"/>
                <a:gd name="T67" fmla="*/ 1550 h 1669"/>
                <a:gd name="T68" fmla="*/ 2426 w 3242"/>
                <a:gd name="T69" fmla="*/ 1581 h 1669"/>
                <a:gd name="T70" fmla="*/ 2505 w 3242"/>
                <a:gd name="T71" fmla="*/ 1644 h 1669"/>
                <a:gd name="T72" fmla="*/ 2568 w 3242"/>
                <a:gd name="T73" fmla="*/ 1613 h 1669"/>
                <a:gd name="T74" fmla="*/ 2656 w 3242"/>
                <a:gd name="T75" fmla="*/ 1557 h 1669"/>
                <a:gd name="T76" fmla="*/ 2695 w 3242"/>
                <a:gd name="T77" fmla="*/ 1589 h 1669"/>
                <a:gd name="T78" fmla="*/ 2750 w 3242"/>
                <a:gd name="T79" fmla="*/ 1550 h 1669"/>
                <a:gd name="T80" fmla="*/ 2814 w 3242"/>
                <a:gd name="T81" fmla="*/ 1526 h 1669"/>
                <a:gd name="T82" fmla="*/ 2861 w 3242"/>
                <a:gd name="T83" fmla="*/ 1565 h 1669"/>
                <a:gd name="T84" fmla="*/ 2917 w 3242"/>
                <a:gd name="T85" fmla="*/ 1550 h 1669"/>
                <a:gd name="T86" fmla="*/ 2964 w 3242"/>
                <a:gd name="T87" fmla="*/ 1510 h 1669"/>
                <a:gd name="T88" fmla="*/ 3051 w 3242"/>
                <a:gd name="T89" fmla="*/ 1573 h 1669"/>
                <a:gd name="T90" fmla="*/ 3130 w 3242"/>
                <a:gd name="T91" fmla="*/ 1621 h 1669"/>
                <a:gd name="T92" fmla="*/ 3193 w 3242"/>
                <a:gd name="T93" fmla="*/ 1652 h 1669"/>
                <a:gd name="T94" fmla="*/ 3241 w 3242"/>
                <a:gd name="T95" fmla="*/ 1644 h 1669"/>
                <a:gd name="T96" fmla="*/ 3233 w 3242"/>
                <a:gd name="T97" fmla="*/ 751 h 16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42" h="1669">
                  <a:moveTo>
                    <a:pt x="3233" y="751"/>
                  </a:moveTo>
                  <a:lnTo>
                    <a:pt x="3233" y="751"/>
                  </a:lnTo>
                  <a:cubicBezTo>
                    <a:pt x="3138" y="380"/>
                    <a:pt x="3130" y="71"/>
                    <a:pt x="3130" y="71"/>
                  </a:cubicBezTo>
                  <a:cubicBezTo>
                    <a:pt x="1953" y="87"/>
                    <a:pt x="909" y="55"/>
                    <a:pt x="0" y="0"/>
                  </a:cubicBezTo>
                  <a:cubicBezTo>
                    <a:pt x="0" y="245"/>
                    <a:pt x="0" y="245"/>
                    <a:pt x="0" y="245"/>
                  </a:cubicBezTo>
                  <a:cubicBezTo>
                    <a:pt x="1123" y="300"/>
                    <a:pt x="1123" y="300"/>
                    <a:pt x="1123" y="300"/>
                  </a:cubicBezTo>
                  <a:cubicBezTo>
                    <a:pt x="1123" y="300"/>
                    <a:pt x="1107" y="1186"/>
                    <a:pt x="1139" y="1210"/>
                  </a:cubicBezTo>
                  <a:cubicBezTo>
                    <a:pt x="1170" y="1233"/>
                    <a:pt x="1178" y="1265"/>
                    <a:pt x="1218" y="1297"/>
                  </a:cubicBezTo>
                  <a:cubicBezTo>
                    <a:pt x="1249" y="1328"/>
                    <a:pt x="1249" y="1297"/>
                    <a:pt x="1297" y="1304"/>
                  </a:cubicBezTo>
                  <a:cubicBezTo>
                    <a:pt x="1336" y="1320"/>
                    <a:pt x="1321" y="1281"/>
                    <a:pt x="1344" y="1273"/>
                  </a:cubicBezTo>
                  <a:cubicBezTo>
                    <a:pt x="1360" y="1265"/>
                    <a:pt x="1376" y="1297"/>
                    <a:pt x="1392" y="1320"/>
                  </a:cubicBezTo>
                  <a:cubicBezTo>
                    <a:pt x="1400" y="1344"/>
                    <a:pt x="1392" y="1383"/>
                    <a:pt x="1423" y="1391"/>
                  </a:cubicBezTo>
                  <a:cubicBezTo>
                    <a:pt x="1455" y="1399"/>
                    <a:pt x="1463" y="1415"/>
                    <a:pt x="1510" y="1407"/>
                  </a:cubicBezTo>
                  <a:cubicBezTo>
                    <a:pt x="1550" y="1407"/>
                    <a:pt x="1566" y="1439"/>
                    <a:pt x="1566" y="1439"/>
                  </a:cubicBezTo>
                  <a:cubicBezTo>
                    <a:pt x="1589" y="1455"/>
                    <a:pt x="1621" y="1431"/>
                    <a:pt x="1653" y="1431"/>
                  </a:cubicBezTo>
                  <a:cubicBezTo>
                    <a:pt x="1684" y="1439"/>
                    <a:pt x="1684" y="1447"/>
                    <a:pt x="1684" y="1470"/>
                  </a:cubicBezTo>
                  <a:cubicBezTo>
                    <a:pt x="1692" y="1494"/>
                    <a:pt x="1724" y="1486"/>
                    <a:pt x="1732" y="1455"/>
                  </a:cubicBezTo>
                  <a:cubicBezTo>
                    <a:pt x="1739" y="1423"/>
                    <a:pt x="1763" y="1447"/>
                    <a:pt x="1763" y="1439"/>
                  </a:cubicBezTo>
                  <a:cubicBezTo>
                    <a:pt x="1771" y="1423"/>
                    <a:pt x="1795" y="1431"/>
                    <a:pt x="1826" y="1431"/>
                  </a:cubicBezTo>
                  <a:cubicBezTo>
                    <a:pt x="1850" y="1431"/>
                    <a:pt x="1842" y="1447"/>
                    <a:pt x="1842" y="1470"/>
                  </a:cubicBezTo>
                  <a:cubicBezTo>
                    <a:pt x="1842" y="1494"/>
                    <a:pt x="1850" y="1486"/>
                    <a:pt x="1874" y="1494"/>
                  </a:cubicBezTo>
                  <a:cubicBezTo>
                    <a:pt x="1890" y="1510"/>
                    <a:pt x="1874" y="1541"/>
                    <a:pt x="1882" y="1565"/>
                  </a:cubicBezTo>
                  <a:cubicBezTo>
                    <a:pt x="1898" y="1597"/>
                    <a:pt x="1929" y="1557"/>
                    <a:pt x="1945" y="1541"/>
                  </a:cubicBezTo>
                  <a:cubicBezTo>
                    <a:pt x="1953" y="1518"/>
                    <a:pt x="1977" y="1518"/>
                    <a:pt x="2008" y="1526"/>
                  </a:cubicBezTo>
                  <a:cubicBezTo>
                    <a:pt x="2040" y="1534"/>
                    <a:pt x="2048" y="1550"/>
                    <a:pt x="2056" y="1565"/>
                  </a:cubicBezTo>
                  <a:cubicBezTo>
                    <a:pt x="2072" y="1581"/>
                    <a:pt x="2103" y="1581"/>
                    <a:pt x="2103" y="1557"/>
                  </a:cubicBezTo>
                  <a:cubicBezTo>
                    <a:pt x="2103" y="1541"/>
                    <a:pt x="2174" y="1550"/>
                    <a:pt x="2190" y="1550"/>
                  </a:cubicBezTo>
                  <a:cubicBezTo>
                    <a:pt x="2206" y="1550"/>
                    <a:pt x="2198" y="1565"/>
                    <a:pt x="2190" y="1597"/>
                  </a:cubicBezTo>
                  <a:cubicBezTo>
                    <a:pt x="2182" y="1628"/>
                    <a:pt x="2206" y="1628"/>
                    <a:pt x="2222" y="1636"/>
                  </a:cubicBezTo>
                  <a:cubicBezTo>
                    <a:pt x="2238" y="1644"/>
                    <a:pt x="2245" y="1605"/>
                    <a:pt x="2245" y="1581"/>
                  </a:cubicBezTo>
                  <a:cubicBezTo>
                    <a:pt x="2245" y="1550"/>
                    <a:pt x="2245" y="1557"/>
                    <a:pt x="2261" y="1518"/>
                  </a:cubicBezTo>
                  <a:cubicBezTo>
                    <a:pt x="2277" y="1486"/>
                    <a:pt x="2277" y="1518"/>
                    <a:pt x="2293" y="1526"/>
                  </a:cubicBezTo>
                  <a:cubicBezTo>
                    <a:pt x="2309" y="1541"/>
                    <a:pt x="2317" y="1557"/>
                    <a:pt x="2340" y="1581"/>
                  </a:cubicBezTo>
                  <a:cubicBezTo>
                    <a:pt x="2356" y="1597"/>
                    <a:pt x="2364" y="1573"/>
                    <a:pt x="2372" y="1550"/>
                  </a:cubicBezTo>
                  <a:cubicBezTo>
                    <a:pt x="2380" y="1526"/>
                    <a:pt x="2403" y="1557"/>
                    <a:pt x="2426" y="1581"/>
                  </a:cubicBezTo>
                  <a:cubicBezTo>
                    <a:pt x="2458" y="1613"/>
                    <a:pt x="2474" y="1628"/>
                    <a:pt x="2505" y="1644"/>
                  </a:cubicBezTo>
                  <a:cubicBezTo>
                    <a:pt x="2529" y="1668"/>
                    <a:pt x="2545" y="1636"/>
                    <a:pt x="2568" y="1613"/>
                  </a:cubicBezTo>
                  <a:cubicBezTo>
                    <a:pt x="2584" y="1589"/>
                    <a:pt x="2616" y="1565"/>
                    <a:pt x="2656" y="1557"/>
                  </a:cubicBezTo>
                  <a:cubicBezTo>
                    <a:pt x="2687" y="1550"/>
                    <a:pt x="2671" y="1565"/>
                    <a:pt x="2695" y="1589"/>
                  </a:cubicBezTo>
                  <a:cubicBezTo>
                    <a:pt x="2727" y="1605"/>
                    <a:pt x="2743" y="1581"/>
                    <a:pt x="2750" y="1550"/>
                  </a:cubicBezTo>
                  <a:cubicBezTo>
                    <a:pt x="2750" y="1526"/>
                    <a:pt x="2798" y="1526"/>
                    <a:pt x="2814" y="1526"/>
                  </a:cubicBezTo>
                  <a:cubicBezTo>
                    <a:pt x="2837" y="1526"/>
                    <a:pt x="2830" y="1541"/>
                    <a:pt x="2861" y="1565"/>
                  </a:cubicBezTo>
                  <a:cubicBezTo>
                    <a:pt x="2893" y="1589"/>
                    <a:pt x="2908" y="1565"/>
                    <a:pt x="2917" y="1550"/>
                  </a:cubicBezTo>
                  <a:cubicBezTo>
                    <a:pt x="2932" y="1534"/>
                    <a:pt x="2940" y="1510"/>
                    <a:pt x="2964" y="1510"/>
                  </a:cubicBezTo>
                  <a:cubicBezTo>
                    <a:pt x="2988" y="1510"/>
                    <a:pt x="3011" y="1526"/>
                    <a:pt x="3051" y="1573"/>
                  </a:cubicBezTo>
                  <a:cubicBezTo>
                    <a:pt x="3090" y="1621"/>
                    <a:pt x="3122" y="1613"/>
                    <a:pt x="3130" y="1621"/>
                  </a:cubicBezTo>
                  <a:cubicBezTo>
                    <a:pt x="3138" y="1636"/>
                    <a:pt x="3161" y="1652"/>
                    <a:pt x="3193" y="1652"/>
                  </a:cubicBezTo>
                  <a:cubicBezTo>
                    <a:pt x="3225" y="1652"/>
                    <a:pt x="3225" y="1644"/>
                    <a:pt x="3241" y="1644"/>
                  </a:cubicBezTo>
                  <a:lnTo>
                    <a:pt x="3233" y="751"/>
                  </a:lnTo>
                </a:path>
              </a:pathLst>
            </a:custGeom>
            <a:grpFill/>
            <a:ln>
              <a:solidFill>
                <a:schemeClr val="bg1"/>
              </a:solidFill>
            </a:ln>
            <a:effectLst/>
          </p:spPr>
          <p:txBody>
            <a:bodyPr wrap="none" anchor="ctr"/>
            <a:lstStyle/>
            <a:p>
              <a:endParaRPr lang="en-US" sz="900"/>
            </a:p>
          </p:txBody>
        </p:sp>
        <p:sp>
          <p:nvSpPr>
            <p:cNvPr id="18" name="Freeform 25"/>
            <p:cNvSpPr>
              <a:spLocks noChangeArrowheads="1"/>
            </p:cNvSpPr>
            <p:nvPr/>
          </p:nvSpPr>
          <p:spPr bwMode="auto">
            <a:xfrm>
              <a:off x="10996071" y="6629895"/>
              <a:ext cx="1709328" cy="874378"/>
            </a:xfrm>
            <a:custGeom>
              <a:avLst/>
              <a:gdLst>
                <a:gd name="T0" fmla="*/ 2434 w 3250"/>
                <a:gd name="T1" fmla="*/ 1589 h 1661"/>
                <a:gd name="T2" fmla="*/ 2380 w 3250"/>
                <a:gd name="T3" fmla="*/ 1557 h 1661"/>
                <a:gd name="T4" fmla="*/ 2285 w 3250"/>
                <a:gd name="T5" fmla="*/ 1518 h 1661"/>
                <a:gd name="T6" fmla="*/ 2253 w 3250"/>
                <a:gd name="T7" fmla="*/ 1581 h 1661"/>
                <a:gd name="T8" fmla="*/ 2190 w 3250"/>
                <a:gd name="T9" fmla="*/ 1597 h 1661"/>
                <a:gd name="T10" fmla="*/ 2190 w 3250"/>
                <a:gd name="T11" fmla="*/ 1550 h 1661"/>
                <a:gd name="T12" fmla="*/ 2064 w 3250"/>
                <a:gd name="T13" fmla="*/ 1565 h 1661"/>
                <a:gd name="T14" fmla="*/ 1906 w 3250"/>
                <a:gd name="T15" fmla="*/ 1581 h 1661"/>
                <a:gd name="T16" fmla="*/ 1866 w 3250"/>
                <a:gd name="T17" fmla="*/ 1494 h 1661"/>
                <a:gd name="T18" fmla="*/ 1834 w 3250"/>
                <a:gd name="T19" fmla="*/ 1431 h 1661"/>
                <a:gd name="T20" fmla="*/ 1771 w 3250"/>
                <a:gd name="T21" fmla="*/ 1447 h 1661"/>
                <a:gd name="T22" fmla="*/ 1708 w 3250"/>
                <a:gd name="T23" fmla="*/ 1486 h 1661"/>
                <a:gd name="T24" fmla="*/ 1621 w 3250"/>
                <a:gd name="T25" fmla="*/ 1439 h 1661"/>
                <a:gd name="T26" fmla="*/ 1566 w 3250"/>
                <a:gd name="T27" fmla="*/ 1439 h 1661"/>
                <a:gd name="T28" fmla="*/ 1431 w 3250"/>
                <a:gd name="T29" fmla="*/ 1391 h 1661"/>
                <a:gd name="T30" fmla="*/ 1360 w 3250"/>
                <a:gd name="T31" fmla="*/ 1273 h 1661"/>
                <a:gd name="T32" fmla="*/ 1305 w 3250"/>
                <a:gd name="T33" fmla="*/ 1312 h 1661"/>
                <a:gd name="T34" fmla="*/ 1218 w 3250"/>
                <a:gd name="T35" fmla="*/ 1297 h 1661"/>
                <a:gd name="T36" fmla="*/ 0 w 3250"/>
                <a:gd name="T37" fmla="*/ 245 h 1661"/>
                <a:gd name="T38" fmla="*/ 3138 w 3250"/>
                <a:gd name="T39" fmla="*/ 71 h 1661"/>
                <a:gd name="T40" fmla="*/ 3249 w 3250"/>
                <a:gd name="T41" fmla="*/ 751 h 1661"/>
                <a:gd name="T42" fmla="*/ 3201 w 3250"/>
                <a:gd name="T43" fmla="*/ 1660 h 1661"/>
                <a:gd name="T44" fmla="*/ 2972 w 3250"/>
                <a:gd name="T45" fmla="*/ 1510 h 1661"/>
                <a:gd name="T46" fmla="*/ 2893 w 3250"/>
                <a:gd name="T47" fmla="*/ 1581 h 1661"/>
                <a:gd name="T48" fmla="*/ 2758 w 3250"/>
                <a:gd name="T49" fmla="*/ 1550 h 1661"/>
                <a:gd name="T50" fmla="*/ 2679 w 3250"/>
                <a:gd name="T51" fmla="*/ 1557 h 1661"/>
                <a:gd name="T52" fmla="*/ 2529 w 3250"/>
                <a:gd name="T53" fmla="*/ 1660 h 1661"/>
                <a:gd name="T54" fmla="*/ 2442 w 3250"/>
                <a:gd name="T55" fmla="*/ 1581 h 1661"/>
                <a:gd name="T56" fmla="*/ 2576 w 3250"/>
                <a:gd name="T57" fmla="*/ 1613 h 1661"/>
                <a:gd name="T58" fmla="*/ 2711 w 3250"/>
                <a:gd name="T59" fmla="*/ 1581 h 1661"/>
                <a:gd name="T60" fmla="*/ 2845 w 3250"/>
                <a:gd name="T61" fmla="*/ 1534 h 1661"/>
                <a:gd name="T62" fmla="*/ 2925 w 3250"/>
                <a:gd name="T63" fmla="*/ 1550 h 1661"/>
                <a:gd name="T64" fmla="*/ 3122 w 3250"/>
                <a:gd name="T65" fmla="*/ 1613 h 1661"/>
                <a:gd name="T66" fmla="*/ 3241 w 3250"/>
                <a:gd name="T67" fmla="*/ 1636 h 1661"/>
                <a:gd name="T68" fmla="*/ 16 w 3250"/>
                <a:gd name="T69" fmla="*/ 8 h 1661"/>
                <a:gd name="T70" fmla="*/ 1147 w 3250"/>
                <a:gd name="T71" fmla="*/ 1202 h 1661"/>
                <a:gd name="T72" fmla="*/ 1265 w 3250"/>
                <a:gd name="T73" fmla="*/ 1304 h 1661"/>
                <a:gd name="T74" fmla="*/ 1336 w 3250"/>
                <a:gd name="T75" fmla="*/ 1288 h 1661"/>
                <a:gd name="T76" fmla="*/ 1400 w 3250"/>
                <a:gd name="T77" fmla="*/ 1320 h 1661"/>
                <a:gd name="T78" fmla="*/ 1503 w 3250"/>
                <a:gd name="T79" fmla="*/ 1407 h 1661"/>
                <a:gd name="T80" fmla="*/ 1621 w 3250"/>
                <a:gd name="T81" fmla="*/ 1439 h 1661"/>
                <a:gd name="T82" fmla="*/ 1700 w 3250"/>
                <a:gd name="T83" fmla="*/ 1470 h 1661"/>
                <a:gd name="T84" fmla="*/ 1763 w 3250"/>
                <a:gd name="T85" fmla="*/ 1439 h 1661"/>
                <a:gd name="T86" fmla="*/ 1811 w 3250"/>
                <a:gd name="T87" fmla="*/ 1423 h 1661"/>
                <a:gd name="T88" fmla="*/ 1858 w 3250"/>
                <a:gd name="T89" fmla="*/ 1470 h 1661"/>
                <a:gd name="T90" fmla="*/ 1898 w 3250"/>
                <a:gd name="T91" fmla="*/ 1565 h 1661"/>
                <a:gd name="T92" fmla="*/ 2064 w 3250"/>
                <a:gd name="T93" fmla="*/ 1557 h 1661"/>
                <a:gd name="T94" fmla="*/ 2166 w 3250"/>
                <a:gd name="T95" fmla="*/ 1541 h 1661"/>
                <a:gd name="T96" fmla="*/ 2206 w 3250"/>
                <a:gd name="T97" fmla="*/ 1573 h 1661"/>
                <a:gd name="T98" fmla="*/ 2230 w 3250"/>
                <a:gd name="T99" fmla="*/ 1636 h 1661"/>
                <a:gd name="T100" fmla="*/ 2285 w 3250"/>
                <a:gd name="T101" fmla="*/ 1502 h 1661"/>
                <a:gd name="T102" fmla="*/ 2356 w 3250"/>
                <a:gd name="T103" fmla="*/ 1581 h 1661"/>
                <a:gd name="T104" fmla="*/ 2529 w 3250"/>
                <a:gd name="T105" fmla="*/ 1660 h 16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50" h="1661">
                  <a:moveTo>
                    <a:pt x="2529" y="1660"/>
                  </a:moveTo>
                  <a:lnTo>
                    <a:pt x="2529" y="1660"/>
                  </a:lnTo>
                  <a:cubicBezTo>
                    <a:pt x="2521" y="1660"/>
                    <a:pt x="2513" y="1652"/>
                    <a:pt x="2505" y="1652"/>
                  </a:cubicBezTo>
                  <a:cubicBezTo>
                    <a:pt x="2482" y="1628"/>
                    <a:pt x="2466" y="1613"/>
                    <a:pt x="2434" y="1589"/>
                  </a:cubicBezTo>
                  <a:cubicBezTo>
                    <a:pt x="2434" y="1581"/>
                    <a:pt x="2426" y="1581"/>
                    <a:pt x="2426" y="1573"/>
                  </a:cubicBezTo>
                  <a:cubicBezTo>
                    <a:pt x="2411" y="1557"/>
                    <a:pt x="2395" y="1541"/>
                    <a:pt x="2388" y="1541"/>
                  </a:cubicBezTo>
                  <a:cubicBezTo>
                    <a:pt x="2388" y="1541"/>
                    <a:pt x="2388" y="1541"/>
                    <a:pt x="2380" y="1550"/>
                  </a:cubicBezTo>
                  <a:cubicBezTo>
                    <a:pt x="2380" y="1557"/>
                    <a:pt x="2380" y="1557"/>
                    <a:pt x="2380" y="1557"/>
                  </a:cubicBezTo>
                  <a:cubicBezTo>
                    <a:pt x="2372" y="1573"/>
                    <a:pt x="2364" y="1589"/>
                    <a:pt x="2356" y="1589"/>
                  </a:cubicBezTo>
                  <a:cubicBezTo>
                    <a:pt x="2348" y="1589"/>
                    <a:pt x="2348" y="1589"/>
                    <a:pt x="2340" y="1581"/>
                  </a:cubicBezTo>
                  <a:cubicBezTo>
                    <a:pt x="2325" y="1557"/>
                    <a:pt x="2317" y="1550"/>
                    <a:pt x="2301" y="1534"/>
                  </a:cubicBezTo>
                  <a:cubicBezTo>
                    <a:pt x="2293" y="1526"/>
                    <a:pt x="2293" y="1526"/>
                    <a:pt x="2285" y="1518"/>
                  </a:cubicBezTo>
                  <a:cubicBezTo>
                    <a:pt x="2285" y="1510"/>
                    <a:pt x="2285" y="1510"/>
                    <a:pt x="2285" y="1510"/>
                  </a:cubicBezTo>
                  <a:cubicBezTo>
                    <a:pt x="2285" y="1510"/>
                    <a:pt x="2277" y="1510"/>
                    <a:pt x="2277" y="1526"/>
                  </a:cubicBezTo>
                  <a:cubicBezTo>
                    <a:pt x="2269" y="1534"/>
                    <a:pt x="2269" y="1541"/>
                    <a:pt x="2262" y="1550"/>
                  </a:cubicBezTo>
                  <a:cubicBezTo>
                    <a:pt x="2253" y="1557"/>
                    <a:pt x="2253" y="1565"/>
                    <a:pt x="2253" y="1581"/>
                  </a:cubicBezTo>
                  <a:cubicBezTo>
                    <a:pt x="2253" y="1605"/>
                    <a:pt x="2246" y="1644"/>
                    <a:pt x="2230" y="1644"/>
                  </a:cubicBezTo>
                  <a:cubicBezTo>
                    <a:pt x="2230" y="1644"/>
                    <a:pt x="2230" y="1644"/>
                    <a:pt x="2230" y="1636"/>
                  </a:cubicBezTo>
                  <a:cubicBezTo>
                    <a:pt x="2222" y="1636"/>
                    <a:pt x="2222" y="1636"/>
                    <a:pt x="2222" y="1636"/>
                  </a:cubicBezTo>
                  <a:cubicBezTo>
                    <a:pt x="2206" y="1636"/>
                    <a:pt x="2190" y="1628"/>
                    <a:pt x="2190" y="1597"/>
                  </a:cubicBezTo>
                  <a:cubicBezTo>
                    <a:pt x="2198" y="1589"/>
                    <a:pt x="2198" y="1581"/>
                    <a:pt x="2198" y="1573"/>
                  </a:cubicBezTo>
                  <a:cubicBezTo>
                    <a:pt x="2198" y="1565"/>
                    <a:pt x="2206" y="1550"/>
                    <a:pt x="2206" y="1550"/>
                  </a:cubicBezTo>
                  <a:cubicBezTo>
                    <a:pt x="2198" y="1550"/>
                    <a:pt x="2198" y="1550"/>
                    <a:pt x="2198" y="1550"/>
                  </a:cubicBezTo>
                  <a:cubicBezTo>
                    <a:pt x="2198" y="1550"/>
                    <a:pt x="2198" y="1550"/>
                    <a:pt x="2190" y="1550"/>
                  </a:cubicBezTo>
                  <a:cubicBezTo>
                    <a:pt x="2182" y="1550"/>
                    <a:pt x="2174" y="1550"/>
                    <a:pt x="2166" y="1550"/>
                  </a:cubicBezTo>
                  <a:cubicBezTo>
                    <a:pt x="2119" y="1550"/>
                    <a:pt x="2111" y="1557"/>
                    <a:pt x="2111" y="1557"/>
                  </a:cubicBezTo>
                  <a:cubicBezTo>
                    <a:pt x="2111" y="1573"/>
                    <a:pt x="2103" y="1581"/>
                    <a:pt x="2087" y="1581"/>
                  </a:cubicBezTo>
                  <a:cubicBezTo>
                    <a:pt x="2080" y="1581"/>
                    <a:pt x="2072" y="1573"/>
                    <a:pt x="2064" y="1565"/>
                  </a:cubicBezTo>
                  <a:lnTo>
                    <a:pt x="2064" y="1565"/>
                  </a:lnTo>
                  <a:cubicBezTo>
                    <a:pt x="2048" y="1550"/>
                    <a:pt x="2040" y="1534"/>
                    <a:pt x="2016" y="1526"/>
                  </a:cubicBezTo>
                  <a:cubicBezTo>
                    <a:pt x="1985" y="1518"/>
                    <a:pt x="1961" y="1526"/>
                    <a:pt x="1953" y="1541"/>
                  </a:cubicBezTo>
                  <a:cubicBezTo>
                    <a:pt x="1945" y="1557"/>
                    <a:pt x="1922" y="1581"/>
                    <a:pt x="1906" y="1581"/>
                  </a:cubicBezTo>
                  <a:cubicBezTo>
                    <a:pt x="1898" y="1581"/>
                    <a:pt x="1890" y="1581"/>
                    <a:pt x="1890" y="1573"/>
                  </a:cubicBezTo>
                  <a:cubicBezTo>
                    <a:pt x="1890" y="1557"/>
                    <a:pt x="1890" y="1541"/>
                    <a:pt x="1890" y="1534"/>
                  </a:cubicBezTo>
                  <a:cubicBezTo>
                    <a:pt x="1890" y="1518"/>
                    <a:pt x="1890" y="1502"/>
                    <a:pt x="1874" y="1502"/>
                  </a:cubicBezTo>
                  <a:lnTo>
                    <a:pt x="1866" y="1494"/>
                  </a:lnTo>
                  <a:cubicBezTo>
                    <a:pt x="1850" y="1494"/>
                    <a:pt x="1850" y="1494"/>
                    <a:pt x="1850" y="1470"/>
                  </a:cubicBezTo>
                  <a:lnTo>
                    <a:pt x="1850" y="1463"/>
                  </a:lnTo>
                  <a:cubicBezTo>
                    <a:pt x="1850" y="1447"/>
                    <a:pt x="1850" y="1439"/>
                    <a:pt x="1842" y="1439"/>
                  </a:cubicBezTo>
                  <a:lnTo>
                    <a:pt x="1834" y="1431"/>
                  </a:lnTo>
                  <a:cubicBezTo>
                    <a:pt x="1819" y="1431"/>
                    <a:pt x="1811" y="1431"/>
                    <a:pt x="1803" y="1431"/>
                  </a:cubicBezTo>
                  <a:cubicBezTo>
                    <a:pt x="1803" y="1431"/>
                    <a:pt x="1795" y="1431"/>
                    <a:pt x="1787" y="1431"/>
                  </a:cubicBezTo>
                  <a:cubicBezTo>
                    <a:pt x="1779" y="1431"/>
                    <a:pt x="1779" y="1431"/>
                    <a:pt x="1779" y="1439"/>
                  </a:cubicBezTo>
                  <a:lnTo>
                    <a:pt x="1771" y="1447"/>
                  </a:lnTo>
                  <a:cubicBezTo>
                    <a:pt x="1771" y="1447"/>
                    <a:pt x="1763" y="1447"/>
                    <a:pt x="1763" y="1439"/>
                  </a:cubicBezTo>
                  <a:lnTo>
                    <a:pt x="1755" y="1439"/>
                  </a:lnTo>
                  <a:cubicBezTo>
                    <a:pt x="1755" y="1439"/>
                    <a:pt x="1747" y="1439"/>
                    <a:pt x="1747" y="1455"/>
                  </a:cubicBezTo>
                  <a:cubicBezTo>
                    <a:pt x="1740" y="1478"/>
                    <a:pt x="1724" y="1486"/>
                    <a:pt x="1708" y="1486"/>
                  </a:cubicBezTo>
                  <a:cubicBezTo>
                    <a:pt x="1700" y="1486"/>
                    <a:pt x="1692" y="1486"/>
                    <a:pt x="1692" y="1470"/>
                  </a:cubicBezTo>
                  <a:cubicBezTo>
                    <a:pt x="1692" y="1470"/>
                    <a:pt x="1692" y="1470"/>
                    <a:pt x="1692" y="1463"/>
                  </a:cubicBezTo>
                  <a:cubicBezTo>
                    <a:pt x="1692" y="1447"/>
                    <a:pt x="1684" y="1439"/>
                    <a:pt x="1661" y="1439"/>
                  </a:cubicBezTo>
                  <a:cubicBezTo>
                    <a:pt x="1645" y="1431"/>
                    <a:pt x="1637" y="1439"/>
                    <a:pt x="1621" y="1439"/>
                  </a:cubicBezTo>
                  <a:cubicBezTo>
                    <a:pt x="1613" y="1447"/>
                    <a:pt x="1605" y="1447"/>
                    <a:pt x="1597" y="1447"/>
                  </a:cubicBezTo>
                  <a:cubicBezTo>
                    <a:pt x="1582" y="1447"/>
                    <a:pt x="1574" y="1447"/>
                    <a:pt x="1566" y="1439"/>
                  </a:cubicBezTo>
                  <a:lnTo>
                    <a:pt x="1566" y="1439"/>
                  </a:lnTo>
                  <a:lnTo>
                    <a:pt x="1566" y="1439"/>
                  </a:lnTo>
                  <a:cubicBezTo>
                    <a:pt x="1566" y="1439"/>
                    <a:pt x="1558" y="1407"/>
                    <a:pt x="1518" y="1415"/>
                  </a:cubicBezTo>
                  <a:cubicBezTo>
                    <a:pt x="1510" y="1415"/>
                    <a:pt x="1503" y="1415"/>
                    <a:pt x="1503" y="1415"/>
                  </a:cubicBezTo>
                  <a:cubicBezTo>
                    <a:pt x="1479" y="1415"/>
                    <a:pt x="1471" y="1407"/>
                    <a:pt x="1455" y="1399"/>
                  </a:cubicBezTo>
                  <a:cubicBezTo>
                    <a:pt x="1447" y="1399"/>
                    <a:pt x="1439" y="1399"/>
                    <a:pt x="1431" y="1391"/>
                  </a:cubicBezTo>
                  <a:cubicBezTo>
                    <a:pt x="1408" y="1391"/>
                    <a:pt x="1400" y="1368"/>
                    <a:pt x="1400" y="1352"/>
                  </a:cubicBezTo>
                  <a:cubicBezTo>
                    <a:pt x="1400" y="1336"/>
                    <a:pt x="1400" y="1328"/>
                    <a:pt x="1392" y="1320"/>
                  </a:cubicBezTo>
                  <a:cubicBezTo>
                    <a:pt x="1392" y="1312"/>
                    <a:pt x="1392" y="1312"/>
                    <a:pt x="1392" y="1312"/>
                  </a:cubicBezTo>
                  <a:cubicBezTo>
                    <a:pt x="1384" y="1297"/>
                    <a:pt x="1368" y="1273"/>
                    <a:pt x="1360" y="1273"/>
                  </a:cubicBezTo>
                  <a:cubicBezTo>
                    <a:pt x="1352" y="1273"/>
                    <a:pt x="1352" y="1273"/>
                    <a:pt x="1352" y="1273"/>
                  </a:cubicBezTo>
                  <a:cubicBezTo>
                    <a:pt x="1344" y="1281"/>
                    <a:pt x="1344" y="1281"/>
                    <a:pt x="1344" y="1288"/>
                  </a:cubicBezTo>
                  <a:cubicBezTo>
                    <a:pt x="1336" y="1304"/>
                    <a:pt x="1336" y="1312"/>
                    <a:pt x="1321" y="1312"/>
                  </a:cubicBezTo>
                  <a:cubicBezTo>
                    <a:pt x="1313" y="1312"/>
                    <a:pt x="1305" y="1312"/>
                    <a:pt x="1305" y="1312"/>
                  </a:cubicBezTo>
                  <a:cubicBezTo>
                    <a:pt x="1297" y="1304"/>
                    <a:pt x="1289" y="1304"/>
                    <a:pt x="1281" y="1304"/>
                  </a:cubicBezTo>
                  <a:cubicBezTo>
                    <a:pt x="1273" y="1304"/>
                    <a:pt x="1273" y="1312"/>
                    <a:pt x="1265" y="1312"/>
                  </a:cubicBezTo>
                  <a:cubicBezTo>
                    <a:pt x="1257" y="1312"/>
                    <a:pt x="1257" y="1312"/>
                    <a:pt x="1250" y="1312"/>
                  </a:cubicBezTo>
                  <a:cubicBezTo>
                    <a:pt x="1242" y="1312"/>
                    <a:pt x="1234" y="1312"/>
                    <a:pt x="1218" y="1297"/>
                  </a:cubicBezTo>
                  <a:cubicBezTo>
                    <a:pt x="1202" y="1288"/>
                    <a:pt x="1186" y="1265"/>
                    <a:pt x="1178" y="1249"/>
                  </a:cubicBezTo>
                  <a:cubicBezTo>
                    <a:pt x="1170" y="1233"/>
                    <a:pt x="1163" y="1225"/>
                    <a:pt x="1147" y="1210"/>
                  </a:cubicBezTo>
                  <a:cubicBezTo>
                    <a:pt x="1107" y="1194"/>
                    <a:pt x="1123" y="411"/>
                    <a:pt x="1123" y="308"/>
                  </a:cubicBezTo>
                  <a:cubicBezTo>
                    <a:pt x="0" y="245"/>
                    <a:pt x="0" y="245"/>
                    <a:pt x="0" y="245"/>
                  </a:cubicBezTo>
                  <a:cubicBezTo>
                    <a:pt x="8" y="0"/>
                    <a:pt x="8" y="0"/>
                    <a:pt x="8" y="0"/>
                  </a:cubicBezTo>
                  <a:lnTo>
                    <a:pt x="8" y="0"/>
                  </a:lnTo>
                  <a:cubicBezTo>
                    <a:pt x="839" y="47"/>
                    <a:pt x="1692" y="71"/>
                    <a:pt x="2569" y="71"/>
                  </a:cubicBezTo>
                  <a:cubicBezTo>
                    <a:pt x="2758" y="71"/>
                    <a:pt x="2948" y="71"/>
                    <a:pt x="3138" y="71"/>
                  </a:cubicBezTo>
                  <a:cubicBezTo>
                    <a:pt x="3146" y="71"/>
                    <a:pt x="3146" y="71"/>
                    <a:pt x="3146" y="71"/>
                  </a:cubicBezTo>
                  <a:lnTo>
                    <a:pt x="3146" y="71"/>
                  </a:lnTo>
                  <a:cubicBezTo>
                    <a:pt x="3146" y="71"/>
                    <a:pt x="3154" y="380"/>
                    <a:pt x="3249" y="751"/>
                  </a:cubicBezTo>
                  <a:lnTo>
                    <a:pt x="3249" y="751"/>
                  </a:lnTo>
                  <a:cubicBezTo>
                    <a:pt x="3249" y="1644"/>
                    <a:pt x="3249" y="1644"/>
                    <a:pt x="3249" y="1644"/>
                  </a:cubicBezTo>
                  <a:lnTo>
                    <a:pt x="3249" y="1644"/>
                  </a:lnTo>
                  <a:cubicBezTo>
                    <a:pt x="3241" y="1644"/>
                    <a:pt x="3241" y="1644"/>
                    <a:pt x="3233" y="1652"/>
                  </a:cubicBezTo>
                  <a:cubicBezTo>
                    <a:pt x="3225" y="1652"/>
                    <a:pt x="3225" y="1660"/>
                    <a:pt x="3201" y="1660"/>
                  </a:cubicBezTo>
                  <a:cubicBezTo>
                    <a:pt x="3169" y="1660"/>
                    <a:pt x="3146" y="1636"/>
                    <a:pt x="3138" y="1628"/>
                  </a:cubicBezTo>
                  <a:cubicBezTo>
                    <a:pt x="3130" y="1621"/>
                    <a:pt x="3130" y="1621"/>
                    <a:pt x="3122" y="1621"/>
                  </a:cubicBezTo>
                  <a:cubicBezTo>
                    <a:pt x="3106" y="1613"/>
                    <a:pt x="3083" y="1605"/>
                    <a:pt x="3059" y="1573"/>
                  </a:cubicBezTo>
                  <a:cubicBezTo>
                    <a:pt x="3019" y="1526"/>
                    <a:pt x="2996" y="1510"/>
                    <a:pt x="2972" y="1510"/>
                  </a:cubicBezTo>
                  <a:cubicBezTo>
                    <a:pt x="2956" y="1518"/>
                    <a:pt x="2948" y="1526"/>
                    <a:pt x="2940" y="1541"/>
                  </a:cubicBezTo>
                  <a:cubicBezTo>
                    <a:pt x="2932" y="1541"/>
                    <a:pt x="2932" y="1550"/>
                    <a:pt x="2932" y="1550"/>
                  </a:cubicBezTo>
                  <a:cubicBezTo>
                    <a:pt x="2932" y="1550"/>
                    <a:pt x="2932" y="1557"/>
                    <a:pt x="2925" y="1557"/>
                  </a:cubicBezTo>
                  <a:cubicBezTo>
                    <a:pt x="2916" y="1565"/>
                    <a:pt x="2909" y="1581"/>
                    <a:pt x="2893" y="1581"/>
                  </a:cubicBezTo>
                  <a:cubicBezTo>
                    <a:pt x="2885" y="1581"/>
                    <a:pt x="2877" y="1573"/>
                    <a:pt x="2869" y="1565"/>
                  </a:cubicBezTo>
                  <a:cubicBezTo>
                    <a:pt x="2853" y="1557"/>
                    <a:pt x="2845" y="1550"/>
                    <a:pt x="2838" y="1541"/>
                  </a:cubicBezTo>
                  <a:cubicBezTo>
                    <a:pt x="2838" y="1534"/>
                    <a:pt x="2830" y="1526"/>
                    <a:pt x="2822" y="1526"/>
                  </a:cubicBezTo>
                  <a:cubicBezTo>
                    <a:pt x="2806" y="1526"/>
                    <a:pt x="2766" y="1526"/>
                    <a:pt x="2758" y="1550"/>
                  </a:cubicBezTo>
                  <a:cubicBezTo>
                    <a:pt x="2751" y="1573"/>
                    <a:pt x="2743" y="1597"/>
                    <a:pt x="2727" y="1597"/>
                  </a:cubicBezTo>
                  <a:cubicBezTo>
                    <a:pt x="2719" y="1597"/>
                    <a:pt x="2711" y="1597"/>
                    <a:pt x="2703" y="1589"/>
                  </a:cubicBezTo>
                  <a:cubicBezTo>
                    <a:pt x="2695" y="1581"/>
                    <a:pt x="2687" y="1573"/>
                    <a:pt x="2687" y="1565"/>
                  </a:cubicBezTo>
                  <a:cubicBezTo>
                    <a:pt x="2687" y="1557"/>
                    <a:pt x="2679" y="1557"/>
                    <a:pt x="2679" y="1557"/>
                  </a:cubicBezTo>
                  <a:cubicBezTo>
                    <a:pt x="2672" y="1557"/>
                    <a:pt x="2672" y="1557"/>
                    <a:pt x="2664" y="1557"/>
                  </a:cubicBezTo>
                  <a:cubicBezTo>
                    <a:pt x="2624" y="1573"/>
                    <a:pt x="2600" y="1589"/>
                    <a:pt x="2576" y="1613"/>
                  </a:cubicBezTo>
                  <a:cubicBezTo>
                    <a:pt x="2576" y="1621"/>
                    <a:pt x="2576" y="1621"/>
                    <a:pt x="2576" y="1621"/>
                  </a:cubicBezTo>
                  <a:cubicBezTo>
                    <a:pt x="2561" y="1644"/>
                    <a:pt x="2545" y="1660"/>
                    <a:pt x="2529" y="1660"/>
                  </a:cubicBezTo>
                  <a:lnTo>
                    <a:pt x="2388" y="1534"/>
                  </a:lnTo>
                  <a:lnTo>
                    <a:pt x="2388" y="1534"/>
                  </a:lnTo>
                  <a:cubicBezTo>
                    <a:pt x="2395" y="1534"/>
                    <a:pt x="2411" y="1550"/>
                    <a:pt x="2426" y="1565"/>
                  </a:cubicBezTo>
                  <a:cubicBezTo>
                    <a:pt x="2434" y="1573"/>
                    <a:pt x="2434" y="1573"/>
                    <a:pt x="2442" y="1581"/>
                  </a:cubicBezTo>
                  <a:cubicBezTo>
                    <a:pt x="2466" y="1605"/>
                    <a:pt x="2482" y="1628"/>
                    <a:pt x="2513" y="1644"/>
                  </a:cubicBezTo>
                  <a:cubicBezTo>
                    <a:pt x="2521" y="1652"/>
                    <a:pt x="2521" y="1652"/>
                    <a:pt x="2529" y="1652"/>
                  </a:cubicBezTo>
                  <a:cubicBezTo>
                    <a:pt x="2545" y="1652"/>
                    <a:pt x="2553" y="1636"/>
                    <a:pt x="2569" y="1621"/>
                  </a:cubicBezTo>
                  <a:cubicBezTo>
                    <a:pt x="2569" y="1613"/>
                    <a:pt x="2569" y="1613"/>
                    <a:pt x="2576" y="1613"/>
                  </a:cubicBezTo>
                  <a:cubicBezTo>
                    <a:pt x="2592" y="1589"/>
                    <a:pt x="2624" y="1565"/>
                    <a:pt x="2664" y="1557"/>
                  </a:cubicBezTo>
                  <a:cubicBezTo>
                    <a:pt x="2664" y="1550"/>
                    <a:pt x="2672" y="1550"/>
                    <a:pt x="2679" y="1550"/>
                  </a:cubicBezTo>
                  <a:cubicBezTo>
                    <a:pt x="2687" y="1550"/>
                    <a:pt x="2687" y="1557"/>
                    <a:pt x="2695" y="1565"/>
                  </a:cubicBezTo>
                  <a:cubicBezTo>
                    <a:pt x="2695" y="1565"/>
                    <a:pt x="2703" y="1573"/>
                    <a:pt x="2711" y="1581"/>
                  </a:cubicBezTo>
                  <a:cubicBezTo>
                    <a:pt x="2711" y="1589"/>
                    <a:pt x="2719" y="1589"/>
                    <a:pt x="2727" y="1589"/>
                  </a:cubicBezTo>
                  <a:cubicBezTo>
                    <a:pt x="2735" y="1589"/>
                    <a:pt x="2751" y="1565"/>
                    <a:pt x="2751" y="1550"/>
                  </a:cubicBezTo>
                  <a:cubicBezTo>
                    <a:pt x="2758" y="1518"/>
                    <a:pt x="2798" y="1518"/>
                    <a:pt x="2822" y="1518"/>
                  </a:cubicBezTo>
                  <a:cubicBezTo>
                    <a:pt x="2838" y="1518"/>
                    <a:pt x="2838" y="1526"/>
                    <a:pt x="2845" y="1534"/>
                  </a:cubicBezTo>
                  <a:cubicBezTo>
                    <a:pt x="2853" y="1541"/>
                    <a:pt x="2853" y="1550"/>
                    <a:pt x="2869" y="1565"/>
                  </a:cubicBezTo>
                  <a:cubicBezTo>
                    <a:pt x="2877" y="1573"/>
                    <a:pt x="2885" y="1573"/>
                    <a:pt x="2893" y="1573"/>
                  </a:cubicBezTo>
                  <a:cubicBezTo>
                    <a:pt x="2909" y="1573"/>
                    <a:pt x="2916" y="1557"/>
                    <a:pt x="2925" y="1550"/>
                  </a:cubicBezTo>
                  <a:lnTo>
                    <a:pt x="2925" y="1550"/>
                  </a:lnTo>
                  <a:cubicBezTo>
                    <a:pt x="2925" y="1541"/>
                    <a:pt x="2932" y="1541"/>
                    <a:pt x="2932" y="1541"/>
                  </a:cubicBezTo>
                  <a:cubicBezTo>
                    <a:pt x="2940" y="1526"/>
                    <a:pt x="2956" y="1510"/>
                    <a:pt x="2972" y="1502"/>
                  </a:cubicBezTo>
                  <a:cubicBezTo>
                    <a:pt x="2996" y="1502"/>
                    <a:pt x="3019" y="1518"/>
                    <a:pt x="3059" y="1565"/>
                  </a:cubicBezTo>
                  <a:cubicBezTo>
                    <a:pt x="3091" y="1605"/>
                    <a:pt x="3106" y="1605"/>
                    <a:pt x="3122" y="1613"/>
                  </a:cubicBezTo>
                  <a:cubicBezTo>
                    <a:pt x="3130" y="1613"/>
                    <a:pt x="3138" y="1613"/>
                    <a:pt x="3138" y="1621"/>
                  </a:cubicBezTo>
                  <a:cubicBezTo>
                    <a:pt x="3154" y="1628"/>
                    <a:pt x="3169" y="1652"/>
                    <a:pt x="3201" y="1652"/>
                  </a:cubicBezTo>
                  <a:cubicBezTo>
                    <a:pt x="3217" y="1652"/>
                    <a:pt x="3225" y="1644"/>
                    <a:pt x="3233" y="1644"/>
                  </a:cubicBezTo>
                  <a:lnTo>
                    <a:pt x="3241" y="1636"/>
                  </a:lnTo>
                  <a:cubicBezTo>
                    <a:pt x="3241" y="751"/>
                    <a:pt x="3241" y="751"/>
                    <a:pt x="3241" y="751"/>
                  </a:cubicBezTo>
                  <a:cubicBezTo>
                    <a:pt x="3154" y="403"/>
                    <a:pt x="3138" y="111"/>
                    <a:pt x="3138" y="71"/>
                  </a:cubicBezTo>
                  <a:cubicBezTo>
                    <a:pt x="2948" y="79"/>
                    <a:pt x="2751" y="79"/>
                    <a:pt x="2569" y="79"/>
                  </a:cubicBezTo>
                  <a:cubicBezTo>
                    <a:pt x="1700" y="79"/>
                    <a:pt x="839" y="55"/>
                    <a:pt x="16" y="8"/>
                  </a:cubicBezTo>
                  <a:cubicBezTo>
                    <a:pt x="8" y="245"/>
                    <a:pt x="8" y="245"/>
                    <a:pt x="8" y="245"/>
                  </a:cubicBezTo>
                  <a:cubicBezTo>
                    <a:pt x="1131" y="300"/>
                    <a:pt x="1131" y="300"/>
                    <a:pt x="1131" y="300"/>
                  </a:cubicBezTo>
                  <a:lnTo>
                    <a:pt x="1131" y="300"/>
                  </a:lnTo>
                  <a:cubicBezTo>
                    <a:pt x="1123" y="656"/>
                    <a:pt x="1123" y="1186"/>
                    <a:pt x="1147" y="1202"/>
                  </a:cubicBezTo>
                  <a:cubicBezTo>
                    <a:pt x="1163" y="1217"/>
                    <a:pt x="1178" y="1233"/>
                    <a:pt x="1186" y="1249"/>
                  </a:cubicBezTo>
                  <a:cubicBezTo>
                    <a:pt x="1194" y="1265"/>
                    <a:pt x="1210" y="1281"/>
                    <a:pt x="1226" y="1297"/>
                  </a:cubicBezTo>
                  <a:cubicBezTo>
                    <a:pt x="1234" y="1304"/>
                    <a:pt x="1242" y="1304"/>
                    <a:pt x="1250" y="1304"/>
                  </a:cubicBezTo>
                  <a:cubicBezTo>
                    <a:pt x="1257" y="1304"/>
                    <a:pt x="1257" y="1304"/>
                    <a:pt x="1265" y="1304"/>
                  </a:cubicBezTo>
                  <a:cubicBezTo>
                    <a:pt x="1273" y="1304"/>
                    <a:pt x="1273" y="1297"/>
                    <a:pt x="1281" y="1297"/>
                  </a:cubicBezTo>
                  <a:cubicBezTo>
                    <a:pt x="1289" y="1297"/>
                    <a:pt x="1297" y="1297"/>
                    <a:pt x="1305" y="1304"/>
                  </a:cubicBezTo>
                  <a:cubicBezTo>
                    <a:pt x="1313" y="1304"/>
                    <a:pt x="1313" y="1304"/>
                    <a:pt x="1321" y="1304"/>
                  </a:cubicBezTo>
                  <a:cubicBezTo>
                    <a:pt x="1329" y="1304"/>
                    <a:pt x="1329" y="1297"/>
                    <a:pt x="1336" y="1288"/>
                  </a:cubicBezTo>
                  <a:cubicBezTo>
                    <a:pt x="1336" y="1281"/>
                    <a:pt x="1336" y="1273"/>
                    <a:pt x="1352" y="1265"/>
                  </a:cubicBezTo>
                  <a:cubicBezTo>
                    <a:pt x="1352" y="1265"/>
                    <a:pt x="1352" y="1265"/>
                    <a:pt x="1360" y="1265"/>
                  </a:cubicBezTo>
                  <a:cubicBezTo>
                    <a:pt x="1376" y="1265"/>
                    <a:pt x="1384" y="1288"/>
                    <a:pt x="1400" y="1312"/>
                  </a:cubicBezTo>
                  <a:cubicBezTo>
                    <a:pt x="1400" y="1320"/>
                    <a:pt x="1400" y="1320"/>
                    <a:pt x="1400" y="1320"/>
                  </a:cubicBezTo>
                  <a:cubicBezTo>
                    <a:pt x="1408" y="1328"/>
                    <a:pt x="1408" y="1336"/>
                    <a:pt x="1408" y="1344"/>
                  </a:cubicBezTo>
                  <a:cubicBezTo>
                    <a:pt x="1408" y="1368"/>
                    <a:pt x="1416" y="1383"/>
                    <a:pt x="1431" y="1383"/>
                  </a:cubicBezTo>
                  <a:cubicBezTo>
                    <a:pt x="1439" y="1391"/>
                    <a:pt x="1455" y="1391"/>
                    <a:pt x="1455" y="1399"/>
                  </a:cubicBezTo>
                  <a:cubicBezTo>
                    <a:pt x="1471" y="1399"/>
                    <a:pt x="1479" y="1407"/>
                    <a:pt x="1503" y="1407"/>
                  </a:cubicBezTo>
                  <a:cubicBezTo>
                    <a:pt x="1503" y="1407"/>
                    <a:pt x="1510" y="1407"/>
                    <a:pt x="1518" y="1407"/>
                  </a:cubicBezTo>
                  <a:cubicBezTo>
                    <a:pt x="1558" y="1399"/>
                    <a:pt x="1574" y="1431"/>
                    <a:pt x="1574" y="1431"/>
                  </a:cubicBezTo>
                  <a:cubicBezTo>
                    <a:pt x="1582" y="1439"/>
                    <a:pt x="1589" y="1439"/>
                    <a:pt x="1597" y="1439"/>
                  </a:cubicBezTo>
                  <a:cubicBezTo>
                    <a:pt x="1605" y="1439"/>
                    <a:pt x="1613" y="1439"/>
                    <a:pt x="1621" y="1439"/>
                  </a:cubicBezTo>
                  <a:cubicBezTo>
                    <a:pt x="1629" y="1431"/>
                    <a:pt x="1637" y="1431"/>
                    <a:pt x="1653" y="1431"/>
                  </a:cubicBezTo>
                  <a:lnTo>
                    <a:pt x="1661" y="1431"/>
                  </a:lnTo>
                  <a:cubicBezTo>
                    <a:pt x="1692" y="1431"/>
                    <a:pt x="1692" y="1447"/>
                    <a:pt x="1700" y="1463"/>
                  </a:cubicBezTo>
                  <a:cubicBezTo>
                    <a:pt x="1700" y="1470"/>
                    <a:pt x="1700" y="1470"/>
                    <a:pt x="1700" y="1470"/>
                  </a:cubicBezTo>
                  <a:cubicBezTo>
                    <a:pt x="1700" y="1478"/>
                    <a:pt x="1700" y="1478"/>
                    <a:pt x="1708" y="1478"/>
                  </a:cubicBezTo>
                  <a:cubicBezTo>
                    <a:pt x="1716" y="1478"/>
                    <a:pt x="1732" y="1470"/>
                    <a:pt x="1740" y="1455"/>
                  </a:cubicBezTo>
                  <a:cubicBezTo>
                    <a:pt x="1740" y="1439"/>
                    <a:pt x="1747" y="1431"/>
                    <a:pt x="1755" y="1431"/>
                  </a:cubicBezTo>
                  <a:cubicBezTo>
                    <a:pt x="1755" y="1431"/>
                    <a:pt x="1763" y="1431"/>
                    <a:pt x="1763" y="1439"/>
                  </a:cubicBezTo>
                  <a:lnTo>
                    <a:pt x="1771" y="1439"/>
                  </a:lnTo>
                  <a:lnTo>
                    <a:pt x="1771" y="1439"/>
                  </a:lnTo>
                  <a:cubicBezTo>
                    <a:pt x="1771" y="1423"/>
                    <a:pt x="1787" y="1423"/>
                    <a:pt x="1787" y="1423"/>
                  </a:cubicBezTo>
                  <a:cubicBezTo>
                    <a:pt x="1795" y="1423"/>
                    <a:pt x="1803" y="1423"/>
                    <a:pt x="1811" y="1423"/>
                  </a:cubicBezTo>
                  <a:cubicBezTo>
                    <a:pt x="1811" y="1423"/>
                    <a:pt x="1827" y="1423"/>
                    <a:pt x="1834" y="1423"/>
                  </a:cubicBezTo>
                  <a:cubicBezTo>
                    <a:pt x="1842" y="1423"/>
                    <a:pt x="1850" y="1431"/>
                    <a:pt x="1850" y="1431"/>
                  </a:cubicBezTo>
                  <a:cubicBezTo>
                    <a:pt x="1858" y="1439"/>
                    <a:pt x="1858" y="1447"/>
                    <a:pt x="1858" y="1463"/>
                  </a:cubicBezTo>
                  <a:lnTo>
                    <a:pt x="1858" y="1470"/>
                  </a:lnTo>
                  <a:cubicBezTo>
                    <a:pt x="1858" y="1486"/>
                    <a:pt x="1858" y="1486"/>
                    <a:pt x="1866" y="1486"/>
                  </a:cubicBezTo>
                  <a:cubicBezTo>
                    <a:pt x="1874" y="1494"/>
                    <a:pt x="1874" y="1494"/>
                    <a:pt x="1882" y="1494"/>
                  </a:cubicBezTo>
                  <a:cubicBezTo>
                    <a:pt x="1898" y="1502"/>
                    <a:pt x="1898" y="1518"/>
                    <a:pt x="1898" y="1534"/>
                  </a:cubicBezTo>
                  <a:cubicBezTo>
                    <a:pt x="1898" y="1541"/>
                    <a:pt x="1890" y="1557"/>
                    <a:pt x="1898" y="1565"/>
                  </a:cubicBezTo>
                  <a:cubicBezTo>
                    <a:pt x="1898" y="1573"/>
                    <a:pt x="1906" y="1573"/>
                    <a:pt x="1906" y="1573"/>
                  </a:cubicBezTo>
                  <a:cubicBezTo>
                    <a:pt x="1914" y="1573"/>
                    <a:pt x="1937" y="1557"/>
                    <a:pt x="1945" y="1541"/>
                  </a:cubicBezTo>
                  <a:cubicBezTo>
                    <a:pt x="1961" y="1518"/>
                    <a:pt x="1985" y="1510"/>
                    <a:pt x="2016" y="1518"/>
                  </a:cubicBezTo>
                  <a:cubicBezTo>
                    <a:pt x="2048" y="1526"/>
                    <a:pt x="2056" y="1541"/>
                    <a:pt x="2064" y="1557"/>
                  </a:cubicBezTo>
                  <a:cubicBezTo>
                    <a:pt x="2072" y="1565"/>
                    <a:pt x="2072" y="1565"/>
                    <a:pt x="2072" y="1565"/>
                  </a:cubicBezTo>
                  <a:cubicBezTo>
                    <a:pt x="2072" y="1573"/>
                    <a:pt x="2080" y="1573"/>
                    <a:pt x="2087" y="1573"/>
                  </a:cubicBezTo>
                  <a:cubicBezTo>
                    <a:pt x="2095" y="1573"/>
                    <a:pt x="2103" y="1573"/>
                    <a:pt x="2103" y="1557"/>
                  </a:cubicBezTo>
                  <a:cubicBezTo>
                    <a:pt x="2103" y="1550"/>
                    <a:pt x="2127" y="1541"/>
                    <a:pt x="2166" y="1541"/>
                  </a:cubicBezTo>
                  <a:cubicBezTo>
                    <a:pt x="2174" y="1541"/>
                    <a:pt x="2182" y="1541"/>
                    <a:pt x="2190" y="1541"/>
                  </a:cubicBezTo>
                  <a:cubicBezTo>
                    <a:pt x="2198" y="1541"/>
                    <a:pt x="2198" y="1541"/>
                    <a:pt x="2198" y="1541"/>
                  </a:cubicBezTo>
                  <a:cubicBezTo>
                    <a:pt x="2206" y="1541"/>
                    <a:pt x="2206" y="1541"/>
                    <a:pt x="2206" y="1550"/>
                  </a:cubicBezTo>
                  <a:cubicBezTo>
                    <a:pt x="2214" y="1550"/>
                    <a:pt x="2206" y="1557"/>
                    <a:pt x="2206" y="1573"/>
                  </a:cubicBezTo>
                  <a:cubicBezTo>
                    <a:pt x="2206" y="1581"/>
                    <a:pt x="2206" y="1589"/>
                    <a:pt x="2198" y="1597"/>
                  </a:cubicBezTo>
                  <a:cubicBezTo>
                    <a:pt x="2198" y="1621"/>
                    <a:pt x="2206" y="1628"/>
                    <a:pt x="2222" y="1628"/>
                  </a:cubicBezTo>
                  <a:cubicBezTo>
                    <a:pt x="2222" y="1628"/>
                    <a:pt x="2230" y="1628"/>
                    <a:pt x="2230" y="1636"/>
                  </a:cubicBezTo>
                  <a:lnTo>
                    <a:pt x="2230" y="1636"/>
                  </a:lnTo>
                  <a:cubicBezTo>
                    <a:pt x="2238" y="1636"/>
                    <a:pt x="2246" y="1605"/>
                    <a:pt x="2246" y="1581"/>
                  </a:cubicBezTo>
                  <a:cubicBezTo>
                    <a:pt x="2246" y="1557"/>
                    <a:pt x="2253" y="1557"/>
                    <a:pt x="2253" y="1541"/>
                  </a:cubicBezTo>
                  <a:cubicBezTo>
                    <a:pt x="2262" y="1534"/>
                    <a:pt x="2262" y="1534"/>
                    <a:pt x="2269" y="1518"/>
                  </a:cubicBezTo>
                  <a:cubicBezTo>
                    <a:pt x="2269" y="1510"/>
                    <a:pt x="2277" y="1502"/>
                    <a:pt x="2285" y="1502"/>
                  </a:cubicBezTo>
                  <a:lnTo>
                    <a:pt x="2293" y="1510"/>
                  </a:lnTo>
                  <a:cubicBezTo>
                    <a:pt x="2301" y="1518"/>
                    <a:pt x="2301" y="1526"/>
                    <a:pt x="2301" y="1526"/>
                  </a:cubicBezTo>
                  <a:cubicBezTo>
                    <a:pt x="2317" y="1541"/>
                    <a:pt x="2333" y="1550"/>
                    <a:pt x="2348" y="1573"/>
                  </a:cubicBezTo>
                  <a:cubicBezTo>
                    <a:pt x="2348" y="1581"/>
                    <a:pt x="2356" y="1581"/>
                    <a:pt x="2356" y="1581"/>
                  </a:cubicBezTo>
                  <a:cubicBezTo>
                    <a:pt x="2364" y="1581"/>
                    <a:pt x="2372" y="1565"/>
                    <a:pt x="2372" y="1550"/>
                  </a:cubicBezTo>
                  <a:lnTo>
                    <a:pt x="2372" y="1550"/>
                  </a:lnTo>
                  <a:cubicBezTo>
                    <a:pt x="2380" y="1541"/>
                    <a:pt x="2380" y="1534"/>
                    <a:pt x="2388" y="1534"/>
                  </a:cubicBezTo>
                  <a:lnTo>
                    <a:pt x="2529" y="1660"/>
                  </a:lnTo>
                </a:path>
              </a:pathLst>
            </a:custGeom>
            <a:grpFill/>
            <a:ln>
              <a:solidFill>
                <a:schemeClr val="bg1"/>
              </a:solidFill>
            </a:ln>
            <a:effectLst/>
          </p:spPr>
          <p:txBody>
            <a:bodyPr wrap="none" anchor="ctr"/>
            <a:lstStyle/>
            <a:p>
              <a:endParaRPr lang="en-US" sz="900"/>
            </a:p>
          </p:txBody>
        </p:sp>
        <p:sp>
          <p:nvSpPr>
            <p:cNvPr id="19" name="Freeform 47"/>
            <p:cNvSpPr>
              <a:spLocks noChangeArrowheads="1"/>
            </p:cNvSpPr>
            <p:nvPr/>
          </p:nvSpPr>
          <p:spPr bwMode="auto">
            <a:xfrm>
              <a:off x="9636958" y="6520887"/>
              <a:ext cx="1363752" cy="1435651"/>
            </a:xfrm>
            <a:custGeom>
              <a:avLst/>
              <a:gdLst>
                <a:gd name="T0" fmla="*/ 2230 w 2594"/>
                <a:gd name="T1" fmla="*/ 182 h 2729"/>
                <a:gd name="T2" fmla="*/ 2230 w 2594"/>
                <a:gd name="T3" fmla="*/ 182 h 2729"/>
                <a:gd name="T4" fmla="*/ 340 w 2594"/>
                <a:gd name="T5" fmla="*/ 0 h 2729"/>
                <a:gd name="T6" fmla="*/ 0 w 2594"/>
                <a:gd name="T7" fmla="*/ 2664 h 2729"/>
                <a:gd name="T8" fmla="*/ 293 w 2594"/>
                <a:gd name="T9" fmla="*/ 2704 h 2729"/>
                <a:gd name="T10" fmla="*/ 356 w 2594"/>
                <a:gd name="T11" fmla="*/ 2672 h 2729"/>
                <a:gd name="T12" fmla="*/ 372 w 2594"/>
                <a:gd name="T13" fmla="*/ 2546 h 2729"/>
                <a:gd name="T14" fmla="*/ 443 w 2594"/>
                <a:gd name="T15" fmla="*/ 2506 h 2729"/>
                <a:gd name="T16" fmla="*/ 1028 w 2594"/>
                <a:gd name="T17" fmla="*/ 2578 h 2729"/>
                <a:gd name="T18" fmla="*/ 996 w 2594"/>
                <a:gd name="T19" fmla="*/ 2475 h 2729"/>
                <a:gd name="T20" fmla="*/ 2396 w 2594"/>
                <a:gd name="T21" fmla="*/ 2593 h 2729"/>
                <a:gd name="T22" fmla="*/ 2427 w 2594"/>
                <a:gd name="T23" fmla="*/ 2546 h 2729"/>
                <a:gd name="T24" fmla="*/ 2570 w 2594"/>
                <a:gd name="T25" fmla="*/ 451 h 2729"/>
                <a:gd name="T26" fmla="*/ 2593 w 2594"/>
                <a:gd name="T27" fmla="*/ 451 h 2729"/>
                <a:gd name="T28" fmla="*/ 2593 w 2594"/>
                <a:gd name="T29" fmla="*/ 206 h 2729"/>
                <a:gd name="T30" fmla="*/ 2238 w 2594"/>
                <a:gd name="T31" fmla="*/ 182 h 2729"/>
                <a:gd name="T32" fmla="*/ 2230 w 2594"/>
                <a:gd name="T33" fmla="*/ 182 h 2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94" h="2729">
                  <a:moveTo>
                    <a:pt x="2230" y="182"/>
                  </a:moveTo>
                  <a:lnTo>
                    <a:pt x="2230" y="182"/>
                  </a:lnTo>
                  <a:cubicBezTo>
                    <a:pt x="1495" y="135"/>
                    <a:pt x="862" y="72"/>
                    <a:pt x="340" y="0"/>
                  </a:cubicBezTo>
                  <a:cubicBezTo>
                    <a:pt x="0" y="2664"/>
                    <a:pt x="0" y="2664"/>
                    <a:pt x="0" y="2664"/>
                  </a:cubicBezTo>
                  <a:cubicBezTo>
                    <a:pt x="143" y="2672"/>
                    <a:pt x="277" y="2688"/>
                    <a:pt x="293" y="2704"/>
                  </a:cubicBezTo>
                  <a:cubicBezTo>
                    <a:pt x="348" y="2728"/>
                    <a:pt x="356" y="2672"/>
                    <a:pt x="356" y="2672"/>
                  </a:cubicBezTo>
                  <a:cubicBezTo>
                    <a:pt x="356" y="2672"/>
                    <a:pt x="364" y="2601"/>
                    <a:pt x="372" y="2546"/>
                  </a:cubicBezTo>
                  <a:cubicBezTo>
                    <a:pt x="388" y="2483"/>
                    <a:pt x="443" y="2506"/>
                    <a:pt x="443" y="2506"/>
                  </a:cubicBezTo>
                  <a:cubicBezTo>
                    <a:pt x="443" y="2506"/>
                    <a:pt x="894" y="2562"/>
                    <a:pt x="1028" y="2578"/>
                  </a:cubicBezTo>
                  <a:cubicBezTo>
                    <a:pt x="957" y="2435"/>
                    <a:pt x="996" y="2475"/>
                    <a:pt x="996" y="2475"/>
                  </a:cubicBezTo>
                  <a:cubicBezTo>
                    <a:pt x="996" y="2475"/>
                    <a:pt x="2372" y="2593"/>
                    <a:pt x="2396" y="2593"/>
                  </a:cubicBezTo>
                  <a:cubicBezTo>
                    <a:pt x="2427" y="2593"/>
                    <a:pt x="2427" y="2546"/>
                    <a:pt x="2427" y="2546"/>
                  </a:cubicBezTo>
                  <a:cubicBezTo>
                    <a:pt x="2570" y="451"/>
                    <a:pt x="2570" y="451"/>
                    <a:pt x="2570" y="451"/>
                  </a:cubicBezTo>
                  <a:cubicBezTo>
                    <a:pt x="2593" y="451"/>
                    <a:pt x="2593" y="451"/>
                    <a:pt x="2593" y="451"/>
                  </a:cubicBezTo>
                  <a:cubicBezTo>
                    <a:pt x="2593" y="206"/>
                    <a:pt x="2593" y="206"/>
                    <a:pt x="2593" y="206"/>
                  </a:cubicBezTo>
                  <a:cubicBezTo>
                    <a:pt x="2475" y="198"/>
                    <a:pt x="2356" y="190"/>
                    <a:pt x="2238" y="182"/>
                  </a:cubicBezTo>
                  <a:lnTo>
                    <a:pt x="2230" y="182"/>
                  </a:lnTo>
                </a:path>
              </a:pathLst>
            </a:custGeom>
            <a:grpFill/>
            <a:ln>
              <a:solidFill>
                <a:schemeClr val="bg1"/>
              </a:solidFill>
            </a:ln>
            <a:effectLst/>
          </p:spPr>
          <p:txBody>
            <a:bodyPr wrap="none" anchor="ctr"/>
            <a:lstStyle/>
            <a:p>
              <a:endParaRPr lang="en-US" sz="900"/>
            </a:p>
          </p:txBody>
        </p:sp>
        <p:sp>
          <p:nvSpPr>
            <p:cNvPr id="20" name="Freeform 48"/>
            <p:cNvSpPr>
              <a:spLocks noChangeArrowheads="1"/>
            </p:cNvSpPr>
            <p:nvPr/>
          </p:nvSpPr>
          <p:spPr bwMode="auto">
            <a:xfrm>
              <a:off x="7094999" y="4725744"/>
              <a:ext cx="1618875" cy="2681118"/>
            </a:xfrm>
            <a:custGeom>
              <a:avLst/>
              <a:gdLst>
                <a:gd name="T0" fmla="*/ 1692 w 3076"/>
                <a:gd name="T1" fmla="*/ 364 h 5099"/>
                <a:gd name="T2" fmla="*/ 277 w 3076"/>
                <a:gd name="T3" fmla="*/ 40 h 5099"/>
                <a:gd name="T4" fmla="*/ 293 w 3076"/>
                <a:gd name="T5" fmla="*/ 182 h 5099"/>
                <a:gd name="T6" fmla="*/ 253 w 3076"/>
                <a:gd name="T7" fmla="*/ 301 h 5099"/>
                <a:gd name="T8" fmla="*/ 198 w 3076"/>
                <a:gd name="T9" fmla="*/ 435 h 5099"/>
                <a:gd name="T10" fmla="*/ 142 w 3076"/>
                <a:gd name="T11" fmla="*/ 546 h 5099"/>
                <a:gd name="T12" fmla="*/ 24 w 3076"/>
                <a:gd name="T13" fmla="*/ 696 h 5099"/>
                <a:gd name="T14" fmla="*/ 79 w 3076"/>
                <a:gd name="T15" fmla="*/ 878 h 5099"/>
                <a:gd name="T16" fmla="*/ 127 w 3076"/>
                <a:gd name="T17" fmla="*/ 1083 h 5099"/>
                <a:gd name="T18" fmla="*/ 87 w 3076"/>
                <a:gd name="T19" fmla="*/ 1234 h 5099"/>
                <a:gd name="T20" fmla="*/ 63 w 3076"/>
                <a:gd name="T21" fmla="*/ 1408 h 5099"/>
                <a:gd name="T22" fmla="*/ 119 w 3076"/>
                <a:gd name="T23" fmla="*/ 1581 h 5099"/>
                <a:gd name="T24" fmla="*/ 198 w 3076"/>
                <a:gd name="T25" fmla="*/ 1708 h 5099"/>
                <a:gd name="T26" fmla="*/ 245 w 3076"/>
                <a:gd name="T27" fmla="*/ 1819 h 5099"/>
                <a:gd name="T28" fmla="*/ 213 w 3076"/>
                <a:gd name="T29" fmla="*/ 1945 h 5099"/>
                <a:gd name="T30" fmla="*/ 340 w 3076"/>
                <a:gd name="T31" fmla="*/ 2064 h 5099"/>
                <a:gd name="T32" fmla="*/ 380 w 3076"/>
                <a:gd name="T33" fmla="*/ 1985 h 5099"/>
                <a:gd name="T34" fmla="*/ 459 w 3076"/>
                <a:gd name="T35" fmla="*/ 1961 h 5099"/>
                <a:gd name="T36" fmla="*/ 403 w 3076"/>
                <a:gd name="T37" fmla="*/ 2048 h 5099"/>
                <a:gd name="T38" fmla="*/ 459 w 3076"/>
                <a:gd name="T39" fmla="*/ 2198 h 5099"/>
                <a:gd name="T40" fmla="*/ 411 w 3076"/>
                <a:gd name="T41" fmla="*/ 2230 h 5099"/>
                <a:gd name="T42" fmla="*/ 332 w 3076"/>
                <a:gd name="T43" fmla="*/ 2167 h 5099"/>
                <a:gd name="T44" fmla="*/ 308 w 3076"/>
                <a:gd name="T45" fmla="*/ 2325 h 5099"/>
                <a:gd name="T46" fmla="*/ 380 w 3076"/>
                <a:gd name="T47" fmla="*/ 2498 h 5099"/>
                <a:gd name="T48" fmla="*/ 482 w 3076"/>
                <a:gd name="T49" fmla="*/ 2578 h 5099"/>
                <a:gd name="T50" fmla="*/ 403 w 3076"/>
                <a:gd name="T51" fmla="*/ 2712 h 5099"/>
                <a:gd name="T52" fmla="*/ 451 w 3076"/>
                <a:gd name="T53" fmla="*/ 2933 h 5099"/>
                <a:gd name="T54" fmla="*/ 514 w 3076"/>
                <a:gd name="T55" fmla="*/ 3067 h 5099"/>
                <a:gd name="T56" fmla="*/ 553 w 3076"/>
                <a:gd name="T57" fmla="*/ 3169 h 5099"/>
                <a:gd name="T58" fmla="*/ 617 w 3076"/>
                <a:gd name="T59" fmla="*/ 3296 h 5099"/>
                <a:gd name="T60" fmla="*/ 640 w 3076"/>
                <a:gd name="T61" fmla="*/ 3438 h 5099"/>
                <a:gd name="T62" fmla="*/ 672 w 3076"/>
                <a:gd name="T63" fmla="*/ 3580 h 5099"/>
                <a:gd name="T64" fmla="*/ 640 w 3076"/>
                <a:gd name="T65" fmla="*/ 3731 h 5099"/>
                <a:gd name="T66" fmla="*/ 743 w 3076"/>
                <a:gd name="T67" fmla="*/ 3818 h 5099"/>
                <a:gd name="T68" fmla="*/ 972 w 3076"/>
                <a:gd name="T69" fmla="*/ 3913 h 5099"/>
                <a:gd name="T70" fmla="*/ 1139 w 3076"/>
                <a:gd name="T71" fmla="*/ 4063 h 5099"/>
                <a:gd name="T72" fmla="*/ 1352 w 3076"/>
                <a:gd name="T73" fmla="*/ 4173 h 5099"/>
                <a:gd name="T74" fmla="*/ 1439 w 3076"/>
                <a:gd name="T75" fmla="*/ 4355 h 5099"/>
                <a:gd name="T76" fmla="*/ 1676 w 3076"/>
                <a:gd name="T77" fmla="*/ 4561 h 5099"/>
                <a:gd name="T78" fmla="*/ 1731 w 3076"/>
                <a:gd name="T79" fmla="*/ 4980 h 5099"/>
                <a:gd name="T80" fmla="*/ 2696 w 3076"/>
                <a:gd name="T81" fmla="*/ 5098 h 5099"/>
                <a:gd name="T82" fmla="*/ 2799 w 3076"/>
                <a:gd name="T83" fmla="*/ 5067 h 5099"/>
                <a:gd name="T84" fmla="*/ 2799 w 3076"/>
                <a:gd name="T85" fmla="*/ 4956 h 5099"/>
                <a:gd name="T86" fmla="*/ 2767 w 3076"/>
                <a:gd name="T87" fmla="*/ 4885 h 5099"/>
                <a:gd name="T88" fmla="*/ 2822 w 3076"/>
                <a:gd name="T89" fmla="*/ 4766 h 5099"/>
                <a:gd name="T90" fmla="*/ 2909 w 3076"/>
                <a:gd name="T91" fmla="*/ 4529 h 5099"/>
                <a:gd name="T92" fmla="*/ 3067 w 3076"/>
                <a:gd name="T93" fmla="*/ 4411 h 5099"/>
                <a:gd name="T94" fmla="*/ 2996 w 3076"/>
                <a:gd name="T95" fmla="*/ 4237 h 5099"/>
                <a:gd name="T96" fmla="*/ 2933 w 3076"/>
                <a:gd name="T97" fmla="*/ 4086 h 5099"/>
                <a:gd name="T98" fmla="*/ 1344 w 3076"/>
                <a:gd name="T99" fmla="*/ 1763 h 5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076" h="5099">
                  <a:moveTo>
                    <a:pt x="1692" y="364"/>
                  </a:moveTo>
                  <a:lnTo>
                    <a:pt x="1692" y="364"/>
                  </a:lnTo>
                  <a:cubicBezTo>
                    <a:pt x="1036" y="206"/>
                    <a:pt x="530" y="64"/>
                    <a:pt x="308" y="0"/>
                  </a:cubicBezTo>
                  <a:cubicBezTo>
                    <a:pt x="316" y="32"/>
                    <a:pt x="277" y="40"/>
                    <a:pt x="277" y="40"/>
                  </a:cubicBezTo>
                  <a:cubicBezTo>
                    <a:pt x="277" y="40"/>
                    <a:pt x="229" y="64"/>
                    <a:pt x="253" y="103"/>
                  </a:cubicBezTo>
                  <a:cubicBezTo>
                    <a:pt x="277" y="151"/>
                    <a:pt x="308" y="151"/>
                    <a:pt x="293" y="182"/>
                  </a:cubicBezTo>
                  <a:cubicBezTo>
                    <a:pt x="285" y="214"/>
                    <a:pt x="269" y="214"/>
                    <a:pt x="261" y="246"/>
                  </a:cubicBezTo>
                  <a:cubicBezTo>
                    <a:pt x="261" y="285"/>
                    <a:pt x="277" y="285"/>
                    <a:pt x="253" y="301"/>
                  </a:cubicBezTo>
                  <a:cubicBezTo>
                    <a:pt x="237" y="317"/>
                    <a:pt x="213" y="333"/>
                    <a:pt x="206" y="364"/>
                  </a:cubicBezTo>
                  <a:cubicBezTo>
                    <a:pt x="198" y="396"/>
                    <a:pt x="213" y="404"/>
                    <a:pt x="198" y="435"/>
                  </a:cubicBezTo>
                  <a:cubicBezTo>
                    <a:pt x="182" y="475"/>
                    <a:pt x="182" y="459"/>
                    <a:pt x="166" y="491"/>
                  </a:cubicBezTo>
                  <a:cubicBezTo>
                    <a:pt x="158" y="522"/>
                    <a:pt x="158" y="530"/>
                    <a:pt x="142" y="546"/>
                  </a:cubicBezTo>
                  <a:cubicBezTo>
                    <a:pt x="127" y="562"/>
                    <a:pt x="79" y="601"/>
                    <a:pt x="71" y="625"/>
                  </a:cubicBezTo>
                  <a:cubicBezTo>
                    <a:pt x="55" y="649"/>
                    <a:pt x="24" y="641"/>
                    <a:pt x="24" y="696"/>
                  </a:cubicBezTo>
                  <a:cubicBezTo>
                    <a:pt x="24" y="751"/>
                    <a:pt x="0" y="751"/>
                    <a:pt x="32" y="799"/>
                  </a:cubicBezTo>
                  <a:cubicBezTo>
                    <a:pt x="63" y="846"/>
                    <a:pt x="71" y="823"/>
                    <a:pt x="79" y="878"/>
                  </a:cubicBezTo>
                  <a:cubicBezTo>
                    <a:pt x="95" y="925"/>
                    <a:pt x="111" y="917"/>
                    <a:pt x="119" y="981"/>
                  </a:cubicBezTo>
                  <a:cubicBezTo>
                    <a:pt x="134" y="1036"/>
                    <a:pt x="127" y="1036"/>
                    <a:pt x="127" y="1083"/>
                  </a:cubicBezTo>
                  <a:cubicBezTo>
                    <a:pt x="127" y="1131"/>
                    <a:pt x="150" y="1147"/>
                    <a:pt x="119" y="1178"/>
                  </a:cubicBezTo>
                  <a:cubicBezTo>
                    <a:pt x="87" y="1202"/>
                    <a:pt x="71" y="1194"/>
                    <a:pt x="87" y="1234"/>
                  </a:cubicBezTo>
                  <a:cubicBezTo>
                    <a:pt x="103" y="1273"/>
                    <a:pt x="103" y="1273"/>
                    <a:pt x="87" y="1313"/>
                  </a:cubicBezTo>
                  <a:cubicBezTo>
                    <a:pt x="71" y="1360"/>
                    <a:pt x="55" y="1384"/>
                    <a:pt x="63" y="1408"/>
                  </a:cubicBezTo>
                  <a:cubicBezTo>
                    <a:pt x="71" y="1431"/>
                    <a:pt x="16" y="1392"/>
                    <a:pt x="71" y="1471"/>
                  </a:cubicBezTo>
                  <a:cubicBezTo>
                    <a:pt x="127" y="1542"/>
                    <a:pt x="95" y="1550"/>
                    <a:pt x="119" y="1581"/>
                  </a:cubicBezTo>
                  <a:cubicBezTo>
                    <a:pt x="142" y="1613"/>
                    <a:pt x="158" y="1613"/>
                    <a:pt x="166" y="1653"/>
                  </a:cubicBezTo>
                  <a:cubicBezTo>
                    <a:pt x="174" y="1692"/>
                    <a:pt x="182" y="1684"/>
                    <a:pt x="198" y="1708"/>
                  </a:cubicBezTo>
                  <a:cubicBezTo>
                    <a:pt x="222" y="1724"/>
                    <a:pt x="213" y="1724"/>
                    <a:pt x="222" y="1763"/>
                  </a:cubicBezTo>
                  <a:cubicBezTo>
                    <a:pt x="229" y="1803"/>
                    <a:pt x="237" y="1779"/>
                    <a:pt x="245" y="1819"/>
                  </a:cubicBezTo>
                  <a:cubicBezTo>
                    <a:pt x="253" y="1850"/>
                    <a:pt x="245" y="1890"/>
                    <a:pt x="229" y="1898"/>
                  </a:cubicBezTo>
                  <a:cubicBezTo>
                    <a:pt x="213" y="1914"/>
                    <a:pt x="174" y="1937"/>
                    <a:pt x="213" y="1945"/>
                  </a:cubicBezTo>
                  <a:cubicBezTo>
                    <a:pt x="245" y="1945"/>
                    <a:pt x="261" y="1921"/>
                    <a:pt x="285" y="1977"/>
                  </a:cubicBezTo>
                  <a:cubicBezTo>
                    <a:pt x="308" y="2032"/>
                    <a:pt x="324" y="2056"/>
                    <a:pt x="340" y="2064"/>
                  </a:cubicBezTo>
                  <a:cubicBezTo>
                    <a:pt x="348" y="2072"/>
                    <a:pt x="380" y="2072"/>
                    <a:pt x="380" y="2040"/>
                  </a:cubicBezTo>
                  <a:cubicBezTo>
                    <a:pt x="380" y="2008"/>
                    <a:pt x="364" y="2016"/>
                    <a:pt x="380" y="1985"/>
                  </a:cubicBezTo>
                  <a:cubicBezTo>
                    <a:pt x="403" y="1953"/>
                    <a:pt x="387" y="1921"/>
                    <a:pt x="403" y="1929"/>
                  </a:cubicBezTo>
                  <a:cubicBezTo>
                    <a:pt x="427" y="1937"/>
                    <a:pt x="435" y="1945"/>
                    <a:pt x="459" y="1961"/>
                  </a:cubicBezTo>
                  <a:cubicBezTo>
                    <a:pt x="474" y="1977"/>
                    <a:pt x="451" y="2008"/>
                    <a:pt x="435" y="2008"/>
                  </a:cubicBezTo>
                  <a:cubicBezTo>
                    <a:pt x="411" y="2008"/>
                    <a:pt x="403" y="2024"/>
                    <a:pt x="403" y="2048"/>
                  </a:cubicBezTo>
                  <a:cubicBezTo>
                    <a:pt x="411" y="2064"/>
                    <a:pt x="427" y="2056"/>
                    <a:pt x="435" y="2087"/>
                  </a:cubicBezTo>
                  <a:cubicBezTo>
                    <a:pt x="443" y="2119"/>
                    <a:pt x="451" y="2158"/>
                    <a:pt x="459" y="2198"/>
                  </a:cubicBezTo>
                  <a:cubicBezTo>
                    <a:pt x="459" y="2238"/>
                    <a:pt x="482" y="2269"/>
                    <a:pt x="459" y="2269"/>
                  </a:cubicBezTo>
                  <a:cubicBezTo>
                    <a:pt x="435" y="2269"/>
                    <a:pt x="443" y="2293"/>
                    <a:pt x="411" y="2230"/>
                  </a:cubicBezTo>
                  <a:cubicBezTo>
                    <a:pt x="380" y="2158"/>
                    <a:pt x="380" y="2158"/>
                    <a:pt x="364" y="2143"/>
                  </a:cubicBezTo>
                  <a:cubicBezTo>
                    <a:pt x="340" y="2127"/>
                    <a:pt x="332" y="2135"/>
                    <a:pt x="332" y="2167"/>
                  </a:cubicBezTo>
                  <a:cubicBezTo>
                    <a:pt x="332" y="2206"/>
                    <a:pt x="348" y="2214"/>
                    <a:pt x="332" y="2253"/>
                  </a:cubicBezTo>
                  <a:cubicBezTo>
                    <a:pt x="324" y="2293"/>
                    <a:pt x="308" y="2285"/>
                    <a:pt x="308" y="2325"/>
                  </a:cubicBezTo>
                  <a:cubicBezTo>
                    <a:pt x="308" y="2364"/>
                    <a:pt x="300" y="2411"/>
                    <a:pt x="332" y="2443"/>
                  </a:cubicBezTo>
                  <a:cubicBezTo>
                    <a:pt x="356" y="2475"/>
                    <a:pt x="348" y="2451"/>
                    <a:pt x="380" y="2498"/>
                  </a:cubicBezTo>
                  <a:cubicBezTo>
                    <a:pt x="419" y="2538"/>
                    <a:pt x="403" y="2514"/>
                    <a:pt x="443" y="2522"/>
                  </a:cubicBezTo>
                  <a:cubicBezTo>
                    <a:pt x="490" y="2530"/>
                    <a:pt x="498" y="2522"/>
                    <a:pt x="482" y="2578"/>
                  </a:cubicBezTo>
                  <a:cubicBezTo>
                    <a:pt x="474" y="2633"/>
                    <a:pt x="474" y="2664"/>
                    <a:pt x="427" y="2672"/>
                  </a:cubicBezTo>
                  <a:cubicBezTo>
                    <a:pt x="372" y="2680"/>
                    <a:pt x="403" y="2672"/>
                    <a:pt x="403" y="2712"/>
                  </a:cubicBezTo>
                  <a:cubicBezTo>
                    <a:pt x="395" y="2759"/>
                    <a:pt x="387" y="2846"/>
                    <a:pt x="411" y="2870"/>
                  </a:cubicBezTo>
                  <a:cubicBezTo>
                    <a:pt x="435" y="2894"/>
                    <a:pt x="443" y="2902"/>
                    <a:pt x="451" y="2933"/>
                  </a:cubicBezTo>
                  <a:cubicBezTo>
                    <a:pt x="466" y="2972"/>
                    <a:pt x="482" y="2996"/>
                    <a:pt x="498" y="3003"/>
                  </a:cubicBezTo>
                  <a:cubicBezTo>
                    <a:pt x="522" y="3011"/>
                    <a:pt x="506" y="3035"/>
                    <a:pt x="514" y="3067"/>
                  </a:cubicBezTo>
                  <a:cubicBezTo>
                    <a:pt x="514" y="3098"/>
                    <a:pt x="522" y="3106"/>
                    <a:pt x="530" y="3114"/>
                  </a:cubicBezTo>
                  <a:cubicBezTo>
                    <a:pt x="546" y="3130"/>
                    <a:pt x="538" y="3130"/>
                    <a:pt x="553" y="3169"/>
                  </a:cubicBezTo>
                  <a:cubicBezTo>
                    <a:pt x="561" y="3209"/>
                    <a:pt x="561" y="3177"/>
                    <a:pt x="569" y="3217"/>
                  </a:cubicBezTo>
                  <a:cubicBezTo>
                    <a:pt x="585" y="3249"/>
                    <a:pt x="585" y="3280"/>
                    <a:pt x="617" y="3296"/>
                  </a:cubicBezTo>
                  <a:cubicBezTo>
                    <a:pt x="640" y="3312"/>
                    <a:pt x="672" y="3336"/>
                    <a:pt x="656" y="3359"/>
                  </a:cubicBezTo>
                  <a:cubicBezTo>
                    <a:pt x="633" y="3391"/>
                    <a:pt x="617" y="3422"/>
                    <a:pt x="640" y="3438"/>
                  </a:cubicBezTo>
                  <a:cubicBezTo>
                    <a:pt x="664" y="3454"/>
                    <a:pt x="696" y="3454"/>
                    <a:pt x="696" y="3509"/>
                  </a:cubicBezTo>
                  <a:cubicBezTo>
                    <a:pt x="696" y="3557"/>
                    <a:pt x="664" y="3541"/>
                    <a:pt x="672" y="3580"/>
                  </a:cubicBezTo>
                  <a:cubicBezTo>
                    <a:pt x="672" y="3620"/>
                    <a:pt x="656" y="3620"/>
                    <a:pt x="648" y="3660"/>
                  </a:cubicBezTo>
                  <a:cubicBezTo>
                    <a:pt x="648" y="3691"/>
                    <a:pt x="625" y="3707"/>
                    <a:pt x="640" y="3731"/>
                  </a:cubicBezTo>
                  <a:cubicBezTo>
                    <a:pt x="664" y="3754"/>
                    <a:pt x="680" y="3747"/>
                    <a:pt x="680" y="3778"/>
                  </a:cubicBezTo>
                  <a:cubicBezTo>
                    <a:pt x="680" y="3818"/>
                    <a:pt x="704" y="3818"/>
                    <a:pt x="743" y="3818"/>
                  </a:cubicBezTo>
                  <a:cubicBezTo>
                    <a:pt x="791" y="3818"/>
                    <a:pt x="830" y="3818"/>
                    <a:pt x="846" y="3849"/>
                  </a:cubicBezTo>
                  <a:cubicBezTo>
                    <a:pt x="862" y="3881"/>
                    <a:pt x="925" y="3920"/>
                    <a:pt x="972" y="3913"/>
                  </a:cubicBezTo>
                  <a:cubicBezTo>
                    <a:pt x="1028" y="3897"/>
                    <a:pt x="1043" y="3936"/>
                    <a:pt x="1059" y="3952"/>
                  </a:cubicBezTo>
                  <a:cubicBezTo>
                    <a:pt x="1075" y="3960"/>
                    <a:pt x="1115" y="4007"/>
                    <a:pt x="1139" y="4063"/>
                  </a:cubicBezTo>
                  <a:cubicBezTo>
                    <a:pt x="1154" y="4118"/>
                    <a:pt x="1194" y="4118"/>
                    <a:pt x="1217" y="4126"/>
                  </a:cubicBezTo>
                  <a:cubicBezTo>
                    <a:pt x="1233" y="4142"/>
                    <a:pt x="1273" y="4189"/>
                    <a:pt x="1352" y="4173"/>
                  </a:cubicBezTo>
                  <a:cubicBezTo>
                    <a:pt x="1423" y="4158"/>
                    <a:pt x="1392" y="4205"/>
                    <a:pt x="1392" y="4229"/>
                  </a:cubicBezTo>
                  <a:cubicBezTo>
                    <a:pt x="1399" y="4244"/>
                    <a:pt x="1376" y="4355"/>
                    <a:pt x="1439" y="4355"/>
                  </a:cubicBezTo>
                  <a:cubicBezTo>
                    <a:pt x="1494" y="4347"/>
                    <a:pt x="1510" y="4324"/>
                    <a:pt x="1526" y="4379"/>
                  </a:cubicBezTo>
                  <a:cubicBezTo>
                    <a:pt x="1550" y="4434"/>
                    <a:pt x="1621" y="4529"/>
                    <a:pt x="1676" y="4561"/>
                  </a:cubicBezTo>
                  <a:cubicBezTo>
                    <a:pt x="1739" y="4600"/>
                    <a:pt x="1747" y="4814"/>
                    <a:pt x="1747" y="4877"/>
                  </a:cubicBezTo>
                  <a:cubicBezTo>
                    <a:pt x="1739" y="4940"/>
                    <a:pt x="1708" y="4956"/>
                    <a:pt x="1731" y="4980"/>
                  </a:cubicBezTo>
                  <a:cubicBezTo>
                    <a:pt x="1929" y="5003"/>
                    <a:pt x="2640" y="5083"/>
                    <a:pt x="2672" y="5090"/>
                  </a:cubicBezTo>
                  <a:cubicBezTo>
                    <a:pt x="2688" y="5090"/>
                    <a:pt x="2696" y="5098"/>
                    <a:pt x="2696" y="5098"/>
                  </a:cubicBezTo>
                  <a:cubicBezTo>
                    <a:pt x="2712" y="5098"/>
                    <a:pt x="2727" y="5098"/>
                    <a:pt x="2735" y="5098"/>
                  </a:cubicBezTo>
                  <a:cubicBezTo>
                    <a:pt x="2759" y="5098"/>
                    <a:pt x="2799" y="5090"/>
                    <a:pt x="2799" y="5067"/>
                  </a:cubicBezTo>
                  <a:cubicBezTo>
                    <a:pt x="2799" y="5035"/>
                    <a:pt x="2838" y="5051"/>
                    <a:pt x="2830" y="5011"/>
                  </a:cubicBezTo>
                  <a:cubicBezTo>
                    <a:pt x="2830" y="4972"/>
                    <a:pt x="2830" y="4972"/>
                    <a:pt x="2799" y="4956"/>
                  </a:cubicBezTo>
                  <a:cubicBezTo>
                    <a:pt x="2775" y="4940"/>
                    <a:pt x="2751" y="4956"/>
                    <a:pt x="2751" y="4932"/>
                  </a:cubicBezTo>
                  <a:cubicBezTo>
                    <a:pt x="2759" y="4901"/>
                    <a:pt x="2767" y="4924"/>
                    <a:pt x="2767" y="4885"/>
                  </a:cubicBezTo>
                  <a:cubicBezTo>
                    <a:pt x="2775" y="4845"/>
                    <a:pt x="2735" y="4837"/>
                    <a:pt x="2759" y="4806"/>
                  </a:cubicBezTo>
                  <a:cubicBezTo>
                    <a:pt x="2775" y="4774"/>
                    <a:pt x="2806" y="4782"/>
                    <a:pt x="2822" y="4766"/>
                  </a:cubicBezTo>
                  <a:cubicBezTo>
                    <a:pt x="2838" y="4743"/>
                    <a:pt x="2886" y="4679"/>
                    <a:pt x="2893" y="4632"/>
                  </a:cubicBezTo>
                  <a:cubicBezTo>
                    <a:pt x="2901" y="4584"/>
                    <a:pt x="2870" y="4553"/>
                    <a:pt x="2909" y="4529"/>
                  </a:cubicBezTo>
                  <a:cubicBezTo>
                    <a:pt x="2949" y="4506"/>
                    <a:pt x="2965" y="4466"/>
                    <a:pt x="3004" y="4442"/>
                  </a:cubicBezTo>
                  <a:cubicBezTo>
                    <a:pt x="3044" y="4426"/>
                    <a:pt x="3052" y="4434"/>
                    <a:pt x="3067" y="4411"/>
                  </a:cubicBezTo>
                  <a:cubicBezTo>
                    <a:pt x="3075" y="4387"/>
                    <a:pt x="3067" y="4355"/>
                    <a:pt x="3044" y="4339"/>
                  </a:cubicBezTo>
                  <a:cubicBezTo>
                    <a:pt x="3020" y="4324"/>
                    <a:pt x="3004" y="4260"/>
                    <a:pt x="2996" y="4237"/>
                  </a:cubicBezTo>
                  <a:cubicBezTo>
                    <a:pt x="2996" y="4213"/>
                    <a:pt x="2980" y="4197"/>
                    <a:pt x="2965" y="4158"/>
                  </a:cubicBezTo>
                  <a:cubicBezTo>
                    <a:pt x="2949" y="4126"/>
                    <a:pt x="2925" y="4126"/>
                    <a:pt x="2933" y="4086"/>
                  </a:cubicBezTo>
                  <a:cubicBezTo>
                    <a:pt x="2933" y="4063"/>
                    <a:pt x="2933" y="4055"/>
                    <a:pt x="2933" y="4039"/>
                  </a:cubicBezTo>
                  <a:cubicBezTo>
                    <a:pt x="1344" y="1763"/>
                    <a:pt x="1344" y="1763"/>
                    <a:pt x="1344" y="1763"/>
                  </a:cubicBezTo>
                  <a:lnTo>
                    <a:pt x="1692" y="364"/>
                  </a:lnTo>
                </a:path>
              </a:pathLst>
            </a:custGeom>
            <a:solidFill>
              <a:schemeClr val="accent1"/>
            </a:solidFill>
            <a:ln>
              <a:solidFill>
                <a:schemeClr val="bg1"/>
              </a:solidFill>
            </a:ln>
            <a:effectLst/>
          </p:spPr>
          <p:txBody>
            <a:bodyPr wrap="none" anchor="ctr"/>
            <a:lstStyle/>
            <a:p>
              <a:endParaRPr lang="en-US" sz="900" dirty="0"/>
            </a:p>
          </p:txBody>
        </p:sp>
        <p:sp>
          <p:nvSpPr>
            <p:cNvPr id="21" name="Freeform 49"/>
            <p:cNvSpPr>
              <a:spLocks noChangeArrowheads="1"/>
            </p:cNvSpPr>
            <p:nvPr/>
          </p:nvSpPr>
          <p:spPr bwMode="auto">
            <a:xfrm>
              <a:off x="7099638" y="4725744"/>
              <a:ext cx="1614237" cy="2685756"/>
            </a:xfrm>
            <a:custGeom>
              <a:avLst/>
              <a:gdLst>
                <a:gd name="T0" fmla="*/ 1723 w 3068"/>
                <a:gd name="T1" fmla="*/ 4988 h 5107"/>
                <a:gd name="T2" fmla="*/ 1431 w 3068"/>
                <a:gd name="T3" fmla="*/ 4355 h 5107"/>
                <a:gd name="T4" fmla="*/ 1312 w 3068"/>
                <a:gd name="T5" fmla="*/ 4181 h 5107"/>
                <a:gd name="T6" fmla="*/ 988 w 3068"/>
                <a:gd name="T7" fmla="*/ 3913 h 5107"/>
                <a:gd name="T8" fmla="*/ 632 w 3068"/>
                <a:gd name="T9" fmla="*/ 3731 h 5107"/>
                <a:gd name="T10" fmla="*/ 648 w 3068"/>
                <a:gd name="T11" fmla="*/ 3454 h 5107"/>
                <a:gd name="T12" fmla="*/ 553 w 3068"/>
                <a:gd name="T13" fmla="*/ 3193 h 5107"/>
                <a:gd name="T14" fmla="*/ 443 w 3068"/>
                <a:gd name="T15" fmla="*/ 2933 h 5107"/>
                <a:gd name="T16" fmla="*/ 466 w 3068"/>
                <a:gd name="T17" fmla="*/ 2601 h 5107"/>
                <a:gd name="T18" fmla="*/ 403 w 3068"/>
                <a:gd name="T19" fmla="*/ 2530 h 5107"/>
                <a:gd name="T20" fmla="*/ 324 w 3068"/>
                <a:gd name="T21" fmla="*/ 2253 h 5107"/>
                <a:gd name="T22" fmla="*/ 427 w 3068"/>
                <a:gd name="T23" fmla="*/ 2269 h 5107"/>
                <a:gd name="T24" fmla="*/ 419 w 3068"/>
                <a:gd name="T25" fmla="*/ 2087 h 5107"/>
                <a:gd name="T26" fmla="*/ 395 w 3068"/>
                <a:gd name="T27" fmla="*/ 1929 h 5107"/>
                <a:gd name="T28" fmla="*/ 269 w 3068"/>
                <a:gd name="T29" fmla="*/ 1977 h 5107"/>
                <a:gd name="T30" fmla="*/ 229 w 3068"/>
                <a:gd name="T31" fmla="*/ 1819 h 5107"/>
                <a:gd name="T32" fmla="*/ 126 w 3068"/>
                <a:gd name="T33" fmla="*/ 1597 h 5107"/>
                <a:gd name="T34" fmla="*/ 55 w 3068"/>
                <a:gd name="T35" fmla="*/ 1408 h 5107"/>
                <a:gd name="T36" fmla="*/ 119 w 3068"/>
                <a:gd name="T37" fmla="*/ 1123 h 5107"/>
                <a:gd name="T38" fmla="*/ 24 w 3068"/>
                <a:gd name="T39" fmla="*/ 799 h 5107"/>
                <a:gd name="T40" fmla="*/ 150 w 3068"/>
                <a:gd name="T41" fmla="*/ 514 h 5107"/>
                <a:gd name="T42" fmla="*/ 245 w 3068"/>
                <a:gd name="T43" fmla="*/ 301 h 5107"/>
                <a:gd name="T44" fmla="*/ 237 w 3068"/>
                <a:gd name="T45" fmla="*/ 71 h 5107"/>
                <a:gd name="T46" fmla="*/ 1684 w 3068"/>
                <a:gd name="T47" fmla="*/ 364 h 5107"/>
                <a:gd name="T48" fmla="*/ 2965 w 3068"/>
                <a:gd name="T49" fmla="*/ 4158 h 5107"/>
                <a:gd name="T50" fmla="*/ 2996 w 3068"/>
                <a:gd name="T51" fmla="*/ 4450 h 5107"/>
                <a:gd name="T52" fmla="*/ 2783 w 3068"/>
                <a:gd name="T53" fmla="*/ 4782 h 5107"/>
                <a:gd name="T54" fmla="*/ 2798 w 3068"/>
                <a:gd name="T55" fmla="*/ 4956 h 5107"/>
                <a:gd name="T56" fmla="*/ 1723 w 3068"/>
                <a:gd name="T57" fmla="*/ 4980 h 5107"/>
                <a:gd name="T58" fmla="*/ 2822 w 3068"/>
                <a:gd name="T59" fmla="*/ 5011 h 5107"/>
                <a:gd name="T60" fmla="*/ 2751 w 3068"/>
                <a:gd name="T61" fmla="*/ 4845 h 5107"/>
                <a:gd name="T62" fmla="*/ 2901 w 3068"/>
                <a:gd name="T63" fmla="*/ 4521 h 5107"/>
                <a:gd name="T64" fmla="*/ 2988 w 3068"/>
                <a:gd name="T65" fmla="*/ 4237 h 5107"/>
                <a:gd name="T66" fmla="*/ 1684 w 3068"/>
                <a:gd name="T67" fmla="*/ 372 h 5107"/>
                <a:gd name="T68" fmla="*/ 292 w 3068"/>
                <a:gd name="T69" fmla="*/ 182 h 5107"/>
                <a:gd name="T70" fmla="*/ 198 w 3068"/>
                <a:gd name="T71" fmla="*/ 396 h 5107"/>
                <a:gd name="T72" fmla="*/ 63 w 3068"/>
                <a:gd name="T73" fmla="*/ 633 h 5107"/>
                <a:gd name="T74" fmla="*/ 95 w 3068"/>
                <a:gd name="T75" fmla="*/ 917 h 5107"/>
                <a:gd name="T76" fmla="*/ 79 w 3068"/>
                <a:gd name="T77" fmla="*/ 1234 h 5107"/>
                <a:gd name="T78" fmla="*/ 47 w 3068"/>
                <a:gd name="T79" fmla="*/ 1423 h 5107"/>
                <a:gd name="T80" fmla="*/ 198 w 3068"/>
                <a:gd name="T81" fmla="*/ 1700 h 5107"/>
                <a:gd name="T82" fmla="*/ 190 w 3068"/>
                <a:gd name="T83" fmla="*/ 1937 h 5107"/>
                <a:gd name="T84" fmla="*/ 364 w 3068"/>
                <a:gd name="T85" fmla="*/ 2040 h 5107"/>
                <a:gd name="T86" fmla="*/ 458 w 3068"/>
                <a:gd name="T87" fmla="*/ 1985 h 5107"/>
                <a:gd name="T88" fmla="*/ 451 w 3068"/>
                <a:gd name="T89" fmla="*/ 2198 h 5107"/>
                <a:gd name="T90" fmla="*/ 379 w 3068"/>
                <a:gd name="T91" fmla="*/ 2182 h 5107"/>
                <a:gd name="T92" fmla="*/ 308 w 3068"/>
                <a:gd name="T93" fmla="*/ 2325 h 5107"/>
                <a:gd name="T94" fmla="*/ 419 w 3068"/>
                <a:gd name="T95" fmla="*/ 2522 h 5107"/>
                <a:gd name="T96" fmla="*/ 403 w 3068"/>
                <a:gd name="T97" fmla="*/ 2680 h 5107"/>
                <a:gd name="T98" fmla="*/ 506 w 3068"/>
                <a:gd name="T99" fmla="*/ 3043 h 5107"/>
                <a:gd name="T100" fmla="*/ 577 w 3068"/>
                <a:gd name="T101" fmla="*/ 3241 h 5107"/>
                <a:gd name="T102" fmla="*/ 672 w 3068"/>
                <a:gd name="T103" fmla="*/ 3549 h 5107"/>
                <a:gd name="T104" fmla="*/ 680 w 3068"/>
                <a:gd name="T105" fmla="*/ 3778 h 5107"/>
                <a:gd name="T106" fmla="*/ 1051 w 3068"/>
                <a:gd name="T107" fmla="*/ 3944 h 5107"/>
                <a:gd name="T108" fmla="*/ 1391 w 3068"/>
                <a:gd name="T109" fmla="*/ 4173 h 5107"/>
                <a:gd name="T110" fmla="*/ 1486 w 3068"/>
                <a:gd name="T111" fmla="*/ 4339 h 5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68" h="5107">
                  <a:moveTo>
                    <a:pt x="2688" y="5106"/>
                  </a:moveTo>
                  <a:lnTo>
                    <a:pt x="2688" y="5106"/>
                  </a:lnTo>
                  <a:lnTo>
                    <a:pt x="2688" y="5106"/>
                  </a:lnTo>
                  <a:cubicBezTo>
                    <a:pt x="2688" y="5098"/>
                    <a:pt x="2680" y="5098"/>
                    <a:pt x="2664" y="5090"/>
                  </a:cubicBezTo>
                  <a:cubicBezTo>
                    <a:pt x="2632" y="5083"/>
                    <a:pt x="1874" y="5003"/>
                    <a:pt x="1723" y="4988"/>
                  </a:cubicBezTo>
                  <a:lnTo>
                    <a:pt x="1723" y="4988"/>
                  </a:lnTo>
                  <a:lnTo>
                    <a:pt x="1723" y="4988"/>
                  </a:lnTo>
                  <a:cubicBezTo>
                    <a:pt x="1708" y="4964"/>
                    <a:pt x="1715" y="4956"/>
                    <a:pt x="1723" y="4940"/>
                  </a:cubicBezTo>
                  <a:cubicBezTo>
                    <a:pt x="1723" y="4924"/>
                    <a:pt x="1731" y="4908"/>
                    <a:pt x="1731" y="4877"/>
                  </a:cubicBezTo>
                  <a:cubicBezTo>
                    <a:pt x="1739" y="4814"/>
                    <a:pt x="1723" y="4600"/>
                    <a:pt x="1668" y="4569"/>
                  </a:cubicBezTo>
                  <a:cubicBezTo>
                    <a:pt x="1613" y="4529"/>
                    <a:pt x="1534" y="4434"/>
                    <a:pt x="1518" y="4379"/>
                  </a:cubicBezTo>
                  <a:cubicBezTo>
                    <a:pt x="1510" y="4355"/>
                    <a:pt x="1502" y="4347"/>
                    <a:pt x="1486" y="4347"/>
                  </a:cubicBezTo>
                  <a:cubicBezTo>
                    <a:pt x="1478" y="4347"/>
                    <a:pt x="1470" y="4347"/>
                    <a:pt x="1462" y="4347"/>
                  </a:cubicBezTo>
                  <a:cubicBezTo>
                    <a:pt x="1455" y="4355"/>
                    <a:pt x="1439" y="4355"/>
                    <a:pt x="1431" y="4355"/>
                  </a:cubicBezTo>
                  <a:cubicBezTo>
                    <a:pt x="1415" y="4355"/>
                    <a:pt x="1407" y="4355"/>
                    <a:pt x="1399" y="4347"/>
                  </a:cubicBezTo>
                  <a:cubicBezTo>
                    <a:pt x="1375" y="4324"/>
                    <a:pt x="1384" y="4276"/>
                    <a:pt x="1384" y="4253"/>
                  </a:cubicBezTo>
                  <a:cubicBezTo>
                    <a:pt x="1384" y="4237"/>
                    <a:pt x="1384" y="4229"/>
                    <a:pt x="1384" y="4229"/>
                  </a:cubicBezTo>
                  <a:cubicBezTo>
                    <a:pt x="1384" y="4221"/>
                    <a:pt x="1384" y="4213"/>
                    <a:pt x="1384" y="4205"/>
                  </a:cubicBezTo>
                  <a:cubicBezTo>
                    <a:pt x="1384" y="4197"/>
                    <a:pt x="1391" y="4181"/>
                    <a:pt x="1384" y="4181"/>
                  </a:cubicBezTo>
                  <a:cubicBezTo>
                    <a:pt x="1375" y="4173"/>
                    <a:pt x="1368" y="4173"/>
                    <a:pt x="1344" y="4173"/>
                  </a:cubicBezTo>
                  <a:cubicBezTo>
                    <a:pt x="1336" y="4181"/>
                    <a:pt x="1320" y="4181"/>
                    <a:pt x="1312" y="4181"/>
                  </a:cubicBezTo>
                  <a:cubicBezTo>
                    <a:pt x="1265" y="4181"/>
                    <a:pt x="1233" y="4158"/>
                    <a:pt x="1217" y="4142"/>
                  </a:cubicBezTo>
                  <a:cubicBezTo>
                    <a:pt x="1209" y="4142"/>
                    <a:pt x="1209" y="4134"/>
                    <a:pt x="1202" y="4134"/>
                  </a:cubicBezTo>
                  <a:cubicBezTo>
                    <a:pt x="1202" y="4126"/>
                    <a:pt x="1194" y="4126"/>
                    <a:pt x="1186" y="4126"/>
                  </a:cubicBezTo>
                  <a:cubicBezTo>
                    <a:pt x="1162" y="4118"/>
                    <a:pt x="1138" y="4110"/>
                    <a:pt x="1122" y="4063"/>
                  </a:cubicBezTo>
                  <a:cubicBezTo>
                    <a:pt x="1099" y="4015"/>
                    <a:pt x="1059" y="3960"/>
                    <a:pt x="1051" y="3952"/>
                  </a:cubicBezTo>
                  <a:cubicBezTo>
                    <a:pt x="1044" y="3952"/>
                    <a:pt x="1044" y="3944"/>
                    <a:pt x="1035" y="3944"/>
                  </a:cubicBezTo>
                  <a:cubicBezTo>
                    <a:pt x="1028" y="3928"/>
                    <a:pt x="1012" y="3913"/>
                    <a:pt x="988" y="3913"/>
                  </a:cubicBezTo>
                  <a:cubicBezTo>
                    <a:pt x="980" y="3913"/>
                    <a:pt x="972" y="3913"/>
                    <a:pt x="972" y="3913"/>
                  </a:cubicBezTo>
                  <a:cubicBezTo>
                    <a:pt x="964" y="3920"/>
                    <a:pt x="957" y="3920"/>
                    <a:pt x="949" y="3920"/>
                  </a:cubicBezTo>
                  <a:cubicBezTo>
                    <a:pt x="901" y="3920"/>
                    <a:pt x="854" y="3881"/>
                    <a:pt x="838" y="3849"/>
                  </a:cubicBezTo>
                  <a:cubicBezTo>
                    <a:pt x="822" y="3826"/>
                    <a:pt x="783" y="3826"/>
                    <a:pt x="735" y="3826"/>
                  </a:cubicBezTo>
                  <a:cubicBezTo>
                    <a:pt x="696" y="3826"/>
                    <a:pt x="672" y="3818"/>
                    <a:pt x="672" y="3778"/>
                  </a:cubicBezTo>
                  <a:cubicBezTo>
                    <a:pt x="664" y="3762"/>
                    <a:pt x="664" y="3754"/>
                    <a:pt x="648" y="3747"/>
                  </a:cubicBezTo>
                  <a:cubicBezTo>
                    <a:pt x="648" y="3739"/>
                    <a:pt x="640" y="3739"/>
                    <a:pt x="632" y="3731"/>
                  </a:cubicBezTo>
                  <a:cubicBezTo>
                    <a:pt x="617" y="3715"/>
                    <a:pt x="625" y="3707"/>
                    <a:pt x="632" y="3691"/>
                  </a:cubicBezTo>
                  <a:cubicBezTo>
                    <a:pt x="632" y="3683"/>
                    <a:pt x="640" y="3667"/>
                    <a:pt x="640" y="3660"/>
                  </a:cubicBezTo>
                  <a:cubicBezTo>
                    <a:pt x="640" y="3644"/>
                    <a:pt x="648" y="3628"/>
                    <a:pt x="648" y="3620"/>
                  </a:cubicBezTo>
                  <a:cubicBezTo>
                    <a:pt x="656" y="3612"/>
                    <a:pt x="664" y="3596"/>
                    <a:pt x="656" y="3580"/>
                  </a:cubicBezTo>
                  <a:cubicBezTo>
                    <a:pt x="656" y="3557"/>
                    <a:pt x="664" y="3549"/>
                    <a:pt x="672" y="3549"/>
                  </a:cubicBezTo>
                  <a:cubicBezTo>
                    <a:pt x="672" y="3541"/>
                    <a:pt x="680" y="3533"/>
                    <a:pt x="680" y="3509"/>
                  </a:cubicBezTo>
                  <a:cubicBezTo>
                    <a:pt x="688" y="3470"/>
                    <a:pt x="664" y="3462"/>
                    <a:pt x="648" y="3454"/>
                  </a:cubicBezTo>
                  <a:cubicBezTo>
                    <a:pt x="640" y="3454"/>
                    <a:pt x="632" y="3446"/>
                    <a:pt x="625" y="3446"/>
                  </a:cubicBezTo>
                  <a:cubicBezTo>
                    <a:pt x="601" y="3422"/>
                    <a:pt x="625" y="3391"/>
                    <a:pt x="648" y="3359"/>
                  </a:cubicBezTo>
                  <a:cubicBezTo>
                    <a:pt x="648" y="3351"/>
                    <a:pt x="648" y="3343"/>
                    <a:pt x="648" y="3343"/>
                  </a:cubicBezTo>
                  <a:cubicBezTo>
                    <a:pt x="648" y="3320"/>
                    <a:pt x="617" y="3304"/>
                    <a:pt x="601" y="3296"/>
                  </a:cubicBezTo>
                  <a:cubicBezTo>
                    <a:pt x="585" y="3288"/>
                    <a:pt x="577" y="3272"/>
                    <a:pt x="569" y="3249"/>
                  </a:cubicBezTo>
                  <a:cubicBezTo>
                    <a:pt x="569" y="3233"/>
                    <a:pt x="569" y="3225"/>
                    <a:pt x="561" y="3217"/>
                  </a:cubicBezTo>
                  <a:cubicBezTo>
                    <a:pt x="553" y="3201"/>
                    <a:pt x="553" y="3193"/>
                    <a:pt x="553" y="3193"/>
                  </a:cubicBezTo>
                  <a:cubicBezTo>
                    <a:pt x="545" y="3193"/>
                    <a:pt x="545" y="3185"/>
                    <a:pt x="538" y="3169"/>
                  </a:cubicBezTo>
                  <a:cubicBezTo>
                    <a:pt x="538" y="3154"/>
                    <a:pt x="530" y="3146"/>
                    <a:pt x="530" y="3138"/>
                  </a:cubicBezTo>
                  <a:cubicBezTo>
                    <a:pt x="530" y="3130"/>
                    <a:pt x="530" y="3130"/>
                    <a:pt x="522" y="3122"/>
                  </a:cubicBezTo>
                  <a:cubicBezTo>
                    <a:pt x="506" y="3106"/>
                    <a:pt x="506" y="3106"/>
                    <a:pt x="498" y="3067"/>
                  </a:cubicBezTo>
                  <a:cubicBezTo>
                    <a:pt x="498" y="3059"/>
                    <a:pt x="498" y="3051"/>
                    <a:pt x="498" y="3043"/>
                  </a:cubicBezTo>
                  <a:cubicBezTo>
                    <a:pt x="498" y="3019"/>
                    <a:pt x="498" y="3011"/>
                    <a:pt x="490" y="3003"/>
                  </a:cubicBezTo>
                  <a:cubicBezTo>
                    <a:pt x="474" y="3003"/>
                    <a:pt x="458" y="2980"/>
                    <a:pt x="443" y="2933"/>
                  </a:cubicBezTo>
                  <a:cubicBezTo>
                    <a:pt x="435" y="2902"/>
                    <a:pt x="427" y="2894"/>
                    <a:pt x="403" y="2870"/>
                  </a:cubicBezTo>
                  <a:cubicBezTo>
                    <a:pt x="372" y="2846"/>
                    <a:pt x="387" y="2744"/>
                    <a:pt x="387" y="2712"/>
                  </a:cubicBezTo>
                  <a:cubicBezTo>
                    <a:pt x="387" y="2696"/>
                    <a:pt x="387" y="2688"/>
                    <a:pt x="387" y="2680"/>
                  </a:cubicBezTo>
                  <a:cubicBezTo>
                    <a:pt x="387" y="2680"/>
                    <a:pt x="379" y="2680"/>
                    <a:pt x="387" y="2672"/>
                  </a:cubicBezTo>
                  <a:cubicBezTo>
                    <a:pt x="387" y="2672"/>
                    <a:pt x="387" y="2672"/>
                    <a:pt x="403" y="2672"/>
                  </a:cubicBezTo>
                  <a:cubicBezTo>
                    <a:pt x="403" y="2672"/>
                    <a:pt x="411" y="2672"/>
                    <a:pt x="419" y="2672"/>
                  </a:cubicBezTo>
                  <a:cubicBezTo>
                    <a:pt x="458" y="2664"/>
                    <a:pt x="458" y="2641"/>
                    <a:pt x="466" y="2601"/>
                  </a:cubicBezTo>
                  <a:cubicBezTo>
                    <a:pt x="466" y="2593"/>
                    <a:pt x="474" y="2585"/>
                    <a:pt x="474" y="2578"/>
                  </a:cubicBezTo>
                  <a:cubicBezTo>
                    <a:pt x="482" y="2554"/>
                    <a:pt x="482" y="2546"/>
                    <a:pt x="474" y="2538"/>
                  </a:cubicBezTo>
                  <a:cubicBezTo>
                    <a:pt x="474" y="2538"/>
                    <a:pt x="466" y="2530"/>
                    <a:pt x="451" y="2530"/>
                  </a:cubicBezTo>
                  <a:cubicBezTo>
                    <a:pt x="451" y="2530"/>
                    <a:pt x="443" y="2530"/>
                    <a:pt x="435" y="2530"/>
                  </a:cubicBezTo>
                  <a:cubicBezTo>
                    <a:pt x="427" y="2530"/>
                    <a:pt x="419" y="2530"/>
                    <a:pt x="419" y="2530"/>
                  </a:cubicBezTo>
                  <a:cubicBezTo>
                    <a:pt x="411" y="2530"/>
                    <a:pt x="411" y="2530"/>
                    <a:pt x="411" y="2530"/>
                  </a:cubicBezTo>
                  <a:cubicBezTo>
                    <a:pt x="403" y="2530"/>
                    <a:pt x="403" y="2530"/>
                    <a:pt x="403" y="2530"/>
                  </a:cubicBezTo>
                  <a:cubicBezTo>
                    <a:pt x="395" y="2530"/>
                    <a:pt x="387" y="2522"/>
                    <a:pt x="372" y="2498"/>
                  </a:cubicBezTo>
                  <a:cubicBezTo>
                    <a:pt x="356" y="2475"/>
                    <a:pt x="348" y="2475"/>
                    <a:pt x="340" y="2467"/>
                  </a:cubicBezTo>
                  <a:cubicBezTo>
                    <a:pt x="332" y="2459"/>
                    <a:pt x="332" y="2459"/>
                    <a:pt x="316" y="2443"/>
                  </a:cubicBezTo>
                  <a:cubicBezTo>
                    <a:pt x="292" y="2420"/>
                    <a:pt x="300" y="2388"/>
                    <a:pt x="300" y="2356"/>
                  </a:cubicBezTo>
                  <a:cubicBezTo>
                    <a:pt x="300" y="2348"/>
                    <a:pt x="300" y="2340"/>
                    <a:pt x="300" y="2325"/>
                  </a:cubicBezTo>
                  <a:cubicBezTo>
                    <a:pt x="300" y="2301"/>
                    <a:pt x="300" y="2293"/>
                    <a:pt x="308" y="2285"/>
                  </a:cubicBezTo>
                  <a:cubicBezTo>
                    <a:pt x="316" y="2277"/>
                    <a:pt x="316" y="2269"/>
                    <a:pt x="324" y="2253"/>
                  </a:cubicBezTo>
                  <a:cubicBezTo>
                    <a:pt x="332" y="2230"/>
                    <a:pt x="332" y="2214"/>
                    <a:pt x="324" y="2198"/>
                  </a:cubicBezTo>
                  <a:cubicBezTo>
                    <a:pt x="324" y="2190"/>
                    <a:pt x="324" y="2182"/>
                    <a:pt x="324" y="2167"/>
                  </a:cubicBezTo>
                  <a:cubicBezTo>
                    <a:pt x="324" y="2151"/>
                    <a:pt x="324" y="2135"/>
                    <a:pt x="332" y="2135"/>
                  </a:cubicBezTo>
                  <a:cubicBezTo>
                    <a:pt x="340" y="2135"/>
                    <a:pt x="348" y="2135"/>
                    <a:pt x="356" y="2143"/>
                  </a:cubicBezTo>
                  <a:cubicBezTo>
                    <a:pt x="372" y="2151"/>
                    <a:pt x="372" y="2158"/>
                    <a:pt x="387" y="2182"/>
                  </a:cubicBezTo>
                  <a:cubicBezTo>
                    <a:pt x="387" y="2190"/>
                    <a:pt x="395" y="2206"/>
                    <a:pt x="403" y="2222"/>
                  </a:cubicBezTo>
                  <a:cubicBezTo>
                    <a:pt x="419" y="2245"/>
                    <a:pt x="427" y="2269"/>
                    <a:pt x="427" y="2269"/>
                  </a:cubicBezTo>
                  <a:cubicBezTo>
                    <a:pt x="427" y="2269"/>
                    <a:pt x="427" y="2269"/>
                    <a:pt x="435" y="2269"/>
                  </a:cubicBezTo>
                  <a:cubicBezTo>
                    <a:pt x="435" y="2261"/>
                    <a:pt x="443" y="2261"/>
                    <a:pt x="451" y="2261"/>
                  </a:cubicBezTo>
                  <a:cubicBezTo>
                    <a:pt x="458" y="2261"/>
                    <a:pt x="458" y="2261"/>
                    <a:pt x="458" y="2261"/>
                  </a:cubicBezTo>
                  <a:cubicBezTo>
                    <a:pt x="458" y="2253"/>
                    <a:pt x="458" y="2245"/>
                    <a:pt x="451" y="2230"/>
                  </a:cubicBezTo>
                  <a:cubicBezTo>
                    <a:pt x="451" y="2222"/>
                    <a:pt x="451" y="2206"/>
                    <a:pt x="443" y="2198"/>
                  </a:cubicBezTo>
                  <a:cubicBezTo>
                    <a:pt x="443" y="2174"/>
                    <a:pt x="435" y="2151"/>
                    <a:pt x="435" y="2127"/>
                  </a:cubicBezTo>
                  <a:cubicBezTo>
                    <a:pt x="427" y="2111"/>
                    <a:pt x="427" y="2095"/>
                    <a:pt x="419" y="2087"/>
                  </a:cubicBezTo>
                  <a:cubicBezTo>
                    <a:pt x="419" y="2072"/>
                    <a:pt x="411" y="2064"/>
                    <a:pt x="411" y="2064"/>
                  </a:cubicBezTo>
                  <a:cubicBezTo>
                    <a:pt x="403" y="2056"/>
                    <a:pt x="395" y="2056"/>
                    <a:pt x="395" y="2048"/>
                  </a:cubicBezTo>
                  <a:cubicBezTo>
                    <a:pt x="387" y="2032"/>
                    <a:pt x="395" y="2024"/>
                    <a:pt x="403" y="2016"/>
                  </a:cubicBezTo>
                  <a:cubicBezTo>
                    <a:pt x="403" y="2008"/>
                    <a:pt x="419" y="2000"/>
                    <a:pt x="427" y="2000"/>
                  </a:cubicBezTo>
                  <a:cubicBezTo>
                    <a:pt x="435" y="2000"/>
                    <a:pt x="451" y="1993"/>
                    <a:pt x="451" y="1985"/>
                  </a:cubicBezTo>
                  <a:cubicBezTo>
                    <a:pt x="451" y="1977"/>
                    <a:pt x="451" y="1969"/>
                    <a:pt x="443" y="1961"/>
                  </a:cubicBezTo>
                  <a:cubicBezTo>
                    <a:pt x="427" y="1945"/>
                    <a:pt x="419" y="1937"/>
                    <a:pt x="395" y="1929"/>
                  </a:cubicBezTo>
                  <a:cubicBezTo>
                    <a:pt x="387" y="1929"/>
                    <a:pt x="387" y="1929"/>
                    <a:pt x="387" y="1945"/>
                  </a:cubicBezTo>
                  <a:cubicBezTo>
                    <a:pt x="387" y="1953"/>
                    <a:pt x="387" y="1969"/>
                    <a:pt x="379" y="1985"/>
                  </a:cubicBezTo>
                  <a:cubicBezTo>
                    <a:pt x="364" y="2000"/>
                    <a:pt x="372" y="2008"/>
                    <a:pt x="372" y="2016"/>
                  </a:cubicBezTo>
                  <a:cubicBezTo>
                    <a:pt x="372" y="2024"/>
                    <a:pt x="372" y="2032"/>
                    <a:pt x="372" y="2040"/>
                  </a:cubicBezTo>
                  <a:cubicBezTo>
                    <a:pt x="372" y="2064"/>
                    <a:pt x="356" y="2072"/>
                    <a:pt x="348" y="2072"/>
                  </a:cubicBezTo>
                  <a:cubicBezTo>
                    <a:pt x="340" y="2072"/>
                    <a:pt x="332" y="2072"/>
                    <a:pt x="332" y="2064"/>
                  </a:cubicBezTo>
                  <a:cubicBezTo>
                    <a:pt x="308" y="2056"/>
                    <a:pt x="292" y="2032"/>
                    <a:pt x="269" y="1977"/>
                  </a:cubicBezTo>
                  <a:cubicBezTo>
                    <a:pt x="261" y="1945"/>
                    <a:pt x="253" y="1945"/>
                    <a:pt x="245" y="1945"/>
                  </a:cubicBezTo>
                  <a:cubicBezTo>
                    <a:pt x="237" y="1945"/>
                    <a:pt x="237" y="1945"/>
                    <a:pt x="229" y="1945"/>
                  </a:cubicBezTo>
                  <a:cubicBezTo>
                    <a:pt x="221" y="1945"/>
                    <a:pt x="214" y="1945"/>
                    <a:pt x="198" y="1945"/>
                  </a:cubicBezTo>
                  <a:cubicBezTo>
                    <a:pt x="198" y="1945"/>
                    <a:pt x="182" y="1945"/>
                    <a:pt x="182" y="1937"/>
                  </a:cubicBezTo>
                  <a:cubicBezTo>
                    <a:pt x="182" y="1929"/>
                    <a:pt x="190" y="1921"/>
                    <a:pt x="214" y="1905"/>
                  </a:cubicBezTo>
                  <a:lnTo>
                    <a:pt x="214" y="1898"/>
                  </a:lnTo>
                  <a:cubicBezTo>
                    <a:pt x="229" y="1890"/>
                    <a:pt x="237" y="1850"/>
                    <a:pt x="229" y="1819"/>
                  </a:cubicBezTo>
                  <a:cubicBezTo>
                    <a:pt x="229" y="1803"/>
                    <a:pt x="229" y="1803"/>
                    <a:pt x="221" y="1795"/>
                  </a:cubicBezTo>
                  <a:cubicBezTo>
                    <a:pt x="221" y="1795"/>
                    <a:pt x="214" y="1787"/>
                    <a:pt x="214" y="1763"/>
                  </a:cubicBezTo>
                  <a:cubicBezTo>
                    <a:pt x="205" y="1755"/>
                    <a:pt x="205" y="1740"/>
                    <a:pt x="205" y="1740"/>
                  </a:cubicBezTo>
                  <a:cubicBezTo>
                    <a:pt x="205" y="1724"/>
                    <a:pt x="205" y="1724"/>
                    <a:pt x="190" y="1708"/>
                  </a:cubicBezTo>
                  <a:cubicBezTo>
                    <a:pt x="182" y="1708"/>
                    <a:pt x="182" y="1700"/>
                    <a:pt x="174" y="1700"/>
                  </a:cubicBezTo>
                  <a:cubicBezTo>
                    <a:pt x="166" y="1692"/>
                    <a:pt x="158" y="1684"/>
                    <a:pt x="150" y="1653"/>
                  </a:cubicBezTo>
                  <a:cubicBezTo>
                    <a:pt x="150" y="1621"/>
                    <a:pt x="142" y="1613"/>
                    <a:pt x="126" y="1597"/>
                  </a:cubicBezTo>
                  <a:cubicBezTo>
                    <a:pt x="119" y="1597"/>
                    <a:pt x="111" y="1589"/>
                    <a:pt x="111" y="1581"/>
                  </a:cubicBezTo>
                  <a:cubicBezTo>
                    <a:pt x="95" y="1574"/>
                    <a:pt x="95" y="1566"/>
                    <a:pt x="95" y="1550"/>
                  </a:cubicBezTo>
                  <a:cubicBezTo>
                    <a:pt x="95" y="1534"/>
                    <a:pt x="95" y="1510"/>
                    <a:pt x="63" y="1471"/>
                  </a:cubicBezTo>
                  <a:cubicBezTo>
                    <a:pt x="39" y="1439"/>
                    <a:pt x="39" y="1423"/>
                    <a:pt x="39" y="1423"/>
                  </a:cubicBezTo>
                  <a:cubicBezTo>
                    <a:pt x="39" y="1415"/>
                    <a:pt x="47" y="1415"/>
                    <a:pt x="47" y="1415"/>
                  </a:cubicBezTo>
                  <a:lnTo>
                    <a:pt x="55" y="1415"/>
                  </a:lnTo>
                  <a:lnTo>
                    <a:pt x="55" y="1408"/>
                  </a:lnTo>
                  <a:cubicBezTo>
                    <a:pt x="47" y="1384"/>
                    <a:pt x="55" y="1360"/>
                    <a:pt x="71" y="1328"/>
                  </a:cubicBezTo>
                  <a:cubicBezTo>
                    <a:pt x="71" y="1313"/>
                    <a:pt x="71" y="1313"/>
                    <a:pt x="71" y="1313"/>
                  </a:cubicBezTo>
                  <a:cubicBezTo>
                    <a:pt x="87" y="1281"/>
                    <a:pt x="87" y="1273"/>
                    <a:pt x="79" y="1241"/>
                  </a:cubicBezTo>
                  <a:cubicBezTo>
                    <a:pt x="71" y="1234"/>
                    <a:pt x="71" y="1234"/>
                    <a:pt x="71" y="1234"/>
                  </a:cubicBezTo>
                  <a:cubicBezTo>
                    <a:pt x="63" y="1202"/>
                    <a:pt x="71" y="1202"/>
                    <a:pt x="87" y="1186"/>
                  </a:cubicBezTo>
                  <a:cubicBezTo>
                    <a:pt x="95" y="1186"/>
                    <a:pt x="103" y="1178"/>
                    <a:pt x="111" y="1170"/>
                  </a:cubicBezTo>
                  <a:cubicBezTo>
                    <a:pt x="126" y="1155"/>
                    <a:pt x="126" y="1147"/>
                    <a:pt x="119" y="1123"/>
                  </a:cubicBezTo>
                  <a:cubicBezTo>
                    <a:pt x="119" y="1115"/>
                    <a:pt x="119" y="1099"/>
                    <a:pt x="119" y="1083"/>
                  </a:cubicBezTo>
                  <a:cubicBezTo>
                    <a:pt x="119" y="1076"/>
                    <a:pt x="119" y="1068"/>
                    <a:pt x="119" y="1060"/>
                  </a:cubicBezTo>
                  <a:cubicBezTo>
                    <a:pt x="119" y="1036"/>
                    <a:pt x="119" y="1028"/>
                    <a:pt x="111" y="981"/>
                  </a:cubicBezTo>
                  <a:cubicBezTo>
                    <a:pt x="103" y="949"/>
                    <a:pt x="95" y="933"/>
                    <a:pt x="87" y="925"/>
                  </a:cubicBezTo>
                  <a:cubicBezTo>
                    <a:pt x="87" y="910"/>
                    <a:pt x="79" y="902"/>
                    <a:pt x="71" y="878"/>
                  </a:cubicBezTo>
                  <a:cubicBezTo>
                    <a:pt x="63" y="846"/>
                    <a:pt x="55" y="846"/>
                    <a:pt x="47" y="838"/>
                  </a:cubicBezTo>
                  <a:cubicBezTo>
                    <a:pt x="39" y="830"/>
                    <a:pt x="32" y="823"/>
                    <a:pt x="24" y="799"/>
                  </a:cubicBezTo>
                  <a:cubicBezTo>
                    <a:pt x="0" y="767"/>
                    <a:pt x="0" y="759"/>
                    <a:pt x="8" y="736"/>
                  </a:cubicBezTo>
                  <a:cubicBezTo>
                    <a:pt x="8" y="728"/>
                    <a:pt x="16" y="712"/>
                    <a:pt x="16" y="696"/>
                  </a:cubicBezTo>
                  <a:cubicBezTo>
                    <a:pt x="16" y="657"/>
                    <a:pt x="24" y="649"/>
                    <a:pt x="39" y="641"/>
                  </a:cubicBezTo>
                  <a:cubicBezTo>
                    <a:pt x="47" y="633"/>
                    <a:pt x="55" y="633"/>
                    <a:pt x="55" y="625"/>
                  </a:cubicBezTo>
                  <a:cubicBezTo>
                    <a:pt x="71" y="609"/>
                    <a:pt x="95" y="577"/>
                    <a:pt x="119" y="562"/>
                  </a:cubicBezTo>
                  <a:cubicBezTo>
                    <a:pt x="126" y="554"/>
                    <a:pt x="126" y="546"/>
                    <a:pt x="134" y="546"/>
                  </a:cubicBezTo>
                  <a:cubicBezTo>
                    <a:pt x="142" y="538"/>
                    <a:pt x="142" y="530"/>
                    <a:pt x="150" y="514"/>
                  </a:cubicBezTo>
                  <a:cubicBezTo>
                    <a:pt x="150" y="506"/>
                    <a:pt x="150" y="498"/>
                    <a:pt x="158" y="491"/>
                  </a:cubicBezTo>
                  <a:cubicBezTo>
                    <a:pt x="158" y="467"/>
                    <a:pt x="166" y="467"/>
                    <a:pt x="174" y="459"/>
                  </a:cubicBezTo>
                  <a:cubicBezTo>
                    <a:pt x="174" y="459"/>
                    <a:pt x="182" y="451"/>
                    <a:pt x="190" y="435"/>
                  </a:cubicBezTo>
                  <a:cubicBezTo>
                    <a:pt x="198" y="419"/>
                    <a:pt x="198" y="404"/>
                    <a:pt x="190" y="396"/>
                  </a:cubicBezTo>
                  <a:cubicBezTo>
                    <a:pt x="190" y="388"/>
                    <a:pt x="190" y="372"/>
                    <a:pt x="190" y="364"/>
                  </a:cubicBezTo>
                  <a:cubicBezTo>
                    <a:pt x="198" y="340"/>
                    <a:pt x="221" y="324"/>
                    <a:pt x="237" y="309"/>
                  </a:cubicBezTo>
                  <a:cubicBezTo>
                    <a:pt x="237" y="301"/>
                    <a:pt x="245" y="301"/>
                    <a:pt x="245" y="301"/>
                  </a:cubicBezTo>
                  <a:cubicBezTo>
                    <a:pt x="253" y="293"/>
                    <a:pt x="253" y="285"/>
                    <a:pt x="253" y="277"/>
                  </a:cubicBezTo>
                  <a:cubicBezTo>
                    <a:pt x="253" y="277"/>
                    <a:pt x="253" y="261"/>
                    <a:pt x="253" y="246"/>
                  </a:cubicBezTo>
                  <a:cubicBezTo>
                    <a:pt x="253" y="222"/>
                    <a:pt x="261" y="214"/>
                    <a:pt x="269" y="206"/>
                  </a:cubicBezTo>
                  <a:cubicBezTo>
                    <a:pt x="277" y="198"/>
                    <a:pt x="277" y="190"/>
                    <a:pt x="285" y="182"/>
                  </a:cubicBezTo>
                  <a:cubicBezTo>
                    <a:pt x="292" y="158"/>
                    <a:pt x="285" y="151"/>
                    <a:pt x="269" y="143"/>
                  </a:cubicBezTo>
                  <a:cubicBezTo>
                    <a:pt x="261" y="135"/>
                    <a:pt x="253" y="119"/>
                    <a:pt x="245" y="103"/>
                  </a:cubicBezTo>
                  <a:cubicBezTo>
                    <a:pt x="237" y="95"/>
                    <a:pt x="229" y="80"/>
                    <a:pt x="237" y="71"/>
                  </a:cubicBezTo>
                  <a:cubicBezTo>
                    <a:pt x="245" y="48"/>
                    <a:pt x="269" y="32"/>
                    <a:pt x="269" y="32"/>
                  </a:cubicBezTo>
                  <a:lnTo>
                    <a:pt x="269" y="32"/>
                  </a:lnTo>
                  <a:cubicBezTo>
                    <a:pt x="269" y="32"/>
                    <a:pt x="285" y="32"/>
                    <a:pt x="292" y="24"/>
                  </a:cubicBezTo>
                  <a:cubicBezTo>
                    <a:pt x="300" y="16"/>
                    <a:pt x="300" y="8"/>
                    <a:pt x="300" y="8"/>
                  </a:cubicBezTo>
                  <a:cubicBezTo>
                    <a:pt x="292" y="0"/>
                    <a:pt x="292" y="0"/>
                    <a:pt x="292" y="0"/>
                  </a:cubicBezTo>
                  <a:cubicBezTo>
                    <a:pt x="300" y="0"/>
                    <a:pt x="300" y="0"/>
                    <a:pt x="300" y="0"/>
                  </a:cubicBezTo>
                  <a:cubicBezTo>
                    <a:pt x="538" y="71"/>
                    <a:pt x="1035" y="206"/>
                    <a:pt x="1684" y="364"/>
                  </a:cubicBezTo>
                  <a:cubicBezTo>
                    <a:pt x="1692" y="364"/>
                    <a:pt x="1692" y="364"/>
                    <a:pt x="1692" y="364"/>
                  </a:cubicBezTo>
                  <a:cubicBezTo>
                    <a:pt x="1336" y="1755"/>
                    <a:pt x="1336" y="1755"/>
                    <a:pt x="1336" y="1755"/>
                  </a:cubicBezTo>
                  <a:cubicBezTo>
                    <a:pt x="2933" y="4039"/>
                    <a:pt x="2933" y="4039"/>
                    <a:pt x="2933" y="4039"/>
                  </a:cubicBezTo>
                  <a:lnTo>
                    <a:pt x="2933" y="4039"/>
                  </a:lnTo>
                  <a:cubicBezTo>
                    <a:pt x="2933" y="4055"/>
                    <a:pt x="2933" y="4063"/>
                    <a:pt x="2925" y="4086"/>
                  </a:cubicBezTo>
                  <a:cubicBezTo>
                    <a:pt x="2925" y="4110"/>
                    <a:pt x="2933" y="4118"/>
                    <a:pt x="2941" y="4134"/>
                  </a:cubicBezTo>
                  <a:cubicBezTo>
                    <a:pt x="2949" y="4142"/>
                    <a:pt x="2957" y="4150"/>
                    <a:pt x="2965" y="4158"/>
                  </a:cubicBezTo>
                  <a:cubicBezTo>
                    <a:pt x="2965" y="4166"/>
                    <a:pt x="2972" y="4173"/>
                    <a:pt x="2972" y="4181"/>
                  </a:cubicBezTo>
                  <a:cubicBezTo>
                    <a:pt x="2980" y="4197"/>
                    <a:pt x="2988" y="4213"/>
                    <a:pt x="2996" y="4237"/>
                  </a:cubicBezTo>
                  <a:cubicBezTo>
                    <a:pt x="2996" y="4260"/>
                    <a:pt x="3020" y="4324"/>
                    <a:pt x="3044" y="4339"/>
                  </a:cubicBezTo>
                  <a:cubicBezTo>
                    <a:pt x="3051" y="4339"/>
                    <a:pt x="3059" y="4355"/>
                    <a:pt x="3067" y="4371"/>
                  </a:cubicBezTo>
                  <a:cubicBezTo>
                    <a:pt x="3067" y="4387"/>
                    <a:pt x="3067" y="4403"/>
                    <a:pt x="3059" y="4411"/>
                  </a:cubicBezTo>
                  <a:cubicBezTo>
                    <a:pt x="3051" y="4426"/>
                    <a:pt x="3044" y="4426"/>
                    <a:pt x="3036" y="4434"/>
                  </a:cubicBezTo>
                  <a:cubicBezTo>
                    <a:pt x="3028" y="4434"/>
                    <a:pt x="3012" y="4442"/>
                    <a:pt x="2996" y="4450"/>
                  </a:cubicBezTo>
                  <a:cubicBezTo>
                    <a:pt x="2980" y="4458"/>
                    <a:pt x="2965" y="4474"/>
                    <a:pt x="2957" y="4490"/>
                  </a:cubicBezTo>
                  <a:cubicBezTo>
                    <a:pt x="2941" y="4506"/>
                    <a:pt x="2925" y="4521"/>
                    <a:pt x="2901" y="4529"/>
                  </a:cubicBezTo>
                  <a:cubicBezTo>
                    <a:pt x="2878" y="4545"/>
                    <a:pt x="2885" y="4561"/>
                    <a:pt x="2885" y="4584"/>
                  </a:cubicBezTo>
                  <a:cubicBezTo>
                    <a:pt x="2885" y="4592"/>
                    <a:pt x="2893" y="4608"/>
                    <a:pt x="2885" y="4632"/>
                  </a:cubicBezTo>
                  <a:cubicBezTo>
                    <a:pt x="2878" y="4671"/>
                    <a:pt x="2846" y="4719"/>
                    <a:pt x="2830" y="4750"/>
                  </a:cubicBezTo>
                  <a:cubicBezTo>
                    <a:pt x="2822" y="4758"/>
                    <a:pt x="2822" y="4758"/>
                    <a:pt x="2814" y="4766"/>
                  </a:cubicBezTo>
                  <a:cubicBezTo>
                    <a:pt x="2807" y="4774"/>
                    <a:pt x="2798" y="4782"/>
                    <a:pt x="2783" y="4782"/>
                  </a:cubicBezTo>
                  <a:cubicBezTo>
                    <a:pt x="2775" y="4790"/>
                    <a:pt x="2759" y="4790"/>
                    <a:pt x="2751" y="4806"/>
                  </a:cubicBezTo>
                  <a:cubicBezTo>
                    <a:pt x="2743" y="4822"/>
                    <a:pt x="2751" y="4830"/>
                    <a:pt x="2751" y="4845"/>
                  </a:cubicBezTo>
                  <a:cubicBezTo>
                    <a:pt x="2759" y="4853"/>
                    <a:pt x="2767" y="4869"/>
                    <a:pt x="2767" y="4885"/>
                  </a:cubicBezTo>
                  <a:cubicBezTo>
                    <a:pt x="2767" y="4908"/>
                    <a:pt x="2759" y="4908"/>
                    <a:pt x="2751" y="4917"/>
                  </a:cubicBezTo>
                  <a:cubicBezTo>
                    <a:pt x="2751" y="4917"/>
                    <a:pt x="2751" y="4917"/>
                    <a:pt x="2751" y="4932"/>
                  </a:cubicBezTo>
                  <a:cubicBezTo>
                    <a:pt x="2751" y="4940"/>
                    <a:pt x="2751" y="4948"/>
                    <a:pt x="2767" y="4948"/>
                  </a:cubicBezTo>
                  <a:cubicBezTo>
                    <a:pt x="2775" y="4948"/>
                    <a:pt x="2783" y="4948"/>
                    <a:pt x="2798" y="4956"/>
                  </a:cubicBezTo>
                  <a:cubicBezTo>
                    <a:pt x="2822" y="4964"/>
                    <a:pt x="2822" y="4972"/>
                    <a:pt x="2830" y="5011"/>
                  </a:cubicBezTo>
                  <a:lnTo>
                    <a:pt x="2830" y="5011"/>
                  </a:lnTo>
                  <a:cubicBezTo>
                    <a:pt x="2830" y="5035"/>
                    <a:pt x="2822" y="5043"/>
                    <a:pt x="2807" y="5043"/>
                  </a:cubicBezTo>
                  <a:cubicBezTo>
                    <a:pt x="2798" y="5051"/>
                    <a:pt x="2798" y="5051"/>
                    <a:pt x="2791" y="5067"/>
                  </a:cubicBezTo>
                  <a:cubicBezTo>
                    <a:pt x="2791" y="5098"/>
                    <a:pt x="2743" y="5098"/>
                    <a:pt x="2727" y="5098"/>
                  </a:cubicBezTo>
                  <a:cubicBezTo>
                    <a:pt x="2719" y="5098"/>
                    <a:pt x="2704" y="5106"/>
                    <a:pt x="2688" y="5106"/>
                  </a:cubicBezTo>
                  <a:close/>
                  <a:moveTo>
                    <a:pt x="1723" y="4980"/>
                  </a:moveTo>
                  <a:lnTo>
                    <a:pt x="1723" y="4980"/>
                  </a:lnTo>
                  <a:cubicBezTo>
                    <a:pt x="1881" y="4996"/>
                    <a:pt x="2632" y="5083"/>
                    <a:pt x="2672" y="5083"/>
                  </a:cubicBezTo>
                  <a:cubicBezTo>
                    <a:pt x="2680" y="5090"/>
                    <a:pt x="2688" y="5090"/>
                    <a:pt x="2696" y="5098"/>
                  </a:cubicBezTo>
                  <a:cubicBezTo>
                    <a:pt x="2704" y="5098"/>
                    <a:pt x="2719" y="5090"/>
                    <a:pt x="2727" y="5090"/>
                  </a:cubicBezTo>
                  <a:cubicBezTo>
                    <a:pt x="2743" y="5090"/>
                    <a:pt x="2783" y="5090"/>
                    <a:pt x="2783" y="5067"/>
                  </a:cubicBezTo>
                  <a:cubicBezTo>
                    <a:pt x="2791" y="5051"/>
                    <a:pt x="2798" y="5043"/>
                    <a:pt x="2807" y="5043"/>
                  </a:cubicBezTo>
                  <a:cubicBezTo>
                    <a:pt x="2814" y="5035"/>
                    <a:pt x="2822" y="5035"/>
                    <a:pt x="2822" y="5011"/>
                  </a:cubicBezTo>
                  <a:lnTo>
                    <a:pt x="2822" y="5011"/>
                  </a:lnTo>
                  <a:cubicBezTo>
                    <a:pt x="2814" y="4972"/>
                    <a:pt x="2814" y="4972"/>
                    <a:pt x="2791" y="4956"/>
                  </a:cubicBezTo>
                  <a:cubicBezTo>
                    <a:pt x="2783" y="4956"/>
                    <a:pt x="2775" y="4956"/>
                    <a:pt x="2767" y="4956"/>
                  </a:cubicBezTo>
                  <a:cubicBezTo>
                    <a:pt x="2751" y="4948"/>
                    <a:pt x="2743" y="4948"/>
                    <a:pt x="2743" y="4932"/>
                  </a:cubicBezTo>
                  <a:cubicBezTo>
                    <a:pt x="2743" y="4917"/>
                    <a:pt x="2743" y="4917"/>
                    <a:pt x="2751" y="4908"/>
                  </a:cubicBezTo>
                  <a:cubicBezTo>
                    <a:pt x="2751" y="4908"/>
                    <a:pt x="2759" y="4901"/>
                    <a:pt x="2759" y="4885"/>
                  </a:cubicBezTo>
                  <a:cubicBezTo>
                    <a:pt x="2759" y="4869"/>
                    <a:pt x="2751" y="4861"/>
                    <a:pt x="2751" y="4845"/>
                  </a:cubicBezTo>
                  <a:cubicBezTo>
                    <a:pt x="2743" y="4830"/>
                    <a:pt x="2735" y="4822"/>
                    <a:pt x="2743" y="4806"/>
                  </a:cubicBezTo>
                  <a:cubicBezTo>
                    <a:pt x="2751" y="4782"/>
                    <a:pt x="2767" y="4782"/>
                    <a:pt x="2783" y="4774"/>
                  </a:cubicBezTo>
                  <a:cubicBezTo>
                    <a:pt x="2798" y="4774"/>
                    <a:pt x="2807" y="4766"/>
                    <a:pt x="2814" y="4758"/>
                  </a:cubicBezTo>
                  <a:cubicBezTo>
                    <a:pt x="2814" y="4758"/>
                    <a:pt x="2814" y="4750"/>
                    <a:pt x="2822" y="4743"/>
                  </a:cubicBezTo>
                  <a:cubicBezTo>
                    <a:pt x="2838" y="4711"/>
                    <a:pt x="2870" y="4664"/>
                    <a:pt x="2878" y="4632"/>
                  </a:cubicBezTo>
                  <a:cubicBezTo>
                    <a:pt x="2885" y="4608"/>
                    <a:pt x="2878" y="4600"/>
                    <a:pt x="2878" y="4584"/>
                  </a:cubicBezTo>
                  <a:cubicBezTo>
                    <a:pt x="2878" y="4561"/>
                    <a:pt x="2870" y="4537"/>
                    <a:pt x="2901" y="4521"/>
                  </a:cubicBezTo>
                  <a:cubicBezTo>
                    <a:pt x="2917" y="4513"/>
                    <a:pt x="2933" y="4497"/>
                    <a:pt x="2949" y="4482"/>
                  </a:cubicBezTo>
                  <a:cubicBezTo>
                    <a:pt x="2965" y="4466"/>
                    <a:pt x="2980" y="4450"/>
                    <a:pt x="2996" y="4442"/>
                  </a:cubicBezTo>
                  <a:cubicBezTo>
                    <a:pt x="3012" y="4434"/>
                    <a:pt x="3020" y="4426"/>
                    <a:pt x="3028" y="4426"/>
                  </a:cubicBezTo>
                  <a:cubicBezTo>
                    <a:pt x="3044" y="4418"/>
                    <a:pt x="3051" y="4418"/>
                    <a:pt x="3051" y="4411"/>
                  </a:cubicBezTo>
                  <a:cubicBezTo>
                    <a:pt x="3059" y="4403"/>
                    <a:pt x="3059" y="4387"/>
                    <a:pt x="3059" y="4371"/>
                  </a:cubicBezTo>
                  <a:cubicBezTo>
                    <a:pt x="3051" y="4355"/>
                    <a:pt x="3044" y="4347"/>
                    <a:pt x="3036" y="4339"/>
                  </a:cubicBezTo>
                  <a:cubicBezTo>
                    <a:pt x="3012" y="4331"/>
                    <a:pt x="2988" y="4260"/>
                    <a:pt x="2988" y="4237"/>
                  </a:cubicBezTo>
                  <a:cubicBezTo>
                    <a:pt x="2980" y="4213"/>
                    <a:pt x="2980" y="4205"/>
                    <a:pt x="2965" y="4181"/>
                  </a:cubicBezTo>
                  <a:cubicBezTo>
                    <a:pt x="2965" y="4181"/>
                    <a:pt x="2957" y="4173"/>
                    <a:pt x="2957" y="4166"/>
                  </a:cubicBezTo>
                  <a:cubicBezTo>
                    <a:pt x="2949" y="4150"/>
                    <a:pt x="2941" y="4142"/>
                    <a:pt x="2933" y="4134"/>
                  </a:cubicBezTo>
                  <a:cubicBezTo>
                    <a:pt x="2925" y="4126"/>
                    <a:pt x="2917" y="4110"/>
                    <a:pt x="2917" y="4078"/>
                  </a:cubicBezTo>
                  <a:cubicBezTo>
                    <a:pt x="2925" y="4063"/>
                    <a:pt x="2925" y="4055"/>
                    <a:pt x="2925" y="4039"/>
                  </a:cubicBezTo>
                  <a:cubicBezTo>
                    <a:pt x="1328" y="1763"/>
                    <a:pt x="1328" y="1763"/>
                    <a:pt x="1328" y="1763"/>
                  </a:cubicBezTo>
                  <a:cubicBezTo>
                    <a:pt x="1684" y="372"/>
                    <a:pt x="1684" y="372"/>
                    <a:pt x="1684" y="372"/>
                  </a:cubicBezTo>
                  <a:cubicBezTo>
                    <a:pt x="1035" y="214"/>
                    <a:pt x="545" y="80"/>
                    <a:pt x="308" y="8"/>
                  </a:cubicBezTo>
                  <a:cubicBezTo>
                    <a:pt x="308" y="16"/>
                    <a:pt x="300" y="24"/>
                    <a:pt x="300" y="24"/>
                  </a:cubicBezTo>
                  <a:cubicBezTo>
                    <a:pt x="292" y="40"/>
                    <a:pt x="277" y="40"/>
                    <a:pt x="269" y="40"/>
                  </a:cubicBezTo>
                  <a:cubicBezTo>
                    <a:pt x="269" y="40"/>
                    <a:pt x="245" y="56"/>
                    <a:pt x="245" y="71"/>
                  </a:cubicBezTo>
                  <a:cubicBezTo>
                    <a:pt x="237" y="80"/>
                    <a:pt x="245" y="95"/>
                    <a:pt x="245" y="103"/>
                  </a:cubicBezTo>
                  <a:cubicBezTo>
                    <a:pt x="261" y="119"/>
                    <a:pt x="269" y="127"/>
                    <a:pt x="277" y="135"/>
                  </a:cubicBezTo>
                  <a:cubicBezTo>
                    <a:pt x="292" y="151"/>
                    <a:pt x="300" y="158"/>
                    <a:pt x="292" y="182"/>
                  </a:cubicBezTo>
                  <a:cubicBezTo>
                    <a:pt x="285" y="198"/>
                    <a:pt x="277" y="206"/>
                    <a:pt x="277" y="214"/>
                  </a:cubicBezTo>
                  <a:cubicBezTo>
                    <a:pt x="269" y="222"/>
                    <a:pt x="261" y="230"/>
                    <a:pt x="261" y="246"/>
                  </a:cubicBezTo>
                  <a:cubicBezTo>
                    <a:pt x="261" y="261"/>
                    <a:pt x="261" y="269"/>
                    <a:pt x="261" y="277"/>
                  </a:cubicBezTo>
                  <a:cubicBezTo>
                    <a:pt x="261" y="285"/>
                    <a:pt x="261" y="293"/>
                    <a:pt x="253" y="309"/>
                  </a:cubicBezTo>
                  <a:cubicBezTo>
                    <a:pt x="245" y="309"/>
                    <a:pt x="245" y="309"/>
                    <a:pt x="237" y="309"/>
                  </a:cubicBezTo>
                  <a:cubicBezTo>
                    <a:pt x="221" y="324"/>
                    <a:pt x="205" y="340"/>
                    <a:pt x="198" y="364"/>
                  </a:cubicBezTo>
                  <a:cubicBezTo>
                    <a:pt x="198" y="372"/>
                    <a:pt x="198" y="380"/>
                    <a:pt x="198" y="396"/>
                  </a:cubicBezTo>
                  <a:cubicBezTo>
                    <a:pt x="205" y="404"/>
                    <a:pt x="205" y="419"/>
                    <a:pt x="198" y="443"/>
                  </a:cubicBezTo>
                  <a:cubicBezTo>
                    <a:pt x="182" y="459"/>
                    <a:pt x="182" y="459"/>
                    <a:pt x="174" y="467"/>
                  </a:cubicBezTo>
                  <a:cubicBezTo>
                    <a:pt x="174" y="467"/>
                    <a:pt x="166" y="475"/>
                    <a:pt x="166" y="491"/>
                  </a:cubicBezTo>
                  <a:cubicBezTo>
                    <a:pt x="158" y="498"/>
                    <a:pt x="158" y="506"/>
                    <a:pt x="158" y="514"/>
                  </a:cubicBezTo>
                  <a:cubicBezTo>
                    <a:pt x="150" y="530"/>
                    <a:pt x="150" y="538"/>
                    <a:pt x="142" y="554"/>
                  </a:cubicBezTo>
                  <a:cubicBezTo>
                    <a:pt x="134" y="554"/>
                    <a:pt x="126" y="562"/>
                    <a:pt x="119" y="570"/>
                  </a:cubicBezTo>
                  <a:cubicBezTo>
                    <a:pt x="103" y="586"/>
                    <a:pt x="71" y="609"/>
                    <a:pt x="63" y="633"/>
                  </a:cubicBezTo>
                  <a:cubicBezTo>
                    <a:pt x="55" y="641"/>
                    <a:pt x="47" y="641"/>
                    <a:pt x="47" y="649"/>
                  </a:cubicBezTo>
                  <a:cubicBezTo>
                    <a:pt x="32" y="657"/>
                    <a:pt x="24" y="664"/>
                    <a:pt x="24" y="696"/>
                  </a:cubicBezTo>
                  <a:cubicBezTo>
                    <a:pt x="24" y="712"/>
                    <a:pt x="16" y="728"/>
                    <a:pt x="16" y="736"/>
                  </a:cubicBezTo>
                  <a:cubicBezTo>
                    <a:pt x="8" y="759"/>
                    <a:pt x="8" y="767"/>
                    <a:pt x="24" y="799"/>
                  </a:cubicBezTo>
                  <a:cubicBezTo>
                    <a:pt x="39" y="815"/>
                    <a:pt x="47" y="823"/>
                    <a:pt x="55" y="830"/>
                  </a:cubicBezTo>
                  <a:cubicBezTo>
                    <a:pt x="63" y="838"/>
                    <a:pt x="71" y="846"/>
                    <a:pt x="79" y="878"/>
                  </a:cubicBezTo>
                  <a:cubicBezTo>
                    <a:pt x="87" y="894"/>
                    <a:pt x="87" y="910"/>
                    <a:pt x="95" y="917"/>
                  </a:cubicBezTo>
                  <a:cubicBezTo>
                    <a:pt x="103" y="933"/>
                    <a:pt x="111" y="941"/>
                    <a:pt x="119" y="973"/>
                  </a:cubicBezTo>
                  <a:cubicBezTo>
                    <a:pt x="126" y="1028"/>
                    <a:pt x="126" y="1036"/>
                    <a:pt x="126" y="1060"/>
                  </a:cubicBezTo>
                  <a:cubicBezTo>
                    <a:pt x="126" y="1068"/>
                    <a:pt x="126" y="1076"/>
                    <a:pt x="126" y="1083"/>
                  </a:cubicBezTo>
                  <a:cubicBezTo>
                    <a:pt x="119" y="1099"/>
                    <a:pt x="126" y="1115"/>
                    <a:pt x="126" y="1123"/>
                  </a:cubicBezTo>
                  <a:cubicBezTo>
                    <a:pt x="134" y="1147"/>
                    <a:pt x="134" y="1163"/>
                    <a:pt x="111" y="1178"/>
                  </a:cubicBezTo>
                  <a:cubicBezTo>
                    <a:pt x="103" y="1186"/>
                    <a:pt x="95" y="1186"/>
                    <a:pt x="95" y="1194"/>
                  </a:cubicBezTo>
                  <a:cubicBezTo>
                    <a:pt x="79" y="1202"/>
                    <a:pt x="71" y="1210"/>
                    <a:pt x="79" y="1234"/>
                  </a:cubicBezTo>
                  <a:cubicBezTo>
                    <a:pt x="87" y="1241"/>
                    <a:pt x="87" y="1241"/>
                    <a:pt x="87" y="1241"/>
                  </a:cubicBezTo>
                  <a:cubicBezTo>
                    <a:pt x="95" y="1273"/>
                    <a:pt x="95" y="1281"/>
                    <a:pt x="79" y="1321"/>
                  </a:cubicBezTo>
                  <a:cubicBezTo>
                    <a:pt x="79" y="1328"/>
                    <a:pt x="79" y="1328"/>
                    <a:pt x="79" y="1328"/>
                  </a:cubicBezTo>
                  <a:cubicBezTo>
                    <a:pt x="63" y="1360"/>
                    <a:pt x="55" y="1384"/>
                    <a:pt x="63" y="1408"/>
                  </a:cubicBezTo>
                  <a:lnTo>
                    <a:pt x="63" y="1415"/>
                  </a:lnTo>
                  <a:cubicBezTo>
                    <a:pt x="55" y="1423"/>
                    <a:pt x="55" y="1423"/>
                    <a:pt x="47" y="1423"/>
                  </a:cubicBezTo>
                  <a:lnTo>
                    <a:pt x="47" y="1423"/>
                  </a:lnTo>
                  <a:cubicBezTo>
                    <a:pt x="47" y="1423"/>
                    <a:pt x="47" y="1439"/>
                    <a:pt x="71" y="1463"/>
                  </a:cubicBezTo>
                  <a:cubicBezTo>
                    <a:pt x="103" y="1510"/>
                    <a:pt x="103" y="1534"/>
                    <a:pt x="103" y="1550"/>
                  </a:cubicBezTo>
                  <a:cubicBezTo>
                    <a:pt x="103" y="1558"/>
                    <a:pt x="103" y="1566"/>
                    <a:pt x="111" y="1581"/>
                  </a:cubicBezTo>
                  <a:cubicBezTo>
                    <a:pt x="119" y="1589"/>
                    <a:pt x="126" y="1589"/>
                    <a:pt x="126" y="1597"/>
                  </a:cubicBezTo>
                  <a:cubicBezTo>
                    <a:pt x="142" y="1613"/>
                    <a:pt x="150" y="1621"/>
                    <a:pt x="158" y="1653"/>
                  </a:cubicBezTo>
                  <a:cubicBezTo>
                    <a:pt x="166" y="1684"/>
                    <a:pt x="174" y="1684"/>
                    <a:pt x="182" y="1692"/>
                  </a:cubicBezTo>
                  <a:cubicBezTo>
                    <a:pt x="182" y="1692"/>
                    <a:pt x="190" y="1700"/>
                    <a:pt x="198" y="1700"/>
                  </a:cubicBezTo>
                  <a:cubicBezTo>
                    <a:pt x="214" y="1716"/>
                    <a:pt x="214" y="1724"/>
                    <a:pt x="214" y="1740"/>
                  </a:cubicBezTo>
                  <a:cubicBezTo>
                    <a:pt x="214" y="1740"/>
                    <a:pt x="214" y="1747"/>
                    <a:pt x="214" y="1763"/>
                  </a:cubicBezTo>
                  <a:cubicBezTo>
                    <a:pt x="221" y="1787"/>
                    <a:pt x="221" y="1787"/>
                    <a:pt x="229" y="1787"/>
                  </a:cubicBezTo>
                  <a:cubicBezTo>
                    <a:pt x="237" y="1795"/>
                    <a:pt x="237" y="1803"/>
                    <a:pt x="237" y="1819"/>
                  </a:cubicBezTo>
                  <a:cubicBezTo>
                    <a:pt x="245" y="1850"/>
                    <a:pt x="237" y="1890"/>
                    <a:pt x="221" y="1905"/>
                  </a:cubicBezTo>
                  <a:lnTo>
                    <a:pt x="214" y="1905"/>
                  </a:lnTo>
                  <a:cubicBezTo>
                    <a:pt x="205" y="1914"/>
                    <a:pt x="190" y="1929"/>
                    <a:pt x="190" y="1937"/>
                  </a:cubicBezTo>
                  <a:cubicBezTo>
                    <a:pt x="190" y="1937"/>
                    <a:pt x="190" y="1937"/>
                    <a:pt x="205" y="1937"/>
                  </a:cubicBezTo>
                  <a:cubicBezTo>
                    <a:pt x="214" y="1937"/>
                    <a:pt x="221" y="1937"/>
                    <a:pt x="229" y="1937"/>
                  </a:cubicBezTo>
                  <a:cubicBezTo>
                    <a:pt x="237" y="1937"/>
                    <a:pt x="237" y="1937"/>
                    <a:pt x="245" y="1937"/>
                  </a:cubicBezTo>
                  <a:cubicBezTo>
                    <a:pt x="261" y="1937"/>
                    <a:pt x="269" y="1945"/>
                    <a:pt x="277" y="1977"/>
                  </a:cubicBezTo>
                  <a:cubicBezTo>
                    <a:pt x="300" y="2024"/>
                    <a:pt x="316" y="2056"/>
                    <a:pt x="332" y="2056"/>
                  </a:cubicBezTo>
                  <a:cubicBezTo>
                    <a:pt x="332" y="2064"/>
                    <a:pt x="340" y="2064"/>
                    <a:pt x="348" y="2064"/>
                  </a:cubicBezTo>
                  <a:cubicBezTo>
                    <a:pt x="356" y="2064"/>
                    <a:pt x="364" y="2064"/>
                    <a:pt x="364" y="2040"/>
                  </a:cubicBezTo>
                  <a:cubicBezTo>
                    <a:pt x="364" y="2032"/>
                    <a:pt x="364" y="2024"/>
                    <a:pt x="364" y="2024"/>
                  </a:cubicBezTo>
                  <a:cubicBezTo>
                    <a:pt x="364" y="2008"/>
                    <a:pt x="364" y="2000"/>
                    <a:pt x="372" y="1985"/>
                  </a:cubicBezTo>
                  <a:cubicBezTo>
                    <a:pt x="379" y="1969"/>
                    <a:pt x="379" y="1953"/>
                    <a:pt x="379" y="1945"/>
                  </a:cubicBezTo>
                  <a:cubicBezTo>
                    <a:pt x="379" y="1937"/>
                    <a:pt x="379" y="1921"/>
                    <a:pt x="395" y="1921"/>
                  </a:cubicBezTo>
                  <a:cubicBezTo>
                    <a:pt x="395" y="1921"/>
                    <a:pt x="395" y="1921"/>
                    <a:pt x="395" y="1929"/>
                  </a:cubicBezTo>
                  <a:cubicBezTo>
                    <a:pt x="419" y="1929"/>
                    <a:pt x="427" y="1937"/>
                    <a:pt x="451" y="1961"/>
                  </a:cubicBezTo>
                  <a:cubicBezTo>
                    <a:pt x="458" y="1969"/>
                    <a:pt x="458" y="1977"/>
                    <a:pt x="458" y="1985"/>
                  </a:cubicBezTo>
                  <a:cubicBezTo>
                    <a:pt x="451" y="2000"/>
                    <a:pt x="443" y="2008"/>
                    <a:pt x="427" y="2008"/>
                  </a:cubicBezTo>
                  <a:cubicBezTo>
                    <a:pt x="419" y="2008"/>
                    <a:pt x="411" y="2016"/>
                    <a:pt x="403" y="2016"/>
                  </a:cubicBezTo>
                  <a:cubicBezTo>
                    <a:pt x="403" y="2024"/>
                    <a:pt x="395" y="2032"/>
                    <a:pt x="403" y="2048"/>
                  </a:cubicBezTo>
                  <a:cubicBezTo>
                    <a:pt x="403" y="2048"/>
                    <a:pt x="403" y="2056"/>
                    <a:pt x="411" y="2056"/>
                  </a:cubicBezTo>
                  <a:cubicBezTo>
                    <a:pt x="419" y="2064"/>
                    <a:pt x="427" y="2064"/>
                    <a:pt x="427" y="2087"/>
                  </a:cubicBezTo>
                  <a:cubicBezTo>
                    <a:pt x="435" y="2095"/>
                    <a:pt x="435" y="2111"/>
                    <a:pt x="435" y="2127"/>
                  </a:cubicBezTo>
                  <a:cubicBezTo>
                    <a:pt x="443" y="2151"/>
                    <a:pt x="451" y="2174"/>
                    <a:pt x="451" y="2198"/>
                  </a:cubicBezTo>
                  <a:cubicBezTo>
                    <a:pt x="451" y="2206"/>
                    <a:pt x="458" y="2222"/>
                    <a:pt x="458" y="2230"/>
                  </a:cubicBezTo>
                  <a:cubicBezTo>
                    <a:pt x="466" y="2245"/>
                    <a:pt x="466" y="2253"/>
                    <a:pt x="458" y="2261"/>
                  </a:cubicBezTo>
                  <a:cubicBezTo>
                    <a:pt x="458" y="2269"/>
                    <a:pt x="458" y="2269"/>
                    <a:pt x="451" y="2269"/>
                  </a:cubicBezTo>
                  <a:cubicBezTo>
                    <a:pt x="443" y="2269"/>
                    <a:pt x="435" y="2269"/>
                    <a:pt x="435" y="2269"/>
                  </a:cubicBezTo>
                  <a:cubicBezTo>
                    <a:pt x="435" y="2277"/>
                    <a:pt x="435" y="2277"/>
                    <a:pt x="427" y="2277"/>
                  </a:cubicBezTo>
                  <a:cubicBezTo>
                    <a:pt x="419" y="2277"/>
                    <a:pt x="419" y="2269"/>
                    <a:pt x="395" y="2230"/>
                  </a:cubicBezTo>
                  <a:cubicBezTo>
                    <a:pt x="387" y="2206"/>
                    <a:pt x="379" y="2198"/>
                    <a:pt x="379" y="2182"/>
                  </a:cubicBezTo>
                  <a:cubicBezTo>
                    <a:pt x="364" y="2158"/>
                    <a:pt x="364" y="2158"/>
                    <a:pt x="348" y="2151"/>
                  </a:cubicBezTo>
                  <a:cubicBezTo>
                    <a:pt x="340" y="2143"/>
                    <a:pt x="340" y="2143"/>
                    <a:pt x="332" y="2143"/>
                  </a:cubicBezTo>
                  <a:cubicBezTo>
                    <a:pt x="332" y="2143"/>
                    <a:pt x="324" y="2143"/>
                    <a:pt x="324" y="2167"/>
                  </a:cubicBezTo>
                  <a:cubicBezTo>
                    <a:pt x="324" y="2182"/>
                    <a:pt x="332" y="2190"/>
                    <a:pt x="332" y="2198"/>
                  </a:cubicBezTo>
                  <a:cubicBezTo>
                    <a:pt x="332" y="2214"/>
                    <a:pt x="340" y="2230"/>
                    <a:pt x="332" y="2253"/>
                  </a:cubicBezTo>
                  <a:cubicBezTo>
                    <a:pt x="324" y="2269"/>
                    <a:pt x="316" y="2277"/>
                    <a:pt x="316" y="2285"/>
                  </a:cubicBezTo>
                  <a:cubicBezTo>
                    <a:pt x="308" y="2301"/>
                    <a:pt x="308" y="2301"/>
                    <a:pt x="308" y="2325"/>
                  </a:cubicBezTo>
                  <a:cubicBezTo>
                    <a:pt x="308" y="2340"/>
                    <a:pt x="308" y="2348"/>
                    <a:pt x="308" y="2356"/>
                  </a:cubicBezTo>
                  <a:cubicBezTo>
                    <a:pt x="308" y="2388"/>
                    <a:pt x="300" y="2411"/>
                    <a:pt x="324" y="2435"/>
                  </a:cubicBezTo>
                  <a:cubicBezTo>
                    <a:pt x="332" y="2451"/>
                    <a:pt x="340" y="2459"/>
                    <a:pt x="348" y="2459"/>
                  </a:cubicBezTo>
                  <a:cubicBezTo>
                    <a:pt x="356" y="2467"/>
                    <a:pt x="356" y="2467"/>
                    <a:pt x="379" y="2498"/>
                  </a:cubicBezTo>
                  <a:cubicBezTo>
                    <a:pt x="395" y="2514"/>
                    <a:pt x="395" y="2522"/>
                    <a:pt x="403" y="2522"/>
                  </a:cubicBezTo>
                  <a:cubicBezTo>
                    <a:pt x="403" y="2522"/>
                    <a:pt x="403" y="2522"/>
                    <a:pt x="411" y="2522"/>
                  </a:cubicBezTo>
                  <a:cubicBezTo>
                    <a:pt x="411" y="2522"/>
                    <a:pt x="411" y="2522"/>
                    <a:pt x="419" y="2522"/>
                  </a:cubicBezTo>
                  <a:cubicBezTo>
                    <a:pt x="427" y="2522"/>
                    <a:pt x="427" y="2522"/>
                    <a:pt x="435" y="2522"/>
                  </a:cubicBezTo>
                  <a:cubicBezTo>
                    <a:pt x="443" y="2522"/>
                    <a:pt x="451" y="2522"/>
                    <a:pt x="458" y="2522"/>
                  </a:cubicBezTo>
                  <a:cubicBezTo>
                    <a:pt x="466" y="2530"/>
                    <a:pt x="474" y="2530"/>
                    <a:pt x="482" y="2538"/>
                  </a:cubicBezTo>
                  <a:cubicBezTo>
                    <a:pt x="490" y="2546"/>
                    <a:pt x="482" y="2554"/>
                    <a:pt x="482" y="2578"/>
                  </a:cubicBezTo>
                  <a:cubicBezTo>
                    <a:pt x="482" y="2585"/>
                    <a:pt x="474" y="2593"/>
                    <a:pt x="474" y="2601"/>
                  </a:cubicBezTo>
                  <a:cubicBezTo>
                    <a:pt x="466" y="2641"/>
                    <a:pt x="466" y="2672"/>
                    <a:pt x="419" y="2672"/>
                  </a:cubicBezTo>
                  <a:cubicBezTo>
                    <a:pt x="411" y="2680"/>
                    <a:pt x="411" y="2680"/>
                    <a:pt x="403" y="2680"/>
                  </a:cubicBezTo>
                  <a:cubicBezTo>
                    <a:pt x="395" y="2680"/>
                    <a:pt x="395" y="2680"/>
                    <a:pt x="395" y="2680"/>
                  </a:cubicBezTo>
                  <a:lnTo>
                    <a:pt x="395" y="2680"/>
                  </a:lnTo>
                  <a:cubicBezTo>
                    <a:pt x="395" y="2688"/>
                    <a:pt x="395" y="2696"/>
                    <a:pt x="395" y="2712"/>
                  </a:cubicBezTo>
                  <a:cubicBezTo>
                    <a:pt x="387" y="2775"/>
                    <a:pt x="387" y="2846"/>
                    <a:pt x="403" y="2862"/>
                  </a:cubicBezTo>
                  <a:cubicBezTo>
                    <a:pt x="427" y="2886"/>
                    <a:pt x="435" y="2902"/>
                    <a:pt x="451" y="2933"/>
                  </a:cubicBezTo>
                  <a:cubicBezTo>
                    <a:pt x="466" y="2972"/>
                    <a:pt x="474" y="2996"/>
                    <a:pt x="490" y="2996"/>
                  </a:cubicBezTo>
                  <a:cubicBezTo>
                    <a:pt x="506" y="3003"/>
                    <a:pt x="506" y="3019"/>
                    <a:pt x="506" y="3043"/>
                  </a:cubicBezTo>
                  <a:cubicBezTo>
                    <a:pt x="506" y="3051"/>
                    <a:pt x="506" y="3059"/>
                    <a:pt x="506" y="3067"/>
                  </a:cubicBezTo>
                  <a:cubicBezTo>
                    <a:pt x="506" y="3098"/>
                    <a:pt x="514" y="3106"/>
                    <a:pt x="530" y="3114"/>
                  </a:cubicBezTo>
                  <a:cubicBezTo>
                    <a:pt x="538" y="3122"/>
                    <a:pt x="538" y="3130"/>
                    <a:pt x="538" y="3138"/>
                  </a:cubicBezTo>
                  <a:cubicBezTo>
                    <a:pt x="538" y="3146"/>
                    <a:pt x="538" y="3154"/>
                    <a:pt x="545" y="3169"/>
                  </a:cubicBezTo>
                  <a:cubicBezTo>
                    <a:pt x="553" y="3185"/>
                    <a:pt x="553" y="3185"/>
                    <a:pt x="553" y="3185"/>
                  </a:cubicBezTo>
                  <a:cubicBezTo>
                    <a:pt x="561" y="3193"/>
                    <a:pt x="561" y="3193"/>
                    <a:pt x="569" y="3209"/>
                  </a:cubicBezTo>
                  <a:cubicBezTo>
                    <a:pt x="569" y="3225"/>
                    <a:pt x="577" y="3233"/>
                    <a:pt x="577" y="3241"/>
                  </a:cubicBezTo>
                  <a:cubicBezTo>
                    <a:pt x="585" y="3264"/>
                    <a:pt x="593" y="3280"/>
                    <a:pt x="609" y="3296"/>
                  </a:cubicBezTo>
                  <a:cubicBezTo>
                    <a:pt x="632" y="3304"/>
                    <a:pt x="648" y="3320"/>
                    <a:pt x="656" y="3336"/>
                  </a:cubicBezTo>
                  <a:cubicBezTo>
                    <a:pt x="656" y="3343"/>
                    <a:pt x="656" y="3351"/>
                    <a:pt x="648" y="3359"/>
                  </a:cubicBezTo>
                  <a:cubicBezTo>
                    <a:pt x="632" y="3391"/>
                    <a:pt x="609" y="3422"/>
                    <a:pt x="632" y="3438"/>
                  </a:cubicBezTo>
                  <a:cubicBezTo>
                    <a:pt x="640" y="3438"/>
                    <a:pt x="648" y="3446"/>
                    <a:pt x="648" y="3446"/>
                  </a:cubicBezTo>
                  <a:cubicBezTo>
                    <a:pt x="672" y="3454"/>
                    <a:pt x="696" y="3470"/>
                    <a:pt x="688" y="3509"/>
                  </a:cubicBezTo>
                  <a:cubicBezTo>
                    <a:pt x="688" y="3533"/>
                    <a:pt x="680" y="3541"/>
                    <a:pt x="672" y="3549"/>
                  </a:cubicBezTo>
                  <a:cubicBezTo>
                    <a:pt x="664" y="3557"/>
                    <a:pt x="664" y="3557"/>
                    <a:pt x="664" y="3580"/>
                  </a:cubicBezTo>
                  <a:cubicBezTo>
                    <a:pt x="672" y="3604"/>
                    <a:pt x="664" y="3612"/>
                    <a:pt x="656" y="3628"/>
                  </a:cubicBezTo>
                  <a:cubicBezTo>
                    <a:pt x="648" y="3636"/>
                    <a:pt x="648" y="3644"/>
                    <a:pt x="648" y="3660"/>
                  </a:cubicBezTo>
                  <a:cubicBezTo>
                    <a:pt x="640" y="3675"/>
                    <a:pt x="640" y="3683"/>
                    <a:pt x="632" y="3691"/>
                  </a:cubicBezTo>
                  <a:cubicBezTo>
                    <a:pt x="632" y="3707"/>
                    <a:pt x="625" y="3715"/>
                    <a:pt x="640" y="3723"/>
                  </a:cubicBezTo>
                  <a:cubicBezTo>
                    <a:pt x="648" y="3731"/>
                    <a:pt x="648" y="3739"/>
                    <a:pt x="656" y="3739"/>
                  </a:cubicBezTo>
                  <a:cubicBezTo>
                    <a:pt x="664" y="3747"/>
                    <a:pt x="672" y="3754"/>
                    <a:pt x="680" y="3778"/>
                  </a:cubicBezTo>
                  <a:cubicBezTo>
                    <a:pt x="680" y="3810"/>
                    <a:pt x="696" y="3818"/>
                    <a:pt x="735" y="3818"/>
                  </a:cubicBezTo>
                  <a:cubicBezTo>
                    <a:pt x="783" y="3818"/>
                    <a:pt x="822" y="3818"/>
                    <a:pt x="846" y="3849"/>
                  </a:cubicBezTo>
                  <a:cubicBezTo>
                    <a:pt x="854" y="3873"/>
                    <a:pt x="909" y="3913"/>
                    <a:pt x="949" y="3913"/>
                  </a:cubicBezTo>
                  <a:cubicBezTo>
                    <a:pt x="957" y="3913"/>
                    <a:pt x="964" y="3913"/>
                    <a:pt x="964" y="3905"/>
                  </a:cubicBezTo>
                  <a:cubicBezTo>
                    <a:pt x="972" y="3905"/>
                    <a:pt x="980" y="3905"/>
                    <a:pt x="988" y="3905"/>
                  </a:cubicBezTo>
                  <a:cubicBezTo>
                    <a:pt x="1020" y="3905"/>
                    <a:pt x="1035" y="3920"/>
                    <a:pt x="1044" y="3936"/>
                  </a:cubicBezTo>
                  <a:cubicBezTo>
                    <a:pt x="1044" y="3944"/>
                    <a:pt x="1051" y="3944"/>
                    <a:pt x="1051" y="3944"/>
                  </a:cubicBezTo>
                  <a:cubicBezTo>
                    <a:pt x="1067" y="3960"/>
                    <a:pt x="1107" y="4007"/>
                    <a:pt x="1131" y="4063"/>
                  </a:cubicBezTo>
                  <a:cubicBezTo>
                    <a:pt x="1146" y="4102"/>
                    <a:pt x="1170" y="4110"/>
                    <a:pt x="1186" y="4118"/>
                  </a:cubicBezTo>
                  <a:cubicBezTo>
                    <a:pt x="1194" y="4118"/>
                    <a:pt x="1202" y="4126"/>
                    <a:pt x="1209" y="4126"/>
                  </a:cubicBezTo>
                  <a:cubicBezTo>
                    <a:pt x="1209" y="4126"/>
                    <a:pt x="1217" y="4134"/>
                    <a:pt x="1225" y="4134"/>
                  </a:cubicBezTo>
                  <a:cubicBezTo>
                    <a:pt x="1241" y="4150"/>
                    <a:pt x="1273" y="4173"/>
                    <a:pt x="1312" y="4173"/>
                  </a:cubicBezTo>
                  <a:cubicBezTo>
                    <a:pt x="1320" y="4173"/>
                    <a:pt x="1328" y="4173"/>
                    <a:pt x="1344" y="4166"/>
                  </a:cubicBezTo>
                  <a:cubicBezTo>
                    <a:pt x="1368" y="4166"/>
                    <a:pt x="1384" y="4166"/>
                    <a:pt x="1391" y="4173"/>
                  </a:cubicBezTo>
                  <a:cubicBezTo>
                    <a:pt x="1399" y="4181"/>
                    <a:pt x="1391" y="4197"/>
                    <a:pt x="1391" y="4213"/>
                  </a:cubicBezTo>
                  <a:cubicBezTo>
                    <a:pt x="1391" y="4221"/>
                    <a:pt x="1391" y="4221"/>
                    <a:pt x="1391" y="4229"/>
                  </a:cubicBezTo>
                  <a:cubicBezTo>
                    <a:pt x="1391" y="4229"/>
                    <a:pt x="1391" y="4237"/>
                    <a:pt x="1391" y="4253"/>
                  </a:cubicBezTo>
                  <a:cubicBezTo>
                    <a:pt x="1391" y="4276"/>
                    <a:pt x="1384" y="4324"/>
                    <a:pt x="1407" y="4339"/>
                  </a:cubicBezTo>
                  <a:cubicBezTo>
                    <a:pt x="1407" y="4347"/>
                    <a:pt x="1415" y="4347"/>
                    <a:pt x="1431" y="4347"/>
                  </a:cubicBezTo>
                  <a:cubicBezTo>
                    <a:pt x="1439" y="4347"/>
                    <a:pt x="1447" y="4347"/>
                    <a:pt x="1462" y="4347"/>
                  </a:cubicBezTo>
                  <a:cubicBezTo>
                    <a:pt x="1470" y="4339"/>
                    <a:pt x="1478" y="4339"/>
                    <a:pt x="1486" y="4339"/>
                  </a:cubicBezTo>
                  <a:cubicBezTo>
                    <a:pt x="1502" y="4339"/>
                    <a:pt x="1518" y="4347"/>
                    <a:pt x="1526" y="4379"/>
                  </a:cubicBezTo>
                  <a:cubicBezTo>
                    <a:pt x="1542" y="4426"/>
                    <a:pt x="1613" y="4521"/>
                    <a:pt x="1676" y="4561"/>
                  </a:cubicBezTo>
                  <a:cubicBezTo>
                    <a:pt x="1731" y="4600"/>
                    <a:pt x="1747" y="4814"/>
                    <a:pt x="1739" y="4885"/>
                  </a:cubicBezTo>
                  <a:cubicBezTo>
                    <a:pt x="1739" y="4908"/>
                    <a:pt x="1731" y="4924"/>
                    <a:pt x="1723" y="4940"/>
                  </a:cubicBezTo>
                  <a:cubicBezTo>
                    <a:pt x="1723" y="4956"/>
                    <a:pt x="1715" y="4964"/>
                    <a:pt x="1723" y="4980"/>
                  </a:cubicBezTo>
                  <a:close/>
                </a:path>
              </a:pathLst>
            </a:custGeom>
            <a:grpFill/>
            <a:ln>
              <a:solidFill>
                <a:schemeClr val="bg1"/>
              </a:solidFill>
            </a:ln>
            <a:effectLst/>
          </p:spPr>
          <p:txBody>
            <a:bodyPr wrap="none" anchor="ctr"/>
            <a:lstStyle/>
            <a:p>
              <a:endParaRPr lang="en-US" sz="900"/>
            </a:p>
          </p:txBody>
        </p:sp>
        <p:sp>
          <p:nvSpPr>
            <p:cNvPr id="22" name="Freeform 50"/>
            <p:cNvSpPr>
              <a:spLocks noChangeArrowheads="1"/>
            </p:cNvSpPr>
            <p:nvPr/>
          </p:nvSpPr>
          <p:spPr bwMode="auto">
            <a:xfrm>
              <a:off x="8484262" y="6372451"/>
              <a:ext cx="1331281" cy="1551616"/>
            </a:xfrm>
            <a:custGeom>
              <a:avLst/>
              <a:gdLst>
                <a:gd name="T0" fmla="*/ 752 w 2531"/>
                <a:gd name="T1" fmla="*/ 8 h 2949"/>
                <a:gd name="T2" fmla="*/ 752 w 2531"/>
                <a:gd name="T3" fmla="*/ 8 h 2949"/>
                <a:gd name="T4" fmla="*/ 752 w 2531"/>
                <a:gd name="T5" fmla="*/ 0 h 2949"/>
                <a:gd name="T6" fmla="*/ 736 w 2531"/>
                <a:gd name="T7" fmla="*/ 0 h 2949"/>
                <a:gd name="T8" fmla="*/ 736 w 2531"/>
                <a:gd name="T9" fmla="*/ 0 h 2949"/>
                <a:gd name="T10" fmla="*/ 712 w 2531"/>
                <a:gd name="T11" fmla="*/ 0 h 2949"/>
                <a:gd name="T12" fmla="*/ 712 w 2531"/>
                <a:gd name="T13" fmla="*/ 0 h 2949"/>
                <a:gd name="T14" fmla="*/ 704 w 2531"/>
                <a:gd name="T15" fmla="*/ 0 h 2949"/>
                <a:gd name="T16" fmla="*/ 704 w 2531"/>
                <a:gd name="T17" fmla="*/ 0 h 2949"/>
                <a:gd name="T18" fmla="*/ 704 w 2531"/>
                <a:gd name="T19" fmla="*/ 0 h 2949"/>
                <a:gd name="T20" fmla="*/ 601 w 2531"/>
                <a:gd name="T21" fmla="*/ 403 h 2949"/>
                <a:gd name="T22" fmla="*/ 546 w 2531"/>
                <a:gd name="T23" fmla="*/ 458 h 2949"/>
                <a:gd name="T24" fmla="*/ 506 w 2531"/>
                <a:gd name="T25" fmla="*/ 411 h 2949"/>
                <a:gd name="T26" fmla="*/ 396 w 2531"/>
                <a:gd name="T27" fmla="*/ 379 h 2949"/>
                <a:gd name="T28" fmla="*/ 372 w 2531"/>
                <a:gd name="T29" fmla="*/ 443 h 2949"/>
                <a:gd name="T30" fmla="*/ 372 w 2531"/>
                <a:gd name="T31" fmla="*/ 506 h 2949"/>
                <a:gd name="T32" fmla="*/ 364 w 2531"/>
                <a:gd name="T33" fmla="*/ 593 h 2949"/>
                <a:gd name="T34" fmla="*/ 333 w 2531"/>
                <a:gd name="T35" fmla="*/ 680 h 2949"/>
                <a:gd name="T36" fmla="*/ 356 w 2531"/>
                <a:gd name="T37" fmla="*/ 798 h 2949"/>
                <a:gd name="T38" fmla="*/ 309 w 2531"/>
                <a:gd name="T39" fmla="*/ 861 h 2949"/>
                <a:gd name="T40" fmla="*/ 293 w 2531"/>
                <a:gd name="T41" fmla="*/ 956 h 2949"/>
                <a:gd name="T42" fmla="*/ 325 w 2531"/>
                <a:gd name="T43" fmla="*/ 1028 h 2949"/>
                <a:gd name="T44" fmla="*/ 364 w 2531"/>
                <a:gd name="T45" fmla="*/ 1107 h 2949"/>
                <a:gd name="T46" fmla="*/ 412 w 2531"/>
                <a:gd name="T47" fmla="*/ 1209 h 2949"/>
                <a:gd name="T48" fmla="*/ 427 w 2531"/>
                <a:gd name="T49" fmla="*/ 1281 h 2949"/>
                <a:gd name="T50" fmla="*/ 364 w 2531"/>
                <a:gd name="T51" fmla="*/ 1312 h 2949"/>
                <a:gd name="T52" fmla="*/ 269 w 2531"/>
                <a:gd name="T53" fmla="*/ 1399 h 2949"/>
                <a:gd name="T54" fmla="*/ 253 w 2531"/>
                <a:gd name="T55" fmla="*/ 1502 h 2949"/>
                <a:gd name="T56" fmla="*/ 182 w 2531"/>
                <a:gd name="T57" fmla="*/ 1636 h 2949"/>
                <a:gd name="T58" fmla="*/ 119 w 2531"/>
                <a:gd name="T59" fmla="*/ 1676 h 2949"/>
                <a:gd name="T60" fmla="*/ 135 w 2531"/>
                <a:gd name="T61" fmla="*/ 1755 h 2949"/>
                <a:gd name="T62" fmla="*/ 119 w 2531"/>
                <a:gd name="T63" fmla="*/ 1802 h 2949"/>
                <a:gd name="T64" fmla="*/ 166 w 2531"/>
                <a:gd name="T65" fmla="*/ 1826 h 2949"/>
                <a:gd name="T66" fmla="*/ 198 w 2531"/>
                <a:gd name="T67" fmla="*/ 1881 h 2949"/>
                <a:gd name="T68" fmla="*/ 159 w 2531"/>
                <a:gd name="T69" fmla="*/ 1937 h 2949"/>
                <a:gd name="T70" fmla="*/ 103 w 2531"/>
                <a:gd name="T71" fmla="*/ 1968 h 2949"/>
                <a:gd name="T72" fmla="*/ 64 w 2531"/>
                <a:gd name="T73" fmla="*/ 1968 h 2949"/>
                <a:gd name="T74" fmla="*/ 32 w 2531"/>
                <a:gd name="T75" fmla="*/ 2016 h 2949"/>
                <a:gd name="T76" fmla="*/ 48 w 2531"/>
                <a:gd name="T77" fmla="*/ 2071 h 2949"/>
                <a:gd name="T78" fmla="*/ 1423 w 2531"/>
                <a:gd name="T79" fmla="*/ 2854 h 2949"/>
                <a:gd name="T80" fmla="*/ 1684 w 2531"/>
                <a:gd name="T81" fmla="*/ 2885 h 2949"/>
                <a:gd name="T82" fmla="*/ 2190 w 2531"/>
                <a:gd name="T83" fmla="*/ 2948 h 2949"/>
                <a:gd name="T84" fmla="*/ 2530 w 2531"/>
                <a:gd name="T85" fmla="*/ 284 h 2949"/>
                <a:gd name="T86" fmla="*/ 752 w 2531"/>
                <a:gd name="T87" fmla="*/ 8 h 2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31" h="2949">
                  <a:moveTo>
                    <a:pt x="752" y="8"/>
                  </a:moveTo>
                  <a:lnTo>
                    <a:pt x="752" y="8"/>
                  </a:lnTo>
                  <a:cubicBezTo>
                    <a:pt x="752" y="0"/>
                    <a:pt x="752" y="0"/>
                    <a:pt x="752" y="0"/>
                  </a:cubicBezTo>
                  <a:cubicBezTo>
                    <a:pt x="744" y="0"/>
                    <a:pt x="736" y="0"/>
                    <a:pt x="736" y="0"/>
                  </a:cubicBezTo>
                  <a:lnTo>
                    <a:pt x="736" y="0"/>
                  </a:lnTo>
                  <a:cubicBezTo>
                    <a:pt x="720" y="0"/>
                    <a:pt x="720" y="0"/>
                    <a:pt x="712" y="0"/>
                  </a:cubicBezTo>
                  <a:lnTo>
                    <a:pt x="712" y="0"/>
                  </a:lnTo>
                  <a:cubicBezTo>
                    <a:pt x="704" y="0"/>
                    <a:pt x="704" y="0"/>
                    <a:pt x="704" y="0"/>
                  </a:cubicBezTo>
                  <a:lnTo>
                    <a:pt x="704" y="0"/>
                  </a:lnTo>
                  <a:lnTo>
                    <a:pt x="704" y="0"/>
                  </a:lnTo>
                  <a:cubicBezTo>
                    <a:pt x="704" y="16"/>
                    <a:pt x="617" y="371"/>
                    <a:pt x="601" y="403"/>
                  </a:cubicBezTo>
                  <a:cubicBezTo>
                    <a:pt x="593" y="435"/>
                    <a:pt x="586" y="435"/>
                    <a:pt x="546" y="458"/>
                  </a:cubicBezTo>
                  <a:cubicBezTo>
                    <a:pt x="506" y="482"/>
                    <a:pt x="522" y="443"/>
                    <a:pt x="506" y="411"/>
                  </a:cubicBezTo>
                  <a:cubicBezTo>
                    <a:pt x="483" y="371"/>
                    <a:pt x="459" y="371"/>
                    <a:pt x="396" y="379"/>
                  </a:cubicBezTo>
                  <a:cubicBezTo>
                    <a:pt x="340" y="379"/>
                    <a:pt x="364" y="411"/>
                    <a:pt x="372" y="443"/>
                  </a:cubicBezTo>
                  <a:cubicBezTo>
                    <a:pt x="380" y="474"/>
                    <a:pt x="380" y="490"/>
                    <a:pt x="372" y="506"/>
                  </a:cubicBezTo>
                  <a:cubicBezTo>
                    <a:pt x="356" y="522"/>
                    <a:pt x="356" y="545"/>
                    <a:pt x="364" y="593"/>
                  </a:cubicBezTo>
                  <a:cubicBezTo>
                    <a:pt x="372" y="640"/>
                    <a:pt x="333" y="632"/>
                    <a:pt x="333" y="680"/>
                  </a:cubicBezTo>
                  <a:cubicBezTo>
                    <a:pt x="333" y="735"/>
                    <a:pt x="348" y="743"/>
                    <a:pt x="356" y="798"/>
                  </a:cubicBezTo>
                  <a:cubicBezTo>
                    <a:pt x="356" y="854"/>
                    <a:pt x="333" y="838"/>
                    <a:pt x="309" y="861"/>
                  </a:cubicBezTo>
                  <a:cubicBezTo>
                    <a:pt x="285" y="885"/>
                    <a:pt x="309" y="909"/>
                    <a:pt x="293" y="956"/>
                  </a:cubicBezTo>
                  <a:cubicBezTo>
                    <a:pt x="285" y="996"/>
                    <a:pt x="309" y="996"/>
                    <a:pt x="325" y="1028"/>
                  </a:cubicBezTo>
                  <a:cubicBezTo>
                    <a:pt x="348" y="1067"/>
                    <a:pt x="356" y="1083"/>
                    <a:pt x="364" y="1107"/>
                  </a:cubicBezTo>
                  <a:cubicBezTo>
                    <a:pt x="364" y="1130"/>
                    <a:pt x="388" y="1194"/>
                    <a:pt x="412" y="1209"/>
                  </a:cubicBezTo>
                  <a:cubicBezTo>
                    <a:pt x="435" y="1225"/>
                    <a:pt x="443" y="1257"/>
                    <a:pt x="427" y="1281"/>
                  </a:cubicBezTo>
                  <a:cubicBezTo>
                    <a:pt x="419" y="1304"/>
                    <a:pt x="404" y="1296"/>
                    <a:pt x="364" y="1312"/>
                  </a:cubicBezTo>
                  <a:cubicBezTo>
                    <a:pt x="333" y="1336"/>
                    <a:pt x="309" y="1376"/>
                    <a:pt x="269" y="1399"/>
                  </a:cubicBezTo>
                  <a:cubicBezTo>
                    <a:pt x="230" y="1423"/>
                    <a:pt x="261" y="1454"/>
                    <a:pt x="253" y="1502"/>
                  </a:cubicBezTo>
                  <a:cubicBezTo>
                    <a:pt x="246" y="1549"/>
                    <a:pt x="198" y="1613"/>
                    <a:pt x="182" y="1636"/>
                  </a:cubicBezTo>
                  <a:cubicBezTo>
                    <a:pt x="175" y="1652"/>
                    <a:pt x="135" y="1644"/>
                    <a:pt x="119" y="1676"/>
                  </a:cubicBezTo>
                  <a:cubicBezTo>
                    <a:pt x="103" y="1707"/>
                    <a:pt x="135" y="1715"/>
                    <a:pt x="135" y="1755"/>
                  </a:cubicBezTo>
                  <a:cubicBezTo>
                    <a:pt x="127" y="1794"/>
                    <a:pt x="119" y="1771"/>
                    <a:pt x="119" y="1802"/>
                  </a:cubicBezTo>
                  <a:cubicBezTo>
                    <a:pt x="111" y="1826"/>
                    <a:pt x="143" y="1810"/>
                    <a:pt x="166" y="1826"/>
                  </a:cubicBezTo>
                  <a:cubicBezTo>
                    <a:pt x="190" y="1842"/>
                    <a:pt x="190" y="1842"/>
                    <a:pt x="198" y="1881"/>
                  </a:cubicBezTo>
                  <a:cubicBezTo>
                    <a:pt x="198" y="1921"/>
                    <a:pt x="159" y="1905"/>
                    <a:pt x="159" y="1937"/>
                  </a:cubicBezTo>
                  <a:cubicBezTo>
                    <a:pt x="159" y="1960"/>
                    <a:pt x="119" y="1968"/>
                    <a:pt x="103" y="1968"/>
                  </a:cubicBezTo>
                  <a:cubicBezTo>
                    <a:pt x="87" y="1968"/>
                    <a:pt x="72" y="1968"/>
                    <a:pt x="64" y="1968"/>
                  </a:cubicBezTo>
                  <a:cubicBezTo>
                    <a:pt x="64" y="1984"/>
                    <a:pt x="48" y="2000"/>
                    <a:pt x="32" y="2016"/>
                  </a:cubicBezTo>
                  <a:cubicBezTo>
                    <a:pt x="0" y="2031"/>
                    <a:pt x="48" y="2071"/>
                    <a:pt x="48" y="2071"/>
                  </a:cubicBezTo>
                  <a:cubicBezTo>
                    <a:pt x="1423" y="2854"/>
                    <a:pt x="1423" y="2854"/>
                    <a:pt x="1423" y="2854"/>
                  </a:cubicBezTo>
                  <a:cubicBezTo>
                    <a:pt x="1423" y="2854"/>
                    <a:pt x="1629" y="2870"/>
                    <a:pt x="1684" y="2885"/>
                  </a:cubicBezTo>
                  <a:cubicBezTo>
                    <a:pt x="1716" y="2901"/>
                    <a:pt x="1969" y="2925"/>
                    <a:pt x="2190" y="2948"/>
                  </a:cubicBezTo>
                  <a:cubicBezTo>
                    <a:pt x="2530" y="284"/>
                    <a:pt x="2530" y="284"/>
                    <a:pt x="2530" y="284"/>
                  </a:cubicBezTo>
                  <a:cubicBezTo>
                    <a:pt x="1526" y="166"/>
                    <a:pt x="918" y="39"/>
                    <a:pt x="752" y="8"/>
                  </a:cubicBezTo>
                </a:path>
              </a:pathLst>
            </a:custGeom>
            <a:grpFill/>
            <a:ln>
              <a:solidFill>
                <a:schemeClr val="bg1"/>
              </a:solidFill>
            </a:ln>
            <a:effectLst/>
          </p:spPr>
          <p:txBody>
            <a:bodyPr wrap="none" anchor="ctr"/>
            <a:lstStyle/>
            <a:p>
              <a:endParaRPr lang="en-US" sz="900"/>
            </a:p>
          </p:txBody>
        </p:sp>
        <p:sp>
          <p:nvSpPr>
            <p:cNvPr id="23" name="Freeform 51"/>
            <p:cNvSpPr>
              <a:spLocks noChangeArrowheads="1"/>
            </p:cNvSpPr>
            <p:nvPr/>
          </p:nvSpPr>
          <p:spPr bwMode="auto">
            <a:xfrm>
              <a:off x="8493540" y="6367813"/>
              <a:ext cx="1326643" cy="1556255"/>
            </a:xfrm>
            <a:custGeom>
              <a:avLst/>
              <a:gdLst>
                <a:gd name="T0" fmla="*/ 2174 w 2523"/>
                <a:gd name="T1" fmla="*/ 2956 h 2957"/>
                <a:gd name="T2" fmla="*/ 1407 w 2523"/>
                <a:gd name="T3" fmla="*/ 2862 h 2957"/>
                <a:gd name="T4" fmla="*/ 0 w 2523"/>
                <a:gd name="T5" fmla="*/ 2039 h 2957"/>
                <a:gd name="T6" fmla="*/ 40 w 2523"/>
                <a:gd name="T7" fmla="*/ 1976 h 2957"/>
                <a:gd name="T8" fmla="*/ 143 w 2523"/>
                <a:gd name="T9" fmla="*/ 1945 h 2957"/>
                <a:gd name="T10" fmla="*/ 174 w 2523"/>
                <a:gd name="T11" fmla="*/ 1889 h 2957"/>
                <a:gd name="T12" fmla="*/ 95 w 2523"/>
                <a:gd name="T13" fmla="*/ 1810 h 2957"/>
                <a:gd name="T14" fmla="*/ 103 w 2523"/>
                <a:gd name="T15" fmla="*/ 1723 h 2957"/>
                <a:gd name="T16" fmla="*/ 166 w 2523"/>
                <a:gd name="T17" fmla="*/ 1636 h 2957"/>
                <a:gd name="T18" fmla="*/ 230 w 2523"/>
                <a:gd name="T19" fmla="*/ 1462 h 2957"/>
                <a:gd name="T20" fmla="*/ 348 w 2523"/>
                <a:gd name="T21" fmla="*/ 1320 h 2957"/>
                <a:gd name="T22" fmla="*/ 411 w 2523"/>
                <a:gd name="T23" fmla="*/ 1249 h 2957"/>
                <a:gd name="T24" fmla="*/ 317 w 2523"/>
                <a:gd name="T25" fmla="*/ 1059 h 2957"/>
                <a:gd name="T26" fmla="*/ 277 w 2523"/>
                <a:gd name="T27" fmla="*/ 956 h 2957"/>
                <a:gd name="T28" fmla="*/ 317 w 2523"/>
                <a:gd name="T29" fmla="*/ 854 h 2957"/>
                <a:gd name="T30" fmla="*/ 309 w 2523"/>
                <a:gd name="T31" fmla="*/ 688 h 2957"/>
                <a:gd name="T32" fmla="*/ 356 w 2523"/>
                <a:gd name="T33" fmla="*/ 514 h 2957"/>
                <a:gd name="T34" fmla="*/ 348 w 2523"/>
                <a:gd name="T35" fmla="*/ 435 h 2957"/>
                <a:gd name="T36" fmla="*/ 419 w 2523"/>
                <a:gd name="T37" fmla="*/ 379 h 2957"/>
                <a:gd name="T38" fmla="*/ 514 w 2523"/>
                <a:gd name="T39" fmla="*/ 466 h 2957"/>
                <a:gd name="T40" fmla="*/ 585 w 2523"/>
                <a:gd name="T41" fmla="*/ 411 h 2957"/>
                <a:gd name="T42" fmla="*/ 688 w 2523"/>
                <a:gd name="T43" fmla="*/ 0 h 2957"/>
                <a:gd name="T44" fmla="*/ 720 w 2523"/>
                <a:gd name="T45" fmla="*/ 8 h 2957"/>
                <a:gd name="T46" fmla="*/ 736 w 2523"/>
                <a:gd name="T47" fmla="*/ 8 h 2957"/>
                <a:gd name="T48" fmla="*/ 2522 w 2523"/>
                <a:gd name="T49" fmla="*/ 292 h 2957"/>
                <a:gd name="T50" fmla="*/ 1407 w 2523"/>
                <a:gd name="T51" fmla="*/ 2854 h 2957"/>
                <a:gd name="T52" fmla="*/ 1993 w 2523"/>
                <a:gd name="T53" fmla="*/ 2933 h 2957"/>
                <a:gd name="T54" fmla="*/ 807 w 2523"/>
                <a:gd name="T55" fmla="*/ 32 h 2957"/>
                <a:gd name="T56" fmla="*/ 712 w 2523"/>
                <a:gd name="T57" fmla="*/ 16 h 2957"/>
                <a:gd name="T58" fmla="*/ 688 w 2523"/>
                <a:gd name="T59" fmla="*/ 8 h 2957"/>
                <a:gd name="T60" fmla="*/ 530 w 2523"/>
                <a:gd name="T61" fmla="*/ 466 h 2957"/>
                <a:gd name="T62" fmla="*/ 483 w 2523"/>
                <a:gd name="T63" fmla="*/ 419 h 2957"/>
                <a:gd name="T64" fmla="*/ 348 w 2523"/>
                <a:gd name="T65" fmla="*/ 403 h 2957"/>
                <a:gd name="T66" fmla="*/ 356 w 2523"/>
                <a:gd name="T67" fmla="*/ 458 h 2957"/>
                <a:gd name="T68" fmla="*/ 332 w 2523"/>
                <a:gd name="T69" fmla="*/ 648 h 2957"/>
                <a:gd name="T70" fmla="*/ 340 w 2523"/>
                <a:gd name="T71" fmla="*/ 806 h 2957"/>
                <a:gd name="T72" fmla="*/ 285 w 2523"/>
                <a:gd name="T73" fmla="*/ 917 h 2957"/>
                <a:gd name="T74" fmla="*/ 317 w 2523"/>
                <a:gd name="T75" fmla="*/ 1036 h 2957"/>
                <a:gd name="T76" fmla="*/ 396 w 2523"/>
                <a:gd name="T77" fmla="*/ 1217 h 2957"/>
                <a:gd name="T78" fmla="*/ 388 w 2523"/>
                <a:gd name="T79" fmla="*/ 1312 h 2957"/>
                <a:gd name="T80" fmla="*/ 253 w 2523"/>
                <a:gd name="T81" fmla="*/ 1407 h 2957"/>
                <a:gd name="T82" fmla="*/ 182 w 2523"/>
                <a:gd name="T83" fmla="*/ 1628 h 2957"/>
                <a:gd name="T84" fmla="*/ 103 w 2523"/>
                <a:gd name="T85" fmla="*/ 1684 h 2957"/>
                <a:gd name="T86" fmla="*/ 111 w 2523"/>
                <a:gd name="T87" fmla="*/ 1795 h 2957"/>
                <a:gd name="T88" fmla="*/ 150 w 2523"/>
                <a:gd name="T89" fmla="*/ 1834 h 2957"/>
                <a:gd name="T90" fmla="*/ 166 w 2523"/>
                <a:gd name="T91" fmla="*/ 1921 h 2957"/>
                <a:gd name="T92" fmla="*/ 48 w 2523"/>
                <a:gd name="T93" fmla="*/ 1984 h 2957"/>
                <a:gd name="T94" fmla="*/ 32 w 2523"/>
                <a:gd name="T95" fmla="*/ 2071 h 29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23" h="2957">
                  <a:moveTo>
                    <a:pt x="2174" y="2956"/>
                  </a:moveTo>
                  <a:lnTo>
                    <a:pt x="2174" y="2956"/>
                  </a:lnTo>
                  <a:lnTo>
                    <a:pt x="2174" y="2956"/>
                  </a:lnTo>
                  <a:cubicBezTo>
                    <a:pt x="2111" y="2949"/>
                    <a:pt x="2056" y="2941"/>
                    <a:pt x="1993" y="2941"/>
                  </a:cubicBezTo>
                  <a:cubicBezTo>
                    <a:pt x="1826" y="2925"/>
                    <a:pt x="1692" y="2909"/>
                    <a:pt x="1668" y="2901"/>
                  </a:cubicBezTo>
                  <a:cubicBezTo>
                    <a:pt x="1613" y="2885"/>
                    <a:pt x="1407" y="2862"/>
                    <a:pt x="1407" y="2862"/>
                  </a:cubicBezTo>
                  <a:lnTo>
                    <a:pt x="1407" y="2862"/>
                  </a:lnTo>
                  <a:cubicBezTo>
                    <a:pt x="32" y="2079"/>
                    <a:pt x="32" y="2079"/>
                    <a:pt x="32" y="2079"/>
                  </a:cubicBezTo>
                  <a:cubicBezTo>
                    <a:pt x="24" y="2079"/>
                    <a:pt x="0" y="2055"/>
                    <a:pt x="0" y="2039"/>
                  </a:cubicBezTo>
                  <a:cubicBezTo>
                    <a:pt x="0" y="2032"/>
                    <a:pt x="8" y="2024"/>
                    <a:pt x="16" y="2016"/>
                  </a:cubicBezTo>
                  <a:cubicBezTo>
                    <a:pt x="32" y="2000"/>
                    <a:pt x="48" y="1992"/>
                    <a:pt x="40" y="1984"/>
                  </a:cubicBezTo>
                  <a:cubicBezTo>
                    <a:pt x="40" y="1976"/>
                    <a:pt x="40" y="1976"/>
                    <a:pt x="40" y="1976"/>
                  </a:cubicBezTo>
                  <a:lnTo>
                    <a:pt x="40" y="1976"/>
                  </a:lnTo>
                  <a:cubicBezTo>
                    <a:pt x="56" y="1976"/>
                    <a:pt x="71" y="1968"/>
                    <a:pt x="87" y="1968"/>
                  </a:cubicBezTo>
                  <a:cubicBezTo>
                    <a:pt x="95" y="1968"/>
                    <a:pt x="135" y="1968"/>
                    <a:pt x="143" y="1945"/>
                  </a:cubicBezTo>
                  <a:cubicBezTo>
                    <a:pt x="143" y="1929"/>
                    <a:pt x="150" y="1921"/>
                    <a:pt x="159" y="1921"/>
                  </a:cubicBezTo>
                  <a:cubicBezTo>
                    <a:pt x="166" y="1913"/>
                    <a:pt x="174" y="1913"/>
                    <a:pt x="174" y="1889"/>
                  </a:cubicBezTo>
                  <a:lnTo>
                    <a:pt x="174" y="1889"/>
                  </a:lnTo>
                  <a:cubicBezTo>
                    <a:pt x="174" y="1850"/>
                    <a:pt x="166" y="1850"/>
                    <a:pt x="150" y="1834"/>
                  </a:cubicBezTo>
                  <a:cubicBezTo>
                    <a:pt x="135" y="1834"/>
                    <a:pt x="127" y="1834"/>
                    <a:pt x="119" y="1834"/>
                  </a:cubicBezTo>
                  <a:cubicBezTo>
                    <a:pt x="111" y="1826"/>
                    <a:pt x="95" y="1826"/>
                    <a:pt x="95" y="1810"/>
                  </a:cubicBezTo>
                  <a:cubicBezTo>
                    <a:pt x="95" y="1795"/>
                    <a:pt x="103" y="1795"/>
                    <a:pt x="103" y="1786"/>
                  </a:cubicBezTo>
                  <a:cubicBezTo>
                    <a:pt x="111" y="1786"/>
                    <a:pt x="111" y="1779"/>
                    <a:pt x="111" y="1763"/>
                  </a:cubicBezTo>
                  <a:cubicBezTo>
                    <a:pt x="111" y="1747"/>
                    <a:pt x="111" y="1739"/>
                    <a:pt x="103" y="1723"/>
                  </a:cubicBezTo>
                  <a:cubicBezTo>
                    <a:pt x="95" y="1708"/>
                    <a:pt x="87" y="1700"/>
                    <a:pt x="95" y="1684"/>
                  </a:cubicBezTo>
                  <a:cubicBezTo>
                    <a:pt x="111" y="1660"/>
                    <a:pt x="127" y="1660"/>
                    <a:pt x="135" y="1652"/>
                  </a:cubicBezTo>
                  <a:cubicBezTo>
                    <a:pt x="150" y="1652"/>
                    <a:pt x="159" y="1644"/>
                    <a:pt x="166" y="1636"/>
                  </a:cubicBezTo>
                  <a:cubicBezTo>
                    <a:pt x="166" y="1636"/>
                    <a:pt x="174" y="1628"/>
                    <a:pt x="174" y="1621"/>
                  </a:cubicBezTo>
                  <a:cubicBezTo>
                    <a:pt x="198" y="1589"/>
                    <a:pt x="230" y="1542"/>
                    <a:pt x="237" y="1510"/>
                  </a:cubicBezTo>
                  <a:cubicBezTo>
                    <a:pt x="237" y="1486"/>
                    <a:pt x="237" y="1478"/>
                    <a:pt x="230" y="1462"/>
                  </a:cubicBezTo>
                  <a:cubicBezTo>
                    <a:pt x="230" y="1439"/>
                    <a:pt x="230" y="1415"/>
                    <a:pt x="253" y="1399"/>
                  </a:cubicBezTo>
                  <a:cubicBezTo>
                    <a:pt x="277" y="1391"/>
                    <a:pt x="285" y="1375"/>
                    <a:pt x="301" y="1360"/>
                  </a:cubicBezTo>
                  <a:cubicBezTo>
                    <a:pt x="317" y="1344"/>
                    <a:pt x="332" y="1328"/>
                    <a:pt x="348" y="1320"/>
                  </a:cubicBezTo>
                  <a:cubicBezTo>
                    <a:pt x="364" y="1312"/>
                    <a:pt x="380" y="1304"/>
                    <a:pt x="388" y="1304"/>
                  </a:cubicBezTo>
                  <a:cubicBezTo>
                    <a:pt x="396" y="1296"/>
                    <a:pt x="403" y="1296"/>
                    <a:pt x="411" y="1289"/>
                  </a:cubicBezTo>
                  <a:cubicBezTo>
                    <a:pt x="411" y="1281"/>
                    <a:pt x="419" y="1265"/>
                    <a:pt x="411" y="1249"/>
                  </a:cubicBezTo>
                  <a:cubicBezTo>
                    <a:pt x="411" y="1233"/>
                    <a:pt x="403" y="1225"/>
                    <a:pt x="388" y="1217"/>
                  </a:cubicBezTo>
                  <a:cubicBezTo>
                    <a:pt x="364" y="1209"/>
                    <a:pt x="348" y="1138"/>
                    <a:pt x="340" y="1115"/>
                  </a:cubicBezTo>
                  <a:cubicBezTo>
                    <a:pt x="340" y="1091"/>
                    <a:pt x="332" y="1083"/>
                    <a:pt x="317" y="1059"/>
                  </a:cubicBezTo>
                  <a:cubicBezTo>
                    <a:pt x="317" y="1059"/>
                    <a:pt x="317" y="1051"/>
                    <a:pt x="309" y="1044"/>
                  </a:cubicBezTo>
                  <a:cubicBezTo>
                    <a:pt x="301" y="1028"/>
                    <a:pt x="293" y="1020"/>
                    <a:pt x="293" y="1012"/>
                  </a:cubicBezTo>
                  <a:cubicBezTo>
                    <a:pt x="277" y="1004"/>
                    <a:pt x="269" y="988"/>
                    <a:pt x="277" y="956"/>
                  </a:cubicBezTo>
                  <a:cubicBezTo>
                    <a:pt x="277" y="941"/>
                    <a:pt x="277" y="925"/>
                    <a:pt x="277" y="917"/>
                  </a:cubicBezTo>
                  <a:cubicBezTo>
                    <a:pt x="277" y="893"/>
                    <a:pt x="277" y="885"/>
                    <a:pt x="293" y="869"/>
                  </a:cubicBezTo>
                  <a:cubicBezTo>
                    <a:pt x="301" y="862"/>
                    <a:pt x="309" y="854"/>
                    <a:pt x="317" y="854"/>
                  </a:cubicBezTo>
                  <a:cubicBezTo>
                    <a:pt x="332" y="846"/>
                    <a:pt x="340" y="838"/>
                    <a:pt x="332" y="806"/>
                  </a:cubicBezTo>
                  <a:cubicBezTo>
                    <a:pt x="332" y="783"/>
                    <a:pt x="324" y="767"/>
                    <a:pt x="324" y="751"/>
                  </a:cubicBezTo>
                  <a:cubicBezTo>
                    <a:pt x="317" y="735"/>
                    <a:pt x="309" y="719"/>
                    <a:pt x="309" y="688"/>
                  </a:cubicBezTo>
                  <a:cubicBezTo>
                    <a:pt x="309" y="664"/>
                    <a:pt x="324" y="656"/>
                    <a:pt x="332" y="648"/>
                  </a:cubicBezTo>
                  <a:cubicBezTo>
                    <a:pt x="340" y="632"/>
                    <a:pt x="348" y="625"/>
                    <a:pt x="340" y="601"/>
                  </a:cubicBezTo>
                  <a:cubicBezTo>
                    <a:pt x="332" y="553"/>
                    <a:pt x="340" y="530"/>
                    <a:pt x="356" y="514"/>
                  </a:cubicBezTo>
                  <a:cubicBezTo>
                    <a:pt x="364" y="498"/>
                    <a:pt x="356" y="490"/>
                    <a:pt x="348" y="458"/>
                  </a:cubicBezTo>
                  <a:cubicBezTo>
                    <a:pt x="348" y="451"/>
                    <a:pt x="348" y="451"/>
                    <a:pt x="348" y="451"/>
                  </a:cubicBezTo>
                  <a:cubicBezTo>
                    <a:pt x="348" y="443"/>
                    <a:pt x="348" y="443"/>
                    <a:pt x="348" y="435"/>
                  </a:cubicBezTo>
                  <a:cubicBezTo>
                    <a:pt x="340" y="419"/>
                    <a:pt x="332" y="403"/>
                    <a:pt x="340" y="395"/>
                  </a:cubicBezTo>
                  <a:cubicBezTo>
                    <a:pt x="348" y="387"/>
                    <a:pt x="364" y="379"/>
                    <a:pt x="380" y="379"/>
                  </a:cubicBezTo>
                  <a:cubicBezTo>
                    <a:pt x="396" y="379"/>
                    <a:pt x="411" y="379"/>
                    <a:pt x="419" y="379"/>
                  </a:cubicBezTo>
                  <a:cubicBezTo>
                    <a:pt x="451" y="379"/>
                    <a:pt x="475" y="387"/>
                    <a:pt x="490" y="411"/>
                  </a:cubicBezTo>
                  <a:cubicBezTo>
                    <a:pt x="498" y="427"/>
                    <a:pt x="498" y="443"/>
                    <a:pt x="506" y="451"/>
                  </a:cubicBezTo>
                  <a:cubicBezTo>
                    <a:pt x="506" y="466"/>
                    <a:pt x="506" y="466"/>
                    <a:pt x="514" y="466"/>
                  </a:cubicBezTo>
                  <a:cubicBezTo>
                    <a:pt x="514" y="466"/>
                    <a:pt x="522" y="466"/>
                    <a:pt x="530" y="458"/>
                  </a:cubicBezTo>
                  <a:cubicBezTo>
                    <a:pt x="538" y="458"/>
                    <a:pt x="538" y="458"/>
                    <a:pt x="538" y="458"/>
                  </a:cubicBezTo>
                  <a:cubicBezTo>
                    <a:pt x="570" y="435"/>
                    <a:pt x="577" y="435"/>
                    <a:pt x="585" y="411"/>
                  </a:cubicBezTo>
                  <a:cubicBezTo>
                    <a:pt x="601" y="379"/>
                    <a:pt x="680" y="24"/>
                    <a:pt x="680" y="8"/>
                  </a:cubicBezTo>
                  <a:cubicBezTo>
                    <a:pt x="680" y="0"/>
                    <a:pt x="680" y="0"/>
                    <a:pt x="688" y="0"/>
                  </a:cubicBezTo>
                  <a:lnTo>
                    <a:pt x="688" y="0"/>
                  </a:lnTo>
                  <a:lnTo>
                    <a:pt x="696" y="0"/>
                  </a:lnTo>
                  <a:lnTo>
                    <a:pt x="696" y="0"/>
                  </a:lnTo>
                  <a:cubicBezTo>
                    <a:pt x="704" y="0"/>
                    <a:pt x="704" y="0"/>
                    <a:pt x="720" y="8"/>
                  </a:cubicBezTo>
                  <a:lnTo>
                    <a:pt x="720" y="8"/>
                  </a:lnTo>
                  <a:cubicBezTo>
                    <a:pt x="728" y="8"/>
                    <a:pt x="728" y="8"/>
                    <a:pt x="736" y="8"/>
                  </a:cubicBezTo>
                  <a:lnTo>
                    <a:pt x="736" y="8"/>
                  </a:lnTo>
                  <a:cubicBezTo>
                    <a:pt x="751" y="16"/>
                    <a:pt x="775" y="16"/>
                    <a:pt x="807" y="24"/>
                  </a:cubicBezTo>
                  <a:cubicBezTo>
                    <a:pt x="1052" y="71"/>
                    <a:pt x="1621" y="182"/>
                    <a:pt x="2514" y="292"/>
                  </a:cubicBezTo>
                  <a:cubicBezTo>
                    <a:pt x="2522" y="292"/>
                    <a:pt x="2522" y="292"/>
                    <a:pt x="2522" y="292"/>
                  </a:cubicBezTo>
                  <a:lnTo>
                    <a:pt x="2522" y="292"/>
                  </a:lnTo>
                  <a:cubicBezTo>
                    <a:pt x="2174" y="2956"/>
                    <a:pt x="2174" y="2956"/>
                    <a:pt x="2174" y="2956"/>
                  </a:cubicBezTo>
                  <a:lnTo>
                    <a:pt x="1407" y="2854"/>
                  </a:lnTo>
                  <a:lnTo>
                    <a:pt x="1407" y="2854"/>
                  </a:lnTo>
                  <a:cubicBezTo>
                    <a:pt x="1423" y="2862"/>
                    <a:pt x="1621" y="2878"/>
                    <a:pt x="1668" y="2893"/>
                  </a:cubicBezTo>
                  <a:cubicBezTo>
                    <a:pt x="1692" y="2901"/>
                    <a:pt x="1834" y="2917"/>
                    <a:pt x="1993" y="2933"/>
                  </a:cubicBezTo>
                  <a:cubicBezTo>
                    <a:pt x="2056" y="2941"/>
                    <a:pt x="2111" y="2941"/>
                    <a:pt x="2166" y="2949"/>
                  </a:cubicBezTo>
                  <a:cubicBezTo>
                    <a:pt x="2514" y="300"/>
                    <a:pt x="2514" y="300"/>
                    <a:pt x="2514" y="300"/>
                  </a:cubicBezTo>
                  <a:cubicBezTo>
                    <a:pt x="1613" y="190"/>
                    <a:pt x="1044" y="79"/>
                    <a:pt x="807" y="32"/>
                  </a:cubicBezTo>
                  <a:cubicBezTo>
                    <a:pt x="775" y="24"/>
                    <a:pt x="751" y="16"/>
                    <a:pt x="736" y="16"/>
                  </a:cubicBezTo>
                  <a:lnTo>
                    <a:pt x="736" y="16"/>
                  </a:lnTo>
                  <a:cubicBezTo>
                    <a:pt x="712" y="16"/>
                    <a:pt x="712" y="16"/>
                    <a:pt x="712" y="16"/>
                  </a:cubicBezTo>
                  <a:cubicBezTo>
                    <a:pt x="704" y="8"/>
                    <a:pt x="696" y="8"/>
                    <a:pt x="696" y="8"/>
                  </a:cubicBezTo>
                  <a:lnTo>
                    <a:pt x="696" y="8"/>
                  </a:lnTo>
                  <a:lnTo>
                    <a:pt x="688" y="8"/>
                  </a:lnTo>
                  <a:cubicBezTo>
                    <a:pt x="688" y="47"/>
                    <a:pt x="601" y="387"/>
                    <a:pt x="593" y="411"/>
                  </a:cubicBezTo>
                  <a:cubicBezTo>
                    <a:pt x="577" y="443"/>
                    <a:pt x="570" y="443"/>
                    <a:pt x="538" y="466"/>
                  </a:cubicBezTo>
                  <a:cubicBezTo>
                    <a:pt x="530" y="466"/>
                    <a:pt x="530" y="466"/>
                    <a:pt x="530" y="466"/>
                  </a:cubicBezTo>
                  <a:cubicBezTo>
                    <a:pt x="522" y="474"/>
                    <a:pt x="522" y="474"/>
                    <a:pt x="514" y="474"/>
                  </a:cubicBezTo>
                  <a:cubicBezTo>
                    <a:pt x="498" y="474"/>
                    <a:pt x="498" y="466"/>
                    <a:pt x="498" y="451"/>
                  </a:cubicBezTo>
                  <a:cubicBezTo>
                    <a:pt x="490" y="443"/>
                    <a:pt x="490" y="427"/>
                    <a:pt x="483" y="419"/>
                  </a:cubicBezTo>
                  <a:cubicBezTo>
                    <a:pt x="467" y="395"/>
                    <a:pt x="451" y="387"/>
                    <a:pt x="419" y="387"/>
                  </a:cubicBezTo>
                  <a:cubicBezTo>
                    <a:pt x="411" y="387"/>
                    <a:pt x="396" y="387"/>
                    <a:pt x="380" y="387"/>
                  </a:cubicBezTo>
                  <a:cubicBezTo>
                    <a:pt x="364" y="387"/>
                    <a:pt x="356" y="395"/>
                    <a:pt x="348" y="403"/>
                  </a:cubicBezTo>
                  <a:cubicBezTo>
                    <a:pt x="340" y="411"/>
                    <a:pt x="348" y="419"/>
                    <a:pt x="348" y="435"/>
                  </a:cubicBezTo>
                  <a:cubicBezTo>
                    <a:pt x="356" y="435"/>
                    <a:pt x="356" y="443"/>
                    <a:pt x="356" y="451"/>
                  </a:cubicBezTo>
                  <a:cubicBezTo>
                    <a:pt x="356" y="458"/>
                    <a:pt x="356" y="458"/>
                    <a:pt x="356" y="458"/>
                  </a:cubicBezTo>
                  <a:cubicBezTo>
                    <a:pt x="364" y="490"/>
                    <a:pt x="372" y="506"/>
                    <a:pt x="356" y="522"/>
                  </a:cubicBezTo>
                  <a:cubicBezTo>
                    <a:pt x="348" y="530"/>
                    <a:pt x="340" y="553"/>
                    <a:pt x="348" y="601"/>
                  </a:cubicBezTo>
                  <a:cubicBezTo>
                    <a:pt x="356" y="632"/>
                    <a:pt x="340" y="640"/>
                    <a:pt x="332" y="648"/>
                  </a:cubicBezTo>
                  <a:cubicBezTo>
                    <a:pt x="324" y="664"/>
                    <a:pt x="317" y="672"/>
                    <a:pt x="317" y="688"/>
                  </a:cubicBezTo>
                  <a:cubicBezTo>
                    <a:pt x="317" y="719"/>
                    <a:pt x="324" y="735"/>
                    <a:pt x="332" y="751"/>
                  </a:cubicBezTo>
                  <a:cubicBezTo>
                    <a:pt x="332" y="767"/>
                    <a:pt x="340" y="783"/>
                    <a:pt x="340" y="806"/>
                  </a:cubicBezTo>
                  <a:cubicBezTo>
                    <a:pt x="348" y="838"/>
                    <a:pt x="332" y="846"/>
                    <a:pt x="317" y="854"/>
                  </a:cubicBezTo>
                  <a:cubicBezTo>
                    <a:pt x="317" y="862"/>
                    <a:pt x="309" y="862"/>
                    <a:pt x="301" y="869"/>
                  </a:cubicBezTo>
                  <a:cubicBezTo>
                    <a:pt x="285" y="885"/>
                    <a:pt x="285" y="901"/>
                    <a:pt x="285" y="917"/>
                  </a:cubicBezTo>
                  <a:cubicBezTo>
                    <a:pt x="285" y="925"/>
                    <a:pt x="285" y="941"/>
                    <a:pt x="285" y="964"/>
                  </a:cubicBezTo>
                  <a:cubicBezTo>
                    <a:pt x="277" y="988"/>
                    <a:pt x="285" y="996"/>
                    <a:pt x="293" y="1012"/>
                  </a:cubicBezTo>
                  <a:cubicBezTo>
                    <a:pt x="301" y="1020"/>
                    <a:pt x="309" y="1028"/>
                    <a:pt x="317" y="1036"/>
                  </a:cubicBezTo>
                  <a:cubicBezTo>
                    <a:pt x="317" y="1044"/>
                    <a:pt x="324" y="1051"/>
                    <a:pt x="324" y="1059"/>
                  </a:cubicBezTo>
                  <a:cubicBezTo>
                    <a:pt x="340" y="1075"/>
                    <a:pt x="348" y="1091"/>
                    <a:pt x="348" y="1115"/>
                  </a:cubicBezTo>
                  <a:cubicBezTo>
                    <a:pt x="348" y="1138"/>
                    <a:pt x="372" y="1202"/>
                    <a:pt x="396" y="1217"/>
                  </a:cubicBezTo>
                  <a:cubicBezTo>
                    <a:pt x="403" y="1217"/>
                    <a:pt x="419" y="1233"/>
                    <a:pt x="419" y="1249"/>
                  </a:cubicBezTo>
                  <a:cubicBezTo>
                    <a:pt x="427" y="1265"/>
                    <a:pt x="419" y="1281"/>
                    <a:pt x="419" y="1289"/>
                  </a:cubicBezTo>
                  <a:cubicBezTo>
                    <a:pt x="411" y="1304"/>
                    <a:pt x="396" y="1304"/>
                    <a:pt x="388" y="1312"/>
                  </a:cubicBezTo>
                  <a:cubicBezTo>
                    <a:pt x="380" y="1312"/>
                    <a:pt x="364" y="1320"/>
                    <a:pt x="356" y="1328"/>
                  </a:cubicBezTo>
                  <a:cubicBezTo>
                    <a:pt x="332" y="1336"/>
                    <a:pt x="324" y="1352"/>
                    <a:pt x="309" y="1368"/>
                  </a:cubicBezTo>
                  <a:cubicBezTo>
                    <a:pt x="293" y="1384"/>
                    <a:pt x="277" y="1399"/>
                    <a:pt x="253" y="1407"/>
                  </a:cubicBezTo>
                  <a:cubicBezTo>
                    <a:pt x="237" y="1423"/>
                    <a:pt x="237" y="1439"/>
                    <a:pt x="237" y="1462"/>
                  </a:cubicBezTo>
                  <a:cubicBezTo>
                    <a:pt x="245" y="1470"/>
                    <a:pt x="245" y="1486"/>
                    <a:pt x="245" y="1510"/>
                  </a:cubicBezTo>
                  <a:cubicBezTo>
                    <a:pt x="237" y="1549"/>
                    <a:pt x="198" y="1597"/>
                    <a:pt x="182" y="1628"/>
                  </a:cubicBezTo>
                  <a:cubicBezTo>
                    <a:pt x="174" y="1636"/>
                    <a:pt x="174" y="1636"/>
                    <a:pt x="174" y="1644"/>
                  </a:cubicBezTo>
                  <a:cubicBezTo>
                    <a:pt x="166" y="1652"/>
                    <a:pt x="150" y="1660"/>
                    <a:pt x="143" y="1660"/>
                  </a:cubicBezTo>
                  <a:cubicBezTo>
                    <a:pt x="127" y="1668"/>
                    <a:pt x="111" y="1668"/>
                    <a:pt x="103" y="1684"/>
                  </a:cubicBezTo>
                  <a:cubicBezTo>
                    <a:pt x="95" y="1700"/>
                    <a:pt x="103" y="1708"/>
                    <a:pt x="111" y="1723"/>
                  </a:cubicBezTo>
                  <a:cubicBezTo>
                    <a:pt x="119" y="1731"/>
                    <a:pt x="119" y="1747"/>
                    <a:pt x="119" y="1763"/>
                  </a:cubicBezTo>
                  <a:cubicBezTo>
                    <a:pt x="119" y="1786"/>
                    <a:pt x="111" y="1786"/>
                    <a:pt x="111" y="1795"/>
                  </a:cubicBezTo>
                  <a:cubicBezTo>
                    <a:pt x="103" y="1795"/>
                    <a:pt x="103" y="1795"/>
                    <a:pt x="103" y="1810"/>
                  </a:cubicBezTo>
                  <a:cubicBezTo>
                    <a:pt x="103" y="1818"/>
                    <a:pt x="111" y="1826"/>
                    <a:pt x="119" y="1826"/>
                  </a:cubicBezTo>
                  <a:cubicBezTo>
                    <a:pt x="127" y="1826"/>
                    <a:pt x="143" y="1826"/>
                    <a:pt x="150" y="1834"/>
                  </a:cubicBezTo>
                  <a:cubicBezTo>
                    <a:pt x="174" y="1842"/>
                    <a:pt x="174" y="1850"/>
                    <a:pt x="182" y="1889"/>
                  </a:cubicBezTo>
                  <a:lnTo>
                    <a:pt x="182" y="1889"/>
                  </a:lnTo>
                  <a:cubicBezTo>
                    <a:pt x="182" y="1913"/>
                    <a:pt x="174" y="1921"/>
                    <a:pt x="166" y="1921"/>
                  </a:cubicBezTo>
                  <a:cubicBezTo>
                    <a:pt x="159" y="1929"/>
                    <a:pt x="150" y="1929"/>
                    <a:pt x="150" y="1945"/>
                  </a:cubicBezTo>
                  <a:cubicBezTo>
                    <a:pt x="143" y="1976"/>
                    <a:pt x="95" y="1976"/>
                    <a:pt x="87" y="1976"/>
                  </a:cubicBezTo>
                  <a:cubicBezTo>
                    <a:pt x="71" y="1976"/>
                    <a:pt x="64" y="1976"/>
                    <a:pt x="48" y="1984"/>
                  </a:cubicBezTo>
                  <a:cubicBezTo>
                    <a:pt x="56" y="1992"/>
                    <a:pt x="40" y="2008"/>
                    <a:pt x="16" y="2024"/>
                  </a:cubicBezTo>
                  <a:cubicBezTo>
                    <a:pt x="16" y="2032"/>
                    <a:pt x="8" y="2032"/>
                    <a:pt x="8" y="2039"/>
                  </a:cubicBezTo>
                  <a:cubicBezTo>
                    <a:pt x="8" y="2055"/>
                    <a:pt x="32" y="2071"/>
                    <a:pt x="32" y="2071"/>
                  </a:cubicBezTo>
                  <a:cubicBezTo>
                    <a:pt x="1407" y="2854"/>
                    <a:pt x="1407" y="2854"/>
                    <a:pt x="1407" y="2854"/>
                  </a:cubicBezTo>
                  <a:lnTo>
                    <a:pt x="2174" y="2956"/>
                  </a:lnTo>
                </a:path>
              </a:pathLst>
            </a:custGeom>
            <a:grpFill/>
            <a:ln>
              <a:solidFill>
                <a:schemeClr val="bg1"/>
              </a:solidFill>
            </a:ln>
            <a:effectLst/>
          </p:spPr>
          <p:txBody>
            <a:bodyPr wrap="none" anchor="ctr"/>
            <a:lstStyle/>
            <a:p>
              <a:endParaRPr lang="en-US" sz="900"/>
            </a:p>
          </p:txBody>
        </p:sp>
        <p:sp>
          <p:nvSpPr>
            <p:cNvPr id="24" name="Freeform 52"/>
            <p:cNvSpPr>
              <a:spLocks noChangeArrowheads="1"/>
            </p:cNvSpPr>
            <p:nvPr/>
          </p:nvSpPr>
          <p:spPr bwMode="auto">
            <a:xfrm>
              <a:off x="9815544" y="5523585"/>
              <a:ext cx="1435651" cy="1117905"/>
            </a:xfrm>
            <a:custGeom>
              <a:avLst/>
              <a:gdLst>
                <a:gd name="T0" fmla="*/ 2720 w 2729"/>
                <a:gd name="T1" fmla="*/ 269 h 2127"/>
                <a:gd name="T2" fmla="*/ 2720 w 2729"/>
                <a:gd name="T3" fmla="*/ 269 h 2127"/>
                <a:gd name="T4" fmla="*/ 2649 w 2729"/>
                <a:gd name="T5" fmla="*/ 222 h 2127"/>
                <a:gd name="T6" fmla="*/ 245 w 2729"/>
                <a:gd name="T7" fmla="*/ 0 h 2127"/>
                <a:gd name="T8" fmla="*/ 0 w 2729"/>
                <a:gd name="T9" fmla="*/ 1896 h 2127"/>
                <a:gd name="T10" fmla="*/ 1890 w 2729"/>
                <a:gd name="T11" fmla="*/ 2078 h 2127"/>
                <a:gd name="T12" fmla="*/ 1898 w 2729"/>
                <a:gd name="T13" fmla="*/ 2078 h 2127"/>
                <a:gd name="T14" fmla="*/ 2253 w 2729"/>
                <a:gd name="T15" fmla="*/ 2102 h 2127"/>
                <a:gd name="T16" fmla="*/ 2625 w 2729"/>
                <a:gd name="T17" fmla="*/ 2126 h 2127"/>
                <a:gd name="T18" fmla="*/ 2720 w 2729"/>
                <a:gd name="T19" fmla="*/ 269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29" h="2127">
                  <a:moveTo>
                    <a:pt x="2720" y="269"/>
                  </a:moveTo>
                  <a:lnTo>
                    <a:pt x="2720" y="269"/>
                  </a:lnTo>
                  <a:cubicBezTo>
                    <a:pt x="2712" y="206"/>
                    <a:pt x="2649" y="222"/>
                    <a:pt x="2649" y="222"/>
                  </a:cubicBezTo>
                  <a:cubicBezTo>
                    <a:pt x="2269" y="269"/>
                    <a:pt x="245" y="0"/>
                    <a:pt x="245" y="0"/>
                  </a:cubicBezTo>
                  <a:cubicBezTo>
                    <a:pt x="0" y="1896"/>
                    <a:pt x="0" y="1896"/>
                    <a:pt x="0" y="1896"/>
                  </a:cubicBezTo>
                  <a:cubicBezTo>
                    <a:pt x="522" y="1968"/>
                    <a:pt x="1155" y="2031"/>
                    <a:pt x="1890" y="2078"/>
                  </a:cubicBezTo>
                  <a:lnTo>
                    <a:pt x="1898" y="2078"/>
                  </a:lnTo>
                  <a:cubicBezTo>
                    <a:pt x="2016" y="2086"/>
                    <a:pt x="2135" y="2094"/>
                    <a:pt x="2253" y="2102"/>
                  </a:cubicBezTo>
                  <a:cubicBezTo>
                    <a:pt x="2380" y="2110"/>
                    <a:pt x="2498" y="2118"/>
                    <a:pt x="2625" y="2126"/>
                  </a:cubicBezTo>
                  <a:cubicBezTo>
                    <a:pt x="2664" y="1493"/>
                    <a:pt x="2728" y="324"/>
                    <a:pt x="2720" y="269"/>
                  </a:cubicBezTo>
                </a:path>
              </a:pathLst>
            </a:custGeom>
            <a:grpFill/>
            <a:ln>
              <a:solidFill>
                <a:schemeClr val="bg1"/>
              </a:solidFill>
            </a:ln>
            <a:effectLst/>
          </p:spPr>
          <p:txBody>
            <a:bodyPr wrap="none" anchor="ctr"/>
            <a:lstStyle/>
            <a:p>
              <a:endParaRPr lang="en-US" sz="900"/>
            </a:p>
          </p:txBody>
        </p:sp>
        <p:sp>
          <p:nvSpPr>
            <p:cNvPr id="25" name="Freeform 53"/>
            <p:cNvSpPr>
              <a:spLocks noChangeArrowheads="1"/>
            </p:cNvSpPr>
            <p:nvPr/>
          </p:nvSpPr>
          <p:spPr bwMode="auto">
            <a:xfrm>
              <a:off x="9815544" y="5523585"/>
              <a:ext cx="1440290" cy="1117905"/>
            </a:xfrm>
            <a:custGeom>
              <a:avLst/>
              <a:gdLst>
                <a:gd name="T0" fmla="*/ 2633 w 2737"/>
                <a:gd name="T1" fmla="*/ 2126 h 2127"/>
                <a:gd name="T2" fmla="*/ 2633 w 2737"/>
                <a:gd name="T3" fmla="*/ 2126 h 2127"/>
                <a:gd name="T4" fmla="*/ 2625 w 2737"/>
                <a:gd name="T5" fmla="*/ 2126 h 2127"/>
                <a:gd name="T6" fmla="*/ 2253 w 2737"/>
                <a:gd name="T7" fmla="*/ 2110 h 2127"/>
                <a:gd name="T8" fmla="*/ 1898 w 2737"/>
                <a:gd name="T9" fmla="*/ 2086 h 2127"/>
                <a:gd name="T10" fmla="*/ 1890 w 2737"/>
                <a:gd name="T11" fmla="*/ 2086 h 2127"/>
                <a:gd name="T12" fmla="*/ 0 w 2737"/>
                <a:gd name="T13" fmla="*/ 1904 h 2127"/>
                <a:gd name="T14" fmla="*/ 0 w 2737"/>
                <a:gd name="T15" fmla="*/ 1904 h 2127"/>
                <a:gd name="T16" fmla="*/ 0 w 2737"/>
                <a:gd name="T17" fmla="*/ 1896 h 2127"/>
                <a:gd name="T18" fmla="*/ 245 w 2737"/>
                <a:gd name="T19" fmla="*/ 0 h 2127"/>
                <a:gd name="T20" fmla="*/ 245 w 2737"/>
                <a:gd name="T21" fmla="*/ 0 h 2127"/>
                <a:gd name="T22" fmla="*/ 2514 w 2737"/>
                <a:gd name="T23" fmla="*/ 222 h 2127"/>
                <a:gd name="T24" fmla="*/ 2649 w 2737"/>
                <a:gd name="T25" fmla="*/ 222 h 2127"/>
                <a:gd name="T26" fmla="*/ 2664 w 2737"/>
                <a:gd name="T27" fmla="*/ 214 h 2127"/>
                <a:gd name="T28" fmla="*/ 2728 w 2737"/>
                <a:gd name="T29" fmla="*/ 269 h 2127"/>
                <a:gd name="T30" fmla="*/ 2633 w 2737"/>
                <a:gd name="T31" fmla="*/ 2126 h 2127"/>
                <a:gd name="T32" fmla="*/ 2633 w 2737"/>
                <a:gd name="T33" fmla="*/ 2126 h 2127"/>
                <a:gd name="T34" fmla="*/ 8 w 2737"/>
                <a:gd name="T35" fmla="*/ 1896 h 2127"/>
                <a:gd name="T36" fmla="*/ 8 w 2737"/>
                <a:gd name="T37" fmla="*/ 1896 h 2127"/>
                <a:gd name="T38" fmla="*/ 1890 w 2737"/>
                <a:gd name="T39" fmla="*/ 2078 h 2127"/>
                <a:gd name="T40" fmla="*/ 1898 w 2737"/>
                <a:gd name="T41" fmla="*/ 2078 h 2127"/>
                <a:gd name="T42" fmla="*/ 2253 w 2737"/>
                <a:gd name="T43" fmla="*/ 2102 h 2127"/>
                <a:gd name="T44" fmla="*/ 2625 w 2737"/>
                <a:gd name="T45" fmla="*/ 2118 h 2127"/>
                <a:gd name="T46" fmla="*/ 2720 w 2737"/>
                <a:gd name="T47" fmla="*/ 277 h 2127"/>
                <a:gd name="T48" fmla="*/ 2664 w 2737"/>
                <a:gd name="T49" fmla="*/ 222 h 2127"/>
                <a:gd name="T50" fmla="*/ 2649 w 2737"/>
                <a:gd name="T51" fmla="*/ 229 h 2127"/>
                <a:gd name="T52" fmla="*/ 2514 w 2737"/>
                <a:gd name="T53" fmla="*/ 229 h 2127"/>
                <a:gd name="T54" fmla="*/ 245 w 2737"/>
                <a:gd name="T55" fmla="*/ 8 h 2127"/>
                <a:gd name="T56" fmla="*/ 8 w 2737"/>
                <a:gd name="T57" fmla="*/ 1896 h 2127"/>
                <a:gd name="T58" fmla="*/ 2633 w 2737"/>
                <a:gd name="T59" fmla="*/ 2126 h 2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737" h="2127">
                  <a:moveTo>
                    <a:pt x="2633" y="2126"/>
                  </a:moveTo>
                  <a:lnTo>
                    <a:pt x="2633" y="2126"/>
                  </a:lnTo>
                  <a:cubicBezTo>
                    <a:pt x="2625" y="2126"/>
                    <a:pt x="2625" y="2126"/>
                    <a:pt x="2625" y="2126"/>
                  </a:cubicBezTo>
                  <a:cubicBezTo>
                    <a:pt x="2506" y="2118"/>
                    <a:pt x="2380" y="2118"/>
                    <a:pt x="2253" y="2110"/>
                  </a:cubicBezTo>
                  <a:cubicBezTo>
                    <a:pt x="2135" y="2102"/>
                    <a:pt x="2016" y="2094"/>
                    <a:pt x="1898" y="2086"/>
                  </a:cubicBezTo>
                  <a:cubicBezTo>
                    <a:pt x="1890" y="2086"/>
                    <a:pt x="1890" y="2086"/>
                    <a:pt x="1890" y="2086"/>
                  </a:cubicBezTo>
                  <a:cubicBezTo>
                    <a:pt x="1234" y="2039"/>
                    <a:pt x="601" y="1976"/>
                    <a:pt x="0" y="1904"/>
                  </a:cubicBezTo>
                  <a:lnTo>
                    <a:pt x="0" y="1904"/>
                  </a:lnTo>
                  <a:cubicBezTo>
                    <a:pt x="0" y="1896"/>
                    <a:pt x="0" y="1896"/>
                    <a:pt x="0" y="1896"/>
                  </a:cubicBezTo>
                  <a:cubicBezTo>
                    <a:pt x="245" y="0"/>
                    <a:pt x="245" y="0"/>
                    <a:pt x="245" y="0"/>
                  </a:cubicBezTo>
                  <a:lnTo>
                    <a:pt x="245" y="0"/>
                  </a:lnTo>
                  <a:cubicBezTo>
                    <a:pt x="261" y="0"/>
                    <a:pt x="1945" y="222"/>
                    <a:pt x="2514" y="222"/>
                  </a:cubicBezTo>
                  <a:cubicBezTo>
                    <a:pt x="2569" y="222"/>
                    <a:pt x="2617" y="222"/>
                    <a:pt x="2649" y="222"/>
                  </a:cubicBezTo>
                  <a:cubicBezTo>
                    <a:pt x="2649" y="222"/>
                    <a:pt x="2656" y="214"/>
                    <a:pt x="2664" y="214"/>
                  </a:cubicBezTo>
                  <a:cubicBezTo>
                    <a:pt x="2688" y="214"/>
                    <a:pt x="2720" y="222"/>
                    <a:pt x="2728" y="269"/>
                  </a:cubicBezTo>
                  <a:cubicBezTo>
                    <a:pt x="2736" y="324"/>
                    <a:pt x="2664" y="1454"/>
                    <a:pt x="2633" y="2126"/>
                  </a:cubicBezTo>
                  <a:lnTo>
                    <a:pt x="2633" y="2126"/>
                  </a:lnTo>
                  <a:lnTo>
                    <a:pt x="8" y="1896"/>
                  </a:lnTo>
                  <a:lnTo>
                    <a:pt x="8" y="1896"/>
                  </a:lnTo>
                  <a:cubicBezTo>
                    <a:pt x="601" y="1968"/>
                    <a:pt x="1241" y="2031"/>
                    <a:pt x="1890" y="2078"/>
                  </a:cubicBezTo>
                  <a:cubicBezTo>
                    <a:pt x="1898" y="2078"/>
                    <a:pt x="1898" y="2078"/>
                    <a:pt x="1898" y="2078"/>
                  </a:cubicBezTo>
                  <a:cubicBezTo>
                    <a:pt x="2016" y="2086"/>
                    <a:pt x="2143" y="2094"/>
                    <a:pt x="2253" y="2102"/>
                  </a:cubicBezTo>
                  <a:cubicBezTo>
                    <a:pt x="2380" y="2110"/>
                    <a:pt x="2498" y="2110"/>
                    <a:pt x="2625" y="2118"/>
                  </a:cubicBezTo>
                  <a:cubicBezTo>
                    <a:pt x="2664" y="1446"/>
                    <a:pt x="2728" y="324"/>
                    <a:pt x="2720" y="277"/>
                  </a:cubicBezTo>
                  <a:cubicBezTo>
                    <a:pt x="2712" y="229"/>
                    <a:pt x="2688" y="222"/>
                    <a:pt x="2664" y="222"/>
                  </a:cubicBezTo>
                  <a:cubicBezTo>
                    <a:pt x="2656" y="222"/>
                    <a:pt x="2649" y="229"/>
                    <a:pt x="2649" y="229"/>
                  </a:cubicBezTo>
                  <a:cubicBezTo>
                    <a:pt x="2617" y="229"/>
                    <a:pt x="2569" y="229"/>
                    <a:pt x="2514" y="229"/>
                  </a:cubicBezTo>
                  <a:cubicBezTo>
                    <a:pt x="1961" y="229"/>
                    <a:pt x="340" y="16"/>
                    <a:pt x="245" y="8"/>
                  </a:cubicBezTo>
                  <a:cubicBezTo>
                    <a:pt x="8" y="1896"/>
                    <a:pt x="8" y="1896"/>
                    <a:pt x="8" y="1896"/>
                  </a:cubicBezTo>
                  <a:lnTo>
                    <a:pt x="2633" y="2126"/>
                  </a:lnTo>
                </a:path>
              </a:pathLst>
            </a:custGeom>
            <a:grpFill/>
            <a:ln>
              <a:solidFill>
                <a:schemeClr val="bg1"/>
              </a:solidFill>
            </a:ln>
            <a:effectLst/>
          </p:spPr>
          <p:txBody>
            <a:bodyPr wrap="none" anchor="ctr"/>
            <a:lstStyle/>
            <a:p>
              <a:endParaRPr lang="en-US" sz="900"/>
            </a:p>
          </p:txBody>
        </p:sp>
        <p:sp>
          <p:nvSpPr>
            <p:cNvPr id="26" name="Freeform 129"/>
            <p:cNvSpPr>
              <a:spLocks noChangeArrowheads="1"/>
            </p:cNvSpPr>
            <p:nvPr/>
          </p:nvSpPr>
          <p:spPr bwMode="auto">
            <a:xfrm>
              <a:off x="7802386" y="4915927"/>
              <a:ext cx="1268661" cy="1934301"/>
            </a:xfrm>
            <a:custGeom>
              <a:avLst/>
              <a:gdLst>
                <a:gd name="T0" fmla="*/ 356 w 2412"/>
                <a:gd name="T1" fmla="*/ 0 h 3676"/>
                <a:gd name="T2" fmla="*/ 356 w 2412"/>
                <a:gd name="T3" fmla="*/ 0 h 3676"/>
                <a:gd name="T4" fmla="*/ 0 w 2412"/>
                <a:gd name="T5" fmla="*/ 1391 h 3676"/>
                <a:gd name="T6" fmla="*/ 1597 w 2412"/>
                <a:gd name="T7" fmla="*/ 3675 h 3676"/>
                <a:gd name="T8" fmla="*/ 1605 w 2412"/>
                <a:gd name="T9" fmla="*/ 3627 h 3676"/>
                <a:gd name="T10" fmla="*/ 1652 w 2412"/>
                <a:gd name="T11" fmla="*/ 3564 h 3676"/>
                <a:gd name="T12" fmla="*/ 1629 w 2412"/>
                <a:gd name="T13" fmla="*/ 3446 h 3676"/>
                <a:gd name="T14" fmla="*/ 1660 w 2412"/>
                <a:gd name="T15" fmla="*/ 3359 h 3676"/>
                <a:gd name="T16" fmla="*/ 1668 w 2412"/>
                <a:gd name="T17" fmla="*/ 3272 h 3676"/>
                <a:gd name="T18" fmla="*/ 1668 w 2412"/>
                <a:gd name="T19" fmla="*/ 3209 h 3676"/>
                <a:gd name="T20" fmla="*/ 1692 w 2412"/>
                <a:gd name="T21" fmla="*/ 3137 h 3676"/>
                <a:gd name="T22" fmla="*/ 1802 w 2412"/>
                <a:gd name="T23" fmla="*/ 3169 h 3676"/>
                <a:gd name="T24" fmla="*/ 1842 w 2412"/>
                <a:gd name="T25" fmla="*/ 3224 h 3676"/>
                <a:gd name="T26" fmla="*/ 1897 w 2412"/>
                <a:gd name="T27" fmla="*/ 3169 h 3676"/>
                <a:gd name="T28" fmla="*/ 2000 w 2412"/>
                <a:gd name="T29" fmla="*/ 2758 h 3676"/>
                <a:gd name="T30" fmla="*/ 2000 w 2412"/>
                <a:gd name="T31" fmla="*/ 2758 h 3676"/>
                <a:gd name="T32" fmla="*/ 2000 w 2412"/>
                <a:gd name="T33" fmla="*/ 2758 h 3676"/>
                <a:gd name="T34" fmla="*/ 2008 w 2412"/>
                <a:gd name="T35" fmla="*/ 2758 h 3676"/>
                <a:gd name="T36" fmla="*/ 2411 w 2412"/>
                <a:gd name="T37" fmla="*/ 443 h 3676"/>
                <a:gd name="T38" fmla="*/ 356 w 2412"/>
                <a:gd name="T39" fmla="*/ 0 h 36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12" h="3676">
                  <a:moveTo>
                    <a:pt x="356" y="0"/>
                  </a:moveTo>
                  <a:lnTo>
                    <a:pt x="356" y="0"/>
                  </a:lnTo>
                  <a:cubicBezTo>
                    <a:pt x="0" y="1391"/>
                    <a:pt x="0" y="1391"/>
                    <a:pt x="0" y="1391"/>
                  </a:cubicBezTo>
                  <a:cubicBezTo>
                    <a:pt x="1597" y="3675"/>
                    <a:pt x="1597" y="3675"/>
                    <a:pt x="1597" y="3675"/>
                  </a:cubicBezTo>
                  <a:cubicBezTo>
                    <a:pt x="1597" y="3651"/>
                    <a:pt x="1589" y="3643"/>
                    <a:pt x="1605" y="3627"/>
                  </a:cubicBezTo>
                  <a:cubicBezTo>
                    <a:pt x="1629" y="3604"/>
                    <a:pt x="1652" y="3612"/>
                    <a:pt x="1652" y="3564"/>
                  </a:cubicBezTo>
                  <a:cubicBezTo>
                    <a:pt x="1644" y="3509"/>
                    <a:pt x="1629" y="3493"/>
                    <a:pt x="1629" y="3446"/>
                  </a:cubicBezTo>
                  <a:cubicBezTo>
                    <a:pt x="1629" y="3398"/>
                    <a:pt x="1668" y="3406"/>
                    <a:pt x="1660" y="3359"/>
                  </a:cubicBezTo>
                  <a:cubicBezTo>
                    <a:pt x="1652" y="3311"/>
                    <a:pt x="1652" y="3288"/>
                    <a:pt x="1668" y="3272"/>
                  </a:cubicBezTo>
                  <a:cubicBezTo>
                    <a:pt x="1676" y="3256"/>
                    <a:pt x="1676" y="3240"/>
                    <a:pt x="1668" y="3209"/>
                  </a:cubicBezTo>
                  <a:cubicBezTo>
                    <a:pt x="1660" y="3169"/>
                    <a:pt x="1636" y="3145"/>
                    <a:pt x="1692" y="3137"/>
                  </a:cubicBezTo>
                  <a:cubicBezTo>
                    <a:pt x="1755" y="3137"/>
                    <a:pt x="1779" y="3137"/>
                    <a:pt x="1802" y="3169"/>
                  </a:cubicBezTo>
                  <a:cubicBezTo>
                    <a:pt x="1818" y="3209"/>
                    <a:pt x="1802" y="3240"/>
                    <a:pt x="1842" y="3224"/>
                  </a:cubicBezTo>
                  <a:cubicBezTo>
                    <a:pt x="1882" y="3201"/>
                    <a:pt x="1889" y="3193"/>
                    <a:pt x="1897" y="3169"/>
                  </a:cubicBezTo>
                  <a:cubicBezTo>
                    <a:pt x="1913" y="3137"/>
                    <a:pt x="2000" y="2782"/>
                    <a:pt x="2000" y="2758"/>
                  </a:cubicBezTo>
                  <a:lnTo>
                    <a:pt x="2000" y="2758"/>
                  </a:lnTo>
                  <a:lnTo>
                    <a:pt x="2000" y="2758"/>
                  </a:lnTo>
                  <a:cubicBezTo>
                    <a:pt x="2000" y="2758"/>
                    <a:pt x="2000" y="2758"/>
                    <a:pt x="2008" y="2758"/>
                  </a:cubicBezTo>
                  <a:cubicBezTo>
                    <a:pt x="2411" y="443"/>
                    <a:pt x="2411" y="443"/>
                    <a:pt x="2411" y="443"/>
                  </a:cubicBezTo>
                  <a:cubicBezTo>
                    <a:pt x="1652" y="300"/>
                    <a:pt x="941" y="142"/>
                    <a:pt x="356" y="0"/>
                  </a:cubicBezTo>
                </a:path>
              </a:pathLst>
            </a:custGeom>
            <a:grpFill/>
            <a:ln>
              <a:solidFill>
                <a:schemeClr val="bg1"/>
              </a:solidFill>
            </a:ln>
            <a:effectLst/>
          </p:spPr>
          <p:txBody>
            <a:bodyPr wrap="none" anchor="ctr"/>
            <a:lstStyle/>
            <a:p>
              <a:endParaRPr lang="en-US" sz="900"/>
            </a:p>
          </p:txBody>
        </p:sp>
        <p:sp>
          <p:nvSpPr>
            <p:cNvPr id="27" name="Freeform 130"/>
            <p:cNvSpPr>
              <a:spLocks noChangeArrowheads="1"/>
            </p:cNvSpPr>
            <p:nvPr/>
          </p:nvSpPr>
          <p:spPr bwMode="auto">
            <a:xfrm>
              <a:off x="7802386" y="4913609"/>
              <a:ext cx="1268661" cy="1941258"/>
            </a:xfrm>
            <a:custGeom>
              <a:avLst/>
              <a:gdLst>
                <a:gd name="T0" fmla="*/ 1597 w 2412"/>
                <a:gd name="T1" fmla="*/ 3691 h 3692"/>
                <a:gd name="T2" fmla="*/ 348 w 2412"/>
                <a:gd name="T3" fmla="*/ 0 h 3692"/>
                <a:gd name="T4" fmla="*/ 2411 w 2412"/>
                <a:gd name="T5" fmla="*/ 451 h 3692"/>
                <a:gd name="T6" fmla="*/ 2411 w 2412"/>
                <a:gd name="T7" fmla="*/ 451 h 3692"/>
                <a:gd name="T8" fmla="*/ 2008 w 2412"/>
                <a:gd name="T9" fmla="*/ 2774 h 3692"/>
                <a:gd name="T10" fmla="*/ 1905 w 2412"/>
                <a:gd name="T11" fmla="*/ 3177 h 3692"/>
                <a:gd name="T12" fmla="*/ 1842 w 2412"/>
                <a:gd name="T13" fmla="*/ 3232 h 3692"/>
                <a:gd name="T14" fmla="*/ 1810 w 2412"/>
                <a:gd name="T15" fmla="*/ 3217 h 3692"/>
                <a:gd name="T16" fmla="*/ 1731 w 2412"/>
                <a:gd name="T17" fmla="*/ 3153 h 3692"/>
                <a:gd name="T18" fmla="*/ 1660 w 2412"/>
                <a:gd name="T19" fmla="*/ 3161 h 3692"/>
                <a:gd name="T20" fmla="*/ 1668 w 2412"/>
                <a:gd name="T21" fmla="*/ 3217 h 3692"/>
                <a:gd name="T22" fmla="*/ 1668 w 2412"/>
                <a:gd name="T23" fmla="*/ 3280 h 3692"/>
                <a:gd name="T24" fmla="*/ 1644 w 2412"/>
                <a:gd name="T25" fmla="*/ 3414 h 3692"/>
                <a:gd name="T26" fmla="*/ 1644 w 2412"/>
                <a:gd name="T27" fmla="*/ 3509 h 3692"/>
                <a:gd name="T28" fmla="*/ 1629 w 2412"/>
                <a:gd name="T29" fmla="*/ 3620 h 3692"/>
                <a:gd name="T30" fmla="*/ 1597 w 2412"/>
                <a:gd name="T31" fmla="*/ 3675 h 3692"/>
                <a:gd name="T32" fmla="*/ 8 w 2412"/>
                <a:gd name="T33" fmla="*/ 1399 h 3692"/>
                <a:gd name="T34" fmla="*/ 1589 w 2412"/>
                <a:gd name="T35" fmla="*/ 3675 h 3692"/>
                <a:gd name="T36" fmla="*/ 1629 w 2412"/>
                <a:gd name="T37" fmla="*/ 3612 h 3692"/>
                <a:gd name="T38" fmla="*/ 1636 w 2412"/>
                <a:gd name="T39" fmla="*/ 3517 h 3692"/>
                <a:gd name="T40" fmla="*/ 1644 w 2412"/>
                <a:gd name="T41" fmla="*/ 3406 h 3692"/>
                <a:gd name="T42" fmla="*/ 1668 w 2412"/>
                <a:gd name="T43" fmla="*/ 3280 h 3692"/>
                <a:gd name="T44" fmla="*/ 1660 w 2412"/>
                <a:gd name="T45" fmla="*/ 3217 h 3692"/>
                <a:gd name="T46" fmla="*/ 1652 w 2412"/>
                <a:gd name="T47" fmla="*/ 3161 h 3692"/>
                <a:gd name="T48" fmla="*/ 1731 w 2412"/>
                <a:gd name="T49" fmla="*/ 3145 h 3692"/>
                <a:gd name="T50" fmla="*/ 1818 w 2412"/>
                <a:gd name="T51" fmla="*/ 3217 h 3692"/>
                <a:gd name="T52" fmla="*/ 1842 w 2412"/>
                <a:gd name="T53" fmla="*/ 3224 h 3692"/>
                <a:gd name="T54" fmla="*/ 1897 w 2412"/>
                <a:gd name="T55" fmla="*/ 3169 h 3692"/>
                <a:gd name="T56" fmla="*/ 2000 w 2412"/>
                <a:gd name="T57" fmla="*/ 2766 h 3692"/>
                <a:gd name="T58" fmla="*/ 2000 w 2412"/>
                <a:gd name="T59" fmla="*/ 2766 h 3692"/>
                <a:gd name="T60" fmla="*/ 356 w 2412"/>
                <a:gd name="T61" fmla="*/ 16 h 3692"/>
                <a:gd name="T62" fmla="*/ 1597 w 2412"/>
                <a:gd name="T63" fmla="*/ 3691 h 3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12" h="3692">
                  <a:moveTo>
                    <a:pt x="1597" y="3691"/>
                  </a:moveTo>
                  <a:lnTo>
                    <a:pt x="1597" y="3691"/>
                  </a:lnTo>
                  <a:cubicBezTo>
                    <a:pt x="0" y="1399"/>
                    <a:pt x="0" y="1399"/>
                    <a:pt x="0" y="1399"/>
                  </a:cubicBezTo>
                  <a:cubicBezTo>
                    <a:pt x="348" y="0"/>
                    <a:pt x="348" y="0"/>
                    <a:pt x="348" y="0"/>
                  </a:cubicBezTo>
                  <a:cubicBezTo>
                    <a:pt x="356" y="8"/>
                    <a:pt x="356" y="8"/>
                    <a:pt x="356" y="8"/>
                  </a:cubicBezTo>
                  <a:cubicBezTo>
                    <a:pt x="1067" y="174"/>
                    <a:pt x="1755" y="324"/>
                    <a:pt x="2411" y="451"/>
                  </a:cubicBezTo>
                  <a:lnTo>
                    <a:pt x="2411" y="451"/>
                  </a:lnTo>
                  <a:lnTo>
                    <a:pt x="2411" y="451"/>
                  </a:lnTo>
                  <a:cubicBezTo>
                    <a:pt x="2008" y="2774"/>
                    <a:pt x="2008" y="2774"/>
                    <a:pt x="2008" y="2774"/>
                  </a:cubicBezTo>
                  <a:lnTo>
                    <a:pt x="2008" y="2774"/>
                  </a:lnTo>
                  <a:lnTo>
                    <a:pt x="2000" y="2774"/>
                  </a:lnTo>
                  <a:cubicBezTo>
                    <a:pt x="2000" y="2813"/>
                    <a:pt x="1913" y="3145"/>
                    <a:pt x="1905" y="3177"/>
                  </a:cubicBezTo>
                  <a:cubicBezTo>
                    <a:pt x="1889" y="3201"/>
                    <a:pt x="1882" y="3209"/>
                    <a:pt x="1850" y="3224"/>
                  </a:cubicBezTo>
                  <a:cubicBezTo>
                    <a:pt x="1842" y="3232"/>
                    <a:pt x="1842" y="3232"/>
                    <a:pt x="1842" y="3232"/>
                  </a:cubicBezTo>
                  <a:cubicBezTo>
                    <a:pt x="1834" y="3240"/>
                    <a:pt x="1834" y="3240"/>
                    <a:pt x="1826" y="3240"/>
                  </a:cubicBezTo>
                  <a:cubicBezTo>
                    <a:pt x="1810" y="3240"/>
                    <a:pt x="1810" y="3232"/>
                    <a:pt x="1810" y="3217"/>
                  </a:cubicBezTo>
                  <a:cubicBezTo>
                    <a:pt x="1802" y="3209"/>
                    <a:pt x="1802" y="3193"/>
                    <a:pt x="1795" y="3185"/>
                  </a:cubicBezTo>
                  <a:cubicBezTo>
                    <a:pt x="1779" y="3161"/>
                    <a:pt x="1763" y="3153"/>
                    <a:pt x="1731" y="3153"/>
                  </a:cubicBezTo>
                  <a:cubicBezTo>
                    <a:pt x="1723" y="3153"/>
                    <a:pt x="1708" y="3153"/>
                    <a:pt x="1692" y="3153"/>
                  </a:cubicBezTo>
                  <a:cubicBezTo>
                    <a:pt x="1676" y="3153"/>
                    <a:pt x="1668" y="3153"/>
                    <a:pt x="1660" y="3161"/>
                  </a:cubicBezTo>
                  <a:cubicBezTo>
                    <a:pt x="1652" y="3169"/>
                    <a:pt x="1660" y="3185"/>
                    <a:pt x="1660" y="3201"/>
                  </a:cubicBezTo>
                  <a:cubicBezTo>
                    <a:pt x="1668" y="3201"/>
                    <a:pt x="1668" y="3209"/>
                    <a:pt x="1668" y="3217"/>
                  </a:cubicBezTo>
                  <a:cubicBezTo>
                    <a:pt x="1668" y="3224"/>
                    <a:pt x="1668" y="3224"/>
                    <a:pt x="1668" y="3224"/>
                  </a:cubicBezTo>
                  <a:cubicBezTo>
                    <a:pt x="1676" y="3248"/>
                    <a:pt x="1684" y="3264"/>
                    <a:pt x="1668" y="3280"/>
                  </a:cubicBezTo>
                  <a:cubicBezTo>
                    <a:pt x="1660" y="3296"/>
                    <a:pt x="1652" y="3319"/>
                    <a:pt x="1660" y="3367"/>
                  </a:cubicBezTo>
                  <a:cubicBezTo>
                    <a:pt x="1668" y="3391"/>
                    <a:pt x="1652" y="3406"/>
                    <a:pt x="1644" y="3414"/>
                  </a:cubicBezTo>
                  <a:cubicBezTo>
                    <a:pt x="1636" y="3422"/>
                    <a:pt x="1629" y="3430"/>
                    <a:pt x="1629" y="3454"/>
                  </a:cubicBezTo>
                  <a:cubicBezTo>
                    <a:pt x="1629" y="3477"/>
                    <a:pt x="1636" y="3493"/>
                    <a:pt x="1644" y="3509"/>
                  </a:cubicBezTo>
                  <a:cubicBezTo>
                    <a:pt x="1644" y="3525"/>
                    <a:pt x="1652" y="3541"/>
                    <a:pt x="1652" y="3572"/>
                  </a:cubicBezTo>
                  <a:cubicBezTo>
                    <a:pt x="1660" y="3604"/>
                    <a:pt x="1644" y="3612"/>
                    <a:pt x="1629" y="3620"/>
                  </a:cubicBezTo>
                  <a:cubicBezTo>
                    <a:pt x="1629" y="3628"/>
                    <a:pt x="1621" y="3628"/>
                    <a:pt x="1613" y="3635"/>
                  </a:cubicBezTo>
                  <a:cubicBezTo>
                    <a:pt x="1597" y="3651"/>
                    <a:pt x="1597" y="3659"/>
                    <a:pt x="1597" y="3675"/>
                  </a:cubicBezTo>
                  <a:cubicBezTo>
                    <a:pt x="1597" y="3691"/>
                    <a:pt x="1597" y="3691"/>
                    <a:pt x="1597" y="3691"/>
                  </a:cubicBezTo>
                  <a:lnTo>
                    <a:pt x="8" y="1399"/>
                  </a:lnTo>
                  <a:lnTo>
                    <a:pt x="8" y="1399"/>
                  </a:lnTo>
                  <a:cubicBezTo>
                    <a:pt x="1589" y="3675"/>
                    <a:pt x="1589" y="3675"/>
                    <a:pt x="1589" y="3675"/>
                  </a:cubicBezTo>
                  <a:cubicBezTo>
                    <a:pt x="1589" y="3659"/>
                    <a:pt x="1589" y="3644"/>
                    <a:pt x="1605" y="3628"/>
                  </a:cubicBezTo>
                  <a:cubicBezTo>
                    <a:pt x="1613" y="3620"/>
                    <a:pt x="1621" y="3620"/>
                    <a:pt x="1629" y="3612"/>
                  </a:cubicBezTo>
                  <a:cubicBezTo>
                    <a:pt x="1644" y="3604"/>
                    <a:pt x="1652" y="3604"/>
                    <a:pt x="1644" y="3572"/>
                  </a:cubicBezTo>
                  <a:cubicBezTo>
                    <a:pt x="1644" y="3549"/>
                    <a:pt x="1636" y="3533"/>
                    <a:pt x="1636" y="3517"/>
                  </a:cubicBezTo>
                  <a:cubicBezTo>
                    <a:pt x="1629" y="3501"/>
                    <a:pt x="1621" y="3485"/>
                    <a:pt x="1621" y="3454"/>
                  </a:cubicBezTo>
                  <a:cubicBezTo>
                    <a:pt x="1621" y="3430"/>
                    <a:pt x="1636" y="3422"/>
                    <a:pt x="1644" y="3406"/>
                  </a:cubicBezTo>
                  <a:cubicBezTo>
                    <a:pt x="1652" y="3398"/>
                    <a:pt x="1660" y="3391"/>
                    <a:pt x="1652" y="3367"/>
                  </a:cubicBezTo>
                  <a:cubicBezTo>
                    <a:pt x="1644" y="3319"/>
                    <a:pt x="1652" y="3296"/>
                    <a:pt x="1668" y="3280"/>
                  </a:cubicBezTo>
                  <a:cubicBezTo>
                    <a:pt x="1676" y="3264"/>
                    <a:pt x="1668" y="3248"/>
                    <a:pt x="1660" y="3224"/>
                  </a:cubicBezTo>
                  <a:cubicBezTo>
                    <a:pt x="1660" y="3217"/>
                    <a:pt x="1660" y="3217"/>
                    <a:pt x="1660" y="3217"/>
                  </a:cubicBezTo>
                  <a:cubicBezTo>
                    <a:pt x="1660" y="3209"/>
                    <a:pt x="1660" y="3201"/>
                    <a:pt x="1660" y="3201"/>
                  </a:cubicBezTo>
                  <a:cubicBezTo>
                    <a:pt x="1652" y="3185"/>
                    <a:pt x="1644" y="3169"/>
                    <a:pt x="1652" y="3161"/>
                  </a:cubicBezTo>
                  <a:cubicBezTo>
                    <a:pt x="1660" y="3153"/>
                    <a:pt x="1676" y="3145"/>
                    <a:pt x="1692" y="3145"/>
                  </a:cubicBezTo>
                  <a:cubicBezTo>
                    <a:pt x="1708" y="3145"/>
                    <a:pt x="1723" y="3145"/>
                    <a:pt x="1731" y="3145"/>
                  </a:cubicBezTo>
                  <a:cubicBezTo>
                    <a:pt x="1763" y="3145"/>
                    <a:pt x="1787" y="3145"/>
                    <a:pt x="1802" y="3177"/>
                  </a:cubicBezTo>
                  <a:cubicBezTo>
                    <a:pt x="1810" y="3193"/>
                    <a:pt x="1810" y="3201"/>
                    <a:pt x="1818" y="3217"/>
                  </a:cubicBezTo>
                  <a:cubicBezTo>
                    <a:pt x="1818" y="3224"/>
                    <a:pt x="1818" y="3232"/>
                    <a:pt x="1826" y="3232"/>
                  </a:cubicBezTo>
                  <a:cubicBezTo>
                    <a:pt x="1826" y="3232"/>
                    <a:pt x="1834" y="3232"/>
                    <a:pt x="1842" y="3224"/>
                  </a:cubicBezTo>
                  <a:cubicBezTo>
                    <a:pt x="1850" y="3224"/>
                    <a:pt x="1850" y="3224"/>
                    <a:pt x="1850" y="3224"/>
                  </a:cubicBezTo>
                  <a:cubicBezTo>
                    <a:pt x="1882" y="3201"/>
                    <a:pt x="1889" y="3201"/>
                    <a:pt x="1897" y="3169"/>
                  </a:cubicBezTo>
                  <a:cubicBezTo>
                    <a:pt x="1913" y="3145"/>
                    <a:pt x="1992" y="2790"/>
                    <a:pt x="1992" y="2766"/>
                  </a:cubicBezTo>
                  <a:cubicBezTo>
                    <a:pt x="1992" y="2766"/>
                    <a:pt x="1992" y="2766"/>
                    <a:pt x="2000" y="2766"/>
                  </a:cubicBezTo>
                  <a:lnTo>
                    <a:pt x="2000" y="2766"/>
                  </a:lnTo>
                  <a:lnTo>
                    <a:pt x="2000" y="2766"/>
                  </a:lnTo>
                  <a:cubicBezTo>
                    <a:pt x="2403" y="451"/>
                    <a:pt x="2403" y="451"/>
                    <a:pt x="2403" y="451"/>
                  </a:cubicBezTo>
                  <a:cubicBezTo>
                    <a:pt x="1755" y="332"/>
                    <a:pt x="1067" y="182"/>
                    <a:pt x="356" y="16"/>
                  </a:cubicBezTo>
                  <a:cubicBezTo>
                    <a:pt x="8" y="1399"/>
                    <a:pt x="8" y="1399"/>
                    <a:pt x="8" y="1399"/>
                  </a:cubicBezTo>
                  <a:lnTo>
                    <a:pt x="1597" y="3691"/>
                  </a:lnTo>
                </a:path>
              </a:pathLst>
            </a:custGeom>
            <a:grpFill/>
            <a:ln>
              <a:solidFill>
                <a:schemeClr val="bg1"/>
              </a:solidFill>
            </a:ln>
            <a:effectLst/>
          </p:spPr>
          <p:txBody>
            <a:bodyPr wrap="none" anchor="ctr"/>
            <a:lstStyle/>
            <a:p>
              <a:endParaRPr lang="en-US" sz="900"/>
            </a:p>
          </p:txBody>
        </p:sp>
        <p:sp>
          <p:nvSpPr>
            <p:cNvPr id="28" name="Freeform 132"/>
            <p:cNvSpPr>
              <a:spLocks noChangeArrowheads="1"/>
            </p:cNvSpPr>
            <p:nvPr/>
          </p:nvSpPr>
          <p:spPr bwMode="auto">
            <a:xfrm>
              <a:off x="8855351" y="5150178"/>
              <a:ext cx="1090074" cy="1375348"/>
            </a:xfrm>
            <a:custGeom>
              <a:avLst/>
              <a:gdLst>
                <a:gd name="T0" fmla="*/ 1826 w 2072"/>
                <a:gd name="T1" fmla="*/ 2615 h 2616"/>
                <a:gd name="T2" fmla="*/ 1826 w 2072"/>
                <a:gd name="T3" fmla="*/ 2615 h 2616"/>
                <a:gd name="T4" fmla="*/ 1826 w 2072"/>
                <a:gd name="T5" fmla="*/ 2615 h 2616"/>
                <a:gd name="T6" fmla="*/ 119 w 2072"/>
                <a:gd name="T7" fmla="*/ 2339 h 2616"/>
                <a:gd name="T8" fmla="*/ 48 w 2072"/>
                <a:gd name="T9" fmla="*/ 2331 h 2616"/>
                <a:gd name="T10" fmla="*/ 48 w 2072"/>
                <a:gd name="T11" fmla="*/ 2331 h 2616"/>
                <a:gd name="T12" fmla="*/ 32 w 2072"/>
                <a:gd name="T13" fmla="*/ 2323 h 2616"/>
                <a:gd name="T14" fmla="*/ 24 w 2072"/>
                <a:gd name="T15" fmla="*/ 2323 h 2616"/>
                <a:gd name="T16" fmla="*/ 8 w 2072"/>
                <a:gd name="T17" fmla="*/ 2323 h 2616"/>
                <a:gd name="T18" fmla="*/ 0 w 2072"/>
                <a:gd name="T19" fmla="*/ 2323 h 2616"/>
                <a:gd name="T20" fmla="*/ 403 w 2072"/>
                <a:gd name="T21" fmla="*/ 0 h 2616"/>
                <a:gd name="T22" fmla="*/ 411 w 2072"/>
                <a:gd name="T23" fmla="*/ 0 h 2616"/>
                <a:gd name="T24" fmla="*/ 1423 w 2072"/>
                <a:gd name="T25" fmla="*/ 166 h 2616"/>
                <a:gd name="T26" fmla="*/ 1423 w 2072"/>
                <a:gd name="T27" fmla="*/ 166 h 2616"/>
                <a:gd name="T28" fmla="*/ 1360 w 2072"/>
                <a:gd name="T29" fmla="*/ 624 h 2616"/>
                <a:gd name="T30" fmla="*/ 2048 w 2072"/>
                <a:gd name="T31" fmla="*/ 703 h 2616"/>
                <a:gd name="T32" fmla="*/ 2071 w 2072"/>
                <a:gd name="T33" fmla="*/ 735 h 2616"/>
                <a:gd name="T34" fmla="*/ 1826 w 2072"/>
                <a:gd name="T35" fmla="*/ 2615 h 2616"/>
                <a:gd name="T36" fmla="*/ 8 w 2072"/>
                <a:gd name="T37" fmla="*/ 2315 h 2616"/>
                <a:gd name="T38" fmla="*/ 8 w 2072"/>
                <a:gd name="T39" fmla="*/ 2315 h 2616"/>
                <a:gd name="T40" fmla="*/ 32 w 2072"/>
                <a:gd name="T41" fmla="*/ 2315 h 2616"/>
                <a:gd name="T42" fmla="*/ 32 w 2072"/>
                <a:gd name="T43" fmla="*/ 2315 h 2616"/>
                <a:gd name="T44" fmla="*/ 48 w 2072"/>
                <a:gd name="T45" fmla="*/ 2323 h 2616"/>
                <a:gd name="T46" fmla="*/ 48 w 2072"/>
                <a:gd name="T47" fmla="*/ 2323 h 2616"/>
                <a:gd name="T48" fmla="*/ 119 w 2072"/>
                <a:gd name="T49" fmla="*/ 2339 h 2616"/>
                <a:gd name="T50" fmla="*/ 1826 w 2072"/>
                <a:gd name="T51" fmla="*/ 2607 h 2616"/>
                <a:gd name="T52" fmla="*/ 2064 w 2072"/>
                <a:gd name="T53" fmla="*/ 735 h 2616"/>
                <a:gd name="T54" fmla="*/ 2048 w 2072"/>
                <a:gd name="T55" fmla="*/ 711 h 2616"/>
                <a:gd name="T56" fmla="*/ 1352 w 2072"/>
                <a:gd name="T57" fmla="*/ 632 h 2616"/>
                <a:gd name="T58" fmla="*/ 1415 w 2072"/>
                <a:gd name="T59" fmla="*/ 174 h 2616"/>
                <a:gd name="T60" fmla="*/ 411 w 2072"/>
                <a:gd name="T61" fmla="*/ 8 h 2616"/>
                <a:gd name="T62" fmla="*/ 8 w 2072"/>
                <a:gd name="T63" fmla="*/ 2315 h 2616"/>
                <a:gd name="T64" fmla="*/ 1826 w 2072"/>
                <a:gd name="T65" fmla="*/ 2615 h 26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72" h="2616">
                  <a:moveTo>
                    <a:pt x="1826" y="2615"/>
                  </a:moveTo>
                  <a:lnTo>
                    <a:pt x="1826" y="2615"/>
                  </a:lnTo>
                  <a:lnTo>
                    <a:pt x="1826" y="2615"/>
                  </a:lnTo>
                  <a:cubicBezTo>
                    <a:pt x="925" y="2497"/>
                    <a:pt x="356" y="2386"/>
                    <a:pt x="119" y="2339"/>
                  </a:cubicBezTo>
                  <a:cubicBezTo>
                    <a:pt x="87" y="2339"/>
                    <a:pt x="63" y="2331"/>
                    <a:pt x="48" y="2331"/>
                  </a:cubicBezTo>
                  <a:lnTo>
                    <a:pt x="48" y="2331"/>
                  </a:lnTo>
                  <a:cubicBezTo>
                    <a:pt x="40" y="2331"/>
                    <a:pt x="40" y="2323"/>
                    <a:pt x="32" y="2323"/>
                  </a:cubicBezTo>
                  <a:cubicBezTo>
                    <a:pt x="24" y="2323"/>
                    <a:pt x="24" y="2323"/>
                    <a:pt x="24" y="2323"/>
                  </a:cubicBezTo>
                  <a:cubicBezTo>
                    <a:pt x="16" y="2323"/>
                    <a:pt x="8" y="2323"/>
                    <a:pt x="8" y="2323"/>
                  </a:cubicBezTo>
                  <a:cubicBezTo>
                    <a:pt x="0" y="2323"/>
                    <a:pt x="0" y="2323"/>
                    <a:pt x="0" y="2323"/>
                  </a:cubicBezTo>
                  <a:cubicBezTo>
                    <a:pt x="403" y="0"/>
                    <a:pt x="403" y="0"/>
                    <a:pt x="403" y="0"/>
                  </a:cubicBezTo>
                  <a:cubicBezTo>
                    <a:pt x="411" y="0"/>
                    <a:pt x="411" y="0"/>
                    <a:pt x="411" y="0"/>
                  </a:cubicBezTo>
                  <a:cubicBezTo>
                    <a:pt x="759" y="63"/>
                    <a:pt x="1099" y="118"/>
                    <a:pt x="1423" y="166"/>
                  </a:cubicBezTo>
                  <a:lnTo>
                    <a:pt x="1423" y="166"/>
                  </a:lnTo>
                  <a:cubicBezTo>
                    <a:pt x="1360" y="624"/>
                    <a:pt x="1360" y="624"/>
                    <a:pt x="1360" y="624"/>
                  </a:cubicBezTo>
                  <a:cubicBezTo>
                    <a:pt x="2048" y="703"/>
                    <a:pt x="2048" y="703"/>
                    <a:pt x="2048" y="703"/>
                  </a:cubicBezTo>
                  <a:cubicBezTo>
                    <a:pt x="2071" y="735"/>
                    <a:pt x="2071" y="735"/>
                    <a:pt x="2071" y="735"/>
                  </a:cubicBezTo>
                  <a:cubicBezTo>
                    <a:pt x="1826" y="2615"/>
                    <a:pt x="1826" y="2615"/>
                    <a:pt x="1826" y="2615"/>
                  </a:cubicBezTo>
                  <a:lnTo>
                    <a:pt x="8" y="2315"/>
                  </a:lnTo>
                  <a:lnTo>
                    <a:pt x="8" y="2315"/>
                  </a:lnTo>
                  <a:cubicBezTo>
                    <a:pt x="16" y="2315"/>
                    <a:pt x="24" y="2315"/>
                    <a:pt x="32" y="2315"/>
                  </a:cubicBezTo>
                  <a:lnTo>
                    <a:pt x="32" y="2315"/>
                  </a:lnTo>
                  <a:cubicBezTo>
                    <a:pt x="40" y="2323"/>
                    <a:pt x="40" y="2323"/>
                    <a:pt x="48" y="2323"/>
                  </a:cubicBezTo>
                  <a:lnTo>
                    <a:pt x="48" y="2323"/>
                  </a:lnTo>
                  <a:cubicBezTo>
                    <a:pt x="63" y="2323"/>
                    <a:pt x="87" y="2331"/>
                    <a:pt x="119" y="2339"/>
                  </a:cubicBezTo>
                  <a:cubicBezTo>
                    <a:pt x="356" y="2386"/>
                    <a:pt x="925" y="2497"/>
                    <a:pt x="1826" y="2607"/>
                  </a:cubicBezTo>
                  <a:cubicBezTo>
                    <a:pt x="2064" y="735"/>
                    <a:pt x="2064" y="735"/>
                    <a:pt x="2064" y="735"/>
                  </a:cubicBezTo>
                  <a:cubicBezTo>
                    <a:pt x="2048" y="711"/>
                    <a:pt x="2048" y="711"/>
                    <a:pt x="2048" y="711"/>
                  </a:cubicBezTo>
                  <a:cubicBezTo>
                    <a:pt x="1352" y="632"/>
                    <a:pt x="1352" y="632"/>
                    <a:pt x="1352" y="632"/>
                  </a:cubicBezTo>
                  <a:cubicBezTo>
                    <a:pt x="1415" y="174"/>
                    <a:pt x="1415" y="174"/>
                    <a:pt x="1415" y="174"/>
                  </a:cubicBezTo>
                  <a:cubicBezTo>
                    <a:pt x="1099" y="126"/>
                    <a:pt x="759" y="71"/>
                    <a:pt x="411" y="8"/>
                  </a:cubicBezTo>
                  <a:cubicBezTo>
                    <a:pt x="8" y="2315"/>
                    <a:pt x="8" y="2315"/>
                    <a:pt x="8" y="2315"/>
                  </a:cubicBezTo>
                  <a:lnTo>
                    <a:pt x="1826" y="2615"/>
                  </a:lnTo>
                </a:path>
              </a:pathLst>
            </a:custGeom>
            <a:grpFill/>
            <a:ln>
              <a:solidFill>
                <a:schemeClr val="bg1"/>
              </a:solidFill>
            </a:ln>
            <a:effectLst/>
          </p:spPr>
          <p:txBody>
            <a:bodyPr wrap="none" anchor="ctr"/>
            <a:lstStyle/>
            <a:p>
              <a:endParaRPr lang="en-US" sz="900"/>
            </a:p>
          </p:txBody>
        </p:sp>
        <p:sp>
          <p:nvSpPr>
            <p:cNvPr id="29" name="Freeform 138"/>
            <p:cNvSpPr>
              <a:spLocks noChangeArrowheads="1"/>
            </p:cNvSpPr>
            <p:nvPr/>
          </p:nvSpPr>
          <p:spPr bwMode="auto">
            <a:xfrm>
              <a:off x="8878544" y="6374771"/>
              <a:ext cx="934681" cy="146116"/>
            </a:xfrm>
            <a:custGeom>
              <a:avLst/>
              <a:gdLst>
                <a:gd name="T0" fmla="*/ 0 w 1779"/>
                <a:gd name="T1" fmla="*/ 0 h 277"/>
                <a:gd name="T2" fmla="*/ 0 w 1779"/>
                <a:gd name="T3" fmla="*/ 0 h 277"/>
                <a:gd name="T4" fmla="*/ 1778 w 1779"/>
                <a:gd name="T5" fmla="*/ 276 h 277"/>
                <a:gd name="T6" fmla="*/ 1778 w 1779"/>
                <a:gd name="T7" fmla="*/ 276 h 277"/>
                <a:gd name="T8" fmla="*/ 0 w 1779"/>
                <a:gd name="T9" fmla="*/ 0 h 277"/>
              </a:gdLst>
              <a:ahLst/>
              <a:cxnLst>
                <a:cxn ang="0">
                  <a:pos x="T0" y="T1"/>
                </a:cxn>
                <a:cxn ang="0">
                  <a:pos x="T2" y="T3"/>
                </a:cxn>
                <a:cxn ang="0">
                  <a:pos x="T4" y="T5"/>
                </a:cxn>
                <a:cxn ang="0">
                  <a:pos x="T6" y="T7"/>
                </a:cxn>
                <a:cxn ang="0">
                  <a:pos x="T8" y="T9"/>
                </a:cxn>
              </a:cxnLst>
              <a:rect l="0" t="0" r="r" b="b"/>
              <a:pathLst>
                <a:path w="1779" h="277">
                  <a:moveTo>
                    <a:pt x="0" y="0"/>
                  </a:moveTo>
                  <a:lnTo>
                    <a:pt x="0" y="0"/>
                  </a:lnTo>
                  <a:cubicBezTo>
                    <a:pt x="166" y="31"/>
                    <a:pt x="774" y="158"/>
                    <a:pt x="1778" y="276"/>
                  </a:cubicBezTo>
                  <a:lnTo>
                    <a:pt x="1778" y="276"/>
                  </a:lnTo>
                  <a:cubicBezTo>
                    <a:pt x="774" y="158"/>
                    <a:pt x="166" y="31"/>
                    <a:pt x="0" y="0"/>
                  </a:cubicBezTo>
                </a:path>
              </a:pathLst>
            </a:custGeom>
            <a:grpFill/>
            <a:ln>
              <a:solidFill>
                <a:schemeClr val="bg1"/>
              </a:solidFill>
            </a:ln>
            <a:effectLst/>
          </p:spPr>
          <p:txBody>
            <a:bodyPr wrap="none" anchor="ctr"/>
            <a:lstStyle/>
            <a:p>
              <a:endParaRPr lang="en-US" sz="900"/>
            </a:p>
          </p:txBody>
        </p:sp>
        <p:sp>
          <p:nvSpPr>
            <p:cNvPr id="30" name="Freeform 219"/>
            <p:cNvSpPr>
              <a:spLocks noChangeArrowheads="1"/>
            </p:cNvSpPr>
            <p:nvPr/>
          </p:nvSpPr>
          <p:spPr bwMode="auto">
            <a:xfrm>
              <a:off x="7245753" y="3719166"/>
              <a:ext cx="1572489" cy="1322004"/>
            </a:xfrm>
            <a:custGeom>
              <a:avLst/>
              <a:gdLst>
                <a:gd name="T0" fmla="*/ 2450 w 2989"/>
                <a:gd name="T1" fmla="*/ 601 h 2515"/>
                <a:gd name="T2" fmla="*/ 2450 w 2989"/>
                <a:gd name="T3" fmla="*/ 601 h 2515"/>
                <a:gd name="T4" fmla="*/ 2213 w 2989"/>
                <a:gd name="T5" fmla="*/ 538 h 2515"/>
                <a:gd name="T6" fmla="*/ 2102 w 2989"/>
                <a:gd name="T7" fmla="*/ 546 h 2515"/>
                <a:gd name="T8" fmla="*/ 2015 w 2989"/>
                <a:gd name="T9" fmla="*/ 538 h 2515"/>
                <a:gd name="T10" fmla="*/ 1968 w 2989"/>
                <a:gd name="T11" fmla="*/ 554 h 2515"/>
                <a:gd name="T12" fmla="*/ 1818 w 2989"/>
                <a:gd name="T13" fmla="*/ 554 h 2515"/>
                <a:gd name="T14" fmla="*/ 1707 w 2989"/>
                <a:gd name="T15" fmla="*/ 554 h 2515"/>
                <a:gd name="T16" fmla="*/ 1620 w 2989"/>
                <a:gd name="T17" fmla="*/ 522 h 2515"/>
                <a:gd name="T18" fmla="*/ 1533 w 2989"/>
                <a:gd name="T19" fmla="*/ 538 h 2515"/>
                <a:gd name="T20" fmla="*/ 1454 w 2989"/>
                <a:gd name="T21" fmla="*/ 522 h 2515"/>
                <a:gd name="T22" fmla="*/ 1415 w 2989"/>
                <a:gd name="T23" fmla="*/ 490 h 2515"/>
                <a:gd name="T24" fmla="*/ 1360 w 2989"/>
                <a:gd name="T25" fmla="*/ 459 h 2515"/>
                <a:gd name="T26" fmla="*/ 1272 w 2989"/>
                <a:gd name="T27" fmla="*/ 451 h 2515"/>
                <a:gd name="T28" fmla="*/ 1185 w 2989"/>
                <a:gd name="T29" fmla="*/ 467 h 2515"/>
                <a:gd name="T30" fmla="*/ 1059 w 2989"/>
                <a:gd name="T31" fmla="*/ 451 h 2515"/>
                <a:gd name="T32" fmla="*/ 956 w 2989"/>
                <a:gd name="T33" fmla="*/ 419 h 2515"/>
                <a:gd name="T34" fmla="*/ 948 w 2989"/>
                <a:gd name="T35" fmla="*/ 348 h 2515"/>
                <a:gd name="T36" fmla="*/ 964 w 2989"/>
                <a:gd name="T37" fmla="*/ 190 h 2515"/>
                <a:gd name="T38" fmla="*/ 877 w 2989"/>
                <a:gd name="T39" fmla="*/ 103 h 2515"/>
                <a:gd name="T40" fmla="*/ 822 w 2989"/>
                <a:gd name="T41" fmla="*/ 87 h 2515"/>
                <a:gd name="T42" fmla="*/ 790 w 2989"/>
                <a:gd name="T43" fmla="*/ 40 h 2515"/>
                <a:gd name="T44" fmla="*/ 687 w 2989"/>
                <a:gd name="T45" fmla="*/ 0 h 2515"/>
                <a:gd name="T46" fmla="*/ 687 w 2989"/>
                <a:gd name="T47" fmla="*/ 16 h 2515"/>
                <a:gd name="T48" fmla="*/ 672 w 2989"/>
                <a:gd name="T49" fmla="*/ 79 h 2515"/>
                <a:gd name="T50" fmla="*/ 664 w 2989"/>
                <a:gd name="T51" fmla="*/ 95 h 2515"/>
                <a:gd name="T52" fmla="*/ 608 w 2989"/>
                <a:gd name="T53" fmla="*/ 277 h 2515"/>
                <a:gd name="T54" fmla="*/ 545 w 2989"/>
                <a:gd name="T55" fmla="*/ 459 h 2515"/>
                <a:gd name="T56" fmla="*/ 474 w 2989"/>
                <a:gd name="T57" fmla="*/ 593 h 2515"/>
                <a:gd name="T58" fmla="*/ 442 w 2989"/>
                <a:gd name="T59" fmla="*/ 672 h 2515"/>
                <a:gd name="T60" fmla="*/ 434 w 2989"/>
                <a:gd name="T61" fmla="*/ 743 h 2515"/>
                <a:gd name="T62" fmla="*/ 419 w 2989"/>
                <a:gd name="T63" fmla="*/ 799 h 2515"/>
                <a:gd name="T64" fmla="*/ 387 w 2989"/>
                <a:gd name="T65" fmla="*/ 862 h 2515"/>
                <a:gd name="T66" fmla="*/ 300 w 2989"/>
                <a:gd name="T67" fmla="*/ 1067 h 2515"/>
                <a:gd name="T68" fmla="*/ 253 w 2989"/>
                <a:gd name="T69" fmla="*/ 1178 h 2515"/>
                <a:gd name="T70" fmla="*/ 197 w 2989"/>
                <a:gd name="T71" fmla="*/ 1249 h 2515"/>
                <a:gd name="T72" fmla="*/ 166 w 2989"/>
                <a:gd name="T73" fmla="*/ 1289 h 2515"/>
                <a:gd name="T74" fmla="*/ 102 w 2989"/>
                <a:gd name="T75" fmla="*/ 1392 h 2515"/>
                <a:gd name="T76" fmla="*/ 55 w 2989"/>
                <a:gd name="T77" fmla="*/ 1494 h 2515"/>
                <a:gd name="T78" fmla="*/ 63 w 2989"/>
                <a:gd name="T79" fmla="*/ 1605 h 2515"/>
                <a:gd name="T80" fmla="*/ 15 w 2989"/>
                <a:gd name="T81" fmla="*/ 1692 h 2515"/>
                <a:gd name="T82" fmla="*/ 39 w 2989"/>
                <a:gd name="T83" fmla="*/ 1890 h 2515"/>
                <a:gd name="T84" fmla="*/ 55 w 2989"/>
                <a:gd name="T85" fmla="*/ 1913 h 2515"/>
                <a:gd name="T86" fmla="*/ 2442 w 2989"/>
                <a:gd name="T87" fmla="*/ 2514 h 2515"/>
                <a:gd name="T88" fmla="*/ 2616 w 2989"/>
                <a:gd name="T89" fmla="*/ 1724 h 2515"/>
                <a:gd name="T90" fmla="*/ 2672 w 2989"/>
                <a:gd name="T91" fmla="*/ 1629 h 2515"/>
                <a:gd name="T92" fmla="*/ 2680 w 2989"/>
                <a:gd name="T93" fmla="*/ 1566 h 2515"/>
                <a:gd name="T94" fmla="*/ 2672 w 2989"/>
                <a:gd name="T95" fmla="*/ 1479 h 2515"/>
                <a:gd name="T96" fmla="*/ 2616 w 2989"/>
                <a:gd name="T97" fmla="*/ 1376 h 2515"/>
                <a:gd name="T98" fmla="*/ 2798 w 2989"/>
                <a:gd name="T99" fmla="*/ 1178 h 2515"/>
                <a:gd name="T100" fmla="*/ 2814 w 2989"/>
                <a:gd name="T101" fmla="*/ 1115 h 2515"/>
                <a:gd name="T102" fmla="*/ 2885 w 2989"/>
                <a:gd name="T103" fmla="*/ 1036 h 2515"/>
                <a:gd name="T104" fmla="*/ 2972 w 2989"/>
                <a:gd name="T105" fmla="*/ 917 h 2515"/>
                <a:gd name="T106" fmla="*/ 2925 w 2989"/>
                <a:gd name="T107" fmla="*/ 783 h 2515"/>
                <a:gd name="T108" fmla="*/ 2877 w 2989"/>
                <a:gd name="T109" fmla="*/ 680 h 2515"/>
                <a:gd name="T110" fmla="*/ 2869 w 2989"/>
                <a:gd name="T111" fmla="*/ 672 h 2515"/>
                <a:gd name="T112" fmla="*/ 2450 w 2989"/>
                <a:gd name="T113" fmla="*/ 601 h 2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89" h="2515">
                  <a:moveTo>
                    <a:pt x="2450" y="601"/>
                  </a:moveTo>
                  <a:lnTo>
                    <a:pt x="2450" y="601"/>
                  </a:lnTo>
                  <a:cubicBezTo>
                    <a:pt x="2395" y="570"/>
                    <a:pt x="2237" y="530"/>
                    <a:pt x="2213" y="538"/>
                  </a:cubicBezTo>
                  <a:cubicBezTo>
                    <a:pt x="2190" y="554"/>
                    <a:pt x="2126" y="554"/>
                    <a:pt x="2102" y="546"/>
                  </a:cubicBezTo>
                  <a:cubicBezTo>
                    <a:pt x="2071" y="538"/>
                    <a:pt x="2031" y="522"/>
                    <a:pt x="2015" y="538"/>
                  </a:cubicBezTo>
                  <a:cubicBezTo>
                    <a:pt x="2000" y="546"/>
                    <a:pt x="2047" y="554"/>
                    <a:pt x="1968" y="554"/>
                  </a:cubicBezTo>
                  <a:cubicBezTo>
                    <a:pt x="1897" y="546"/>
                    <a:pt x="1834" y="546"/>
                    <a:pt x="1818" y="554"/>
                  </a:cubicBezTo>
                  <a:cubicBezTo>
                    <a:pt x="1802" y="570"/>
                    <a:pt x="1731" y="585"/>
                    <a:pt x="1707" y="554"/>
                  </a:cubicBezTo>
                  <a:cubicBezTo>
                    <a:pt x="1684" y="522"/>
                    <a:pt x="1636" y="506"/>
                    <a:pt x="1620" y="522"/>
                  </a:cubicBezTo>
                  <a:cubicBezTo>
                    <a:pt x="1604" y="530"/>
                    <a:pt x="1549" y="554"/>
                    <a:pt x="1533" y="538"/>
                  </a:cubicBezTo>
                  <a:cubicBezTo>
                    <a:pt x="1518" y="514"/>
                    <a:pt x="1470" y="522"/>
                    <a:pt x="1454" y="522"/>
                  </a:cubicBezTo>
                  <a:cubicBezTo>
                    <a:pt x="1438" y="522"/>
                    <a:pt x="1438" y="514"/>
                    <a:pt x="1415" y="490"/>
                  </a:cubicBezTo>
                  <a:cubicBezTo>
                    <a:pt x="1399" y="467"/>
                    <a:pt x="1391" y="459"/>
                    <a:pt x="1360" y="459"/>
                  </a:cubicBezTo>
                  <a:cubicBezTo>
                    <a:pt x="1320" y="459"/>
                    <a:pt x="1312" y="467"/>
                    <a:pt x="1272" y="451"/>
                  </a:cubicBezTo>
                  <a:cubicBezTo>
                    <a:pt x="1233" y="427"/>
                    <a:pt x="1225" y="451"/>
                    <a:pt x="1185" y="467"/>
                  </a:cubicBezTo>
                  <a:cubicBezTo>
                    <a:pt x="1146" y="475"/>
                    <a:pt x="1083" y="475"/>
                    <a:pt x="1059" y="451"/>
                  </a:cubicBezTo>
                  <a:cubicBezTo>
                    <a:pt x="1027" y="427"/>
                    <a:pt x="972" y="427"/>
                    <a:pt x="956" y="419"/>
                  </a:cubicBezTo>
                  <a:cubicBezTo>
                    <a:pt x="940" y="403"/>
                    <a:pt x="940" y="380"/>
                    <a:pt x="948" y="348"/>
                  </a:cubicBezTo>
                  <a:cubicBezTo>
                    <a:pt x="948" y="309"/>
                    <a:pt x="996" y="230"/>
                    <a:pt x="964" y="190"/>
                  </a:cubicBezTo>
                  <a:cubicBezTo>
                    <a:pt x="940" y="143"/>
                    <a:pt x="917" y="103"/>
                    <a:pt x="877" y="103"/>
                  </a:cubicBezTo>
                  <a:cubicBezTo>
                    <a:pt x="845" y="103"/>
                    <a:pt x="830" y="127"/>
                    <a:pt x="822" y="87"/>
                  </a:cubicBezTo>
                  <a:cubicBezTo>
                    <a:pt x="814" y="48"/>
                    <a:pt x="822" y="48"/>
                    <a:pt x="790" y="40"/>
                  </a:cubicBezTo>
                  <a:cubicBezTo>
                    <a:pt x="774" y="32"/>
                    <a:pt x="727" y="16"/>
                    <a:pt x="687" y="0"/>
                  </a:cubicBezTo>
                  <a:cubicBezTo>
                    <a:pt x="687" y="0"/>
                    <a:pt x="687" y="8"/>
                    <a:pt x="687" y="16"/>
                  </a:cubicBezTo>
                  <a:cubicBezTo>
                    <a:pt x="680" y="40"/>
                    <a:pt x="680" y="56"/>
                    <a:pt x="672" y="79"/>
                  </a:cubicBezTo>
                  <a:cubicBezTo>
                    <a:pt x="664" y="95"/>
                    <a:pt x="672" y="64"/>
                    <a:pt x="664" y="95"/>
                  </a:cubicBezTo>
                  <a:cubicBezTo>
                    <a:pt x="656" y="135"/>
                    <a:pt x="616" y="222"/>
                    <a:pt x="608" y="277"/>
                  </a:cubicBezTo>
                  <a:cubicBezTo>
                    <a:pt x="592" y="325"/>
                    <a:pt x="569" y="403"/>
                    <a:pt x="545" y="459"/>
                  </a:cubicBezTo>
                  <a:cubicBezTo>
                    <a:pt x="521" y="514"/>
                    <a:pt x="490" y="538"/>
                    <a:pt x="474" y="593"/>
                  </a:cubicBezTo>
                  <a:cubicBezTo>
                    <a:pt x="458" y="649"/>
                    <a:pt x="442" y="633"/>
                    <a:pt x="442" y="672"/>
                  </a:cubicBezTo>
                  <a:cubicBezTo>
                    <a:pt x="442" y="712"/>
                    <a:pt x="450" y="720"/>
                    <a:pt x="434" y="743"/>
                  </a:cubicBezTo>
                  <a:cubicBezTo>
                    <a:pt x="419" y="759"/>
                    <a:pt x="427" y="767"/>
                    <a:pt x="419" y="799"/>
                  </a:cubicBezTo>
                  <a:cubicBezTo>
                    <a:pt x="411" y="838"/>
                    <a:pt x="403" y="799"/>
                    <a:pt x="387" y="862"/>
                  </a:cubicBezTo>
                  <a:cubicBezTo>
                    <a:pt x="363" y="925"/>
                    <a:pt x="308" y="1028"/>
                    <a:pt x="300" y="1067"/>
                  </a:cubicBezTo>
                  <a:cubicBezTo>
                    <a:pt x="284" y="1099"/>
                    <a:pt x="276" y="1162"/>
                    <a:pt x="253" y="1178"/>
                  </a:cubicBezTo>
                  <a:cubicBezTo>
                    <a:pt x="229" y="1202"/>
                    <a:pt x="205" y="1218"/>
                    <a:pt x="197" y="1249"/>
                  </a:cubicBezTo>
                  <a:cubicBezTo>
                    <a:pt x="189" y="1289"/>
                    <a:pt x="158" y="1242"/>
                    <a:pt x="166" y="1289"/>
                  </a:cubicBezTo>
                  <a:cubicBezTo>
                    <a:pt x="174" y="1329"/>
                    <a:pt x="110" y="1376"/>
                    <a:pt x="102" y="1392"/>
                  </a:cubicBezTo>
                  <a:cubicBezTo>
                    <a:pt x="87" y="1407"/>
                    <a:pt x="63" y="1439"/>
                    <a:pt x="55" y="1494"/>
                  </a:cubicBezTo>
                  <a:cubicBezTo>
                    <a:pt x="47" y="1550"/>
                    <a:pt x="87" y="1581"/>
                    <a:pt x="63" y="1605"/>
                  </a:cubicBezTo>
                  <a:cubicBezTo>
                    <a:pt x="39" y="1629"/>
                    <a:pt x="15" y="1660"/>
                    <a:pt x="15" y="1692"/>
                  </a:cubicBezTo>
                  <a:cubicBezTo>
                    <a:pt x="15" y="1716"/>
                    <a:pt x="0" y="1826"/>
                    <a:pt x="39" y="1890"/>
                  </a:cubicBezTo>
                  <a:cubicBezTo>
                    <a:pt x="47" y="1898"/>
                    <a:pt x="47" y="1906"/>
                    <a:pt x="55" y="1913"/>
                  </a:cubicBezTo>
                  <a:cubicBezTo>
                    <a:pt x="371" y="2008"/>
                    <a:pt x="1296" y="2261"/>
                    <a:pt x="2442" y="2514"/>
                  </a:cubicBezTo>
                  <a:cubicBezTo>
                    <a:pt x="2474" y="2364"/>
                    <a:pt x="2616" y="1747"/>
                    <a:pt x="2616" y="1724"/>
                  </a:cubicBezTo>
                  <a:cubicBezTo>
                    <a:pt x="2616" y="1700"/>
                    <a:pt x="2656" y="1653"/>
                    <a:pt x="2672" y="1629"/>
                  </a:cubicBezTo>
                  <a:cubicBezTo>
                    <a:pt x="2680" y="1605"/>
                    <a:pt x="2664" y="1589"/>
                    <a:pt x="2680" y="1566"/>
                  </a:cubicBezTo>
                  <a:cubicBezTo>
                    <a:pt x="2688" y="1550"/>
                    <a:pt x="2727" y="1502"/>
                    <a:pt x="2672" y="1479"/>
                  </a:cubicBezTo>
                  <a:cubicBezTo>
                    <a:pt x="2616" y="1447"/>
                    <a:pt x="2624" y="1415"/>
                    <a:pt x="2616" y="1376"/>
                  </a:cubicBezTo>
                  <a:cubicBezTo>
                    <a:pt x="2616" y="1329"/>
                    <a:pt x="2798" y="1194"/>
                    <a:pt x="2798" y="1178"/>
                  </a:cubicBezTo>
                  <a:cubicBezTo>
                    <a:pt x="2798" y="1162"/>
                    <a:pt x="2790" y="1139"/>
                    <a:pt x="2814" y="1115"/>
                  </a:cubicBezTo>
                  <a:cubicBezTo>
                    <a:pt x="2838" y="1091"/>
                    <a:pt x="2885" y="1060"/>
                    <a:pt x="2885" y="1036"/>
                  </a:cubicBezTo>
                  <a:cubicBezTo>
                    <a:pt x="2885" y="1020"/>
                    <a:pt x="2948" y="933"/>
                    <a:pt x="2972" y="917"/>
                  </a:cubicBezTo>
                  <a:cubicBezTo>
                    <a:pt x="2988" y="902"/>
                    <a:pt x="2972" y="815"/>
                    <a:pt x="2925" y="783"/>
                  </a:cubicBezTo>
                  <a:cubicBezTo>
                    <a:pt x="2901" y="759"/>
                    <a:pt x="2885" y="712"/>
                    <a:pt x="2877" y="680"/>
                  </a:cubicBezTo>
                  <a:cubicBezTo>
                    <a:pt x="2869" y="672"/>
                    <a:pt x="2869" y="672"/>
                    <a:pt x="2869" y="672"/>
                  </a:cubicBezTo>
                  <a:cubicBezTo>
                    <a:pt x="2869" y="672"/>
                    <a:pt x="2506" y="625"/>
                    <a:pt x="2450" y="601"/>
                  </a:cubicBezTo>
                </a:path>
              </a:pathLst>
            </a:custGeom>
            <a:grpFill/>
            <a:ln>
              <a:solidFill>
                <a:schemeClr val="bg1"/>
              </a:solidFill>
            </a:ln>
            <a:effectLst/>
          </p:spPr>
          <p:txBody>
            <a:bodyPr wrap="none" anchor="ctr"/>
            <a:lstStyle/>
            <a:p>
              <a:endParaRPr lang="en-US" sz="900"/>
            </a:p>
          </p:txBody>
        </p:sp>
        <p:sp>
          <p:nvSpPr>
            <p:cNvPr id="31" name="Freeform 220"/>
            <p:cNvSpPr>
              <a:spLocks noChangeArrowheads="1"/>
            </p:cNvSpPr>
            <p:nvPr/>
          </p:nvSpPr>
          <p:spPr bwMode="auto">
            <a:xfrm>
              <a:off x="7245753" y="3714527"/>
              <a:ext cx="1567851" cy="1326643"/>
            </a:xfrm>
            <a:custGeom>
              <a:avLst/>
              <a:gdLst>
                <a:gd name="T0" fmla="*/ 47 w 2981"/>
                <a:gd name="T1" fmla="*/ 1929 h 2523"/>
                <a:gd name="T2" fmla="*/ 15 w 2981"/>
                <a:gd name="T3" fmla="*/ 1724 h 2523"/>
                <a:gd name="T4" fmla="*/ 47 w 2981"/>
                <a:gd name="T5" fmla="*/ 1502 h 2523"/>
                <a:gd name="T6" fmla="*/ 166 w 2981"/>
                <a:gd name="T7" fmla="*/ 1273 h 2523"/>
                <a:gd name="T8" fmla="*/ 253 w 2981"/>
                <a:gd name="T9" fmla="*/ 1186 h 2523"/>
                <a:gd name="T10" fmla="*/ 379 w 2981"/>
                <a:gd name="T11" fmla="*/ 870 h 2523"/>
                <a:gd name="T12" fmla="*/ 434 w 2981"/>
                <a:gd name="T13" fmla="*/ 744 h 2523"/>
                <a:gd name="T14" fmla="*/ 474 w 2981"/>
                <a:gd name="T15" fmla="*/ 601 h 2523"/>
                <a:gd name="T16" fmla="*/ 632 w 2981"/>
                <a:gd name="T17" fmla="*/ 182 h 2523"/>
                <a:gd name="T18" fmla="*/ 672 w 2981"/>
                <a:gd name="T19" fmla="*/ 87 h 2523"/>
                <a:gd name="T20" fmla="*/ 687 w 2981"/>
                <a:gd name="T21" fmla="*/ 0 h 2523"/>
                <a:gd name="T22" fmla="*/ 830 w 2981"/>
                <a:gd name="T23" fmla="*/ 95 h 2523"/>
                <a:gd name="T24" fmla="*/ 956 w 2981"/>
                <a:gd name="T25" fmla="*/ 182 h 2523"/>
                <a:gd name="T26" fmla="*/ 956 w 2981"/>
                <a:gd name="T27" fmla="*/ 420 h 2523"/>
                <a:gd name="T28" fmla="*/ 1185 w 2981"/>
                <a:gd name="T29" fmla="*/ 467 h 2523"/>
                <a:gd name="T30" fmla="*/ 1312 w 2981"/>
                <a:gd name="T31" fmla="*/ 467 h 2523"/>
                <a:gd name="T32" fmla="*/ 1423 w 2981"/>
                <a:gd name="T33" fmla="*/ 498 h 2523"/>
                <a:gd name="T34" fmla="*/ 1533 w 2981"/>
                <a:gd name="T35" fmla="*/ 538 h 2523"/>
                <a:gd name="T36" fmla="*/ 1715 w 2981"/>
                <a:gd name="T37" fmla="*/ 562 h 2523"/>
                <a:gd name="T38" fmla="*/ 1968 w 2981"/>
                <a:gd name="T39" fmla="*/ 554 h 2523"/>
                <a:gd name="T40" fmla="*/ 2039 w 2981"/>
                <a:gd name="T41" fmla="*/ 530 h 2523"/>
                <a:gd name="T42" fmla="*/ 2221 w 2981"/>
                <a:gd name="T43" fmla="*/ 546 h 2523"/>
                <a:gd name="T44" fmla="*/ 2885 w 2981"/>
                <a:gd name="T45" fmla="*/ 688 h 2523"/>
                <a:gd name="T46" fmla="*/ 2893 w 2981"/>
                <a:gd name="T47" fmla="*/ 1044 h 2523"/>
                <a:gd name="T48" fmla="*/ 2798 w 2981"/>
                <a:gd name="T49" fmla="*/ 1186 h 2523"/>
                <a:gd name="T50" fmla="*/ 2672 w 2981"/>
                <a:gd name="T51" fmla="*/ 1479 h 2523"/>
                <a:gd name="T52" fmla="*/ 2680 w 2981"/>
                <a:gd name="T53" fmla="*/ 1605 h 2523"/>
                <a:gd name="T54" fmla="*/ 2442 w 2981"/>
                <a:gd name="T55" fmla="*/ 2522 h 2523"/>
                <a:gd name="T56" fmla="*/ 2616 w 2981"/>
                <a:gd name="T57" fmla="*/ 1732 h 2523"/>
                <a:gd name="T58" fmla="*/ 2672 w 2981"/>
                <a:gd name="T59" fmla="*/ 1574 h 2523"/>
                <a:gd name="T60" fmla="*/ 2616 w 2981"/>
                <a:gd name="T61" fmla="*/ 1408 h 2523"/>
                <a:gd name="T62" fmla="*/ 2798 w 2981"/>
                <a:gd name="T63" fmla="*/ 1186 h 2523"/>
                <a:gd name="T64" fmla="*/ 2964 w 2981"/>
                <a:gd name="T65" fmla="*/ 925 h 2523"/>
                <a:gd name="T66" fmla="*/ 2869 w 2981"/>
                <a:gd name="T67" fmla="*/ 688 h 2523"/>
                <a:gd name="T68" fmla="*/ 2150 w 2981"/>
                <a:gd name="T69" fmla="*/ 562 h 2523"/>
                <a:gd name="T70" fmla="*/ 2015 w 2981"/>
                <a:gd name="T71" fmla="*/ 554 h 2523"/>
                <a:gd name="T72" fmla="*/ 1881 w 2981"/>
                <a:gd name="T73" fmla="*/ 562 h 2523"/>
                <a:gd name="T74" fmla="*/ 1636 w 2981"/>
                <a:gd name="T75" fmla="*/ 530 h 2523"/>
                <a:gd name="T76" fmla="*/ 1486 w 2981"/>
                <a:gd name="T77" fmla="*/ 530 h 2523"/>
                <a:gd name="T78" fmla="*/ 1407 w 2981"/>
                <a:gd name="T79" fmla="*/ 498 h 2523"/>
                <a:gd name="T80" fmla="*/ 1272 w 2981"/>
                <a:gd name="T81" fmla="*/ 459 h 2523"/>
                <a:gd name="T82" fmla="*/ 1130 w 2981"/>
                <a:gd name="T83" fmla="*/ 483 h 2523"/>
                <a:gd name="T84" fmla="*/ 940 w 2981"/>
                <a:gd name="T85" fmla="*/ 356 h 2523"/>
                <a:gd name="T86" fmla="*/ 877 w 2981"/>
                <a:gd name="T87" fmla="*/ 111 h 2523"/>
                <a:gd name="T88" fmla="*/ 814 w 2981"/>
                <a:gd name="T89" fmla="*/ 87 h 2523"/>
                <a:gd name="T90" fmla="*/ 680 w 2981"/>
                <a:gd name="T91" fmla="*/ 56 h 2523"/>
                <a:gd name="T92" fmla="*/ 640 w 2981"/>
                <a:gd name="T93" fmla="*/ 190 h 2523"/>
                <a:gd name="T94" fmla="*/ 482 w 2981"/>
                <a:gd name="T95" fmla="*/ 601 h 2523"/>
                <a:gd name="T96" fmla="*/ 434 w 2981"/>
                <a:gd name="T97" fmla="*/ 751 h 2523"/>
                <a:gd name="T98" fmla="*/ 387 w 2981"/>
                <a:gd name="T99" fmla="*/ 870 h 2523"/>
                <a:gd name="T100" fmla="*/ 253 w 2981"/>
                <a:gd name="T101" fmla="*/ 1186 h 2523"/>
                <a:gd name="T102" fmla="*/ 174 w 2981"/>
                <a:gd name="T103" fmla="*/ 1281 h 2523"/>
                <a:gd name="T104" fmla="*/ 102 w 2981"/>
                <a:gd name="T105" fmla="*/ 1400 h 2523"/>
                <a:gd name="T106" fmla="*/ 23 w 2981"/>
                <a:gd name="T107" fmla="*/ 1700 h 2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81" h="2523">
                  <a:moveTo>
                    <a:pt x="2442" y="2522"/>
                  </a:moveTo>
                  <a:lnTo>
                    <a:pt x="2442" y="2522"/>
                  </a:lnTo>
                  <a:lnTo>
                    <a:pt x="2442" y="2522"/>
                  </a:lnTo>
                  <a:cubicBezTo>
                    <a:pt x="1304" y="2277"/>
                    <a:pt x="387" y="2024"/>
                    <a:pt x="47" y="1929"/>
                  </a:cubicBezTo>
                  <a:lnTo>
                    <a:pt x="47" y="1929"/>
                  </a:lnTo>
                  <a:lnTo>
                    <a:pt x="47" y="1929"/>
                  </a:lnTo>
                  <a:cubicBezTo>
                    <a:pt x="47" y="1921"/>
                    <a:pt x="39" y="1906"/>
                    <a:pt x="31" y="1898"/>
                  </a:cubicBezTo>
                  <a:cubicBezTo>
                    <a:pt x="0" y="1850"/>
                    <a:pt x="8" y="1763"/>
                    <a:pt x="15" y="1724"/>
                  </a:cubicBezTo>
                  <a:cubicBezTo>
                    <a:pt x="15" y="1708"/>
                    <a:pt x="15" y="1700"/>
                    <a:pt x="15" y="1700"/>
                  </a:cubicBezTo>
                  <a:cubicBezTo>
                    <a:pt x="15" y="1668"/>
                    <a:pt x="31" y="1637"/>
                    <a:pt x="63" y="1613"/>
                  </a:cubicBezTo>
                  <a:cubicBezTo>
                    <a:pt x="71" y="1605"/>
                    <a:pt x="71" y="1589"/>
                    <a:pt x="63" y="1566"/>
                  </a:cubicBezTo>
                  <a:cubicBezTo>
                    <a:pt x="55" y="1550"/>
                    <a:pt x="47" y="1526"/>
                    <a:pt x="47" y="1502"/>
                  </a:cubicBezTo>
                  <a:cubicBezTo>
                    <a:pt x="55" y="1463"/>
                    <a:pt x="71" y="1423"/>
                    <a:pt x="95" y="1400"/>
                  </a:cubicBezTo>
                  <a:cubicBezTo>
                    <a:pt x="102" y="1400"/>
                    <a:pt x="102" y="1400"/>
                    <a:pt x="102" y="1392"/>
                  </a:cubicBezTo>
                  <a:cubicBezTo>
                    <a:pt x="118" y="1376"/>
                    <a:pt x="166" y="1328"/>
                    <a:pt x="158" y="1297"/>
                  </a:cubicBezTo>
                  <a:cubicBezTo>
                    <a:pt x="158" y="1281"/>
                    <a:pt x="158" y="1273"/>
                    <a:pt x="166" y="1273"/>
                  </a:cubicBezTo>
                  <a:cubicBezTo>
                    <a:pt x="166" y="1273"/>
                    <a:pt x="174" y="1273"/>
                    <a:pt x="181" y="1273"/>
                  </a:cubicBezTo>
                  <a:lnTo>
                    <a:pt x="181" y="1273"/>
                  </a:lnTo>
                  <a:cubicBezTo>
                    <a:pt x="189" y="1273"/>
                    <a:pt x="189" y="1273"/>
                    <a:pt x="197" y="1257"/>
                  </a:cubicBezTo>
                  <a:cubicBezTo>
                    <a:pt x="205" y="1226"/>
                    <a:pt x="221" y="1202"/>
                    <a:pt x="253" y="1186"/>
                  </a:cubicBezTo>
                  <a:cubicBezTo>
                    <a:pt x="268" y="1170"/>
                    <a:pt x="276" y="1131"/>
                    <a:pt x="284" y="1099"/>
                  </a:cubicBezTo>
                  <a:cubicBezTo>
                    <a:pt x="292" y="1091"/>
                    <a:pt x="292" y="1084"/>
                    <a:pt x="292" y="1075"/>
                  </a:cubicBezTo>
                  <a:cubicBezTo>
                    <a:pt x="300" y="1060"/>
                    <a:pt x="316" y="1028"/>
                    <a:pt x="324" y="997"/>
                  </a:cubicBezTo>
                  <a:cubicBezTo>
                    <a:pt x="348" y="957"/>
                    <a:pt x="371" y="902"/>
                    <a:pt x="379" y="870"/>
                  </a:cubicBezTo>
                  <a:cubicBezTo>
                    <a:pt x="387" y="838"/>
                    <a:pt x="395" y="831"/>
                    <a:pt x="403" y="823"/>
                  </a:cubicBezTo>
                  <a:cubicBezTo>
                    <a:pt x="411" y="823"/>
                    <a:pt x="411" y="823"/>
                    <a:pt x="411" y="807"/>
                  </a:cubicBezTo>
                  <a:cubicBezTo>
                    <a:pt x="419" y="799"/>
                    <a:pt x="419" y="791"/>
                    <a:pt x="419" y="783"/>
                  </a:cubicBezTo>
                  <a:cubicBezTo>
                    <a:pt x="419" y="767"/>
                    <a:pt x="419" y="759"/>
                    <a:pt x="434" y="744"/>
                  </a:cubicBezTo>
                  <a:cubicBezTo>
                    <a:pt x="442" y="736"/>
                    <a:pt x="442" y="728"/>
                    <a:pt x="442" y="704"/>
                  </a:cubicBezTo>
                  <a:cubicBezTo>
                    <a:pt x="442" y="696"/>
                    <a:pt x="442" y="688"/>
                    <a:pt x="442" y="680"/>
                  </a:cubicBezTo>
                  <a:cubicBezTo>
                    <a:pt x="442" y="657"/>
                    <a:pt x="442" y="649"/>
                    <a:pt x="450" y="641"/>
                  </a:cubicBezTo>
                  <a:cubicBezTo>
                    <a:pt x="458" y="633"/>
                    <a:pt x="466" y="625"/>
                    <a:pt x="474" y="601"/>
                  </a:cubicBezTo>
                  <a:cubicBezTo>
                    <a:pt x="482" y="570"/>
                    <a:pt x="490" y="546"/>
                    <a:pt x="506" y="522"/>
                  </a:cubicBezTo>
                  <a:cubicBezTo>
                    <a:pt x="521" y="506"/>
                    <a:pt x="529" y="491"/>
                    <a:pt x="537" y="467"/>
                  </a:cubicBezTo>
                  <a:cubicBezTo>
                    <a:pt x="561" y="411"/>
                    <a:pt x="585" y="340"/>
                    <a:pt x="600" y="285"/>
                  </a:cubicBezTo>
                  <a:cubicBezTo>
                    <a:pt x="608" y="253"/>
                    <a:pt x="624" y="222"/>
                    <a:pt x="632" y="182"/>
                  </a:cubicBezTo>
                  <a:cubicBezTo>
                    <a:pt x="640" y="151"/>
                    <a:pt x="656" y="127"/>
                    <a:pt x="656" y="103"/>
                  </a:cubicBezTo>
                  <a:cubicBezTo>
                    <a:pt x="664" y="87"/>
                    <a:pt x="664" y="87"/>
                    <a:pt x="664" y="87"/>
                  </a:cubicBezTo>
                  <a:lnTo>
                    <a:pt x="664" y="87"/>
                  </a:lnTo>
                  <a:cubicBezTo>
                    <a:pt x="672" y="87"/>
                    <a:pt x="672" y="87"/>
                    <a:pt x="672" y="87"/>
                  </a:cubicBezTo>
                  <a:cubicBezTo>
                    <a:pt x="672" y="72"/>
                    <a:pt x="672" y="64"/>
                    <a:pt x="672" y="56"/>
                  </a:cubicBezTo>
                  <a:cubicBezTo>
                    <a:pt x="680" y="48"/>
                    <a:pt x="680" y="32"/>
                    <a:pt x="680" y="24"/>
                  </a:cubicBezTo>
                  <a:cubicBezTo>
                    <a:pt x="680" y="16"/>
                    <a:pt x="687" y="8"/>
                    <a:pt x="687" y="8"/>
                  </a:cubicBezTo>
                  <a:cubicBezTo>
                    <a:pt x="687" y="0"/>
                    <a:pt x="687" y="0"/>
                    <a:pt x="687" y="0"/>
                  </a:cubicBezTo>
                  <a:lnTo>
                    <a:pt x="687" y="0"/>
                  </a:lnTo>
                  <a:cubicBezTo>
                    <a:pt x="743" y="24"/>
                    <a:pt x="782" y="40"/>
                    <a:pt x="790" y="40"/>
                  </a:cubicBezTo>
                  <a:cubicBezTo>
                    <a:pt x="822" y="48"/>
                    <a:pt x="822" y="56"/>
                    <a:pt x="822" y="87"/>
                  </a:cubicBezTo>
                  <a:cubicBezTo>
                    <a:pt x="822" y="87"/>
                    <a:pt x="830" y="87"/>
                    <a:pt x="830" y="95"/>
                  </a:cubicBezTo>
                  <a:cubicBezTo>
                    <a:pt x="830" y="119"/>
                    <a:pt x="838" y="119"/>
                    <a:pt x="838" y="119"/>
                  </a:cubicBezTo>
                  <a:lnTo>
                    <a:pt x="845" y="111"/>
                  </a:lnTo>
                  <a:cubicBezTo>
                    <a:pt x="854" y="111"/>
                    <a:pt x="869" y="103"/>
                    <a:pt x="877" y="103"/>
                  </a:cubicBezTo>
                  <a:cubicBezTo>
                    <a:pt x="917" y="103"/>
                    <a:pt x="932" y="143"/>
                    <a:pt x="956" y="182"/>
                  </a:cubicBezTo>
                  <a:cubicBezTo>
                    <a:pt x="964" y="182"/>
                    <a:pt x="964" y="190"/>
                    <a:pt x="972" y="190"/>
                  </a:cubicBezTo>
                  <a:cubicBezTo>
                    <a:pt x="988" y="230"/>
                    <a:pt x="972" y="277"/>
                    <a:pt x="956" y="317"/>
                  </a:cubicBezTo>
                  <a:cubicBezTo>
                    <a:pt x="956" y="333"/>
                    <a:pt x="948" y="340"/>
                    <a:pt x="948" y="356"/>
                  </a:cubicBezTo>
                  <a:cubicBezTo>
                    <a:pt x="940" y="388"/>
                    <a:pt x="948" y="411"/>
                    <a:pt x="956" y="420"/>
                  </a:cubicBezTo>
                  <a:cubicBezTo>
                    <a:pt x="964" y="427"/>
                    <a:pt x="980" y="427"/>
                    <a:pt x="988" y="427"/>
                  </a:cubicBezTo>
                  <a:cubicBezTo>
                    <a:pt x="1012" y="435"/>
                    <a:pt x="1043" y="435"/>
                    <a:pt x="1059" y="451"/>
                  </a:cubicBezTo>
                  <a:cubicBezTo>
                    <a:pt x="1075" y="467"/>
                    <a:pt x="1098" y="475"/>
                    <a:pt x="1130" y="475"/>
                  </a:cubicBezTo>
                  <a:cubicBezTo>
                    <a:pt x="1154" y="475"/>
                    <a:pt x="1170" y="475"/>
                    <a:pt x="1185" y="467"/>
                  </a:cubicBezTo>
                  <a:cubicBezTo>
                    <a:pt x="1193" y="467"/>
                    <a:pt x="1209" y="459"/>
                    <a:pt x="1209" y="459"/>
                  </a:cubicBezTo>
                  <a:cubicBezTo>
                    <a:pt x="1225" y="451"/>
                    <a:pt x="1233" y="443"/>
                    <a:pt x="1241" y="443"/>
                  </a:cubicBezTo>
                  <a:cubicBezTo>
                    <a:pt x="1249" y="443"/>
                    <a:pt x="1265" y="451"/>
                    <a:pt x="1272" y="451"/>
                  </a:cubicBezTo>
                  <a:cubicBezTo>
                    <a:pt x="1288" y="459"/>
                    <a:pt x="1304" y="467"/>
                    <a:pt x="1312" y="467"/>
                  </a:cubicBezTo>
                  <a:cubicBezTo>
                    <a:pt x="1320" y="467"/>
                    <a:pt x="1320" y="467"/>
                    <a:pt x="1328" y="459"/>
                  </a:cubicBezTo>
                  <a:cubicBezTo>
                    <a:pt x="1336" y="459"/>
                    <a:pt x="1344" y="459"/>
                    <a:pt x="1360" y="459"/>
                  </a:cubicBezTo>
                  <a:cubicBezTo>
                    <a:pt x="1391" y="459"/>
                    <a:pt x="1399" y="467"/>
                    <a:pt x="1415" y="491"/>
                  </a:cubicBezTo>
                  <a:cubicBezTo>
                    <a:pt x="1423" y="498"/>
                    <a:pt x="1423" y="498"/>
                    <a:pt x="1423" y="498"/>
                  </a:cubicBezTo>
                  <a:cubicBezTo>
                    <a:pt x="1423" y="498"/>
                    <a:pt x="1423" y="506"/>
                    <a:pt x="1431" y="506"/>
                  </a:cubicBezTo>
                  <a:cubicBezTo>
                    <a:pt x="1438" y="530"/>
                    <a:pt x="1446" y="530"/>
                    <a:pt x="1454" y="530"/>
                  </a:cubicBezTo>
                  <a:cubicBezTo>
                    <a:pt x="1462" y="530"/>
                    <a:pt x="1470" y="522"/>
                    <a:pt x="1486" y="522"/>
                  </a:cubicBezTo>
                  <a:cubicBezTo>
                    <a:pt x="1502" y="522"/>
                    <a:pt x="1525" y="530"/>
                    <a:pt x="1533" y="538"/>
                  </a:cubicBezTo>
                  <a:cubicBezTo>
                    <a:pt x="1541" y="546"/>
                    <a:pt x="1549" y="546"/>
                    <a:pt x="1557" y="546"/>
                  </a:cubicBezTo>
                  <a:cubicBezTo>
                    <a:pt x="1573" y="546"/>
                    <a:pt x="1604" y="530"/>
                    <a:pt x="1620" y="522"/>
                  </a:cubicBezTo>
                  <a:cubicBezTo>
                    <a:pt x="1620" y="522"/>
                    <a:pt x="1628" y="522"/>
                    <a:pt x="1636" y="522"/>
                  </a:cubicBezTo>
                  <a:cubicBezTo>
                    <a:pt x="1660" y="522"/>
                    <a:pt x="1691" y="530"/>
                    <a:pt x="1715" y="562"/>
                  </a:cubicBezTo>
                  <a:cubicBezTo>
                    <a:pt x="1723" y="570"/>
                    <a:pt x="1739" y="578"/>
                    <a:pt x="1755" y="578"/>
                  </a:cubicBezTo>
                  <a:cubicBezTo>
                    <a:pt x="1778" y="578"/>
                    <a:pt x="1810" y="570"/>
                    <a:pt x="1818" y="562"/>
                  </a:cubicBezTo>
                  <a:cubicBezTo>
                    <a:pt x="1826" y="554"/>
                    <a:pt x="1850" y="554"/>
                    <a:pt x="1881" y="554"/>
                  </a:cubicBezTo>
                  <a:cubicBezTo>
                    <a:pt x="1905" y="554"/>
                    <a:pt x="1937" y="554"/>
                    <a:pt x="1968" y="554"/>
                  </a:cubicBezTo>
                  <a:cubicBezTo>
                    <a:pt x="2000" y="554"/>
                    <a:pt x="2008" y="554"/>
                    <a:pt x="2008" y="554"/>
                  </a:cubicBezTo>
                  <a:lnTo>
                    <a:pt x="2008" y="554"/>
                  </a:lnTo>
                  <a:cubicBezTo>
                    <a:pt x="2008" y="554"/>
                    <a:pt x="2008" y="546"/>
                    <a:pt x="2015" y="538"/>
                  </a:cubicBezTo>
                  <a:cubicBezTo>
                    <a:pt x="2015" y="538"/>
                    <a:pt x="2023" y="530"/>
                    <a:pt x="2039" y="530"/>
                  </a:cubicBezTo>
                  <a:cubicBezTo>
                    <a:pt x="2055" y="530"/>
                    <a:pt x="2079" y="538"/>
                    <a:pt x="2102" y="546"/>
                  </a:cubicBezTo>
                  <a:cubicBezTo>
                    <a:pt x="2110" y="554"/>
                    <a:pt x="2134" y="554"/>
                    <a:pt x="2150" y="554"/>
                  </a:cubicBezTo>
                  <a:cubicBezTo>
                    <a:pt x="2174" y="554"/>
                    <a:pt x="2197" y="546"/>
                    <a:pt x="2213" y="546"/>
                  </a:cubicBezTo>
                  <a:cubicBezTo>
                    <a:pt x="2213" y="546"/>
                    <a:pt x="2213" y="546"/>
                    <a:pt x="2221" y="546"/>
                  </a:cubicBezTo>
                  <a:cubicBezTo>
                    <a:pt x="2268" y="546"/>
                    <a:pt x="2403" y="578"/>
                    <a:pt x="2450" y="601"/>
                  </a:cubicBezTo>
                  <a:cubicBezTo>
                    <a:pt x="2506" y="633"/>
                    <a:pt x="2861" y="680"/>
                    <a:pt x="2869" y="680"/>
                  </a:cubicBezTo>
                  <a:cubicBezTo>
                    <a:pt x="2885" y="680"/>
                    <a:pt x="2885" y="680"/>
                    <a:pt x="2885" y="680"/>
                  </a:cubicBezTo>
                  <a:cubicBezTo>
                    <a:pt x="2885" y="688"/>
                    <a:pt x="2885" y="688"/>
                    <a:pt x="2885" y="688"/>
                  </a:cubicBezTo>
                  <a:cubicBezTo>
                    <a:pt x="2885" y="712"/>
                    <a:pt x="2901" y="759"/>
                    <a:pt x="2925" y="783"/>
                  </a:cubicBezTo>
                  <a:cubicBezTo>
                    <a:pt x="2964" y="815"/>
                    <a:pt x="2980" y="862"/>
                    <a:pt x="2980" y="902"/>
                  </a:cubicBezTo>
                  <a:cubicBezTo>
                    <a:pt x="2980" y="910"/>
                    <a:pt x="2980" y="925"/>
                    <a:pt x="2972" y="925"/>
                  </a:cubicBezTo>
                  <a:cubicBezTo>
                    <a:pt x="2948" y="949"/>
                    <a:pt x="2893" y="1028"/>
                    <a:pt x="2893" y="1044"/>
                  </a:cubicBezTo>
                  <a:cubicBezTo>
                    <a:pt x="2893" y="1060"/>
                    <a:pt x="2869" y="1084"/>
                    <a:pt x="2846" y="1099"/>
                  </a:cubicBezTo>
                  <a:cubicBezTo>
                    <a:pt x="2838" y="1107"/>
                    <a:pt x="2830" y="1115"/>
                    <a:pt x="2814" y="1123"/>
                  </a:cubicBezTo>
                  <a:cubicBezTo>
                    <a:pt x="2790" y="1147"/>
                    <a:pt x="2798" y="1170"/>
                    <a:pt x="2798" y="1186"/>
                  </a:cubicBezTo>
                  <a:lnTo>
                    <a:pt x="2798" y="1186"/>
                  </a:lnTo>
                  <a:cubicBezTo>
                    <a:pt x="2806" y="1194"/>
                    <a:pt x="2790" y="1202"/>
                    <a:pt x="2743" y="1241"/>
                  </a:cubicBezTo>
                  <a:cubicBezTo>
                    <a:pt x="2695" y="1289"/>
                    <a:pt x="2616" y="1352"/>
                    <a:pt x="2624" y="1384"/>
                  </a:cubicBezTo>
                  <a:cubicBezTo>
                    <a:pt x="2624" y="1392"/>
                    <a:pt x="2624" y="1400"/>
                    <a:pt x="2624" y="1408"/>
                  </a:cubicBezTo>
                  <a:cubicBezTo>
                    <a:pt x="2624" y="1439"/>
                    <a:pt x="2624" y="1455"/>
                    <a:pt x="2672" y="1479"/>
                  </a:cubicBezTo>
                  <a:cubicBezTo>
                    <a:pt x="2688" y="1487"/>
                    <a:pt x="2703" y="1502"/>
                    <a:pt x="2703" y="1510"/>
                  </a:cubicBezTo>
                  <a:cubicBezTo>
                    <a:pt x="2711" y="1534"/>
                    <a:pt x="2695" y="1558"/>
                    <a:pt x="2680" y="1574"/>
                  </a:cubicBezTo>
                  <a:cubicBezTo>
                    <a:pt x="2680" y="1581"/>
                    <a:pt x="2680" y="1581"/>
                    <a:pt x="2680" y="1581"/>
                  </a:cubicBezTo>
                  <a:cubicBezTo>
                    <a:pt x="2672" y="1589"/>
                    <a:pt x="2672" y="1597"/>
                    <a:pt x="2680" y="1605"/>
                  </a:cubicBezTo>
                  <a:cubicBezTo>
                    <a:pt x="2680" y="1613"/>
                    <a:pt x="2680" y="1629"/>
                    <a:pt x="2672" y="1637"/>
                  </a:cubicBezTo>
                  <a:cubicBezTo>
                    <a:pt x="2664" y="1645"/>
                    <a:pt x="2664" y="1645"/>
                    <a:pt x="2664" y="1645"/>
                  </a:cubicBezTo>
                  <a:cubicBezTo>
                    <a:pt x="2648" y="1668"/>
                    <a:pt x="2624" y="1716"/>
                    <a:pt x="2624" y="1732"/>
                  </a:cubicBezTo>
                  <a:cubicBezTo>
                    <a:pt x="2624" y="1755"/>
                    <a:pt x="2490" y="2340"/>
                    <a:pt x="2442" y="2522"/>
                  </a:cubicBezTo>
                  <a:close/>
                  <a:moveTo>
                    <a:pt x="55" y="1921"/>
                  </a:moveTo>
                  <a:lnTo>
                    <a:pt x="55" y="1921"/>
                  </a:lnTo>
                  <a:cubicBezTo>
                    <a:pt x="395" y="2016"/>
                    <a:pt x="1304" y="2269"/>
                    <a:pt x="2442" y="2514"/>
                  </a:cubicBezTo>
                  <a:cubicBezTo>
                    <a:pt x="2521" y="2143"/>
                    <a:pt x="2616" y="1748"/>
                    <a:pt x="2616" y="1732"/>
                  </a:cubicBezTo>
                  <a:cubicBezTo>
                    <a:pt x="2616" y="1716"/>
                    <a:pt x="2640" y="1668"/>
                    <a:pt x="2656" y="1645"/>
                  </a:cubicBezTo>
                  <a:cubicBezTo>
                    <a:pt x="2664" y="1637"/>
                    <a:pt x="2664" y="1637"/>
                    <a:pt x="2664" y="1637"/>
                  </a:cubicBezTo>
                  <a:cubicBezTo>
                    <a:pt x="2672" y="1629"/>
                    <a:pt x="2672" y="1613"/>
                    <a:pt x="2672" y="1605"/>
                  </a:cubicBezTo>
                  <a:cubicBezTo>
                    <a:pt x="2664" y="1597"/>
                    <a:pt x="2664" y="1581"/>
                    <a:pt x="2672" y="1574"/>
                  </a:cubicBezTo>
                  <a:lnTo>
                    <a:pt x="2672" y="1574"/>
                  </a:lnTo>
                  <a:cubicBezTo>
                    <a:pt x="2688" y="1558"/>
                    <a:pt x="2703" y="1534"/>
                    <a:pt x="2695" y="1518"/>
                  </a:cubicBezTo>
                  <a:cubicBezTo>
                    <a:pt x="2695" y="1502"/>
                    <a:pt x="2688" y="1495"/>
                    <a:pt x="2672" y="1487"/>
                  </a:cubicBezTo>
                  <a:cubicBezTo>
                    <a:pt x="2624" y="1463"/>
                    <a:pt x="2616" y="1439"/>
                    <a:pt x="2616" y="1408"/>
                  </a:cubicBezTo>
                  <a:cubicBezTo>
                    <a:pt x="2616" y="1400"/>
                    <a:pt x="2616" y="1392"/>
                    <a:pt x="2616" y="1384"/>
                  </a:cubicBezTo>
                  <a:cubicBezTo>
                    <a:pt x="2608" y="1352"/>
                    <a:pt x="2672" y="1297"/>
                    <a:pt x="2743" y="1234"/>
                  </a:cubicBezTo>
                  <a:cubicBezTo>
                    <a:pt x="2767" y="1218"/>
                    <a:pt x="2790" y="1194"/>
                    <a:pt x="2798" y="1186"/>
                  </a:cubicBezTo>
                  <a:lnTo>
                    <a:pt x="2798" y="1186"/>
                  </a:lnTo>
                  <a:cubicBezTo>
                    <a:pt x="2790" y="1170"/>
                    <a:pt x="2782" y="1147"/>
                    <a:pt x="2814" y="1115"/>
                  </a:cubicBezTo>
                  <a:cubicBezTo>
                    <a:pt x="2822" y="1107"/>
                    <a:pt x="2830" y="1099"/>
                    <a:pt x="2838" y="1091"/>
                  </a:cubicBezTo>
                  <a:cubicBezTo>
                    <a:pt x="2861" y="1075"/>
                    <a:pt x="2885" y="1060"/>
                    <a:pt x="2885" y="1044"/>
                  </a:cubicBezTo>
                  <a:cubicBezTo>
                    <a:pt x="2885" y="1028"/>
                    <a:pt x="2948" y="941"/>
                    <a:pt x="2964" y="925"/>
                  </a:cubicBezTo>
                  <a:cubicBezTo>
                    <a:pt x="2972" y="917"/>
                    <a:pt x="2972" y="910"/>
                    <a:pt x="2972" y="902"/>
                  </a:cubicBezTo>
                  <a:cubicBezTo>
                    <a:pt x="2972" y="862"/>
                    <a:pt x="2956" y="815"/>
                    <a:pt x="2925" y="791"/>
                  </a:cubicBezTo>
                  <a:cubicBezTo>
                    <a:pt x="2893" y="767"/>
                    <a:pt x="2885" y="728"/>
                    <a:pt x="2877" y="688"/>
                  </a:cubicBezTo>
                  <a:cubicBezTo>
                    <a:pt x="2869" y="688"/>
                    <a:pt x="2869" y="688"/>
                    <a:pt x="2869" y="688"/>
                  </a:cubicBezTo>
                  <a:cubicBezTo>
                    <a:pt x="2854" y="688"/>
                    <a:pt x="2506" y="641"/>
                    <a:pt x="2450" y="609"/>
                  </a:cubicBezTo>
                  <a:cubicBezTo>
                    <a:pt x="2403" y="585"/>
                    <a:pt x="2268" y="546"/>
                    <a:pt x="2221" y="546"/>
                  </a:cubicBezTo>
                  <a:cubicBezTo>
                    <a:pt x="2213" y="546"/>
                    <a:pt x="2213" y="554"/>
                    <a:pt x="2213" y="554"/>
                  </a:cubicBezTo>
                  <a:cubicBezTo>
                    <a:pt x="2197" y="554"/>
                    <a:pt x="2182" y="562"/>
                    <a:pt x="2150" y="562"/>
                  </a:cubicBezTo>
                  <a:cubicBezTo>
                    <a:pt x="2134" y="562"/>
                    <a:pt x="2110" y="562"/>
                    <a:pt x="2102" y="554"/>
                  </a:cubicBezTo>
                  <a:cubicBezTo>
                    <a:pt x="2087" y="546"/>
                    <a:pt x="2055" y="538"/>
                    <a:pt x="2039" y="538"/>
                  </a:cubicBezTo>
                  <a:cubicBezTo>
                    <a:pt x="2023" y="538"/>
                    <a:pt x="2023" y="538"/>
                    <a:pt x="2015" y="546"/>
                  </a:cubicBezTo>
                  <a:cubicBezTo>
                    <a:pt x="2015" y="546"/>
                    <a:pt x="2015" y="546"/>
                    <a:pt x="2015" y="554"/>
                  </a:cubicBezTo>
                  <a:cubicBezTo>
                    <a:pt x="2015" y="554"/>
                    <a:pt x="2023" y="562"/>
                    <a:pt x="2015" y="562"/>
                  </a:cubicBezTo>
                  <a:cubicBezTo>
                    <a:pt x="2015" y="562"/>
                    <a:pt x="2015" y="562"/>
                    <a:pt x="2008" y="562"/>
                  </a:cubicBezTo>
                  <a:cubicBezTo>
                    <a:pt x="2000" y="562"/>
                    <a:pt x="1984" y="562"/>
                    <a:pt x="1968" y="562"/>
                  </a:cubicBezTo>
                  <a:cubicBezTo>
                    <a:pt x="1937" y="562"/>
                    <a:pt x="1905" y="562"/>
                    <a:pt x="1881" y="562"/>
                  </a:cubicBezTo>
                  <a:cubicBezTo>
                    <a:pt x="1842" y="562"/>
                    <a:pt x="1826" y="562"/>
                    <a:pt x="1818" y="570"/>
                  </a:cubicBezTo>
                  <a:cubicBezTo>
                    <a:pt x="1810" y="578"/>
                    <a:pt x="1778" y="585"/>
                    <a:pt x="1755" y="585"/>
                  </a:cubicBezTo>
                  <a:cubicBezTo>
                    <a:pt x="1731" y="585"/>
                    <a:pt x="1715" y="578"/>
                    <a:pt x="1707" y="562"/>
                  </a:cubicBezTo>
                  <a:cubicBezTo>
                    <a:pt x="1684" y="538"/>
                    <a:pt x="1652" y="530"/>
                    <a:pt x="1636" y="530"/>
                  </a:cubicBezTo>
                  <a:cubicBezTo>
                    <a:pt x="1628" y="530"/>
                    <a:pt x="1628" y="530"/>
                    <a:pt x="1620" y="530"/>
                  </a:cubicBezTo>
                  <a:cubicBezTo>
                    <a:pt x="1612" y="538"/>
                    <a:pt x="1581" y="554"/>
                    <a:pt x="1557" y="554"/>
                  </a:cubicBezTo>
                  <a:cubicBezTo>
                    <a:pt x="1541" y="554"/>
                    <a:pt x="1533" y="546"/>
                    <a:pt x="1533" y="546"/>
                  </a:cubicBezTo>
                  <a:cubicBezTo>
                    <a:pt x="1525" y="538"/>
                    <a:pt x="1510" y="530"/>
                    <a:pt x="1486" y="530"/>
                  </a:cubicBezTo>
                  <a:cubicBezTo>
                    <a:pt x="1478" y="530"/>
                    <a:pt x="1462" y="530"/>
                    <a:pt x="1454" y="538"/>
                  </a:cubicBezTo>
                  <a:cubicBezTo>
                    <a:pt x="1438" y="538"/>
                    <a:pt x="1438" y="530"/>
                    <a:pt x="1423" y="514"/>
                  </a:cubicBezTo>
                  <a:cubicBezTo>
                    <a:pt x="1423" y="506"/>
                    <a:pt x="1415" y="506"/>
                    <a:pt x="1415" y="498"/>
                  </a:cubicBezTo>
                  <a:cubicBezTo>
                    <a:pt x="1407" y="498"/>
                    <a:pt x="1407" y="498"/>
                    <a:pt x="1407" y="498"/>
                  </a:cubicBezTo>
                  <a:cubicBezTo>
                    <a:pt x="1391" y="475"/>
                    <a:pt x="1383" y="467"/>
                    <a:pt x="1360" y="467"/>
                  </a:cubicBezTo>
                  <a:cubicBezTo>
                    <a:pt x="1344" y="467"/>
                    <a:pt x="1336" y="467"/>
                    <a:pt x="1328" y="467"/>
                  </a:cubicBezTo>
                  <a:cubicBezTo>
                    <a:pt x="1328" y="467"/>
                    <a:pt x="1320" y="475"/>
                    <a:pt x="1312" y="475"/>
                  </a:cubicBezTo>
                  <a:cubicBezTo>
                    <a:pt x="1296" y="475"/>
                    <a:pt x="1288" y="467"/>
                    <a:pt x="1272" y="459"/>
                  </a:cubicBezTo>
                  <a:cubicBezTo>
                    <a:pt x="1257" y="459"/>
                    <a:pt x="1249" y="451"/>
                    <a:pt x="1241" y="451"/>
                  </a:cubicBezTo>
                  <a:cubicBezTo>
                    <a:pt x="1233" y="451"/>
                    <a:pt x="1225" y="459"/>
                    <a:pt x="1217" y="459"/>
                  </a:cubicBezTo>
                  <a:cubicBezTo>
                    <a:pt x="1209" y="467"/>
                    <a:pt x="1201" y="467"/>
                    <a:pt x="1185" y="475"/>
                  </a:cubicBezTo>
                  <a:cubicBezTo>
                    <a:pt x="1170" y="483"/>
                    <a:pt x="1154" y="483"/>
                    <a:pt x="1130" y="483"/>
                  </a:cubicBezTo>
                  <a:cubicBezTo>
                    <a:pt x="1098" y="483"/>
                    <a:pt x="1067" y="475"/>
                    <a:pt x="1051" y="459"/>
                  </a:cubicBezTo>
                  <a:cubicBezTo>
                    <a:pt x="1035" y="443"/>
                    <a:pt x="1012" y="443"/>
                    <a:pt x="988" y="435"/>
                  </a:cubicBezTo>
                  <a:cubicBezTo>
                    <a:pt x="972" y="435"/>
                    <a:pt x="964" y="435"/>
                    <a:pt x="956" y="427"/>
                  </a:cubicBezTo>
                  <a:cubicBezTo>
                    <a:pt x="940" y="411"/>
                    <a:pt x="932" y="388"/>
                    <a:pt x="940" y="356"/>
                  </a:cubicBezTo>
                  <a:cubicBezTo>
                    <a:pt x="940" y="340"/>
                    <a:pt x="948" y="325"/>
                    <a:pt x="956" y="317"/>
                  </a:cubicBezTo>
                  <a:cubicBezTo>
                    <a:pt x="964" y="277"/>
                    <a:pt x="980" y="230"/>
                    <a:pt x="964" y="198"/>
                  </a:cubicBezTo>
                  <a:cubicBezTo>
                    <a:pt x="956" y="190"/>
                    <a:pt x="956" y="190"/>
                    <a:pt x="956" y="182"/>
                  </a:cubicBezTo>
                  <a:cubicBezTo>
                    <a:pt x="932" y="143"/>
                    <a:pt x="909" y="111"/>
                    <a:pt x="877" y="111"/>
                  </a:cubicBezTo>
                  <a:cubicBezTo>
                    <a:pt x="869" y="111"/>
                    <a:pt x="861" y="119"/>
                    <a:pt x="854" y="119"/>
                  </a:cubicBezTo>
                  <a:cubicBezTo>
                    <a:pt x="845" y="119"/>
                    <a:pt x="845" y="119"/>
                    <a:pt x="838" y="119"/>
                  </a:cubicBezTo>
                  <a:cubicBezTo>
                    <a:pt x="830" y="119"/>
                    <a:pt x="822" y="111"/>
                    <a:pt x="822" y="95"/>
                  </a:cubicBezTo>
                  <a:cubicBezTo>
                    <a:pt x="822" y="95"/>
                    <a:pt x="822" y="87"/>
                    <a:pt x="814" y="87"/>
                  </a:cubicBezTo>
                  <a:cubicBezTo>
                    <a:pt x="814" y="56"/>
                    <a:pt x="814" y="56"/>
                    <a:pt x="790" y="48"/>
                  </a:cubicBezTo>
                  <a:cubicBezTo>
                    <a:pt x="774" y="40"/>
                    <a:pt x="727" y="24"/>
                    <a:pt x="687" y="8"/>
                  </a:cubicBezTo>
                  <a:cubicBezTo>
                    <a:pt x="687" y="16"/>
                    <a:pt x="687" y="16"/>
                    <a:pt x="687" y="24"/>
                  </a:cubicBezTo>
                  <a:cubicBezTo>
                    <a:pt x="687" y="40"/>
                    <a:pt x="680" y="48"/>
                    <a:pt x="680" y="56"/>
                  </a:cubicBezTo>
                  <a:cubicBezTo>
                    <a:pt x="680" y="64"/>
                    <a:pt x="680" y="72"/>
                    <a:pt x="672" y="87"/>
                  </a:cubicBezTo>
                  <a:cubicBezTo>
                    <a:pt x="672" y="95"/>
                    <a:pt x="672" y="95"/>
                    <a:pt x="672" y="95"/>
                  </a:cubicBezTo>
                  <a:cubicBezTo>
                    <a:pt x="664" y="95"/>
                    <a:pt x="664" y="103"/>
                    <a:pt x="664" y="111"/>
                  </a:cubicBezTo>
                  <a:cubicBezTo>
                    <a:pt x="664" y="127"/>
                    <a:pt x="648" y="158"/>
                    <a:pt x="640" y="190"/>
                  </a:cubicBezTo>
                  <a:cubicBezTo>
                    <a:pt x="624" y="222"/>
                    <a:pt x="616" y="253"/>
                    <a:pt x="608" y="285"/>
                  </a:cubicBezTo>
                  <a:cubicBezTo>
                    <a:pt x="592" y="340"/>
                    <a:pt x="569" y="420"/>
                    <a:pt x="545" y="467"/>
                  </a:cubicBezTo>
                  <a:cubicBezTo>
                    <a:pt x="537" y="491"/>
                    <a:pt x="521" y="506"/>
                    <a:pt x="514" y="522"/>
                  </a:cubicBezTo>
                  <a:cubicBezTo>
                    <a:pt x="498" y="546"/>
                    <a:pt x="490" y="570"/>
                    <a:pt x="482" y="601"/>
                  </a:cubicBezTo>
                  <a:cubicBezTo>
                    <a:pt x="474" y="633"/>
                    <a:pt x="466" y="641"/>
                    <a:pt x="458" y="649"/>
                  </a:cubicBezTo>
                  <a:cubicBezTo>
                    <a:pt x="450" y="657"/>
                    <a:pt x="450" y="657"/>
                    <a:pt x="450" y="680"/>
                  </a:cubicBezTo>
                  <a:cubicBezTo>
                    <a:pt x="450" y="688"/>
                    <a:pt x="450" y="696"/>
                    <a:pt x="450" y="704"/>
                  </a:cubicBezTo>
                  <a:cubicBezTo>
                    <a:pt x="450" y="728"/>
                    <a:pt x="450" y="736"/>
                    <a:pt x="434" y="751"/>
                  </a:cubicBezTo>
                  <a:cubicBezTo>
                    <a:pt x="427" y="759"/>
                    <a:pt x="427" y="767"/>
                    <a:pt x="427" y="783"/>
                  </a:cubicBezTo>
                  <a:cubicBezTo>
                    <a:pt x="427" y="791"/>
                    <a:pt x="427" y="799"/>
                    <a:pt x="419" y="815"/>
                  </a:cubicBezTo>
                  <a:cubicBezTo>
                    <a:pt x="419" y="823"/>
                    <a:pt x="411" y="831"/>
                    <a:pt x="411" y="831"/>
                  </a:cubicBezTo>
                  <a:cubicBezTo>
                    <a:pt x="403" y="831"/>
                    <a:pt x="395" y="838"/>
                    <a:pt x="387" y="870"/>
                  </a:cubicBezTo>
                  <a:cubicBezTo>
                    <a:pt x="379" y="910"/>
                    <a:pt x="355" y="957"/>
                    <a:pt x="332" y="1004"/>
                  </a:cubicBezTo>
                  <a:cubicBezTo>
                    <a:pt x="316" y="1036"/>
                    <a:pt x="308" y="1060"/>
                    <a:pt x="300" y="1075"/>
                  </a:cubicBezTo>
                  <a:cubicBezTo>
                    <a:pt x="300" y="1084"/>
                    <a:pt x="300" y="1091"/>
                    <a:pt x="292" y="1099"/>
                  </a:cubicBezTo>
                  <a:cubicBezTo>
                    <a:pt x="284" y="1139"/>
                    <a:pt x="276" y="1170"/>
                    <a:pt x="253" y="1186"/>
                  </a:cubicBezTo>
                  <a:cubicBezTo>
                    <a:pt x="229" y="1210"/>
                    <a:pt x="213" y="1226"/>
                    <a:pt x="205" y="1257"/>
                  </a:cubicBezTo>
                  <a:cubicBezTo>
                    <a:pt x="197" y="1273"/>
                    <a:pt x="197" y="1281"/>
                    <a:pt x="181" y="1281"/>
                  </a:cubicBezTo>
                  <a:cubicBezTo>
                    <a:pt x="181" y="1281"/>
                    <a:pt x="181" y="1281"/>
                    <a:pt x="174" y="1281"/>
                  </a:cubicBezTo>
                  <a:lnTo>
                    <a:pt x="174" y="1281"/>
                  </a:lnTo>
                  <a:cubicBezTo>
                    <a:pt x="174" y="1281"/>
                    <a:pt x="174" y="1281"/>
                    <a:pt x="166" y="1281"/>
                  </a:cubicBezTo>
                  <a:cubicBezTo>
                    <a:pt x="166" y="1281"/>
                    <a:pt x="166" y="1281"/>
                    <a:pt x="166" y="1297"/>
                  </a:cubicBezTo>
                  <a:cubicBezTo>
                    <a:pt x="174" y="1337"/>
                    <a:pt x="126" y="1376"/>
                    <a:pt x="110" y="1400"/>
                  </a:cubicBezTo>
                  <a:cubicBezTo>
                    <a:pt x="102" y="1400"/>
                    <a:pt x="102" y="1400"/>
                    <a:pt x="102" y="1400"/>
                  </a:cubicBezTo>
                  <a:cubicBezTo>
                    <a:pt x="79" y="1431"/>
                    <a:pt x="63" y="1463"/>
                    <a:pt x="55" y="1502"/>
                  </a:cubicBezTo>
                  <a:cubicBezTo>
                    <a:pt x="55" y="1526"/>
                    <a:pt x="63" y="1550"/>
                    <a:pt x="71" y="1566"/>
                  </a:cubicBezTo>
                  <a:cubicBezTo>
                    <a:pt x="79" y="1589"/>
                    <a:pt x="79" y="1605"/>
                    <a:pt x="63" y="1621"/>
                  </a:cubicBezTo>
                  <a:cubicBezTo>
                    <a:pt x="39" y="1645"/>
                    <a:pt x="23" y="1676"/>
                    <a:pt x="23" y="1700"/>
                  </a:cubicBezTo>
                  <a:cubicBezTo>
                    <a:pt x="23" y="1700"/>
                    <a:pt x="23" y="1708"/>
                    <a:pt x="23" y="1724"/>
                  </a:cubicBezTo>
                  <a:cubicBezTo>
                    <a:pt x="15" y="1763"/>
                    <a:pt x="8" y="1842"/>
                    <a:pt x="39" y="1890"/>
                  </a:cubicBezTo>
                  <a:cubicBezTo>
                    <a:pt x="47" y="1906"/>
                    <a:pt x="55" y="1914"/>
                    <a:pt x="55" y="1921"/>
                  </a:cubicBezTo>
                  <a:close/>
                </a:path>
              </a:pathLst>
            </a:custGeom>
            <a:grpFill/>
            <a:ln>
              <a:solidFill>
                <a:schemeClr val="bg1"/>
              </a:solidFill>
            </a:ln>
            <a:effectLst/>
          </p:spPr>
          <p:txBody>
            <a:bodyPr wrap="none" anchor="ctr"/>
            <a:lstStyle/>
            <a:p>
              <a:endParaRPr lang="en-US" sz="900"/>
            </a:p>
          </p:txBody>
        </p:sp>
        <p:sp>
          <p:nvSpPr>
            <p:cNvPr id="32" name="Freeform 221"/>
            <p:cNvSpPr>
              <a:spLocks noChangeArrowheads="1"/>
            </p:cNvSpPr>
            <p:nvPr/>
          </p:nvSpPr>
          <p:spPr bwMode="auto">
            <a:xfrm>
              <a:off x="7593649" y="3120785"/>
              <a:ext cx="1289534" cy="955554"/>
            </a:xfrm>
            <a:custGeom>
              <a:avLst/>
              <a:gdLst>
                <a:gd name="T0" fmla="*/ 2332 w 2451"/>
                <a:gd name="T1" fmla="*/ 1020 h 1819"/>
                <a:gd name="T2" fmla="*/ 656 w 2451"/>
                <a:gd name="T3" fmla="*/ 0 h 1819"/>
                <a:gd name="T4" fmla="*/ 719 w 2451"/>
                <a:gd name="T5" fmla="*/ 95 h 1819"/>
                <a:gd name="T6" fmla="*/ 767 w 2451"/>
                <a:gd name="T7" fmla="*/ 174 h 1819"/>
                <a:gd name="T8" fmla="*/ 743 w 2451"/>
                <a:gd name="T9" fmla="*/ 261 h 1819"/>
                <a:gd name="T10" fmla="*/ 703 w 2451"/>
                <a:gd name="T11" fmla="*/ 293 h 1819"/>
                <a:gd name="T12" fmla="*/ 759 w 2451"/>
                <a:gd name="T13" fmla="*/ 364 h 1819"/>
                <a:gd name="T14" fmla="*/ 759 w 2451"/>
                <a:gd name="T15" fmla="*/ 458 h 1819"/>
                <a:gd name="T16" fmla="*/ 727 w 2451"/>
                <a:gd name="T17" fmla="*/ 553 h 1819"/>
                <a:gd name="T18" fmla="*/ 672 w 2451"/>
                <a:gd name="T19" fmla="*/ 648 h 1819"/>
                <a:gd name="T20" fmla="*/ 664 w 2451"/>
                <a:gd name="T21" fmla="*/ 743 h 1819"/>
                <a:gd name="T22" fmla="*/ 577 w 2451"/>
                <a:gd name="T23" fmla="*/ 830 h 1819"/>
                <a:gd name="T24" fmla="*/ 443 w 2451"/>
                <a:gd name="T25" fmla="*/ 814 h 1819"/>
                <a:gd name="T26" fmla="*/ 506 w 2451"/>
                <a:gd name="T27" fmla="*/ 751 h 1819"/>
                <a:gd name="T28" fmla="*/ 529 w 2451"/>
                <a:gd name="T29" fmla="*/ 767 h 1819"/>
                <a:gd name="T30" fmla="*/ 569 w 2451"/>
                <a:gd name="T31" fmla="*/ 791 h 1819"/>
                <a:gd name="T32" fmla="*/ 616 w 2451"/>
                <a:gd name="T33" fmla="*/ 664 h 1819"/>
                <a:gd name="T34" fmla="*/ 624 w 2451"/>
                <a:gd name="T35" fmla="*/ 593 h 1819"/>
                <a:gd name="T36" fmla="*/ 640 w 2451"/>
                <a:gd name="T37" fmla="*/ 522 h 1819"/>
                <a:gd name="T38" fmla="*/ 616 w 2451"/>
                <a:gd name="T39" fmla="*/ 427 h 1819"/>
                <a:gd name="T40" fmla="*/ 545 w 2451"/>
                <a:gd name="T41" fmla="*/ 387 h 1819"/>
                <a:gd name="T42" fmla="*/ 419 w 2451"/>
                <a:gd name="T43" fmla="*/ 324 h 1819"/>
                <a:gd name="T44" fmla="*/ 71 w 2451"/>
                <a:gd name="T45" fmla="*/ 127 h 1819"/>
                <a:gd name="T46" fmla="*/ 23 w 2451"/>
                <a:gd name="T47" fmla="*/ 277 h 1819"/>
                <a:gd name="T48" fmla="*/ 63 w 2451"/>
                <a:gd name="T49" fmla="*/ 451 h 1819"/>
                <a:gd name="T50" fmla="*/ 79 w 2451"/>
                <a:gd name="T51" fmla="*/ 648 h 1819"/>
                <a:gd name="T52" fmla="*/ 47 w 2451"/>
                <a:gd name="T53" fmla="*/ 775 h 1819"/>
                <a:gd name="T54" fmla="*/ 110 w 2451"/>
                <a:gd name="T55" fmla="*/ 798 h 1819"/>
                <a:gd name="T56" fmla="*/ 94 w 2451"/>
                <a:gd name="T57" fmla="*/ 846 h 1819"/>
                <a:gd name="T58" fmla="*/ 55 w 2451"/>
                <a:gd name="T59" fmla="*/ 885 h 1819"/>
                <a:gd name="T60" fmla="*/ 110 w 2451"/>
                <a:gd name="T61" fmla="*/ 941 h 1819"/>
                <a:gd name="T62" fmla="*/ 71 w 2451"/>
                <a:gd name="T63" fmla="*/ 964 h 1819"/>
                <a:gd name="T64" fmla="*/ 47 w 2451"/>
                <a:gd name="T65" fmla="*/ 1035 h 1819"/>
                <a:gd name="T66" fmla="*/ 23 w 2451"/>
                <a:gd name="T67" fmla="*/ 1012 h 1819"/>
                <a:gd name="T68" fmla="*/ 8 w 2451"/>
                <a:gd name="T69" fmla="*/ 1028 h 1819"/>
                <a:gd name="T70" fmla="*/ 23 w 2451"/>
                <a:gd name="T71" fmla="*/ 1138 h 1819"/>
                <a:gd name="T72" fmla="*/ 158 w 2451"/>
                <a:gd name="T73" fmla="*/ 1225 h 1819"/>
                <a:gd name="T74" fmla="*/ 300 w 2451"/>
                <a:gd name="T75" fmla="*/ 1328 h 1819"/>
                <a:gd name="T76" fmla="*/ 292 w 2451"/>
                <a:gd name="T77" fmla="*/ 1557 h 1819"/>
                <a:gd name="T78" fmla="*/ 521 w 2451"/>
                <a:gd name="T79" fmla="*/ 1605 h 1819"/>
                <a:gd name="T80" fmla="*/ 696 w 2451"/>
                <a:gd name="T81" fmla="*/ 1597 h 1819"/>
                <a:gd name="T82" fmla="*/ 790 w 2451"/>
                <a:gd name="T83" fmla="*/ 1660 h 1819"/>
                <a:gd name="T84" fmla="*/ 956 w 2451"/>
                <a:gd name="T85" fmla="*/ 1660 h 1819"/>
                <a:gd name="T86" fmla="*/ 1154 w 2451"/>
                <a:gd name="T87" fmla="*/ 1692 h 1819"/>
                <a:gd name="T88" fmla="*/ 1351 w 2451"/>
                <a:gd name="T89" fmla="*/ 1676 h 1819"/>
                <a:gd name="T90" fmla="*/ 1549 w 2451"/>
                <a:gd name="T91" fmla="*/ 1676 h 1819"/>
                <a:gd name="T92" fmla="*/ 2205 w 2451"/>
                <a:gd name="T93" fmla="*/ 1810 h 1819"/>
                <a:gd name="T94" fmla="*/ 2213 w 2451"/>
                <a:gd name="T95" fmla="*/ 1763 h 1819"/>
                <a:gd name="T96" fmla="*/ 2229 w 2451"/>
                <a:gd name="T97" fmla="*/ 1486 h 1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51" h="1819">
                  <a:moveTo>
                    <a:pt x="2332" y="1020"/>
                  </a:moveTo>
                  <a:lnTo>
                    <a:pt x="2332" y="1020"/>
                  </a:lnTo>
                  <a:cubicBezTo>
                    <a:pt x="2340" y="996"/>
                    <a:pt x="2427" y="538"/>
                    <a:pt x="2450" y="427"/>
                  </a:cubicBezTo>
                  <a:cubicBezTo>
                    <a:pt x="1351" y="198"/>
                    <a:pt x="656" y="0"/>
                    <a:pt x="656" y="0"/>
                  </a:cubicBezTo>
                  <a:cubicBezTo>
                    <a:pt x="672" y="8"/>
                    <a:pt x="687" y="0"/>
                    <a:pt x="696" y="24"/>
                  </a:cubicBezTo>
                  <a:cubicBezTo>
                    <a:pt x="703" y="40"/>
                    <a:pt x="696" y="71"/>
                    <a:pt x="719" y="95"/>
                  </a:cubicBezTo>
                  <a:cubicBezTo>
                    <a:pt x="735" y="111"/>
                    <a:pt x="751" y="111"/>
                    <a:pt x="759" y="127"/>
                  </a:cubicBezTo>
                  <a:cubicBezTo>
                    <a:pt x="767" y="142"/>
                    <a:pt x="774" y="150"/>
                    <a:pt x="767" y="174"/>
                  </a:cubicBezTo>
                  <a:cubicBezTo>
                    <a:pt x="767" y="206"/>
                    <a:pt x="759" y="221"/>
                    <a:pt x="751" y="229"/>
                  </a:cubicBezTo>
                  <a:cubicBezTo>
                    <a:pt x="743" y="237"/>
                    <a:pt x="735" y="245"/>
                    <a:pt x="743" y="261"/>
                  </a:cubicBezTo>
                  <a:cubicBezTo>
                    <a:pt x="743" y="277"/>
                    <a:pt x="743" y="277"/>
                    <a:pt x="727" y="277"/>
                  </a:cubicBezTo>
                  <a:cubicBezTo>
                    <a:pt x="703" y="277"/>
                    <a:pt x="687" y="269"/>
                    <a:pt x="703" y="293"/>
                  </a:cubicBezTo>
                  <a:cubicBezTo>
                    <a:pt x="727" y="308"/>
                    <a:pt x="727" y="316"/>
                    <a:pt x="735" y="332"/>
                  </a:cubicBezTo>
                  <a:cubicBezTo>
                    <a:pt x="743" y="340"/>
                    <a:pt x="767" y="340"/>
                    <a:pt x="759" y="364"/>
                  </a:cubicBezTo>
                  <a:cubicBezTo>
                    <a:pt x="751" y="387"/>
                    <a:pt x="735" y="380"/>
                    <a:pt x="743" y="403"/>
                  </a:cubicBezTo>
                  <a:cubicBezTo>
                    <a:pt x="743" y="427"/>
                    <a:pt x="751" y="443"/>
                    <a:pt x="759" y="458"/>
                  </a:cubicBezTo>
                  <a:cubicBezTo>
                    <a:pt x="767" y="466"/>
                    <a:pt x="767" y="498"/>
                    <a:pt x="759" y="514"/>
                  </a:cubicBezTo>
                  <a:cubicBezTo>
                    <a:pt x="751" y="538"/>
                    <a:pt x="743" y="545"/>
                    <a:pt x="727" y="553"/>
                  </a:cubicBezTo>
                  <a:cubicBezTo>
                    <a:pt x="711" y="569"/>
                    <a:pt x="703" y="585"/>
                    <a:pt x="687" y="601"/>
                  </a:cubicBezTo>
                  <a:cubicBezTo>
                    <a:pt x="672" y="617"/>
                    <a:pt x="664" y="624"/>
                    <a:pt x="672" y="648"/>
                  </a:cubicBezTo>
                  <a:cubicBezTo>
                    <a:pt x="680" y="672"/>
                    <a:pt x="680" y="680"/>
                    <a:pt x="672" y="696"/>
                  </a:cubicBezTo>
                  <a:cubicBezTo>
                    <a:pt x="664" y="711"/>
                    <a:pt x="664" y="719"/>
                    <a:pt x="664" y="743"/>
                  </a:cubicBezTo>
                  <a:cubicBezTo>
                    <a:pt x="656" y="767"/>
                    <a:pt x="656" y="767"/>
                    <a:pt x="640" y="791"/>
                  </a:cubicBezTo>
                  <a:cubicBezTo>
                    <a:pt x="616" y="814"/>
                    <a:pt x="624" y="814"/>
                    <a:pt x="577" y="830"/>
                  </a:cubicBezTo>
                  <a:cubicBezTo>
                    <a:pt x="537" y="846"/>
                    <a:pt x="553" y="870"/>
                    <a:pt x="506" y="854"/>
                  </a:cubicBezTo>
                  <a:cubicBezTo>
                    <a:pt x="458" y="838"/>
                    <a:pt x="427" y="838"/>
                    <a:pt x="443" y="814"/>
                  </a:cubicBezTo>
                  <a:cubicBezTo>
                    <a:pt x="450" y="791"/>
                    <a:pt x="474" y="783"/>
                    <a:pt x="482" y="759"/>
                  </a:cubicBezTo>
                  <a:cubicBezTo>
                    <a:pt x="498" y="735"/>
                    <a:pt x="506" y="727"/>
                    <a:pt x="506" y="751"/>
                  </a:cubicBezTo>
                  <a:cubicBezTo>
                    <a:pt x="506" y="775"/>
                    <a:pt x="482" y="798"/>
                    <a:pt x="506" y="798"/>
                  </a:cubicBezTo>
                  <a:cubicBezTo>
                    <a:pt x="529" y="798"/>
                    <a:pt x="514" y="783"/>
                    <a:pt x="529" y="767"/>
                  </a:cubicBezTo>
                  <a:cubicBezTo>
                    <a:pt x="545" y="759"/>
                    <a:pt x="537" y="735"/>
                    <a:pt x="553" y="759"/>
                  </a:cubicBezTo>
                  <a:cubicBezTo>
                    <a:pt x="561" y="775"/>
                    <a:pt x="545" y="783"/>
                    <a:pt x="569" y="791"/>
                  </a:cubicBezTo>
                  <a:cubicBezTo>
                    <a:pt x="593" y="791"/>
                    <a:pt x="608" y="759"/>
                    <a:pt x="616" y="735"/>
                  </a:cubicBezTo>
                  <a:cubicBezTo>
                    <a:pt x="616" y="704"/>
                    <a:pt x="632" y="672"/>
                    <a:pt x="616" y="664"/>
                  </a:cubicBezTo>
                  <a:cubicBezTo>
                    <a:pt x="593" y="664"/>
                    <a:pt x="577" y="656"/>
                    <a:pt x="593" y="640"/>
                  </a:cubicBezTo>
                  <a:cubicBezTo>
                    <a:pt x="616" y="624"/>
                    <a:pt x="608" y="609"/>
                    <a:pt x="624" y="593"/>
                  </a:cubicBezTo>
                  <a:cubicBezTo>
                    <a:pt x="632" y="577"/>
                    <a:pt x="664" y="585"/>
                    <a:pt x="664" y="569"/>
                  </a:cubicBezTo>
                  <a:cubicBezTo>
                    <a:pt x="664" y="545"/>
                    <a:pt x="656" y="522"/>
                    <a:pt x="640" y="522"/>
                  </a:cubicBezTo>
                  <a:cubicBezTo>
                    <a:pt x="624" y="522"/>
                    <a:pt x="624" y="530"/>
                    <a:pt x="624" y="498"/>
                  </a:cubicBezTo>
                  <a:cubicBezTo>
                    <a:pt x="616" y="466"/>
                    <a:pt x="624" y="451"/>
                    <a:pt x="616" y="427"/>
                  </a:cubicBezTo>
                  <a:cubicBezTo>
                    <a:pt x="608" y="395"/>
                    <a:pt x="593" y="380"/>
                    <a:pt x="585" y="395"/>
                  </a:cubicBezTo>
                  <a:cubicBezTo>
                    <a:pt x="569" y="411"/>
                    <a:pt x="561" y="411"/>
                    <a:pt x="545" y="387"/>
                  </a:cubicBezTo>
                  <a:cubicBezTo>
                    <a:pt x="537" y="364"/>
                    <a:pt x="521" y="348"/>
                    <a:pt x="498" y="348"/>
                  </a:cubicBezTo>
                  <a:cubicBezTo>
                    <a:pt x="474" y="348"/>
                    <a:pt x="474" y="348"/>
                    <a:pt x="419" y="324"/>
                  </a:cubicBezTo>
                  <a:cubicBezTo>
                    <a:pt x="363" y="300"/>
                    <a:pt x="174" y="269"/>
                    <a:pt x="87" y="134"/>
                  </a:cubicBezTo>
                  <a:cubicBezTo>
                    <a:pt x="87" y="134"/>
                    <a:pt x="71" y="111"/>
                    <a:pt x="71" y="127"/>
                  </a:cubicBezTo>
                  <a:cubicBezTo>
                    <a:pt x="71" y="150"/>
                    <a:pt x="79" y="142"/>
                    <a:pt x="71" y="158"/>
                  </a:cubicBezTo>
                  <a:cubicBezTo>
                    <a:pt x="63" y="174"/>
                    <a:pt x="16" y="229"/>
                    <a:pt x="23" y="277"/>
                  </a:cubicBezTo>
                  <a:cubicBezTo>
                    <a:pt x="31" y="316"/>
                    <a:pt x="55" y="332"/>
                    <a:pt x="63" y="371"/>
                  </a:cubicBezTo>
                  <a:cubicBezTo>
                    <a:pt x="71" y="411"/>
                    <a:pt x="71" y="411"/>
                    <a:pt x="63" y="451"/>
                  </a:cubicBezTo>
                  <a:cubicBezTo>
                    <a:pt x="55" y="498"/>
                    <a:pt x="63" y="561"/>
                    <a:pt x="71" y="601"/>
                  </a:cubicBezTo>
                  <a:cubicBezTo>
                    <a:pt x="79" y="640"/>
                    <a:pt x="87" y="609"/>
                    <a:pt x="79" y="648"/>
                  </a:cubicBezTo>
                  <a:cubicBezTo>
                    <a:pt x="71" y="680"/>
                    <a:pt x="71" y="704"/>
                    <a:pt x="63" y="727"/>
                  </a:cubicBezTo>
                  <a:cubicBezTo>
                    <a:pt x="55" y="751"/>
                    <a:pt x="39" y="759"/>
                    <a:pt x="47" y="775"/>
                  </a:cubicBezTo>
                  <a:cubicBezTo>
                    <a:pt x="63" y="798"/>
                    <a:pt x="63" y="775"/>
                    <a:pt x="79" y="775"/>
                  </a:cubicBezTo>
                  <a:cubicBezTo>
                    <a:pt x="87" y="783"/>
                    <a:pt x="103" y="791"/>
                    <a:pt x="110" y="798"/>
                  </a:cubicBezTo>
                  <a:cubicBezTo>
                    <a:pt x="126" y="814"/>
                    <a:pt x="142" y="814"/>
                    <a:pt x="134" y="822"/>
                  </a:cubicBezTo>
                  <a:cubicBezTo>
                    <a:pt x="118" y="830"/>
                    <a:pt x="126" y="846"/>
                    <a:pt x="94" y="846"/>
                  </a:cubicBezTo>
                  <a:cubicBezTo>
                    <a:pt x="71" y="846"/>
                    <a:pt x="55" y="814"/>
                    <a:pt x="55" y="822"/>
                  </a:cubicBezTo>
                  <a:cubicBezTo>
                    <a:pt x="55" y="838"/>
                    <a:pt x="47" y="854"/>
                    <a:pt x="55" y="885"/>
                  </a:cubicBezTo>
                  <a:cubicBezTo>
                    <a:pt x="55" y="917"/>
                    <a:pt x="23" y="933"/>
                    <a:pt x="63" y="941"/>
                  </a:cubicBezTo>
                  <a:cubicBezTo>
                    <a:pt x="103" y="941"/>
                    <a:pt x="103" y="925"/>
                    <a:pt x="110" y="941"/>
                  </a:cubicBezTo>
                  <a:cubicBezTo>
                    <a:pt x="126" y="949"/>
                    <a:pt x="126" y="957"/>
                    <a:pt x="110" y="957"/>
                  </a:cubicBezTo>
                  <a:cubicBezTo>
                    <a:pt x="94" y="957"/>
                    <a:pt x="71" y="949"/>
                    <a:pt x="71" y="964"/>
                  </a:cubicBezTo>
                  <a:cubicBezTo>
                    <a:pt x="63" y="980"/>
                    <a:pt x="63" y="988"/>
                    <a:pt x="63" y="1004"/>
                  </a:cubicBezTo>
                  <a:cubicBezTo>
                    <a:pt x="71" y="1020"/>
                    <a:pt x="55" y="1020"/>
                    <a:pt x="47" y="1035"/>
                  </a:cubicBezTo>
                  <a:cubicBezTo>
                    <a:pt x="39" y="1059"/>
                    <a:pt x="47" y="1091"/>
                    <a:pt x="31" y="1067"/>
                  </a:cubicBezTo>
                  <a:cubicBezTo>
                    <a:pt x="23" y="1044"/>
                    <a:pt x="16" y="1044"/>
                    <a:pt x="23" y="1012"/>
                  </a:cubicBezTo>
                  <a:cubicBezTo>
                    <a:pt x="31" y="972"/>
                    <a:pt x="39" y="957"/>
                    <a:pt x="23" y="972"/>
                  </a:cubicBezTo>
                  <a:cubicBezTo>
                    <a:pt x="8" y="988"/>
                    <a:pt x="0" y="1004"/>
                    <a:pt x="8" y="1028"/>
                  </a:cubicBezTo>
                  <a:cubicBezTo>
                    <a:pt x="16" y="1051"/>
                    <a:pt x="8" y="1083"/>
                    <a:pt x="16" y="1107"/>
                  </a:cubicBezTo>
                  <a:cubicBezTo>
                    <a:pt x="23" y="1123"/>
                    <a:pt x="23" y="1130"/>
                    <a:pt x="23" y="1138"/>
                  </a:cubicBezTo>
                  <a:cubicBezTo>
                    <a:pt x="63" y="1154"/>
                    <a:pt x="110" y="1170"/>
                    <a:pt x="126" y="1178"/>
                  </a:cubicBezTo>
                  <a:cubicBezTo>
                    <a:pt x="158" y="1186"/>
                    <a:pt x="150" y="1186"/>
                    <a:pt x="158" y="1225"/>
                  </a:cubicBezTo>
                  <a:cubicBezTo>
                    <a:pt x="166" y="1265"/>
                    <a:pt x="181" y="1241"/>
                    <a:pt x="213" y="1241"/>
                  </a:cubicBezTo>
                  <a:cubicBezTo>
                    <a:pt x="253" y="1241"/>
                    <a:pt x="276" y="1281"/>
                    <a:pt x="300" y="1328"/>
                  </a:cubicBezTo>
                  <a:cubicBezTo>
                    <a:pt x="332" y="1368"/>
                    <a:pt x="284" y="1447"/>
                    <a:pt x="284" y="1486"/>
                  </a:cubicBezTo>
                  <a:cubicBezTo>
                    <a:pt x="276" y="1518"/>
                    <a:pt x="276" y="1541"/>
                    <a:pt x="292" y="1557"/>
                  </a:cubicBezTo>
                  <a:cubicBezTo>
                    <a:pt x="308" y="1565"/>
                    <a:pt x="363" y="1565"/>
                    <a:pt x="395" y="1589"/>
                  </a:cubicBezTo>
                  <a:cubicBezTo>
                    <a:pt x="419" y="1613"/>
                    <a:pt x="482" y="1613"/>
                    <a:pt x="521" y="1605"/>
                  </a:cubicBezTo>
                  <a:cubicBezTo>
                    <a:pt x="561" y="1589"/>
                    <a:pt x="569" y="1565"/>
                    <a:pt x="608" y="1589"/>
                  </a:cubicBezTo>
                  <a:cubicBezTo>
                    <a:pt x="648" y="1605"/>
                    <a:pt x="656" y="1597"/>
                    <a:pt x="696" y="1597"/>
                  </a:cubicBezTo>
                  <a:cubicBezTo>
                    <a:pt x="727" y="1597"/>
                    <a:pt x="735" y="1605"/>
                    <a:pt x="751" y="1628"/>
                  </a:cubicBezTo>
                  <a:cubicBezTo>
                    <a:pt x="774" y="1652"/>
                    <a:pt x="774" y="1660"/>
                    <a:pt x="790" y="1660"/>
                  </a:cubicBezTo>
                  <a:cubicBezTo>
                    <a:pt x="806" y="1660"/>
                    <a:pt x="854" y="1652"/>
                    <a:pt x="869" y="1676"/>
                  </a:cubicBezTo>
                  <a:cubicBezTo>
                    <a:pt x="885" y="1692"/>
                    <a:pt x="940" y="1668"/>
                    <a:pt x="956" y="1660"/>
                  </a:cubicBezTo>
                  <a:cubicBezTo>
                    <a:pt x="972" y="1644"/>
                    <a:pt x="1020" y="1660"/>
                    <a:pt x="1043" y="1692"/>
                  </a:cubicBezTo>
                  <a:cubicBezTo>
                    <a:pt x="1067" y="1723"/>
                    <a:pt x="1138" y="1708"/>
                    <a:pt x="1154" y="1692"/>
                  </a:cubicBezTo>
                  <a:cubicBezTo>
                    <a:pt x="1170" y="1684"/>
                    <a:pt x="1233" y="1684"/>
                    <a:pt x="1304" y="1692"/>
                  </a:cubicBezTo>
                  <a:cubicBezTo>
                    <a:pt x="1383" y="1692"/>
                    <a:pt x="1336" y="1684"/>
                    <a:pt x="1351" y="1676"/>
                  </a:cubicBezTo>
                  <a:cubicBezTo>
                    <a:pt x="1367" y="1660"/>
                    <a:pt x="1407" y="1676"/>
                    <a:pt x="1438" y="1684"/>
                  </a:cubicBezTo>
                  <a:cubicBezTo>
                    <a:pt x="1462" y="1692"/>
                    <a:pt x="1526" y="1692"/>
                    <a:pt x="1549" y="1676"/>
                  </a:cubicBezTo>
                  <a:cubicBezTo>
                    <a:pt x="1573" y="1668"/>
                    <a:pt x="1731" y="1708"/>
                    <a:pt x="1786" y="1739"/>
                  </a:cubicBezTo>
                  <a:cubicBezTo>
                    <a:pt x="1842" y="1763"/>
                    <a:pt x="2205" y="1810"/>
                    <a:pt x="2205" y="1810"/>
                  </a:cubicBezTo>
                  <a:cubicBezTo>
                    <a:pt x="2213" y="1818"/>
                    <a:pt x="2213" y="1818"/>
                    <a:pt x="2213" y="1818"/>
                  </a:cubicBezTo>
                  <a:cubicBezTo>
                    <a:pt x="2213" y="1794"/>
                    <a:pt x="2213" y="1771"/>
                    <a:pt x="2213" y="1763"/>
                  </a:cubicBezTo>
                  <a:cubicBezTo>
                    <a:pt x="2213" y="1739"/>
                    <a:pt x="2237" y="1700"/>
                    <a:pt x="2221" y="1676"/>
                  </a:cubicBezTo>
                  <a:cubicBezTo>
                    <a:pt x="2213" y="1660"/>
                    <a:pt x="2205" y="1518"/>
                    <a:pt x="2229" y="1486"/>
                  </a:cubicBezTo>
                  <a:cubicBezTo>
                    <a:pt x="2245" y="1455"/>
                    <a:pt x="2324" y="1051"/>
                    <a:pt x="2332" y="1020"/>
                  </a:cubicBezTo>
                </a:path>
              </a:pathLst>
            </a:custGeom>
            <a:grpFill/>
            <a:ln>
              <a:solidFill>
                <a:schemeClr val="bg1"/>
              </a:solidFill>
            </a:ln>
            <a:effectLst/>
          </p:spPr>
          <p:txBody>
            <a:bodyPr wrap="none" anchor="ctr"/>
            <a:lstStyle/>
            <a:p>
              <a:endParaRPr lang="en-US" sz="900"/>
            </a:p>
          </p:txBody>
        </p:sp>
        <p:sp>
          <p:nvSpPr>
            <p:cNvPr id="33" name="Freeform 222"/>
            <p:cNvSpPr>
              <a:spLocks noChangeArrowheads="1"/>
            </p:cNvSpPr>
            <p:nvPr/>
          </p:nvSpPr>
          <p:spPr bwMode="auto">
            <a:xfrm>
              <a:off x="7593649" y="3116146"/>
              <a:ext cx="1294173" cy="960193"/>
            </a:xfrm>
            <a:custGeom>
              <a:avLst/>
              <a:gdLst>
                <a:gd name="T0" fmla="*/ 1486 w 2459"/>
                <a:gd name="T1" fmla="*/ 1700 h 1827"/>
                <a:gd name="T2" fmla="*/ 1304 w 2459"/>
                <a:gd name="T3" fmla="*/ 1700 h 1827"/>
                <a:gd name="T4" fmla="*/ 893 w 2459"/>
                <a:gd name="T5" fmla="*/ 1692 h 1827"/>
                <a:gd name="T6" fmla="*/ 696 w 2459"/>
                <a:gd name="T7" fmla="*/ 1605 h 1827"/>
                <a:gd name="T8" fmla="*/ 466 w 2459"/>
                <a:gd name="T9" fmla="*/ 1621 h 1827"/>
                <a:gd name="T10" fmla="*/ 292 w 2459"/>
                <a:gd name="T11" fmla="*/ 1320 h 1827"/>
                <a:gd name="T12" fmla="*/ 23 w 2459"/>
                <a:gd name="T13" fmla="*/ 1146 h 1827"/>
                <a:gd name="T14" fmla="*/ 23 w 2459"/>
                <a:gd name="T15" fmla="*/ 972 h 1827"/>
                <a:gd name="T16" fmla="*/ 39 w 2459"/>
                <a:gd name="T17" fmla="*/ 1075 h 1827"/>
                <a:gd name="T18" fmla="*/ 87 w 2459"/>
                <a:gd name="T19" fmla="*/ 957 h 1827"/>
                <a:gd name="T20" fmla="*/ 39 w 2459"/>
                <a:gd name="T21" fmla="*/ 941 h 1827"/>
                <a:gd name="T22" fmla="*/ 94 w 2459"/>
                <a:gd name="T23" fmla="*/ 846 h 1827"/>
                <a:gd name="T24" fmla="*/ 79 w 2459"/>
                <a:gd name="T25" fmla="*/ 791 h 1827"/>
                <a:gd name="T26" fmla="*/ 71 w 2459"/>
                <a:gd name="T27" fmla="*/ 656 h 1827"/>
                <a:gd name="T28" fmla="*/ 63 w 2459"/>
                <a:gd name="T29" fmla="*/ 379 h 1827"/>
                <a:gd name="T30" fmla="*/ 71 w 2459"/>
                <a:gd name="T31" fmla="*/ 126 h 1827"/>
                <a:gd name="T32" fmla="*/ 553 w 2459"/>
                <a:gd name="T33" fmla="*/ 395 h 1827"/>
                <a:gd name="T34" fmla="*/ 632 w 2459"/>
                <a:gd name="T35" fmla="*/ 522 h 1827"/>
                <a:gd name="T36" fmla="*/ 616 w 2459"/>
                <a:gd name="T37" fmla="*/ 625 h 1827"/>
                <a:gd name="T38" fmla="*/ 545 w 2459"/>
                <a:gd name="T39" fmla="*/ 783 h 1827"/>
                <a:gd name="T40" fmla="*/ 498 w 2459"/>
                <a:gd name="T41" fmla="*/ 806 h 1827"/>
                <a:gd name="T42" fmla="*/ 443 w 2459"/>
                <a:gd name="T43" fmla="*/ 830 h 1827"/>
                <a:gd name="T44" fmla="*/ 632 w 2459"/>
                <a:gd name="T45" fmla="*/ 791 h 1827"/>
                <a:gd name="T46" fmla="*/ 687 w 2459"/>
                <a:gd name="T47" fmla="*/ 609 h 1827"/>
                <a:gd name="T48" fmla="*/ 743 w 2459"/>
                <a:gd name="T49" fmla="*/ 388 h 1827"/>
                <a:gd name="T50" fmla="*/ 719 w 2459"/>
                <a:gd name="T51" fmla="*/ 277 h 1827"/>
                <a:gd name="T52" fmla="*/ 767 w 2459"/>
                <a:gd name="T53" fmla="*/ 182 h 1827"/>
                <a:gd name="T54" fmla="*/ 672 w 2459"/>
                <a:gd name="T55" fmla="*/ 16 h 1827"/>
                <a:gd name="T56" fmla="*/ 2340 w 2459"/>
                <a:gd name="T57" fmla="*/ 1028 h 1827"/>
                <a:gd name="T58" fmla="*/ 1557 w 2459"/>
                <a:gd name="T59" fmla="*/ 1684 h 1827"/>
                <a:gd name="T60" fmla="*/ 2221 w 2459"/>
                <a:gd name="T61" fmla="*/ 1684 h 1827"/>
                <a:gd name="T62" fmla="*/ 703 w 2459"/>
                <a:gd name="T63" fmla="*/ 55 h 1827"/>
                <a:gd name="T64" fmla="*/ 743 w 2459"/>
                <a:gd name="T65" fmla="*/ 269 h 1827"/>
                <a:gd name="T66" fmla="*/ 703 w 2459"/>
                <a:gd name="T67" fmla="*/ 293 h 1827"/>
                <a:gd name="T68" fmla="*/ 767 w 2459"/>
                <a:gd name="T69" fmla="*/ 459 h 1827"/>
                <a:gd name="T70" fmla="*/ 680 w 2459"/>
                <a:gd name="T71" fmla="*/ 656 h 1827"/>
                <a:gd name="T72" fmla="*/ 577 w 2459"/>
                <a:gd name="T73" fmla="*/ 846 h 1827"/>
                <a:gd name="T74" fmla="*/ 482 w 2459"/>
                <a:gd name="T75" fmla="*/ 767 h 1827"/>
                <a:gd name="T76" fmla="*/ 529 w 2459"/>
                <a:gd name="T77" fmla="*/ 775 h 1827"/>
                <a:gd name="T78" fmla="*/ 616 w 2459"/>
                <a:gd name="T79" fmla="*/ 712 h 1827"/>
                <a:gd name="T80" fmla="*/ 656 w 2459"/>
                <a:gd name="T81" fmla="*/ 577 h 1827"/>
                <a:gd name="T82" fmla="*/ 616 w 2459"/>
                <a:gd name="T83" fmla="*/ 435 h 1827"/>
                <a:gd name="T84" fmla="*/ 419 w 2459"/>
                <a:gd name="T85" fmla="*/ 340 h 1827"/>
                <a:gd name="T86" fmla="*/ 63 w 2459"/>
                <a:gd name="T87" fmla="*/ 182 h 1827"/>
                <a:gd name="T88" fmla="*/ 79 w 2459"/>
                <a:gd name="T89" fmla="*/ 609 h 1827"/>
                <a:gd name="T90" fmla="*/ 55 w 2459"/>
                <a:gd name="T91" fmla="*/ 783 h 1827"/>
                <a:gd name="T92" fmla="*/ 126 w 2459"/>
                <a:gd name="T93" fmla="*/ 814 h 1827"/>
                <a:gd name="T94" fmla="*/ 55 w 2459"/>
                <a:gd name="T95" fmla="*/ 838 h 1827"/>
                <a:gd name="T96" fmla="*/ 118 w 2459"/>
                <a:gd name="T97" fmla="*/ 941 h 1827"/>
                <a:gd name="T98" fmla="*/ 63 w 2459"/>
                <a:gd name="T99" fmla="*/ 1036 h 1827"/>
                <a:gd name="T100" fmla="*/ 23 w 2459"/>
                <a:gd name="T101" fmla="*/ 996 h 1827"/>
                <a:gd name="T102" fmla="*/ 31 w 2459"/>
                <a:gd name="T103" fmla="*/ 1138 h 1827"/>
                <a:gd name="T104" fmla="*/ 292 w 2459"/>
                <a:gd name="T105" fmla="*/ 1320 h 1827"/>
                <a:gd name="T106" fmla="*/ 466 w 2459"/>
                <a:gd name="T107" fmla="*/ 1613 h 1827"/>
                <a:gd name="T108" fmla="*/ 696 w 2459"/>
                <a:gd name="T109" fmla="*/ 1597 h 1827"/>
                <a:gd name="T110" fmla="*/ 893 w 2459"/>
                <a:gd name="T111" fmla="*/ 1684 h 1827"/>
                <a:gd name="T112" fmla="*/ 1304 w 2459"/>
                <a:gd name="T113" fmla="*/ 1692 h 1827"/>
                <a:gd name="T114" fmla="*/ 1549 w 2459"/>
                <a:gd name="T115" fmla="*/ 1684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59" h="1827">
                  <a:moveTo>
                    <a:pt x="2221" y="1826"/>
                  </a:moveTo>
                  <a:lnTo>
                    <a:pt x="2221" y="1826"/>
                  </a:lnTo>
                  <a:cubicBezTo>
                    <a:pt x="2205" y="1826"/>
                    <a:pt x="2205" y="1826"/>
                    <a:pt x="2205" y="1826"/>
                  </a:cubicBezTo>
                  <a:cubicBezTo>
                    <a:pt x="2190" y="1826"/>
                    <a:pt x="1842" y="1779"/>
                    <a:pt x="1786" y="1747"/>
                  </a:cubicBezTo>
                  <a:cubicBezTo>
                    <a:pt x="1739" y="1723"/>
                    <a:pt x="1604" y="1684"/>
                    <a:pt x="1557" y="1684"/>
                  </a:cubicBezTo>
                  <a:cubicBezTo>
                    <a:pt x="1549" y="1684"/>
                    <a:pt x="1549" y="1692"/>
                    <a:pt x="1549" y="1692"/>
                  </a:cubicBezTo>
                  <a:cubicBezTo>
                    <a:pt x="1533" y="1692"/>
                    <a:pt x="1518" y="1700"/>
                    <a:pt x="1486" y="1700"/>
                  </a:cubicBezTo>
                  <a:cubicBezTo>
                    <a:pt x="1470" y="1700"/>
                    <a:pt x="1446" y="1700"/>
                    <a:pt x="1438" y="1692"/>
                  </a:cubicBezTo>
                  <a:cubicBezTo>
                    <a:pt x="1423" y="1684"/>
                    <a:pt x="1391" y="1676"/>
                    <a:pt x="1375" y="1676"/>
                  </a:cubicBezTo>
                  <a:cubicBezTo>
                    <a:pt x="1359" y="1676"/>
                    <a:pt x="1359" y="1676"/>
                    <a:pt x="1351" y="1684"/>
                  </a:cubicBezTo>
                  <a:cubicBezTo>
                    <a:pt x="1351" y="1684"/>
                    <a:pt x="1351" y="1684"/>
                    <a:pt x="1351" y="1692"/>
                  </a:cubicBezTo>
                  <a:cubicBezTo>
                    <a:pt x="1351" y="1692"/>
                    <a:pt x="1359" y="1700"/>
                    <a:pt x="1351" y="1700"/>
                  </a:cubicBezTo>
                  <a:cubicBezTo>
                    <a:pt x="1351" y="1700"/>
                    <a:pt x="1351" y="1700"/>
                    <a:pt x="1344" y="1700"/>
                  </a:cubicBezTo>
                  <a:cubicBezTo>
                    <a:pt x="1336" y="1700"/>
                    <a:pt x="1320" y="1700"/>
                    <a:pt x="1304" y="1700"/>
                  </a:cubicBezTo>
                  <a:cubicBezTo>
                    <a:pt x="1273" y="1700"/>
                    <a:pt x="1241" y="1700"/>
                    <a:pt x="1217" y="1700"/>
                  </a:cubicBezTo>
                  <a:cubicBezTo>
                    <a:pt x="1178" y="1700"/>
                    <a:pt x="1162" y="1700"/>
                    <a:pt x="1154" y="1708"/>
                  </a:cubicBezTo>
                  <a:cubicBezTo>
                    <a:pt x="1146" y="1716"/>
                    <a:pt x="1114" y="1723"/>
                    <a:pt x="1091" y="1723"/>
                  </a:cubicBezTo>
                  <a:cubicBezTo>
                    <a:pt x="1067" y="1723"/>
                    <a:pt x="1051" y="1716"/>
                    <a:pt x="1043" y="1700"/>
                  </a:cubicBezTo>
                  <a:cubicBezTo>
                    <a:pt x="1020" y="1676"/>
                    <a:pt x="988" y="1668"/>
                    <a:pt x="972" y="1668"/>
                  </a:cubicBezTo>
                  <a:cubicBezTo>
                    <a:pt x="964" y="1668"/>
                    <a:pt x="964" y="1668"/>
                    <a:pt x="956" y="1668"/>
                  </a:cubicBezTo>
                  <a:cubicBezTo>
                    <a:pt x="948" y="1676"/>
                    <a:pt x="917" y="1692"/>
                    <a:pt x="893" y="1692"/>
                  </a:cubicBezTo>
                  <a:cubicBezTo>
                    <a:pt x="877" y="1692"/>
                    <a:pt x="869" y="1684"/>
                    <a:pt x="869" y="1684"/>
                  </a:cubicBezTo>
                  <a:cubicBezTo>
                    <a:pt x="861" y="1676"/>
                    <a:pt x="846" y="1668"/>
                    <a:pt x="822" y="1668"/>
                  </a:cubicBezTo>
                  <a:cubicBezTo>
                    <a:pt x="814" y="1668"/>
                    <a:pt x="798" y="1668"/>
                    <a:pt x="790" y="1676"/>
                  </a:cubicBezTo>
                  <a:cubicBezTo>
                    <a:pt x="774" y="1676"/>
                    <a:pt x="774" y="1668"/>
                    <a:pt x="759" y="1652"/>
                  </a:cubicBezTo>
                  <a:cubicBezTo>
                    <a:pt x="759" y="1644"/>
                    <a:pt x="751" y="1644"/>
                    <a:pt x="751" y="1636"/>
                  </a:cubicBezTo>
                  <a:cubicBezTo>
                    <a:pt x="743" y="1636"/>
                    <a:pt x="743" y="1636"/>
                    <a:pt x="743" y="1636"/>
                  </a:cubicBezTo>
                  <a:cubicBezTo>
                    <a:pt x="727" y="1613"/>
                    <a:pt x="719" y="1605"/>
                    <a:pt x="696" y="1605"/>
                  </a:cubicBezTo>
                  <a:cubicBezTo>
                    <a:pt x="680" y="1605"/>
                    <a:pt x="672" y="1605"/>
                    <a:pt x="664" y="1605"/>
                  </a:cubicBezTo>
                  <a:cubicBezTo>
                    <a:pt x="664" y="1605"/>
                    <a:pt x="656" y="1613"/>
                    <a:pt x="648" y="1613"/>
                  </a:cubicBezTo>
                  <a:cubicBezTo>
                    <a:pt x="632" y="1613"/>
                    <a:pt x="624" y="1605"/>
                    <a:pt x="608" y="1597"/>
                  </a:cubicBezTo>
                  <a:cubicBezTo>
                    <a:pt x="593" y="1597"/>
                    <a:pt x="585" y="1589"/>
                    <a:pt x="577" y="1589"/>
                  </a:cubicBezTo>
                  <a:cubicBezTo>
                    <a:pt x="569" y="1589"/>
                    <a:pt x="561" y="1597"/>
                    <a:pt x="553" y="1597"/>
                  </a:cubicBezTo>
                  <a:cubicBezTo>
                    <a:pt x="545" y="1605"/>
                    <a:pt x="537" y="1605"/>
                    <a:pt x="521" y="1613"/>
                  </a:cubicBezTo>
                  <a:cubicBezTo>
                    <a:pt x="506" y="1621"/>
                    <a:pt x="490" y="1621"/>
                    <a:pt x="466" y="1621"/>
                  </a:cubicBezTo>
                  <a:cubicBezTo>
                    <a:pt x="434" y="1621"/>
                    <a:pt x="403" y="1613"/>
                    <a:pt x="387" y="1597"/>
                  </a:cubicBezTo>
                  <a:cubicBezTo>
                    <a:pt x="371" y="1581"/>
                    <a:pt x="348" y="1581"/>
                    <a:pt x="324" y="1573"/>
                  </a:cubicBezTo>
                  <a:cubicBezTo>
                    <a:pt x="308" y="1573"/>
                    <a:pt x="300" y="1573"/>
                    <a:pt x="292" y="1565"/>
                  </a:cubicBezTo>
                  <a:cubicBezTo>
                    <a:pt x="276" y="1549"/>
                    <a:pt x="268" y="1526"/>
                    <a:pt x="276" y="1494"/>
                  </a:cubicBezTo>
                  <a:cubicBezTo>
                    <a:pt x="276" y="1478"/>
                    <a:pt x="284" y="1463"/>
                    <a:pt x="292" y="1455"/>
                  </a:cubicBezTo>
                  <a:cubicBezTo>
                    <a:pt x="300" y="1415"/>
                    <a:pt x="316" y="1368"/>
                    <a:pt x="300" y="1336"/>
                  </a:cubicBezTo>
                  <a:cubicBezTo>
                    <a:pt x="292" y="1328"/>
                    <a:pt x="292" y="1328"/>
                    <a:pt x="292" y="1320"/>
                  </a:cubicBezTo>
                  <a:cubicBezTo>
                    <a:pt x="268" y="1281"/>
                    <a:pt x="245" y="1249"/>
                    <a:pt x="213" y="1249"/>
                  </a:cubicBezTo>
                  <a:cubicBezTo>
                    <a:pt x="205" y="1249"/>
                    <a:pt x="197" y="1257"/>
                    <a:pt x="190" y="1257"/>
                  </a:cubicBezTo>
                  <a:cubicBezTo>
                    <a:pt x="181" y="1257"/>
                    <a:pt x="181" y="1257"/>
                    <a:pt x="174" y="1257"/>
                  </a:cubicBezTo>
                  <a:cubicBezTo>
                    <a:pt x="166" y="1257"/>
                    <a:pt x="158" y="1249"/>
                    <a:pt x="158" y="1233"/>
                  </a:cubicBezTo>
                  <a:cubicBezTo>
                    <a:pt x="158" y="1233"/>
                    <a:pt x="158" y="1225"/>
                    <a:pt x="150" y="1225"/>
                  </a:cubicBezTo>
                  <a:cubicBezTo>
                    <a:pt x="150" y="1194"/>
                    <a:pt x="150" y="1194"/>
                    <a:pt x="126" y="1186"/>
                  </a:cubicBezTo>
                  <a:cubicBezTo>
                    <a:pt x="110" y="1178"/>
                    <a:pt x="63" y="1162"/>
                    <a:pt x="23" y="1146"/>
                  </a:cubicBezTo>
                  <a:lnTo>
                    <a:pt x="23" y="1146"/>
                  </a:lnTo>
                  <a:lnTo>
                    <a:pt x="23" y="1146"/>
                  </a:lnTo>
                  <a:cubicBezTo>
                    <a:pt x="23" y="1138"/>
                    <a:pt x="23" y="1138"/>
                    <a:pt x="16" y="1131"/>
                  </a:cubicBezTo>
                  <a:cubicBezTo>
                    <a:pt x="16" y="1131"/>
                    <a:pt x="16" y="1123"/>
                    <a:pt x="16" y="1115"/>
                  </a:cubicBezTo>
                  <a:cubicBezTo>
                    <a:pt x="8" y="1099"/>
                    <a:pt x="8" y="1083"/>
                    <a:pt x="8" y="1067"/>
                  </a:cubicBezTo>
                  <a:cubicBezTo>
                    <a:pt x="8" y="1059"/>
                    <a:pt x="8" y="1043"/>
                    <a:pt x="8" y="1036"/>
                  </a:cubicBezTo>
                  <a:cubicBezTo>
                    <a:pt x="0" y="1012"/>
                    <a:pt x="8" y="988"/>
                    <a:pt x="23" y="972"/>
                  </a:cubicBezTo>
                  <a:cubicBezTo>
                    <a:pt x="23" y="972"/>
                    <a:pt x="23" y="965"/>
                    <a:pt x="31" y="965"/>
                  </a:cubicBezTo>
                  <a:lnTo>
                    <a:pt x="31" y="972"/>
                  </a:lnTo>
                  <a:cubicBezTo>
                    <a:pt x="39" y="972"/>
                    <a:pt x="31" y="980"/>
                    <a:pt x="31" y="996"/>
                  </a:cubicBezTo>
                  <a:cubicBezTo>
                    <a:pt x="31" y="1004"/>
                    <a:pt x="31" y="1012"/>
                    <a:pt x="23" y="1020"/>
                  </a:cubicBezTo>
                  <a:cubicBezTo>
                    <a:pt x="23" y="1052"/>
                    <a:pt x="23" y="1052"/>
                    <a:pt x="31" y="1067"/>
                  </a:cubicBezTo>
                  <a:cubicBezTo>
                    <a:pt x="39" y="1075"/>
                    <a:pt x="39" y="1075"/>
                    <a:pt x="39" y="1075"/>
                  </a:cubicBezTo>
                  <a:lnTo>
                    <a:pt x="39" y="1075"/>
                  </a:lnTo>
                  <a:cubicBezTo>
                    <a:pt x="39" y="1075"/>
                    <a:pt x="39" y="1075"/>
                    <a:pt x="39" y="1067"/>
                  </a:cubicBezTo>
                  <a:cubicBezTo>
                    <a:pt x="39" y="1059"/>
                    <a:pt x="39" y="1052"/>
                    <a:pt x="39" y="1043"/>
                  </a:cubicBezTo>
                  <a:cubicBezTo>
                    <a:pt x="47" y="1036"/>
                    <a:pt x="47" y="1036"/>
                    <a:pt x="55" y="1028"/>
                  </a:cubicBezTo>
                  <a:cubicBezTo>
                    <a:pt x="63" y="1028"/>
                    <a:pt x="63" y="1020"/>
                    <a:pt x="63" y="1012"/>
                  </a:cubicBezTo>
                  <a:cubicBezTo>
                    <a:pt x="63" y="996"/>
                    <a:pt x="63" y="988"/>
                    <a:pt x="63" y="972"/>
                  </a:cubicBezTo>
                  <a:cubicBezTo>
                    <a:pt x="63" y="965"/>
                    <a:pt x="71" y="957"/>
                    <a:pt x="79" y="957"/>
                  </a:cubicBezTo>
                  <a:lnTo>
                    <a:pt x="87" y="957"/>
                  </a:lnTo>
                  <a:cubicBezTo>
                    <a:pt x="94" y="965"/>
                    <a:pt x="103" y="965"/>
                    <a:pt x="103" y="965"/>
                  </a:cubicBezTo>
                  <a:cubicBezTo>
                    <a:pt x="118" y="957"/>
                    <a:pt x="118" y="957"/>
                    <a:pt x="118" y="957"/>
                  </a:cubicBezTo>
                  <a:cubicBezTo>
                    <a:pt x="118" y="957"/>
                    <a:pt x="118" y="957"/>
                    <a:pt x="110" y="949"/>
                  </a:cubicBezTo>
                  <a:cubicBezTo>
                    <a:pt x="110" y="941"/>
                    <a:pt x="110" y="941"/>
                    <a:pt x="103" y="941"/>
                  </a:cubicBezTo>
                  <a:lnTo>
                    <a:pt x="103" y="949"/>
                  </a:lnTo>
                  <a:cubicBezTo>
                    <a:pt x="94" y="949"/>
                    <a:pt x="79" y="949"/>
                    <a:pt x="63" y="949"/>
                  </a:cubicBezTo>
                  <a:cubicBezTo>
                    <a:pt x="55" y="949"/>
                    <a:pt x="47" y="949"/>
                    <a:pt x="39" y="941"/>
                  </a:cubicBezTo>
                  <a:cubicBezTo>
                    <a:pt x="39" y="933"/>
                    <a:pt x="39" y="933"/>
                    <a:pt x="47" y="925"/>
                  </a:cubicBezTo>
                  <a:cubicBezTo>
                    <a:pt x="47" y="917"/>
                    <a:pt x="47" y="901"/>
                    <a:pt x="47" y="893"/>
                  </a:cubicBezTo>
                  <a:cubicBezTo>
                    <a:pt x="47" y="862"/>
                    <a:pt x="47" y="854"/>
                    <a:pt x="47" y="838"/>
                  </a:cubicBezTo>
                  <a:cubicBezTo>
                    <a:pt x="47" y="830"/>
                    <a:pt x="47" y="830"/>
                    <a:pt x="47" y="830"/>
                  </a:cubicBezTo>
                  <a:cubicBezTo>
                    <a:pt x="55" y="830"/>
                    <a:pt x="55" y="830"/>
                    <a:pt x="55" y="830"/>
                  </a:cubicBezTo>
                  <a:cubicBezTo>
                    <a:pt x="63" y="830"/>
                    <a:pt x="63" y="830"/>
                    <a:pt x="63" y="830"/>
                  </a:cubicBezTo>
                  <a:cubicBezTo>
                    <a:pt x="71" y="838"/>
                    <a:pt x="79" y="846"/>
                    <a:pt x="94" y="846"/>
                  </a:cubicBezTo>
                  <a:cubicBezTo>
                    <a:pt x="110" y="846"/>
                    <a:pt x="110" y="846"/>
                    <a:pt x="118" y="838"/>
                  </a:cubicBezTo>
                  <a:lnTo>
                    <a:pt x="126" y="830"/>
                  </a:lnTo>
                  <a:cubicBezTo>
                    <a:pt x="134" y="830"/>
                    <a:pt x="134" y="830"/>
                    <a:pt x="134" y="830"/>
                  </a:cubicBezTo>
                  <a:cubicBezTo>
                    <a:pt x="134" y="822"/>
                    <a:pt x="126" y="822"/>
                    <a:pt x="126" y="822"/>
                  </a:cubicBezTo>
                  <a:cubicBezTo>
                    <a:pt x="118" y="822"/>
                    <a:pt x="110" y="814"/>
                    <a:pt x="110" y="814"/>
                  </a:cubicBezTo>
                  <a:cubicBezTo>
                    <a:pt x="103" y="806"/>
                    <a:pt x="94" y="799"/>
                    <a:pt x="87" y="791"/>
                  </a:cubicBezTo>
                  <a:cubicBezTo>
                    <a:pt x="79" y="791"/>
                    <a:pt x="79" y="791"/>
                    <a:pt x="79" y="791"/>
                  </a:cubicBezTo>
                  <a:cubicBezTo>
                    <a:pt x="71" y="791"/>
                    <a:pt x="71" y="791"/>
                    <a:pt x="63" y="791"/>
                  </a:cubicBezTo>
                  <a:cubicBezTo>
                    <a:pt x="63" y="791"/>
                    <a:pt x="63" y="799"/>
                    <a:pt x="55" y="799"/>
                  </a:cubicBezTo>
                  <a:lnTo>
                    <a:pt x="47" y="791"/>
                  </a:lnTo>
                  <a:cubicBezTo>
                    <a:pt x="39" y="775"/>
                    <a:pt x="39" y="767"/>
                    <a:pt x="47" y="751"/>
                  </a:cubicBezTo>
                  <a:cubicBezTo>
                    <a:pt x="55" y="751"/>
                    <a:pt x="55" y="743"/>
                    <a:pt x="55" y="735"/>
                  </a:cubicBezTo>
                  <a:cubicBezTo>
                    <a:pt x="63" y="719"/>
                    <a:pt x="63" y="704"/>
                    <a:pt x="63" y="696"/>
                  </a:cubicBezTo>
                  <a:cubicBezTo>
                    <a:pt x="71" y="680"/>
                    <a:pt x="71" y="672"/>
                    <a:pt x="71" y="656"/>
                  </a:cubicBezTo>
                  <a:cubicBezTo>
                    <a:pt x="71" y="648"/>
                    <a:pt x="71" y="648"/>
                    <a:pt x="71" y="648"/>
                  </a:cubicBezTo>
                  <a:cubicBezTo>
                    <a:pt x="79" y="632"/>
                    <a:pt x="79" y="632"/>
                    <a:pt x="79" y="632"/>
                  </a:cubicBezTo>
                  <a:cubicBezTo>
                    <a:pt x="71" y="632"/>
                    <a:pt x="71" y="625"/>
                    <a:pt x="71" y="609"/>
                  </a:cubicBezTo>
                  <a:cubicBezTo>
                    <a:pt x="71" y="601"/>
                    <a:pt x="71" y="601"/>
                    <a:pt x="71" y="601"/>
                  </a:cubicBezTo>
                  <a:cubicBezTo>
                    <a:pt x="63" y="561"/>
                    <a:pt x="55" y="506"/>
                    <a:pt x="63" y="459"/>
                  </a:cubicBezTo>
                  <a:cubicBezTo>
                    <a:pt x="63" y="451"/>
                    <a:pt x="63" y="443"/>
                    <a:pt x="63" y="443"/>
                  </a:cubicBezTo>
                  <a:cubicBezTo>
                    <a:pt x="63" y="411"/>
                    <a:pt x="63" y="411"/>
                    <a:pt x="63" y="379"/>
                  </a:cubicBezTo>
                  <a:cubicBezTo>
                    <a:pt x="55" y="364"/>
                    <a:pt x="47" y="348"/>
                    <a:pt x="39" y="340"/>
                  </a:cubicBezTo>
                  <a:cubicBezTo>
                    <a:pt x="31" y="324"/>
                    <a:pt x="23" y="308"/>
                    <a:pt x="23" y="285"/>
                  </a:cubicBezTo>
                  <a:cubicBezTo>
                    <a:pt x="16" y="245"/>
                    <a:pt x="47" y="198"/>
                    <a:pt x="55" y="174"/>
                  </a:cubicBezTo>
                  <a:cubicBezTo>
                    <a:pt x="63" y="174"/>
                    <a:pt x="63" y="166"/>
                    <a:pt x="63" y="166"/>
                  </a:cubicBezTo>
                  <a:cubicBezTo>
                    <a:pt x="71" y="158"/>
                    <a:pt x="71" y="158"/>
                    <a:pt x="71" y="150"/>
                  </a:cubicBezTo>
                  <a:cubicBezTo>
                    <a:pt x="71" y="150"/>
                    <a:pt x="71" y="150"/>
                    <a:pt x="63" y="135"/>
                  </a:cubicBezTo>
                  <a:lnTo>
                    <a:pt x="71" y="126"/>
                  </a:lnTo>
                  <a:lnTo>
                    <a:pt x="71" y="126"/>
                  </a:lnTo>
                  <a:cubicBezTo>
                    <a:pt x="79" y="126"/>
                    <a:pt x="87" y="135"/>
                    <a:pt x="87" y="135"/>
                  </a:cubicBezTo>
                  <a:cubicBezTo>
                    <a:pt x="158" y="245"/>
                    <a:pt x="300" y="293"/>
                    <a:pt x="379" y="316"/>
                  </a:cubicBezTo>
                  <a:cubicBezTo>
                    <a:pt x="395" y="324"/>
                    <a:pt x="411" y="324"/>
                    <a:pt x="419" y="332"/>
                  </a:cubicBezTo>
                  <a:cubicBezTo>
                    <a:pt x="434" y="332"/>
                    <a:pt x="443" y="340"/>
                    <a:pt x="450" y="340"/>
                  </a:cubicBezTo>
                  <a:cubicBezTo>
                    <a:pt x="474" y="356"/>
                    <a:pt x="474" y="356"/>
                    <a:pt x="498" y="356"/>
                  </a:cubicBezTo>
                  <a:cubicBezTo>
                    <a:pt x="529" y="356"/>
                    <a:pt x="537" y="372"/>
                    <a:pt x="553" y="395"/>
                  </a:cubicBezTo>
                  <a:cubicBezTo>
                    <a:pt x="553" y="403"/>
                    <a:pt x="561" y="411"/>
                    <a:pt x="569" y="411"/>
                  </a:cubicBezTo>
                  <a:lnTo>
                    <a:pt x="577" y="403"/>
                  </a:lnTo>
                  <a:cubicBezTo>
                    <a:pt x="577" y="395"/>
                    <a:pt x="585" y="395"/>
                    <a:pt x="593" y="395"/>
                  </a:cubicBezTo>
                  <a:cubicBezTo>
                    <a:pt x="601" y="395"/>
                    <a:pt x="616" y="411"/>
                    <a:pt x="616" y="435"/>
                  </a:cubicBezTo>
                  <a:cubicBezTo>
                    <a:pt x="624" y="443"/>
                    <a:pt x="624" y="451"/>
                    <a:pt x="624" y="466"/>
                  </a:cubicBezTo>
                  <a:cubicBezTo>
                    <a:pt x="624" y="474"/>
                    <a:pt x="624" y="490"/>
                    <a:pt x="624" y="506"/>
                  </a:cubicBezTo>
                  <a:cubicBezTo>
                    <a:pt x="624" y="514"/>
                    <a:pt x="624" y="522"/>
                    <a:pt x="632" y="522"/>
                  </a:cubicBezTo>
                  <a:lnTo>
                    <a:pt x="632" y="522"/>
                  </a:lnTo>
                  <a:cubicBezTo>
                    <a:pt x="632" y="522"/>
                    <a:pt x="632" y="522"/>
                    <a:pt x="640" y="522"/>
                  </a:cubicBezTo>
                  <a:cubicBezTo>
                    <a:pt x="648" y="522"/>
                    <a:pt x="648" y="522"/>
                    <a:pt x="656" y="530"/>
                  </a:cubicBezTo>
                  <a:cubicBezTo>
                    <a:pt x="664" y="538"/>
                    <a:pt x="664" y="561"/>
                    <a:pt x="664" y="577"/>
                  </a:cubicBezTo>
                  <a:cubicBezTo>
                    <a:pt x="664" y="585"/>
                    <a:pt x="656" y="593"/>
                    <a:pt x="640" y="593"/>
                  </a:cubicBezTo>
                  <a:cubicBezTo>
                    <a:pt x="640" y="593"/>
                    <a:pt x="632" y="601"/>
                    <a:pt x="624" y="601"/>
                  </a:cubicBezTo>
                  <a:cubicBezTo>
                    <a:pt x="616" y="609"/>
                    <a:pt x="616" y="617"/>
                    <a:pt x="616" y="625"/>
                  </a:cubicBezTo>
                  <a:cubicBezTo>
                    <a:pt x="608" y="632"/>
                    <a:pt x="608" y="641"/>
                    <a:pt x="593" y="648"/>
                  </a:cubicBezTo>
                  <a:cubicBezTo>
                    <a:pt x="593" y="656"/>
                    <a:pt x="593" y="656"/>
                    <a:pt x="593" y="656"/>
                  </a:cubicBezTo>
                  <a:cubicBezTo>
                    <a:pt x="593" y="664"/>
                    <a:pt x="608" y="672"/>
                    <a:pt x="616" y="672"/>
                  </a:cubicBezTo>
                  <a:cubicBezTo>
                    <a:pt x="632" y="680"/>
                    <a:pt x="624" y="696"/>
                    <a:pt x="624" y="712"/>
                  </a:cubicBezTo>
                  <a:cubicBezTo>
                    <a:pt x="616" y="719"/>
                    <a:pt x="616" y="735"/>
                    <a:pt x="616" y="743"/>
                  </a:cubicBezTo>
                  <a:cubicBezTo>
                    <a:pt x="616" y="767"/>
                    <a:pt x="593" y="806"/>
                    <a:pt x="569" y="799"/>
                  </a:cubicBezTo>
                  <a:cubicBezTo>
                    <a:pt x="553" y="799"/>
                    <a:pt x="545" y="791"/>
                    <a:pt x="545" y="783"/>
                  </a:cubicBezTo>
                  <a:cubicBezTo>
                    <a:pt x="545" y="775"/>
                    <a:pt x="553" y="775"/>
                    <a:pt x="545" y="767"/>
                  </a:cubicBezTo>
                  <a:lnTo>
                    <a:pt x="545" y="759"/>
                  </a:lnTo>
                  <a:cubicBezTo>
                    <a:pt x="545" y="767"/>
                    <a:pt x="545" y="767"/>
                    <a:pt x="545" y="767"/>
                  </a:cubicBezTo>
                  <a:cubicBezTo>
                    <a:pt x="537" y="767"/>
                    <a:pt x="537" y="775"/>
                    <a:pt x="529" y="783"/>
                  </a:cubicBezTo>
                  <a:lnTo>
                    <a:pt x="521" y="791"/>
                  </a:lnTo>
                  <a:cubicBezTo>
                    <a:pt x="521" y="799"/>
                    <a:pt x="521" y="814"/>
                    <a:pt x="506" y="814"/>
                  </a:cubicBezTo>
                  <a:cubicBezTo>
                    <a:pt x="498" y="814"/>
                    <a:pt x="498" y="806"/>
                    <a:pt x="498" y="806"/>
                  </a:cubicBezTo>
                  <a:cubicBezTo>
                    <a:pt x="490" y="799"/>
                    <a:pt x="498" y="791"/>
                    <a:pt x="498" y="783"/>
                  </a:cubicBezTo>
                  <a:cubicBezTo>
                    <a:pt x="498" y="775"/>
                    <a:pt x="506" y="767"/>
                    <a:pt x="506" y="759"/>
                  </a:cubicBezTo>
                  <a:cubicBezTo>
                    <a:pt x="506" y="751"/>
                    <a:pt x="506" y="751"/>
                    <a:pt x="506" y="751"/>
                  </a:cubicBezTo>
                  <a:cubicBezTo>
                    <a:pt x="498" y="751"/>
                    <a:pt x="498" y="751"/>
                    <a:pt x="490" y="767"/>
                  </a:cubicBezTo>
                  <a:cubicBezTo>
                    <a:pt x="482" y="783"/>
                    <a:pt x="474" y="791"/>
                    <a:pt x="466" y="799"/>
                  </a:cubicBezTo>
                  <a:cubicBezTo>
                    <a:pt x="458" y="806"/>
                    <a:pt x="450" y="814"/>
                    <a:pt x="443" y="822"/>
                  </a:cubicBezTo>
                  <a:lnTo>
                    <a:pt x="443" y="830"/>
                  </a:lnTo>
                  <a:cubicBezTo>
                    <a:pt x="443" y="838"/>
                    <a:pt x="458" y="846"/>
                    <a:pt x="482" y="854"/>
                  </a:cubicBezTo>
                  <a:cubicBezTo>
                    <a:pt x="490" y="854"/>
                    <a:pt x="498" y="854"/>
                    <a:pt x="506" y="862"/>
                  </a:cubicBezTo>
                  <a:cubicBezTo>
                    <a:pt x="521" y="862"/>
                    <a:pt x="529" y="862"/>
                    <a:pt x="537" y="862"/>
                  </a:cubicBezTo>
                  <a:cubicBezTo>
                    <a:pt x="537" y="862"/>
                    <a:pt x="545" y="862"/>
                    <a:pt x="545" y="854"/>
                  </a:cubicBezTo>
                  <a:cubicBezTo>
                    <a:pt x="553" y="854"/>
                    <a:pt x="561" y="846"/>
                    <a:pt x="577" y="838"/>
                  </a:cubicBezTo>
                  <a:cubicBezTo>
                    <a:pt x="608" y="830"/>
                    <a:pt x="616" y="822"/>
                    <a:pt x="624" y="806"/>
                  </a:cubicBezTo>
                  <a:cubicBezTo>
                    <a:pt x="624" y="806"/>
                    <a:pt x="632" y="799"/>
                    <a:pt x="632" y="791"/>
                  </a:cubicBezTo>
                  <a:cubicBezTo>
                    <a:pt x="656" y="775"/>
                    <a:pt x="656" y="775"/>
                    <a:pt x="656" y="759"/>
                  </a:cubicBezTo>
                  <a:lnTo>
                    <a:pt x="656" y="751"/>
                  </a:lnTo>
                  <a:lnTo>
                    <a:pt x="656" y="743"/>
                  </a:lnTo>
                  <a:cubicBezTo>
                    <a:pt x="664" y="727"/>
                    <a:pt x="664" y="719"/>
                    <a:pt x="672" y="704"/>
                  </a:cubicBezTo>
                  <a:cubicBezTo>
                    <a:pt x="680" y="688"/>
                    <a:pt x="680" y="688"/>
                    <a:pt x="672" y="656"/>
                  </a:cubicBezTo>
                  <a:cubicBezTo>
                    <a:pt x="664" y="632"/>
                    <a:pt x="672" y="625"/>
                    <a:pt x="680" y="617"/>
                  </a:cubicBezTo>
                  <a:cubicBezTo>
                    <a:pt x="680" y="609"/>
                    <a:pt x="680" y="609"/>
                    <a:pt x="687" y="609"/>
                  </a:cubicBezTo>
                  <a:cubicBezTo>
                    <a:pt x="687" y="601"/>
                    <a:pt x="687" y="601"/>
                    <a:pt x="696" y="593"/>
                  </a:cubicBezTo>
                  <a:cubicBezTo>
                    <a:pt x="703" y="585"/>
                    <a:pt x="711" y="569"/>
                    <a:pt x="727" y="561"/>
                  </a:cubicBezTo>
                  <a:cubicBezTo>
                    <a:pt x="743" y="553"/>
                    <a:pt x="743" y="546"/>
                    <a:pt x="751" y="530"/>
                  </a:cubicBezTo>
                  <a:cubicBezTo>
                    <a:pt x="751" y="522"/>
                    <a:pt x="751" y="522"/>
                    <a:pt x="751" y="522"/>
                  </a:cubicBezTo>
                  <a:cubicBezTo>
                    <a:pt x="767" y="498"/>
                    <a:pt x="767" y="474"/>
                    <a:pt x="759" y="466"/>
                  </a:cubicBezTo>
                  <a:cubicBezTo>
                    <a:pt x="751" y="459"/>
                    <a:pt x="743" y="435"/>
                    <a:pt x="735" y="411"/>
                  </a:cubicBezTo>
                  <a:cubicBezTo>
                    <a:pt x="735" y="395"/>
                    <a:pt x="743" y="395"/>
                    <a:pt x="743" y="388"/>
                  </a:cubicBezTo>
                  <a:cubicBezTo>
                    <a:pt x="751" y="388"/>
                    <a:pt x="751" y="379"/>
                    <a:pt x="759" y="372"/>
                  </a:cubicBezTo>
                  <a:cubicBezTo>
                    <a:pt x="759" y="364"/>
                    <a:pt x="751" y="356"/>
                    <a:pt x="743" y="348"/>
                  </a:cubicBezTo>
                  <a:cubicBezTo>
                    <a:pt x="735" y="348"/>
                    <a:pt x="735" y="348"/>
                    <a:pt x="727" y="340"/>
                  </a:cubicBezTo>
                  <a:lnTo>
                    <a:pt x="727" y="332"/>
                  </a:lnTo>
                  <a:cubicBezTo>
                    <a:pt x="719" y="324"/>
                    <a:pt x="719" y="316"/>
                    <a:pt x="703" y="301"/>
                  </a:cubicBezTo>
                  <a:cubicBezTo>
                    <a:pt x="696" y="301"/>
                    <a:pt x="687" y="293"/>
                    <a:pt x="696" y="285"/>
                  </a:cubicBezTo>
                  <a:cubicBezTo>
                    <a:pt x="696" y="277"/>
                    <a:pt x="703" y="277"/>
                    <a:pt x="719" y="277"/>
                  </a:cubicBezTo>
                  <a:cubicBezTo>
                    <a:pt x="727" y="277"/>
                    <a:pt x="727" y="277"/>
                    <a:pt x="727" y="277"/>
                  </a:cubicBezTo>
                  <a:cubicBezTo>
                    <a:pt x="727" y="277"/>
                    <a:pt x="727" y="277"/>
                    <a:pt x="735" y="277"/>
                  </a:cubicBezTo>
                  <a:lnTo>
                    <a:pt x="735" y="277"/>
                  </a:lnTo>
                  <a:lnTo>
                    <a:pt x="735" y="277"/>
                  </a:lnTo>
                  <a:cubicBezTo>
                    <a:pt x="735" y="277"/>
                    <a:pt x="735" y="277"/>
                    <a:pt x="735" y="269"/>
                  </a:cubicBezTo>
                  <a:cubicBezTo>
                    <a:pt x="735" y="253"/>
                    <a:pt x="743" y="245"/>
                    <a:pt x="743" y="237"/>
                  </a:cubicBezTo>
                  <a:cubicBezTo>
                    <a:pt x="759" y="221"/>
                    <a:pt x="759" y="206"/>
                    <a:pt x="767" y="182"/>
                  </a:cubicBezTo>
                  <a:cubicBezTo>
                    <a:pt x="767" y="166"/>
                    <a:pt x="767" y="158"/>
                    <a:pt x="759" y="150"/>
                  </a:cubicBezTo>
                  <a:cubicBezTo>
                    <a:pt x="759" y="142"/>
                    <a:pt x="759" y="142"/>
                    <a:pt x="759" y="135"/>
                  </a:cubicBezTo>
                  <a:cubicBezTo>
                    <a:pt x="751" y="126"/>
                    <a:pt x="743" y="126"/>
                    <a:pt x="735" y="119"/>
                  </a:cubicBezTo>
                  <a:cubicBezTo>
                    <a:pt x="727" y="119"/>
                    <a:pt x="719" y="111"/>
                    <a:pt x="711" y="103"/>
                  </a:cubicBezTo>
                  <a:cubicBezTo>
                    <a:pt x="696" y="87"/>
                    <a:pt x="696" y="71"/>
                    <a:pt x="696" y="55"/>
                  </a:cubicBezTo>
                  <a:cubicBezTo>
                    <a:pt x="696" y="48"/>
                    <a:pt x="696" y="39"/>
                    <a:pt x="696" y="32"/>
                  </a:cubicBezTo>
                  <a:cubicBezTo>
                    <a:pt x="687" y="16"/>
                    <a:pt x="680" y="16"/>
                    <a:pt x="672" y="16"/>
                  </a:cubicBezTo>
                  <a:cubicBezTo>
                    <a:pt x="672" y="16"/>
                    <a:pt x="664" y="16"/>
                    <a:pt x="656" y="8"/>
                  </a:cubicBezTo>
                  <a:cubicBezTo>
                    <a:pt x="640" y="0"/>
                    <a:pt x="640" y="0"/>
                    <a:pt x="640" y="0"/>
                  </a:cubicBezTo>
                  <a:cubicBezTo>
                    <a:pt x="656" y="0"/>
                    <a:pt x="656" y="0"/>
                    <a:pt x="656" y="0"/>
                  </a:cubicBezTo>
                  <a:cubicBezTo>
                    <a:pt x="664" y="8"/>
                    <a:pt x="1367" y="206"/>
                    <a:pt x="2450" y="427"/>
                  </a:cubicBezTo>
                  <a:cubicBezTo>
                    <a:pt x="2458" y="435"/>
                    <a:pt x="2458" y="435"/>
                    <a:pt x="2458" y="435"/>
                  </a:cubicBezTo>
                  <a:cubicBezTo>
                    <a:pt x="2450" y="435"/>
                    <a:pt x="2450" y="435"/>
                    <a:pt x="2450" y="435"/>
                  </a:cubicBezTo>
                  <a:cubicBezTo>
                    <a:pt x="2427" y="569"/>
                    <a:pt x="2348" y="1004"/>
                    <a:pt x="2340" y="1028"/>
                  </a:cubicBezTo>
                  <a:cubicBezTo>
                    <a:pt x="2340" y="1036"/>
                    <a:pt x="2324" y="1083"/>
                    <a:pt x="2316" y="1138"/>
                  </a:cubicBezTo>
                  <a:cubicBezTo>
                    <a:pt x="2284" y="1273"/>
                    <a:pt x="2245" y="1471"/>
                    <a:pt x="2229" y="1494"/>
                  </a:cubicBezTo>
                  <a:cubicBezTo>
                    <a:pt x="2213" y="1526"/>
                    <a:pt x="2213" y="1660"/>
                    <a:pt x="2229" y="1684"/>
                  </a:cubicBezTo>
                  <a:cubicBezTo>
                    <a:pt x="2237" y="1700"/>
                    <a:pt x="2229" y="1723"/>
                    <a:pt x="2221" y="1747"/>
                  </a:cubicBezTo>
                  <a:cubicBezTo>
                    <a:pt x="2221" y="1755"/>
                    <a:pt x="2221" y="1763"/>
                    <a:pt x="2221" y="1771"/>
                  </a:cubicBezTo>
                  <a:cubicBezTo>
                    <a:pt x="2213" y="1779"/>
                    <a:pt x="2213" y="1795"/>
                    <a:pt x="2221" y="1826"/>
                  </a:cubicBezTo>
                  <a:close/>
                  <a:moveTo>
                    <a:pt x="1557" y="1684"/>
                  </a:moveTo>
                  <a:lnTo>
                    <a:pt x="1557" y="1684"/>
                  </a:lnTo>
                  <a:cubicBezTo>
                    <a:pt x="1604" y="1684"/>
                    <a:pt x="1739" y="1716"/>
                    <a:pt x="1786" y="1739"/>
                  </a:cubicBezTo>
                  <a:cubicBezTo>
                    <a:pt x="1842" y="1771"/>
                    <a:pt x="2197" y="1818"/>
                    <a:pt x="2205" y="1818"/>
                  </a:cubicBezTo>
                  <a:cubicBezTo>
                    <a:pt x="2213" y="1818"/>
                    <a:pt x="2213" y="1818"/>
                    <a:pt x="2213" y="1818"/>
                  </a:cubicBezTo>
                  <a:cubicBezTo>
                    <a:pt x="2213" y="1795"/>
                    <a:pt x="2205" y="1779"/>
                    <a:pt x="2213" y="1771"/>
                  </a:cubicBezTo>
                  <a:cubicBezTo>
                    <a:pt x="2213" y="1763"/>
                    <a:pt x="2213" y="1755"/>
                    <a:pt x="2213" y="1747"/>
                  </a:cubicBezTo>
                  <a:cubicBezTo>
                    <a:pt x="2221" y="1723"/>
                    <a:pt x="2229" y="1700"/>
                    <a:pt x="2221" y="1684"/>
                  </a:cubicBezTo>
                  <a:cubicBezTo>
                    <a:pt x="2205" y="1668"/>
                    <a:pt x="2205" y="1518"/>
                    <a:pt x="2221" y="1486"/>
                  </a:cubicBezTo>
                  <a:cubicBezTo>
                    <a:pt x="2237" y="1471"/>
                    <a:pt x="2284" y="1257"/>
                    <a:pt x="2308" y="1138"/>
                  </a:cubicBezTo>
                  <a:cubicBezTo>
                    <a:pt x="2324" y="1075"/>
                    <a:pt x="2332" y="1036"/>
                    <a:pt x="2332" y="1028"/>
                  </a:cubicBezTo>
                  <a:cubicBezTo>
                    <a:pt x="2340" y="1004"/>
                    <a:pt x="2419" y="577"/>
                    <a:pt x="2443" y="435"/>
                  </a:cubicBezTo>
                  <a:cubicBezTo>
                    <a:pt x="1518" y="245"/>
                    <a:pt x="861" y="63"/>
                    <a:pt x="696" y="24"/>
                  </a:cubicBezTo>
                  <a:lnTo>
                    <a:pt x="696" y="24"/>
                  </a:lnTo>
                  <a:cubicBezTo>
                    <a:pt x="703" y="39"/>
                    <a:pt x="703" y="48"/>
                    <a:pt x="703" y="55"/>
                  </a:cubicBezTo>
                  <a:cubicBezTo>
                    <a:pt x="703" y="71"/>
                    <a:pt x="703" y="87"/>
                    <a:pt x="719" y="95"/>
                  </a:cubicBezTo>
                  <a:cubicBezTo>
                    <a:pt x="727" y="103"/>
                    <a:pt x="735" y="111"/>
                    <a:pt x="743" y="111"/>
                  </a:cubicBezTo>
                  <a:cubicBezTo>
                    <a:pt x="751" y="119"/>
                    <a:pt x="759" y="126"/>
                    <a:pt x="759" y="135"/>
                  </a:cubicBezTo>
                  <a:cubicBezTo>
                    <a:pt x="767" y="142"/>
                    <a:pt x="767" y="142"/>
                    <a:pt x="767" y="142"/>
                  </a:cubicBezTo>
                  <a:cubicBezTo>
                    <a:pt x="767" y="150"/>
                    <a:pt x="774" y="158"/>
                    <a:pt x="774" y="182"/>
                  </a:cubicBezTo>
                  <a:cubicBezTo>
                    <a:pt x="767" y="206"/>
                    <a:pt x="767" y="221"/>
                    <a:pt x="751" y="237"/>
                  </a:cubicBezTo>
                  <a:cubicBezTo>
                    <a:pt x="751" y="245"/>
                    <a:pt x="743" y="253"/>
                    <a:pt x="743" y="269"/>
                  </a:cubicBezTo>
                  <a:cubicBezTo>
                    <a:pt x="743" y="277"/>
                    <a:pt x="743" y="277"/>
                    <a:pt x="743" y="285"/>
                  </a:cubicBezTo>
                  <a:lnTo>
                    <a:pt x="735" y="285"/>
                  </a:lnTo>
                  <a:cubicBezTo>
                    <a:pt x="735" y="285"/>
                    <a:pt x="735" y="285"/>
                    <a:pt x="727" y="285"/>
                  </a:cubicBezTo>
                  <a:lnTo>
                    <a:pt x="727" y="285"/>
                  </a:lnTo>
                  <a:cubicBezTo>
                    <a:pt x="719" y="285"/>
                    <a:pt x="719" y="285"/>
                    <a:pt x="719" y="285"/>
                  </a:cubicBezTo>
                  <a:cubicBezTo>
                    <a:pt x="703" y="285"/>
                    <a:pt x="703" y="285"/>
                    <a:pt x="703" y="285"/>
                  </a:cubicBezTo>
                  <a:lnTo>
                    <a:pt x="703" y="293"/>
                  </a:lnTo>
                  <a:cubicBezTo>
                    <a:pt x="719" y="308"/>
                    <a:pt x="727" y="316"/>
                    <a:pt x="727" y="324"/>
                  </a:cubicBezTo>
                  <a:cubicBezTo>
                    <a:pt x="735" y="332"/>
                    <a:pt x="735" y="332"/>
                    <a:pt x="735" y="340"/>
                  </a:cubicBezTo>
                  <a:cubicBezTo>
                    <a:pt x="735" y="340"/>
                    <a:pt x="743" y="340"/>
                    <a:pt x="751" y="348"/>
                  </a:cubicBezTo>
                  <a:cubicBezTo>
                    <a:pt x="759" y="348"/>
                    <a:pt x="767" y="356"/>
                    <a:pt x="759" y="372"/>
                  </a:cubicBezTo>
                  <a:cubicBezTo>
                    <a:pt x="759" y="379"/>
                    <a:pt x="751" y="388"/>
                    <a:pt x="751" y="395"/>
                  </a:cubicBezTo>
                  <a:cubicBezTo>
                    <a:pt x="743" y="395"/>
                    <a:pt x="743" y="403"/>
                    <a:pt x="743" y="411"/>
                  </a:cubicBezTo>
                  <a:cubicBezTo>
                    <a:pt x="751" y="435"/>
                    <a:pt x="759" y="451"/>
                    <a:pt x="767" y="459"/>
                  </a:cubicBezTo>
                  <a:cubicBezTo>
                    <a:pt x="774" y="474"/>
                    <a:pt x="767" y="506"/>
                    <a:pt x="759" y="522"/>
                  </a:cubicBezTo>
                  <a:cubicBezTo>
                    <a:pt x="759" y="530"/>
                    <a:pt x="759" y="530"/>
                    <a:pt x="759" y="530"/>
                  </a:cubicBezTo>
                  <a:cubicBezTo>
                    <a:pt x="751" y="546"/>
                    <a:pt x="743" y="553"/>
                    <a:pt x="727" y="569"/>
                  </a:cubicBezTo>
                  <a:cubicBezTo>
                    <a:pt x="719" y="577"/>
                    <a:pt x="711" y="585"/>
                    <a:pt x="703" y="601"/>
                  </a:cubicBezTo>
                  <a:cubicBezTo>
                    <a:pt x="696" y="601"/>
                    <a:pt x="696" y="609"/>
                    <a:pt x="687" y="609"/>
                  </a:cubicBezTo>
                  <a:cubicBezTo>
                    <a:pt x="687" y="617"/>
                    <a:pt x="687" y="617"/>
                    <a:pt x="687" y="617"/>
                  </a:cubicBezTo>
                  <a:cubicBezTo>
                    <a:pt x="672" y="632"/>
                    <a:pt x="672" y="632"/>
                    <a:pt x="680" y="656"/>
                  </a:cubicBezTo>
                  <a:cubicBezTo>
                    <a:pt x="687" y="680"/>
                    <a:pt x="687" y="688"/>
                    <a:pt x="680" y="712"/>
                  </a:cubicBezTo>
                  <a:cubicBezTo>
                    <a:pt x="672" y="719"/>
                    <a:pt x="672" y="727"/>
                    <a:pt x="664" y="743"/>
                  </a:cubicBezTo>
                  <a:lnTo>
                    <a:pt x="664" y="751"/>
                  </a:lnTo>
                  <a:cubicBezTo>
                    <a:pt x="664" y="759"/>
                    <a:pt x="664" y="759"/>
                    <a:pt x="664" y="759"/>
                  </a:cubicBezTo>
                  <a:cubicBezTo>
                    <a:pt x="664" y="775"/>
                    <a:pt x="656" y="775"/>
                    <a:pt x="640" y="799"/>
                  </a:cubicBezTo>
                  <a:cubicBezTo>
                    <a:pt x="632" y="806"/>
                    <a:pt x="632" y="806"/>
                    <a:pt x="632" y="814"/>
                  </a:cubicBezTo>
                  <a:cubicBezTo>
                    <a:pt x="616" y="822"/>
                    <a:pt x="616" y="830"/>
                    <a:pt x="577" y="846"/>
                  </a:cubicBezTo>
                  <a:cubicBezTo>
                    <a:pt x="561" y="854"/>
                    <a:pt x="553" y="854"/>
                    <a:pt x="553" y="862"/>
                  </a:cubicBezTo>
                  <a:cubicBezTo>
                    <a:pt x="545" y="870"/>
                    <a:pt x="537" y="878"/>
                    <a:pt x="506" y="862"/>
                  </a:cubicBezTo>
                  <a:cubicBezTo>
                    <a:pt x="498" y="862"/>
                    <a:pt x="490" y="862"/>
                    <a:pt x="482" y="862"/>
                  </a:cubicBezTo>
                  <a:cubicBezTo>
                    <a:pt x="458" y="854"/>
                    <a:pt x="443" y="846"/>
                    <a:pt x="434" y="838"/>
                  </a:cubicBezTo>
                  <a:cubicBezTo>
                    <a:pt x="434" y="830"/>
                    <a:pt x="434" y="822"/>
                    <a:pt x="434" y="822"/>
                  </a:cubicBezTo>
                  <a:cubicBezTo>
                    <a:pt x="443" y="806"/>
                    <a:pt x="450" y="799"/>
                    <a:pt x="458" y="791"/>
                  </a:cubicBezTo>
                  <a:cubicBezTo>
                    <a:pt x="466" y="783"/>
                    <a:pt x="474" y="783"/>
                    <a:pt x="482" y="767"/>
                  </a:cubicBezTo>
                  <a:cubicBezTo>
                    <a:pt x="482" y="759"/>
                    <a:pt x="490" y="743"/>
                    <a:pt x="506" y="743"/>
                  </a:cubicBezTo>
                  <a:cubicBezTo>
                    <a:pt x="506" y="743"/>
                    <a:pt x="514" y="743"/>
                    <a:pt x="514" y="759"/>
                  </a:cubicBezTo>
                  <a:cubicBezTo>
                    <a:pt x="514" y="767"/>
                    <a:pt x="506" y="775"/>
                    <a:pt x="506" y="783"/>
                  </a:cubicBezTo>
                  <a:cubicBezTo>
                    <a:pt x="506" y="791"/>
                    <a:pt x="498" y="799"/>
                    <a:pt x="498" y="799"/>
                  </a:cubicBezTo>
                  <a:cubicBezTo>
                    <a:pt x="506" y="806"/>
                    <a:pt x="506" y="806"/>
                    <a:pt x="506" y="806"/>
                  </a:cubicBezTo>
                  <a:cubicBezTo>
                    <a:pt x="514" y="806"/>
                    <a:pt x="514" y="799"/>
                    <a:pt x="514" y="791"/>
                  </a:cubicBezTo>
                  <a:cubicBezTo>
                    <a:pt x="514" y="791"/>
                    <a:pt x="521" y="783"/>
                    <a:pt x="529" y="775"/>
                  </a:cubicBezTo>
                  <a:cubicBezTo>
                    <a:pt x="529" y="767"/>
                    <a:pt x="537" y="767"/>
                    <a:pt x="537" y="759"/>
                  </a:cubicBezTo>
                  <a:cubicBezTo>
                    <a:pt x="537" y="759"/>
                    <a:pt x="537" y="751"/>
                    <a:pt x="545" y="751"/>
                  </a:cubicBezTo>
                  <a:cubicBezTo>
                    <a:pt x="545" y="751"/>
                    <a:pt x="553" y="759"/>
                    <a:pt x="553" y="767"/>
                  </a:cubicBezTo>
                  <a:cubicBezTo>
                    <a:pt x="553" y="775"/>
                    <a:pt x="553" y="775"/>
                    <a:pt x="553" y="783"/>
                  </a:cubicBezTo>
                  <a:cubicBezTo>
                    <a:pt x="553" y="791"/>
                    <a:pt x="553" y="791"/>
                    <a:pt x="569" y="791"/>
                  </a:cubicBezTo>
                  <a:cubicBezTo>
                    <a:pt x="593" y="799"/>
                    <a:pt x="608" y="767"/>
                    <a:pt x="608" y="743"/>
                  </a:cubicBezTo>
                  <a:cubicBezTo>
                    <a:pt x="608" y="727"/>
                    <a:pt x="616" y="719"/>
                    <a:pt x="616" y="712"/>
                  </a:cubicBezTo>
                  <a:cubicBezTo>
                    <a:pt x="624" y="688"/>
                    <a:pt x="624" y="680"/>
                    <a:pt x="616" y="680"/>
                  </a:cubicBezTo>
                  <a:cubicBezTo>
                    <a:pt x="601" y="672"/>
                    <a:pt x="585" y="672"/>
                    <a:pt x="585" y="664"/>
                  </a:cubicBezTo>
                  <a:cubicBezTo>
                    <a:pt x="585" y="656"/>
                    <a:pt x="585" y="648"/>
                    <a:pt x="593" y="648"/>
                  </a:cubicBezTo>
                  <a:cubicBezTo>
                    <a:pt x="601" y="632"/>
                    <a:pt x="608" y="625"/>
                    <a:pt x="608" y="617"/>
                  </a:cubicBezTo>
                  <a:cubicBezTo>
                    <a:pt x="608" y="609"/>
                    <a:pt x="616" y="609"/>
                    <a:pt x="616" y="601"/>
                  </a:cubicBezTo>
                  <a:cubicBezTo>
                    <a:pt x="624" y="593"/>
                    <a:pt x="632" y="593"/>
                    <a:pt x="640" y="585"/>
                  </a:cubicBezTo>
                  <a:cubicBezTo>
                    <a:pt x="656" y="585"/>
                    <a:pt x="656" y="585"/>
                    <a:pt x="656" y="577"/>
                  </a:cubicBezTo>
                  <a:cubicBezTo>
                    <a:pt x="656" y="561"/>
                    <a:pt x="656" y="538"/>
                    <a:pt x="648" y="530"/>
                  </a:cubicBezTo>
                  <a:lnTo>
                    <a:pt x="640" y="530"/>
                  </a:lnTo>
                  <a:lnTo>
                    <a:pt x="632" y="530"/>
                  </a:lnTo>
                  <a:cubicBezTo>
                    <a:pt x="632" y="530"/>
                    <a:pt x="632" y="530"/>
                    <a:pt x="624" y="530"/>
                  </a:cubicBezTo>
                  <a:cubicBezTo>
                    <a:pt x="624" y="530"/>
                    <a:pt x="616" y="522"/>
                    <a:pt x="616" y="506"/>
                  </a:cubicBezTo>
                  <a:cubicBezTo>
                    <a:pt x="616" y="490"/>
                    <a:pt x="616" y="474"/>
                    <a:pt x="616" y="466"/>
                  </a:cubicBezTo>
                  <a:cubicBezTo>
                    <a:pt x="616" y="459"/>
                    <a:pt x="616" y="443"/>
                    <a:pt x="616" y="435"/>
                  </a:cubicBezTo>
                  <a:cubicBezTo>
                    <a:pt x="608" y="411"/>
                    <a:pt x="601" y="403"/>
                    <a:pt x="593" y="403"/>
                  </a:cubicBezTo>
                  <a:cubicBezTo>
                    <a:pt x="585" y="403"/>
                    <a:pt x="585" y="403"/>
                    <a:pt x="585" y="403"/>
                  </a:cubicBezTo>
                  <a:cubicBezTo>
                    <a:pt x="577" y="419"/>
                    <a:pt x="569" y="419"/>
                    <a:pt x="569" y="419"/>
                  </a:cubicBezTo>
                  <a:cubicBezTo>
                    <a:pt x="561" y="419"/>
                    <a:pt x="553" y="411"/>
                    <a:pt x="545" y="395"/>
                  </a:cubicBezTo>
                  <a:cubicBezTo>
                    <a:pt x="529" y="372"/>
                    <a:pt x="521" y="364"/>
                    <a:pt x="498" y="364"/>
                  </a:cubicBezTo>
                  <a:cubicBezTo>
                    <a:pt x="474" y="364"/>
                    <a:pt x="474" y="364"/>
                    <a:pt x="443" y="348"/>
                  </a:cubicBezTo>
                  <a:cubicBezTo>
                    <a:pt x="434" y="348"/>
                    <a:pt x="427" y="340"/>
                    <a:pt x="419" y="340"/>
                  </a:cubicBezTo>
                  <a:cubicBezTo>
                    <a:pt x="411" y="332"/>
                    <a:pt x="395" y="332"/>
                    <a:pt x="379" y="324"/>
                  </a:cubicBezTo>
                  <a:cubicBezTo>
                    <a:pt x="300" y="301"/>
                    <a:pt x="158" y="253"/>
                    <a:pt x="87" y="142"/>
                  </a:cubicBezTo>
                  <a:cubicBezTo>
                    <a:pt x="79" y="135"/>
                    <a:pt x="79" y="135"/>
                    <a:pt x="71" y="135"/>
                  </a:cubicBezTo>
                  <a:lnTo>
                    <a:pt x="71" y="135"/>
                  </a:lnTo>
                  <a:cubicBezTo>
                    <a:pt x="71" y="142"/>
                    <a:pt x="79" y="150"/>
                    <a:pt x="79" y="150"/>
                  </a:cubicBezTo>
                  <a:cubicBezTo>
                    <a:pt x="79" y="158"/>
                    <a:pt x="79" y="158"/>
                    <a:pt x="71" y="166"/>
                  </a:cubicBezTo>
                  <a:cubicBezTo>
                    <a:pt x="71" y="174"/>
                    <a:pt x="71" y="174"/>
                    <a:pt x="63" y="182"/>
                  </a:cubicBezTo>
                  <a:cubicBezTo>
                    <a:pt x="47" y="206"/>
                    <a:pt x="23" y="245"/>
                    <a:pt x="31" y="285"/>
                  </a:cubicBezTo>
                  <a:cubicBezTo>
                    <a:pt x="31" y="301"/>
                    <a:pt x="39" y="316"/>
                    <a:pt x="47" y="332"/>
                  </a:cubicBezTo>
                  <a:cubicBezTo>
                    <a:pt x="55" y="348"/>
                    <a:pt x="63" y="356"/>
                    <a:pt x="71" y="379"/>
                  </a:cubicBezTo>
                  <a:cubicBezTo>
                    <a:pt x="71" y="411"/>
                    <a:pt x="71" y="411"/>
                    <a:pt x="71" y="443"/>
                  </a:cubicBezTo>
                  <a:cubicBezTo>
                    <a:pt x="71" y="451"/>
                    <a:pt x="71" y="451"/>
                    <a:pt x="63" y="466"/>
                  </a:cubicBezTo>
                  <a:cubicBezTo>
                    <a:pt x="63" y="506"/>
                    <a:pt x="71" y="561"/>
                    <a:pt x="71" y="601"/>
                  </a:cubicBezTo>
                  <a:cubicBezTo>
                    <a:pt x="79" y="609"/>
                    <a:pt x="79" y="609"/>
                    <a:pt x="79" y="609"/>
                  </a:cubicBezTo>
                  <a:cubicBezTo>
                    <a:pt x="79" y="625"/>
                    <a:pt x="79" y="632"/>
                    <a:pt x="79" y="632"/>
                  </a:cubicBezTo>
                  <a:cubicBezTo>
                    <a:pt x="87" y="632"/>
                    <a:pt x="87" y="632"/>
                    <a:pt x="79" y="656"/>
                  </a:cubicBezTo>
                  <a:lnTo>
                    <a:pt x="79" y="656"/>
                  </a:lnTo>
                  <a:cubicBezTo>
                    <a:pt x="79" y="672"/>
                    <a:pt x="79" y="680"/>
                    <a:pt x="71" y="696"/>
                  </a:cubicBezTo>
                  <a:cubicBezTo>
                    <a:pt x="71" y="712"/>
                    <a:pt x="71" y="719"/>
                    <a:pt x="63" y="735"/>
                  </a:cubicBezTo>
                  <a:cubicBezTo>
                    <a:pt x="63" y="743"/>
                    <a:pt x="55" y="751"/>
                    <a:pt x="55" y="759"/>
                  </a:cubicBezTo>
                  <a:cubicBezTo>
                    <a:pt x="47" y="767"/>
                    <a:pt x="47" y="775"/>
                    <a:pt x="55" y="783"/>
                  </a:cubicBezTo>
                  <a:cubicBezTo>
                    <a:pt x="55" y="791"/>
                    <a:pt x="55" y="791"/>
                    <a:pt x="55" y="791"/>
                  </a:cubicBezTo>
                  <a:cubicBezTo>
                    <a:pt x="55" y="791"/>
                    <a:pt x="63" y="791"/>
                    <a:pt x="63" y="783"/>
                  </a:cubicBezTo>
                  <a:lnTo>
                    <a:pt x="71" y="783"/>
                  </a:lnTo>
                  <a:lnTo>
                    <a:pt x="79" y="783"/>
                  </a:lnTo>
                  <a:cubicBezTo>
                    <a:pt x="79" y="783"/>
                    <a:pt x="87" y="783"/>
                    <a:pt x="87" y="791"/>
                  </a:cubicBezTo>
                  <a:cubicBezTo>
                    <a:pt x="94" y="791"/>
                    <a:pt x="110" y="799"/>
                    <a:pt x="118" y="806"/>
                  </a:cubicBezTo>
                  <a:lnTo>
                    <a:pt x="126" y="814"/>
                  </a:lnTo>
                  <a:cubicBezTo>
                    <a:pt x="134" y="822"/>
                    <a:pt x="142" y="822"/>
                    <a:pt x="142" y="830"/>
                  </a:cubicBezTo>
                  <a:cubicBezTo>
                    <a:pt x="142" y="830"/>
                    <a:pt x="134" y="830"/>
                    <a:pt x="134" y="838"/>
                  </a:cubicBezTo>
                  <a:cubicBezTo>
                    <a:pt x="126" y="838"/>
                    <a:pt x="126" y="838"/>
                    <a:pt x="126" y="846"/>
                  </a:cubicBezTo>
                  <a:cubicBezTo>
                    <a:pt x="118" y="846"/>
                    <a:pt x="118" y="854"/>
                    <a:pt x="94" y="854"/>
                  </a:cubicBezTo>
                  <a:cubicBezTo>
                    <a:pt x="79" y="854"/>
                    <a:pt x="71" y="846"/>
                    <a:pt x="63" y="838"/>
                  </a:cubicBezTo>
                  <a:cubicBezTo>
                    <a:pt x="63" y="838"/>
                    <a:pt x="63" y="838"/>
                    <a:pt x="55" y="838"/>
                  </a:cubicBezTo>
                  <a:lnTo>
                    <a:pt x="55" y="838"/>
                  </a:lnTo>
                  <a:lnTo>
                    <a:pt x="55" y="838"/>
                  </a:lnTo>
                  <a:cubicBezTo>
                    <a:pt x="55" y="854"/>
                    <a:pt x="55" y="862"/>
                    <a:pt x="55" y="893"/>
                  </a:cubicBezTo>
                  <a:cubicBezTo>
                    <a:pt x="55" y="909"/>
                    <a:pt x="55" y="917"/>
                    <a:pt x="47" y="925"/>
                  </a:cubicBezTo>
                  <a:cubicBezTo>
                    <a:pt x="47" y="933"/>
                    <a:pt x="47" y="933"/>
                    <a:pt x="47" y="941"/>
                  </a:cubicBezTo>
                  <a:cubicBezTo>
                    <a:pt x="47" y="941"/>
                    <a:pt x="55" y="941"/>
                    <a:pt x="63" y="941"/>
                  </a:cubicBezTo>
                  <a:cubicBezTo>
                    <a:pt x="79" y="941"/>
                    <a:pt x="87" y="941"/>
                    <a:pt x="94" y="941"/>
                  </a:cubicBezTo>
                  <a:cubicBezTo>
                    <a:pt x="110" y="933"/>
                    <a:pt x="110" y="933"/>
                    <a:pt x="118" y="941"/>
                  </a:cubicBezTo>
                  <a:cubicBezTo>
                    <a:pt x="126" y="949"/>
                    <a:pt x="126" y="957"/>
                    <a:pt x="126" y="965"/>
                  </a:cubicBezTo>
                  <a:cubicBezTo>
                    <a:pt x="118" y="965"/>
                    <a:pt x="110" y="965"/>
                    <a:pt x="110" y="972"/>
                  </a:cubicBezTo>
                  <a:cubicBezTo>
                    <a:pt x="103" y="972"/>
                    <a:pt x="94" y="972"/>
                    <a:pt x="87" y="965"/>
                  </a:cubicBezTo>
                  <a:lnTo>
                    <a:pt x="79" y="965"/>
                  </a:lnTo>
                  <a:cubicBezTo>
                    <a:pt x="71" y="965"/>
                    <a:pt x="71" y="965"/>
                    <a:pt x="71" y="972"/>
                  </a:cubicBezTo>
                  <a:cubicBezTo>
                    <a:pt x="71" y="988"/>
                    <a:pt x="71" y="996"/>
                    <a:pt x="71" y="1012"/>
                  </a:cubicBezTo>
                  <a:cubicBezTo>
                    <a:pt x="71" y="1028"/>
                    <a:pt x="63" y="1028"/>
                    <a:pt x="63" y="1036"/>
                  </a:cubicBezTo>
                  <a:cubicBezTo>
                    <a:pt x="55" y="1036"/>
                    <a:pt x="47" y="1043"/>
                    <a:pt x="47" y="1052"/>
                  </a:cubicBezTo>
                  <a:cubicBezTo>
                    <a:pt x="47" y="1052"/>
                    <a:pt x="47" y="1067"/>
                    <a:pt x="47" y="1075"/>
                  </a:cubicBezTo>
                  <a:cubicBezTo>
                    <a:pt x="47" y="1083"/>
                    <a:pt x="47" y="1083"/>
                    <a:pt x="39" y="1083"/>
                  </a:cubicBezTo>
                  <a:cubicBezTo>
                    <a:pt x="39" y="1083"/>
                    <a:pt x="31" y="1083"/>
                    <a:pt x="31" y="1075"/>
                  </a:cubicBezTo>
                  <a:cubicBezTo>
                    <a:pt x="23" y="1075"/>
                    <a:pt x="23" y="1075"/>
                    <a:pt x="23" y="1075"/>
                  </a:cubicBezTo>
                  <a:cubicBezTo>
                    <a:pt x="16" y="1052"/>
                    <a:pt x="16" y="1052"/>
                    <a:pt x="23" y="1020"/>
                  </a:cubicBezTo>
                  <a:cubicBezTo>
                    <a:pt x="23" y="1012"/>
                    <a:pt x="23" y="1004"/>
                    <a:pt x="23" y="996"/>
                  </a:cubicBezTo>
                  <a:cubicBezTo>
                    <a:pt x="23" y="988"/>
                    <a:pt x="23" y="980"/>
                    <a:pt x="23" y="980"/>
                  </a:cubicBezTo>
                  <a:lnTo>
                    <a:pt x="23" y="980"/>
                  </a:lnTo>
                  <a:cubicBezTo>
                    <a:pt x="16" y="996"/>
                    <a:pt x="8" y="1012"/>
                    <a:pt x="8" y="1036"/>
                  </a:cubicBezTo>
                  <a:cubicBezTo>
                    <a:pt x="16" y="1043"/>
                    <a:pt x="16" y="1059"/>
                    <a:pt x="16" y="1067"/>
                  </a:cubicBezTo>
                  <a:cubicBezTo>
                    <a:pt x="16" y="1083"/>
                    <a:pt x="16" y="1099"/>
                    <a:pt x="23" y="1115"/>
                  </a:cubicBezTo>
                  <a:cubicBezTo>
                    <a:pt x="23" y="1123"/>
                    <a:pt x="23" y="1131"/>
                    <a:pt x="23" y="1131"/>
                  </a:cubicBezTo>
                  <a:cubicBezTo>
                    <a:pt x="23" y="1138"/>
                    <a:pt x="31" y="1138"/>
                    <a:pt x="31" y="1138"/>
                  </a:cubicBezTo>
                  <a:cubicBezTo>
                    <a:pt x="79" y="1162"/>
                    <a:pt x="118" y="1178"/>
                    <a:pt x="126" y="1178"/>
                  </a:cubicBezTo>
                  <a:cubicBezTo>
                    <a:pt x="158" y="1186"/>
                    <a:pt x="158" y="1194"/>
                    <a:pt x="158" y="1225"/>
                  </a:cubicBezTo>
                  <a:cubicBezTo>
                    <a:pt x="158" y="1225"/>
                    <a:pt x="166" y="1225"/>
                    <a:pt x="166" y="1233"/>
                  </a:cubicBezTo>
                  <a:cubicBezTo>
                    <a:pt x="166" y="1257"/>
                    <a:pt x="174" y="1257"/>
                    <a:pt x="174" y="1257"/>
                  </a:cubicBezTo>
                  <a:lnTo>
                    <a:pt x="181" y="1249"/>
                  </a:lnTo>
                  <a:cubicBezTo>
                    <a:pt x="190" y="1249"/>
                    <a:pt x="205" y="1241"/>
                    <a:pt x="213" y="1241"/>
                  </a:cubicBezTo>
                  <a:cubicBezTo>
                    <a:pt x="253" y="1241"/>
                    <a:pt x="268" y="1281"/>
                    <a:pt x="292" y="1320"/>
                  </a:cubicBezTo>
                  <a:cubicBezTo>
                    <a:pt x="300" y="1320"/>
                    <a:pt x="300" y="1328"/>
                    <a:pt x="308" y="1328"/>
                  </a:cubicBezTo>
                  <a:cubicBezTo>
                    <a:pt x="324" y="1368"/>
                    <a:pt x="308" y="1415"/>
                    <a:pt x="292" y="1455"/>
                  </a:cubicBezTo>
                  <a:cubicBezTo>
                    <a:pt x="292" y="1471"/>
                    <a:pt x="284" y="1478"/>
                    <a:pt x="284" y="1494"/>
                  </a:cubicBezTo>
                  <a:cubicBezTo>
                    <a:pt x="276" y="1526"/>
                    <a:pt x="284" y="1549"/>
                    <a:pt x="292" y="1558"/>
                  </a:cubicBezTo>
                  <a:cubicBezTo>
                    <a:pt x="300" y="1565"/>
                    <a:pt x="316" y="1565"/>
                    <a:pt x="324" y="1565"/>
                  </a:cubicBezTo>
                  <a:cubicBezTo>
                    <a:pt x="348" y="1573"/>
                    <a:pt x="379" y="1573"/>
                    <a:pt x="395" y="1589"/>
                  </a:cubicBezTo>
                  <a:cubicBezTo>
                    <a:pt x="411" y="1605"/>
                    <a:pt x="434" y="1613"/>
                    <a:pt x="466" y="1613"/>
                  </a:cubicBezTo>
                  <a:cubicBezTo>
                    <a:pt x="490" y="1613"/>
                    <a:pt x="506" y="1613"/>
                    <a:pt x="521" y="1605"/>
                  </a:cubicBezTo>
                  <a:cubicBezTo>
                    <a:pt x="529" y="1605"/>
                    <a:pt x="545" y="1597"/>
                    <a:pt x="545" y="1597"/>
                  </a:cubicBezTo>
                  <a:cubicBezTo>
                    <a:pt x="561" y="1589"/>
                    <a:pt x="569" y="1581"/>
                    <a:pt x="577" y="1581"/>
                  </a:cubicBezTo>
                  <a:cubicBezTo>
                    <a:pt x="585" y="1581"/>
                    <a:pt x="601" y="1589"/>
                    <a:pt x="608" y="1589"/>
                  </a:cubicBezTo>
                  <a:cubicBezTo>
                    <a:pt x="624" y="1597"/>
                    <a:pt x="640" y="1605"/>
                    <a:pt x="648" y="1605"/>
                  </a:cubicBezTo>
                  <a:cubicBezTo>
                    <a:pt x="656" y="1605"/>
                    <a:pt x="656" y="1605"/>
                    <a:pt x="664" y="1597"/>
                  </a:cubicBezTo>
                  <a:cubicBezTo>
                    <a:pt x="672" y="1597"/>
                    <a:pt x="680" y="1597"/>
                    <a:pt x="696" y="1597"/>
                  </a:cubicBezTo>
                  <a:cubicBezTo>
                    <a:pt x="727" y="1597"/>
                    <a:pt x="735" y="1605"/>
                    <a:pt x="751" y="1629"/>
                  </a:cubicBezTo>
                  <a:cubicBezTo>
                    <a:pt x="759" y="1636"/>
                    <a:pt x="759" y="1636"/>
                    <a:pt x="759" y="1636"/>
                  </a:cubicBezTo>
                  <a:cubicBezTo>
                    <a:pt x="759" y="1636"/>
                    <a:pt x="759" y="1644"/>
                    <a:pt x="767" y="1644"/>
                  </a:cubicBezTo>
                  <a:cubicBezTo>
                    <a:pt x="774" y="1668"/>
                    <a:pt x="782" y="1668"/>
                    <a:pt x="790" y="1668"/>
                  </a:cubicBezTo>
                  <a:cubicBezTo>
                    <a:pt x="798" y="1668"/>
                    <a:pt x="806" y="1660"/>
                    <a:pt x="822" y="1660"/>
                  </a:cubicBezTo>
                  <a:cubicBezTo>
                    <a:pt x="838" y="1660"/>
                    <a:pt x="861" y="1668"/>
                    <a:pt x="869" y="1676"/>
                  </a:cubicBezTo>
                  <a:cubicBezTo>
                    <a:pt x="877" y="1684"/>
                    <a:pt x="885" y="1684"/>
                    <a:pt x="893" y="1684"/>
                  </a:cubicBezTo>
                  <a:cubicBezTo>
                    <a:pt x="909" y="1684"/>
                    <a:pt x="940" y="1668"/>
                    <a:pt x="956" y="1660"/>
                  </a:cubicBezTo>
                  <a:cubicBezTo>
                    <a:pt x="956" y="1660"/>
                    <a:pt x="964" y="1660"/>
                    <a:pt x="972" y="1660"/>
                  </a:cubicBezTo>
                  <a:cubicBezTo>
                    <a:pt x="996" y="1660"/>
                    <a:pt x="1027" y="1668"/>
                    <a:pt x="1051" y="1700"/>
                  </a:cubicBezTo>
                  <a:cubicBezTo>
                    <a:pt x="1059" y="1708"/>
                    <a:pt x="1075" y="1716"/>
                    <a:pt x="1091" y="1716"/>
                  </a:cubicBezTo>
                  <a:cubicBezTo>
                    <a:pt x="1114" y="1716"/>
                    <a:pt x="1146" y="1708"/>
                    <a:pt x="1154" y="1700"/>
                  </a:cubicBezTo>
                  <a:cubicBezTo>
                    <a:pt x="1162" y="1692"/>
                    <a:pt x="1186" y="1692"/>
                    <a:pt x="1217" y="1692"/>
                  </a:cubicBezTo>
                  <a:cubicBezTo>
                    <a:pt x="1241" y="1692"/>
                    <a:pt x="1273" y="1692"/>
                    <a:pt x="1304" y="1692"/>
                  </a:cubicBezTo>
                  <a:cubicBezTo>
                    <a:pt x="1336" y="1692"/>
                    <a:pt x="1344" y="1692"/>
                    <a:pt x="1344" y="1692"/>
                  </a:cubicBezTo>
                  <a:lnTo>
                    <a:pt x="1344" y="1692"/>
                  </a:lnTo>
                  <a:cubicBezTo>
                    <a:pt x="1344" y="1692"/>
                    <a:pt x="1344" y="1684"/>
                    <a:pt x="1351" y="1676"/>
                  </a:cubicBezTo>
                  <a:cubicBezTo>
                    <a:pt x="1351" y="1676"/>
                    <a:pt x="1359" y="1668"/>
                    <a:pt x="1375" y="1668"/>
                  </a:cubicBezTo>
                  <a:cubicBezTo>
                    <a:pt x="1391" y="1668"/>
                    <a:pt x="1415" y="1676"/>
                    <a:pt x="1438" y="1684"/>
                  </a:cubicBezTo>
                  <a:cubicBezTo>
                    <a:pt x="1446" y="1692"/>
                    <a:pt x="1470" y="1692"/>
                    <a:pt x="1486" y="1692"/>
                  </a:cubicBezTo>
                  <a:cubicBezTo>
                    <a:pt x="1510" y="1692"/>
                    <a:pt x="1533" y="1684"/>
                    <a:pt x="1549" y="1684"/>
                  </a:cubicBezTo>
                  <a:cubicBezTo>
                    <a:pt x="1549" y="1684"/>
                    <a:pt x="1549" y="1684"/>
                    <a:pt x="1557" y="1684"/>
                  </a:cubicBezTo>
                  <a:close/>
                </a:path>
              </a:pathLst>
            </a:custGeom>
            <a:grpFill/>
            <a:ln>
              <a:solidFill>
                <a:schemeClr val="bg1"/>
              </a:solidFill>
            </a:ln>
            <a:effectLst/>
          </p:spPr>
          <p:txBody>
            <a:bodyPr wrap="none" anchor="ctr"/>
            <a:lstStyle/>
            <a:p>
              <a:endParaRPr lang="en-US" sz="900"/>
            </a:p>
          </p:txBody>
        </p:sp>
        <p:sp>
          <p:nvSpPr>
            <p:cNvPr id="34" name="Freeform 261"/>
            <p:cNvSpPr>
              <a:spLocks noChangeArrowheads="1"/>
            </p:cNvSpPr>
            <p:nvPr/>
          </p:nvSpPr>
          <p:spPr bwMode="auto">
            <a:xfrm>
              <a:off x="8516733" y="3345758"/>
              <a:ext cx="1185166" cy="1897192"/>
            </a:xfrm>
            <a:custGeom>
              <a:avLst/>
              <a:gdLst>
                <a:gd name="T0" fmla="*/ 2213 w 2254"/>
                <a:gd name="T1" fmla="*/ 2364 h 3606"/>
                <a:gd name="T2" fmla="*/ 2213 w 2254"/>
                <a:gd name="T3" fmla="*/ 2364 h 3606"/>
                <a:gd name="T4" fmla="*/ 2142 w 2254"/>
                <a:gd name="T5" fmla="*/ 2292 h 3606"/>
                <a:gd name="T6" fmla="*/ 2079 w 2254"/>
                <a:gd name="T7" fmla="*/ 2395 h 3606"/>
                <a:gd name="T8" fmla="*/ 2039 w 2254"/>
                <a:gd name="T9" fmla="*/ 2371 h 3606"/>
                <a:gd name="T10" fmla="*/ 1992 w 2254"/>
                <a:gd name="T11" fmla="*/ 2371 h 3606"/>
                <a:gd name="T12" fmla="*/ 1897 w 2254"/>
                <a:gd name="T13" fmla="*/ 2348 h 3606"/>
                <a:gd name="T14" fmla="*/ 1834 w 2254"/>
                <a:gd name="T15" fmla="*/ 2340 h 3606"/>
                <a:gd name="T16" fmla="*/ 1778 w 2254"/>
                <a:gd name="T17" fmla="*/ 2371 h 3606"/>
                <a:gd name="T18" fmla="*/ 1707 w 2254"/>
                <a:gd name="T19" fmla="*/ 2348 h 3606"/>
                <a:gd name="T20" fmla="*/ 1652 w 2254"/>
                <a:gd name="T21" fmla="*/ 2387 h 3606"/>
                <a:gd name="T22" fmla="*/ 1620 w 2254"/>
                <a:gd name="T23" fmla="*/ 2355 h 3606"/>
                <a:gd name="T24" fmla="*/ 1589 w 2254"/>
                <a:gd name="T25" fmla="*/ 2229 h 3606"/>
                <a:gd name="T26" fmla="*/ 1518 w 2254"/>
                <a:gd name="T27" fmla="*/ 2158 h 3606"/>
                <a:gd name="T28" fmla="*/ 1494 w 2254"/>
                <a:gd name="T29" fmla="*/ 2079 h 3606"/>
                <a:gd name="T30" fmla="*/ 1478 w 2254"/>
                <a:gd name="T31" fmla="*/ 1960 h 3606"/>
                <a:gd name="T32" fmla="*/ 1423 w 2254"/>
                <a:gd name="T33" fmla="*/ 1850 h 3606"/>
                <a:gd name="T34" fmla="*/ 1439 w 2254"/>
                <a:gd name="T35" fmla="*/ 1739 h 3606"/>
                <a:gd name="T36" fmla="*/ 1352 w 2254"/>
                <a:gd name="T37" fmla="*/ 1747 h 3606"/>
                <a:gd name="T38" fmla="*/ 1257 w 2254"/>
                <a:gd name="T39" fmla="*/ 1794 h 3606"/>
                <a:gd name="T40" fmla="*/ 1225 w 2254"/>
                <a:gd name="T41" fmla="*/ 1771 h 3606"/>
                <a:gd name="T42" fmla="*/ 1186 w 2254"/>
                <a:gd name="T43" fmla="*/ 1739 h 3606"/>
                <a:gd name="T44" fmla="*/ 1194 w 2254"/>
                <a:gd name="T45" fmla="*/ 1668 h 3606"/>
                <a:gd name="T46" fmla="*/ 1241 w 2254"/>
                <a:gd name="T47" fmla="*/ 1644 h 3606"/>
                <a:gd name="T48" fmla="*/ 1257 w 2254"/>
                <a:gd name="T49" fmla="*/ 1565 h 3606"/>
                <a:gd name="T50" fmla="*/ 1257 w 2254"/>
                <a:gd name="T51" fmla="*/ 1454 h 3606"/>
                <a:gd name="T52" fmla="*/ 1304 w 2254"/>
                <a:gd name="T53" fmla="*/ 1367 h 3606"/>
                <a:gd name="T54" fmla="*/ 1336 w 2254"/>
                <a:gd name="T55" fmla="*/ 1249 h 3606"/>
                <a:gd name="T56" fmla="*/ 1272 w 2254"/>
                <a:gd name="T57" fmla="*/ 1249 h 3606"/>
                <a:gd name="T58" fmla="*/ 1194 w 2254"/>
                <a:gd name="T59" fmla="*/ 1162 h 3606"/>
                <a:gd name="T60" fmla="*/ 1170 w 2254"/>
                <a:gd name="T61" fmla="*/ 1083 h 3606"/>
                <a:gd name="T62" fmla="*/ 1114 w 2254"/>
                <a:gd name="T63" fmla="*/ 1012 h 3606"/>
                <a:gd name="T64" fmla="*/ 1091 w 2254"/>
                <a:gd name="T65" fmla="*/ 917 h 3606"/>
                <a:gd name="T66" fmla="*/ 1035 w 2254"/>
                <a:gd name="T67" fmla="*/ 870 h 3606"/>
                <a:gd name="T68" fmla="*/ 980 w 2254"/>
                <a:gd name="T69" fmla="*/ 798 h 3606"/>
                <a:gd name="T70" fmla="*/ 1004 w 2254"/>
                <a:gd name="T71" fmla="*/ 696 h 3606"/>
                <a:gd name="T72" fmla="*/ 925 w 2254"/>
                <a:gd name="T73" fmla="*/ 545 h 3606"/>
                <a:gd name="T74" fmla="*/ 941 w 2254"/>
                <a:gd name="T75" fmla="*/ 450 h 3606"/>
                <a:gd name="T76" fmla="*/ 972 w 2254"/>
                <a:gd name="T77" fmla="*/ 292 h 3606"/>
                <a:gd name="T78" fmla="*/ 996 w 2254"/>
                <a:gd name="T79" fmla="*/ 126 h 3606"/>
                <a:gd name="T80" fmla="*/ 1004 w 2254"/>
                <a:gd name="T81" fmla="*/ 63 h 3606"/>
                <a:gd name="T82" fmla="*/ 672 w 2254"/>
                <a:gd name="T83" fmla="*/ 0 h 3606"/>
                <a:gd name="T84" fmla="*/ 553 w 2254"/>
                <a:gd name="T85" fmla="*/ 593 h 3606"/>
                <a:gd name="T86" fmla="*/ 450 w 2254"/>
                <a:gd name="T87" fmla="*/ 1051 h 3606"/>
                <a:gd name="T88" fmla="*/ 442 w 2254"/>
                <a:gd name="T89" fmla="*/ 1249 h 3606"/>
                <a:gd name="T90" fmla="*/ 435 w 2254"/>
                <a:gd name="T91" fmla="*/ 1328 h 3606"/>
                <a:gd name="T92" fmla="*/ 482 w 2254"/>
                <a:gd name="T93" fmla="*/ 1486 h 3606"/>
                <a:gd name="T94" fmla="*/ 522 w 2254"/>
                <a:gd name="T95" fmla="*/ 1628 h 3606"/>
                <a:gd name="T96" fmla="*/ 442 w 2254"/>
                <a:gd name="T97" fmla="*/ 1747 h 3606"/>
                <a:gd name="T98" fmla="*/ 371 w 2254"/>
                <a:gd name="T99" fmla="*/ 1818 h 3606"/>
                <a:gd name="T100" fmla="*/ 355 w 2254"/>
                <a:gd name="T101" fmla="*/ 1889 h 3606"/>
                <a:gd name="T102" fmla="*/ 174 w 2254"/>
                <a:gd name="T103" fmla="*/ 2079 h 3606"/>
                <a:gd name="T104" fmla="*/ 229 w 2254"/>
                <a:gd name="T105" fmla="*/ 2182 h 3606"/>
                <a:gd name="T106" fmla="*/ 229 w 2254"/>
                <a:gd name="T107" fmla="*/ 2277 h 3606"/>
                <a:gd name="T108" fmla="*/ 221 w 2254"/>
                <a:gd name="T109" fmla="*/ 2340 h 3606"/>
                <a:gd name="T110" fmla="*/ 174 w 2254"/>
                <a:gd name="T111" fmla="*/ 2435 h 3606"/>
                <a:gd name="T112" fmla="*/ 0 w 2254"/>
                <a:gd name="T113" fmla="*/ 3217 h 3606"/>
                <a:gd name="T114" fmla="*/ 2063 w 2254"/>
                <a:gd name="T115" fmla="*/ 3605 h 3606"/>
                <a:gd name="T116" fmla="*/ 2253 w 2254"/>
                <a:gd name="T117" fmla="*/ 2427 h 3606"/>
                <a:gd name="T118" fmla="*/ 2213 w 2254"/>
                <a:gd name="T119" fmla="*/ 2364 h 3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54" h="3606">
                  <a:moveTo>
                    <a:pt x="2213" y="2364"/>
                  </a:moveTo>
                  <a:lnTo>
                    <a:pt x="2213" y="2364"/>
                  </a:lnTo>
                  <a:cubicBezTo>
                    <a:pt x="2205" y="2316"/>
                    <a:pt x="2174" y="2316"/>
                    <a:pt x="2142" y="2292"/>
                  </a:cubicBezTo>
                  <a:cubicBezTo>
                    <a:pt x="2111" y="2277"/>
                    <a:pt x="2126" y="2348"/>
                    <a:pt x="2079" y="2395"/>
                  </a:cubicBezTo>
                  <a:cubicBezTo>
                    <a:pt x="2031" y="2435"/>
                    <a:pt x="2079" y="2395"/>
                    <a:pt x="2039" y="2371"/>
                  </a:cubicBezTo>
                  <a:cubicBezTo>
                    <a:pt x="2000" y="2348"/>
                    <a:pt x="2024" y="2364"/>
                    <a:pt x="1992" y="2371"/>
                  </a:cubicBezTo>
                  <a:cubicBezTo>
                    <a:pt x="1952" y="2379"/>
                    <a:pt x="1929" y="2371"/>
                    <a:pt x="1897" y="2348"/>
                  </a:cubicBezTo>
                  <a:cubicBezTo>
                    <a:pt x="1865" y="2324"/>
                    <a:pt x="1850" y="2332"/>
                    <a:pt x="1834" y="2340"/>
                  </a:cubicBezTo>
                  <a:cubicBezTo>
                    <a:pt x="1818" y="2348"/>
                    <a:pt x="1802" y="2371"/>
                    <a:pt x="1778" y="2371"/>
                  </a:cubicBezTo>
                  <a:cubicBezTo>
                    <a:pt x="1747" y="2364"/>
                    <a:pt x="1739" y="2355"/>
                    <a:pt x="1707" y="2348"/>
                  </a:cubicBezTo>
                  <a:cubicBezTo>
                    <a:pt x="1676" y="2332"/>
                    <a:pt x="1676" y="2355"/>
                    <a:pt x="1652" y="2387"/>
                  </a:cubicBezTo>
                  <a:cubicBezTo>
                    <a:pt x="1628" y="2411"/>
                    <a:pt x="1628" y="2371"/>
                    <a:pt x="1620" y="2355"/>
                  </a:cubicBezTo>
                  <a:cubicBezTo>
                    <a:pt x="1605" y="2332"/>
                    <a:pt x="1589" y="2269"/>
                    <a:pt x="1589" y="2229"/>
                  </a:cubicBezTo>
                  <a:cubicBezTo>
                    <a:pt x="1589" y="2190"/>
                    <a:pt x="1573" y="2166"/>
                    <a:pt x="1518" y="2158"/>
                  </a:cubicBezTo>
                  <a:cubicBezTo>
                    <a:pt x="1454" y="2142"/>
                    <a:pt x="1478" y="2126"/>
                    <a:pt x="1494" y="2079"/>
                  </a:cubicBezTo>
                  <a:cubicBezTo>
                    <a:pt x="1510" y="2031"/>
                    <a:pt x="1502" y="2000"/>
                    <a:pt x="1478" y="1960"/>
                  </a:cubicBezTo>
                  <a:cubicBezTo>
                    <a:pt x="1446" y="1921"/>
                    <a:pt x="1439" y="1889"/>
                    <a:pt x="1423" y="1850"/>
                  </a:cubicBezTo>
                  <a:cubicBezTo>
                    <a:pt x="1407" y="1818"/>
                    <a:pt x="1439" y="1787"/>
                    <a:pt x="1439" y="1739"/>
                  </a:cubicBezTo>
                  <a:cubicBezTo>
                    <a:pt x="1431" y="1700"/>
                    <a:pt x="1383" y="1723"/>
                    <a:pt x="1352" y="1747"/>
                  </a:cubicBezTo>
                  <a:cubicBezTo>
                    <a:pt x="1328" y="1778"/>
                    <a:pt x="1312" y="1778"/>
                    <a:pt x="1257" y="1794"/>
                  </a:cubicBezTo>
                  <a:cubicBezTo>
                    <a:pt x="1194" y="1802"/>
                    <a:pt x="1257" y="1794"/>
                    <a:pt x="1225" y="1771"/>
                  </a:cubicBezTo>
                  <a:cubicBezTo>
                    <a:pt x="1194" y="1747"/>
                    <a:pt x="1178" y="1747"/>
                    <a:pt x="1186" y="1739"/>
                  </a:cubicBezTo>
                  <a:cubicBezTo>
                    <a:pt x="1194" y="1723"/>
                    <a:pt x="1201" y="1700"/>
                    <a:pt x="1194" y="1668"/>
                  </a:cubicBezTo>
                  <a:cubicBezTo>
                    <a:pt x="1194" y="1636"/>
                    <a:pt x="1217" y="1644"/>
                    <a:pt x="1241" y="1644"/>
                  </a:cubicBezTo>
                  <a:cubicBezTo>
                    <a:pt x="1257" y="1644"/>
                    <a:pt x="1265" y="1581"/>
                    <a:pt x="1257" y="1565"/>
                  </a:cubicBezTo>
                  <a:cubicBezTo>
                    <a:pt x="1257" y="1541"/>
                    <a:pt x="1241" y="1502"/>
                    <a:pt x="1257" y="1454"/>
                  </a:cubicBezTo>
                  <a:cubicBezTo>
                    <a:pt x="1265" y="1415"/>
                    <a:pt x="1296" y="1383"/>
                    <a:pt x="1304" y="1367"/>
                  </a:cubicBezTo>
                  <a:cubicBezTo>
                    <a:pt x="1320" y="1344"/>
                    <a:pt x="1344" y="1296"/>
                    <a:pt x="1336" y="1249"/>
                  </a:cubicBezTo>
                  <a:cubicBezTo>
                    <a:pt x="1328" y="1201"/>
                    <a:pt x="1304" y="1257"/>
                    <a:pt x="1272" y="1249"/>
                  </a:cubicBezTo>
                  <a:cubicBezTo>
                    <a:pt x="1233" y="1241"/>
                    <a:pt x="1233" y="1194"/>
                    <a:pt x="1194" y="1162"/>
                  </a:cubicBezTo>
                  <a:cubicBezTo>
                    <a:pt x="1146" y="1130"/>
                    <a:pt x="1178" y="1130"/>
                    <a:pt x="1170" y="1083"/>
                  </a:cubicBezTo>
                  <a:cubicBezTo>
                    <a:pt x="1162" y="1036"/>
                    <a:pt x="1154" y="1036"/>
                    <a:pt x="1114" y="1012"/>
                  </a:cubicBezTo>
                  <a:cubicBezTo>
                    <a:pt x="1075" y="988"/>
                    <a:pt x="1099" y="956"/>
                    <a:pt x="1091" y="917"/>
                  </a:cubicBezTo>
                  <a:cubicBezTo>
                    <a:pt x="1083" y="877"/>
                    <a:pt x="1051" y="893"/>
                    <a:pt x="1035" y="870"/>
                  </a:cubicBezTo>
                  <a:cubicBezTo>
                    <a:pt x="1012" y="838"/>
                    <a:pt x="980" y="838"/>
                    <a:pt x="980" y="798"/>
                  </a:cubicBezTo>
                  <a:cubicBezTo>
                    <a:pt x="980" y="767"/>
                    <a:pt x="1004" y="735"/>
                    <a:pt x="1004" y="696"/>
                  </a:cubicBezTo>
                  <a:cubicBezTo>
                    <a:pt x="996" y="656"/>
                    <a:pt x="941" y="577"/>
                    <a:pt x="925" y="545"/>
                  </a:cubicBezTo>
                  <a:cubicBezTo>
                    <a:pt x="917" y="514"/>
                    <a:pt x="933" y="482"/>
                    <a:pt x="941" y="450"/>
                  </a:cubicBezTo>
                  <a:cubicBezTo>
                    <a:pt x="941" y="419"/>
                    <a:pt x="964" y="332"/>
                    <a:pt x="972" y="292"/>
                  </a:cubicBezTo>
                  <a:cubicBezTo>
                    <a:pt x="988" y="253"/>
                    <a:pt x="996" y="158"/>
                    <a:pt x="996" y="126"/>
                  </a:cubicBezTo>
                  <a:cubicBezTo>
                    <a:pt x="996" y="111"/>
                    <a:pt x="996" y="79"/>
                    <a:pt x="1004" y="63"/>
                  </a:cubicBezTo>
                  <a:cubicBezTo>
                    <a:pt x="885" y="39"/>
                    <a:pt x="775" y="16"/>
                    <a:pt x="672" y="0"/>
                  </a:cubicBezTo>
                  <a:cubicBezTo>
                    <a:pt x="648" y="111"/>
                    <a:pt x="561" y="561"/>
                    <a:pt x="553" y="593"/>
                  </a:cubicBezTo>
                  <a:cubicBezTo>
                    <a:pt x="545" y="617"/>
                    <a:pt x="466" y="1020"/>
                    <a:pt x="450" y="1051"/>
                  </a:cubicBezTo>
                  <a:cubicBezTo>
                    <a:pt x="427" y="1083"/>
                    <a:pt x="427" y="1225"/>
                    <a:pt x="442" y="1249"/>
                  </a:cubicBezTo>
                  <a:cubicBezTo>
                    <a:pt x="450" y="1265"/>
                    <a:pt x="435" y="1312"/>
                    <a:pt x="435" y="1328"/>
                  </a:cubicBezTo>
                  <a:cubicBezTo>
                    <a:pt x="427" y="1352"/>
                    <a:pt x="435" y="1454"/>
                    <a:pt x="482" y="1486"/>
                  </a:cubicBezTo>
                  <a:cubicBezTo>
                    <a:pt x="529" y="1526"/>
                    <a:pt x="545" y="1613"/>
                    <a:pt x="522" y="1628"/>
                  </a:cubicBezTo>
                  <a:cubicBezTo>
                    <a:pt x="506" y="1644"/>
                    <a:pt x="442" y="1731"/>
                    <a:pt x="442" y="1747"/>
                  </a:cubicBezTo>
                  <a:cubicBezTo>
                    <a:pt x="442" y="1771"/>
                    <a:pt x="395" y="1794"/>
                    <a:pt x="371" y="1818"/>
                  </a:cubicBezTo>
                  <a:cubicBezTo>
                    <a:pt x="348" y="1850"/>
                    <a:pt x="348" y="1873"/>
                    <a:pt x="355" y="1889"/>
                  </a:cubicBezTo>
                  <a:cubicBezTo>
                    <a:pt x="355" y="1897"/>
                    <a:pt x="166" y="2040"/>
                    <a:pt x="174" y="2079"/>
                  </a:cubicBezTo>
                  <a:cubicBezTo>
                    <a:pt x="182" y="2126"/>
                    <a:pt x="166" y="2158"/>
                    <a:pt x="229" y="2182"/>
                  </a:cubicBezTo>
                  <a:cubicBezTo>
                    <a:pt x="284" y="2213"/>
                    <a:pt x="245" y="2253"/>
                    <a:pt x="229" y="2277"/>
                  </a:cubicBezTo>
                  <a:cubicBezTo>
                    <a:pt x="221" y="2292"/>
                    <a:pt x="237" y="2316"/>
                    <a:pt x="221" y="2340"/>
                  </a:cubicBezTo>
                  <a:cubicBezTo>
                    <a:pt x="205" y="2364"/>
                    <a:pt x="174" y="2411"/>
                    <a:pt x="174" y="2435"/>
                  </a:cubicBezTo>
                  <a:cubicBezTo>
                    <a:pt x="174" y="2458"/>
                    <a:pt x="31" y="3075"/>
                    <a:pt x="0" y="3217"/>
                  </a:cubicBezTo>
                  <a:cubicBezTo>
                    <a:pt x="640" y="3360"/>
                    <a:pt x="1352" y="3494"/>
                    <a:pt x="2063" y="3605"/>
                  </a:cubicBezTo>
                  <a:cubicBezTo>
                    <a:pt x="2253" y="2427"/>
                    <a:pt x="2253" y="2427"/>
                    <a:pt x="2253" y="2427"/>
                  </a:cubicBezTo>
                  <a:cubicBezTo>
                    <a:pt x="2229" y="2411"/>
                    <a:pt x="2221" y="2395"/>
                    <a:pt x="2213" y="2364"/>
                  </a:cubicBezTo>
                </a:path>
              </a:pathLst>
            </a:custGeom>
            <a:grpFill/>
            <a:ln>
              <a:solidFill>
                <a:schemeClr val="bg1"/>
              </a:solidFill>
            </a:ln>
            <a:effectLst/>
          </p:spPr>
          <p:txBody>
            <a:bodyPr wrap="none" anchor="ctr"/>
            <a:lstStyle/>
            <a:p>
              <a:endParaRPr lang="en-US" sz="900"/>
            </a:p>
          </p:txBody>
        </p:sp>
        <p:sp>
          <p:nvSpPr>
            <p:cNvPr id="35" name="Freeform 262"/>
            <p:cNvSpPr>
              <a:spLocks noChangeArrowheads="1"/>
            </p:cNvSpPr>
            <p:nvPr/>
          </p:nvSpPr>
          <p:spPr bwMode="auto">
            <a:xfrm>
              <a:off x="8514414" y="3341119"/>
              <a:ext cx="1194442" cy="1901831"/>
            </a:xfrm>
            <a:custGeom>
              <a:avLst/>
              <a:gdLst>
                <a:gd name="T0" fmla="*/ 8 w 2270"/>
                <a:gd name="T1" fmla="*/ 3233 h 3614"/>
                <a:gd name="T2" fmla="*/ 221 w 2270"/>
                <a:gd name="T3" fmla="*/ 2356 h 3614"/>
                <a:gd name="T4" fmla="*/ 237 w 2270"/>
                <a:gd name="T5" fmla="*/ 2277 h 3614"/>
                <a:gd name="T6" fmla="*/ 182 w 2270"/>
                <a:gd name="T7" fmla="*/ 2087 h 3614"/>
                <a:gd name="T8" fmla="*/ 379 w 2270"/>
                <a:gd name="T9" fmla="*/ 1826 h 3614"/>
                <a:gd name="T10" fmla="*/ 537 w 2270"/>
                <a:gd name="T11" fmla="*/ 1605 h 3614"/>
                <a:gd name="T12" fmla="*/ 450 w 2270"/>
                <a:gd name="T13" fmla="*/ 1257 h 3614"/>
                <a:gd name="T14" fmla="*/ 672 w 2270"/>
                <a:gd name="T15" fmla="*/ 0 h 3614"/>
                <a:gd name="T16" fmla="*/ 1012 w 2270"/>
                <a:gd name="T17" fmla="*/ 71 h 3614"/>
                <a:gd name="T18" fmla="*/ 949 w 2270"/>
                <a:gd name="T19" fmla="*/ 458 h 3614"/>
                <a:gd name="T20" fmla="*/ 1012 w 2270"/>
                <a:gd name="T21" fmla="*/ 704 h 3614"/>
                <a:gd name="T22" fmla="*/ 1043 w 2270"/>
                <a:gd name="T23" fmla="*/ 869 h 3614"/>
                <a:gd name="T24" fmla="*/ 1122 w 2270"/>
                <a:gd name="T25" fmla="*/ 1012 h 3614"/>
                <a:gd name="T26" fmla="*/ 1202 w 2270"/>
                <a:gd name="T27" fmla="*/ 1170 h 3614"/>
                <a:gd name="T28" fmla="*/ 1312 w 2270"/>
                <a:gd name="T29" fmla="*/ 1241 h 3614"/>
                <a:gd name="T30" fmla="*/ 1312 w 2270"/>
                <a:gd name="T31" fmla="*/ 1375 h 3614"/>
                <a:gd name="T32" fmla="*/ 1249 w 2270"/>
                <a:gd name="T33" fmla="*/ 1652 h 3614"/>
                <a:gd name="T34" fmla="*/ 1209 w 2270"/>
                <a:gd name="T35" fmla="*/ 1676 h 3614"/>
                <a:gd name="T36" fmla="*/ 1233 w 2270"/>
                <a:gd name="T37" fmla="*/ 1771 h 3614"/>
                <a:gd name="T38" fmla="*/ 1360 w 2270"/>
                <a:gd name="T39" fmla="*/ 1755 h 3614"/>
                <a:gd name="T40" fmla="*/ 1439 w 2270"/>
                <a:gd name="T41" fmla="*/ 1858 h 3614"/>
                <a:gd name="T42" fmla="*/ 1494 w 2270"/>
                <a:gd name="T43" fmla="*/ 2111 h 3614"/>
                <a:gd name="T44" fmla="*/ 1628 w 2270"/>
                <a:gd name="T45" fmla="*/ 2356 h 3614"/>
                <a:gd name="T46" fmla="*/ 1668 w 2270"/>
                <a:gd name="T47" fmla="*/ 2372 h 3614"/>
                <a:gd name="T48" fmla="*/ 1826 w 2270"/>
                <a:gd name="T49" fmla="*/ 2356 h 3614"/>
                <a:gd name="T50" fmla="*/ 1913 w 2270"/>
                <a:gd name="T51" fmla="*/ 2356 h 3614"/>
                <a:gd name="T52" fmla="*/ 2024 w 2270"/>
                <a:gd name="T53" fmla="*/ 2363 h 3614"/>
                <a:gd name="T54" fmla="*/ 2119 w 2270"/>
                <a:gd name="T55" fmla="*/ 2332 h 3614"/>
                <a:gd name="T56" fmla="*/ 2221 w 2270"/>
                <a:gd name="T57" fmla="*/ 2372 h 3614"/>
                <a:gd name="T58" fmla="*/ 8 w 2270"/>
                <a:gd name="T59" fmla="*/ 3225 h 3614"/>
                <a:gd name="T60" fmla="*/ 2213 w 2270"/>
                <a:gd name="T61" fmla="*/ 2372 h 3614"/>
                <a:gd name="T62" fmla="*/ 2126 w 2270"/>
                <a:gd name="T63" fmla="*/ 2332 h 3614"/>
                <a:gd name="T64" fmla="*/ 2055 w 2270"/>
                <a:gd name="T65" fmla="*/ 2419 h 3614"/>
                <a:gd name="T66" fmla="*/ 2024 w 2270"/>
                <a:gd name="T67" fmla="*/ 2372 h 3614"/>
                <a:gd name="T68" fmla="*/ 1873 w 2270"/>
                <a:gd name="T69" fmla="*/ 2348 h 3614"/>
                <a:gd name="T70" fmla="*/ 1786 w 2270"/>
                <a:gd name="T71" fmla="*/ 2379 h 3614"/>
                <a:gd name="T72" fmla="*/ 1676 w 2270"/>
                <a:gd name="T73" fmla="*/ 2372 h 3614"/>
                <a:gd name="T74" fmla="*/ 1620 w 2270"/>
                <a:gd name="T75" fmla="*/ 2363 h 3614"/>
                <a:gd name="T76" fmla="*/ 1486 w 2270"/>
                <a:gd name="T77" fmla="*/ 2111 h 3614"/>
                <a:gd name="T78" fmla="*/ 1431 w 2270"/>
                <a:gd name="T79" fmla="*/ 1866 h 3614"/>
                <a:gd name="T80" fmla="*/ 1367 w 2270"/>
                <a:gd name="T81" fmla="*/ 1763 h 3614"/>
                <a:gd name="T82" fmla="*/ 1233 w 2270"/>
                <a:gd name="T83" fmla="*/ 1795 h 3614"/>
                <a:gd name="T84" fmla="*/ 1194 w 2270"/>
                <a:gd name="T85" fmla="*/ 1747 h 3614"/>
                <a:gd name="T86" fmla="*/ 1233 w 2270"/>
                <a:gd name="T87" fmla="*/ 1644 h 3614"/>
                <a:gd name="T88" fmla="*/ 1257 w 2270"/>
                <a:gd name="T89" fmla="*/ 1462 h 3614"/>
                <a:gd name="T90" fmla="*/ 1336 w 2270"/>
                <a:gd name="T91" fmla="*/ 1241 h 3614"/>
                <a:gd name="T92" fmla="*/ 1241 w 2270"/>
                <a:gd name="T93" fmla="*/ 1225 h 3614"/>
                <a:gd name="T94" fmla="*/ 1138 w 2270"/>
                <a:gd name="T95" fmla="*/ 1036 h 3614"/>
                <a:gd name="T96" fmla="*/ 1067 w 2270"/>
                <a:gd name="T97" fmla="*/ 893 h 3614"/>
                <a:gd name="T98" fmla="*/ 996 w 2270"/>
                <a:gd name="T99" fmla="*/ 767 h 3614"/>
                <a:gd name="T100" fmla="*/ 933 w 2270"/>
                <a:gd name="T101" fmla="*/ 490 h 3614"/>
                <a:gd name="T102" fmla="*/ 1004 w 2270"/>
                <a:gd name="T103" fmla="*/ 71 h 3614"/>
                <a:gd name="T104" fmla="*/ 458 w 2270"/>
                <a:gd name="T105" fmla="*/ 1059 h 3614"/>
                <a:gd name="T106" fmla="*/ 490 w 2270"/>
                <a:gd name="T107" fmla="*/ 1494 h 3614"/>
                <a:gd name="T108" fmla="*/ 411 w 2270"/>
                <a:gd name="T109" fmla="*/ 1810 h 3614"/>
                <a:gd name="T110" fmla="*/ 308 w 2270"/>
                <a:gd name="T111" fmla="*/ 1952 h 3614"/>
                <a:gd name="T112" fmla="*/ 269 w 2270"/>
                <a:gd name="T113" fmla="*/ 2221 h 3614"/>
                <a:gd name="T114" fmla="*/ 237 w 2270"/>
                <a:gd name="T115" fmla="*/ 2348 h 3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70" h="3614">
                  <a:moveTo>
                    <a:pt x="2071" y="3613"/>
                  </a:moveTo>
                  <a:lnTo>
                    <a:pt x="2071" y="3613"/>
                  </a:lnTo>
                  <a:lnTo>
                    <a:pt x="2071" y="3613"/>
                  </a:lnTo>
                  <a:cubicBezTo>
                    <a:pt x="1431" y="3518"/>
                    <a:pt x="735" y="3391"/>
                    <a:pt x="8" y="3233"/>
                  </a:cubicBezTo>
                  <a:cubicBezTo>
                    <a:pt x="0" y="3233"/>
                    <a:pt x="0" y="3233"/>
                    <a:pt x="0" y="3233"/>
                  </a:cubicBezTo>
                  <a:cubicBezTo>
                    <a:pt x="0" y="3225"/>
                    <a:pt x="0" y="3225"/>
                    <a:pt x="0" y="3225"/>
                  </a:cubicBezTo>
                  <a:cubicBezTo>
                    <a:pt x="87" y="2854"/>
                    <a:pt x="182" y="2459"/>
                    <a:pt x="182" y="2443"/>
                  </a:cubicBezTo>
                  <a:cubicBezTo>
                    <a:pt x="182" y="2419"/>
                    <a:pt x="205" y="2379"/>
                    <a:pt x="221" y="2356"/>
                  </a:cubicBezTo>
                  <a:cubicBezTo>
                    <a:pt x="229" y="2348"/>
                    <a:pt x="229" y="2348"/>
                    <a:pt x="229" y="2348"/>
                  </a:cubicBezTo>
                  <a:cubicBezTo>
                    <a:pt x="237" y="2332"/>
                    <a:pt x="237" y="2324"/>
                    <a:pt x="229" y="2316"/>
                  </a:cubicBezTo>
                  <a:cubicBezTo>
                    <a:pt x="229" y="2300"/>
                    <a:pt x="229" y="2292"/>
                    <a:pt x="237" y="2285"/>
                  </a:cubicBezTo>
                  <a:cubicBezTo>
                    <a:pt x="237" y="2277"/>
                    <a:pt x="237" y="2277"/>
                    <a:pt x="237" y="2277"/>
                  </a:cubicBezTo>
                  <a:cubicBezTo>
                    <a:pt x="245" y="2269"/>
                    <a:pt x="269" y="2245"/>
                    <a:pt x="261" y="2221"/>
                  </a:cubicBezTo>
                  <a:cubicBezTo>
                    <a:pt x="261" y="2213"/>
                    <a:pt x="245" y="2206"/>
                    <a:pt x="229" y="2198"/>
                  </a:cubicBezTo>
                  <a:cubicBezTo>
                    <a:pt x="182" y="2174"/>
                    <a:pt x="182" y="2142"/>
                    <a:pt x="182" y="2111"/>
                  </a:cubicBezTo>
                  <a:cubicBezTo>
                    <a:pt x="182" y="2103"/>
                    <a:pt x="182" y="2095"/>
                    <a:pt x="182" y="2087"/>
                  </a:cubicBezTo>
                  <a:cubicBezTo>
                    <a:pt x="174" y="2063"/>
                    <a:pt x="237" y="2008"/>
                    <a:pt x="308" y="1945"/>
                  </a:cubicBezTo>
                  <a:cubicBezTo>
                    <a:pt x="332" y="1921"/>
                    <a:pt x="356" y="1897"/>
                    <a:pt x="356" y="1897"/>
                  </a:cubicBezTo>
                  <a:lnTo>
                    <a:pt x="356" y="1897"/>
                  </a:lnTo>
                  <a:cubicBezTo>
                    <a:pt x="356" y="1881"/>
                    <a:pt x="348" y="1850"/>
                    <a:pt x="379" y="1826"/>
                  </a:cubicBezTo>
                  <a:cubicBezTo>
                    <a:pt x="387" y="1818"/>
                    <a:pt x="395" y="1810"/>
                    <a:pt x="403" y="1802"/>
                  </a:cubicBezTo>
                  <a:cubicBezTo>
                    <a:pt x="427" y="1786"/>
                    <a:pt x="443" y="1771"/>
                    <a:pt x="443" y="1755"/>
                  </a:cubicBezTo>
                  <a:cubicBezTo>
                    <a:pt x="443" y="1731"/>
                    <a:pt x="506" y="1652"/>
                    <a:pt x="530" y="1628"/>
                  </a:cubicBezTo>
                  <a:cubicBezTo>
                    <a:pt x="537" y="1628"/>
                    <a:pt x="537" y="1621"/>
                    <a:pt x="537" y="1605"/>
                  </a:cubicBezTo>
                  <a:cubicBezTo>
                    <a:pt x="537" y="1573"/>
                    <a:pt x="514" y="1526"/>
                    <a:pt x="490" y="1502"/>
                  </a:cubicBezTo>
                  <a:cubicBezTo>
                    <a:pt x="443" y="1462"/>
                    <a:pt x="435" y="1360"/>
                    <a:pt x="435" y="1336"/>
                  </a:cubicBezTo>
                  <a:cubicBezTo>
                    <a:pt x="435" y="1328"/>
                    <a:pt x="443" y="1328"/>
                    <a:pt x="443" y="1320"/>
                  </a:cubicBezTo>
                  <a:cubicBezTo>
                    <a:pt x="450" y="1296"/>
                    <a:pt x="450" y="1273"/>
                    <a:pt x="450" y="1257"/>
                  </a:cubicBezTo>
                  <a:cubicBezTo>
                    <a:pt x="435" y="1233"/>
                    <a:pt x="435" y="1091"/>
                    <a:pt x="450" y="1059"/>
                  </a:cubicBezTo>
                  <a:cubicBezTo>
                    <a:pt x="466" y="1036"/>
                    <a:pt x="506" y="830"/>
                    <a:pt x="537" y="704"/>
                  </a:cubicBezTo>
                  <a:cubicBezTo>
                    <a:pt x="545" y="648"/>
                    <a:pt x="561" y="609"/>
                    <a:pt x="561" y="593"/>
                  </a:cubicBezTo>
                  <a:cubicBezTo>
                    <a:pt x="569" y="577"/>
                    <a:pt x="624" y="277"/>
                    <a:pt x="672" y="0"/>
                  </a:cubicBezTo>
                  <a:lnTo>
                    <a:pt x="672" y="0"/>
                  </a:lnTo>
                  <a:cubicBezTo>
                    <a:pt x="680" y="0"/>
                    <a:pt x="680" y="0"/>
                    <a:pt x="680" y="0"/>
                  </a:cubicBezTo>
                  <a:cubicBezTo>
                    <a:pt x="783" y="24"/>
                    <a:pt x="893" y="47"/>
                    <a:pt x="1012" y="71"/>
                  </a:cubicBezTo>
                  <a:lnTo>
                    <a:pt x="1012" y="71"/>
                  </a:lnTo>
                  <a:lnTo>
                    <a:pt x="1012" y="71"/>
                  </a:lnTo>
                  <a:cubicBezTo>
                    <a:pt x="1012" y="95"/>
                    <a:pt x="1004" y="119"/>
                    <a:pt x="1004" y="134"/>
                  </a:cubicBezTo>
                  <a:cubicBezTo>
                    <a:pt x="1004" y="166"/>
                    <a:pt x="1004" y="261"/>
                    <a:pt x="988" y="300"/>
                  </a:cubicBezTo>
                  <a:cubicBezTo>
                    <a:pt x="972" y="340"/>
                    <a:pt x="956" y="427"/>
                    <a:pt x="949" y="458"/>
                  </a:cubicBezTo>
                  <a:cubicBezTo>
                    <a:pt x="949" y="466"/>
                    <a:pt x="949" y="482"/>
                    <a:pt x="941" y="490"/>
                  </a:cubicBezTo>
                  <a:cubicBezTo>
                    <a:pt x="933" y="514"/>
                    <a:pt x="933" y="530"/>
                    <a:pt x="941" y="553"/>
                  </a:cubicBezTo>
                  <a:cubicBezTo>
                    <a:pt x="941" y="569"/>
                    <a:pt x="956" y="585"/>
                    <a:pt x="964" y="601"/>
                  </a:cubicBezTo>
                  <a:cubicBezTo>
                    <a:pt x="988" y="640"/>
                    <a:pt x="1012" y="680"/>
                    <a:pt x="1012" y="704"/>
                  </a:cubicBezTo>
                  <a:cubicBezTo>
                    <a:pt x="1012" y="727"/>
                    <a:pt x="1012" y="743"/>
                    <a:pt x="1004" y="767"/>
                  </a:cubicBezTo>
                  <a:cubicBezTo>
                    <a:pt x="996" y="783"/>
                    <a:pt x="996" y="798"/>
                    <a:pt x="996" y="806"/>
                  </a:cubicBezTo>
                  <a:cubicBezTo>
                    <a:pt x="996" y="830"/>
                    <a:pt x="1004" y="838"/>
                    <a:pt x="1020" y="854"/>
                  </a:cubicBezTo>
                  <a:cubicBezTo>
                    <a:pt x="1027" y="854"/>
                    <a:pt x="1036" y="862"/>
                    <a:pt x="1043" y="869"/>
                  </a:cubicBezTo>
                  <a:cubicBezTo>
                    <a:pt x="1051" y="885"/>
                    <a:pt x="1059" y="885"/>
                    <a:pt x="1067" y="885"/>
                  </a:cubicBezTo>
                  <a:cubicBezTo>
                    <a:pt x="1083" y="893"/>
                    <a:pt x="1099" y="893"/>
                    <a:pt x="1107" y="925"/>
                  </a:cubicBezTo>
                  <a:cubicBezTo>
                    <a:pt x="1107" y="933"/>
                    <a:pt x="1107" y="949"/>
                    <a:pt x="1107" y="964"/>
                  </a:cubicBezTo>
                  <a:cubicBezTo>
                    <a:pt x="1099" y="980"/>
                    <a:pt x="1099" y="1004"/>
                    <a:pt x="1122" y="1012"/>
                  </a:cubicBezTo>
                  <a:cubicBezTo>
                    <a:pt x="1130" y="1020"/>
                    <a:pt x="1138" y="1020"/>
                    <a:pt x="1146" y="1028"/>
                  </a:cubicBezTo>
                  <a:cubicBezTo>
                    <a:pt x="1170" y="1044"/>
                    <a:pt x="1178" y="1051"/>
                    <a:pt x="1186" y="1091"/>
                  </a:cubicBezTo>
                  <a:cubicBezTo>
                    <a:pt x="1186" y="1107"/>
                    <a:pt x="1186" y="1122"/>
                    <a:pt x="1178" y="1131"/>
                  </a:cubicBezTo>
                  <a:cubicBezTo>
                    <a:pt x="1178" y="1146"/>
                    <a:pt x="1178" y="1146"/>
                    <a:pt x="1202" y="1170"/>
                  </a:cubicBezTo>
                  <a:cubicBezTo>
                    <a:pt x="1225" y="1186"/>
                    <a:pt x="1233" y="1202"/>
                    <a:pt x="1249" y="1217"/>
                  </a:cubicBezTo>
                  <a:cubicBezTo>
                    <a:pt x="1257" y="1233"/>
                    <a:pt x="1265" y="1249"/>
                    <a:pt x="1280" y="1249"/>
                  </a:cubicBezTo>
                  <a:cubicBezTo>
                    <a:pt x="1280" y="1257"/>
                    <a:pt x="1280" y="1257"/>
                    <a:pt x="1289" y="1257"/>
                  </a:cubicBezTo>
                  <a:cubicBezTo>
                    <a:pt x="1296" y="1257"/>
                    <a:pt x="1304" y="1249"/>
                    <a:pt x="1312" y="1241"/>
                  </a:cubicBezTo>
                  <a:cubicBezTo>
                    <a:pt x="1320" y="1241"/>
                    <a:pt x="1328" y="1233"/>
                    <a:pt x="1336" y="1233"/>
                  </a:cubicBezTo>
                  <a:cubicBezTo>
                    <a:pt x="1344" y="1233"/>
                    <a:pt x="1344" y="1249"/>
                    <a:pt x="1344" y="1257"/>
                  </a:cubicBezTo>
                  <a:cubicBezTo>
                    <a:pt x="1352" y="1296"/>
                    <a:pt x="1336" y="1352"/>
                    <a:pt x="1320" y="1375"/>
                  </a:cubicBezTo>
                  <a:cubicBezTo>
                    <a:pt x="1312" y="1375"/>
                    <a:pt x="1312" y="1375"/>
                    <a:pt x="1312" y="1375"/>
                  </a:cubicBezTo>
                  <a:cubicBezTo>
                    <a:pt x="1296" y="1399"/>
                    <a:pt x="1273" y="1431"/>
                    <a:pt x="1265" y="1462"/>
                  </a:cubicBezTo>
                  <a:cubicBezTo>
                    <a:pt x="1257" y="1502"/>
                    <a:pt x="1265" y="1542"/>
                    <a:pt x="1273" y="1565"/>
                  </a:cubicBezTo>
                  <a:cubicBezTo>
                    <a:pt x="1273" y="1589"/>
                    <a:pt x="1273" y="1628"/>
                    <a:pt x="1257" y="1644"/>
                  </a:cubicBezTo>
                  <a:cubicBezTo>
                    <a:pt x="1257" y="1652"/>
                    <a:pt x="1249" y="1652"/>
                    <a:pt x="1249" y="1652"/>
                  </a:cubicBezTo>
                  <a:cubicBezTo>
                    <a:pt x="1241" y="1652"/>
                    <a:pt x="1241" y="1652"/>
                    <a:pt x="1241" y="1652"/>
                  </a:cubicBezTo>
                  <a:cubicBezTo>
                    <a:pt x="1233" y="1652"/>
                    <a:pt x="1233" y="1652"/>
                    <a:pt x="1233" y="1652"/>
                  </a:cubicBezTo>
                  <a:cubicBezTo>
                    <a:pt x="1225" y="1652"/>
                    <a:pt x="1217" y="1652"/>
                    <a:pt x="1209" y="1660"/>
                  </a:cubicBezTo>
                  <a:cubicBezTo>
                    <a:pt x="1209" y="1660"/>
                    <a:pt x="1209" y="1668"/>
                    <a:pt x="1209" y="1676"/>
                  </a:cubicBezTo>
                  <a:cubicBezTo>
                    <a:pt x="1209" y="1708"/>
                    <a:pt x="1202" y="1731"/>
                    <a:pt x="1194" y="1747"/>
                  </a:cubicBezTo>
                  <a:lnTo>
                    <a:pt x="1194" y="1747"/>
                  </a:lnTo>
                  <a:cubicBezTo>
                    <a:pt x="1194" y="1755"/>
                    <a:pt x="1194" y="1755"/>
                    <a:pt x="1202" y="1755"/>
                  </a:cubicBezTo>
                  <a:cubicBezTo>
                    <a:pt x="1209" y="1763"/>
                    <a:pt x="1217" y="1763"/>
                    <a:pt x="1233" y="1771"/>
                  </a:cubicBezTo>
                  <a:cubicBezTo>
                    <a:pt x="1241" y="1779"/>
                    <a:pt x="1241" y="1786"/>
                    <a:pt x="1241" y="1786"/>
                  </a:cubicBezTo>
                  <a:cubicBezTo>
                    <a:pt x="1241" y="1795"/>
                    <a:pt x="1241" y="1795"/>
                    <a:pt x="1241" y="1802"/>
                  </a:cubicBezTo>
                  <a:cubicBezTo>
                    <a:pt x="1241" y="1795"/>
                    <a:pt x="1249" y="1795"/>
                    <a:pt x="1257" y="1795"/>
                  </a:cubicBezTo>
                  <a:cubicBezTo>
                    <a:pt x="1320" y="1786"/>
                    <a:pt x="1336" y="1779"/>
                    <a:pt x="1360" y="1755"/>
                  </a:cubicBezTo>
                  <a:cubicBezTo>
                    <a:pt x="1375" y="1739"/>
                    <a:pt x="1407" y="1723"/>
                    <a:pt x="1423" y="1723"/>
                  </a:cubicBezTo>
                  <a:cubicBezTo>
                    <a:pt x="1431" y="1723"/>
                    <a:pt x="1447" y="1731"/>
                    <a:pt x="1447" y="1747"/>
                  </a:cubicBezTo>
                  <a:cubicBezTo>
                    <a:pt x="1447" y="1771"/>
                    <a:pt x="1447" y="1786"/>
                    <a:pt x="1439" y="1802"/>
                  </a:cubicBezTo>
                  <a:cubicBezTo>
                    <a:pt x="1431" y="1818"/>
                    <a:pt x="1431" y="1842"/>
                    <a:pt x="1439" y="1858"/>
                  </a:cubicBezTo>
                  <a:cubicBezTo>
                    <a:pt x="1439" y="1866"/>
                    <a:pt x="1439" y="1866"/>
                    <a:pt x="1439" y="1873"/>
                  </a:cubicBezTo>
                  <a:cubicBezTo>
                    <a:pt x="1454" y="1905"/>
                    <a:pt x="1462" y="1929"/>
                    <a:pt x="1486" y="1961"/>
                  </a:cubicBezTo>
                  <a:cubicBezTo>
                    <a:pt x="1518" y="2000"/>
                    <a:pt x="1518" y="2039"/>
                    <a:pt x="1510" y="2087"/>
                  </a:cubicBezTo>
                  <a:cubicBezTo>
                    <a:pt x="1502" y="2095"/>
                    <a:pt x="1502" y="2103"/>
                    <a:pt x="1494" y="2111"/>
                  </a:cubicBezTo>
                  <a:cubicBezTo>
                    <a:pt x="1494" y="2126"/>
                    <a:pt x="1486" y="2134"/>
                    <a:pt x="1486" y="2142"/>
                  </a:cubicBezTo>
                  <a:cubicBezTo>
                    <a:pt x="1494" y="2150"/>
                    <a:pt x="1502" y="2158"/>
                    <a:pt x="1526" y="2158"/>
                  </a:cubicBezTo>
                  <a:cubicBezTo>
                    <a:pt x="1581" y="2174"/>
                    <a:pt x="1597" y="2190"/>
                    <a:pt x="1597" y="2237"/>
                  </a:cubicBezTo>
                  <a:cubicBezTo>
                    <a:pt x="1597" y="2277"/>
                    <a:pt x="1620" y="2340"/>
                    <a:pt x="1628" y="2356"/>
                  </a:cubicBezTo>
                  <a:cubicBezTo>
                    <a:pt x="1636" y="2363"/>
                    <a:pt x="1636" y="2372"/>
                    <a:pt x="1636" y="2379"/>
                  </a:cubicBezTo>
                  <a:cubicBezTo>
                    <a:pt x="1644" y="2387"/>
                    <a:pt x="1644" y="2395"/>
                    <a:pt x="1652" y="2395"/>
                  </a:cubicBezTo>
                  <a:cubicBezTo>
                    <a:pt x="1652" y="2395"/>
                    <a:pt x="1652" y="2395"/>
                    <a:pt x="1660" y="2387"/>
                  </a:cubicBezTo>
                  <a:cubicBezTo>
                    <a:pt x="1668" y="2379"/>
                    <a:pt x="1668" y="2372"/>
                    <a:pt x="1668" y="2372"/>
                  </a:cubicBezTo>
                  <a:cubicBezTo>
                    <a:pt x="1684" y="2348"/>
                    <a:pt x="1692" y="2340"/>
                    <a:pt x="1715" y="2348"/>
                  </a:cubicBezTo>
                  <a:cubicBezTo>
                    <a:pt x="1731" y="2356"/>
                    <a:pt x="1739" y="2356"/>
                    <a:pt x="1747" y="2363"/>
                  </a:cubicBezTo>
                  <a:cubicBezTo>
                    <a:pt x="1763" y="2372"/>
                    <a:pt x="1771" y="2372"/>
                    <a:pt x="1786" y="2372"/>
                  </a:cubicBezTo>
                  <a:cubicBezTo>
                    <a:pt x="1802" y="2379"/>
                    <a:pt x="1810" y="2363"/>
                    <a:pt x="1826" y="2356"/>
                  </a:cubicBezTo>
                  <a:cubicBezTo>
                    <a:pt x="1826" y="2356"/>
                    <a:pt x="1834" y="2348"/>
                    <a:pt x="1842" y="2348"/>
                  </a:cubicBezTo>
                  <a:lnTo>
                    <a:pt x="1842" y="2348"/>
                  </a:lnTo>
                  <a:cubicBezTo>
                    <a:pt x="1850" y="2340"/>
                    <a:pt x="1858" y="2340"/>
                    <a:pt x="1873" y="2340"/>
                  </a:cubicBezTo>
                  <a:cubicBezTo>
                    <a:pt x="1881" y="2340"/>
                    <a:pt x="1897" y="2340"/>
                    <a:pt x="1913" y="2356"/>
                  </a:cubicBezTo>
                  <a:cubicBezTo>
                    <a:pt x="1937" y="2372"/>
                    <a:pt x="1953" y="2379"/>
                    <a:pt x="1976" y="2379"/>
                  </a:cubicBezTo>
                  <a:cubicBezTo>
                    <a:pt x="1984" y="2379"/>
                    <a:pt x="1984" y="2379"/>
                    <a:pt x="1992" y="2379"/>
                  </a:cubicBezTo>
                  <a:cubicBezTo>
                    <a:pt x="2008" y="2372"/>
                    <a:pt x="2016" y="2372"/>
                    <a:pt x="2016" y="2372"/>
                  </a:cubicBezTo>
                  <a:cubicBezTo>
                    <a:pt x="2016" y="2363"/>
                    <a:pt x="2024" y="2363"/>
                    <a:pt x="2024" y="2363"/>
                  </a:cubicBezTo>
                  <a:cubicBezTo>
                    <a:pt x="2032" y="2363"/>
                    <a:pt x="2039" y="2363"/>
                    <a:pt x="2047" y="2372"/>
                  </a:cubicBezTo>
                  <a:cubicBezTo>
                    <a:pt x="2071" y="2387"/>
                    <a:pt x="2063" y="2403"/>
                    <a:pt x="2063" y="2411"/>
                  </a:cubicBezTo>
                  <a:cubicBezTo>
                    <a:pt x="2071" y="2411"/>
                    <a:pt x="2071" y="2403"/>
                    <a:pt x="2079" y="2395"/>
                  </a:cubicBezTo>
                  <a:cubicBezTo>
                    <a:pt x="2103" y="2379"/>
                    <a:pt x="2111" y="2348"/>
                    <a:pt x="2119" y="2332"/>
                  </a:cubicBezTo>
                  <a:cubicBezTo>
                    <a:pt x="2126" y="2308"/>
                    <a:pt x="2134" y="2300"/>
                    <a:pt x="2142" y="2300"/>
                  </a:cubicBezTo>
                  <a:cubicBezTo>
                    <a:pt x="2150" y="2300"/>
                    <a:pt x="2150" y="2300"/>
                    <a:pt x="2150" y="2300"/>
                  </a:cubicBezTo>
                  <a:cubicBezTo>
                    <a:pt x="2158" y="2300"/>
                    <a:pt x="2166" y="2308"/>
                    <a:pt x="2166" y="2308"/>
                  </a:cubicBezTo>
                  <a:cubicBezTo>
                    <a:pt x="2197" y="2324"/>
                    <a:pt x="2213" y="2332"/>
                    <a:pt x="2221" y="2372"/>
                  </a:cubicBezTo>
                  <a:cubicBezTo>
                    <a:pt x="2229" y="2403"/>
                    <a:pt x="2237" y="2419"/>
                    <a:pt x="2261" y="2427"/>
                  </a:cubicBezTo>
                  <a:cubicBezTo>
                    <a:pt x="2269" y="2427"/>
                    <a:pt x="2269" y="2427"/>
                    <a:pt x="2269" y="2427"/>
                  </a:cubicBezTo>
                  <a:lnTo>
                    <a:pt x="2071" y="3613"/>
                  </a:lnTo>
                  <a:close/>
                  <a:moveTo>
                    <a:pt x="8" y="3225"/>
                  </a:moveTo>
                  <a:lnTo>
                    <a:pt x="8" y="3225"/>
                  </a:lnTo>
                  <a:cubicBezTo>
                    <a:pt x="743" y="3383"/>
                    <a:pt x="1431" y="3510"/>
                    <a:pt x="2063" y="3605"/>
                  </a:cubicBezTo>
                  <a:cubicBezTo>
                    <a:pt x="2261" y="2435"/>
                    <a:pt x="2261" y="2435"/>
                    <a:pt x="2261" y="2435"/>
                  </a:cubicBezTo>
                  <a:cubicBezTo>
                    <a:pt x="2237" y="2419"/>
                    <a:pt x="2221" y="2403"/>
                    <a:pt x="2213" y="2372"/>
                  </a:cubicBezTo>
                  <a:cubicBezTo>
                    <a:pt x="2213" y="2340"/>
                    <a:pt x="2190" y="2324"/>
                    <a:pt x="2166" y="2316"/>
                  </a:cubicBezTo>
                  <a:cubicBezTo>
                    <a:pt x="2158" y="2316"/>
                    <a:pt x="2158" y="2308"/>
                    <a:pt x="2150" y="2308"/>
                  </a:cubicBezTo>
                  <a:lnTo>
                    <a:pt x="2142" y="2308"/>
                  </a:lnTo>
                  <a:cubicBezTo>
                    <a:pt x="2134" y="2308"/>
                    <a:pt x="2134" y="2316"/>
                    <a:pt x="2126" y="2332"/>
                  </a:cubicBezTo>
                  <a:cubicBezTo>
                    <a:pt x="2119" y="2356"/>
                    <a:pt x="2111" y="2379"/>
                    <a:pt x="2087" y="2403"/>
                  </a:cubicBezTo>
                  <a:cubicBezTo>
                    <a:pt x="2071" y="2419"/>
                    <a:pt x="2063" y="2427"/>
                    <a:pt x="2063" y="2427"/>
                  </a:cubicBezTo>
                  <a:lnTo>
                    <a:pt x="2063" y="2427"/>
                  </a:lnTo>
                  <a:cubicBezTo>
                    <a:pt x="2055" y="2419"/>
                    <a:pt x="2055" y="2419"/>
                    <a:pt x="2055" y="2419"/>
                  </a:cubicBezTo>
                  <a:cubicBezTo>
                    <a:pt x="2055" y="2419"/>
                    <a:pt x="2055" y="2419"/>
                    <a:pt x="2055" y="2411"/>
                  </a:cubicBezTo>
                  <a:cubicBezTo>
                    <a:pt x="2063" y="2403"/>
                    <a:pt x="2063" y="2387"/>
                    <a:pt x="2047" y="2379"/>
                  </a:cubicBezTo>
                  <a:cubicBezTo>
                    <a:pt x="2032" y="2372"/>
                    <a:pt x="2024" y="2372"/>
                    <a:pt x="2024" y="2372"/>
                  </a:cubicBezTo>
                  <a:lnTo>
                    <a:pt x="2024" y="2372"/>
                  </a:lnTo>
                  <a:cubicBezTo>
                    <a:pt x="2016" y="2379"/>
                    <a:pt x="2008" y="2379"/>
                    <a:pt x="2000" y="2387"/>
                  </a:cubicBezTo>
                  <a:cubicBezTo>
                    <a:pt x="1992" y="2387"/>
                    <a:pt x="1984" y="2387"/>
                    <a:pt x="1976" y="2387"/>
                  </a:cubicBezTo>
                  <a:cubicBezTo>
                    <a:pt x="1953" y="2387"/>
                    <a:pt x="1929" y="2379"/>
                    <a:pt x="1905" y="2356"/>
                  </a:cubicBezTo>
                  <a:cubicBezTo>
                    <a:pt x="1897" y="2348"/>
                    <a:pt x="1881" y="2348"/>
                    <a:pt x="1873" y="2348"/>
                  </a:cubicBezTo>
                  <a:cubicBezTo>
                    <a:pt x="1866" y="2348"/>
                    <a:pt x="1850" y="2348"/>
                    <a:pt x="1850" y="2348"/>
                  </a:cubicBezTo>
                  <a:cubicBezTo>
                    <a:pt x="1842" y="2348"/>
                    <a:pt x="1842" y="2356"/>
                    <a:pt x="1842" y="2356"/>
                  </a:cubicBezTo>
                  <a:cubicBezTo>
                    <a:pt x="1834" y="2356"/>
                    <a:pt x="1834" y="2356"/>
                    <a:pt x="1826" y="2363"/>
                  </a:cubicBezTo>
                  <a:cubicBezTo>
                    <a:pt x="1818" y="2372"/>
                    <a:pt x="1802" y="2379"/>
                    <a:pt x="1786" y="2379"/>
                  </a:cubicBezTo>
                  <a:cubicBezTo>
                    <a:pt x="1763" y="2379"/>
                    <a:pt x="1755" y="2372"/>
                    <a:pt x="1747" y="2372"/>
                  </a:cubicBezTo>
                  <a:cubicBezTo>
                    <a:pt x="1739" y="2363"/>
                    <a:pt x="1731" y="2363"/>
                    <a:pt x="1715" y="2356"/>
                  </a:cubicBezTo>
                  <a:cubicBezTo>
                    <a:pt x="1707" y="2356"/>
                    <a:pt x="1700" y="2356"/>
                    <a:pt x="1700" y="2356"/>
                  </a:cubicBezTo>
                  <a:cubicBezTo>
                    <a:pt x="1692" y="2356"/>
                    <a:pt x="1684" y="2356"/>
                    <a:pt x="1676" y="2372"/>
                  </a:cubicBezTo>
                  <a:cubicBezTo>
                    <a:pt x="1676" y="2379"/>
                    <a:pt x="1668" y="2387"/>
                    <a:pt x="1668" y="2395"/>
                  </a:cubicBezTo>
                  <a:cubicBezTo>
                    <a:pt x="1660" y="2403"/>
                    <a:pt x="1652" y="2403"/>
                    <a:pt x="1652" y="2403"/>
                  </a:cubicBezTo>
                  <a:cubicBezTo>
                    <a:pt x="1636" y="2403"/>
                    <a:pt x="1636" y="2395"/>
                    <a:pt x="1628" y="2379"/>
                  </a:cubicBezTo>
                  <a:cubicBezTo>
                    <a:pt x="1628" y="2372"/>
                    <a:pt x="1628" y="2363"/>
                    <a:pt x="1620" y="2363"/>
                  </a:cubicBezTo>
                  <a:cubicBezTo>
                    <a:pt x="1613" y="2348"/>
                    <a:pt x="1589" y="2277"/>
                    <a:pt x="1589" y="2237"/>
                  </a:cubicBezTo>
                  <a:cubicBezTo>
                    <a:pt x="1589" y="2198"/>
                    <a:pt x="1581" y="2174"/>
                    <a:pt x="1518" y="2166"/>
                  </a:cubicBezTo>
                  <a:cubicBezTo>
                    <a:pt x="1502" y="2166"/>
                    <a:pt x="1486" y="2158"/>
                    <a:pt x="1486" y="2150"/>
                  </a:cubicBezTo>
                  <a:cubicBezTo>
                    <a:pt x="1478" y="2134"/>
                    <a:pt x="1486" y="2126"/>
                    <a:pt x="1486" y="2111"/>
                  </a:cubicBezTo>
                  <a:cubicBezTo>
                    <a:pt x="1494" y="2103"/>
                    <a:pt x="1494" y="2095"/>
                    <a:pt x="1502" y="2087"/>
                  </a:cubicBezTo>
                  <a:cubicBezTo>
                    <a:pt x="1510" y="2039"/>
                    <a:pt x="1510" y="2008"/>
                    <a:pt x="1478" y="1968"/>
                  </a:cubicBezTo>
                  <a:cubicBezTo>
                    <a:pt x="1454" y="1929"/>
                    <a:pt x="1447" y="1905"/>
                    <a:pt x="1431" y="1873"/>
                  </a:cubicBezTo>
                  <a:lnTo>
                    <a:pt x="1431" y="1866"/>
                  </a:lnTo>
                  <a:cubicBezTo>
                    <a:pt x="1423" y="1842"/>
                    <a:pt x="1423" y="1818"/>
                    <a:pt x="1431" y="1802"/>
                  </a:cubicBezTo>
                  <a:cubicBezTo>
                    <a:pt x="1439" y="1786"/>
                    <a:pt x="1439" y="1771"/>
                    <a:pt x="1439" y="1747"/>
                  </a:cubicBezTo>
                  <a:cubicBezTo>
                    <a:pt x="1439" y="1739"/>
                    <a:pt x="1431" y="1731"/>
                    <a:pt x="1423" y="1731"/>
                  </a:cubicBezTo>
                  <a:cubicBezTo>
                    <a:pt x="1407" y="1731"/>
                    <a:pt x="1383" y="1747"/>
                    <a:pt x="1367" y="1763"/>
                  </a:cubicBezTo>
                  <a:cubicBezTo>
                    <a:pt x="1336" y="1786"/>
                    <a:pt x="1320" y="1795"/>
                    <a:pt x="1265" y="1802"/>
                  </a:cubicBezTo>
                  <a:cubicBezTo>
                    <a:pt x="1249" y="1802"/>
                    <a:pt x="1241" y="1810"/>
                    <a:pt x="1233" y="1810"/>
                  </a:cubicBezTo>
                  <a:lnTo>
                    <a:pt x="1233" y="1802"/>
                  </a:lnTo>
                  <a:cubicBezTo>
                    <a:pt x="1225" y="1802"/>
                    <a:pt x="1233" y="1802"/>
                    <a:pt x="1233" y="1795"/>
                  </a:cubicBezTo>
                  <a:cubicBezTo>
                    <a:pt x="1233" y="1795"/>
                    <a:pt x="1233" y="1795"/>
                    <a:pt x="1233" y="1786"/>
                  </a:cubicBezTo>
                  <a:cubicBezTo>
                    <a:pt x="1233" y="1786"/>
                    <a:pt x="1233" y="1779"/>
                    <a:pt x="1225" y="1779"/>
                  </a:cubicBezTo>
                  <a:cubicBezTo>
                    <a:pt x="1217" y="1771"/>
                    <a:pt x="1209" y="1763"/>
                    <a:pt x="1202" y="1763"/>
                  </a:cubicBezTo>
                  <a:cubicBezTo>
                    <a:pt x="1194" y="1755"/>
                    <a:pt x="1186" y="1755"/>
                    <a:pt x="1194" y="1747"/>
                  </a:cubicBezTo>
                  <a:cubicBezTo>
                    <a:pt x="1194" y="1739"/>
                    <a:pt x="1194" y="1739"/>
                    <a:pt x="1194" y="1739"/>
                  </a:cubicBezTo>
                  <a:cubicBezTo>
                    <a:pt x="1194" y="1731"/>
                    <a:pt x="1202" y="1708"/>
                    <a:pt x="1202" y="1676"/>
                  </a:cubicBezTo>
                  <a:cubicBezTo>
                    <a:pt x="1202" y="1668"/>
                    <a:pt x="1202" y="1660"/>
                    <a:pt x="1209" y="1652"/>
                  </a:cubicBezTo>
                  <a:cubicBezTo>
                    <a:pt x="1209" y="1644"/>
                    <a:pt x="1225" y="1644"/>
                    <a:pt x="1233" y="1644"/>
                  </a:cubicBezTo>
                  <a:cubicBezTo>
                    <a:pt x="1233" y="1644"/>
                    <a:pt x="1233" y="1644"/>
                    <a:pt x="1241" y="1644"/>
                  </a:cubicBezTo>
                  <a:cubicBezTo>
                    <a:pt x="1241" y="1644"/>
                    <a:pt x="1249" y="1644"/>
                    <a:pt x="1257" y="1644"/>
                  </a:cubicBezTo>
                  <a:cubicBezTo>
                    <a:pt x="1265" y="1628"/>
                    <a:pt x="1265" y="1589"/>
                    <a:pt x="1265" y="1573"/>
                  </a:cubicBezTo>
                  <a:cubicBezTo>
                    <a:pt x="1257" y="1542"/>
                    <a:pt x="1249" y="1502"/>
                    <a:pt x="1257" y="1462"/>
                  </a:cubicBezTo>
                  <a:cubicBezTo>
                    <a:pt x="1265" y="1423"/>
                    <a:pt x="1296" y="1391"/>
                    <a:pt x="1312" y="1375"/>
                  </a:cubicBezTo>
                  <a:cubicBezTo>
                    <a:pt x="1312" y="1368"/>
                    <a:pt x="1312" y="1368"/>
                    <a:pt x="1312" y="1368"/>
                  </a:cubicBezTo>
                  <a:cubicBezTo>
                    <a:pt x="1328" y="1352"/>
                    <a:pt x="1344" y="1304"/>
                    <a:pt x="1344" y="1257"/>
                  </a:cubicBezTo>
                  <a:cubicBezTo>
                    <a:pt x="1336" y="1249"/>
                    <a:pt x="1336" y="1241"/>
                    <a:pt x="1336" y="1241"/>
                  </a:cubicBezTo>
                  <a:cubicBezTo>
                    <a:pt x="1328" y="1241"/>
                    <a:pt x="1328" y="1241"/>
                    <a:pt x="1320" y="1249"/>
                  </a:cubicBezTo>
                  <a:cubicBezTo>
                    <a:pt x="1312" y="1257"/>
                    <a:pt x="1296" y="1257"/>
                    <a:pt x="1289" y="1257"/>
                  </a:cubicBezTo>
                  <a:cubicBezTo>
                    <a:pt x="1280" y="1257"/>
                    <a:pt x="1280" y="1257"/>
                    <a:pt x="1280" y="1257"/>
                  </a:cubicBezTo>
                  <a:cubicBezTo>
                    <a:pt x="1257" y="1257"/>
                    <a:pt x="1249" y="1241"/>
                    <a:pt x="1241" y="1225"/>
                  </a:cubicBezTo>
                  <a:cubicBezTo>
                    <a:pt x="1233" y="1209"/>
                    <a:pt x="1217" y="1186"/>
                    <a:pt x="1194" y="1178"/>
                  </a:cubicBezTo>
                  <a:cubicBezTo>
                    <a:pt x="1170" y="1154"/>
                    <a:pt x="1170" y="1146"/>
                    <a:pt x="1170" y="1131"/>
                  </a:cubicBezTo>
                  <a:cubicBezTo>
                    <a:pt x="1178" y="1115"/>
                    <a:pt x="1178" y="1107"/>
                    <a:pt x="1178" y="1091"/>
                  </a:cubicBezTo>
                  <a:cubicBezTo>
                    <a:pt x="1170" y="1051"/>
                    <a:pt x="1162" y="1051"/>
                    <a:pt x="1138" y="1036"/>
                  </a:cubicBezTo>
                  <a:cubicBezTo>
                    <a:pt x="1130" y="1028"/>
                    <a:pt x="1130" y="1028"/>
                    <a:pt x="1122" y="1020"/>
                  </a:cubicBezTo>
                  <a:cubicBezTo>
                    <a:pt x="1091" y="1004"/>
                    <a:pt x="1091" y="980"/>
                    <a:pt x="1099" y="964"/>
                  </a:cubicBezTo>
                  <a:cubicBezTo>
                    <a:pt x="1099" y="949"/>
                    <a:pt x="1099" y="933"/>
                    <a:pt x="1099" y="925"/>
                  </a:cubicBezTo>
                  <a:cubicBezTo>
                    <a:pt x="1091" y="901"/>
                    <a:pt x="1083" y="901"/>
                    <a:pt x="1067" y="893"/>
                  </a:cubicBezTo>
                  <a:cubicBezTo>
                    <a:pt x="1059" y="893"/>
                    <a:pt x="1043" y="885"/>
                    <a:pt x="1036" y="878"/>
                  </a:cubicBezTo>
                  <a:cubicBezTo>
                    <a:pt x="1027" y="869"/>
                    <a:pt x="1020" y="862"/>
                    <a:pt x="1020" y="854"/>
                  </a:cubicBezTo>
                  <a:cubicBezTo>
                    <a:pt x="1004" y="846"/>
                    <a:pt x="988" y="830"/>
                    <a:pt x="988" y="806"/>
                  </a:cubicBezTo>
                  <a:cubicBezTo>
                    <a:pt x="988" y="791"/>
                    <a:pt x="996" y="783"/>
                    <a:pt x="996" y="767"/>
                  </a:cubicBezTo>
                  <a:cubicBezTo>
                    <a:pt x="1004" y="743"/>
                    <a:pt x="1004" y="727"/>
                    <a:pt x="1004" y="704"/>
                  </a:cubicBezTo>
                  <a:cubicBezTo>
                    <a:pt x="1004" y="680"/>
                    <a:pt x="980" y="640"/>
                    <a:pt x="956" y="609"/>
                  </a:cubicBezTo>
                  <a:cubicBezTo>
                    <a:pt x="949" y="585"/>
                    <a:pt x="933" y="569"/>
                    <a:pt x="933" y="553"/>
                  </a:cubicBezTo>
                  <a:cubicBezTo>
                    <a:pt x="925" y="538"/>
                    <a:pt x="933" y="514"/>
                    <a:pt x="933" y="490"/>
                  </a:cubicBezTo>
                  <a:cubicBezTo>
                    <a:pt x="941" y="482"/>
                    <a:pt x="941" y="466"/>
                    <a:pt x="941" y="458"/>
                  </a:cubicBezTo>
                  <a:cubicBezTo>
                    <a:pt x="949" y="427"/>
                    <a:pt x="964" y="340"/>
                    <a:pt x="980" y="300"/>
                  </a:cubicBezTo>
                  <a:cubicBezTo>
                    <a:pt x="996" y="261"/>
                    <a:pt x="996" y="158"/>
                    <a:pt x="996" y="134"/>
                  </a:cubicBezTo>
                  <a:cubicBezTo>
                    <a:pt x="996" y="119"/>
                    <a:pt x="1004" y="95"/>
                    <a:pt x="1004" y="71"/>
                  </a:cubicBezTo>
                  <a:cubicBezTo>
                    <a:pt x="893" y="55"/>
                    <a:pt x="783" y="32"/>
                    <a:pt x="680" y="8"/>
                  </a:cubicBezTo>
                  <a:cubicBezTo>
                    <a:pt x="656" y="142"/>
                    <a:pt x="577" y="577"/>
                    <a:pt x="569" y="601"/>
                  </a:cubicBezTo>
                  <a:cubicBezTo>
                    <a:pt x="561" y="609"/>
                    <a:pt x="553" y="648"/>
                    <a:pt x="545" y="711"/>
                  </a:cubicBezTo>
                  <a:cubicBezTo>
                    <a:pt x="514" y="838"/>
                    <a:pt x="474" y="1044"/>
                    <a:pt x="458" y="1059"/>
                  </a:cubicBezTo>
                  <a:cubicBezTo>
                    <a:pt x="443" y="1091"/>
                    <a:pt x="443" y="1233"/>
                    <a:pt x="450" y="1257"/>
                  </a:cubicBezTo>
                  <a:cubicBezTo>
                    <a:pt x="458" y="1273"/>
                    <a:pt x="458" y="1296"/>
                    <a:pt x="450" y="1320"/>
                  </a:cubicBezTo>
                  <a:cubicBezTo>
                    <a:pt x="450" y="1328"/>
                    <a:pt x="443" y="1336"/>
                    <a:pt x="443" y="1336"/>
                  </a:cubicBezTo>
                  <a:cubicBezTo>
                    <a:pt x="443" y="1360"/>
                    <a:pt x="450" y="1462"/>
                    <a:pt x="490" y="1494"/>
                  </a:cubicBezTo>
                  <a:cubicBezTo>
                    <a:pt x="522" y="1518"/>
                    <a:pt x="545" y="1573"/>
                    <a:pt x="545" y="1605"/>
                  </a:cubicBezTo>
                  <a:cubicBezTo>
                    <a:pt x="545" y="1621"/>
                    <a:pt x="537" y="1628"/>
                    <a:pt x="537" y="1636"/>
                  </a:cubicBezTo>
                  <a:cubicBezTo>
                    <a:pt x="514" y="1652"/>
                    <a:pt x="450" y="1739"/>
                    <a:pt x="450" y="1755"/>
                  </a:cubicBezTo>
                  <a:cubicBezTo>
                    <a:pt x="450" y="1771"/>
                    <a:pt x="435" y="1786"/>
                    <a:pt x="411" y="1810"/>
                  </a:cubicBezTo>
                  <a:cubicBezTo>
                    <a:pt x="403" y="1818"/>
                    <a:pt x="387" y="1826"/>
                    <a:pt x="379" y="1834"/>
                  </a:cubicBezTo>
                  <a:cubicBezTo>
                    <a:pt x="356" y="1858"/>
                    <a:pt x="363" y="1881"/>
                    <a:pt x="363" y="1889"/>
                  </a:cubicBezTo>
                  <a:cubicBezTo>
                    <a:pt x="363" y="1897"/>
                    <a:pt x="363" y="1897"/>
                    <a:pt x="363" y="1897"/>
                  </a:cubicBezTo>
                  <a:cubicBezTo>
                    <a:pt x="363" y="1897"/>
                    <a:pt x="356" y="1913"/>
                    <a:pt x="308" y="1952"/>
                  </a:cubicBezTo>
                  <a:cubicBezTo>
                    <a:pt x="261" y="1992"/>
                    <a:pt x="182" y="2063"/>
                    <a:pt x="190" y="2087"/>
                  </a:cubicBezTo>
                  <a:cubicBezTo>
                    <a:pt x="190" y="2095"/>
                    <a:pt x="190" y="2103"/>
                    <a:pt x="190" y="2111"/>
                  </a:cubicBezTo>
                  <a:cubicBezTo>
                    <a:pt x="190" y="2142"/>
                    <a:pt x="190" y="2166"/>
                    <a:pt x="237" y="2190"/>
                  </a:cubicBezTo>
                  <a:cubicBezTo>
                    <a:pt x="253" y="2198"/>
                    <a:pt x="261" y="2206"/>
                    <a:pt x="269" y="2221"/>
                  </a:cubicBezTo>
                  <a:cubicBezTo>
                    <a:pt x="277" y="2245"/>
                    <a:pt x="253" y="2269"/>
                    <a:pt x="245" y="2285"/>
                  </a:cubicBezTo>
                  <a:lnTo>
                    <a:pt x="245" y="2285"/>
                  </a:lnTo>
                  <a:cubicBezTo>
                    <a:pt x="237" y="2292"/>
                    <a:pt x="237" y="2300"/>
                    <a:pt x="237" y="2316"/>
                  </a:cubicBezTo>
                  <a:cubicBezTo>
                    <a:pt x="237" y="2324"/>
                    <a:pt x="245" y="2332"/>
                    <a:pt x="237" y="2348"/>
                  </a:cubicBezTo>
                  <a:cubicBezTo>
                    <a:pt x="229" y="2356"/>
                    <a:pt x="229" y="2356"/>
                    <a:pt x="229" y="2356"/>
                  </a:cubicBezTo>
                  <a:cubicBezTo>
                    <a:pt x="213" y="2379"/>
                    <a:pt x="190" y="2427"/>
                    <a:pt x="190" y="2443"/>
                  </a:cubicBezTo>
                  <a:cubicBezTo>
                    <a:pt x="190" y="2459"/>
                    <a:pt x="55" y="3043"/>
                    <a:pt x="8" y="3225"/>
                  </a:cubicBezTo>
                  <a:close/>
                </a:path>
              </a:pathLst>
            </a:custGeom>
            <a:grpFill/>
            <a:ln>
              <a:solidFill>
                <a:schemeClr val="bg1"/>
              </a:solidFill>
            </a:ln>
            <a:effectLst/>
          </p:spPr>
          <p:txBody>
            <a:bodyPr wrap="none" anchor="ctr"/>
            <a:lstStyle/>
            <a:p>
              <a:endParaRPr lang="en-US" sz="900"/>
            </a:p>
          </p:txBody>
        </p:sp>
        <p:sp>
          <p:nvSpPr>
            <p:cNvPr id="36" name="Freeform 263"/>
            <p:cNvSpPr>
              <a:spLocks noChangeArrowheads="1"/>
            </p:cNvSpPr>
            <p:nvPr/>
          </p:nvSpPr>
          <p:spPr bwMode="auto">
            <a:xfrm>
              <a:off x="8999148" y="3378228"/>
              <a:ext cx="2020116" cy="1268660"/>
            </a:xfrm>
            <a:custGeom>
              <a:avLst/>
              <a:gdLst>
                <a:gd name="T0" fmla="*/ 87 w 3843"/>
                <a:gd name="T1" fmla="*/ 0 h 2412"/>
                <a:gd name="T2" fmla="*/ 87 w 3843"/>
                <a:gd name="T3" fmla="*/ 0 h 2412"/>
                <a:gd name="T4" fmla="*/ 79 w 3843"/>
                <a:gd name="T5" fmla="*/ 63 h 2412"/>
                <a:gd name="T6" fmla="*/ 55 w 3843"/>
                <a:gd name="T7" fmla="*/ 229 h 2412"/>
                <a:gd name="T8" fmla="*/ 24 w 3843"/>
                <a:gd name="T9" fmla="*/ 387 h 2412"/>
                <a:gd name="T10" fmla="*/ 8 w 3843"/>
                <a:gd name="T11" fmla="*/ 482 h 2412"/>
                <a:gd name="T12" fmla="*/ 87 w 3843"/>
                <a:gd name="T13" fmla="*/ 633 h 2412"/>
                <a:gd name="T14" fmla="*/ 63 w 3843"/>
                <a:gd name="T15" fmla="*/ 735 h 2412"/>
                <a:gd name="T16" fmla="*/ 118 w 3843"/>
                <a:gd name="T17" fmla="*/ 807 h 2412"/>
                <a:gd name="T18" fmla="*/ 174 w 3843"/>
                <a:gd name="T19" fmla="*/ 854 h 2412"/>
                <a:gd name="T20" fmla="*/ 197 w 3843"/>
                <a:gd name="T21" fmla="*/ 949 h 2412"/>
                <a:gd name="T22" fmla="*/ 253 w 3843"/>
                <a:gd name="T23" fmla="*/ 1020 h 2412"/>
                <a:gd name="T24" fmla="*/ 277 w 3843"/>
                <a:gd name="T25" fmla="*/ 1099 h 2412"/>
                <a:gd name="T26" fmla="*/ 355 w 3843"/>
                <a:gd name="T27" fmla="*/ 1186 h 2412"/>
                <a:gd name="T28" fmla="*/ 419 w 3843"/>
                <a:gd name="T29" fmla="*/ 1186 h 2412"/>
                <a:gd name="T30" fmla="*/ 387 w 3843"/>
                <a:gd name="T31" fmla="*/ 1304 h 2412"/>
                <a:gd name="T32" fmla="*/ 340 w 3843"/>
                <a:gd name="T33" fmla="*/ 1391 h 2412"/>
                <a:gd name="T34" fmla="*/ 340 w 3843"/>
                <a:gd name="T35" fmla="*/ 1502 h 2412"/>
                <a:gd name="T36" fmla="*/ 324 w 3843"/>
                <a:gd name="T37" fmla="*/ 1581 h 2412"/>
                <a:gd name="T38" fmla="*/ 277 w 3843"/>
                <a:gd name="T39" fmla="*/ 1605 h 2412"/>
                <a:gd name="T40" fmla="*/ 269 w 3843"/>
                <a:gd name="T41" fmla="*/ 1676 h 2412"/>
                <a:gd name="T42" fmla="*/ 308 w 3843"/>
                <a:gd name="T43" fmla="*/ 1708 h 2412"/>
                <a:gd name="T44" fmla="*/ 340 w 3843"/>
                <a:gd name="T45" fmla="*/ 1731 h 2412"/>
                <a:gd name="T46" fmla="*/ 435 w 3843"/>
                <a:gd name="T47" fmla="*/ 1684 h 2412"/>
                <a:gd name="T48" fmla="*/ 522 w 3843"/>
                <a:gd name="T49" fmla="*/ 1676 h 2412"/>
                <a:gd name="T50" fmla="*/ 506 w 3843"/>
                <a:gd name="T51" fmla="*/ 1787 h 2412"/>
                <a:gd name="T52" fmla="*/ 561 w 3843"/>
                <a:gd name="T53" fmla="*/ 1897 h 2412"/>
                <a:gd name="T54" fmla="*/ 577 w 3843"/>
                <a:gd name="T55" fmla="*/ 2016 h 2412"/>
                <a:gd name="T56" fmla="*/ 601 w 3843"/>
                <a:gd name="T57" fmla="*/ 2095 h 2412"/>
                <a:gd name="T58" fmla="*/ 672 w 3843"/>
                <a:gd name="T59" fmla="*/ 2166 h 2412"/>
                <a:gd name="T60" fmla="*/ 703 w 3843"/>
                <a:gd name="T61" fmla="*/ 2292 h 2412"/>
                <a:gd name="T62" fmla="*/ 735 w 3843"/>
                <a:gd name="T63" fmla="*/ 2324 h 2412"/>
                <a:gd name="T64" fmla="*/ 790 w 3843"/>
                <a:gd name="T65" fmla="*/ 2285 h 2412"/>
                <a:gd name="T66" fmla="*/ 861 w 3843"/>
                <a:gd name="T67" fmla="*/ 2308 h 2412"/>
                <a:gd name="T68" fmla="*/ 917 w 3843"/>
                <a:gd name="T69" fmla="*/ 2277 h 2412"/>
                <a:gd name="T70" fmla="*/ 980 w 3843"/>
                <a:gd name="T71" fmla="*/ 2285 h 2412"/>
                <a:gd name="T72" fmla="*/ 1075 w 3843"/>
                <a:gd name="T73" fmla="*/ 2308 h 2412"/>
                <a:gd name="T74" fmla="*/ 1122 w 3843"/>
                <a:gd name="T75" fmla="*/ 2308 h 2412"/>
                <a:gd name="T76" fmla="*/ 1162 w 3843"/>
                <a:gd name="T77" fmla="*/ 2332 h 2412"/>
                <a:gd name="T78" fmla="*/ 1225 w 3843"/>
                <a:gd name="T79" fmla="*/ 2229 h 2412"/>
                <a:gd name="T80" fmla="*/ 1296 w 3843"/>
                <a:gd name="T81" fmla="*/ 2301 h 2412"/>
                <a:gd name="T82" fmla="*/ 1336 w 3843"/>
                <a:gd name="T83" fmla="*/ 2364 h 2412"/>
                <a:gd name="T84" fmla="*/ 1367 w 3843"/>
                <a:gd name="T85" fmla="*/ 2182 h 2412"/>
                <a:gd name="T86" fmla="*/ 1391 w 3843"/>
                <a:gd name="T87" fmla="*/ 2135 h 2412"/>
                <a:gd name="T88" fmla="*/ 3700 w 3843"/>
                <a:gd name="T89" fmla="*/ 2380 h 2412"/>
                <a:gd name="T90" fmla="*/ 3842 w 3843"/>
                <a:gd name="T91" fmla="*/ 522 h 2412"/>
                <a:gd name="T92" fmla="*/ 87 w 3843"/>
                <a:gd name="T93" fmla="*/ 0 h 2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843" h="2412">
                  <a:moveTo>
                    <a:pt x="87" y="0"/>
                  </a:moveTo>
                  <a:lnTo>
                    <a:pt x="87" y="0"/>
                  </a:lnTo>
                  <a:cubicBezTo>
                    <a:pt x="79" y="16"/>
                    <a:pt x="79" y="48"/>
                    <a:pt x="79" y="63"/>
                  </a:cubicBezTo>
                  <a:cubicBezTo>
                    <a:pt x="79" y="95"/>
                    <a:pt x="71" y="190"/>
                    <a:pt x="55" y="229"/>
                  </a:cubicBezTo>
                  <a:cubicBezTo>
                    <a:pt x="47" y="269"/>
                    <a:pt x="24" y="356"/>
                    <a:pt x="24" y="387"/>
                  </a:cubicBezTo>
                  <a:cubicBezTo>
                    <a:pt x="16" y="419"/>
                    <a:pt x="0" y="451"/>
                    <a:pt x="8" y="482"/>
                  </a:cubicBezTo>
                  <a:cubicBezTo>
                    <a:pt x="24" y="514"/>
                    <a:pt x="79" y="593"/>
                    <a:pt x="87" y="633"/>
                  </a:cubicBezTo>
                  <a:cubicBezTo>
                    <a:pt x="87" y="672"/>
                    <a:pt x="63" y="704"/>
                    <a:pt x="63" y="735"/>
                  </a:cubicBezTo>
                  <a:cubicBezTo>
                    <a:pt x="63" y="775"/>
                    <a:pt x="95" y="775"/>
                    <a:pt x="118" y="807"/>
                  </a:cubicBezTo>
                  <a:cubicBezTo>
                    <a:pt x="134" y="830"/>
                    <a:pt x="166" y="814"/>
                    <a:pt x="174" y="854"/>
                  </a:cubicBezTo>
                  <a:cubicBezTo>
                    <a:pt x="182" y="893"/>
                    <a:pt x="158" y="925"/>
                    <a:pt x="197" y="949"/>
                  </a:cubicBezTo>
                  <a:cubicBezTo>
                    <a:pt x="237" y="973"/>
                    <a:pt x="245" y="973"/>
                    <a:pt x="253" y="1020"/>
                  </a:cubicBezTo>
                  <a:cubicBezTo>
                    <a:pt x="261" y="1067"/>
                    <a:pt x="229" y="1067"/>
                    <a:pt x="277" y="1099"/>
                  </a:cubicBezTo>
                  <a:cubicBezTo>
                    <a:pt x="316" y="1131"/>
                    <a:pt x="316" y="1178"/>
                    <a:pt x="355" y="1186"/>
                  </a:cubicBezTo>
                  <a:cubicBezTo>
                    <a:pt x="387" y="1194"/>
                    <a:pt x="411" y="1138"/>
                    <a:pt x="419" y="1186"/>
                  </a:cubicBezTo>
                  <a:cubicBezTo>
                    <a:pt x="427" y="1233"/>
                    <a:pt x="403" y="1281"/>
                    <a:pt x="387" y="1304"/>
                  </a:cubicBezTo>
                  <a:cubicBezTo>
                    <a:pt x="379" y="1320"/>
                    <a:pt x="348" y="1352"/>
                    <a:pt x="340" y="1391"/>
                  </a:cubicBezTo>
                  <a:cubicBezTo>
                    <a:pt x="324" y="1439"/>
                    <a:pt x="340" y="1478"/>
                    <a:pt x="340" y="1502"/>
                  </a:cubicBezTo>
                  <a:cubicBezTo>
                    <a:pt x="348" y="1518"/>
                    <a:pt x="340" y="1581"/>
                    <a:pt x="324" y="1581"/>
                  </a:cubicBezTo>
                  <a:cubicBezTo>
                    <a:pt x="300" y="1581"/>
                    <a:pt x="277" y="1573"/>
                    <a:pt x="277" y="1605"/>
                  </a:cubicBezTo>
                  <a:cubicBezTo>
                    <a:pt x="284" y="1637"/>
                    <a:pt x="277" y="1660"/>
                    <a:pt x="269" y="1676"/>
                  </a:cubicBezTo>
                  <a:cubicBezTo>
                    <a:pt x="261" y="1684"/>
                    <a:pt x="277" y="1684"/>
                    <a:pt x="308" y="1708"/>
                  </a:cubicBezTo>
                  <a:cubicBezTo>
                    <a:pt x="340" y="1731"/>
                    <a:pt x="277" y="1739"/>
                    <a:pt x="340" y="1731"/>
                  </a:cubicBezTo>
                  <a:cubicBezTo>
                    <a:pt x="395" y="1715"/>
                    <a:pt x="411" y="1715"/>
                    <a:pt x="435" y="1684"/>
                  </a:cubicBezTo>
                  <a:cubicBezTo>
                    <a:pt x="466" y="1660"/>
                    <a:pt x="514" y="1637"/>
                    <a:pt x="522" y="1676"/>
                  </a:cubicBezTo>
                  <a:cubicBezTo>
                    <a:pt x="522" y="1724"/>
                    <a:pt x="490" y="1755"/>
                    <a:pt x="506" y="1787"/>
                  </a:cubicBezTo>
                  <a:cubicBezTo>
                    <a:pt x="522" y="1826"/>
                    <a:pt x="529" y="1858"/>
                    <a:pt x="561" y="1897"/>
                  </a:cubicBezTo>
                  <a:cubicBezTo>
                    <a:pt x="585" y="1937"/>
                    <a:pt x="593" y="1968"/>
                    <a:pt x="577" y="2016"/>
                  </a:cubicBezTo>
                  <a:cubicBezTo>
                    <a:pt x="561" y="2063"/>
                    <a:pt x="537" y="2079"/>
                    <a:pt x="601" y="2095"/>
                  </a:cubicBezTo>
                  <a:cubicBezTo>
                    <a:pt x="656" y="2103"/>
                    <a:pt x="672" y="2127"/>
                    <a:pt x="672" y="2166"/>
                  </a:cubicBezTo>
                  <a:cubicBezTo>
                    <a:pt x="672" y="2206"/>
                    <a:pt x="688" y="2269"/>
                    <a:pt x="703" y="2292"/>
                  </a:cubicBezTo>
                  <a:cubicBezTo>
                    <a:pt x="711" y="2308"/>
                    <a:pt x="711" y="2348"/>
                    <a:pt x="735" y="2324"/>
                  </a:cubicBezTo>
                  <a:cubicBezTo>
                    <a:pt x="759" y="2292"/>
                    <a:pt x="759" y="2269"/>
                    <a:pt x="790" y="2285"/>
                  </a:cubicBezTo>
                  <a:cubicBezTo>
                    <a:pt x="822" y="2292"/>
                    <a:pt x="830" y="2301"/>
                    <a:pt x="861" y="2308"/>
                  </a:cubicBezTo>
                  <a:cubicBezTo>
                    <a:pt x="885" y="2308"/>
                    <a:pt x="901" y="2285"/>
                    <a:pt x="917" y="2277"/>
                  </a:cubicBezTo>
                  <a:cubicBezTo>
                    <a:pt x="933" y="2269"/>
                    <a:pt x="948" y="2261"/>
                    <a:pt x="980" y="2285"/>
                  </a:cubicBezTo>
                  <a:cubicBezTo>
                    <a:pt x="1012" y="2308"/>
                    <a:pt x="1035" y="2316"/>
                    <a:pt x="1075" y="2308"/>
                  </a:cubicBezTo>
                  <a:cubicBezTo>
                    <a:pt x="1107" y="2301"/>
                    <a:pt x="1083" y="2285"/>
                    <a:pt x="1122" y="2308"/>
                  </a:cubicBezTo>
                  <a:cubicBezTo>
                    <a:pt x="1162" y="2332"/>
                    <a:pt x="1114" y="2372"/>
                    <a:pt x="1162" y="2332"/>
                  </a:cubicBezTo>
                  <a:cubicBezTo>
                    <a:pt x="1209" y="2285"/>
                    <a:pt x="1194" y="2214"/>
                    <a:pt x="1225" y="2229"/>
                  </a:cubicBezTo>
                  <a:cubicBezTo>
                    <a:pt x="1257" y="2253"/>
                    <a:pt x="1288" y="2253"/>
                    <a:pt x="1296" y="2301"/>
                  </a:cubicBezTo>
                  <a:cubicBezTo>
                    <a:pt x="1304" y="2332"/>
                    <a:pt x="1312" y="2348"/>
                    <a:pt x="1336" y="2364"/>
                  </a:cubicBezTo>
                  <a:cubicBezTo>
                    <a:pt x="1367" y="2182"/>
                    <a:pt x="1367" y="2182"/>
                    <a:pt x="1367" y="2182"/>
                  </a:cubicBezTo>
                  <a:cubicBezTo>
                    <a:pt x="1367" y="2182"/>
                    <a:pt x="1367" y="2135"/>
                    <a:pt x="1391" y="2135"/>
                  </a:cubicBezTo>
                  <a:cubicBezTo>
                    <a:pt x="1415" y="2135"/>
                    <a:pt x="3486" y="2411"/>
                    <a:pt x="3700" y="2380"/>
                  </a:cubicBezTo>
                  <a:cubicBezTo>
                    <a:pt x="3842" y="522"/>
                    <a:pt x="3842" y="522"/>
                    <a:pt x="3842" y="522"/>
                  </a:cubicBezTo>
                  <a:cubicBezTo>
                    <a:pt x="2443" y="419"/>
                    <a:pt x="1122" y="206"/>
                    <a:pt x="87" y="0"/>
                  </a:cubicBezTo>
                </a:path>
              </a:pathLst>
            </a:custGeom>
            <a:solidFill>
              <a:schemeClr val="accent2"/>
            </a:solidFill>
            <a:ln>
              <a:solidFill>
                <a:schemeClr val="bg1"/>
              </a:solidFill>
            </a:ln>
            <a:effectLst/>
          </p:spPr>
          <p:txBody>
            <a:bodyPr wrap="none" anchor="ctr"/>
            <a:lstStyle/>
            <a:p>
              <a:endParaRPr lang="en-US" sz="900" dirty="0"/>
            </a:p>
          </p:txBody>
        </p:sp>
        <p:sp>
          <p:nvSpPr>
            <p:cNvPr id="37" name="Freeform 264"/>
            <p:cNvSpPr>
              <a:spLocks noChangeArrowheads="1"/>
            </p:cNvSpPr>
            <p:nvPr/>
          </p:nvSpPr>
          <p:spPr bwMode="auto">
            <a:xfrm>
              <a:off x="8999148" y="3373590"/>
              <a:ext cx="2024755" cy="1261702"/>
            </a:xfrm>
            <a:custGeom>
              <a:avLst/>
              <a:gdLst>
                <a:gd name="T0" fmla="*/ 3644 w 3851"/>
                <a:gd name="T1" fmla="*/ 2396 h 2397"/>
                <a:gd name="T2" fmla="*/ 1367 w 3851"/>
                <a:gd name="T3" fmla="*/ 2190 h 2397"/>
                <a:gd name="T4" fmla="*/ 1288 w 3851"/>
                <a:gd name="T5" fmla="*/ 2309 h 2397"/>
                <a:gd name="T6" fmla="*/ 1217 w 3851"/>
                <a:gd name="T7" fmla="*/ 2245 h 2397"/>
                <a:gd name="T8" fmla="*/ 1138 w 3851"/>
                <a:gd name="T9" fmla="*/ 2364 h 2397"/>
                <a:gd name="T10" fmla="*/ 1130 w 3851"/>
                <a:gd name="T11" fmla="*/ 2348 h 2397"/>
                <a:gd name="T12" fmla="*/ 1099 w 3851"/>
                <a:gd name="T13" fmla="*/ 2309 h 2397"/>
                <a:gd name="T14" fmla="*/ 980 w 3851"/>
                <a:gd name="T15" fmla="*/ 2293 h 2397"/>
                <a:gd name="T16" fmla="*/ 917 w 3851"/>
                <a:gd name="T17" fmla="*/ 2293 h 2397"/>
                <a:gd name="T18" fmla="*/ 822 w 3851"/>
                <a:gd name="T19" fmla="*/ 2309 h 2397"/>
                <a:gd name="T20" fmla="*/ 751 w 3851"/>
                <a:gd name="T21" fmla="*/ 2309 h 2397"/>
                <a:gd name="T22" fmla="*/ 703 w 3851"/>
                <a:gd name="T23" fmla="*/ 2316 h 2397"/>
                <a:gd name="T24" fmla="*/ 593 w 3851"/>
                <a:gd name="T25" fmla="*/ 2103 h 2397"/>
                <a:gd name="T26" fmla="*/ 577 w 3851"/>
                <a:gd name="T27" fmla="*/ 2024 h 2397"/>
                <a:gd name="T28" fmla="*/ 506 w 3851"/>
                <a:gd name="T29" fmla="*/ 1803 h 2397"/>
                <a:gd name="T30" fmla="*/ 498 w 3851"/>
                <a:gd name="T31" fmla="*/ 1668 h 2397"/>
                <a:gd name="T32" fmla="*/ 308 w 3851"/>
                <a:gd name="T33" fmla="*/ 1747 h 2397"/>
                <a:gd name="T34" fmla="*/ 308 w 3851"/>
                <a:gd name="T35" fmla="*/ 1723 h 2397"/>
                <a:gd name="T36" fmla="*/ 269 w 3851"/>
                <a:gd name="T37" fmla="*/ 1684 h 2397"/>
                <a:gd name="T38" fmla="*/ 284 w 3851"/>
                <a:gd name="T39" fmla="*/ 1589 h 2397"/>
                <a:gd name="T40" fmla="*/ 332 w 3851"/>
                <a:gd name="T41" fmla="*/ 1581 h 2397"/>
                <a:gd name="T42" fmla="*/ 387 w 3851"/>
                <a:gd name="T43" fmla="*/ 1312 h 2397"/>
                <a:gd name="T44" fmla="*/ 411 w 3851"/>
                <a:gd name="T45" fmla="*/ 1178 h 2397"/>
                <a:gd name="T46" fmla="*/ 355 w 3851"/>
                <a:gd name="T47" fmla="*/ 1194 h 2397"/>
                <a:gd name="T48" fmla="*/ 245 w 3851"/>
                <a:gd name="T49" fmla="*/ 1068 h 2397"/>
                <a:gd name="T50" fmla="*/ 197 w 3851"/>
                <a:gd name="T51" fmla="*/ 957 h 2397"/>
                <a:gd name="T52" fmla="*/ 142 w 3851"/>
                <a:gd name="T53" fmla="*/ 830 h 2397"/>
                <a:gd name="T54" fmla="*/ 63 w 3851"/>
                <a:gd name="T55" fmla="*/ 743 h 2397"/>
                <a:gd name="T56" fmla="*/ 31 w 3851"/>
                <a:gd name="T57" fmla="*/ 546 h 2397"/>
                <a:gd name="T58" fmla="*/ 16 w 3851"/>
                <a:gd name="T59" fmla="*/ 395 h 2397"/>
                <a:gd name="T60" fmla="*/ 79 w 3851"/>
                <a:gd name="T61" fmla="*/ 8 h 2397"/>
                <a:gd name="T62" fmla="*/ 3842 w 3851"/>
                <a:gd name="T63" fmla="*/ 530 h 2397"/>
                <a:gd name="T64" fmla="*/ 3700 w 3851"/>
                <a:gd name="T65" fmla="*/ 2388 h 2397"/>
                <a:gd name="T66" fmla="*/ 1391 w 3851"/>
                <a:gd name="T67" fmla="*/ 2143 h 2397"/>
                <a:gd name="T68" fmla="*/ 3700 w 3851"/>
                <a:gd name="T69" fmla="*/ 2380 h 2397"/>
                <a:gd name="T70" fmla="*/ 79 w 3851"/>
                <a:gd name="T71" fmla="*/ 71 h 2397"/>
                <a:gd name="T72" fmla="*/ 16 w 3851"/>
                <a:gd name="T73" fmla="*/ 427 h 2397"/>
                <a:gd name="T74" fmla="*/ 87 w 3851"/>
                <a:gd name="T75" fmla="*/ 641 h 2397"/>
                <a:gd name="T76" fmla="*/ 95 w 3851"/>
                <a:gd name="T77" fmla="*/ 791 h 2397"/>
                <a:gd name="T78" fmla="*/ 182 w 3851"/>
                <a:gd name="T79" fmla="*/ 862 h 2397"/>
                <a:gd name="T80" fmla="*/ 221 w 3851"/>
                <a:gd name="T81" fmla="*/ 965 h 2397"/>
                <a:gd name="T82" fmla="*/ 277 w 3851"/>
                <a:gd name="T83" fmla="*/ 1107 h 2397"/>
                <a:gd name="T84" fmla="*/ 364 w 3851"/>
                <a:gd name="T85" fmla="*/ 1194 h 2397"/>
                <a:gd name="T86" fmla="*/ 419 w 3851"/>
                <a:gd name="T87" fmla="*/ 1194 h 2397"/>
                <a:gd name="T88" fmla="*/ 340 w 3851"/>
                <a:gd name="T89" fmla="*/ 1399 h 2397"/>
                <a:gd name="T90" fmla="*/ 324 w 3851"/>
                <a:gd name="T91" fmla="*/ 1589 h 2397"/>
                <a:gd name="T92" fmla="*/ 284 w 3851"/>
                <a:gd name="T93" fmla="*/ 1597 h 2397"/>
                <a:gd name="T94" fmla="*/ 269 w 3851"/>
                <a:gd name="T95" fmla="*/ 1684 h 2397"/>
                <a:gd name="T96" fmla="*/ 316 w 3851"/>
                <a:gd name="T97" fmla="*/ 1723 h 2397"/>
                <a:gd name="T98" fmla="*/ 435 w 3851"/>
                <a:gd name="T99" fmla="*/ 1692 h 2397"/>
                <a:gd name="T100" fmla="*/ 514 w 3851"/>
                <a:gd name="T101" fmla="*/ 1739 h 2397"/>
                <a:gd name="T102" fmla="*/ 561 w 3851"/>
                <a:gd name="T103" fmla="*/ 1898 h 2397"/>
                <a:gd name="T104" fmla="*/ 561 w 3851"/>
                <a:gd name="T105" fmla="*/ 2079 h 2397"/>
                <a:gd name="T106" fmla="*/ 703 w 3851"/>
                <a:gd name="T107" fmla="*/ 2293 h 2397"/>
                <a:gd name="T108" fmla="*/ 735 w 3851"/>
                <a:gd name="T109" fmla="*/ 2324 h 2397"/>
                <a:gd name="T110" fmla="*/ 822 w 3851"/>
                <a:gd name="T111" fmla="*/ 2300 h 2397"/>
                <a:gd name="T112" fmla="*/ 917 w 3851"/>
                <a:gd name="T113" fmla="*/ 2285 h 2397"/>
                <a:gd name="T114" fmla="*/ 988 w 3851"/>
                <a:gd name="T115" fmla="*/ 2293 h 2397"/>
                <a:gd name="T116" fmla="*/ 1091 w 3851"/>
                <a:gd name="T117" fmla="*/ 2309 h 2397"/>
                <a:gd name="T118" fmla="*/ 1138 w 3851"/>
                <a:gd name="T119" fmla="*/ 2348 h 2397"/>
                <a:gd name="T120" fmla="*/ 1217 w 3851"/>
                <a:gd name="T121" fmla="*/ 2237 h 2397"/>
                <a:gd name="T122" fmla="*/ 1296 w 3851"/>
                <a:gd name="T123" fmla="*/ 2309 h 2397"/>
                <a:gd name="T124" fmla="*/ 1391 w 3851"/>
                <a:gd name="T125" fmla="*/ 2143 h 2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51" h="2397">
                  <a:moveTo>
                    <a:pt x="3644" y="2396"/>
                  </a:moveTo>
                  <a:lnTo>
                    <a:pt x="3644" y="2396"/>
                  </a:lnTo>
                  <a:lnTo>
                    <a:pt x="3644" y="2396"/>
                  </a:lnTo>
                  <a:cubicBezTo>
                    <a:pt x="3328" y="2396"/>
                    <a:pt x="2047" y="2229"/>
                    <a:pt x="1565" y="2166"/>
                  </a:cubicBezTo>
                  <a:cubicBezTo>
                    <a:pt x="1462" y="2158"/>
                    <a:pt x="1391" y="2150"/>
                    <a:pt x="1391" y="2150"/>
                  </a:cubicBezTo>
                  <a:cubicBezTo>
                    <a:pt x="1375" y="2150"/>
                    <a:pt x="1367" y="2182"/>
                    <a:pt x="1367" y="2190"/>
                  </a:cubicBezTo>
                  <a:cubicBezTo>
                    <a:pt x="1336" y="2372"/>
                    <a:pt x="1336" y="2372"/>
                    <a:pt x="1336" y="2372"/>
                  </a:cubicBezTo>
                  <a:lnTo>
                    <a:pt x="1336" y="2372"/>
                  </a:lnTo>
                  <a:cubicBezTo>
                    <a:pt x="1312" y="2364"/>
                    <a:pt x="1296" y="2340"/>
                    <a:pt x="1288" y="2309"/>
                  </a:cubicBezTo>
                  <a:cubicBezTo>
                    <a:pt x="1288" y="2277"/>
                    <a:pt x="1265" y="2261"/>
                    <a:pt x="1241" y="2253"/>
                  </a:cubicBezTo>
                  <a:cubicBezTo>
                    <a:pt x="1233" y="2253"/>
                    <a:pt x="1233" y="2245"/>
                    <a:pt x="1225" y="2245"/>
                  </a:cubicBezTo>
                  <a:lnTo>
                    <a:pt x="1217" y="2245"/>
                  </a:lnTo>
                  <a:cubicBezTo>
                    <a:pt x="1209" y="2245"/>
                    <a:pt x="1209" y="2253"/>
                    <a:pt x="1201" y="2269"/>
                  </a:cubicBezTo>
                  <a:cubicBezTo>
                    <a:pt x="1194" y="2293"/>
                    <a:pt x="1186" y="2316"/>
                    <a:pt x="1162" y="2340"/>
                  </a:cubicBezTo>
                  <a:cubicBezTo>
                    <a:pt x="1146" y="2356"/>
                    <a:pt x="1138" y="2364"/>
                    <a:pt x="1138" y="2364"/>
                  </a:cubicBezTo>
                  <a:lnTo>
                    <a:pt x="1138" y="2364"/>
                  </a:lnTo>
                  <a:cubicBezTo>
                    <a:pt x="1130" y="2356"/>
                    <a:pt x="1130" y="2356"/>
                    <a:pt x="1130" y="2356"/>
                  </a:cubicBezTo>
                  <a:cubicBezTo>
                    <a:pt x="1130" y="2356"/>
                    <a:pt x="1130" y="2356"/>
                    <a:pt x="1130" y="2348"/>
                  </a:cubicBezTo>
                  <a:cubicBezTo>
                    <a:pt x="1138" y="2340"/>
                    <a:pt x="1138" y="2324"/>
                    <a:pt x="1122" y="2316"/>
                  </a:cubicBezTo>
                  <a:cubicBezTo>
                    <a:pt x="1107" y="2309"/>
                    <a:pt x="1099" y="2309"/>
                    <a:pt x="1099" y="2309"/>
                  </a:cubicBezTo>
                  <a:lnTo>
                    <a:pt x="1099" y="2309"/>
                  </a:lnTo>
                  <a:cubicBezTo>
                    <a:pt x="1091" y="2316"/>
                    <a:pt x="1083" y="2316"/>
                    <a:pt x="1075" y="2324"/>
                  </a:cubicBezTo>
                  <a:cubicBezTo>
                    <a:pt x="1067" y="2324"/>
                    <a:pt x="1059" y="2324"/>
                    <a:pt x="1051" y="2324"/>
                  </a:cubicBezTo>
                  <a:cubicBezTo>
                    <a:pt x="1028" y="2324"/>
                    <a:pt x="1004" y="2316"/>
                    <a:pt x="980" y="2293"/>
                  </a:cubicBezTo>
                  <a:cubicBezTo>
                    <a:pt x="972" y="2285"/>
                    <a:pt x="956" y="2285"/>
                    <a:pt x="948" y="2285"/>
                  </a:cubicBezTo>
                  <a:cubicBezTo>
                    <a:pt x="941" y="2285"/>
                    <a:pt x="925" y="2285"/>
                    <a:pt x="925" y="2285"/>
                  </a:cubicBezTo>
                  <a:cubicBezTo>
                    <a:pt x="917" y="2285"/>
                    <a:pt x="917" y="2293"/>
                    <a:pt x="917" y="2293"/>
                  </a:cubicBezTo>
                  <a:cubicBezTo>
                    <a:pt x="909" y="2293"/>
                    <a:pt x="909" y="2293"/>
                    <a:pt x="901" y="2300"/>
                  </a:cubicBezTo>
                  <a:cubicBezTo>
                    <a:pt x="893" y="2309"/>
                    <a:pt x="877" y="2316"/>
                    <a:pt x="861" y="2316"/>
                  </a:cubicBezTo>
                  <a:cubicBezTo>
                    <a:pt x="838" y="2316"/>
                    <a:pt x="830" y="2309"/>
                    <a:pt x="822" y="2309"/>
                  </a:cubicBezTo>
                  <a:cubicBezTo>
                    <a:pt x="814" y="2300"/>
                    <a:pt x="806" y="2300"/>
                    <a:pt x="790" y="2293"/>
                  </a:cubicBezTo>
                  <a:cubicBezTo>
                    <a:pt x="782" y="2293"/>
                    <a:pt x="775" y="2293"/>
                    <a:pt x="775" y="2293"/>
                  </a:cubicBezTo>
                  <a:cubicBezTo>
                    <a:pt x="767" y="2293"/>
                    <a:pt x="759" y="2293"/>
                    <a:pt x="751" y="2309"/>
                  </a:cubicBezTo>
                  <a:cubicBezTo>
                    <a:pt x="751" y="2316"/>
                    <a:pt x="743" y="2324"/>
                    <a:pt x="743" y="2332"/>
                  </a:cubicBezTo>
                  <a:cubicBezTo>
                    <a:pt x="735" y="2340"/>
                    <a:pt x="727" y="2340"/>
                    <a:pt x="727" y="2340"/>
                  </a:cubicBezTo>
                  <a:cubicBezTo>
                    <a:pt x="711" y="2340"/>
                    <a:pt x="711" y="2332"/>
                    <a:pt x="703" y="2316"/>
                  </a:cubicBezTo>
                  <a:cubicBezTo>
                    <a:pt x="703" y="2309"/>
                    <a:pt x="703" y="2300"/>
                    <a:pt x="695" y="2300"/>
                  </a:cubicBezTo>
                  <a:cubicBezTo>
                    <a:pt x="688" y="2285"/>
                    <a:pt x="664" y="2214"/>
                    <a:pt x="664" y="2174"/>
                  </a:cubicBezTo>
                  <a:cubicBezTo>
                    <a:pt x="664" y="2135"/>
                    <a:pt x="656" y="2111"/>
                    <a:pt x="593" y="2103"/>
                  </a:cubicBezTo>
                  <a:cubicBezTo>
                    <a:pt x="577" y="2103"/>
                    <a:pt x="561" y="2095"/>
                    <a:pt x="561" y="2087"/>
                  </a:cubicBezTo>
                  <a:cubicBezTo>
                    <a:pt x="553" y="2071"/>
                    <a:pt x="561" y="2063"/>
                    <a:pt x="561" y="2048"/>
                  </a:cubicBezTo>
                  <a:cubicBezTo>
                    <a:pt x="569" y="2040"/>
                    <a:pt x="569" y="2032"/>
                    <a:pt x="577" y="2024"/>
                  </a:cubicBezTo>
                  <a:cubicBezTo>
                    <a:pt x="585" y="1976"/>
                    <a:pt x="585" y="1945"/>
                    <a:pt x="553" y="1905"/>
                  </a:cubicBezTo>
                  <a:cubicBezTo>
                    <a:pt x="529" y="1866"/>
                    <a:pt x="522" y="1842"/>
                    <a:pt x="506" y="1810"/>
                  </a:cubicBezTo>
                  <a:lnTo>
                    <a:pt x="506" y="1803"/>
                  </a:lnTo>
                  <a:cubicBezTo>
                    <a:pt x="498" y="1779"/>
                    <a:pt x="498" y="1755"/>
                    <a:pt x="506" y="1739"/>
                  </a:cubicBezTo>
                  <a:cubicBezTo>
                    <a:pt x="514" y="1723"/>
                    <a:pt x="514" y="1708"/>
                    <a:pt x="514" y="1684"/>
                  </a:cubicBezTo>
                  <a:cubicBezTo>
                    <a:pt x="514" y="1668"/>
                    <a:pt x="506" y="1668"/>
                    <a:pt x="498" y="1668"/>
                  </a:cubicBezTo>
                  <a:cubicBezTo>
                    <a:pt x="482" y="1668"/>
                    <a:pt x="458" y="1684"/>
                    <a:pt x="442" y="1700"/>
                  </a:cubicBezTo>
                  <a:cubicBezTo>
                    <a:pt x="411" y="1723"/>
                    <a:pt x="395" y="1732"/>
                    <a:pt x="340" y="1739"/>
                  </a:cubicBezTo>
                  <a:cubicBezTo>
                    <a:pt x="324" y="1739"/>
                    <a:pt x="316" y="1747"/>
                    <a:pt x="308" y="1747"/>
                  </a:cubicBezTo>
                  <a:lnTo>
                    <a:pt x="308" y="1739"/>
                  </a:lnTo>
                  <a:cubicBezTo>
                    <a:pt x="300" y="1739"/>
                    <a:pt x="308" y="1739"/>
                    <a:pt x="308" y="1732"/>
                  </a:cubicBezTo>
                  <a:cubicBezTo>
                    <a:pt x="308" y="1732"/>
                    <a:pt x="308" y="1732"/>
                    <a:pt x="308" y="1723"/>
                  </a:cubicBezTo>
                  <a:cubicBezTo>
                    <a:pt x="308" y="1723"/>
                    <a:pt x="308" y="1716"/>
                    <a:pt x="300" y="1716"/>
                  </a:cubicBezTo>
                  <a:cubicBezTo>
                    <a:pt x="292" y="1708"/>
                    <a:pt x="284" y="1700"/>
                    <a:pt x="277" y="1700"/>
                  </a:cubicBezTo>
                  <a:cubicBezTo>
                    <a:pt x="269" y="1692"/>
                    <a:pt x="261" y="1692"/>
                    <a:pt x="269" y="1684"/>
                  </a:cubicBezTo>
                  <a:cubicBezTo>
                    <a:pt x="269" y="1676"/>
                    <a:pt x="269" y="1676"/>
                    <a:pt x="269" y="1676"/>
                  </a:cubicBezTo>
                  <a:cubicBezTo>
                    <a:pt x="269" y="1668"/>
                    <a:pt x="277" y="1645"/>
                    <a:pt x="277" y="1613"/>
                  </a:cubicBezTo>
                  <a:cubicBezTo>
                    <a:pt x="277" y="1605"/>
                    <a:pt x="277" y="1597"/>
                    <a:pt x="284" y="1589"/>
                  </a:cubicBezTo>
                  <a:cubicBezTo>
                    <a:pt x="284" y="1581"/>
                    <a:pt x="300" y="1581"/>
                    <a:pt x="308" y="1581"/>
                  </a:cubicBezTo>
                  <a:cubicBezTo>
                    <a:pt x="308" y="1581"/>
                    <a:pt x="308" y="1581"/>
                    <a:pt x="316" y="1581"/>
                  </a:cubicBezTo>
                  <a:cubicBezTo>
                    <a:pt x="316" y="1581"/>
                    <a:pt x="324" y="1581"/>
                    <a:pt x="332" y="1581"/>
                  </a:cubicBezTo>
                  <a:cubicBezTo>
                    <a:pt x="340" y="1565"/>
                    <a:pt x="340" y="1526"/>
                    <a:pt x="340" y="1510"/>
                  </a:cubicBezTo>
                  <a:cubicBezTo>
                    <a:pt x="332" y="1479"/>
                    <a:pt x="324" y="1439"/>
                    <a:pt x="332" y="1399"/>
                  </a:cubicBezTo>
                  <a:cubicBezTo>
                    <a:pt x="340" y="1360"/>
                    <a:pt x="371" y="1328"/>
                    <a:pt x="387" y="1312"/>
                  </a:cubicBezTo>
                  <a:cubicBezTo>
                    <a:pt x="387" y="1305"/>
                    <a:pt x="387" y="1305"/>
                    <a:pt x="387" y="1305"/>
                  </a:cubicBezTo>
                  <a:cubicBezTo>
                    <a:pt x="403" y="1289"/>
                    <a:pt x="419" y="1241"/>
                    <a:pt x="419" y="1194"/>
                  </a:cubicBezTo>
                  <a:cubicBezTo>
                    <a:pt x="411" y="1186"/>
                    <a:pt x="411" y="1178"/>
                    <a:pt x="411" y="1178"/>
                  </a:cubicBezTo>
                  <a:cubicBezTo>
                    <a:pt x="403" y="1178"/>
                    <a:pt x="403" y="1178"/>
                    <a:pt x="395" y="1186"/>
                  </a:cubicBezTo>
                  <a:cubicBezTo>
                    <a:pt x="387" y="1194"/>
                    <a:pt x="371" y="1194"/>
                    <a:pt x="364" y="1194"/>
                  </a:cubicBezTo>
                  <a:cubicBezTo>
                    <a:pt x="355" y="1194"/>
                    <a:pt x="355" y="1194"/>
                    <a:pt x="355" y="1194"/>
                  </a:cubicBezTo>
                  <a:cubicBezTo>
                    <a:pt x="332" y="1194"/>
                    <a:pt x="324" y="1178"/>
                    <a:pt x="316" y="1162"/>
                  </a:cubicBezTo>
                  <a:cubicBezTo>
                    <a:pt x="308" y="1146"/>
                    <a:pt x="292" y="1123"/>
                    <a:pt x="269" y="1115"/>
                  </a:cubicBezTo>
                  <a:cubicBezTo>
                    <a:pt x="245" y="1091"/>
                    <a:pt x="245" y="1083"/>
                    <a:pt x="245" y="1068"/>
                  </a:cubicBezTo>
                  <a:cubicBezTo>
                    <a:pt x="253" y="1052"/>
                    <a:pt x="253" y="1044"/>
                    <a:pt x="253" y="1028"/>
                  </a:cubicBezTo>
                  <a:cubicBezTo>
                    <a:pt x="245" y="988"/>
                    <a:pt x="237" y="988"/>
                    <a:pt x="213" y="973"/>
                  </a:cubicBezTo>
                  <a:cubicBezTo>
                    <a:pt x="205" y="965"/>
                    <a:pt x="205" y="965"/>
                    <a:pt x="197" y="957"/>
                  </a:cubicBezTo>
                  <a:cubicBezTo>
                    <a:pt x="166" y="941"/>
                    <a:pt x="166" y="917"/>
                    <a:pt x="174" y="901"/>
                  </a:cubicBezTo>
                  <a:cubicBezTo>
                    <a:pt x="174" y="886"/>
                    <a:pt x="174" y="870"/>
                    <a:pt x="174" y="862"/>
                  </a:cubicBezTo>
                  <a:cubicBezTo>
                    <a:pt x="166" y="838"/>
                    <a:pt x="158" y="838"/>
                    <a:pt x="142" y="830"/>
                  </a:cubicBezTo>
                  <a:cubicBezTo>
                    <a:pt x="134" y="830"/>
                    <a:pt x="118" y="822"/>
                    <a:pt x="111" y="815"/>
                  </a:cubicBezTo>
                  <a:cubicBezTo>
                    <a:pt x="102" y="806"/>
                    <a:pt x="95" y="799"/>
                    <a:pt x="95" y="791"/>
                  </a:cubicBezTo>
                  <a:cubicBezTo>
                    <a:pt x="79" y="783"/>
                    <a:pt x="63" y="767"/>
                    <a:pt x="63" y="743"/>
                  </a:cubicBezTo>
                  <a:cubicBezTo>
                    <a:pt x="63" y="728"/>
                    <a:pt x="71" y="720"/>
                    <a:pt x="71" y="704"/>
                  </a:cubicBezTo>
                  <a:cubicBezTo>
                    <a:pt x="79" y="680"/>
                    <a:pt x="79" y="664"/>
                    <a:pt x="79" y="641"/>
                  </a:cubicBezTo>
                  <a:cubicBezTo>
                    <a:pt x="79" y="617"/>
                    <a:pt x="55" y="577"/>
                    <a:pt x="31" y="546"/>
                  </a:cubicBezTo>
                  <a:cubicBezTo>
                    <a:pt x="24" y="522"/>
                    <a:pt x="8" y="506"/>
                    <a:pt x="8" y="490"/>
                  </a:cubicBezTo>
                  <a:cubicBezTo>
                    <a:pt x="0" y="475"/>
                    <a:pt x="8" y="451"/>
                    <a:pt x="8" y="427"/>
                  </a:cubicBezTo>
                  <a:cubicBezTo>
                    <a:pt x="16" y="419"/>
                    <a:pt x="16" y="403"/>
                    <a:pt x="16" y="395"/>
                  </a:cubicBezTo>
                  <a:cubicBezTo>
                    <a:pt x="24" y="364"/>
                    <a:pt x="39" y="277"/>
                    <a:pt x="55" y="237"/>
                  </a:cubicBezTo>
                  <a:cubicBezTo>
                    <a:pt x="71" y="198"/>
                    <a:pt x="71" y="95"/>
                    <a:pt x="71" y="71"/>
                  </a:cubicBezTo>
                  <a:cubicBezTo>
                    <a:pt x="71" y="56"/>
                    <a:pt x="79" y="32"/>
                    <a:pt x="79" y="8"/>
                  </a:cubicBezTo>
                  <a:cubicBezTo>
                    <a:pt x="79" y="0"/>
                    <a:pt x="79" y="0"/>
                    <a:pt x="79" y="0"/>
                  </a:cubicBezTo>
                  <a:cubicBezTo>
                    <a:pt x="87" y="8"/>
                    <a:pt x="87" y="8"/>
                    <a:pt x="87" y="8"/>
                  </a:cubicBezTo>
                  <a:cubicBezTo>
                    <a:pt x="1391" y="261"/>
                    <a:pt x="2656" y="443"/>
                    <a:pt x="3842" y="530"/>
                  </a:cubicBezTo>
                  <a:cubicBezTo>
                    <a:pt x="3850" y="530"/>
                    <a:pt x="3850" y="530"/>
                    <a:pt x="3850" y="530"/>
                  </a:cubicBezTo>
                  <a:cubicBezTo>
                    <a:pt x="3707" y="2388"/>
                    <a:pt x="3707" y="2388"/>
                    <a:pt x="3707" y="2388"/>
                  </a:cubicBezTo>
                  <a:cubicBezTo>
                    <a:pt x="3700" y="2388"/>
                    <a:pt x="3700" y="2388"/>
                    <a:pt x="3700" y="2388"/>
                  </a:cubicBezTo>
                  <a:cubicBezTo>
                    <a:pt x="3692" y="2388"/>
                    <a:pt x="3668" y="2396"/>
                    <a:pt x="3644" y="2396"/>
                  </a:cubicBezTo>
                  <a:close/>
                  <a:moveTo>
                    <a:pt x="1391" y="2143"/>
                  </a:moveTo>
                  <a:lnTo>
                    <a:pt x="1391" y="2143"/>
                  </a:lnTo>
                  <a:cubicBezTo>
                    <a:pt x="1391" y="2143"/>
                    <a:pt x="1447" y="2150"/>
                    <a:pt x="1565" y="2158"/>
                  </a:cubicBezTo>
                  <a:cubicBezTo>
                    <a:pt x="2047" y="2222"/>
                    <a:pt x="3328" y="2388"/>
                    <a:pt x="3644" y="2388"/>
                  </a:cubicBezTo>
                  <a:cubicBezTo>
                    <a:pt x="3668" y="2388"/>
                    <a:pt x="3684" y="2380"/>
                    <a:pt x="3700" y="2380"/>
                  </a:cubicBezTo>
                  <a:cubicBezTo>
                    <a:pt x="3842" y="538"/>
                    <a:pt x="3842" y="538"/>
                    <a:pt x="3842" y="538"/>
                  </a:cubicBezTo>
                  <a:cubicBezTo>
                    <a:pt x="2656" y="451"/>
                    <a:pt x="1391" y="269"/>
                    <a:pt x="87" y="16"/>
                  </a:cubicBezTo>
                  <a:cubicBezTo>
                    <a:pt x="79" y="32"/>
                    <a:pt x="79" y="63"/>
                    <a:pt x="79" y="71"/>
                  </a:cubicBezTo>
                  <a:cubicBezTo>
                    <a:pt x="79" y="103"/>
                    <a:pt x="79" y="198"/>
                    <a:pt x="63" y="237"/>
                  </a:cubicBezTo>
                  <a:cubicBezTo>
                    <a:pt x="47" y="277"/>
                    <a:pt x="31" y="364"/>
                    <a:pt x="24" y="395"/>
                  </a:cubicBezTo>
                  <a:cubicBezTo>
                    <a:pt x="24" y="403"/>
                    <a:pt x="24" y="419"/>
                    <a:pt x="16" y="427"/>
                  </a:cubicBezTo>
                  <a:cubicBezTo>
                    <a:pt x="8" y="451"/>
                    <a:pt x="8" y="467"/>
                    <a:pt x="16" y="490"/>
                  </a:cubicBezTo>
                  <a:cubicBezTo>
                    <a:pt x="16" y="506"/>
                    <a:pt x="31" y="522"/>
                    <a:pt x="39" y="538"/>
                  </a:cubicBezTo>
                  <a:cubicBezTo>
                    <a:pt x="63" y="577"/>
                    <a:pt x="87" y="617"/>
                    <a:pt x="87" y="641"/>
                  </a:cubicBezTo>
                  <a:cubicBezTo>
                    <a:pt x="87" y="664"/>
                    <a:pt x="87" y="680"/>
                    <a:pt x="79" y="704"/>
                  </a:cubicBezTo>
                  <a:cubicBezTo>
                    <a:pt x="71" y="720"/>
                    <a:pt x="71" y="735"/>
                    <a:pt x="71" y="743"/>
                  </a:cubicBezTo>
                  <a:cubicBezTo>
                    <a:pt x="71" y="767"/>
                    <a:pt x="79" y="775"/>
                    <a:pt x="95" y="791"/>
                  </a:cubicBezTo>
                  <a:cubicBezTo>
                    <a:pt x="102" y="791"/>
                    <a:pt x="111" y="799"/>
                    <a:pt x="118" y="806"/>
                  </a:cubicBezTo>
                  <a:cubicBezTo>
                    <a:pt x="126" y="822"/>
                    <a:pt x="134" y="822"/>
                    <a:pt x="142" y="822"/>
                  </a:cubicBezTo>
                  <a:cubicBezTo>
                    <a:pt x="158" y="830"/>
                    <a:pt x="174" y="830"/>
                    <a:pt x="182" y="862"/>
                  </a:cubicBezTo>
                  <a:cubicBezTo>
                    <a:pt x="182" y="870"/>
                    <a:pt x="182" y="886"/>
                    <a:pt x="182" y="901"/>
                  </a:cubicBezTo>
                  <a:cubicBezTo>
                    <a:pt x="174" y="917"/>
                    <a:pt x="174" y="941"/>
                    <a:pt x="197" y="949"/>
                  </a:cubicBezTo>
                  <a:cubicBezTo>
                    <a:pt x="205" y="957"/>
                    <a:pt x="213" y="957"/>
                    <a:pt x="221" y="965"/>
                  </a:cubicBezTo>
                  <a:cubicBezTo>
                    <a:pt x="245" y="981"/>
                    <a:pt x="253" y="988"/>
                    <a:pt x="261" y="1028"/>
                  </a:cubicBezTo>
                  <a:cubicBezTo>
                    <a:pt x="261" y="1044"/>
                    <a:pt x="261" y="1059"/>
                    <a:pt x="253" y="1068"/>
                  </a:cubicBezTo>
                  <a:cubicBezTo>
                    <a:pt x="253" y="1083"/>
                    <a:pt x="253" y="1083"/>
                    <a:pt x="277" y="1107"/>
                  </a:cubicBezTo>
                  <a:cubicBezTo>
                    <a:pt x="300" y="1123"/>
                    <a:pt x="308" y="1139"/>
                    <a:pt x="324" y="1154"/>
                  </a:cubicBezTo>
                  <a:cubicBezTo>
                    <a:pt x="332" y="1170"/>
                    <a:pt x="340" y="1186"/>
                    <a:pt x="355" y="1186"/>
                  </a:cubicBezTo>
                  <a:cubicBezTo>
                    <a:pt x="355" y="1194"/>
                    <a:pt x="355" y="1194"/>
                    <a:pt x="364" y="1194"/>
                  </a:cubicBezTo>
                  <a:cubicBezTo>
                    <a:pt x="371" y="1194"/>
                    <a:pt x="379" y="1186"/>
                    <a:pt x="387" y="1178"/>
                  </a:cubicBezTo>
                  <a:cubicBezTo>
                    <a:pt x="395" y="1178"/>
                    <a:pt x="403" y="1170"/>
                    <a:pt x="411" y="1170"/>
                  </a:cubicBezTo>
                  <a:cubicBezTo>
                    <a:pt x="419" y="1170"/>
                    <a:pt x="419" y="1186"/>
                    <a:pt x="419" y="1194"/>
                  </a:cubicBezTo>
                  <a:cubicBezTo>
                    <a:pt x="427" y="1233"/>
                    <a:pt x="411" y="1289"/>
                    <a:pt x="395" y="1312"/>
                  </a:cubicBezTo>
                  <a:cubicBezTo>
                    <a:pt x="387" y="1312"/>
                    <a:pt x="387" y="1312"/>
                    <a:pt x="387" y="1312"/>
                  </a:cubicBezTo>
                  <a:cubicBezTo>
                    <a:pt x="371" y="1336"/>
                    <a:pt x="348" y="1368"/>
                    <a:pt x="340" y="1399"/>
                  </a:cubicBezTo>
                  <a:cubicBezTo>
                    <a:pt x="332" y="1439"/>
                    <a:pt x="340" y="1479"/>
                    <a:pt x="348" y="1502"/>
                  </a:cubicBezTo>
                  <a:cubicBezTo>
                    <a:pt x="348" y="1526"/>
                    <a:pt x="348" y="1565"/>
                    <a:pt x="332" y="1581"/>
                  </a:cubicBezTo>
                  <a:cubicBezTo>
                    <a:pt x="332" y="1589"/>
                    <a:pt x="324" y="1589"/>
                    <a:pt x="324" y="1589"/>
                  </a:cubicBezTo>
                  <a:cubicBezTo>
                    <a:pt x="316" y="1589"/>
                    <a:pt x="316" y="1589"/>
                    <a:pt x="316" y="1589"/>
                  </a:cubicBezTo>
                  <a:cubicBezTo>
                    <a:pt x="308" y="1589"/>
                    <a:pt x="308" y="1589"/>
                    <a:pt x="308" y="1589"/>
                  </a:cubicBezTo>
                  <a:cubicBezTo>
                    <a:pt x="300" y="1589"/>
                    <a:pt x="292" y="1589"/>
                    <a:pt x="284" y="1597"/>
                  </a:cubicBezTo>
                  <a:cubicBezTo>
                    <a:pt x="284" y="1597"/>
                    <a:pt x="284" y="1605"/>
                    <a:pt x="284" y="1613"/>
                  </a:cubicBezTo>
                  <a:cubicBezTo>
                    <a:pt x="284" y="1645"/>
                    <a:pt x="277" y="1668"/>
                    <a:pt x="269" y="1684"/>
                  </a:cubicBezTo>
                  <a:lnTo>
                    <a:pt x="269" y="1684"/>
                  </a:lnTo>
                  <a:cubicBezTo>
                    <a:pt x="269" y="1692"/>
                    <a:pt x="269" y="1692"/>
                    <a:pt x="277" y="1692"/>
                  </a:cubicBezTo>
                  <a:cubicBezTo>
                    <a:pt x="284" y="1700"/>
                    <a:pt x="292" y="1700"/>
                    <a:pt x="308" y="1708"/>
                  </a:cubicBezTo>
                  <a:cubicBezTo>
                    <a:pt x="316" y="1716"/>
                    <a:pt x="316" y="1723"/>
                    <a:pt x="316" y="1723"/>
                  </a:cubicBezTo>
                  <a:cubicBezTo>
                    <a:pt x="316" y="1732"/>
                    <a:pt x="316" y="1732"/>
                    <a:pt x="316" y="1739"/>
                  </a:cubicBezTo>
                  <a:cubicBezTo>
                    <a:pt x="316" y="1732"/>
                    <a:pt x="324" y="1732"/>
                    <a:pt x="332" y="1732"/>
                  </a:cubicBezTo>
                  <a:cubicBezTo>
                    <a:pt x="395" y="1723"/>
                    <a:pt x="411" y="1716"/>
                    <a:pt x="435" y="1692"/>
                  </a:cubicBezTo>
                  <a:cubicBezTo>
                    <a:pt x="450" y="1676"/>
                    <a:pt x="482" y="1660"/>
                    <a:pt x="498" y="1660"/>
                  </a:cubicBezTo>
                  <a:cubicBezTo>
                    <a:pt x="506" y="1660"/>
                    <a:pt x="522" y="1668"/>
                    <a:pt x="522" y="1684"/>
                  </a:cubicBezTo>
                  <a:cubicBezTo>
                    <a:pt x="522" y="1708"/>
                    <a:pt x="522" y="1723"/>
                    <a:pt x="514" y="1739"/>
                  </a:cubicBezTo>
                  <a:cubicBezTo>
                    <a:pt x="506" y="1755"/>
                    <a:pt x="506" y="1779"/>
                    <a:pt x="514" y="1795"/>
                  </a:cubicBezTo>
                  <a:cubicBezTo>
                    <a:pt x="514" y="1803"/>
                    <a:pt x="514" y="1803"/>
                    <a:pt x="514" y="1810"/>
                  </a:cubicBezTo>
                  <a:cubicBezTo>
                    <a:pt x="529" y="1842"/>
                    <a:pt x="537" y="1866"/>
                    <a:pt x="561" y="1898"/>
                  </a:cubicBezTo>
                  <a:cubicBezTo>
                    <a:pt x="593" y="1937"/>
                    <a:pt x="593" y="1976"/>
                    <a:pt x="585" y="2024"/>
                  </a:cubicBezTo>
                  <a:cubicBezTo>
                    <a:pt x="577" y="2032"/>
                    <a:pt x="577" y="2040"/>
                    <a:pt x="569" y="2048"/>
                  </a:cubicBezTo>
                  <a:cubicBezTo>
                    <a:pt x="569" y="2063"/>
                    <a:pt x="561" y="2071"/>
                    <a:pt x="561" y="2079"/>
                  </a:cubicBezTo>
                  <a:cubicBezTo>
                    <a:pt x="569" y="2087"/>
                    <a:pt x="577" y="2095"/>
                    <a:pt x="601" y="2095"/>
                  </a:cubicBezTo>
                  <a:cubicBezTo>
                    <a:pt x="656" y="2111"/>
                    <a:pt x="672" y="2127"/>
                    <a:pt x="672" y="2174"/>
                  </a:cubicBezTo>
                  <a:cubicBezTo>
                    <a:pt x="672" y="2214"/>
                    <a:pt x="695" y="2277"/>
                    <a:pt x="703" y="2293"/>
                  </a:cubicBezTo>
                  <a:cubicBezTo>
                    <a:pt x="711" y="2300"/>
                    <a:pt x="711" y="2309"/>
                    <a:pt x="711" y="2316"/>
                  </a:cubicBezTo>
                  <a:cubicBezTo>
                    <a:pt x="719" y="2324"/>
                    <a:pt x="719" y="2332"/>
                    <a:pt x="727" y="2332"/>
                  </a:cubicBezTo>
                  <a:cubicBezTo>
                    <a:pt x="727" y="2332"/>
                    <a:pt x="727" y="2332"/>
                    <a:pt x="735" y="2324"/>
                  </a:cubicBezTo>
                  <a:cubicBezTo>
                    <a:pt x="743" y="2316"/>
                    <a:pt x="743" y="2309"/>
                    <a:pt x="743" y="2309"/>
                  </a:cubicBezTo>
                  <a:cubicBezTo>
                    <a:pt x="759" y="2285"/>
                    <a:pt x="767" y="2277"/>
                    <a:pt x="790" y="2285"/>
                  </a:cubicBezTo>
                  <a:cubicBezTo>
                    <a:pt x="806" y="2293"/>
                    <a:pt x="814" y="2293"/>
                    <a:pt x="822" y="2300"/>
                  </a:cubicBezTo>
                  <a:cubicBezTo>
                    <a:pt x="838" y="2309"/>
                    <a:pt x="846" y="2309"/>
                    <a:pt x="861" y="2309"/>
                  </a:cubicBezTo>
                  <a:cubicBezTo>
                    <a:pt x="877" y="2316"/>
                    <a:pt x="885" y="2300"/>
                    <a:pt x="901" y="2293"/>
                  </a:cubicBezTo>
                  <a:cubicBezTo>
                    <a:pt x="901" y="2293"/>
                    <a:pt x="909" y="2285"/>
                    <a:pt x="917" y="2285"/>
                  </a:cubicBezTo>
                  <a:lnTo>
                    <a:pt x="917" y="2285"/>
                  </a:lnTo>
                  <a:cubicBezTo>
                    <a:pt x="925" y="2277"/>
                    <a:pt x="933" y="2277"/>
                    <a:pt x="948" y="2277"/>
                  </a:cubicBezTo>
                  <a:cubicBezTo>
                    <a:pt x="956" y="2277"/>
                    <a:pt x="972" y="2277"/>
                    <a:pt x="988" y="2293"/>
                  </a:cubicBezTo>
                  <a:cubicBezTo>
                    <a:pt x="1012" y="2309"/>
                    <a:pt x="1028" y="2316"/>
                    <a:pt x="1051" y="2316"/>
                  </a:cubicBezTo>
                  <a:cubicBezTo>
                    <a:pt x="1059" y="2316"/>
                    <a:pt x="1059" y="2316"/>
                    <a:pt x="1067" y="2316"/>
                  </a:cubicBezTo>
                  <a:cubicBezTo>
                    <a:pt x="1083" y="2309"/>
                    <a:pt x="1091" y="2309"/>
                    <a:pt x="1091" y="2309"/>
                  </a:cubicBezTo>
                  <a:cubicBezTo>
                    <a:pt x="1091" y="2300"/>
                    <a:pt x="1099" y="2300"/>
                    <a:pt x="1099" y="2300"/>
                  </a:cubicBezTo>
                  <a:cubicBezTo>
                    <a:pt x="1107" y="2300"/>
                    <a:pt x="1114" y="2300"/>
                    <a:pt x="1122" y="2309"/>
                  </a:cubicBezTo>
                  <a:cubicBezTo>
                    <a:pt x="1146" y="2324"/>
                    <a:pt x="1138" y="2340"/>
                    <a:pt x="1138" y="2348"/>
                  </a:cubicBezTo>
                  <a:cubicBezTo>
                    <a:pt x="1146" y="2348"/>
                    <a:pt x="1146" y="2340"/>
                    <a:pt x="1154" y="2332"/>
                  </a:cubicBezTo>
                  <a:cubicBezTo>
                    <a:pt x="1178" y="2316"/>
                    <a:pt x="1186" y="2285"/>
                    <a:pt x="1194" y="2269"/>
                  </a:cubicBezTo>
                  <a:cubicBezTo>
                    <a:pt x="1201" y="2245"/>
                    <a:pt x="1209" y="2237"/>
                    <a:pt x="1217" y="2237"/>
                  </a:cubicBezTo>
                  <a:cubicBezTo>
                    <a:pt x="1225" y="2237"/>
                    <a:pt x="1225" y="2237"/>
                    <a:pt x="1225" y="2237"/>
                  </a:cubicBezTo>
                  <a:cubicBezTo>
                    <a:pt x="1233" y="2237"/>
                    <a:pt x="1241" y="2245"/>
                    <a:pt x="1241" y="2245"/>
                  </a:cubicBezTo>
                  <a:cubicBezTo>
                    <a:pt x="1272" y="2261"/>
                    <a:pt x="1288" y="2269"/>
                    <a:pt x="1296" y="2309"/>
                  </a:cubicBezTo>
                  <a:cubicBezTo>
                    <a:pt x="1304" y="2340"/>
                    <a:pt x="1312" y="2356"/>
                    <a:pt x="1336" y="2364"/>
                  </a:cubicBezTo>
                  <a:cubicBezTo>
                    <a:pt x="1360" y="2190"/>
                    <a:pt x="1360" y="2190"/>
                    <a:pt x="1360" y="2190"/>
                  </a:cubicBezTo>
                  <a:cubicBezTo>
                    <a:pt x="1360" y="2182"/>
                    <a:pt x="1367" y="2143"/>
                    <a:pt x="1391" y="2143"/>
                  </a:cubicBezTo>
                  <a:close/>
                </a:path>
              </a:pathLst>
            </a:custGeom>
            <a:grpFill/>
            <a:ln>
              <a:solidFill>
                <a:schemeClr val="bg1"/>
              </a:solidFill>
            </a:ln>
            <a:effectLst/>
          </p:spPr>
          <p:txBody>
            <a:bodyPr wrap="none" anchor="ctr"/>
            <a:lstStyle/>
            <a:p>
              <a:endParaRPr lang="en-US" sz="900"/>
            </a:p>
          </p:txBody>
        </p:sp>
        <p:sp>
          <p:nvSpPr>
            <p:cNvPr id="38" name="Freeform 289"/>
            <p:cNvSpPr>
              <a:spLocks noChangeArrowheads="1"/>
            </p:cNvSpPr>
            <p:nvPr/>
          </p:nvSpPr>
          <p:spPr bwMode="auto">
            <a:xfrm>
              <a:off x="9565059" y="4500772"/>
              <a:ext cx="1382306" cy="1127183"/>
            </a:xfrm>
            <a:custGeom>
              <a:avLst/>
              <a:gdLst>
                <a:gd name="T0" fmla="*/ 316 w 2626"/>
                <a:gd name="T1" fmla="*/ 0 h 2143"/>
                <a:gd name="T2" fmla="*/ 316 w 2626"/>
                <a:gd name="T3" fmla="*/ 0 h 2143"/>
                <a:gd name="T4" fmla="*/ 292 w 2626"/>
                <a:gd name="T5" fmla="*/ 47 h 2143"/>
                <a:gd name="T6" fmla="*/ 71 w 2626"/>
                <a:gd name="T7" fmla="*/ 1407 h 2143"/>
                <a:gd name="T8" fmla="*/ 0 w 2626"/>
                <a:gd name="T9" fmla="*/ 1857 h 2143"/>
                <a:gd name="T10" fmla="*/ 696 w 2626"/>
                <a:gd name="T11" fmla="*/ 1944 h 2143"/>
                <a:gd name="T12" fmla="*/ 719 w 2626"/>
                <a:gd name="T13" fmla="*/ 1968 h 2143"/>
                <a:gd name="T14" fmla="*/ 719 w 2626"/>
                <a:gd name="T15" fmla="*/ 1944 h 2143"/>
                <a:gd name="T16" fmla="*/ 2498 w 2626"/>
                <a:gd name="T17" fmla="*/ 2142 h 2143"/>
                <a:gd name="T18" fmla="*/ 2625 w 2626"/>
                <a:gd name="T19" fmla="*/ 245 h 2143"/>
                <a:gd name="T20" fmla="*/ 316 w 2626"/>
                <a:gd name="T21" fmla="*/ 0 h 2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26" h="2143">
                  <a:moveTo>
                    <a:pt x="316" y="0"/>
                  </a:moveTo>
                  <a:lnTo>
                    <a:pt x="316" y="0"/>
                  </a:lnTo>
                  <a:cubicBezTo>
                    <a:pt x="292" y="0"/>
                    <a:pt x="292" y="47"/>
                    <a:pt x="292" y="47"/>
                  </a:cubicBezTo>
                  <a:cubicBezTo>
                    <a:pt x="71" y="1407"/>
                    <a:pt x="71" y="1407"/>
                    <a:pt x="71" y="1407"/>
                  </a:cubicBezTo>
                  <a:cubicBezTo>
                    <a:pt x="0" y="1857"/>
                    <a:pt x="0" y="1857"/>
                    <a:pt x="0" y="1857"/>
                  </a:cubicBezTo>
                  <a:cubicBezTo>
                    <a:pt x="696" y="1944"/>
                    <a:pt x="696" y="1944"/>
                    <a:pt x="696" y="1944"/>
                  </a:cubicBezTo>
                  <a:cubicBezTo>
                    <a:pt x="719" y="1968"/>
                    <a:pt x="719" y="1968"/>
                    <a:pt x="719" y="1968"/>
                  </a:cubicBezTo>
                  <a:cubicBezTo>
                    <a:pt x="719" y="1944"/>
                    <a:pt x="719" y="1944"/>
                    <a:pt x="719" y="1944"/>
                  </a:cubicBezTo>
                  <a:cubicBezTo>
                    <a:pt x="719" y="1944"/>
                    <a:pt x="1771" y="2087"/>
                    <a:pt x="2498" y="2142"/>
                  </a:cubicBezTo>
                  <a:cubicBezTo>
                    <a:pt x="2625" y="245"/>
                    <a:pt x="2625" y="245"/>
                    <a:pt x="2625" y="245"/>
                  </a:cubicBezTo>
                  <a:cubicBezTo>
                    <a:pt x="2411" y="276"/>
                    <a:pt x="340" y="0"/>
                    <a:pt x="316" y="0"/>
                  </a:cubicBezTo>
                </a:path>
              </a:pathLst>
            </a:custGeom>
            <a:grpFill/>
            <a:ln>
              <a:solidFill>
                <a:schemeClr val="bg1"/>
              </a:solidFill>
            </a:ln>
            <a:effectLst/>
          </p:spPr>
          <p:txBody>
            <a:bodyPr wrap="none" anchor="ctr"/>
            <a:lstStyle/>
            <a:p>
              <a:endParaRPr lang="en-US" sz="900"/>
            </a:p>
          </p:txBody>
        </p:sp>
        <p:sp>
          <p:nvSpPr>
            <p:cNvPr id="39" name="Freeform 290"/>
            <p:cNvSpPr>
              <a:spLocks noChangeArrowheads="1"/>
            </p:cNvSpPr>
            <p:nvPr/>
          </p:nvSpPr>
          <p:spPr bwMode="auto">
            <a:xfrm>
              <a:off x="9565059" y="4500772"/>
              <a:ext cx="1384626" cy="1131821"/>
            </a:xfrm>
            <a:custGeom>
              <a:avLst/>
              <a:gdLst>
                <a:gd name="T0" fmla="*/ 2498 w 2633"/>
                <a:gd name="T1" fmla="*/ 2150 h 2151"/>
                <a:gd name="T2" fmla="*/ 2498 w 2633"/>
                <a:gd name="T3" fmla="*/ 2150 h 2151"/>
                <a:gd name="T4" fmla="*/ 2498 w 2633"/>
                <a:gd name="T5" fmla="*/ 2150 h 2151"/>
                <a:gd name="T6" fmla="*/ 719 w 2633"/>
                <a:gd name="T7" fmla="*/ 1944 h 2151"/>
                <a:gd name="T8" fmla="*/ 719 w 2633"/>
                <a:gd name="T9" fmla="*/ 1976 h 2151"/>
                <a:gd name="T10" fmla="*/ 696 w 2633"/>
                <a:gd name="T11" fmla="*/ 1944 h 2151"/>
                <a:gd name="T12" fmla="*/ 0 w 2633"/>
                <a:gd name="T13" fmla="*/ 1865 h 2151"/>
                <a:gd name="T14" fmla="*/ 63 w 2633"/>
                <a:gd name="T15" fmla="*/ 1407 h 2151"/>
                <a:gd name="T16" fmla="*/ 285 w 2633"/>
                <a:gd name="T17" fmla="*/ 47 h 2151"/>
                <a:gd name="T18" fmla="*/ 316 w 2633"/>
                <a:gd name="T19" fmla="*/ 0 h 2151"/>
                <a:gd name="T20" fmla="*/ 490 w 2633"/>
                <a:gd name="T21" fmla="*/ 15 h 2151"/>
                <a:gd name="T22" fmla="*/ 2569 w 2633"/>
                <a:gd name="T23" fmla="*/ 245 h 2151"/>
                <a:gd name="T24" fmla="*/ 2625 w 2633"/>
                <a:gd name="T25" fmla="*/ 237 h 2151"/>
                <a:gd name="T26" fmla="*/ 2632 w 2633"/>
                <a:gd name="T27" fmla="*/ 237 h 2151"/>
                <a:gd name="T28" fmla="*/ 2632 w 2633"/>
                <a:gd name="T29" fmla="*/ 245 h 2151"/>
                <a:gd name="T30" fmla="*/ 2498 w 2633"/>
                <a:gd name="T31" fmla="*/ 2150 h 2151"/>
                <a:gd name="T32" fmla="*/ 719 w 2633"/>
                <a:gd name="T33" fmla="*/ 1936 h 2151"/>
                <a:gd name="T34" fmla="*/ 719 w 2633"/>
                <a:gd name="T35" fmla="*/ 1936 h 2151"/>
                <a:gd name="T36" fmla="*/ 719 w 2633"/>
                <a:gd name="T37" fmla="*/ 1936 h 2151"/>
                <a:gd name="T38" fmla="*/ 2490 w 2633"/>
                <a:gd name="T39" fmla="*/ 2142 h 2151"/>
                <a:gd name="T40" fmla="*/ 2625 w 2633"/>
                <a:gd name="T41" fmla="*/ 245 h 2151"/>
                <a:gd name="T42" fmla="*/ 2569 w 2633"/>
                <a:gd name="T43" fmla="*/ 253 h 2151"/>
                <a:gd name="T44" fmla="*/ 490 w 2633"/>
                <a:gd name="T45" fmla="*/ 23 h 2151"/>
                <a:gd name="T46" fmla="*/ 316 w 2633"/>
                <a:gd name="T47" fmla="*/ 7 h 2151"/>
                <a:gd name="T48" fmla="*/ 292 w 2633"/>
                <a:gd name="T49" fmla="*/ 47 h 2151"/>
                <a:gd name="T50" fmla="*/ 71 w 2633"/>
                <a:gd name="T51" fmla="*/ 1407 h 2151"/>
                <a:gd name="T52" fmla="*/ 8 w 2633"/>
                <a:gd name="T53" fmla="*/ 1857 h 2151"/>
                <a:gd name="T54" fmla="*/ 696 w 2633"/>
                <a:gd name="T55" fmla="*/ 1936 h 2151"/>
                <a:gd name="T56" fmla="*/ 712 w 2633"/>
                <a:gd name="T57" fmla="*/ 1960 h 2151"/>
                <a:gd name="T58" fmla="*/ 719 w 2633"/>
                <a:gd name="T59" fmla="*/ 1936 h 2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33" h="2151">
                  <a:moveTo>
                    <a:pt x="2498" y="2150"/>
                  </a:moveTo>
                  <a:lnTo>
                    <a:pt x="2498" y="2150"/>
                  </a:lnTo>
                  <a:lnTo>
                    <a:pt x="2498" y="2150"/>
                  </a:lnTo>
                  <a:cubicBezTo>
                    <a:pt x="1795" y="2087"/>
                    <a:pt x="790" y="1960"/>
                    <a:pt x="719" y="1944"/>
                  </a:cubicBezTo>
                  <a:cubicBezTo>
                    <a:pt x="719" y="1976"/>
                    <a:pt x="719" y="1976"/>
                    <a:pt x="719" y="1976"/>
                  </a:cubicBezTo>
                  <a:cubicBezTo>
                    <a:pt x="696" y="1944"/>
                    <a:pt x="696" y="1944"/>
                    <a:pt x="696" y="1944"/>
                  </a:cubicBezTo>
                  <a:cubicBezTo>
                    <a:pt x="0" y="1865"/>
                    <a:pt x="0" y="1865"/>
                    <a:pt x="0" y="1865"/>
                  </a:cubicBezTo>
                  <a:cubicBezTo>
                    <a:pt x="63" y="1407"/>
                    <a:pt x="63" y="1407"/>
                    <a:pt x="63" y="1407"/>
                  </a:cubicBezTo>
                  <a:cubicBezTo>
                    <a:pt x="285" y="47"/>
                    <a:pt x="285" y="47"/>
                    <a:pt x="285" y="47"/>
                  </a:cubicBezTo>
                  <a:cubicBezTo>
                    <a:pt x="285" y="39"/>
                    <a:pt x="292" y="0"/>
                    <a:pt x="316" y="0"/>
                  </a:cubicBezTo>
                  <a:cubicBezTo>
                    <a:pt x="316" y="0"/>
                    <a:pt x="372" y="7"/>
                    <a:pt x="490" y="15"/>
                  </a:cubicBezTo>
                  <a:cubicBezTo>
                    <a:pt x="972" y="79"/>
                    <a:pt x="2253" y="245"/>
                    <a:pt x="2569" y="245"/>
                  </a:cubicBezTo>
                  <a:cubicBezTo>
                    <a:pt x="2593" y="245"/>
                    <a:pt x="2617" y="237"/>
                    <a:pt x="2625" y="237"/>
                  </a:cubicBezTo>
                  <a:cubicBezTo>
                    <a:pt x="2632" y="237"/>
                    <a:pt x="2632" y="237"/>
                    <a:pt x="2632" y="237"/>
                  </a:cubicBezTo>
                  <a:cubicBezTo>
                    <a:pt x="2632" y="245"/>
                    <a:pt x="2632" y="245"/>
                    <a:pt x="2632" y="245"/>
                  </a:cubicBezTo>
                  <a:lnTo>
                    <a:pt x="2498" y="2150"/>
                  </a:lnTo>
                  <a:close/>
                  <a:moveTo>
                    <a:pt x="719" y="1936"/>
                  </a:moveTo>
                  <a:lnTo>
                    <a:pt x="719" y="1936"/>
                  </a:lnTo>
                  <a:lnTo>
                    <a:pt x="719" y="1936"/>
                  </a:lnTo>
                  <a:cubicBezTo>
                    <a:pt x="727" y="1944"/>
                    <a:pt x="1771" y="2079"/>
                    <a:pt x="2490" y="2142"/>
                  </a:cubicBezTo>
                  <a:cubicBezTo>
                    <a:pt x="2625" y="245"/>
                    <a:pt x="2625" y="245"/>
                    <a:pt x="2625" y="245"/>
                  </a:cubicBezTo>
                  <a:cubicBezTo>
                    <a:pt x="2609" y="245"/>
                    <a:pt x="2593" y="253"/>
                    <a:pt x="2569" y="253"/>
                  </a:cubicBezTo>
                  <a:cubicBezTo>
                    <a:pt x="2253" y="253"/>
                    <a:pt x="972" y="86"/>
                    <a:pt x="490" y="23"/>
                  </a:cubicBezTo>
                  <a:cubicBezTo>
                    <a:pt x="387" y="15"/>
                    <a:pt x="316" y="7"/>
                    <a:pt x="316" y="7"/>
                  </a:cubicBezTo>
                  <a:cubicBezTo>
                    <a:pt x="300" y="7"/>
                    <a:pt x="292" y="39"/>
                    <a:pt x="292" y="47"/>
                  </a:cubicBezTo>
                  <a:cubicBezTo>
                    <a:pt x="71" y="1407"/>
                    <a:pt x="71" y="1407"/>
                    <a:pt x="71" y="1407"/>
                  </a:cubicBezTo>
                  <a:cubicBezTo>
                    <a:pt x="8" y="1857"/>
                    <a:pt x="8" y="1857"/>
                    <a:pt x="8" y="1857"/>
                  </a:cubicBezTo>
                  <a:cubicBezTo>
                    <a:pt x="696" y="1936"/>
                    <a:pt x="696" y="1936"/>
                    <a:pt x="696" y="1936"/>
                  </a:cubicBezTo>
                  <a:cubicBezTo>
                    <a:pt x="712" y="1960"/>
                    <a:pt x="712" y="1960"/>
                    <a:pt x="712" y="1960"/>
                  </a:cubicBezTo>
                  <a:lnTo>
                    <a:pt x="719" y="1936"/>
                  </a:lnTo>
                  <a:close/>
                </a:path>
              </a:pathLst>
            </a:custGeom>
            <a:grpFill/>
            <a:ln>
              <a:solidFill>
                <a:schemeClr val="bg1"/>
              </a:solidFill>
            </a:ln>
            <a:effectLst/>
          </p:spPr>
          <p:txBody>
            <a:bodyPr wrap="none" anchor="ctr"/>
            <a:lstStyle/>
            <a:p>
              <a:endParaRPr lang="en-US" sz="900"/>
            </a:p>
          </p:txBody>
        </p:sp>
        <p:sp>
          <p:nvSpPr>
            <p:cNvPr id="40" name="Freeform 307"/>
            <p:cNvSpPr>
              <a:spLocks noChangeArrowheads="1"/>
            </p:cNvSpPr>
            <p:nvPr/>
          </p:nvSpPr>
          <p:spPr bwMode="auto">
            <a:xfrm>
              <a:off x="10961281" y="3651906"/>
              <a:ext cx="1301131" cy="807118"/>
            </a:xfrm>
            <a:custGeom>
              <a:avLst/>
              <a:gdLst>
                <a:gd name="T0" fmla="*/ 2466 w 2475"/>
                <a:gd name="T1" fmla="*/ 1518 h 1534"/>
                <a:gd name="T2" fmla="*/ 2466 w 2475"/>
                <a:gd name="T3" fmla="*/ 1518 h 1534"/>
                <a:gd name="T4" fmla="*/ 2466 w 2475"/>
                <a:gd name="T5" fmla="*/ 1486 h 1534"/>
                <a:gd name="T6" fmla="*/ 2458 w 2475"/>
                <a:gd name="T7" fmla="*/ 1320 h 1534"/>
                <a:gd name="T8" fmla="*/ 2411 w 2475"/>
                <a:gd name="T9" fmla="*/ 1265 h 1534"/>
                <a:gd name="T10" fmla="*/ 2380 w 2475"/>
                <a:gd name="T11" fmla="*/ 1043 h 1534"/>
                <a:gd name="T12" fmla="*/ 2372 w 2475"/>
                <a:gd name="T13" fmla="*/ 893 h 1534"/>
                <a:gd name="T14" fmla="*/ 2372 w 2475"/>
                <a:gd name="T15" fmla="*/ 711 h 1534"/>
                <a:gd name="T16" fmla="*/ 2285 w 2475"/>
                <a:gd name="T17" fmla="*/ 466 h 1534"/>
                <a:gd name="T18" fmla="*/ 2301 w 2475"/>
                <a:gd name="T19" fmla="*/ 253 h 1534"/>
                <a:gd name="T20" fmla="*/ 2285 w 2475"/>
                <a:gd name="T21" fmla="*/ 174 h 1534"/>
                <a:gd name="T22" fmla="*/ 2253 w 2475"/>
                <a:gd name="T23" fmla="*/ 63 h 1534"/>
                <a:gd name="T24" fmla="*/ 111 w 2475"/>
                <a:gd name="T25" fmla="*/ 0 h 1534"/>
                <a:gd name="T26" fmla="*/ 0 w 2475"/>
                <a:gd name="T27" fmla="*/ 1423 h 1534"/>
                <a:gd name="T28" fmla="*/ 2466 w 2475"/>
                <a:gd name="T29" fmla="*/ 1518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5" h="1534">
                  <a:moveTo>
                    <a:pt x="2466" y="1518"/>
                  </a:moveTo>
                  <a:lnTo>
                    <a:pt x="2466" y="1518"/>
                  </a:lnTo>
                  <a:cubicBezTo>
                    <a:pt x="2466" y="1502"/>
                    <a:pt x="2474" y="1494"/>
                    <a:pt x="2466" y="1486"/>
                  </a:cubicBezTo>
                  <a:cubicBezTo>
                    <a:pt x="2458" y="1439"/>
                    <a:pt x="2474" y="1336"/>
                    <a:pt x="2458" y="1320"/>
                  </a:cubicBezTo>
                  <a:cubicBezTo>
                    <a:pt x="2443" y="1296"/>
                    <a:pt x="2411" y="1296"/>
                    <a:pt x="2411" y="1265"/>
                  </a:cubicBezTo>
                  <a:cubicBezTo>
                    <a:pt x="2411" y="1225"/>
                    <a:pt x="2380" y="1099"/>
                    <a:pt x="2380" y="1043"/>
                  </a:cubicBezTo>
                  <a:cubicBezTo>
                    <a:pt x="2380" y="996"/>
                    <a:pt x="2364" y="964"/>
                    <a:pt x="2372" y="893"/>
                  </a:cubicBezTo>
                  <a:cubicBezTo>
                    <a:pt x="2380" y="822"/>
                    <a:pt x="2396" y="743"/>
                    <a:pt x="2372" y="711"/>
                  </a:cubicBezTo>
                  <a:cubicBezTo>
                    <a:pt x="2356" y="680"/>
                    <a:pt x="2316" y="561"/>
                    <a:pt x="2285" y="466"/>
                  </a:cubicBezTo>
                  <a:cubicBezTo>
                    <a:pt x="2253" y="371"/>
                    <a:pt x="2293" y="269"/>
                    <a:pt x="2301" y="253"/>
                  </a:cubicBezTo>
                  <a:cubicBezTo>
                    <a:pt x="2309" y="229"/>
                    <a:pt x="2309" y="205"/>
                    <a:pt x="2285" y="174"/>
                  </a:cubicBezTo>
                  <a:cubicBezTo>
                    <a:pt x="2269" y="158"/>
                    <a:pt x="2253" y="103"/>
                    <a:pt x="2253" y="63"/>
                  </a:cubicBezTo>
                  <a:cubicBezTo>
                    <a:pt x="1542" y="79"/>
                    <a:pt x="814" y="55"/>
                    <a:pt x="111" y="0"/>
                  </a:cubicBezTo>
                  <a:cubicBezTo>
                    <a:pt x="0" y="1423"/>
                    <a:pt x="0" y="1423"/>
                    <a:pt x="0" y="1423"/>
                  </a:cubicBezTo>
                  <a:cubicBezTo>
                    <a:pt x="222" y="1439"/>
                    <a:pt x="1850" y="1533"/>
                    <a:pt x="2466" y="1518"/>
                  </a:cubicBezTo>
                </a:path>
              </a:pathLst>
            </a:custGeom>
            <a:grpFill/>
            <a:ln>
              <a:solidFill>
                <a:schemeClr val="bg1"/>
              </a:solidFill>
            </a:ln>
            <a:effectLst/>
          </p:spPr>
          <p:txBody>
            <a:bodyPr wrap="none" anchor="ctr"/>
            <a:lstStyle/>
            <a:p>
              <a:endParaRPr lang="en-US" sz="900"/>
            </a:p>
          </p:txBody>
        </p:sp>
        <p:sp>
          <p:nvSpPr>
            <p:cNvPr id="41" name="Freeform 308"/>
            <p:cNvSpPr>
              <a:spLocks noChangeArrowheads="1"/>
            </p:cNvSpPr>
            <p:nvPr/>
          </p:nvSpPr>
          <p:spPr bwMode="auto">
            <a:xfrm>
              <a:off x="10961281" y="3651906"/>
              <a:ext cx="1301131" cy="802480"/>
            </a:xfrm>
            <a:custGeom>
              <a:avLst/>
              <a:gdLst>
                <a:gd name="T0" fmla="*/ 2340 w 2475"/>
                <a:gd name="T1" fmla="*/ 1526 h 1527"/>
                <a:gd name="T2" fmla="*/ 2340 w 2475"/>
                <a:gd name="T3" fmla="*/ 1526 h 1527"/>
                <a:gd name="T4" fmla="*/ 2340 w 2475"/>
                <a:gd name="T5" fmla="*/ 1526 h 1527"/>
                <a:gd name="T6" fmla="*/ 0 w 2475"/>
                <a:gd name="T7" fmla="*/ 1431 h 1527"/>
                <a:gd name="T8" fmla="*/ 0 w 2475"/>
                <a:gd name="T9" fmla="*/ 1431 h 1527"/>
                <a:gd name="T10" fmla="*/ 111 w 2475"/>
                <a:gd name="T11" fmla="*/ 0 h 1527"/>
                <a:gd name="T12" fmla="*/ 111 w 2475"/>
                <a:gd name="T13" fmla="*/ 0 h 1527"/>
                <a:gd name="T14" fmla="*/ 1771 w 2475"/>
                <a:gd name="T15" fmla="*/ 63 h 1527"/>
                <a:gd name="T16" fmla="*/ 2253 w 2475"/>
                <a:gd name="T17" fmla="*/ 55 h 1527"/>
                <a:gd name="T18" fmla="*/ 2261 w 2475"/>
                <a:gd name="T19" fmla="*/ 55 h 1527"/>
                <a:gd name="T20" fmla="*/ 2261 w 2475"/>
                <a:gd name="T21" fmla="*/ 63 h 1527"/>
                <a:gd name="T22" fmla="*/ 2285 w 2475"/>
                <a:gd name="T23" fmla="*/ 174 h 1527"/>
                <a:gd name="T24" fmla="*/ 2301 w 2475"/>
                <a:gd name="T25" fmla="*/ 253 h 1527"/>
                <a:gd name="T26" fmla="*/ 2293 w 2475"/>
                <a:gd name="T27" fmla="*/ 466 h 1527"/>
                <a:gd name="T28" fmla="*/ 2380 w 2475"/>
                <a:gd name="T29" fmla="*/ 711 h 1527"/>
                <a:gd name="T30" fmla="*/ 2380 w 2475"/>
                <a:gd name="T31" fmla="*/ 893 h 1527"/>
                <a:gd name="T32" fmla="*/ 2380 w 2475"/>
                <a:gd name="T33" fmla="*/ 988 h 1527"/>
                <a:gd name="T34" fmla="*/ 2388 w 2475"/>
                <a:gd name="T35" fmla="*/ 1043 h 1527"/>
                <a:gd name="T36" fmla="*/ 2403 w 2475"/>
                <a:gd name="T37" fmla="*/ 1170 h 1527"/>
                <a:gd name="T38" fmla="*/ 2419 w 2475"/>
                <a:gd name="T39" fmla="*/ 1265 h 1527"/>
                <a:gd name="T40" fmla="*/ 2443 w 2475"/>
                <a:gd name="T41" fmla="*/ 1304 h 1527"/>
                <a:gd name="T42" fmla="*/ 2458 w 2475"/>
                <a:gd name="T43" fmla="*/ 1312 h 1527"/>
                <a:gd name="T44" fmla="*/ 2474 w 2475"/>
                <a:gd name="T45" fmla="*/ 1407 h 1527"/>
                <a:gd name="T46" fmla="*/ 2474 w 2475"/>
                <a:gd name="T47" fmla="*/ 1478 h 1527"/>
                <a:gd name="T48" fmla="*/ 2474 w 2475"/>
                <a:gd name="T49" fmla="*/ 1518 h 1527"/>
                <a:gd name="T50" fmla="*/ 2466 w 2475"/>
                <a:gd name="T51" fmla="*/ 1518 h 1527"/>
                <a:gd name="T52" fmla="*/ 2466 w 2475"/>
                <a:gd name="T53" fmla="*/ 1518 h 1527"/>
                <a:gd name="T54" fmla="*/ 2340 w 2475"/>
                <a:gd name="T55" fmla="*/ 1526 h 1527"/>
                <a:gd name="T56" fmla="*/ 8 w 2475"/>
                <a:gd name="T57" fmla="*/ 1423 h 1527"/>
                <a:gd name="T58" fmla="*/ 8 w 2475"/>
                <a:gd name="T59" fmla="*/ 1423 h 1527"/>
                <a:gd name="T60" fmla="*/ 2340 w 2475"/>
                <a:gd name="T61" fmla="*/ 1518 h 1527"/>
                <a:gd name="T62" fmla="*/ 2340 w 2475"/>
                <a:gd name="T63" fmla="*/ 1518 h 1527"/>
                <a:gd name="T64" fmla="*/ 2466 w 2475"/>
                <a:gd name="T65" fmla="*/ 1518 h 1527"/>
                <a:gd name="T66" fmla="*/ 2466 w 2475"/>
                <a:gd name="T67" fmla="*/ 1486 h 1527"/>
                <a:gd name="T68" fmla="*/ 2466 w 2475"/>
                <a:gd name="T69" fmla="*/ 1407 h 1527"/>
                <a:gd name="T70" fmla="*/ 2458 w 2475"/>
                <a:gd name="T71" fmla="*/ 1320 h 1527"/>
                <a:gd name="T72" fmla="*/ 2443 w 2475"/>
                <a:gd name="T73" fmla="*/ 1304 h 1527"/>
                <a:gd name="T74" fmla="*/ 2411 w 2475"/>
                <a:gd name="T75" fmla="*/ 1265 h 1527"/>
                <a:gd name="T76" fmla="*/ 2396 w 2475"/>
                <a:gd name="T77" fmla="*/ 1170 h 1527"/>
                <a:gd name="T78" fmla="*/ 2380 w 2475"/>
                <a:gd name="T79" fmla="*/ 1043 h 1527"/>
                <a:gd name="T80" fmla="*/ 2372 w 2475"/>
                <a:gd name="T81" fmla="*/ 996 h 1527"/>
                <a:gd name="T82" fmla="*/ 2372 w 2475"/>
                <a:gd name="T83" fmla="*/ 893 h 1527"/>
                <a:gd name="T84" fmla="*/ 2372 w 2475"/>
                <a:gd name="T85" fmla="*/ 711 h 1527"/>
                <a:gd name="T86" fmla="*/ 2285 w 2475"/>
                <a:gd name="T87" fmla="*/ 466 h 1527"/>
                <a:gd name="T88" fmla="*/ 2293 w 2475"/>
                <a:gd name="T89" fmla="*/ 245 h 1527"/>
                <a:gd name="T90" fmla="*/ 2285 w 2475"/>
                <a:gd name="T91" fmla="*/ 182 h 1527"/>
                <a:gd name="T92" fmla="*/ 2253 w 2475"/>
                <a:gd name="T93" fmla="*/ 63 h 1527"/>
                <a:gd name="T94" fmla="*/ 1771 w 2475"/>
                <a:gd name="T95" fmla="*/ 71 h 1527"/>
                <a:gd name="T96" fmla="*/ 119 w 2475"/>
                <a:gd name="T97" fmla="*/ 8 h 1527"/>
                <a:gd name="T98" fmla="*/ 8 w 2475"/>
                <a:gd name="T99" fmla="*/ 1423 h 1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75" h="1527">
                  <a:moveTo>
                    <a:pt x="2340" y="1526"/>
                  </a:moveTo>
                  <a:lnTo>
                    <a:pt x="2340" y="1526"/>
                  </a:lnTo>
                  <a:lnTo>
                    <a:pt x="2340" y="1526"/>
                  </a:lnTo>
                  <a:cubicBezTo>
                    <a:pt x="1652" y="1526"/>
                    <a:pt x="174" y="1439"/>
                    <a:pt x="0" y="1431"/>
                  </a:cubicBezTo>
                  <a:lnTo>
                    <a:pt x="0" y="1431"/>
                  </a:lnTo>
                  <a:cubicBezTo>
                    <a:pt x="111" y="0"/>
                    <a:pt x="111" y="0"/>
                    <a:pt x="111" y="0"/>
                  </a:cubicBezTo>
                  <a:lnTo>
                    <a:pt x="111" y="0"/>
                  </a:lnTo>
                  <a:cubicBezTo>
                    <a:pt x="688" y="39"/>
                    <a:pt x="1249" y="63"/>
                    <a:pt x="1771" y="63"/>
                  </a:cubicBezTo>
                  <a:cubicBezTo>
                    <a:pt x="1937" y="63"/>
                    <a:pt x="2095" y="63"/>
                    <a:pt x="2253" y="55"/>
                  </a:cubicBezTo>
                  <a:cubicBezTo>
                    <a:pt x="2261" y="55"/>
                    <a:pt x="2261" y="55"/>
                    <a:pt x="2261" y="55"/>
                  </a:cubicBezTo>
                  <a:cubicBezTo>
                    <a:pt x="2261" y="63"/>
                    <a:pt x="2261" y="63"/>
                    <a:pt x="2261" y="63"/>
                  </a:cubicBezTo>
                  <a:cubicBezTo>
                    <a:pt x="2261" y="103"/>
                    <a:pt x="2269" y="158"/>
                    <a:pt x="2285" y="174"/>
                  </a:cubicBezTo>
                  <a:cubicBezTo>
                    <a:pt x="2316" y="205"/>
                    <a:pt x="2309" y="229"/>
                    <a:pt x="2301" y="253"/>
                  </a:cubicBezTo>
                  <a:cubicBezTo>
                    <a:pt x="2301" y="253"/>
                    <a:pt x="2253" y="363"/>
                    <a:pt x="2293" y="466"/>
                  </a:cubicBezTo>
                  <a:cubicBezTo>
                    <a:pt x="2316" y="553"/>
                    <a:pt x="2364" y="672"/>
                    <a:pt x="2380" y="711"/>
                  </a:cubicBezTo>
                  <a:cubicBezTo>
                    <a:pt x="2396" y="743"/>
                    <a:pt x="2388" y="822"/>
                    <a:pt x="2380" y="893"/>
                  </a:cubicBezTo>
                  <a:cubicBezTo>
                    <a:pt x="2372" y="941"/>
                    <a:pt x="2380" y="964"/>
                    <a:pt x="2380" y="988"/>
                  </a:cubicBezTo>
                  <a:cubicBezTo>
                    <a:pt x="2388" y="1012"/>
                    <a:pt x="2388" y="1028"/>
                    <a:pt x="2388" y="1043"/>
                  </a:cubicBezTo>
                  <a:cubicBezTo>
                    <a:pt x="2388" y="1075"/>
                    <a:pt x="2396" y="1122"/>
                    <a:pt x="2403" y="1170"/>
                  </a:cubicBezTo>
                  <a:cubicBezTo>
                    <a:pt x="2411" y="1209"/>
                    <a:pt x="2419" y="1241"/>
                    <a:pt x="2419" y="1265"/>
                  </a:cubicBezTo>
                  <a:cubicBezTo>
                    <a:pt x="2419" y="1288"/>
                    <a:pt x="2427" y="1296"/>
                    <a:pt x="2443" y="1304"/>
                  </a:cubicBezTo>
                  <a:cubicBezTo>
                    <a:pt x="2451" y="1304"/>
                    <a:pt x="2458" y="1312"/>
                    <a:pt x="2458" y="1312"/>
                  </a:cubicBezTo>
                  <a:cubicBezTo>
                    <a:pt x="2474" y="1328"/>
                    <a:pt x="2474" y="1359"/>
                    <a:pt x="2474" y="1407"/>
                  </a:cubicBezTo>
                  <a:cubicBezTo>
                    <a:pt x="2466" y="1431"/>
                    <a:pt x="2466" y="1462"/>
                    <a:pt x="2474" y="1478"/>
                  </a:cubicBezTo>
                  <a:cubicBezTo>
                    <a:pt x="2474" y="1494"/>
                    <a:pt x="2474" y="1502"/>
                    <a:pt x="2474" y="1518"/>
                  </a:cubicBezTo>
                  <a:cubicBezTo>
                    <a:pt x="2466" y="1518"/>
                    <a:pt x="2466" y="1518"/>
                    <a:pt x="2466" y="1518"/>
                  </a:cubicBezTo>
                  <a:lnTo>
                    <a:pt x="2466" y="1518"/>
                  </a:lnTo>
                  <a:cubicBezTo>
                    <a:pt x="2427" y="1526"/>
                    <a:pt x="2388" y="1526"/>
                    <a:pt x="2340" y="1526"/>
                  </a:cubicBezTo>
                  <a:close/>
                  <a:moveTo>
                    <a:pt x="8" y="1423"/>
                  </a:moveTo>
                  <a:lnTo>
                    <a:pt x="8" y="1423"/>
                  </a:lnTo>
                  <a:cubicBezTo>
                    <a:pt x="190" y="1431"/>
                    <a:pt x="1660" y="1518"/>
                    <a:pt x="2340" y="1518"/>
                  </a:cubicBezTo>
                  <a:lnTo>
                    <a:pt x="2340" y="1518"/>
                  </a:lnTo>
                  <a:cubicBezTo>
                    <a:pt x="2388" y="1518"/>
                    <a:pt x="2427" y="1518"/>
                    <a:pt x="2466" y="1518"/>
                  </a:cubicBezTo>
                  <a:cubicBezTo>
                    <a:pt x="2466" y="1502"/>
                    <a:pt x="2466" y="1494"/>
                    <a:pt x="2466" y="1486"/>
                  </a:cubicBezTo>
                  <a:cubicBezTo>
                    <a:pt x="2458" y="1462"/>
                    <a:pt x="2458" y="1431"/>
                    <a:pt x="2466" y="1407"/>
                  </a:cubicBezTo>
                  <a:cubicBezTo>
                    <a:pt x="2466" y="1368"/>
                    <a:pt x="2466" y="1328"/>
                    <a:pt x="2458" y="1320"/>
                  </a:cubicBezTo>
                  <a:cubicBezTo>
                    <a:pt x="2450" y="1312"/>
                    <a:pt x="2443" y="1312"/>
                    <a:pt x="2443" y="1304"/>
                  </a:cubicBezTo>
                  <a:cubicBezTo>
                    <a:pt x="2427" y="1296"/>
                    <a:pt x="2411" y="1288"/>
                    <a:pt x="2411" y="1265"/>
                  </a:cubicBezTo>
                  <a:cubicBezTo>
                    <a:pt x="2411" y="1241"/>
                    <a:pt x="2403" y="1209"/>
                    <a:pt x="2396" y="1170"/>
                  </a:cubicBezTo>
                  <a:cubicBezTo>
                    <a:pt x="2388" y="1122"/>
                    <a:pt x="2380" y="1075"/>
                    <a:pt x="2380" y="1043"/>
                  </a:cubicBezTo>
                  <a:cubicBezTo>
                    <a:pt x="2380" y="1028"/>
                    <a:pt x="2380" y="1012"/>
                    <a:pt x="2372" y="996"/>
                  </a:cubicBezTo>
                  <a:cubicBezTo>
                    <a:pt x="2372" y="964"/>
                    <a:pt x="2364" y="941"/>
                    <a:pt x="2372" y="893"/>
                  </a:cubicBezTo>
                  <a:cubicBezTo>
                    <a:pt x="2380" y="830"/>
                    <a:pt x="2388" y="743"/>
                    <a:pt x="2372" y="711"/>
                  </a:cubicBezTo>
                  <a:cubicBezTo>
                    <a:pt x="2356" y="680"/>
                    <a:pt x="2309" y="553"/>
                    <a:pt x="2285" y="466"/>
                  </a:cubicBezTo>
                  <a:cubicBezTo>
                    <a:pt x="2245" y="363"/>
                    <a:pt x="2293" y="253"/>
                    <a:pt x="2293" y="245"/>
                  </a:cubicBezTo>
                  <a:cubicBezTo>
                    <a:pt x="2309" y="221"/>
                    <a:pt x="2301" y="198"/>
                    <a:pt x="2285" y="182"/>
                  </a:cubicBezTo>
                  <a:cubicBezTo>
                    <a:pt x="2269" y="158"/>
                    <a:pt x="2253" y="103"/>
                    <a:pt x="2253" y="63"/>
                  </a:cubicBezTo>
                  <a:cubicBezTo>
                    <a:pt x="2095" y="71"/>
                    <a:pt x="1937" y="71"/>
                    <a:pt x="1771" y="71"/>
                  </a:cubicBezTo>
                  <a:cubicBezTo>
                    <a:pt x="1249" y="71"/>
                    <a:pt x="688" y="47"/>
                    <a:pt x="119" y="8"/>
                  </a:cubicBezTo>
                  <a:lnTo>
                    <a:pt x="8" y="1423"/>
                  </a:lnTo>
                  <a:close/>
                </a:path>
              </a:pathLst>
            </a:custGeom>
            <a:grpFill/>
            <a:ln>
              <a:solidFill>
                <a:schemeClr val="bg1"/>
              </a:solidFill>
            </a:ln>
            <a:effectLst/>
          </p:spPr>
          <p:txBody>
            <a:bodyPr wrap="none" anchor="ctr"/>
            <a:lstStyle/>
            <a:p>
              <a:endParaRPr lang="en-US" sz="900"/>
            </a:p>
          </p:txBody>
        </p:sp>
        <p:sp>
          <p:nvSpPr>
            <p:cNvPr id="42" name="Freeform 330"/>
            <p:cNvSpPr>
              <a:spLocks noChangeArrowheads="1"/>
            </p:cNvSpPr>
            <p:nvPr/>
          </p:nvSpPr>
          <p:spPr bwMode="auto">
            <a:xfrm>
              <a:off x="10912576" y="4401041"/>
              <a:ext cx="1384625" cy="911488"/>
            </a:xfrm>
            <a:custGeom>
              <a:avLst/>
              <a:gdLst>
                <a:gd name="T0" fmla="*/ 1921 w 2633"/>
                <a:gd name="T1" fmla="*/ 1470 h 1732"/>
                <a:gd name="T2" fmla="*/ 1921 w 2633"/>
                <a:gd name="T3" fmla="*/ 1470 h 1732"/>
                <a:gd name="T4" fmla="*/ 1977 w 2633"/>
                <a:gd name="T5" fmla="*/ 1518 h 1732"/>
                <a:gd name="T6" fmla="*/ 2024 w 2633"/>
                <a:gd name="T7" fmla="*/ 1549 h 1732"/>
                <a:gd name="T8" fmla="*/ 2080 w 2633"/>
                <a:gd name="T9" fmla="*/ 1581 h 1732"/>
                <a:gd name="T10" fmla="*/ 2111 w 2633"/>
                <a:gd name="T11" fmla="*/ 1565 h 1732"/>
                <a:gd name="T12" fmla="*/ 2151 w 2633"/>
                <a:gd name="T13" fmla="*/ 1533 h 1732"/>
                <a:gd name="T14" fmla="*/ 2332 w 2633"/>
                <a:gd name="T15" fmla="*/ 1541 h 1732"/>
                <a:gd name="T16" fmla="*/ 2372 w 2633"/>
                <a:gd name="T17" fmla="*/ 1573 h 1732"/>
                <a:gd name="T18" fmla="*/ 2483 w 2633"/>
                <a:gd name="T19" fmla="*/ 1620 h 1732"/>
                <a:gd name="T20" fmla="*/ 2538 w 2633"/>
                <a:gd name="T21" fmla="*/ 1668 h 1732"/>
                <a:gd name="T22" fmla="*/ 2600 w 2633"/>
                <a:gd name="T23" fmla="*/ 1723 h 1732"/>
                <a:gd name="T24" fmla="*/ 2624 w 2633"/>
                <a:gd name="T25" fmla="*/ 1723 h 1732"/>
                <a:gd name="T26" fmla="*/ 2600 w 2633"/>
                <a:gd name="T27" fmla="*/ 1652 h 1732"/>
                <a:gd name="T28" fmla="*/ 2546 w 2633"/>
                <a:gd name="T29" fmla="*/ 1565 h 1732"/>
                <a:gd name="T30" fmla="*/ 2600 w 2633"/>
                <a:gd name="T31" fmla="*/ 1486 h 1732"/>
                <a:gd name="T32" fmla="*/ 2616 w 2633"/>
                <a:gd name="T33" fmla="*/ 1415 h 1732"/>
                <a:gd name="T34" fmla="*/ 2584 w 2633"/>
                <a:gd name="T35" fmla="*/ 1367 h 1732"/>
                <a:gd name="T36" fmla="*/ 2569 w 2633"/>
                <a:gd name="T37" fmla="*/ 1320 h 1732"/>
                <a:gd name="T38" fmla="*/ 2569 w 2633"/>
                <a:gd name="T39" fmla="*/ 1241 h 1732"/>
                <a:gd name="T40" fmla="*/ 2608 w 2633"/>
                <a:gd name="T41" fmla="*/ 1225 h 1732"/>
                <a:gd name="T42" fmla="*/ 2608 w 2633"/>
                <a:gd name="T43" fmla="*/ 371 h 1732"/>
                <a:gd name="T44" fmla="*/ 2553 w 2633"/>
                <a:gd name="T45" fmla="*/ 356 h 1732"/>
                <a:gd name="T46" fmla="*/ 2506 w 2633"/>
                <a:gd name="T47" fmla="*/ 316 h 1732"/>
                <a:gd name="T48" fmla="*/ 2483 w 2633"/>
                <a:gd name="T49" fmla="*/ 261 h 1732"/>
                <a:gd name="T50" fmla="*/ 2506 w 2633"/>
                <a:gd name="T51" fmla="*/ 197 h 1732"/>
                <a:gd name="T52" fmla="*/ 2561 w 2633"/>
                <a:gd name="T53" fmla="*/ 95 h 1732"/>
                <a:gd name="T54" fmla="*/ 95 w 2633"/>
                <a:gd name="T55" fmla="*/ 0 h 1732"/>
                <a:gd name="T56" fmla="*/ 64 w 2633"/>
                <a:gd name="T57" fmla="*/ 435 h 1732"/>
                <a:gd name="T58" fmla="*/ 0 w 2633"/>
                <a:gd name="T59" fmla="*/ 1375 h 1732"/>
                <a:gd name="T60" fmla="*/ 1921 w 2633"/>
                <a:gd name="T61" fmla="*/ 1470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33" h="1732">
                  <a:moveTo>
                    <a:pt x="1921" y="1470"/>
                  </a:moveTo>
                  <a:lnTo>
                    <a:pt x="1921" y="1470"/>
                  </a:lnTo>
                  <a:cubicBezTo>
                    <a:pt x="1921" y="1470"/>
                    <a:pt x="1969" y="1494"/>
                    <a:pt x="1977" y="1518"/>
                  </a:cubicBezTo>
                  <a:cubicBezTo>
                    <a:pt x="1985" y="1533"/>
                    <a:pt x="1985" y="1549"/>
                    <a:pt x="2024" y="1549"/>
                  </a:cubicBezTo>
                  <a:cubicBezTo>
                    <a:pt x="2056" y="1557"/>
                    <a:pt x="2072" y="1573"/>
                    <a:pt x="2080" y="1581"/>
                  </a:cubicBezTo>
                  <a:cubicBezTo>
                    <a:pt x="2087" y="1597"/>
                    <a:pt x="2087" y="1589"/>
                    <a:pt x="2111" y="1565"/>
                  </a:cubicBezTo>
                  <a:cubicBezTo>
                    <a:pt x="2127" y="1541"/>
                    <a:pt x="2127" y="1526"/>
                    <a:pt x="2151" y="1533"/>
                  </a:cubicBezTo>
                  <a:cubicBezTo>
                    <a:pt x="2182" y="1533"/>
                    <a:pt x="2309" y="1518"/>
                    <a:pt x="2332" y="1541"/>
                  </a:cubicBezTo>
                  <a:cubicBezTo>
                    <a:pt x="2348" y="1557"/>
                    <a:pt x="2340" y="1573"/>
                    <a:pt x="2372" y="1573"/>
                  </a:cubicBezTo>
                  <a:cubicBezTo>
                    <a:pt x="2404" y="1573"/>
                    <a:pt x="2467" y="1597"/>
                    <a:pt x="2483" y="1620"/>
                  </a:cubicBezTo>
                  <a:cubicBezTo>
                    <a:pt x="2498" y="1644"/>
                    <a:pt x="2530" y="1668"/>
                    <a:pt x="2538" y="1668"/>
                  </a:cubicBezTo>
                  <a:cubicBezTo>
                    <a:pt x="2546" y="1668"/>
                    <a:pt x="2561" y="1731"/>
                    <a:pt x="2600" y="1723"/>
                  </a:cubicBezTo>
                  <a:cubicBezTo>
                    <a:pt x="2608" y="1723"/>
                    <a:pt x="2616" y="1723"/>
                    <a:pt x="2624" y="1723"/>
                  </a:cubicBezTo>
                  <a:cubicBezTo>
                    <a:pt x="2616" y="1707"/>
                    <a:pt x="2608" y="1684"/>
                    <a:pt x="2600" y="1652"/>
                  </a:cubicBezTo>
                  <a:cubicBezTo>
                    <a:pt x="2569" y="1597"/>
                    <a:pt x="2522" y="1613"/>
                    <a:pt x="2546" y="1565"/>
                  </a:cubicBezTo>
                  <a:cubicBezTo>
                    <a:pt x="2561" y="1526"/>
                    <a:pt x="2592" y="1541"/>
                    <a:pt x="2600" y="1486"/>
                  </a:cubicBezTo>
                  <a:cubicBezTo>
                    <a:pt x="2608" y="1439"/>
                    <a:pt x="2600" y="1439"/>
                    <a:pt x="2616" y="1415"/>
                  </a:cubicBezTo>
                  <a:cubicBezTo>
                    <a:pt x="2632" y="1391"/>
                    <a:pt x="2616" y="1383"/>
                    <a:pt x="2584" y="1367"/>
                  </a:cubicBezTo>
                  <a:cubicBezTo>
                    <a:pt x="2561" y="1352"/>
                    <a:pt x="2538" y="1336"/>
                    <a:pt x="2569" y="1320"/>
                  </a:cubicBezTo>
                  <a:cubicBezTo>
                    <a:pt x="2600" y="1304"/>
                    <a:pt x="2553" y="1265"/>
                    <a:pt x="2569" y="1241"/>
                  </a:cubicBezTo>
                  <a:cubicBezTo>
                    <a:pt x="2584" y="1217"/>
                    <a:pt x="2608" y="1225"/>
                    <a:pt x="2608" y="1225"/>
                  </a:cubicBezTo>
                  <a:cubicBezTo>
                    <a:pt x="2608" y="371"/>
                    <a:pt x="2608" y="371"/>
                    <a:pt x="2608" y="371"/>
                  </a:cubicBezTo>
                  <a:cubicBezTo>
                    <a:pt x="2608" y="371"/>
                    <a:pt x="2577" y="356"/>
                    <a:pt x="2553" y="356"/>
                  </a:cubicBezTo>
                  <a:cubicBezTo>
                    <a:pt x="2530" y="356"/>
                    <a:pt x="2506" y="347"/>
                    <a:pt x="2506" y="316"/>
                  </a:cubicBezTo>
                  <a:cubicBezTo>
                    <a:pt x="2506" y="276"/>
                    <a:pt x="2498" y="276"/>
                    <a:pt x="2483" y="261"/>
                  </a:cubicBezTo>
                  <a:cubicBezTo>
                    <a:pt x="2467" y="245"/>
                    <a:pt x="2475" y="213"/>
                    <a:pt x="2506" y="197"/>
                  </a:cubicBezTo>
                  <a:cubicBezTo>
                    <a:pt x="2530" y="190"/>
                    <a:pt x="2553" y="134"/>
                    <a:pt x="2561" y="95"/>
                  </a:cubicBezTo>
                  <a:cubicBezTo>
                    <a:pt x="1945" y="110"/>
                    <a:pt x="317" y="16"/>
                    <a:pt x="95" y="0"/>
                  </a:cubicBezTo>
                  <a:cubicBezTo>
                    <a:pt x="64" y="435"/>
                    <a:pt x="64" y="435"/>
                    <a:pt x="64" y="435"/>
                  </a:cubicBezTo>
                  <a:cubicBezTo>
                    <a:pt x="0" y="1375"/>
                    <a:pt x="0" y="1375"/>
                    <a:pt x="0" y="1375"/>
                  </a:cubicBezTo>
                  <a:cubicBezTo>
                    <a:pt x="222" y="1391"/>
                    <a:pt x="1542" y="1486"/>
                    <a:pt x="1921" y="1470"/>
                  </a:cubicBezTo>
                </a:path>
              </a:pathLst>
            </a:custGeom>
            <a:grpFill/>
            <a:ln>
              <a:solidFill>
                <a:schemeClr val="bg1"/>
              </a:solidFill>
            </a:ln>
            <a:effectLst/>
          </p:spPr>
          <p:txBody>
            <a:bodyPr wrap="none" anchor="ctr"/>
            <a:lstStyle/>
            <a:p>
              <a:endParaRPr lang="en-US" sz="900"/>
            </a:p>
          </p:txBody>
        </p:sp>
        <p:sp>
          <p:nvSpPr>
            <p:cNvPr id="43" name="Freeform 331"/>
            <p:cNvSpPr>
              <a:spLocks noChangeArrowheads="1"/>
            </p:cNvSpPr>
            <p:nvPr/>
          </p:nvSpPr>
          <p:spPr bwMode="auto">
            <a:xfrm>
              <a:off x="10912576" y="4401041"/>
              <a:ext cx="1384625" cy="911488"/>
            </a:xfrm>
            <a:custGeom>
              <a:avLst/>
              <a:gdLst>
                <a:gd name="T0" fmla="*/ 2592 w 2633"/>
                <a:gd name="T1" fmla="*/ 1731 h 1732"/>
                <a:gd name="T2" fmla="*/ 2538 w 2633"/>
                <a:gd name="T3" fmla="*/ 1668 h 1732"/>
                <a:gd name="T4" fmla="*/ 2372 w 2633"/>
                <a:gd name="T5" fmla="*/ 1581 h 1732"/>
                <a:gd name="T6" fmla="*/ 2324 w 2633"/>
                <a:gd name="T7" fmla="*/ 1541 h 1732"/>
                <a:gd name="T8" fmla="*/ 2206 w 2633"/>
                <a:gd name="T9" fmla="*/ 1533 h 1732"/>
                <a:gd name="T10" fmla="*/ 2119 w 2633"/>
                <a:gd name="T11" fmla="*/ 1557 h 1732"/>
                <a:gd name="T12" fmla="*/ 2087 w 2633"/>
                <a:gd name="T13" fmla="*/ 1597 h 1732"/>
                <a:gd name="T14" fmla="*/ 2072 w 2633"/>
                <a:gd name="T15" fmla="*/ 1581 h 1732"/>
                <a:gd name="T16" fmla="*/ 1977 w 2633"/>
                <a:gd name="T17" fmla="*/ 1526 h 1732"/>
                <a:gd name="T18" fmla="*/ 1913 w 2633"/>
                <a:gd name="T19" fmla="*/ 1470 h 1732"/>
                <a:gd name="T20" fmla="*/ 1803 w 2633"/>
                <a:gd name="T21" fmla="*/ 1470 h 1732"/>
                <a:gd name="T22" fmla="*/ 0 w 2633"/>
                <a:gd name="T23" fmla="*/ 1375 h 1732"/>
                <a:gd name="T24" fmla="*/ 95 w 2633"/>
                <a:gd name="T25" fmla="*/ 0 h 1732"/>
                <a:gd name="T26" fmla="*/ 2435 w 2633"/>
                <a:gd name="T27" fmla="*/ 95 h 1732"/>
                <a:gd name="T28" fmla="*/ 2569 w 2633"/>
                <a:gd name="T29" fmla="*/ 95 h 1732"/>
                <a:gd name="T30" fmla="*/ 2506 w 2633"/>
                <a:gd name="T31" fmla="*/ 205 h 1732"/>
                <a:gd name="T32" fmla="*/ 2483 w 2633"/>
                <a:gd name="T33" fmla="*/ 261 h 1732"/>
                <a:gd name="T34" fmla="*/ 2514 w 2633"/>
                <a:gd name="T35" fmla="*/ 316 h 1732"/>
                <a:gd name="T36" fmla="*/ 2608 w 2633"/>
                <a:gd name="T37" fmla="*/ 371 h 1732"/>
                <a:gd name="T38" fmla="*/ 2608 w 2633"/>
                <a:gd name="T39" fmla="*/ 1233 h 1732"/>
                <a:gd name="T40" fmla="*/ 2600 w 2633"/>
                <a:gd name="T41" fmla="*/ 1225 h 1732"/>
                <a:gd name="T42" fmla="*/ 2577 w 2633"/>
                <a:gd name="T43" fmla="*/ 1280 h 1732"/>
                <a:gd name="T44" fmla="*/ 2561 w 2633"/>
                <a:gd name="T45" fmla="*/ 1336 h 1732"/>
                <a:gd name="T46" fmla="*/ 2592 w 2633"/>
                <a:gd name="T47" fmla="*/ 1367 h 1732"/>
                <a:gd name="T48" fmla="*/ 2624 w 2633"/>
                <a:gd name="T49" fmla="*/ 1399 h 1732"/>
                <a:gd name="T50" fmla="*/ 2608 w 2633"/>
                <a:gd name="T51" fmla="*/ 1446 h 1732"/>
                <a:gd name="T52" fmla="*/ 2577 w 2633"/>
                <a:gd name="T53" fmla="*/ 1533 h 1732"/>
                <a:gd name="T54" fmla="*/ 2561 w 2633"/>
                <a:gd name="T55" fmla="*/ 1604 h 1732"/>
                <a:gd name="T56" fmla="*/ 2632 w 2633"/>
                <a:gd name="T57" fmla="*/ 1723 h 1732"/>
                <a:gd name="T58" fmla="*/ 2624 w 2633"/>
                <a:gd name="T59" fmla="*/ 1731 h 1732"/>
                <a:gd name="T60" fmla="*/ 2592 w 2633"/>
                <a:gd name="T61" fmla="*/ 1731 h 1732"/>
                <a:gd name="T62" fmla="*/ 2261 w 2633"/>
                <a:gd name="T63" fmla="*/ 1526 h 1732"/>
                <a:gd name="T64" fmla="*/ 2340 w 2633"/>
                <a:gd name="T65" fmla="*/ 1557 h 1732"/>
                <a:gd name="T66" fmla="*/ 2483 w 2633"/>
                <a:gd name="T67" fmla="*/ 1620 h 1732"/>
                <a:gd name="T68" fmla="*/ 2553 w 2633"/>
                <a:gd name="T69" fmla="*/ 1676 h 1732"/>
                <a:gd name="T70" fmla="*/ 2600 w 2633"/>
                <a:gd name="T71" fmla="*/ 1723 h 1732"/>
                <a:gd name="T72" fmla="*/ 2592 w 2633"/>
                <a:gd name="T73" fmla="*/ 1652 h 1732"/>
                <a:gd name="T74" fmla="*/ 2538 w 2633"/>
                <a:gd name="T75" fmla="*/ 1565 h 1732"/>
                <a:gd name="T76" fmla="*/ 2600 w 2633"/>
                <a:gd name="T77" fmla="*/ 1486 h 1732"/>
                <a:gd name="T78" fmla="*/ 2608 w 2633"/>
                <a:gd name="T79" fmla="*/ 1415 h 1732"/>
                <a:gd name="T80" fmla="*/ 2592 w 2633"/>
                <a:gd name="T81" fmla="*/ 1375 h 1732"/>
                <a:gd name="T82" fmla="*/ 2577 w 2633"/>
                <a:gd name="T83" fmla="*/ 1367 h 1732"/>
                <a:gd name="T84" fmla="*/ 2569 w 2633"/>
                <a:gd name="T85" fmla="*/ 1320 h 1732"/>
                <a:gd name="T86" fmla="*/ 2569 w 2633"/>
                <a:gd name="T87" fmla="*/ 1241 h 1732"/>
                <a:gd name="T88" fmla="*/ 2600 w 2633"/>
                <a:gd name="T89" fmla="*/ 371 h 1732"/>
                <a:gd name="T90" fmla="*/ 2506 w 2633"/>
                <a:gd name="T91" fmla="*/ 316 h 1732"/>
                <a:gd name="T92" fmla="*/ 2483 w 2633"/>
                <a:gd name="T93" fmla="*/ 269 h 1732"/>
                <a:gd name="T94" fmla="*/ 2498 w 2633"/>
                <a:gd name="T95" fmla="*/ 197 h 1732"/>
                <a:gd name="T96" fmla="*/ 2435 w 2633"/>
                <a:gd name="T97" fmla="*/ 103 h 1732"/>
                <a:gd name="T98" fmla="*/ 71 w 2633"/>
                <a:gd name="T99" fmla="*/ 435 h 1732"/>
                <a:gd name="T100" fmla="*/ 1803 w 2633"/>
                <a:gd name="T101" fmla="*/ 1462 h 1732"/>
                <a:gd name="T102" fmla="*/ 1921 w 2633"/>
                <a:gd name="T103" fmla="*/ 1462 h 1732"/>
                <a:gd name="T104" fmla="*/ 1921 w 2633"/>
                <a:gd name="T105" fmla="*/ 1462 h 1732"/>
                <a:gd name="T106" fmla="*/ 1977 w 2633"/>
                <a:gd name="T107" fmla="*/ 1518 h 1732"/>
                <a:gd name="T108" fmla="*/ 2080 w 2633"/>
                <a:gd name="T109" fmla="*/ 1581 h 1732"/>
                <a:gd name="T110" fmla="*/ 2087 w 2633"/>
                <a:gd name="T111" fmla="*/ 1589 h 1732"/>
                <a:gd name="T112" fmla="*/ 2111 w 2633"/>
                <a:gd name="T113" fmla="*/ 1549 h 1732"/>
                <a:gd name="T114" fmla="*/ 2198 w 2633"/>
                <a:gd name="T115" fmla="*/ 1526 h 17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33" h="1732">
                  <a:moveTo>
                    <a:pt x="2592" y="1731"/>
                  </a:moveTo>
                  <a:lnTo>
                    <a:pt x="2592" y="1731"/>
                  </a:lnTo>
                  <a:cubicBezTo>
                    <a:pt x="2569" y="1731"/>
                    <a:pt x="2553" y="1699"/>
                    <a:pt x="2546" y="1684"/>
                  </a:cubicBezTo>
                  <a:cubicBezTo>
                    <a:pt x="2546" y="1676"/>
                    <a:pt x="2538" y="1668"/>
                    <a:pt x="2538" y="1668"/>
                  </a:cubicBezTo>
                  <a:cubicBezTo>
                    <a:pt x="2530" y="1668"/>
                    <a:pt x="2498" y="1644"/>
                    <a:pt x="2483" y="1620"/>
                  </a:cubicBezTo>
                  <a:cubicBezTo>
                    <a:pt x="2467" y="1597"/>
                    <a:pt x="2404" y="1581"/>
                    <a:pt x="2372" y="1581"/>
                  </a:cubicBezTo>
                  <a:cubicBezTo>
                    <a:pt x="2348" y="1581"/>
                    <a:pt x="2348" y="1573"/>
                    <a:pt x="2340" y="1557"/>
                  </a:cubicBezTo>
                  <a:cubicBezTo>
                    <a:pt x="2332" y="1557"/>
                    <a:pt x="2332" y="1549"/>
                    <a:pt x="2324" y="1541"/>
                  </a:cubicBezTo>
                  <a:cubicBezTo>
                    <a:pt x="2324" y="1541"/>
                    <a:pt x="2309" y="1533"/>
                    <a:pt x="2261" y="1533"/>
                  </a:cubicBezTo>
                  <a:cubicBezTo>
                    <a:pt x="2245" y="1533"/>
                    <a:pt x="2222" y="1533"/>
                    <a:pt x="2206" y="1533"/>
                  </a:cubicBezTo>
                  <a:cubicBezTo>
                    <a:pt x="2182" y="1533"/>
                    <a:pt x="2158" y="1533"/>
                    <a:pt x="2151" y="1533"/>
                  </a:cubicBezTo>
                  <a:cubicBezTo>
                    <a:pt x="2135" y="1533"/>
                    <a:pt x="2127" y="1541"/>
                    <a:pt x="2119" y="1557"/>
                  </a:cubicBezTo>
                  <a:lnTo>
                    <a:pt x="2111" y="1565"/>
                  </a:lnTo>
                  <a:cubicBezTo>
                    <a:pt x="2095" y="1589"/>
                    <a:pt x="2095" y="1597"/>
                    <a:pt x="2087" y="1597"/>
                  </a:cubicBezTo>
                  <a:cubicBezTo>
                    <a:pt x="2080" y="1597"/>
                    <a:pt x="2080" y="1589"/>
                    <a:pt x="2080" y="1589"/>
                  </a:cubicBezTo>
                  <a:cubicBezTo>
                    <a:pt x="2080" y="1589"/>
                    <a:pt x="2072" y="1589"/>
                    <a:pt x="2072" y="1581"/>
                  </a:cubicBezTo>
                  <a:cubicBezTo>
                    <a:pt x="2064" y="1573"/>
                    <a:pt x="2048" y="1557"/>
                    <a:pt x="2016" y="1557"/>
                  </a:cubicBezTo>
                  <a:cubicBezTo>
                    <a:pt x="1985" y="1549"/>
                    <a:pt x="1977" y="1541"/>
                    <a:pt x="1977" y="1526"/>
                  </a:cubicBezTo>
                  <a:cubicBezTo>
                    <a:pt x="1969" y="1518"/>
                    <a:pt x="1969" y="1518"/>
                    <a:pt x="1969" y="1518"/>
                  </a:cubicBezTo>
                  <a:cubicBezTo>
                    <a:pt x="1961" y="1502"/>
                    <a:pt x="1921" y="1478"/>
                    <a:pt x="1913" y="1470"/>
                  </a:cubicBezTo>
                  <a:cubicBezTo>
                    <a:pt x="1890" y="1470"/>
                    <a:pt x="1850" y="1470"/>
                    <a:pt x="1803" y="1470"/>
                  </a:cubicBezTo>
                  <a:lnTo>
                    <a:pt x="1803" y="1470"/>
                  </a:lnTo>
                  <a:cubicBezTo>
                    <a:pt x="1328" y="1470"/>
                    <a:pt x="222" y="1391"/>
                    <a:pt x="0" y="1375"/>
                  </a:cubicBezTo>
                  <a:lnTo>
                    <a:pt x="0" y="1375"/>
                  </a:lnTo>
                  <a:cubicBezTo>
                    <a:pt x="64" y="435"/>
                    <a:pt x="64" y="435"/>
                    <a:pt x="64" y="435"/>
                  </a:cubicBezTo>
                  <a:cubicBezTo>
                    <a:pt x="95" y="0"/>
                    <a:pt x="95" y="0"/>
                    <a:pt x="95" y="0"/>
                  </a:cubicBezTo>
                  <a:lnTo>
                    <a:pt x="95" y="0"/>
                  </a:lnTo>
                  <a:cubicBezTo>
                    <a:pt x="269" y="8"/>
                    <a:pt x="1747" y="95"/>
                    <a:pt x="2435" y="95"/>
                  </a:cubicBezTo>
                  <a:cubicBezTo>
                    <a:pt x="2483" y="95"/>
                    <a:pt x="2522" y="95"/>
                    <a:pt x="2561" y="95"/>
                  </a:cubicBezTo>
                  <a:cubicBezTo>
                    <a:pt x="2569" y="95"/>
                    <a:pt x="2569" y="95"/>
                    <a:pt x="2569" y="95"/>
                  </a:cubicBezTo>
                  <a:lnTo>
                    <a:pt x="2569" y="95"/>
                  </a:lnTo>
                  <a:cubicBezTo>
                    <a:pt x="2553" y="142"/>
                    <a:pt x="2530" y="190"/>
                    <a:pt x="2506" y="205"/>
                  </a:cubicBezTo>
                  <a:cubicBezTo>
                    <a:pt x="2491" y="213"/>
                    <a:pt x="2483" y="221"/>
                    <a:pt x="2483" y="237"/>
                  </a:cubicBezTo>
                  <a:cubicBezTo>
                    <a:pt x="2475" y="245"/>
                    <a:pt x="2483" y="253"/>
                    <a:pt x="2483" y="261"/>
                  </a:cubicBezTo>
                  <a:cubicBezTo>
                    <a:pt x="2491" y="269"/>
                    <a:pt x="2491" y="269"/>
                    <a:pt x="2498" y="269"/>
                  </a:cubicBezTo>
                  <a:cubicBezTo>
                    <a:pt x="2506" y="276"/>
                    <a:pt x="2514" y="284"/>
                    <a:pt x="2514" y="316"/>
                  </a:cubicBezTo>
                  <a:cubicBezTo>
                    <a:pt x="2514" y="347"/>
                    <a:pt x="2530" y="347"/>
                    <a:pt x="2553" y="347"/>
                  </a:cubicBezTo>
                  <a:cubicBezTo>
                    <a:pt x="2577" y="347"/>
                    <a:pt x="2608" y="371"/>
                    <a:pt x="2608" y="371"/>
                  </a:cubicBezTo>
                  <a:lnTo>
                    <a:pt x="2608" y="371"/>
                  </a:lnTo>
                  <a:cubicBezTo>
                    <a:pt x="2608" y="1233"/>
                    <a:pt x="2608" y="1233"/>
                    <a:pt x="2608" y="1233"/>
                  </a:cubicBezTo>
                  <a:cubicBezTo>
                    <a:pt x="2600" y="1225"/>
                    <a:pt x="2600" y="1225"/>
                    <a:pt x="2600" y="1225"/>
                  </a:cubicBezTo>
                  <a:lnTo>
                    <a:pt x="2600" y="1225"/>
                  </a:lnTo>
                  <a:cubicBezTo>
                    <a:pt x="2592" y="1225"/>
                    <a:pt x="2584" y="1233"/>
                    <a:pt x="2577" y="1241"/>
                  </a:cubicBezTo>
                  <a:cubicBezTo>
                    <a:pt x="2569" y="1257"/>
                    <a:pt x="2569" y="1265"/>
                    <a:pt x="2577" y="1280"/>
                  </a:cubicBezTo>
                  <a:cubicBezTo>
                    <a:pt x="2584" y="1296"/>
                    <a:pt x="2584" y="1312"/>
                    <a:pt x="2569" y="1328"/>
                  </a:cubicBezTo>
                  <a:cubicBezTo>
                    <a:pt x="2561" y="1328"/>
                    <a:pt x="2561" y="1336"/>
                    <a:pt x="2561" y="1336"/>
                  </a:cubicBezTo>
                  <a:cubicBezTo>
                    <a:pt x="2561" y="1344"/>
                    <a:pt x="2569" y="1352"/>
                    <a:pt x="2584" y="1360"/>
                  </a:cubicBezTo>
                  <a:cubicBezTo>
                    <a:pt x="2584" y="1360"/>
                    <a:pt x="2584" y="1367"/>
                    <a:pt x="2592" y="1367"/>
                  </a:cubicBezTo>
                  <a:lnTo>
                    <a:pt x="2592" y="1367"/>
                  </a:lnTo>
                  <a:cubicBezTo>
                    <a:pt x="2608" y="1383"/>
                    <a:pt x="2624" y="1383"/>
                    <a:pt x="2624" y="1399"/>
                  </a:cubicBezTo>
                  <a:cubicBezTo>
                    <a:pt x="2624" y="1407"/>
                    <a:pt x="2624" y="1407"/>
                    <a:pt x="2616" y="1415"/>
                  </a:cubicBezTo>
                  <a:cubicBezTo>
                    <a:pt x="2608" y="1431"/>
                    <a:pt x="2608" y="1431"/>
                    <a:pt x="2608" y="1446"/>
                  </a:cubicBezTo>
                  <a:cubicBezTo>
                    <a:pt x="2608" y="1454"/>
                    <a:pt x="2608" y="1462"/>
                    <a:pt x="2608" y="1486"/>
                  </a:cubicBezTo>
                  <a:cubicBezTo>
                    <a:pt x="2600" y="1518"/>
                    <a:pt x="2584" y="1526"/>
                    <a:pt x="2577" y="1533"/>
                  </a:cubicBezTo>
                  <a:cubicBezTo>
                    <a:pt x="2561" y="1541"/>
                    <a:pt x="2553" y="1549"/>
                    <a:pt x="2546" y="1573"/>
                  </a:cubicBezTo>
                  <a:cubicBezTo>
                    <a:pt x="2538" y="1589"/>
                    <a:pt x="2546" y="1597"/>
                    <a:pt x="2561" y="1604"/>
                  </a:cubicBezTo>
                  <a:cubicBezTo>
                    <a:pt x="2569" y="1613"/>
                    <a:pt x="2584" y="1620"/>
                    <a:pt x="2600" y="1644"/>
                  </a:cubicBezTo>
                  <a:cubicBezTo>
                    <a:pt x="2616" y="1676"/>
                    <a:pt x="2624" y="1699"/>
                    <a:pt x="2632" y="1723"/>
                  </a:cubicBezTo>
                  <a:cubicBezTo>
                    <a:pt x="2632" y="1731"/>
                    <a:pt x="2632" y="1731"/>
                    <a:pt x="2632" y="1731"/>
                  </a:cubicBezTo>
                  <a:cubicBezTo>
                    <a:pt x="2624" y="1731"/>
                    <a:pt x="2624" y="1731"/>
                    <a:pt x="2624" y="1731"/>
                  </a:cubicBezTo>
                  <a:cubicBezTo>
                    <a:pt x="2616" y="1731"/>
                    <a:pt x="2608" y="1731"/>
                    <a:pt x="2600" y="1731"/>
                  </a:cubicBezTo>
                  <a:cubicBezTo>
                    <a:pt x="2600" y="1731"/>
                    <a:pt x="2600" y="1731"/>
                    <a:pt x="2592" y="1731"/>
                  </a:cubicBezTo>
                  <a:close/>
                  <a:moveTo>
                    <a:pt x="2261" y="1526"/>
                  </a:moveTo>
                  <a:lnTo>
                    <a:pt x="2261" y="1526"/>
                  </a:lnTo>
                  <a:cubicBezTo>
                    <a:pt x="2301" y="1526"/>
                    <a:pt x="2324" y="1526"/>
                    <a:pt x="2332" y="1533"/>
                  </a:cubicBezTo>
                  <a:cubicBezTo>
                    <a:pt x="2340" y="1541"/>
                    <a:pt x="2340" y="1549"/>
                    <a:pt x="2340" y="1557"/>
                  </a:cubicBezTo>
                  <a:cubicBezTo>
                    <a:pt x="2348" y="1565"/>
                    <a:pt x="2356" y="1573"/>
                    <a:pt x="2372" y="1573"/>
                  </a:cubicBezTo>
                  <a:cubicBezTo>
                    <a:pt x="2404" y="1573"/>
                    <a:pt x="2467" y="1589"/>
                    <a:pt x="2483" y="1620"/>
                  </a:cubicBezTo>
                  <a:cubicBezTo>
                    <a:pt x="2506" y="1644"/>
                    <a:pt x="2530" y="1660"/>
                    <a:pt x="2538" y="1660"/>
                  </a:cubicBezTo>
                  <a:cubicBezTo>
                    <a:pt x="2546" y="1660"/>
                    <a:pt x="2545" y="1668"/>
                    <a:pt x="2553" y="1676"/>
                  </a:cubicBezTo>
                  <a:cubicBezTo>
                    <a:pt x="2561" y="1699"/>
                    <a:pt x="2577" y="1723"/>
                    <a:pt x="2592" y="1723"/>
                  </a:cubicBezTo>
                  <a:cubicBezTo>
                    <a:pt x="2600" y="1723"/>
                    <a:pt x="2600" y="1723"/>
                    <a:pt x="2600" y="1723"/>
                  </a:cubicBezTo>
                  <a:cubicBezTo>
                    <a:pt x="2608" y="1723"/>
                    <a:pt x="2616" y="1723"/>
                    <a:pt x="2624" y="1723"/>
                  </a:cubicBezTo>
                  <a:cubicBezTo>
                    <a:pt x="2616" y="1699"/>
                    <a:pt x="2608" y="1676"/>
                    <a:pt x="2592" y="1652"/>
                  </a:cubicBezTo>
                  <a:cubicBezTo>
                    <a:pt x="2584" y="1628"/>
                    <a:pt x="2569" y="1613"/>
                    <a:pt x="2553" y="1604"/>
                  </a:cubicBezTo>
                  <a:cubicBezTo>
                    <a:pt x="2538" y="1597"/>
                    <a:pt x="2530" y="1589"/>
                    <a:pt x="2538" y="1565"/>
                  </a:cubicBezTo>
                  <a:cubicBezTo>
                    <a:pt x="2546" y="1549"/>
                    <a:pt x="2561" y="1541"/>
                    <a:pt x="2569" y="1533"/>
                  </a:cubicBezTo>
                  <a:cubicBezTo>
                    <a:pt x="2584" y="1518"/>
                    <a:pt x="2592" y="1510"/>
                    <a:pt x="2600" y="1486"/>
                  </a:cubicBezTo>
                  <a:cubicBezTo>
                    <a:pt x="2600" y="1462"/>
                    <a:pt x="2600" y="1454"/>
                    <a:pt x="2600" y="1446"/>
                  </a:cubicBezTo>
                  <a:cubicBezTo>
                    <a:pt x="2600" y="1431"/>
                    <a:pt x="2600" y="1423"/>
                    <a:pt x="2608" y="1415"/>
                  </a:cubicBezTo>
                  <a:cubicBezTo>
                    <a:pt x="2616" y="1407"/>
                    <a:pt x="2616" y="1399"/>
                    <a:pt x="2616" y="1399"/>
                  </a:cubicBezTo>
                  <a:cubicBezTo>
                    <a:pt x="2616" y="1391"/>
                    <a:pt x="2608" y="1383"/>
                    <a:pt x="2592" y="1375"/>
                  </a:cubicBezTo>
                  <a:cubicBezTo>
                    <a:pt x="2584" y="1375"/>
                    <a:pt x="2584" y="1375"/>
                    <a:pt x="2584" y="1375"/>
                  </a:cubicBezTo>
                  <a:cubicBezTo>
                    <a:pt x="2584" y="1367"/>
                    <a:pt x="2584" y="1367"/>
                    <a:pt x="2577" y="1367"/>
                  </a:cubicBezTo>
                  <a:cubicBezTo>
                    <a:pt x="2561" y="1360"/>
                    <a:pt x="2553" y="1352"/>
                    <a:pt x="2553" y="1336"/>
                  </a:cubicBezTo>
                  <a:cubicBezTo>
                    <a:pt x="2553" y="1328"/>
                    <a:pt x="2553" y="1328"/>
                    <a:pt x="2569" y="1320"/>
                  </a:cubicBezTo>
                  <a:cubicBezTo>
                    <a:pt x="2577" y="1312"/>
                    <a:pt x="2577" y="1304"/>
                    <a:pt x="2569" y="1280"/>
                  </a:cubicBezTo>
                  <a:cubicBezTo>
                    <a:pt x="2561" y="1265"/>
                    <a:pt x="2561" y="1249"/>
                    <a:pt x="2569" y="1241"/>
                  </a:cubicBezTo>
                  <a:cubicBezTo>
                    <a:pt x="2584" y="1217"/>
                    <a:pt x="2592" y="1217"/>
                    <a:pt x="2600" y="1217"/>
                  </a:cubicBezTo>
                  <a:cubicBezTo>
                    <a:pt x="2600" y="371"/>
                    <a:pt x="2600" y="371"/>
                    <a:pt x="2600" y="371"/>
                  </a:cubicBezTo>
                  <a:cubicBezTo>
                    <a:pt x="2592" y="371"/>
                    <a:pt x="2569" y="356"/>
                    <a:pt x="2553" y="356"/>
                  </a:cubicBezTo>
                  <a:cubicBezTo>
                    <a:pt x="2530" y="356"/>
                    <a:pt x="2506" y="347"/>
                    <a:pt x="2506" y="316"/>
                  </a:cubicBezTo>
                  <a:cubicBezTo>
                    <a:pt x="2506" y="292"/>
                    <a:pt x="2498" y="284"/>
                    <a:pt x="2491" y="276"/>
                  </a:cubicBezTo>
                  <a:lnTo>
                    <a:pt x="2483" y="269"/>
                  </a:lnTo>
                  <a:cubicBezTo>
                    <a:pt x="2475" y="253"/>
                    <a:pt x="2475" y="245"/>
                    <a:pt x="2475" y="229"/>
                  </a:cubicBezTo>
                  <a:cubicBezTo>
                    <a:pt x="2475" y="221"/>
                    <a:pt x="2491" y="205"/>
                    <a:pt x="2498" y="197"/>
                  </a:cubicBezTo>
                  <a:cubicBezTo>
                    <a:pt x="2522" y="182"/>
                    <a:pt x="2546" y="142"/>
                    <a:pt x="2561" y="95"/>
                  </a:cubicBezTo>
                  <a:cubicBezTo>
                    <a:pt x="2522" y="103"/>
                    <a:pt x="2483" y="103"/>
                    <a:pt x="2435" y="103"/>
                  </a:cubicBezTo>
                  <a:cubicBezTo>
                    <a:pt x="1755" y="103"/>
                    <a:pt x="285" y="16"/>
                    <a:pt x="103" y="8"/>
                  </a:cubicBezTo>
                  <a:cubicBezTo>
                    <a:pt x="71" y="435"/>
                    <a:pt x="71" y="435"/>
                    <a:pt x="71" y="435"/>
                  </a:cubicBezTo>
                  <a:cubicBezTo>
                    <a:pt x="8" y="1367"/>
                    <a:pt x="8" y="1367"/>
                    <a:pt x="8" y="1367"/>
                  </a:cubicBezTo>
                  <a:cubicBezTo>
                    <a:pt x="229" y="1383"/>
                    <a:pt x="1328" y="1462"/>
                    <a:pt x="1803" y="1462"/>
                  </a:cubicBezTo>
                  <a:lnTo>
                    <a:pt x="1803" y="1462"/>
                  </a:lnTo>
                  <a:cubicBezTo>
                    <a:pt x="1850" y="1462"/>
                    <a:pt x="1890" y="1462"/>
                    <a:pt x="1921" y="1462"/>
                  </a:cubicBezTo>
                  <a:lnTo>
                    <a:pt x="1921" y="1462"/>
                  </a:lnTo>
                  <a:lnTo>
                    <a:pt x="1921" y="1462"/>
                  </a:lnTo>
                  <a:cubicBezTo>
                    <a:pt x="1921" y="1462"/>
                    <a:pt x="1969" y="1494"/>
                    <a:pt x="1977" y="1518"/>
                  </a:cubicBezTo>
                  <a:lnTo>
                    <a:pt x="1977" y="1518"/>
                  </a:lnTo>
                  <a:cubicBezTo>
                    <a:pt x="1985" y="1533"/>
                    <a:pt x="1992" y="1541"/>
                    <a:pt x="2024" y="1549"/>
                  </a:cubicBezTo>
                  <a:cubicBezTo>
                    <a:pt x="2056" y="1549"/>
                    <a:pt x="2072" y="1565"/>
                    <a:pt x="2080" y="1581"/>
                  </a:cubicBezTo>
                  <a:lnTo>
                    <a:pt x="2080" y="1581"/>
                  </a:lnTo>
                  <a:lnTo>
                    <a:pt x="2087" y="1589"/>
                  </a:lnTo>
                  <a:cubicBezTo>
                    <a:pt x="2087" y="1589"/>
                    <a:pt x="2095" y="1573"/>
                    <a:pt x="2103" y="1565"/>
                  </a:cubicBezTo>
                  <a:cubicBezTo>
                    <a:pt x="2111" y="1557"/>
                    <a:pt x="2111" y="1557"/>
                    <a:pt x="2111" y="1549"/>
                  </a:cubicBezTo>
                  <a:cubicBezTo>
                    <a:pt x="2127" y="1533"/>
                    <a:pt x="2127" y="1526"/>
                    <a:pt x="2151" y="1526"/>
                  </a:cubicBezTo>
                  <a:cubicBezTo>
                    <a:pt x="2158" y="1526"/>
                    <a:pt x="2182" y="1526"/>
                    <a:pt x="2198" y="1526"/>
                  </a:cubicBezTo>
                  <a:cubicBezTo>
                    <a:pt x="2222" y="1526"/>
                    <a:pt x="2245" y="1526"/>
                    <a:pt x="2261" y="1526"/>
                  </a:cubicBezTo>
                  <a:close/>
                </a:path>
              </a:pathLst>
            </a:custGeom>
            <a:grpFill/>
            <a:ln>
              <a:solidFill>
                <a:schemeClr val="bg1"/>
              </a:solidFill>
            </a:ln>
            <a:effectLst/>
          </p:spPr>
          <p:txBody>
            <a:bodyPr wrap="none" anchor="ctr"/>
            <a:lstStyle/>
            <a:p>
              <a:endParaRPr lang="en-US" sz="900"/>
            </a:p>
          </p:txBody>
        </p:sp>
        <p:sp>
          <p:nvSpPr>
            <p:cNvPr id="44" name="Freeform 350"/>
            <p:cNvSpPr>
              <a:spLocks noChangeArrowheads="1"/>
            </p:cNvSpPr>
            <p:nvPr/>
          </p:nvSpPr>
          <p:spPr bwMode="auto">
            <a:xfrm>
              <a:off x="10880106" y="5124665"/>
              <a:ext cx="1630471" cy="816396"/>
            </a:xfrm>
            <a:custGeom>
              <a:avLst/>
              <a:gdLst>
                <a:gd name="T0" fmla="*/ 3098 w 3099"/>
                <a:gd name="T1" fmla="*/ 1510 h 1551"/>
                <a:gd name="T2" fmla="*/ 3098 w 3099"/>
                <a:gd name="T3" fmla="*/ 1510 h 1551"/>
                <a:gd name="T4" fmla="*/ 3082 w 3099"/>
                <a:gd name="T5" fmla="*/ 1494 h 1551"/>
                <a:gd name="T6" fmla="*/ 3035 w 3099"/>
                <a:gd name="T7" fmla="*/ 1463 h 1551"/>
                <a:gd name="T8" fmla="*/ 3027 w 3099"/>
                <a:gd name="T9" fmla="*/ 1384 h 1551"/>
                <a:gd name="T10" fmla="*/ 2948 w 3099"/>
                <a:gd name="T11" fmla="*/ 1305 h 1551"/>
                <a:gd name="T12" fmla="*/ 2940 w 3099"/>
                <a:gd name="T13" fmla="*/ 1265 h 1551"/>
                <a:gd name="T14" fmla="*/ 2916 w 3099"/>
                <a:gd name="T15" fmla="*/ 1194 h 1551"/>
                <a:gd name="T16" fmla="*/ 2885 w 3099"/>
                <a:gd name="T17" fmla="*/ 1186 h 1551"/>
                <a:gd name="T18" fmla="*/ 2900 w 3099"/>
                <a:gd name="T19" fmla="*/ 1044 h 1551"/>
                <a:gd name="T20" fmla="*/ 2885 w 3099"/>
                <a:gd name="T21" fmla="*/ 988 h 1551"/>
                <a:gd name="T22" fmla="*/ 2885 w 3099"/>
                <a:gd name="T23" fmla="*/ 925 h 1551"/>
                <a:gd name="T24" fmla="*/ 2877 w 3099"/>
                <a:gd name="T25" fmla="*/ 878 h 1551"/>
                <a:gd name="T26" fmla="*/ 2853 w 3099"/>
                <a:gd name="T27" fmla="*/ 846 h 1551"/>
                <a:gd name="T28" fmla="*/ 2853 w 3099"/>
                <a:gd name="T29" fmla="*/ 807 h 1551"/>
                <a:gd name="T30" fmla="*/ 2821 w 3099"/>
                <a:gd name="T31" fmla="*/ 783 h 1551"/>
                <a:gd name="T32" fmla="*/ 2806 w 3099"/>
                <a:gd name="T33" fmla="*/ 767 h 1551"/>
                <a:gd name="T34" fmla="*/ 2790 w 3099"/>
                <a:gd name="T35" fmla="*/ 617 h 1551"/>
                <a:gd name="T36" fmla="*/ 2750 w 3099"/>
                <a:gd name="T37" fmla="*/ 530 h 1551"/>
                <a:gd name="T38" fmla="*/ 2719 w 3099"/>
                <a:gd name="T39" fmla="*/ 459 h 1551"/>
                <a:gd name="T40" fmla="*/ 2703 w 3099"/>
                <a:gd name="T41" fmla="*/ 380 h 1551"/>
                <a:gd name="T42" fmla="*/ 2687 w 3099"/>
                <a:gd name="T43" fmla="*/ 348 h 1551"/>
                <a:gd name="T44" fmla="*/ 2663 w 3099"/>
                <a:gd name="T45" fmla="*/ 348 h 1551"/>
                <a:gd name="T46" fmla="*/ 2601 w 3099"/>
                <a:gd name="T47" fmla="*/ 293 h 1551"/>
                <a:gd name="T48" fmla="*/ 2546 w 3099"/>
                <a:gd name="T49" fmla="*/ 245 h 1551"/>
                <a:gd name="T50" fmla="*/ 2435 w 3099"/>
                <a:gd name="T51" fmla="*/ 198 h 1551"/>
                <a:gd name="T52" fmla="*/ 2395 w 3099"/>
                <a:gd name="T53" fmla="*/ 166 h 1551"/>
                <a:gd name="T54" fmla="*/ 2214 w 3099"/>
                <a:gd name="T55" fmla="*/ 158 h 1551"/>
                <a:gd name="T56" fmla="*/ 2174 w 3099"/>
                <a:gd name="T57" fmla="*/ 190 h 1551"/>
                <a:gd name="T58" fmla="*/ 2143 w 3099"/>
                <a:gd name="T59" fmla="*/ 206 h 1551"/>
                <a:gd name="T60" fmla="*/ 2087 w 3099"/>
                <a:gd name="T61" fmla="*/ 174 h 1551"/>
                <a:gd name="T62" fmla="*/ 2040 w 3099"/>
                <a:gd name="T63" fmla="*/ 143 h 1551"/>
                <a:gd name="T64" fmla="*/ 1984 w 3099"/>
                <a:gd name="T65" fmla="*/ 95 h 1551"/>
                <a:gd name="T66" fmla="*/ 63 w 3099"/>
                <a:gd name="T67" fmla="*/ 0 h 1551"/>
                <a:gd name="T68" fmla="*/ 0 w 3099"/>
                <a:gd name="T69" fmla="*/ 957 h 1551"/>
                <a:gd name="T70" fmla="*/ 625 w 3099"/>
                <a:gd name="T71" fmla="*/ 981 h 1551"/>
                <a:gd name="T72" fmla="*/ 696 w 3099"/>
                <a:gd name="T73" fmla="*/ 1028 h 1551"/>
                <a:gd name="T74" fmla="*/ 680 w 3099"/>
                <a:gd name="T75" fmla="*/ 1463 h 1551"/>
                <a:gd name="T76" fmla="*/ 3098 w 3099"/>
                <a:gd name="T77" fmla="*/ 1510 h 1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9" h="1551">
                  <a:moveTo>
                    <a:pt x="3098" y="1510"/>
                  </a:moveTo>
                  <a:lnTo>
                    <a:pt x="3098" y="1510"/>
                  </a:lnTo>
                  <a:cubicBezTo>
                    <a:pt x="3090" y="1502"/>
                    <a:pt x="3082" y="1502"/>
                    <a:pt x="3082" y="1494"/>
                  </a:cubicBezTo>
                  <a:cubicBezTo>
                    <a:pt x="3066" y="1486"/>
                    <a:pt x="3035" y="1494"/>
                    <a:pt x="3035" y="1463"/>
                  </a:cubicBezTo>
                  <a:cubicBezTo>
                    <a:pt x="3035" y="1431"/>
                    <a:pt x="3059" y="1415"/>
                    <a:pt x="3027" y="1384"/>
                  </a:cubicBezTo>
                  <a:cubicBezTo>
                    <a:pt x="2987" y="1352"/>
                    <a:pt x="2956" y="1336"/>
                    <a:pt x="2948" y="1305"/>
                  </a:cubicBezTo>
                  <a:cubicBezTo>
                    <a:pt x="2940" y="1265"/>
                    <a:pt x="2964" y="1297"/>
                    <a:pt x="2940" y="1265"/>
                  </a:cubicBezTo>
                  <a:cubicBezTo>
                    <a:pt x="2924" y="1241"/>
                    <a:pt x="2932" y="1194"/>
                    <a:pt x="2916" y="1194"/>
                  </a:cubicBezTo>
                  <a:cubicBezTo>
                    <a:pt x="2900" y="1194"/>
                    <a:pt x="2885" y="1210"/>
                    <a:pt x="2885" y="1186"/>
                  </a:cubicBezTo>
                  <a:cubicBezTo>
                    <a:pt x="2885" y="1162"/>
                    <a:pt x="2932" y="1083"/>
                    <a:pt x="2900" y="1044"/>
                  </a:cubicBezTo>
                  <a:cubicBezTo>
                    <a:pt x="2877" y="1012"/>
                    <a:pt x="2869" y="1012"/>
                    <a:pt x="2885" y="988"/>
                  </a:cubicBezTo>
                  <a:cubicBezTo>
                    <a:pt x="2900" y="965"/>
                    <a:pt x="2900" y="933"/>
                    <a:pt x="2885" y="925"/>
                  </a:cubicBezTo>
                  <a:cubicBezTo>
                    <a:pt x="2877" y="917"/>
                    <a:pt x="2877" y="902"/>
                    <a:pt x="2877" y="878"/>
                  </a:cubicBezTo>
                  <a:cubicBezTo>
                    <a:pt x="2885" y="862"/>
                    <a:pt x="2853" y="870"/>
                    <a:pt x="2853" y="846"/>
                  </a:cubicBezTo>
                  <a:cubicBezTo>
                    <a:pt x="2861" y="830"/>
                    <a:pt x="2853" y="807"/>
                    <a:pt x="2853" y="807"/>
                  </a:cubicBezTo>
                  <a:cubicBezTo>
                    <a:pt x="2853" y="807"/>
                    <a:pt x="2845" y="775"/>
                    <a:pt x="2821" y="783"/>
                  </a:cubicBezTo>
                  <a:cubicBezTo>
                    <a:pt x="2806" y="783"/>
                    <a:pt x="2806" y="783"/>
                    <a:pt x="2806" y="767"/>
                  </a:cubicBezTo>
                  <a:cubicBezTo>
                    <a:pt x="2806" y="744"/>
                    <a:pt x="2813" y="649"/>
                    <a:pt x="2790" y="617"/>
                  </a:cubicBezTo>
                  <a:cubicBezTo>
                    <a:pt x="2758" y="585"/>
                    <a:pt x="2766" y="554"/>
                    <a:pt x="2750" y="530"/>
                  </a:cubicBezTo>
                  <a:cubicBezTo>
                    <a:pt x="2726" y="498"/>
                    <a:pt x="2734" y="491"/>
                    <a:pt x="2719" y="459"/>
                  </a:cubicBezTo>
                  <a:cubicBezTo>
                    <a:pt x="2703" y="427"/>
                    <a:pt x="2711" y="396"/>
                    <a:pt x="2703" y="380"/>
                  </a:cubicBezTo>
                  <a:cubicBezTo>
                    <a:pt x="2695" y="372"/>
                    <a:pt x="2695" y="364"/>
                    <a:pt x="2687" y="348"/>
                  </a:cubicBezTo>
                  <a:cubicBezTo>
                    <a:pt x="2679" y="348"/>
                    <a:pt x="2671" y="348"/>
                    <a:pt x="2663" y="348"/>
                  </a:cubicBezTo>
                  <a:cubicBezTo>
                    <a:pt x="2624" y="356"/>
                    <a:pt x="2609" y="293"/>
                    <a:pt x="2601" y="293"/>
                  </a:cubicBezTo>
                  <a:cubicBezTo>
                    <a:pt x="2593" y="293"/>
                    <a:pt x="2561" y="269"/>
                    <a:pt x="2546" y="245"/>
                  </a:cubicBezTo>
                  <a:cubicBezTo>
                    <a:pt x="2530" y="222"/>
                    <a:pt x="2467" y="198"/>
                    <a:pt x="2435" y="198"/>
                  </a:cubicBezTo>
                  <a:cubicBezTo>
                    <a:pt x="2403" y="198"/>
                    <a:pt x="2411" y="182"/>
                    <a:pt x="2395" y="166"/>
                  </a:cubicBezTo>
                  <a:cubicBezTo>
                    <a:pt x="2372" y="143"/>
                    <a:pt x="2245" y="158"/>
                    <a:pt x="2214" y="158"/>
                  </a:cubicBezTo>
                  <a:cubicBezTo>
                    <a:pt x="2190" y="151"/>
                    <a:pt x="2190" y="166"/>
                    <a:pt x="2174" y="190"/>
                  </a:cubicBezTo>
                  <a:cubicBezTo>
                    <a:pt x="2150" y="214"/>
                    <a:pt x="2150" y="222"/>
                    <a:pt x="2143" y="206"/>
                  </a:cubicBezTo>
                  <a:cubicBezTo>
                    <a:pt x="2135" y="198"/>
                    <a:pt x="2119" y="182"/>
                    <a:pt x="2087" y="174"/>
                  </a:cubicBezTo>
                  <a:cubicBezTo>
                    <a:pt x="2048" y="174"/>
                    <a:pt x="2048" y="158"/>
                    <a:pt x="2040" y="143"/>
                  </a:cubicBezTo>
                  <a:cubicBezTo>
                    <a:pt x="2032" y="119"/>
                    <a:pt x="1984" y="95"/>
                    <a:pt x="1984" y="95"/>
                  </a:cubicBezTo>
                  <a:cubicBezTo>
                    <a:pt x="1605" y="111"/>
                    <a:pt x="285" y="16"/>
                    <a:pt x="63" y="0"/>
                  </a:cubicBezTo>
                  <a:cubicBezTo>
                    <a:pt x="0" y="957"/>
                    <a:pt x="0" y="957"/>
                    <a:pt x="0" y="957"/>
                  </a:cubicBezTo>
                  <a:cubicBezTo>
                    <a:pt x="285" y="981"/>
                    <a:pt x="514" y="996"/>
                    <a:pt x="625" y="981"/>
                  </a:cubicBezTo>
                  <a:cubicBezTo>
                    <a:pt x="625" y="981"/>
                    <a:pt x="688" y="965"/>
                    <a:pt x="696" y="1028"/>
                  </a:cubicBezTo>
                  <a:cubicBezTo>
                    <a:pt x="704" y="1044"/>
                    <a:pt x="696" y="1218"/>
                    <a:pt x="680" y="1463"/>
                  </a:cubicBezTo>
                  <a:cubicBezTo>
                    <a:pt x="909" y="1471"/>
                    <a:pt x="2474" y="1550"/>
                    <a:pt x="3098" y="1510"/>
                  </a:cubicBezTo>
                </a:path>
              </a:pathLst>
            </a:custGeom>
            <a:grpFill/>
            <a:ln>
              <a:solidFill>
                <a:schemeClr val="bg1"/>
              </a:solidFill>
            </a:ln>
            <a:effectLst/>
          </p:spPr>
          <p:txBody>
            <a:bodyPr wrap="none" anchor="ctr"/>
            <a:lstStyle/>
            <a:p>
              <a:endParaRPr lang="en-US" sz="900"/>
            </a:p>
          </p:txBody>
        </p:sp>
        <p:sp>
          <p:nvSpPr>
            <p:cNvPr id="45" name="Freeform 351"/>
            <p:cNvSpPr>
              <a:spLocks noChangeArrowheads="1"/>
            </p:cNvSpPr>
            <p:nvPr/>
          </p:nvSpPr>
          <p:spPr bwMode="auto">
            <a:xfrm>
              <a:off x="10875467" y="5120026"/>
              <a:ext cx="1637430" cy="807118"/>
            </a:xfrm>
            <a:custGeom>
              <a:avLst/>
              <a:gdLst>
                <a:gd name="T0" fmla="*/ 2648 w 3115"/>
                <a:gd name="T1" fmla="*/ 1534 h 1535"/>
                <a:gd name="T2" fmla="*/ 688 w 3115"/>
                <a:gd name="T3" fmla="*/ 1471 h 1535"/>
                <a:gd name="T4" fmla="*/ 633 w 3115"/>
                <a:gd name="T5" fmla="*/ 989 h 1535"/>
                <a:gd name="T6" fmla="*/ 0 w 3115"/>
                <a:gd name="T7" fmla="*/ 973 h 1535"/>
                <a:gd name="T8" fmla="*/ 71 w 3115"/>
                <a:gd name="T9" fmla="*/ 0 h 1535"/>
                <a:gd name="T10" fmla="*/ 1992 w 3115"/>
                <a:gd name="T11" fmla="*/ 95 h 1535"/>
                <a:gd name="T12" fmla="*/ 2048 w 3115"/>
                <a:gd name="T13" fmla="*/ 151 h 1535"/>
                <a:gd name="T14" fmla="*/ 2151 w 3115"/>
                <a:gd name="T15" fmla="*/ 214 h 1535"/>
                <a:gd name="T16" fmla="*/ 2182 w 3115"/>
                <a:gd name="T17" fmla="*/ 182 h 1535"/>
                <a:gd name="T18" fmla="*/ 2332 w 3115"/>
                <a:gd name="T19" fmla="*/ 159 h 1535"/>
                <a:gd name="T20" fmla="*/ 2443 w 3115"/>
                <a:gd name="T21" fmla="*/ 206 h 1535"/>
                <a:gd name="T22" fmla="*/ 2624 w 3115"/>
                <a:gd name="T23" fmla="*/ 309 h 1535"/>
                <a:gd name="T24" fmla="*/ 2695 w 3115"/>
                <a:gd name="T25" fmla="*/ 356 h 1535"/>
                <a:gd name="T26" fmla="*/ 2711 w 3115"/>
                <a:gd name="T27" fmla="*/ 388 h 1535"/>
                <a:gd name="T28" fmla="*/ 2742 w 3115"/>
                <a:gd name="T29" fmla="*/ 490 h 1535"/>
                <a:gd name="T30" fmla="*/ 2798 w 3115"/>
                <a:gd name="T31" fmla="*/ 625 h 1535"/>
                <a:gd name="T32" fmla="*/ 2814 w 3115"/>
                <a:gd name="T33" fmla="*/ 783 h 1535"/>
                <a:gd name="T34" fmla="*/ 2837 w 3115"/>
                <a:gd name="T35" fmla="*/ 783 h 1535"/>
                <a:gd name="T36" fmla="*/ 2869 w 3115"/>
                <a:gd name="T37" fmla="*/ 854 h 1535"/>
                <a:gd name="T38" fmla="*/ 2893 w 3115"/>
                <a:gd name="T39" fmla="*/ 933 h 1535"/>
                <a:gd name="T40" fmla="*/ 2916 w 3115"/>
                <a:gd name="T41" fmla="*/ 1052 h 1535"/>
                <a:gd name="T42" fmla="*/ 2901 w 3115"/>
                <a:gd name="T43" fmla="*/ 1202 h 1535"/>
                <a:gd name="T44" fmla="*/ 2924 w 3115"/>
                <a:gd name="T45" fmla="*/ 1202 h 1535"/>
                <a:gd name="T46" fmla="*/ 2964 w 3115"/>
                <a:gd name="T47" fmla="*/ 1289 h 1535"/>
                <a:gd name="T48" fmla="*/ 3003 w 3115"/>
                <a:gd name="T49" fmla="*/ 1360 h 1535"/>
                <a:gd name="T50" fmla="*/ 3051 w 3115"/>
                <a:gd name="T51" fmla="*/ 1471 h 1535"/>
                <a:gd name="T52" fmla="*/ 3114 w 3115"/>
                <a:gd name="T53" fmla="*/ 1526 h 1535"/>
                <a:gd name="T54" fmla="*/ 696 w 3115"/>
                <a:gd name="T55" fmla="*/ 1463 h 1535"/>
                <a:gd name="T56" fmla="*/ 2648 w 3115"/>
                <a:gd name="T57" fmla="*/ 1526 h 1535"/>
                <a:gd name="T58" fmla="*/ 3074 w 3115"/>
                <a:gd name="T59" fmla="*/ 1502 h 1535"/>
                <a:gd name="T60" fmla="*/ 3027 w 3115"/>
                <a:gd name="T61" fmla="*/ 1400 h 1535"/>
                <a:gd name="T62" fmla="*/ 2956 w 3115"/>
                <a:gd name="T63" fmla="*/ 1289 h 1535"/>
                <a:gd name="T64" fmla="*/ 2924 w 3115"/>
                <a:gd name="T65" fmla="*/ 1210 h 1535"/>
                <a:gd name="T66" fmla="*/ 2893 w 3115"/>
                <a:gd name="T67" fmla="*/ 1210 h 1535"/>
                <a:gd name="T68" fmla="*/ 2908 w 3115"/>
                <a:gd name="T69" fmla="*/ 1060 h 1535"/>
                <a:gd name="T70" fmla="*/ 2893 w 3115"/>
                <a:gd name="T71" fmla="*/ 941 h 1535"/>
                <a:gd name="T72" fmla="*/ 2861 w 3115"/>
                <a:gd name="T73" fmla="*/ 854 h 1535"/>
                <a:gd name="T74" fmla="*/ 2829 w 3115"/>
                <a:gd name="T75" fmla="*/ 791 h 1535"/>
                <a:gd name="T76" fmla="*/ 2805 w 3115"/>
                <a:gd name="T77" fmla="*/ 775 h 1535"/>
                <a:gd name="T78" fmla="*/ 2766 w 3115"/>
                <a:gd name="T79" fmla="*/ 570 h 1535"/>
                <a:gd name="T80" fmla="*/ 2719 w 3115"/>
                <a:gd name="T81" fmla="*/ 467 h 1535"/>
                <a:gd name="T82" fmla="*/ 2695 w 3115"/>
                <a:gd name="T83" fmla="*/ 364 h 1535"/>
                <a:gd name="T84" fmla="*/ 2663 w 3115"/>
                <a:gd name="T85" fmla="*/ 364 h 1535"/>
                <a:gd name="T86" fmla="*/ 2554 w 3115"/>
                <a:gd name="T87" fmla="*/ 253 h 1535"/>
                <a:gd name="T88" fmla="*/ 2395 w 3115"/>
                <a:gd name="T89" fmla="*/ 174 h 1535"/>
                <a:gd name="T90" fmla="*/ 2222 w 3115"/>
                <a:gd name="T91" fmla="*/ 166 h 1535"/>
                <a:gd name="T92" fmla="*/ 2158 w 3115"/>
                <a:gd name="T93" fmla="*/ 230 h 1535"/>
                <a:gd name="T94" fmla="*/ 2087 w 3115"/>
                <a:gd name="T95" fmla="*/ 190 h 1535"/>
                <a:gd name="T96" fmla="*/ 1984 w 3115"/>
                <a:gd name="T97" fmla="*/ 103 h 1535"/>
                <a:gd name="T98" fmla="*/ 8 w 3115"/>
                <a:gd name="T99" fmla="*/ 965 h 1535"/>
                <a:gd name="T100" fmla="*/ 648 w 3115"/>
                <a:gd name="T101" fmla="*/ 981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15" h="1535">
                  <a:moveTo>
                    <a:pt x="2648" y="1534"/>
                  </a:moveTo>
                  <a:lnTo>
                    <a:pt x="2648" y="1534"/>
                  </a:lnTo>
                  <a:lnTo>
                    <a:pt x="2648" y="1534"/>
                  </a:lnTo>
                  <a:cubicBezTo>
                    <a:pt x="1921" y="1534"/>
                    <a:pt x="886" y="1487"/>
                    <a:pt x="688" y="1471"/>
                  </a:cubicBezTo>
                  <a:lnTo>
                    <a:pt x="688" y="1471"/>
                  </a:lnTo>
                  <a:lnTo>
                    <a:pt x="688" y="1471"/>
                  </a:lnTo>
                  <a:cubicBezTo>
                    <a:pt x="696" y="1202"/>
                    <a:pt x="704" y="1052"/>
                    <a:pt x="704" y="1036"/>
                  </a:cubicBezTo>
                  <a:cubicBezTo>
                    <a:pt x="696" y="996"/>
                    <a:pt x="672" y="989"/>
                    <a:pt x="648" y="989"/>
                  </a:cubicBezTo>
                  <a:cubicBezTo>
                    <a:pt x="640" y="989"/>
                    <a:pt x="633" y="989"/>
                    <a:pt x="633" y="989"/>
                  </a:cubicBezTo>
                  <a:cubicBezTo>
                    <a:pt x="601" y="996"/>
                    <a:pt x="553" y="996"/>
                    <a:pt x="498" y="996"/>
                  </a:cubicBezTo>
                  <a:cubicBezTo>
                    <a:pt x="388" y="996"/>
                    <a:pt x="222" y="989"/>
                    <a:pt x="8" y="973"/>
                  </a:cubicBezTo>
                  <a:cubicBezTo>
                    <a:pt x="0" y="973"/>
                    <a:pt x="0" y="973"/>
                    <a:pt x="0" y="973"/>
                  </a:cubicBezTo>
                  <a:cubicBezTo>
                    <a:pt x="0" y="965"/>
                    <a:pt x="0" y="965"/>
                    <a:pt x="0" y="965"/>
                  </a:cubicBezTo>
                  <a:cubicBezTo>
                    <a:pt x="71" y="0"/>
                    <a:pt x="71" y="0"/>
                    <a:pt x="71" y="0"/>
                  </a:cubicBezTo>
                  <a:lnTo>
                    <a:pt x="71" y="0"/>
                  </a:lnTo>
                  <a:cubicBezTo>
                    <a:pt x="293" y="16"/>
                    <a:pt x="1399" y="95"/>
                    <a:pt x="1874" y="95"/>
                  </a:cubicBezTo>
                  <a:cubicBezTo>
                    <a:pt x="1921" y="95"/>
                    <a:pt x="1961" y="95"/>
                    <a:pt x="1992" y="95"/>
                  </a:cubicBezTo>
                  <a:lnTo>
                    <a:pt x="1992" y="95"/>
                  </a:lnTo>
                  <a:lnTo>
                    <a:pt x="1992" y="95"/>
                  </a:lnTo>
                  <a:cubicBezTo>
                    <a:pt x="1992" y="95"/>
                    <a:pt x="2040" y="127"/>
                    <a:pt x="2048" y="151"/>
                  </a:cubicBezTo>
                  <a:lnTo>
                    <a:pt x="2048" y="151"/>
                  </a:lnTo>
                  <a:cubicBezTo>
                    <a:pt x="2056" y="166"/>
                    <a:pt x="2063" y="174"/>
                    <a:pt x="2095" y="182"/>
                  </a:cubicBezTo>
                  <a:cubicBezTo>
                    <a:pt x="2127" y="182"/>
                    <a:pt x="2143" y="198"/>
                    <a:pt x="2151" y="214"/>
                  </a:cubicBezTo>
                  <a:lnTo>
                    <a:pt x="2151" y="214"/>
                  </a:lnTo>
                  <a:lnTo>
                    <a:pt x="2158" y="222"/>
                  </a:lnTo>
                  <a:cubicBezTo>
                    <a:pt x="2158" y="222"/>
                    <a:pt x="2166" y="206"/>
                    <a:pt x="2174" y="198"/>
                  </a:cubicBezTo>
                  <a:cubicBezTo>
                    <a:pt x="2182" y="190"/>
                    <a:pt x="2182" y="190"/>
                    <a:pt x="2182" y="182"/>
                  </a:cubicBezTo>
                  <a:cubicBezTo>
                    <a:pt x="2198" y="166"/>
                    <a:pt x="2198" y="159"/>
                    <a:pt x="2222" y="159"/>
                  </a:cubicBezTo>
                  <a:cubicBezTo>
                    <a:pt x="2229" y="159"/>
                    <a:pt x="2253" y="159"/>
                    <a:pt x="2269" y="159"/>
                  </a:cubicBezTo>
                  <a:cubicBezTo>
                    <a:pt x="2293" y="159"/>
                    <a:pt x="2316" y="159"/>
                    <a:pt x="2332" y="159"/>
                  </a:cubicBezTo>
                  <a:cubicBezTo>
                    <a:pt x="2372" y="159"/>
                    <a:pt x="2395" y="159"/>
                    <a:pt x="2403" y="166"/>
                  </a:cubicBezTo>
                  <a:cubicBezTo>
                    <a:pt x="2411" y="174"/>
                    <a:pt x="2411" y="182"/>
                    <a:pt x="2411" y="190"/>
                  </a:cubicBezTo>
                  <a:cubicBezTo>
                    <a:pt x="2419" y="198"/>
                    <a:pt x="2427" y="206"/>
                    <a:pt x="2443" y="206"/>
                  </a:cubicBezTo>
                  <a:cubicBezTo>
                    <a:pt x="2475" y="206"/>
                    <a:pt x="2538" y="222"/>
                    <a:pt x="2554" y="253"/>
                  </a:cubicBezTo>
                  <a:cubicBezTo>
                    <a:pt x="2577" y="277"/>
                    <a:pt x="2601" y="293"/>
                    <a:pt x="2609" y="293"/>
                  </a:cubicBezTo>
                  <a:cubicBezTo>
                    <a:pt x="2617" y="293"/>
                    <a:pt x="2616" y="301"/>
                    <a:pt x="2624" y="309"/>
                  </a:cubicBezTo>
                  <a:cubicBezTo>
                    <a:pt x="2632" y="332"/>
                    <a:pt x="2648" y="356"/>
                    <a:pt x="2663" y="356"/>
                  </a:cubicBezTo>
                  <a:cubicBezTo>
                    <a:pt x="2671" y="356"/>
                    <a:pt x="2671" y="356"/>
                    <a:pt x="2671" y="356"/>
                  </a:cubicBezTo>
                  <a:cubicBezTo>
                    <a:pt x="2679" y="356"/>
                    <a:pt x="2687" y="356"/>
                    <a:pt x="2695" y="356"/>
                  </a:cubicBezTo>
                  <a:cubicBezTo>
                    <a:pt x="2703" y="356"/>
                    <a:pt x="2703" y="356"/>
                    <a:pt x="2703" y="356"/>
                  </a:cubicBezTo>
                  <a:cubicBezTo>
                    <a:pt x="2703" y="364"/>
                    <a:pt x="2703" y="364"/>
                    <a:pt x="2703" y="364"/>
                  </a:cubicBezTo>
                  <a:cubicBezTo>
                    <a:pt x="2703" y="372"/>
                    <a:pt x="2711" y="380"/>
                    <a:pt x="2711" y="388"/>
                  </a:cubicBezTo>
                  <a:cubicBezTo>
                    <a:pt x="2719" y="396"/>
                    <a:pt x="2719" y="404"/>
                    <a:pt x="2719" y="419"/>
                  </a:cubicBezTo>
                  <a:cubicBezTo>
                    <a:pt x="2719" y="427"/>
                    <a:pt x="2719" y="443"/>
                    <a:pt x="2727" y="467"/>
                  </a:cubicBezTo>
                  <a:cubicBezTo>
                    <a:pt x="2734" y="475"/>
                    <a:pt x="2734" y="483"/>
                    <a:pt x="2742" y="490"/>
                  </a:cubicBezTo>
                  <a:cubicBezTo>
                    <a:pt x="2742" y="506"/>
                    <a:pt x="2750" y="514"/>
                    <a:pt x="2758" y="530"/>
                  </a:cubicBezTo>
                  <a:cubicBezTo>
                    <a:pt x="2766" y="546"/>
                    <a:pt x="2774" y="562"/>
                    <a:pt x="2774" y="570"/>
                  </a:cubicBezTo>
                  <a:cubicBezTo>
                    <a:pt x="2782" y="585"/>
                    <a:pt x="2782" y="601"/>
                    <a:pt x="2798" y="625"/>
                  </a:cubicBezTo>
                  <a:cubicBezTo>
                    <a:pt x="2821" y="649"/>
                    <a:pt x="2814" y="720"/>
                    <a:pt x="2814" y="759"/>
                  </a:cubicBezTo>
                  <a:cubicBezTo>
                    <a:pt x="2814" y="767"/>
                    <a:pt x="2814" y="767"/>
                    <a:pt x="2814" y="775"/>
                  </a:cubicBezTo>
                  <a:lnTo>
                    <a:pt x="2814" y="783"/>
                  </a:lnTo>
                  <a:cubicBezTo>
                    <a:pt x="2814" y="791"/>
                    <a:pt x="2814" y="791"/>
                    <a:pt x="2821" y="791"/>
                  </a:cubicBezTo>
                  <a:lnTo>
                    <a:pt x="2829" y="783"/>
                  </a:lnTo>
                  <a:lnTo>
                    <a:pt x="2837" y="783"/>
                  </a:lnTo>
                  <a:cubicBezTo>
                    <a:pt x="2853" y="783"/>
                    <a:pt x="2869" y="815"/>
                    <a:pt x="2869" y="815"/>
                  </a:cubicBezTo>
                  <a:lnTo>
                    <a:pt x="2869" y="815"/>
                  </a:lnTo>
                  <a:cubicBezTo>
                    <a:pt x="2869" y="815"/>
                    <a:pt x="2869" y="838"/>
                    <a:pt x="2869" y="854"/>
                  </a:cubicBezTo>
                  <a:cubicBezTo>
                    <a:pt x="2861" y="862"/>
                    <a:pt x="2869" y="862"/>
                    <a:pt x="2877" y="870"/>
                  </a:cubicBezTo>
                  <a:cubicBezTo>
                    <a:pt x="2885" y="870"/>
                    <a:pt x="2893" y="878"/>
                    <a:pt x="2893" y="886"/>
                  </a:cubicBezTo>
                  <a:cubicBezTo>
                    <a:pt x="2885" y="910"/>
                    <a:pt x="2885" y="925"/>
                    <a:pt x="2893" y="933"/>
                  </a:cubicBezTo>
                  <a:cubicBezTo>
                    <a:pt x="2908" y="941"/>
                    <a:pt x="2908" y="973"/>
                    <a:pt x="2893" y="996"/>
                  </a:cubicBezTo>
                  <a:cubicBezTo>
                    <a:pt x="2885" y="1020"/>
                    <a:pt x="2885" y="1020"/>
                    <a:pt x="2901" y="1036"/>
                  </a:cubicBezTo>
                  <a:cubicBezTo>
                    <a:pt x="2908" y="1044"/>
                    <a:pt x="2908" y="1044"/>
                    <a:pt x="2916" y="1052"/>
                  </a:cubicBezTo>
                  <a:cubicBezTo>
                    <a:pt x="2932" y="1076"/>
                    <a:pt x="2916" y="1123"/>
                    <a:pt x="2908" y="1154"/>
                  </a:cubicBezTo>
                  <a:cubicBezTo>
                    <a:pt x="2901" y="1170"/>
                    <a:pt x="2901" y="1186"/>
                    <a:pt x="2901" y="1194"/>
                  </a:cubicBezTo>
                  <a:cubicBezTo>
                    <a:pt x="2901" y="1202"/>
                    <a:pt x="2901" y="1202"/>
                    <a:pt x="2901" y="1202"/>
                  </a:cubicBezTo>
                  <a:lnTo>
                    <a:pt x="2901" y="1202"/>
                  </a:lnTo>
                  <a:cubicBezTo>
                    <a:pt x="2908" y="1202"/>
                    <a:pt x="2908" y="1202"/>
                    <a:pt x="2908" y="1202"/>
                  </a:cubicBezTo>
                  <a:cubicBezTo>
                    <a:pt x="2916" y="1202"/>
                    <a:pt x="2916" y="1202"/>
                    <a:pt x="2924" y="1202"/>
                  </a:cubicBezTo>
                  <a:cubicBezTo>
                    <a:pt x="2932" y="1202"/>
                    <a:pt x="2940" y="1210"/>
                    <a:pt x="2940" y="1226"/>
                  </a:cubicBezTo>
                  <a:cubicBezTo>
                    <a:pt x="2940" y="1242"/>
                    <a:pt x="2940" y="1257"/>
                    <a:pt x="2956" y="1273"/>
                  </a:cubicBezTo>
                  <a:cubicBezTo>
                    <a:pt x="2964" y="1289"/>
                    <a:pt x="2964" y="1289"/>
                    <a:pt x="2964" y="1289"/>
                  </a:cubicBezTo>
                  <a:lnTo>
                    <a:pt x="2964" y="1289"/>
                  </a:lnTo>
                  <a:cubicBezTo>
                    <a:pt x="2956" y="1297"/>
                    <a:pt x="2956" y="1305"/>
                    <a:pt x="2956" y="1313"/>
                  </a:cubicBezTo>
                  <a:cubicBezTo>
                    <a:pt x="2964" y="1336"/>
                    <a:pt x="2980" y="1344"/>
                    <a:pt x="3003" y="1360"/>
                  </a:cubicBezTo>
                  <a:cubicBezTo>
                    <a:pt x="3011" y="1368"/>
                    <a:pt x="3027" y="1376"/>
                    <a:pt x="3035" y="1392"/>
                  </a:cubicBezTo>
                  <a:cubicBezTo>
                    <a:pt x="3059" y="1416"/>
                    <a:pt x="3059" y="1431"/>
                    <a:pt x="3051" y="1447"/>
                  </a:cubicBezTo>
                  <a:cubicBezTo>
                    <a:pt x="3051" y="1455"/>
                    <a:pt x="3051" y="1463"/>
                    <a:pt x="3051" y="1471"/>
                  </a:cubicBezTo>
                  <a:cubicBezTo>
                    <a:pt x="3051" y="1487"/>
                    <a:pt x="3059" y="1494"/>
                    <a:pt x="3074" y="1494"/>
                  </a:cubicBezTo>
                  <a:cubicBezTo>
                    <a:pt x="3082" y="1494"/>
                    <a:pt x="3090" y="1502"/>
                    <a:pt x="3090" y="1502"/>
                  </a:cubicBezTo>
                  <a:cubicBezTo>
                    <a:pt x="3114" y="1526"/>
                    <a:pt x="3114" y="1526"/>
                    <a:pt x="3114" y="1526"/>
                  </a:cubicBezTo>
                  <a:cubicBezTo>
                    <a:pt x="3106" y="1526"/>
                    <a:pt x="3106" y="1526"/>
                    <a:pt x="3106" y="1526"/>
                  </a:cubicBezTo>
                  <a:cubicBezTo>
                    <a:pt x="2987" y="1526"/>
                    <a:pt x="2837" y="1534"/>
                    <a:pt x="2648" y="1534"/>
                  </a:cubicBezTo>
                  <a:close/>
                  <a:moveTo>
                    <a:pt x="696" y="1463"/>
                  </a:moveTo>
                  <a:lnTo>
                    <a:pt x="696" y="1463"/>
                  </a:lnTo>
                  <a:cubicBezTo>
                    <a:pt x="901" y="1479"/>
                    <a:pt x="1929" y="1526"/>
                    <a:pt x="2648" y="1526"/>
                  </a:cubicBezTo>
                  <a:lnTo>
                    <a:pt x="2648" y="1526"/>
                  </a:lnTo>
                  <a:cubicBezTo>
                    <a:pt x="2829" y="1526"/>
                    <a:pt x="2980" y="1526"/>
                    <a:pt x="3090" y="1518"/>
                  </a:cubicBezTo>
                  <a:cubicBezTo>
                    <a:pt x="3090" y="1510"/>
                    <a:pt x="3090" y="1510"/>
                    <a:pt x="3090" y="1510"/>
                  </a:cubicBezTo>
                  <a:cubicBezTo>
                    <a:pt x="3082" y="1502"/>
                    <a:pt x="3074" y="1502"/>
                    <a:pt x="3074" y="1502"/>
                  </a:cubicBezTo>
                  <a:cubicBezTo>
                    <a:pt x="3059" y="1502"/>
                    <a:pt x="3043" y="1494"/>
                    <a:pt x="3043" y="1471"/>
                  </a:cubicBezTo>
                  <a:cubicBezTo>
                    <a:pt x="3043" y="1463"/>
                    <a:pt x="3043" y="1455"/>
                    <a:pt x="3043" y="1447"/>
                  </a:cubicBezTo>
                  <a:cubicBezTo>
                    <a:pt x="3051" y="1431"/>
                    <a:pt x="3051" y="1416"/>
                    <a:pt x="3027" y="1400"/>
                  </a:cubicBezTo>
                  <a:cubicBezTo>
                    <a:pt x="3019" y="1384"/>
                    <a:pt x="3003" y="1376"/>
                    <a:pt x="2995" y="1368"/>
                  </a:cubicBezTo>
                  <a:cubicBezTo>
                    <a:pt x="2972" y="1352"/>
                    <a:pt x="2956" y="1336"/>
                    <a:pt x="2956" y="1313"/>
                  </a:cubicBezTo>
                  <a:cubicBezTo>
                    <a:pt x="2948" y="1297"/>
                    <a:pt x="2948" y="1289"/>
                    <a:pt x="2956" y="1289"/>
                  </a:cubicBezTo>
                  <a:cubicBezTo>
                    <a:pt x="2956" y="1289"/>
                    <a:pt x="2948" y="1281"/>
                    <a:pt x="2948" y="1273"/>
                  </a:cubicBezTo>
                  <a:cubicBezTo>
                    <a:pt x="2940" y="1265"/>
                    <a:pt x="2932" y="1242"/>
                    <a:pt x="2932" y="1226"/>
                  </a:cubicBezTo>
                  <a:cubicBezTo>
                    <a:pt x="2932" y="1218"/>
                    <a:pt x="2932" y="1210"/>
                    <a:pt x="2924" y="1210"/>
                  </a:cubicBezTo>
                  <a:lnTo>
                    <a:pt x="2916" y="1210"/>
                  </a:lnTo>
                  <a:cubicBezTo>
                    <a:pt x="2908" y="1210"/>
                    <a:pt x="2908" y="1210"/>
                    <a:pt x="2901" y="1210"/>
                  </a:cubicBezTo>
                  <a:cubicBezTo>
                    <a:pt x="2901" y="1210"/>
                    <a:pt x="2901" y="1210"/>
                    <a:pt x="2893" y="1210"/>
                  </a:cubicBezTo>
                  <a:cubicBezTo>
                    <a:pt x="2893" y="1202"/>
                    <a:pt x="2893" y="1202"/>
                    <a:pt x="2893" y="1194"/>
                  </a:cubicBezTo>
                  <a:cubicBezTo>
                    <a:pt x="2893" y="1186"/>
                    <a:pt x="2901" y="1170"/>
                    <a:pt x="2901" y="1154"/>
                  </a:cubicBezTo>
                  <a:cubicBezTo>
                    <a:pt x="2908" y="1123"/>
                    <a:pt x="2924" y="1083"/>
                    <a:pt x="2908" y="1060"/>
                  </a:cubicBezTo>
                  <a:cubicBezTo>
                    <a:pt x="2901" y="1052"/>
                    <a:pt x="2901" y="1044"/>
                    <a:pt x="2901" y="1044"/>
                  </a:cubicBezTo>
                  <a:cubicBezTo>
                    <a:pt x="2877" y="1020"/>
                    <a:pt x="2877" y="1020"/>
                    <a:pt x="2893" y="996"/>
                  </a:cubicBezTo>
                  <a:cubicBezTo>
                    <a:pt x="2901" y="973"/>
                    <a:pt x="2901" y="949"/>
                    <a:pt x="2893" y="941"/>
                  </a:cubicBezTo>
                  <a:cubicBezTo>
                    <a:pt x="2877" y="933"/>
                    <a:pt x="2877" y="910"/>
                    <a:pt x="2885" y="886"/>
                  </a:cubicBezTo>
                  <a:cubicBezTo>
                    <a:pt x="2885" y="878"/>
                    <a:pt x="2885" y="878"/>
                    <a:pt x="2877" y="878"/>
                  </a:cubicBezTo>
                  <a:cubicBezTo>
                    <a:pt x="2869" y="870"/>
                    <a:pt x="2853" y="870"/>
                    <a:pt x="2861" y="854"/>
                  </a:cubicBezTo>
                  <a:cubicBezTo>
                    <a:pt x="2861" y="838"/>
                    <a:pt x="2861" y="815"/>
                    <a:pt x="2861" y="815"/>
                  </a:cubicBezTo>
                  <a:cubicBezTo>
                    <a:pt x="2853" y="807"/>
                    <a:pt x="2845" y="791"/>
                    <a:pt x="2837" y="791"/>
                  </a:cubicBezTo>
                  <a:lnTo>
                    <a:pt x="2829" y="791"/>
                  </a:lnTo>
                  <a:cubicBezTo>
                    <a:pt x="2821" y="791"/>
                    <a:pt x="2821" y="791"/>
                    <a:pt x="2821" y="791"/>
                  </a:cubicBezTo>
                  <a:cubicBezTo>
                    <a:pt x="2814" y="791"/>
                    <a:pt x="2814" y="791"/>
                    <a:pt x="2805" y="791"/>
                  </a:cubicBezTo>
                  <a:cubicBezTo>
                    <a:pt x="2805" y="783"/>
                    <a:pt x="2805" y="775"/>
                    <a:pt x="2805" y="775"/>
                  </a:cubicBezTo>
                  <a:cubicBezTo>
                    <a:pt x="2805" y="767"/>
                    <a:pt x="2805" y="759"/>
                    <a:pt x="2805" y="759"/>
                  </a:cubicBezTo>
                  <a:cubicBezTo>
                    <a:pt x="2814" y="720"/>
                    <a:pt x="2814" y="657"/>
                    <a:pt x="2790" y="625"/>
                  </a:cubicBezTo>
                  <a:cubicBezTo>
                    <a:pt x="2774" y="609"/>
                    <a:pt x="2774" y="593"/>
                    <a:pt x="2766" y="570"/>
                  </a:cubicBezTo>
                  <a:cubicBezTo>
                    <a:pt x="2766" y="562"/>
                    <a:pt x="2766" y="546"/>
                    <a:pt x="2750" y="538"/>
                  </a:cubicBezTo>
                  <a:cubicBezTo>
                    <a:pt x="2742" y="514"/>
                    <a:pt x="2734" y="506"/>
                    <a:pt x="2734" y="490"/>
                  </a:cubicBezTo>
                  <a:cubicBezTo>
                    <a:pt x="2727" y="490"/>
                    <a:pt x="2727" y="483"/>
                    <a:pt x="2719" y="467"/>
                  </a:cubicBezTo>
                  <a:cubicBezTo>
                    <a:pt x="2711" y="451"/>
                    <a:pt x="2711" y="435"/>
                    <a:pt x="2711" y="419"/>
                  </a:cubicBezTo>
                  <a:cubicBezTo>
                    <a:pt x="2711" y="412"/>
                    <a:pt x="2711" y="396"/>
                    <a:pt x="2703" y="396"/>
                  </a:cubicBezTo>
                  <a:cubicBezTo>
                    <a:pt x="2703" y="388"/>
                    <a:pt x="2703" y="372"/>
                    <a:pt x="2695" y="364"/>
                  </a:cubicBezTo>
                  <a:lnTo>
                    <a:pt x="2695" y="364"/>
                  </a:lnTo>
                  <a:cubicBezTo>
                    <a:pt x="2687" y="364"/>
                    <a:pt x="2679" y="364"/>
                    <a:pt x="2671" y="364"/>
                  </a:cubicBezTo>
                  <a:cubicBezTo>
                    <a:pt x="2671" y="364"/>
                    <a:pt x="2671" y="364"/>
                    <a:pt x="2663" y="364"/>
                  </a:cubicBezTo>
                  <a:cubicBezTo>
                    <a:pt x="2640" y="364"/>
                    <a:pt x="2624" y="332"/>
                    <a:pt x="2617" y="317"/>
                  </a:cubicBezTo>
                  <a:cubicBezTo>
                    <a:pt x="2617" y="309"/>
                    <a:pt x="2609" y="301"/>
                    <a:pt x="2609" y="301"/>
                  </a:cubicBezTo>
                  <a:cubicBezTo>
                    <a:pt x="2601" y="301"/>
                    <a:pt x="2569" y="277"/>
                    <a:pt x="2554" y="253"/>
                  </a:cubicBezTo>
                  <a:cubicBezTo>
                    <a:pt x="2538" y="230"/>
                    <a:pt x="2475" y="214"/>
                    <a:pt x="2443" y="214"/>
                  </a:cubicBezTo>
                  <a:cubicBezTo>
                    <a:pt x="2419" y="214"/>
                    <a:pt x="2419" y="206"/>
                    <a:pt x="2411" y="190"/>
                  </a:cubicBezTo>
                  <a:cubicBezTo>
                    <a:pt x="2403" y="190"/>
                    <a:pt x="2403" y="182"/>
                    <a:pt x="2395" y="174"/>
                  </a:cubicBezTo>
                  <a:cubicBezTo>
                    <a:pt x="2395" y="174"/>
                    <a:pt x="2380" y="166"/>
                    <a:pt x="2332" y="166"/>
                  </a:cubicBezTo>
                  <a:cubicBezTo>
                    <a:pt x="2316" y="166"/>
                    <a:pt x="2293" y="166"/>
                    <a:pt x="2277" y="166"/>
                  </a:cubicBezTo>
                  <a:cubicBezTo>
                    <a:pt x="2253" y="166"/>
                    <a:pt x="2229" y="166"/>
                    <a:pt x="2222" y="166"/>
                  </a:cubicBezTo>
                  <a:cubicBezTo>
                    <a:pt x="2206" y="166"/>
                    <a:pt x="2198" y="174"/>
                    <a:pt x="2190" y="190"/>
                  </a:cubicBezTo>
                  <a:lnTo>
                    <a:pt x="2182" y="198"/>
                  </a:lnTo>
                  <a:cubicBezTo>
                    <a:pt x="2166" y="222"/>
                    <a:pt x="2166" y="230"/>
                    <a:pt x="2158" y="230"/>
                  </a:cubicBezTo>
                  <a:cubicBezTo>
                    <a:pt x="2151" y="230"/>
                    <a:pt x="2151" y="222"/>
                    <a:pt x="2151" y="222"/>
                  </a:cubicBezTo>
                  <a:cubicBezTo>
                    <a:pt x="2151" y="222"/>
                    <a:pt x="2143" y="222"/>
                    <a:pt x="2143" y="214"/>
                  </a:cubicBezTo>
                  <a:cubicBezTo>
                    <a:pt x="2135" y="206"/>
                    <a:pt x="2119" y="190"/>
                    <a:pt x="2087" y="190"/>
                  </a:cubicBezTo>
                  <a:cubicBezTo>
                    <a:pt x="2056" y="182"/>
                    <a:pt x="2048" y="174"/>
                    <a:pt x="2048" y="159"/>
                  </a:cubicBezTo>
                  <a:cubicBezTo>
                    <a:pt x="2040" y="151"/>
                    <a:pt x="2040" y="151"/>
                    <a:pt x="2040" y="151"/>
                  </a:cubicBezTo>
                  <a:cubicBezTo>
                    <a:pt x="2032" y="135"/>
                    <a:pt x="1992" y="111"/>
                    <a:pt x="1984" y="103"/>
                  </a:cubicBezTo>
                  <a:cubicBezTo>
                    <a:pt x="1961" y="103"/>
                    <a:pt x="1921" y="103"/>
                    <a:pt x="1874" y="103"/>
                  </a:cubicBezTo>
                  <a:cubicBezTo>
                    <a:pt x="1399" y="103"/>
                    <a:pt x="300" y="24"/>
                    <a:pt x="71" y="8"/>
                  </a:cubicBezTo>
                  <a:cubicBezTo>
                    <a:pt x="8" y="965"/>
                    <a:pt x="8" y="965"/>
                    <a:pt x="8" y="965"/>
                  </a:cubicBezTo>
                  <a:cubicBezTo>
                    <a:pt x="222" y="981"/>
                    <a:pt x="388" y="989"/>
                    <a:pt x="498" y="989"/>
                  </a:cubicBezTo>
                  <a:cubicBezTo>
                    <a:pt x="553" y="989"/>
                    <a:pt x="601" y="989"/>
                    <a:pt x="633" y="981"/>
                  </a:cubicBezTo>
                  <a:cubicBezTo>
                    <a:pt x="633" y="981"/>
                    <a:pt x="640" y="981"/>
                    <a:pt x="648" y="981"/>
                  </a:cubicBezTo>
                  <a:cubicBezTo>
                    <a:pt x="672" y="981"/>
                    <a:pt x="704" y="989"/>
                    <a:pt x="712" y="1036"/>
                  </a:cubicBezTo>
                  <a:cubicBezTo>
                    <a:pt x="712" y="1052"/>
                    <a:pt x="704" y="1194"/>
                    <a:pt x="696" y="1463"/>
                  </a:cubicBezTo>
                  <a:close/>
                </a:path>
              </a:pathLst>
            </a:custGeom>
            <a:grpFill/>
            <a:ln>
              <a:solidFill>
                <a:schemeClr val="bg1"/>
              </a:solidFill>
            </a:ln>
            <a:effectLst/>
          </p:spPr>
          <p:txBody>
            <a:bodyPr wrap="none" anchor="ctr"/>
            <a:lstStyle/>
            <a:p>
              <a:endParaRPr lang="en-US" sz="900"/>
            </a:p>
          </p:txBody>
        </p:sp>
        <p:sp>
          <p:nvSpPr>
            <p:cNvPr id="46" name="Freeform 352"/>
            <p:cNvSpPr>
              <a:spLocks noChangeArrowheads="1"/>
            </p:cNvSpPr>
            <p:nvPr/>
          </p:nvSpPr>
          <p:spPr bwMode="auto">
            <a:xfrm>
              <a:off x="11195531" y="5894674"/>
              <a:ext cx="1454204" cy="776968"/>
            </a:xfrm>
            <a:custGeom>
              <a:avLst/>
              <a:gdLst>
                <a:gd name="T0" fmla="*/ 2758 w 2767"/>
                <a:gd name="T1" fmla="*/ 529 h 1478"/>
                <a:gd name="T2" fmla="*/ 2758 w 2767"/>
                <a:gd name="T3" fmla="*/ 529 h 1478"/>
                <a:gd name="T4" fmla="*/ 2711 w 2767"/>
                <a:gd name="T5" fmla="*/ 419 h 1478"/>
                <a:gd name="T6" fmla="*/ 2655 w 2767"/>
                <a:gd name="T7" fmla="*/ 356 h 1478"/>
                <a:gd name="T8" fmla="*/ 2624 w 2767"/>
                <a:gd name="T9" fmla="*/ 300 h 1478"/>
                <a:gd name="T10" fmla="*/ 2560 w 2767"/>
                <a:gd name="T11" fmla="*/ 245 h 1478"/>
                <a:gd name="T12" fmla="*/ 2631 w 2767"/>
                <a:gd name="T13" fmla="*/ 182 h 1478"/>
                <a:gd name="T14" fmla="*/ 2655 w 2767"/>
                <a:gd name="T15" fmla="*/ 150 h 1478"/>
                <a:gd name="T16" fmla="*/ 2624 w 2767"/>
                <a:gd name="T17" fmla="*/ 103 h 1478"/>
                <a:gd name="T18" fmla="*/ 2584 w 2767"/>
                <a:gd name="T19" fmla="*/ 95 h 1478"/>
                <a:gd name="T20" fmla="*/ 2560 w 2767"/>
                <a:gd name="T21" fmla="*/ 118 h 1478"/>
                <a:gd name="T22" fmla="*/ 2497 w 2767"/>
                <a:gd name="T23" fmla="*/ 47 h 1478"/>
                <a:gd name="T24" fmla="*/ 79 w 2767"/>
                <a:gd name="T25" fmla="*/ 0 h 1478"/>
                <a:gd name="T26" fmla="*/ 0 w 2767"/>
                <a:gd name="T27" fmla="*/ 1414 h 1478"/>
                <a:gd name="T28" fmla="*/ 2758 w 2767"/>
                <a:gd name="T29" fmla="*/ 1469 h 1478"/>
                <a:gd name="T30" fmla="*/ 2758 w 2767"/>
                <a:gd name="T31" fmla="*/ 529 h 1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67" h="1478">
                  <a:moveTo>
                    <a:pt x="2758" y="529"/>
                  </a:moveTo>
                  <a:lnTo>
                    <a:pt x="2758" y="529"/>
                  </a:lnTo>
                  <a:cubicBezTo>
                    <a:pt x="2766" y="403"/>
                    <a:pt x="2726" y="442"/>
                    <a:pt x="2711" y="419"/>
                  </a:cubicBezTo>
                  <a:cubicBezTo>
                    <a:pt x="2687" y="395"/>
                    <a:pt x="2655" y="387"/>
                    <a:pt x="2655" y="356"/>
                  </a:cubicBezTo>
                  <a:cubicBezTo>
                    <a:pt x="2655" y="324"/>
                    <a:pt x="2655" y="324"/>
                    <a:pt x="2624" y="300"/>
                  </a:cubicBezTo>
                  <a:cubicBezTo>
                    <a:pt x="2584" y="276"/>
                    <a:pt x="2536" y="269"/>
                    <a:pt x="2560" y="245"/>
                  </a:cubicBezTo>
                  <a:cubicBezTo>
                    <a:pt x="2592" y="213"/>
                    <a:pt x="2608" y="189"/>
                    <a:pt x="2631" y="182"/>
                  </a:cubicBezTo>
                  <a:cubicBezTo>
                    <a:pt x="2655" y="174"/>
                    <a:pt x="2671" y="174"/>
                    <a:pt x="2655" y="150"/>
                  </a:cubicBezTo>
                  <a:cubicBezTo>
                    <a:pt x="2647" y="126"/>
                    <a:pt x="2624" y="126"/>
                    <a:pt x="2624" y="103"/>
                  </a:cubicBezTo>
                  <a:cubicBezTo>
                    <a:pt x="2624" y="79"/>
                    <a:pt x="2584" y="71"/>
                    <a:pt x="2584" y="95"/>
                  </a:cubicBezTo>
                  <a:cubicBezTo>
                    <a:pt x="2584" y="118"/>
                    <a:pt x="2584" y="134"/>
                    <a:pt x="2560" y="118"/>
                  </a:cubicBezTo>
                  <a:cubicBezTo>
                    <a:pt x="2545" y="103"/>
                    <a:pt x="2513" y="71"/>
                    <a:pt x="2497" y="47"/>
                  </a:cubicBezTo>
                  <a:cubicBezTo>
                    <a:pt x="1873" y="87"/>
                    <a:pt x="308" y="8"/>
                    <a:pt x="79" y="0"/>
                  </a:cubicBezTo>
                  <a:cubicBezTo>
                    <a:pt x="55" y="411"/>
                    <a:pt x="24" y="1019"/>
                    <a:pt x="0" y="1414"/>
                  </a:cubicBezTo>
                  <a:cubicBezTo>
                    <a:pt x="814" y="1461"/>
                    <a:pt x="1739" y="1477"/>
                    <a:pt x="2758" y="1469"/>
                  </a:cubicBezTo>
                  <a:cubicBezTo>
                    <a:pt x="2758" y="1469"/>
                    <a:pt x="2750" y="656"/>
                    <a:pt x="2758" y="529"/>
                  </a:cubicBezTo>
                </a:path>
              </a:pathLst>
            </a:custGeom>
            <a:grpFill/>
            <a:ln>
              <a:solidFill>
                <a:schemeClr val="bg1"/>
              </a:solidFill>
            </a:ln>
            <a:effectLst/>
          </p:spPr>
          <p:txBody>
            <a:bodyPr wrap="none" anchor="ctr"/>
            <a:lstStyle/>
            <a:p>
              <a:endParaRPr lang="en-US" sz="900"/>
            </a:p>
          </p:txBody>
        </p:sp>
        <p:sp>
          <p:nvSpPr>
            <p:cNvPr id="47" name="Freeform 353"/>
            <p:cNvSpPr>
              <a:spLocks noChangeArrowheads="1"/>
            </p:cNvSpPr>
            <p:nvPr/>
          </p:nvSpPr>
          <p:spPr bwMode="auto">
            <a:xfrm>
              <a:off x="11195531" y="5890036"/>
              <a:ext cx="1454204" cy="781607"/>
            </a:xfrm>
            <a:custGeom>
              <a:avLst/>
              <a:gdLst>
                <a:gd name="T0" fmla="*/ 2181 w 2767"/>
                <a:gd name="T1" fmla="*/ 1485 h 1486"/>
                <a:gd name="T2" fmla="*/ 0 w 2767"/>
                <a:gd name="T3" fmla="*/ 1430 h 1486"/>
                <a:gd name="T4" fmla="*/ 0 w 2767"/>
                <a:gd name="T5" fmla="*/ 1422 h 1486"/>
                <a:gd name="T6" fmla="*/ 79 w 2767"/>
                <a:gd name="T7" fmla="*/ 0 h 1486"/>
                <a:gd name="T8" fmla="*/ 2039 w 2767"/>
                <a:gd name="T9" fmla="*/ 63 h 1486"/>
                <a:gd name="T10" fmla="*/ 2497 w 2767"/>
                <a:gd name="T11" fmla="*/ 55 h 1486"/>
                <a:gd name="T12" fmla="*/ 2576 w 2767"/>
                <a:gd name="T13" fmla="*/ 126 h 1486"/>
                <a:gd name="T14" fmla="*/ 2600 w 2767"/>
                <a:gd name="T15" fmla="*/ 87 h 1486"/>
                <a:gd name="T16" fmla="*/ 2639 w 2767"/>
                <a:gd name="T17" fmla="*/ 134 h 1486"/>
                <a:gd name="T18" fmla="*/ 2663 w 2767"/>
                <a:gd name="T19" fmla="*/ 182 h 1486"/>
                <a:gd name="T20" fmla="*/ 2631 w 2767"/>
                <a:gd name="T21" fmla="*/ 197 h 1486"/>
                <a:gd name="T22" fmla="*/ 2568 w 2767"/>
                <a:gd name="T23" fmla="*/ 253 h 1486"/>
                <a:gd name="T24" fmla="*/ 2584 w 2767"/>
                <a:gd name="T25" fmla="*/ 284 h 1486"/>
                <a:gd name="T26" fmla="*/ 2631 w 2767"/>
                <a:gd name="T27" fmla="*/ 308 h 1486"/>
                <a:gd name="T28" fmla="*/ 2687 w 2767"/>
                <a:gd name="T29" fmla="*/ 403 h 1486"/>
                <a:gd name="T30" fmla="*/ 2726 w 2767"/>
                <a:gd name="T31" fmla="*/ 435 h 1486"/>
                <a:gd name="T32" fmla="*/ 2766 w 2767"/>
                <a:gd name="T33" fmla="*/ 1477 h 1486"/>
                <a:gd name="T34" fmla="*/ 2758 w 2767"/>
                <a:gd name="T35" fmla="*/ 1477 h 1486"/>
                <a:gd name="T36" fmla="*/ 8 w 2767"/>
                <a:gd name="T37" fmla="*/ 1422 h 1486"/>
                <a:gd name="T38" fmla="*/ 2181 w 2767"/>
                <a:gd name="T39" fmla="*/ 1477 h 1486"/>
                <a:gd name="T40" fmla="*/ 2758 w 2767"/>
                <a:gd name="T41" fmla="*/ 1469 h 1486"/>
                <a:gd name="T42" fmla="*/ 2726 w 2767"/>
                <a:gd name="T43" fmla="*/ 443 h 1486"/>
                <a:gd name="T44" fmla="*/ 2687 w 2767"/>
                <a:gd name="T45" fmla="*/ 411 h 1486"/>
                <a:gd name="T46" fmla="*/ 2631 w 2767"/>
                <a:gd name="T47" fmla="*/ 316 h 1486"/>
                <a:gd name="T48" fmla="*/ 2584 w 2767"/>
                <a:gd name="T49" fmla="*/ 292 h 1486"/>
                <a:gd name="T50" fmla="*/ 2560 w 2767"/>
                <a:gd name="T51" fmla="*/ 245 h 1486"/>
                <a:gd name="T52" fmla="*/ 2631 w 2767"/>
                <a:gd name="T53" fmla="*/ 190 h 1486"/>
                <a:gd name="T54" fmla="*/ 2663 w 2767"/>
                <a:gd name="T55" fmla="*/ 174 h 1486"/>
                <a:gd name="T56" fmla="*/ 2639 w 2767"/>
                <a:gd name="T57" fmla="*/ 134 h 1486"/>
                <a:gd name="T58" fmla="*/ 2600 w 2767"/>
                <a:gd name="T59" fmla="*/ 95 h 1486"/>
                <a:gd name="T60" fmla="*/ 2576 w 2767"/>
                <a:gd name="T61" fmla="*/ 134 h 1486"/>
                <a:gd name="T62" fmla="*/ 2489 w 2767"/>
                <a:gd name="T63" fmla="*/ 63 h 1486"/>
                <a:gd name="T64" fmla="*/ 87 w 2767"/>
                <a:gd name="T65" fmla="*/ 8 h 1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767" h="1486">
                  <a:moveTo>
                    <a:pt x="2181" y="1485"/>
                  </a:moveTo>
                  <a:lnTo>
                    <a:pt x="2181" y="1485"/>
                  </a:lnTo>
                  <a:lnTo>
                    <a:pt x="2181" y="1485"/>
                  </a:lnTo>
                  <a:cubicBezTo>
                    <a:pt x="1447" y="1485"/>
                    <a:pt x="711" y="1461"/>
                    <a:pt x="0" y="1430"/>
                  </a:cubicBezTo>
                  <a:lnTo>
                    <a:pt x="0" y="1430"/>
                  </a:lnTo>
                  <a:cubicBezTo>
                    <a:pt x="0" y="1422"/>
                    <a:pt x="0" y="1422"/>
                    <a:pt x="0" y="1422"/>
                  </a:cubicBezTo>
                  <a:cubicBezTo>
                    <a:pt x="24" y="1003"/>
                    <a:pt x="55" y="411"/>
                    <a:pt x="79" y="8"/>
                  </a:cubicBezTo>
                  <a:cubicBezTo>
                    <a:pt x="79" y="0"/>
                    <a:pt x="79" y="0"/>
                    <a:pt x="79" y="0"/>
                  </a:cubicBezTo>
                  <a:lnTo>
                    <a:pt x="79" y="0"/>
                  </a:lnTo>
                  <a:cubicBezTo>
                    <a:pt x="277" y="16"/>
                    <a:pt x="1312" y="63"/>
                    <a:pt x="2039" y="63"/>
                  </a:cubicBezTo>
                  <a:cubicBezTo>
                    <a:pt x="2228" y="63"/>
                    <a:pt x="2378" y="63"/>
                    <a:pt x="2497" y="55"/>
                  </a:cubicBezTo>
                  <a:lnTo>
                    <a:pt x="2497" y="55"/>
                  </a:lnTo>
                  <a:cubicBezTo>
                    <a:pt x="2568" y="126"/>
                    <a:pt x="2568" y="126"/>
                    <a:pt x="2568" y="126"/>
                  </a:cubicBezTo>
                  <a:lnTo>
                    <a:pt x="2576" y="126"/>
                  </a:lnTo>
                  <a:cubicBezTo>
                    <a:pt x="2576" y="126"/>
                    <a:pt x="2576" y="111"/>
                    <a:pt x="2576" y="103"/>
                  </a:cubicBezTo>
                  <a:cubicBezTo>
                    <a:pt x="2576" y="95"/>
                    <a:pt x="2584" y="87"/>
                    <a:pt x="2600" y="87"/>
                  </a:cubicBezTo>
                  <a:cubicBezTo>
                    <a:pt x="2608" y="87"/>
                    <a:pt x="2624" y="95"/>
                    <a:pt x="2624" y="111"/>
                  </a:cubicBezTo>
                  <a:cubicBezTo>
                    <a:pt x="2624" y="119"/>
                    <a:pt x="2631" y="126"/>
                    <a:pt x="2639" y="134"/>
                  </a:cubicBezTo>
                  <a:cubicBezTo>
                    <a:pt x="2647" y="142"/>
                    <a:pt x="2655" y="142"/>
                    <a:pt x="2663" y="158"/>
                  </a:cubicBezTo>
                  <a:cubicBezTo>
                    <a:pt x="2671" y="166"/>
                    <a:pt x="2671" y="174"/>
                    <a:pt x="2663" y="182"/>
                  </a:cubicBezTo>
                  <a:cubicBezTo>
                    <a:pt x="2663" y="190"/>
                    <a:pt x="2655" y="190"/>
                    <a:pt x="2639" y="190"/>
                  </a:cubicBezTo>
                  <a:cubicBezTo>
                    <a:pt x="2639" y="190"/>
                    <a:pt x="2639" y="190"/>
                    <a:pt x="2631" y="197"/>
                  </a:cubicBezTo>
                  <a:cubicBezTo>
                    <a:pt x="2616" y="197"/>
                    <a:pt x="2592" y="221"/>
                    <a:pt x="2568" y="245"/>
                  </a:cubicBezTo>
                  <a:cubicBezTo>
                    <a:pt x="2568" y="253"/>
                    <a:pt x="2568" y="253"/>
                    <a:pt x="2568" y="253"/>
                  </a:cubicBezTo>
                  <a:cubicBezTo>
                    <a:pt x="2560" y="261"/>
                    <a:pt x="2560" y="261"/>
                    <a:pt x="2560" y="269"/>
                  </a:cubicBezTo>
                  <a:cubicBezTo>
                    <a:pt x="2560" y="277"/>
                    <a:pt x="2576" y="277"/>
                    <a:pt x="2584" y="284"/>
                  </a:cubicBezTo>
                  <a:cubicBezTo>
                    <a:pt x="2600" y="292"/>
                    <a:pt x="2616" y="300"/>
                    <a:pt x="2624" y="308"/>
                  </a:cubicBezTo>
                  <a:cubicBezTo>
                    <a:pt x="2631" y="308"/>
                    <a:pt x="2631" y="308"/>
                    <a:pt x="2631" y="308"/>
                  </a:cubicBezTo>
                  <a:cubicBezTo>
                    <a:pt x="2663" y="332"/>
                    <a:pt x="2663" y="332"/>
                    <a:pt x="2663" y="364"/>
                  </a:cubicBezTo>
                  <a:cubicBezTo>
                    <a:pt x="2655" y="379"/>
                    <a:pt x="2671" y="395"/>
                    <a:pt x="2687" y="403"/>
                  </a:cubicBezTo>
                  <a:cubicBezTo>
                    <a:pt x="2695" y="411"/>
                    <a:pt x="2703" y="419"/>
                    <a:pt x="2711" y="427"/>
                  </a:cubicBezTo>
                  <a:cubicBezTo>
                    <a:pt x="2711" y="427"/>
                    <a:pt x="2718" y="435"/>
                    <a:pt x="2726" y="435"/>
                  </a:cubicBezTo>
                  <a:cubicBezTo>
                    <a:pt x="2750" y="443"/>
                    <a:pt x="2766" y="450"/>
                    <a:pt x="2758" y="537"/>
                  </a:cubicBezTo>
                  <a:cubicBezTo>
                    <a:pt x="2750" y="664"/>
                    <a:pt x="2766" y="1469"/>
                    <a:pt x="2766" y="1477"/>
                  </a:cubicBezTo>
                  <a:lnTo>
                    <a:pt x="2766" y="1477"/>
                  </a:lnTo>
                  <a:cubicBezTo>
                    <a:pt x="2758" y="1477"/>
                    <a:pt x="2758" y="1477"/>
                    <a:pt x="2758" y="1477"/>
                  </a:cubicBezTo>
                  <a:cubicBezTo>
                    <a:pt x="2568" y="1477"/>
                    <a:pt x="2378" y="1485"/>
                    <a:pt x="2181" y="1485"/>
                  </a:cubicBezTo>
                  <a:close/>
                  <a:moveTo>
                    <a:pt x="8" y="1422"/>
                  </a:moveTo>
                  <a:lnTo>
                    <a:pt x="8" y="1422"/>
                  </a:lnTo>
                  <a:cubicBezTo>
                    <a:pt x="711" y="1453"/>
                    <a:pt x="1447" y="1477"/>
                    <a:pt x="2181" y="1477"/>
                  </a:cubicBezTo>
                  <a:lnTo>
                    <a:pt x="2181" y="1477"/>
                  </a:lnTo>
                  <a:cubicBezTo>
                    <a:pt x="2371" y="1477"/>
                    <a:pt x="2568" y="1477"/>
                    <a:pt x="2758" y="1469"/>
                  </a:cubicBezTo>
                  <a:cubicBezTo>
                    <a:pt x="2758" y="1414"/>
                    <a:pt x="2750" y="664"/>
                    <a:pt x="2758" y="537"/>
                  </a:cubicBezTo>
                  <a:cubicBezTo>
                    <a:pt x="2758" y="450"/>
                    <a:pt x="2742" y="443"/>
                    <a:pt x="2726" y="443"/>
                  </a:cubicBezTo>
                  <a:cubicBezTo>
                    <a:pt x="2718" y="435"/>
                    <a:pt x="2711" y="435"/>
                    <a:pt x="2703" y="427"/>
                  </a:cubicBezTo>
                  <a:cubicBezTo>
                    <a:pt x="2695" y="427"/>
                    <a:pt x="2695" y="419"/>
                    <a:pt x="2687" y="411"/>
                  </a:cubicBezTo>
                  <a:cubicBezTo>
                    <a:pt x="2671" y="395"/>
                    <a:pt x="2647" y="387"/>
                    <a:pt x="2655" y="364"/>
                  </a:cubicBezTo>
                  <a:cubicBezTo>
                    <a:pt x="2655" y="332"/>
                    <a:pt x="2655" y="332"/>
                    <a:pt x="2631" y="316"/>
                  </a:cubicBezTo>
                  <a:cubicBezTo>
                    <a:pt x="2624" y="308"/>
                    <a:pt x="2624" y="308"/>
                    <a:pt x="2624" y="308"/>
                  </a:cubicBezTo>
                  <a:cubicBezTo>
                    <a:pt x="2608" y="300"/>
                    <a:pt x="2592" y="300"/>
                    <a:pt x="2584" y="292"/>
                  </a:cubicBezTo>
                  <a:cubicBezTo>
                    <a:pt x="2568" y="284"/>
                    <a:pt x="2552" y="277"/>
                    <a:pt x="2552" y="269"/>
                  </a:cubicBezTo>
                  <a:cubicBezTo>
                    <a:pt x="2552" y="261"/>
                    <a:pt x="2552" y="253"/>
                    <a:pt x="2560" y="245"/>
                  </a:cubicBezTo>
                  <a:lnTo>
                    <a:pt x="2560" y="245"/>
                  </a:lnTo>
                  <a:cubicBezTo>
                    <a:pt x="2592" y="213"/>
                    <a:pt x="2608" y="190"/>
                    <a:pt x="2631" y="190"/>
                  </a:cubicBezTo>
                  <a:lnTo>
                    <a:pt x="2639" y="182"/>
                  </a:lnTo>
                  <a:cubicBezTo>
                    <a:pt x="2647" y="182"/>
                    <a:pt x="2655" y="182"/>
                    <a:pt x="2663" y="174"/>
                  </a:cubicBezTo>
                  <a:cubicBezTo>
                    <a:pt x="2663" y="174"/>
                    <a:pt x="2663" y="166"/>
                    <a:pt x="2655" y="158"/>
                  </a:cubicBezTo>
                  <a:cubicBezTo>
                    <a:pt x="2647" y="150"/>
                    <a:pt x="2639" y="142"/>
                    <a:pt x="2639" y="134"/>
                  </a:cubicBezTo>
                  <a:cubicBezTo>
                    <a:pt x="2624" y="126"/>
                    <a:pt x="2616" y="126"/>
                    <a:pt x="2616" y="111"/>
                  </a:cubicBezTo>
                  <a:cubicBezTo>
                    <a:pt x="2616" y="95"/>
                    <a:pt x="2608" y="95"/>
                    <a:pt x="2600" y="95"/>
                  </a:cubicBezTo>
                  <a:cubicBezTo>
                    <a:pt x="2592" y="95"/>
                    <a:pt x="2584" y="95"/>
                    <a:pt x="2584" y="103"/>
                  </a:cubicBezTo>
                  <a:cubicBezTo>
                    <a:pt x="2584" y="119"/>
                    <a:pt x="2584" y="134"/>
                    <a:pt x="2576" y="134"/>
                  </a:cubicBezTo>
                  <a:cubicBezTo>
                    <a:pt x="2568" y="134"/>
                    <a:pt x="2568" y="134"/>
                    <a:pt x="2560" y="126"/>
                  </a:cubicBezTo>
                  <a:cubicBezTo>
                    <a:pt x="2489" y="63"/>
                    <a:pt x="2489" y="63"/>
                    <a:pt x="2489" y="63"/>
                  </a:cubicBezTo>
                  <a:cubicBezTo>
                    <a:pt x="2378" y="63"/>
                    <a:pt x="2220" y="71"/>
                    <a:pt x="2039" y="71"/>
                  </a:cubicBezTo>
                  <a:cubicBezTo>
                    <a:pt x="1320" y="71"/>
                    <a:pt x="292" y="24"/>
                    <a:pt x="87" y="8"/>
                  </a:cubicBezTo>
                  <a:cubicBezTo>
                    <a:pt x="63" y="411"/>
                    <a:pt x="31" y="995"/>
                    <a:pt x="8" y="1422"/>
                  </a:cubicBezTo>
                  <a:close/>
                </a:path>
              </a:pathLst>
            </a:custGeom>
            <a:grpFill/>
            <a:ln>
              <a:solidFill>
                <a:schemeClr val="bg1"/>
              </a:solidFill>
            </a:ln>
            <a:effectLst/>
          </p:spPr>
          <p:txBody>
            <a:bodyPr wrap="none" anchor="ctr"/>
            <a:lstStyle/>
            <a:p>
              <a:endParaRPr lang="en-US" sz="900"/>
            </a:p>
          </p:txBody>
        </p:sp>
        <p:sp>
          <p:nvSpPr>
            <p:cNvPr id="48" name="Freeform 384"/>
            <p:cNvSpPr>
              <a:spLocks noChangeArrowheads="1"/>
            </p:cNvSpPr>
            <p:nvPr/>
          </p:nvSpPr>
          <p:spPr bwMode="auto">
            <a:xfrm>
              <a:off x="14166561" y="7963495"/>
              <a:ext cx="1809058" cy="1393904"/>
            </a:xfrm>
            <a:custGeom>
              <a:avLst/>
              <a:gdLst>
                <a:gd name="T0" fmla="*/ 3392 w 3440"/>
                <a:gd name="T1" fmla="*/ 2403 h 2649"/>
                <a:gd name="T2" fmla="*/ 3431 w 3440"/>
                <a:gd name="T3" fmla="*/ 2063 h 2649"/>
                <a:gd name="T4" fmla="*/ 3052 w 3440"/>
                <a:gd name="T5" fmla="*/ 1146 h 2649"/>
                <a:gd name="T6" fmla="*/ 2981 w 3440"/>
                <a:gd name="T7" fmla="*/ 1027 h 2649"/>
                <a:gd name="T8" fmla="*/ 2965 w 3440"/>
                <a:gd name="T9" fmla="*/ 948 h 2649"/>
                <a:gd name="T10" fmla="*/ 3052 w 3440"/>
                <a:gd name="T11" fmla="*/ 1035 h 2649"/>
                <a:gd name="T12" fmla="*/ 2680 w 3440"/>
                <a:gd name="T13" fmla="*/ 458 h 2649"/>
                <a:gd name="T14" fmla="*/ 2514 w 3440"/>
                <a:gd name="T15" fmla="*/ 63 h 2649"/>
                <a:gd name="T16" fmla="*/ 2491 w 3440"/>
                <a:gd name="T17" fmla="*/ 15 h 2649"/>
                <a:gd name="T18" fmla="*/ 2285 w 3440"/>
                <a:gd name="T19" fmla="*/ 197 h 2649"/>
                <a:gd name="T20" fmla="*/ 2190 w 3440"/>
                <a:gd name="T21" fmla="*/ 134 h 2649"/>
                <a:gd name="T22" fmla="*/ 24 w 3440"/>
                <a:gd name="T23" fmla="*/ 237 h 2649"/>
                <a:gd name="T24" fmla="*/ 127 w 3440"/>
                <a:gd name="T25" fmla="*/ 458 h 2649"/>
                <a:gd name="T26" fmla="*/ 198 w 3440"/>
                <a:gd name="T27" fmla="*/ 474 h 2649"/>
                <a:gd name="T28" fmla="*/ 285 w 3440"/>
                <a:gd name="T29" fmla="*/ 403 h 2649"/>
                <a:gd name="T30" fmla="*/ 214 w 3440"/>
                <a:gd name="T31" fmla="*/ 506 h 2649"/>
                <a:gd name="T32" fmla="*/ 514 w 3440"/>
                <a:gd name="T33" fmla="*/ 395 h 2649"/>
                <a:gd name="T34" fmla="*/ 546 w 3440"/>
                <a:gd name="T35" fmla="*/ 419 h 2649"/>
                <a:gd name="T36" fmla="*/ 815 w 3440"/>
                <a:gd name="T37" fmla="*/ 521 h 2649"/>
                <a:gd name="T38" fmla="*/ 830 w 3440"/>
                <a:gd name="T39" fmla="*/ 450 h 2649"/>
                <a:gd name="T40" fmla="*/ 862 w 3440"/>
                <a:gd name="T41" fmla="*/ 513 h 2649"/>
                <a:gd name="T42" fmla="*/ 965 w 3440"/>
                <a:gd name="T43" fmla="*/ 672 h 2649"/>
                <a:gd name="T44" fmla="*/ 1241 w 3440"/>
                <a:gd name="T45" fmla="*/ 640 h 2649"/>
                <a:gd name="T46" fmla="*/ 1170 w 3440"/>
                <a:gd name="T47" fmla="*/ 735 h 2649"/>
                <a:gd name="T48" fmla="*/ 1352 w 3440"/>
                <a:gd name="T49" fmla="*/ 561 h 2649"/>
                <a:gd name="T50" fmla="*/ 1471 w 3440"/>
                <a:gd name="T51" fmla="*/ 458 h 2649"/>
                <a:gd name="T52" fmla="*/ 1811 w 3440"/>
                <a:gd name="T53" fmla="*/ 664 h 2649"/>
                <a:gd name="T54" fmla="*/ 2087 w 3440"/>
                <a:gd name="T55" fmla="*/ 853 h 2649"/>
                <a:gd name="T56" fmla="*/ 2174 w 3440"/>
                <a:gd name="T57" fmla="*/ 1106 h 2649"/>
                <a:gd name="T58" fmla="*/ 2159 w 3440"/>
                <a:gd name="T59" fmla="*/ 1415 h 2649"/>
                <a:gd name="T60" fmla="*/ 2214 w 3440"/>
                <a:gd name="T61" fmla="*/ 1367 h 2649"/>
                <a:gd name="T62" fmla="*/ 2324 w 3440"/>
                <a:gd name="T63" fmla="*/ 1423 h 2649"/>
                <a:gd name="T64" fmla="*/ 2222 w 3440"/>
                <a:gd name="T65" fmla="*/ 1589 h 2649"/>
                <a:gd name="T66" fmla="*/ 2451 w 3440"/>
                <a:gd name="T67" fmla="*/ 1865 h 2649"/>
                <a:gd name="T68" fmla="*/ 2530 w 3440"/>
                <a:gd name="T69" fmla="*/ 1818 h 2649"/>
                <a:gd name="T70" fmla="*/ 2609 w 3440"/>
                <a:gd name="T71" fmla="*/ 1992 h 2649"/>
                <a:gd name="T72" fmla="*/ 2672 w 3440"/>
                <a:gd name="T73" fmla="*/ 2071 h 2649"/>
                <a:gd name="T74" fmla="*/ 2902 w 3440"/>
                <a:gd name="T75" fmla="*/ 2276 h 2649"/>
                <a:gd name="T76" fmla="*/ 3123 w 3440"/>
                <a:gd name="T77" fmla="*/ 2474 h 2649"/>
                <a:gd name="T78" fmla="*/ 3052 w 3440"/>
                <a:gd name="T79" fmla="*/ 2490 h 2649"/>
                <a:gd name="T80" fmla="*/ 3194 w 3440"/>
                <a:gd name="T81" fmla="*/ 2537 h 2649"/>
                <a:gd name="T82" fmla="*/ 3360 w 3440"/>
                <a:gd name="T83" fmla="*/ 2506 h 2649"/>
                <a:gd name="T84" fmla="*/ 3352 w 3440"/>
                <a:gd name="T85" fmla="*/ 2593 h 2649"/>
                <a:gd name="T86" fmla="*/ 3321 w 3440"/>
                <a:gd name="T87" fmla="*/ 1849 h 2649"/>
                <a:gd name="T88" fmla="*/ 3242 w 3440"/>
                <a:gd name="T89" fmla="*/ 1929 h 2649"/>
                <a:gd name="T90" fmla="*/ 3131 w 3440"/>
                <a:gd name="T91" fmla="*/ 1810 h 2649"/>
                <a:gd name="T92" fmla="*/ 3234 w 3440"/>
                <a:gd name="T93" fmla="*/ 1683 h 2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40" h="2649">
                  <a:moveTo>
                    <a:pt x="3400" y="2434"/>
                  </a:moveTo>
                  <a:lnTo>
                    <a:pt x="3400" y="2434"/>
                  </a:lnTo>
                  <a:cubicBezTo>
                    <a:pt x="3384" y="2434"/>
                    <a:pt x="3384" y="2427"/>
                    <a:pt x="3392" y="2403"/>
                  </a:cubicBezTo>
                  <a:cubicBezTo>
                    <a:pt x="3408" y="2371"/>
                    <a:pt x="3392" y="2387"/>
                    <a:pt x="3384" y="2355"/>
                  </a:cubicBezTo>
                  <a:cubicBezTo>
                    <a:pt x="3384" y="2324"/>
                    <a:pt x="3360" y="2316"/>
                    <a:pt x="3384" y="2284"/>
                  </a:cubicBezTo>
                  <a:cubicBezTo>
                    <a:pt x="3408" y="2253"/>
                    <a:pt x="3431" y="2102"/>
                    <a:pt x="3431" y="2063"/>
                  </a:cubicBezTo>
                  <a:cubicBezTo>
                    <a:pt x="3423" y="2023"/>
                    <a:pt x="3416" y="2000"/>
                    <a:pt x="3423" y="1905"/>
                  </a:cubicBezTo>
                  <a:cubicBezTo>
                    <a:pt x="3439" y="1810"/>
                    <a:pt x="3392" y="1620"/>
                    <a:pt x="3305" y="1549"/>
                  </a:cubicBezTo>
                  <a:cubicBezTo>
                    <a:pt x="3210" y="1486"/>
                    <a:pt x="3202" y="1320"/>
                    <a:pt x="3052" y="1146"/>
                  </a:cubicBezTo>
                  <a:cubicBezTo>
                    <a:pt x="3052" y="1146"/>
                    <a:pt x="3044" y="1075"/>
                    <a:pt x="3036" y="1083"/>
                  </a:cubicBezTo>
                  <a:cubicBezTo>
                    <a:pt x="3020" y="1083"/>
                    <a:pt x="3012" y="1099"/>
                    <a:pt x="3012" y="1083"/>
                  </a:cubicBezTo>
                  <a:cubicBezTo>
                    <a:pt x="3004" y="1067"/>
                    <a:pt x="2997" y="1059"/>
                    <a:pt x="2981" y="1027"/>
                  </a:cubicBezTo>
                  <a:cubicBezTo>
                    <a:pt x="2965" y="996"/>
                    <a:pt x="2910" y="901"/>
                    <a:pt x="2917" y="893"/>
                  </a:cubicBezTo>
                  <a:cubicBezTo>
                    <a:pt x="2925" y="885"/>
                    <a:pt x="2925" y="909"/>
                    <a:pt x="2941" y="917"/>
                  </a:cubicBezTo>
                  <a:cubicBezTo>
                    <a:pt x="2957" y="932"/>
                    <a:pt x="2957" y="948"/>
                    <a:pt x="2965" y="948"/>
                  </a:cubicBezTo>
                  <a:cubicBezTo>
                    <a:pt x="2981" y="948"/>
                    <a:pt x="2981" y="932"/>
                    <a:pt x="2989" y="940"/>
                  </a:cubicBezTo>
                  <a:cubicBezTo>
                    <a:pt x="2997" y="940"/>
                    <a:pt x="3020" y="964"/>
                    <a:pt x="3028" y="996"/>
                  </a:cubicBezTo>
                  <a:cubicBezTo>
                    <a:pt x="3036" y="1027"/>
                    <a:pt x="3044" y="1051"/>
                    <a:pt x="3052" y="1035"/>
                  </a:cubicBezTo>
                  <a:cubicBezTo>
                    <a:pt x="3060" y="1012"/>
                    <a:pt x="3060" y="996"/>
                    <a:pt x="3020" y="924"/>
                  </a:cubicBezTo>
                  <a:cubicBezTo>
                    <a:pt x="2973" y="853"/>
                    <a:pt x="2957" y="853"/>
                    <a:pt x="2941" y="846"/>
                  </a:cubicBezTo>
                  <a:cubicBezTo>
                    <a:pt x="2925" y="830"/>
                    <a:pt x="2704" y="506"/>
                    <a:pt x="2680" y="458"/>
                  </a:cubicBezTo>
                  <a:cubicBezTo>
                    <a:pt x="2680" y="458"/>
                    <a:pt x="2593" y="268"/>
                    <a:pt x="2570" y="229"/>
                  </a:cubicBezTo>
                  <a:cubicBezTo>
                    <a:pt x="2554" y="181"/>
                    <a:pt x="2562" y="158"/>
                    <a:pt x="2538" y="126"/>
                  </a:cubicBezTo>
                  <a:cubicBezTo>
                    <a:pt x="2514" y="95"/>
                    <a:pt x="2506" y="102"/>
                    <a:pt x="2514" y="63"/>
                  </a:cubicBezTo>
                  <a:cubicBezTo>
                    <a:pt x="2522" y="23"/>
                    <a:pt x="2522" y="23"/>
                    <a:pt x="2499" y="7"/>
                  </a:cubicBezTo>
                  <a:lnTo>
                    <a:pt x="2499" y="7"/>
                  </a:lnTo>
                  <a:cubicBezTo>
                    <a:pt x="2491" y="7"/>
                    <a:pt x="2491" y="7"/>
                    <a:pt x="2491" y="15"/>
                  </a:cubicBezTo>
                  <a:cubicBezTo>
                    <a:pt x="2475" y="55"/>
                    <a:pt x="2301" y="0"/>
                    <a:pt x="2277" y="15"/>
                  </a:cubicBezTo>
                  <a:cubicBezTo>
                    <a:pt x="2253" y="23"/>
                    <a:pt x="2261" y="47"/>
                    <a:pt x="2285" y="79"/>
                  </a:cubicBezTo>
                  <a:cubicBezTo>
                    <a:pt x="2301" y="110"/>
                    <a:pt x="2285" y="158"/>
                    <a:pt x="2285" y="197"/>
                  </a:cubicBezTo>
                  <a:cubicBezTo>
                    <a:pt x="2285" y="237"/>
                    <a:pt x="2269" y="229"/>
                    <a:pt x="2238" y="221"/>
                  </a:cubicBezTo>
                  <a:cubicBezTo>
                    <a:pt x="2206" y="221"/>
                    <a:pt x="2214" y="181"/>
                    <a:pt x="2206" y="158"/>
                  </a:cubicBezTo>
                  <a:cubicBezTo>
                    <a:pt x="2198" y="134"/>
                    <a:pt x="2190" y="134"/>
                    <a:pt x="2190" y="134"/>
                  </a:cubicBezTo>
                  <a:cubicBezTo>
                    <a:pt x="2190" y="134"/>
                    <a:pt x="1154" y="213"/>
                    <a:pt x="1139" y="213"/>
                  </a:cubicBezTo>
                  <a:cubicBezTo>
                    <a:pt x="1131" y="213"/>
                    <a:pt x="1052" y="87"/>
                    <a:pt x="1052" y="87"/>
                  </a:cubicBezTo>
                  <a:cubicBezTo>
                    <a:pt x="1052" y="87"/>
                    <a:pt x="40" y="205"/>
                    <a:pt x="24" y="237"/>
                  </a:cubicBezTo>
                  <a:cubicBezTo>
                    <a:pt x="0" y="260"/>
                    <a:pt x="64" y="300"/>
                    <a:pt x="95" y="324"/>
                  </a:cubicBezTo>
                  <a:cubicBezTo>
                    <a:pt x="127" y="347"/>
                    <a:pt x="111" y="363"/>
                    <a:pt x="103" y="387"/>
                  </a:cubicBezTo>
                  <a:cubicBezTo>
                    <a:pt x="95" y="411"/>
                    <a:pt x="127" y="442"/>
                    <a:pt x="127" y="458"/>
                  </a:cubicBezTo>
                  <a:cubicBezTo>
                    <a:pt x="135" y="466"/>
                    <a:pt x="119" y="498"/>
                    <a:pt x="103" y="521"/>
                  </a:cubicBezTo>
                  <a:cubicBezTo>
                    <a:pt x="119" y="529"/>
                    <a:pt x="127" y="537"/>
                    <a:pt x="143" y="521"/>
                  </a:cubicBezTo>
                  <a:cubicBezTo>
                    <a:pt x="166" y="506"/>
                    <a:pt x="182" y="506"/>
                    <a:pt x="198" y="474"/>
                  </a:cubicBezTo>
                  <a:cubicBezTo>
                    <a:pt x="214" y="442"/>
                    <a:pt x="198" y="419"/>
                    <a:pt x="222" y="411"/>
                  </a:cubicBezTo>
                  <a:cubicBezTo>
                    <a:pt x="237" y="403"/>
                    <a:pt x="253" y="426"/>
                    <a:pt x="261" y="426"/>
                  </a:cubicBezTo>
                  <a:cubicBezTo>
                    <a:pt x="269" y="419"/>
                    <a:pt x="261" y="387"/>
                    <a:pt x="285" y="403"/>
                  </a:cubicBezTo>
                  <a:cubicBezTo>
                    <a:pt x="317" y="419"/>
                    <a:pt x="340" y="442"/>
                    <a:pt x="309" y="450"/>
                  </a:cubicBezTo>
                  <a:cubicBezTo>
                    <a:pt x="277" y="450"/>
                    <a:pt x="269" y="466"/>
                    <a:pt x="253" y="474"/>
                  </a:cubicBezTo>
                  <a:cubicBezTo>
                    <a:pt x="237" y="490"/>
                    <a:pt x="182" y="498"/>
                    <a:pt x="214" y="506"/>
                  </a:cubicBezTo>
                  <a:cubicBezTo>
                    <a:pt x="246" y="513"/>
                    <a:pt x="261" y="490"/>
                    <a:pt x="317" y="482"/>
                  </a:cubicBezTo>
                  <a:cubicBezTo>
                    <a:pt x="364" y="474"/>
                    <a:pt x="451" y="458"/>
                    <a:pt x="467" y="434"/>
                  </a:cubicBezTo>
                  <a:cubicBezTo>
                    <a:pt x="483" y="403"/>
                    <a:pt x="475" y="395"/>
                    <a:pt x="514" y="395"/>
                  </a:cubicBezTo>
                  <a:cubicBezTo>
                    <a:pt x="546" y="395"/>
                    <a:pt x="562" y="379"/>
                    <a:pt x="593" y="387"/>
                  </a:cubicBezTo>
                  <a:cubicBezTo>
                    <a:pt x="625" y="387"/>
                    <a:pt x="641" y="411"/>
                    <a:pt x="609" y="411"/>
                  </a:cubicBezTo>
                  <a:cubicBezTo>
                    <a:pt x="577" y="411"/>
                    <a:pt x="562" y="403"/>
                    <a:pt x="546" y="419"/>
                  </a:cubicBezTo>
                  <a:cubicBezTo>
                    <a:pt x="522" y="426"/>
                    <a:pt x="475" y="419"/>
                    <a:pt x="490" y="434"/>
                  </a:cubicBezTo>
                  <a:cubicBezTo>
                    <a:pt x="506" y="450"/>
                    <a:pt x="514" y="442"/>
                    <a:pt x="562" y="442"/>
                  </a:cubicBezTo>
                  <a:cubicBezTo>
                    <a:pt x="601" y="442"/>
                    <a:pt x="791" y="498"/>
                    <a:pt x="815" y="521"/>
                  </a:cubicBezTo>
                  <a:cubicBezTo>
                    <a:pt x="830" y="545"/>
                    <a:pt x="830" y="529"/>
                    <a:pt x="823" y="506"/>
                  </a:cubicBezTo>
                  <a:cubicBezTo>
                    <a:pt x="815" y="482"/>
                    <a:pt x="775" y="490"/>
                    <a:pt x="791" y="466"/>
                  </a:cubicBezTo>
                  <a:cubicBezTo>
                    <a:pt x="807" y="434"/>
                    <a:pt x="807" y="450"/>
                    <a:pt x="830" y="450"/>
                  </a:cubicBezTo>
                  <a:cubicBezTo>
                    <a:pt x="854" y="450"/>
                    <a:pt x="870" y="426"/>
                    <a:pt x="870" y="442"/>
                  </a:cubicBezTo>
                  <a:cubicBezTo>
                    <a:pt x="870" y="458"/>
                    <a:pt x="830" y="458"/>
                    <a:pt x="846" y="482"/>
                  </a:cubicBezTo>
                  <a:cubicBezTo>
                    <a:pt x="854" y="506"/>
                    <a:pt x="854" y="506"/>
                    <a:pt x="862" y="513"/>
                  </a:cubicBezTo>
                  <a:cubicBezTo>
                    <a:pt x="870" y="529"/>
                    <a:pt x="838" y="537"/>
                    <a:pt x="846" y="545"/>
                  </a:cubicBezTo>
                  <a:cubicBezTo>
                    <a:pt x="854" y="553"/>
                    <a:pt x="989" y="616"/>
                    <a:pt x="989" y="640"/>
                  </a:cubicBezTo>
                  <a:cubicBezTo>
                    <a:pt x="989" y="664"/>
                    <a:pt x="957" y="656"/>
                    <a:pt x="965" y="672"/>
                  </a:cubicBezTo>
                  <a:cubicBezTo>
                    <a:pt x="973" y="695"/>
                    <a:pt x="989" y="711"/>
                    <a:pt x="1012" y="719"/>
                  </a:cubicBezTo>
                  <a:cubicBezTo>
                    <a:pt x="1028" y="727"/>
                    <a:pt x="1068" y="711"/>
                    <a:pt x="1123" y="695"/>
                  </a:cubicBezTo>
                  <a:cubicBezTo>
                    <a:pt x="1178" y="679"/>
                    <a:pt x="1226" y="640"/>
                    <a:pt x="1241" y="640"/>
                  </a:cubicBezTo>
                  <a:cubicBezTo>
                    <a:pt x="1249" y="648"/>
                    <a:pt x="1241" y="664"/>
                    <a:pt x="1210" y="679"/>
                  </a:cubicBezTo>
                  <a:cubicBezTo>
                    <a:pt x="1178" y="695"/>
                    <a:pt x="1163" y="711"/>
                    <a:pt x="1147" y="727"/>
                  </a:cubicBezTo>
                  <a:cubicBezTo>
                    <a:pt x="1123" y="735"/>
                    <a:pt x="1147" y="750"/>
                    <a:pt x="1170" y="735"/>
                  </a:cubicBezTo>
                  <a:cubicBezTo>
                    <a:pt x="1194" y="719"/>
                    <a:pt x="1257" y="679"/>
                    <a:pt x="1257" y="640"/>
                  </a:cubicBezTo>
                  <a:cubicBezTo>
                    <a:pt x="1265" y="600"/>
                    <a:pt x="1273" y="608"/>
                    <a:pt x="1289" y="600"/>
                  </a:cubicBezTo>
                  <a:cubicBezTo>
                    <a:pt x="1305" y="585"/>
                    <a:pt x="1321" y="561"/>
                    <a:pt x="1352" y="561"/>
                  </a:cubicBezTo>
                  <a:cubicBezTo>
                    <a:pt x="1392" y="561"/>
                    <a:pt x="1407" y="569"/>
                    <a:pt x="1400" y="545"/>
                  </a:cubicBezTo>
                  <a:cubicBezTo>
                    <a:pt x="1392" y="529"/>
                    <a:pt x="1360" y="521"/>
                    <a:pt x="1392" y="498"/>
                  </a:cubicBezTo>
                  <a:cubicBezTo>
                    <a:pt x="1431" y="474"/>
                    <a:pt x="1400" y="458"/>
                    <a:pt x="1471" y="458"/>
                  </a:cubicBezTo>
                  <a:cubicBezTo>
                    <a:pt x="1542" y="466"/>
                    <a:pt x="1574" y="482"/>
                    <a:pt x="1613" y="506"/>
                  </a:cubicBezTo>
                  <a:cubicBezTo>
                    <a:pt x="1653" y="521"/>
                    <a:pt x="1740" y="608"/>
                    <a:pt x="1771" y="624"/>
                  </a:cubicBezTo>
                  <a:cubicBezTo>
                    <a:pt x="1795" y="632"/>
                    <a:pt x="1787" y="632"/>
                    <a:pt x="1811" y="664"/>
                  </a:cubicBezTo>
                  <a:cubicBezTo>
                    <a:pt x="1827" y="695"/>
                    <a:pt x="1850" y="711"/>
                    <a:pt x="1898" y="735"/>
                  </a:cubicBezTo>
                  <a:cubicBezTo>
                    <a:pt x="1937" y="766"/>
                    <a:pt x="1937" y="822"/>
                    <a:pt x="2000" y="822"/>
                  </a:cubicBezTo>
                  <a:cubicBezTo>
                    <a:pt x="2071" y="822"/>
                    <a:pt x="2080" y="822"/>
                    <a:pt x="2087" y="853"/>
                  </a:cubicBezTo>
                  <a:cubicBezTo>
                    <a:pt x="2103" y="893"/>
                    <a:pt x="2111" y="924"/>
                    <a:pt x="2135" y="932"/>
                  </a:cubicBezTo>
                  <a:cubicBezTo>
                    <a:pt x="2159" y="940"/>
                    <a:pt x="2159" y="948"/>
                    <a:pt x="2166" y="988"/>
                  </a:cubicBezTo>
                  <a:cubicBezTo>
                    <a:pt x="2174" y="1027"/>
                    <a:pt x="2190" y="1059"/>
                    <a:pt x="2174" y="1106"/>
                  </a:cubicBezTo>
                  <a:cubicBezTo>
                    <a:pt x="2166" y="1154"/>
                    <a:pt x="2166" y="1201"/>
                    <a:pt x="2166" y="1241"/>
                  </a:cubicBezTo>
                  <a:cubicBezTo>
                    <a:pt x="2159" y="1280"/>
                    <a:pt x="2135" y="1296"/>
                    <a:pt x="2143" y="1336"/>
                  </a:cubicBezTo>
                  <a:cubicBezTo>
                    <a:pt x="2151" y="1367"/>
                    <a:pt x="2166" y="1375"/>
                    <a:pt x="2159" y="1415"/>
                  </a:cubicBezTo>
                  <a:cubicBezTo>
                    <a:pt x="2159" y="1454"/>
                    <a:pt x="2174" y="1486"/>
                    <a:pt x="2198" y="1486"/>
                  </a:cubicBezTo>
                  <a:cubicBezTo>
                    <a:pt x="2230" y="1486"/>
                    <a:pt x="2253" y="1486"/>
                    <a:pt x="2246" y="1454"/>
                  </a:cubicBezTo>
                  <a:cubicBezTo>
                    <a:pt x="2238" y="1423"/>
                    <a:pt x="2214" y="1399"/>
                    <a:pt x="2214" y="1367"/>
                  </a:cubicBezTo>
                  <a:cubicBezTo>
                    <a:pt x="2214" y="1336"/>
                    <a:pt x="2230" y="1328"/>
                    <a:pt x="2253" y="1359"/>
                  </a:cubicBezTo>
                  <a:cubicBezTo>
                    <a:pt x="2269" y="1391"/>
                    <a:pt x="2269" y="1383"/>
                    <a:pt x="2293" y="1391"/>
                  </a:cubicBezTo>
                  <a:cubicBezTo>
                    <a:pt x="2317" y="1391"/>
                    <a:pt x="2324" y="1383"/>
                    <a:pt x="2324" y="1423"/>
                  </a:cubicBezTo>
                  <a:cubicBezTo>
                    <a:pt x="2317" y="1454"/>
                    <a:pt x="2277" y="1510"/>
                    <a:pt x="2277" y="1533"/>
                  </a:cubicBezTo>
                  <a:cubicBezTo>
                    <a:pt x="2277" y="1549"/>
                    <a:pt x="2269" y="1565"/>
                    <a:pt x="2246" y="1565"/>
                  </a:cubicBezTo>
                  <a:cubicBezTo>
                    <a:pt x="2230" y="1573"/>
                    <a:pt x="2198" y="1573"/>
                    <a:pt x="2222" y="1589"/>
                  </a:cubicBezTo>
                  <a:cubicBezTo>
                    <a:pt x="2246" y="1604"/>
                    <a:pt x="2246" y="1557"/>
                    <a:pt x="2277" y="1612"/>
                  </a:cubicBezTo>
                  <a:cubicBezTo>
                    <a:pt x="2301" y="1668"/>
                    <a:pt x="2293" y="1683"/>
                    <a:pt x="2333" y="1739"/>
                  </a:cubicBezTo>
                  <a:cubicBezTo>
                    <a:pt x="2364" y="1802"/>
                    <a:pt x="2419" y="1857"/>
                    <a:pt x="2451" y="1865"/>
                  </a:cubicBezTo>
                  <a:cubicBezTo>
                    <a:pt x="2475" y="1881"/>
                    <a:pt x="2514" y="1881"/>
                    <a:pt x="2499" y="1849"/>
                  </a:cubicBezTo>
                  <a:cubicBezTo>
                    <a:pt x="2483" y="1818"/>
                    <a:pt x="2451" y="1794"/>
                    <a:pt x="2483" y="1802"/>
                  </a:cubicBezTo>
                  <a:cubicBezTo>
                    <a:pt x="2514" y="1810"/>
                    <a:pt x="2514" y="1834"/>
                    <a:pt x="2530" y="1818"/>
                  </a:cubicBezTo>
                  <a:cubicBezTo>
                    <a:pt x="2554" y="1810"/>
                    <a:pt x="2570" y="1818"/>
                    <a:pt x="2554" y="1849"/>
                  </a:cubicBezTo>
                  <a:cubicBezTo>
                    <a:pt x="2546" y="1873"/>
                    <a:pt x="2538" y="1913"/>
                    <a:pt x="2554" y="1936"/>
                  </a:cubicBezTo>
                  <a:cubicBezTo>
                    <a:pt x="2562" y="1968"/>
                    <a:pt x="2601" y="2007"/>
                    <a:pt x="2609" y="1992"/>
                  </a:cubicBezTo>
                  <a:cubicBezTo>
                    <a:pt x="2617" y="1984"/>
                    <a:pt x="2625" y="1992"/>
                    <a:pt x="2625" y="2007"/>
                  </a:cubicBezTo>
                  <a:cubicBezTo>
                    <a:pt x="2625" y="2031"/>
                    <a:pt x="2625" y="2031"/>
                    <a:pt x="2649" y="2031"/>
                  </a:cubicBezTo>
                  <a:cubicBezTo>
                    <a:pt x="2664" y="2039"/>
                    <a:pt x="2664" y="2047"/>
                    <a:pt x="2672" y="2071"/>
                  </a:cubicBezTo>
                  <a:cubicBezTo>
                    <a:pt x="2672" y="2102"/>
                    <a:pt x="2696" y="2150"/>
                    <a:pt x="2728" y="2189"/>
                  </a:cubicBezTo>
                  <a:cubicBezTo>
                    <a:pt x="2752" y="2229"/>
                    <a:pt x="2752" y="2276"/>
                    <a:pt x="2783" y="2276"/>
                  </a:cubicBezTo>
                  <a:cubicBezTo>
                    <a:pt x="2815" y="2269"/>
                    <a:pt x="2862" y="2237"/>
                    <a:pt x="2902" y="2276"/>
                  </a:cubicBezTo>
                  <a:cubicBezTo>
                    <a:pt x="2941" y="2324"/>
                    <a:pt x="2981" y="2355"/>
                    <a:pt x="2997" y="2387"/>
                  </a:cubicBezTo>
                  <a:cubicBezTo>
                    <a:pt x="3012" y="2419"/>
                    <a:pt x="3036" y="2442"/>
                    <a:pt x="3052" y="2450"/>
                  </a:cubicBezTo>
                  <a:cubicBezTo>
                    <a:pt x="3068" y="2466"/>
                    <a:pt x="3107" y="2482"/>
                    <a:pt x="3123" y="2474"/>
                  </a:cubicBezTo>
                  <a:cubicBezTo>
                    <a:pt x="3139" y="2466"/>
                    <a:pt x="3147" y="2474"/>
                    <a:pt x="3131" y="2490"/>
                  </a:cubicBezTo>
                  <a:cubicBezTo>
                    <a:pt x="3123" y="2513"/>
                    <a:pt x="3123" y="2521"/>
                    <a:pt x="3099" y="2506"/>
                  </a:cubicBezTo>
                  <a:cubicBezTo>
                    <a:pt x="3083" y="2490"/>
                    <a:pt x="3060" y="2474"/>
                    <a:pt x="3052" y="2490"/>
                  </a:cubicBezTo>
                  <a:cubicBezTo>
                    <a:pt x="3036" y="2513"/>
                    <a:pt x="2997" y="2537"/>
                    <a:pt x="3060" y="2561"/>
                  </a:cubicBezTo>
                  <a:cubicBezTo>
                    <a:pt x="3123" y="2577"/>
                    <a:pt x="3099" y="2569"/>
                    <a:pt x="3131" y="2553"/>
                  </a:cubicBezTo>
                  <a:cubicBezTo>
                    <a:pt x="3163" y="2545"/>
                    <a:pt x="3147" y="2529"/>
                    <a:pt x="3194" y="2537"/>
                  </a:cubicBezTo>
                  <a:cubicBezTo>
                    <a:pt x="3242" y="2545"/>
                    <a:pt x="3250" y="2553"/>
                    <a:pt x="3257" y="2529"/>
                  </a:cubicBezTo>
                  <a:cubicBezTo>
                    <a:pt x="3265" y="2506"/>
                    <a:pt x="3281" y="2474"/>
                    <a:pt x="3313" y="2482"/>
                  </a:cubicBezTo>
                  <a:cubicBezTo>
                    <a:pt x="3344" y="2490"/>
                    <a:pt x="3368" y="2482"/>
                    <a:pt x="3360" y="2506"/>
                  </a:cubicBezTo>
                  <a:cubicBezTo>
                    <a:pt x="3352" y="2529"/>
                    <a:pt x="3336" y="2569"/>
                    <a:pt x="3313" y="2593"/>
                  </a:cubicBezTo>
                  <a:cubicBezTo>
                    <a:pt x="3297" y="2616"/>
                    <a:pt x="3281" y="2648"/>
                    <a:pt x="3297" y="2640"/>
                  </a:cubicBezTo>
                  <a:cubicBezTo>
                    <a:pt x="3321" y="2632"/>
                    <a:pt x="3329" y="2624"/>
                    <a:pt x="3352" y="2593"/>
                  </a:cubicBezTo>
                  <a:cubicBezTo>
                    <a:pt x="3368" y="2561"/>
                    <a:pt x="3423" y="2411"/>
                    <a:pt x="3416" y="2411"/>
                  </a:cubicBezTo>
                  <a:cubicBezTo>
                    <a:pt x="3408" y="2419"/>
                    <a:pt x="3408" y="2427"/>
                    <a:pt x="3400" y="2434"/>
                  </a:cubicBezTo>
                  <a:close/>
                  <a:moveTo>
                    <a:pt x="3321" y="1849"/>
                  </a:moveTo>
                  <a:lnTo>
                    <a:pt x="3321" y="1849"/>
                  </a:lnTo>
                  <a:cubicBezTo>
                    <a:pt x="3305" y="1865"/>
                    <a:pt x="3289" y="1873"/>
                    <a:pt x="3289" y="1913"/>
                  </a:cubicBezTo>
                  <a:cubicBezTo>
                    <a:pt x="3289" y="1952"/>
                    <a:pt x="3281" y="1936"/>
                    <a:pt x="3242" y="1929"/>
                  </a:cubicBezTo>
                  <a:cubicBezTo>
                    <a:pt x="3202" y="1929"/>
                    <a:pt x="3210" y="1913"/>
                    <a:pt x="3194" y="1881"/>
                  </a:cubicBezTo>
                  <a:cubicBezTo>
                    <a:pt x="3178" y="1857"/>
                    <a:pt x="3170" y="1865"/>
                    <a:pt x="3139" y="1849"/>
                  </a:cubicBezTo>
                  <a:cubicBezTo>
                    <a:pt x="3107" y="1841"/>
                    <a:pt x="3131" y="1826"/>
                    <a:pt x="3131" y="1810"/>
                  </a:cubicBezTo>
                  <a:cubicBezTo>
                    <a:pt x="3139" y="1794"/>
                    <a:pt x="3178" y="1754"/>
                    <a:pt x="3194" y="1747"/>
                  </a:cubicBezTo>
                  <a:cubicBezTo>
                    <a:pt x="3210" y="1739"/>
                    <a:pt x="3218" y="1723"/>
                    <a:pt x="3218" y="1707"/>
                  </a:cubicBezTo>
                  <a:cubicBezTo>
                    <a:pt x="3218" y="1699"/>
                    <a:pt x="3234" y="1683"/>
                    <a:pt x="3234" y="1683"/>
                  </a:cubicBezTo>
                  <a:cubicBezTo>
                    <a:pt x="3257" y="1676"/>
                    <a:pt x="3297" y="1747"/>
                    <a:pt x="3313" y="1778"/>
                  </a:cubicBezTo>
                  <a:cubicBezTo>
                    <a:pt x="3321" y="1802"/>
                    <a:pt x="3329" y="1841"/>
                    <a:pt x="3321" y="1849"/>
                  </a:cubicBezTo>
                  <a:close/>
                </a:path>
              </a:pathLst>
            </a:custGeom>
            <a:grpFill/>
            <a:ln>
              <a:solidFill>
                <a:schemeClr val="bg1"/>
              </a:solidFill>
            </a:ln>
            <a:effectLst/>
          </p:spPr>
          <p:txBody>
            <a:bodyPr wrap="none" anchor="ctr"/>
            <a:lstStyle/>
            <a:p>
              <a:endParaRPr lang="en-US" sz="900"/>
            </a:p>
          </p:txBody>
        </p:sp>
        <p:sp>
          <p:nvSpPr>
            <p:cNvPr id="49" name="Freeform 385"/>
            <p:cNvSpPr>
              <a:spLocks noChangeArrowheads="1"/>
            </p:cNvSpPr>
            <p:nvPr/>
          </p:nvSpPr>
          <p:spPr bwMode="auto">
            <a:xfrm>
              <a:off x="14175838" y="7963495"/>
              <a:ext cx="1799781" cy="1389265"/>
            </a:xfrm>
            <a:custGeom>
              <a:avLst/>
              <a:gdLst>
                <a:gd name="T0" fmla="*/ 3249 w 3424"/>
                <a:gd name="T1" fmla="*/ 2529 h 2641"/>
                <a:gd name="T2" fmla="*/ 3004 w 3424"/>
                <a:gd name="T3" fmla="*/ 2537 h 2641"/>
                <a:gd name="T4" fmla="*/ 3107 w 3424"/>
                <a:gd name="T5" fmla="*/ 2474 h 2641"/>
                <a:gd name="T6" fmla="*/ 2704 w 3424"/>
                <a:gd name="T7" fmla="*/ 2189 h 2641"/>
                <a:gd name="T8" fmla="*/ 2538 w 3424"/>
                <a:gd name="T9" fmla="*/ 1841 h 2641"/>
                <a:gd name="T10" fmla="*/ 2467 w 3424"/>
                <a:gd name="T11" fmla="*/ 1881 h 2641"/>
                <a:gd name="T12" fmla="*/ 2222 w 3424"/>
                <a:gd name="T13" fmla="*/ 1565 h 2641"/>
                <a:gd name="T14" fmla="*/ 2214 w 3424"/>
                <a:gd name="T15" fmla="*/ 1343 h 2641"/>
                <a:gd name="T16" fmla="*/ 2119 w 3424"/>
                <a:gd name="T17" fmla="*/ 1336 h 2641"/>
                <a:gd name="T18" fmla="*/ 1992 w 3424"/>
                <a:gd name="T19" fmla="*/ 822 h 2641"/>
                <a:gd name="T20" fmla="*/ 1455 w 3424"/>
                <a:gd name="T21" fmla="*/ 466 h 2641"/>
                <a:gd name="T22" fmla="*/ 1289 w 3424"/>
                <a:gd name="T23" fmla="*/ 593 h 2641"/>
                <a:gd name="T24" fmla="*/ 1218 w 3424"/>
                <a:gd name="T25" fmla="*/ 648 h 2641"/>
                <a:gd name="T26" fmla="*/ 838 w 3424"/>
                <a:gd name="T27" fmla="*/ 545 h 2641"/>
                <a:gd name="T28" fmla="*/ 846 w 3424"/>
                <a:gd name="T29" fmla="*/ 442 h 2641"/>
                <a:gd name="T30" fmla="*/ 546 w 3424"/>
                <a:gd name="T31" fmla="*/ 450 h 2641"/>
                <a:gd name="T32" fmla="*/ 609 w 3424"/>
                <a:gd name="T33" fmla="*/ 403 h 2641"/>
                <a:gd name="T34" fmla="*/ 206 w 3424"/>
                <a:gd name="T35" fmla="*/ 513 h 2641"/>
                <a:gd name="T36" fmla="*/ 253 w 3424"/>
                <a:gd name="T37" fmla="*/ 411 h 2641"/>
                <a:gd name="T38" fmla="*/ 87 w 3424"/>
                <a:gd name="T39" fmla="*/ 521 h 2641"/>
                <a:gd name="T40" fmla="*/ 0 w 3424"/>
                <a:gd name="T41" fmla="*/ 237 h 2641"/>
                <a:gd name="T42" fmla="*/ 2222 w 3424"/>
                <a:gd name="T43" fmla="*/ 221 h 2641"/>
                <a:gd name="T44" fmla="*/ 2427 w 3424"/>
                <a:gd name="T45" fmla="*/ 23 h 2641"/>
                <a:gd name="T46" fmla="*/ 2546 w 3424"/>
                <a:gd name="T47" fmla="*/ 173 h 2641"/>
                <a:gd name="T48" fmla="*/ 3012 w 3424"/>
                <a:gd name="T49" fmla="*/ 996 h 2641"/>
                <a:gd name="T50" fmla="*/ 2949 w 3424"/>
                <a:gd name="T51" fmla="*/ 980 h 2641"/>
                <a:gd name="T52" fmla="*/ 3289 w 3424"/>
                <a:gd name="T53" fmla="*/ 1549 h 2641"/>
                <a:gd name="T54" fmla="*/ 3376 w 3424"/>
                <a:gd name="T55" fmla="*/ 2427 h 2641"/>
                <a:gd name="T56" fmla="*/ 3289 w 3424"/>
                <a:gd name="T57" fmla="*/ 2474 h 2641"/>
                <a:gd name="T58" fmla="*/ 3392 w 3424"/>
                <a:gd name="T59" fmla="*/ 2427 h 2641"/>
                <a:gd name="T60" fmla="*/ 3407 w 3424"/>
                <a:gd name="T61" fmla="*/ 1905 h 2641"/>
                <a:gd name="T62" fmla="*/ 2981 w 3424"/>
                <a:gd name="T63" fmla="*/ 1067 h 2641"/>
                <a:gd name="T64" fmla="*/ 2965 w 3424"/>
                <a:gd name="T65" fmla="*/ 940 h 2641"/>
                <a:gd name="T66" fmla="*/ 2925 w 3424"/>
                <a:gd name="T67" fmla="*/ 846 h 2641"/>
                <a:gd name="T68" fmla="*/ 2483 w 3424"/>
                <a:gd name="T69" fmla="*/ 15 h 2641"/>
                <a:gd name="T70" fmla="*/ 2230 w 3424"/>
                <a:gd name="T71" fmla="*/ 229 h 2641"/>
                <a:gd name="T72" fmla="*/ 79 w 3424"/>
                <a:gd name="T73" fmla="*/ 324 h 2641"/>
                <a:gd name="T74" fmla="*/ 190 w 3424"/>
                <a:gd name="T75" fmla="*/ 434 h 2641"/>
                <a:gd name="T76" fmla="*/ 253 w 3424"/>
                <a:gd name="T77" fmla="*/ 474 h 2641"/>
                <a:gd name="T78" fmla="*/ 498 w 3424"/>
                <a:gd name="T79" fmla="*/ 387 h 2641"/>
                <a:gd name="T80" fmla="*/ 474 w 3424"/>
                <a:gd name="T81" fmla="*/ 434 h 2641"/>
                <a:gd name="T82" fmla="*/ 791 w 3424"/>
                <a:gd name="T83" fmla="*/ 442 h 2641"/>
                <a:gd name="T84" fmla="*/ 838 w 3424"/>
                <a:gd name="T85" fmla="*/ 537 h 2641"/>
                <a:gd name="T86" fmla="*/ 1107 w 3424"/>
                <a:gd name="T87" fmla="*/ 687 h 2641"/>
                <a:gd name="T88" fmla="*/ 1265 w 3424"/>
                <a:gd name="T89" fmla="*/ 600 h 2641"/>
                <a:gd name="T90" fmla="*/ 1376 w 3424"/>
                <a:gd name="T91" fmla="*/ 498 h 2641"/>
                <a:gd name="T92" fmla="*/ 1921 w 3424"/>
                <a:gd name="T93" fmla="*/ 774 h 2641"/>
                <a:gd name="T94" fmla="*/ 2150 w 3424"/>
                <a:gd name="T95" fmla="*/ 1241 h 2641"/>
                <a:gd name="T96" fmla="*/ 2214 w 3424"/>
                <a:gd name="T97" fmla="*/ 1423 h 2641"/>
                <a:gd name="T98" fmla="*/ 2261 w 3424"/>
                <a:gd name="T99" fmla="*/ 1533 h 2641"/>
                <a:gd name="T100" fmla="*/ 2435 w 3424"/>
                <a:gd name="T101" fmla="*/ 1865 h 2641"/>
                <a:gd name="T102" fmla="*/ 2546 w 3424"/>
                <a:gd name="T103" fmla="*/ 1849 h 2641"/>
                <a:gd name="T104" fmla="*/ 2712 w 3424"/>
                <a:gd name="T105" fmla="*/ 2189 h 2641"/>
                <a:gd name="T106" fmla="*/ 3107 w 3424"/>
                <a:gd name="T107" fmla="*/ 2466 h 2641"/>
                <a:gd name="T108" fmla="*/ 3044 w 3424"/>
                <a:gd name="T109" fmla="*/ 2553 h 2641"/>
                <a:gd name="T110" fmla="*/ 3265 w 3424"/>
                <a:gd name="T111" fmla="*/ 1944 h 2641"/>
                <a:gd name="T112" fmla="*/ 3115 w 3424"/>
                <a:gd name="T113" fmla="*/ 1810 h 2641"/>
                <a:gd name="T114" fmla="*/ 3226 w 3424"/>
                <a:gd name="T115" fmla="*/ 1691 h 2641"/>
                <a:gd name="T116" fmla="*/ 3178 w 3424"/>
                <a:gd name="T117" fmla="*/ 1881 h 2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24" h="2641">
                  <a:moveTo>
                    <a:pt x="3281" y="2640"/>
                  </a:moveTo>
                  <a:lnTo>
                    <a:pt x="3281" y="2640"/>
                  </a:lnTo>
                  <a:cubicBezTo>
                    <a:pt x="3273" y="2640"/>
                    <a:pt x="3273" y="2640"/>
                    <a:pt x="3273" y="2640"/>
                  </a:cubicBezTo>
                  <a:cubicBezTo>
                    <a:pt x="3273" y="2640"/>
                    <a:pt x="3265" y="2632"/>
                    <a:pt x="3297" y="2593"/>
                  </a:cubicBezTo>
                  <a:cubicBezTo>
                    <a:pt x="3313" y="2569"/>
                    <a:pt x="3336" y="2529"/>
                    <a:pt x="3344" y="2506"/>
                  </a:cubicBezTo>
                  <a:cubicBezTo>
                    <a:pt x="3344" y="2498"/>
                    <a:pt x="3344" y="2498"/>
                    <a:pt x="3344" y="2498"/>
                  </a:cubicBezTo>
                  <a:cubicBezTo>
                    <a:pt x="3336" y="2490"/>
                    <a:pt x="3328" y="2490"/>
                    <a:pt x="3320" y="2490"/>
                  </a:cubicBezTo>
                  <a:cubicBezTo>
                    <a:pt x="3313" y="2482"/>
                    <a:pt x="3305" y="2482"/>
                    <a:pt x="3297" y="2482"/>
                  </a:cubicBezTo>
                  <a:lnTo>
                    <a:pt x="3289" y="2482"/>
                  </a:lnTo>
                  <a:cubicBezTo>
                    <a:pt x="3265" y="2482"/>
                    <a:pt x="3257" y="2513"/>
                    <a:pt x="3249" y="2529"/>
                  </a:cubicBezTo>
                  <a:cubicBezTo>
                    <a:pt x="3241" y="2545"/>
                    <a:pt x="3234" y="2553"/>
                    <a:pt x="3218" y="2553"/>
                  </a:cubicBezTo>
                  <a:cubicBezTo>
                    <a:pt x="3210" y="2553"/>
                    <a:pt x="3202" y="2545"/>
                    <a:pt x="3178" y="2545"/>
                  </a:cubicBezTo>
                  <a:lnTo>
                    <a:pt x="3178" y="2545"/>
                  </a:lnTo>
                  <a:cubicBezTo>
                    <a:pt x="3170" y="2545"/>
                    <a:pt x="3162" y="2537"/>
                    <a:pt x="3154" y="2537"/>
                  </a:cubicBezTo>
                  <a:cubicBezTo>
                    <a:pt x="3147" y="2537"/>
                    <a:pt x="3139" y="2545"/>
                    <a:pt x="3139" y="2545"/>
                  </a:cubicBezTo>
                  <a:cubicBezTo>
                    <a:pt x="3131" y="2553"/>
                    <a:pt x="3123" y="2553"/>
                    <a:pt x="3115" y="2561"/>
                  </a:cubicBezTo>
                  <a:cubicBezTo>
                    <a:pt x="3107" y="2561"/>
                    <a:pt x="3099" y="2569"/>
                    <a:pt x="3099" y="2569"/>
                  </a:cubicBezTo>
                  <a:cubicBezTo>
                    <a:pt x="3099" y="2569"/>
                    <a:pt x="3091" y="2577"/>
                    <a:pt x="3083" y="2577"/>
                  </a:cubicBezTo>
                  <a:cubicBezTo>
                    <a:pt x="3083" y="2577"/>
                    <a:pt x="3067" y="2569"/>
                    <a:pt x="3044" y="2561"/>
                  </a:cubicBezTo>
                  <a:cubicBezTo>
                    <a:pt x="3020" y="2553"/>
                    <a:pt x="3004" y="2545"/>
                    <a:pt x="3004" y="2537"/>
                  </a:cubicBezTo>
                  <a:cubicBezTo>
                    <a:pt x="3004" y="2521"/>
                    <a:pt x="3012" y="2513"/>
                    <a:pt x="3020" y="2506"/>
                  </a:cubicBezTo>
                  <a:cubicBezTo>
                    <a:pt x="3020" y="2498"/>
                    <a:pt x="3028" y="2498"/>
                    <a:pt x="3028" y="2490"/>
                  </a:cubicBezTo>
                  <a:cubicBezTo>
                    <a:pt x="3036" y="2482"/>
                    <a:pt x="3044" y="2482"/>
                    <a:pt x="3052" y="2482"/>
                  </a:cubicBezTo>
                  <a:cubicBezTo>
                    <a:pt x="3060" y="2482"/>
                    <a:pt x="3076" y="2490"/>
                    <a:pt x="3091" y="2498"/>
                  </a:cubicBezTo>
                  <a:cubicBezTo>
                    <a:pt x="3099" y="2506"/>
                    <a:pt x="3099" y="2513"/>
                    <a:pt x="3099" y="2513"/>
                  </a:cubicBezTo>
                  <a:cubicBezTo>
                    <a:pt x="3107" y="2513"/>
                    <a:pt x="3107" y="2506"/>
                    <a:pt x="3107" y="2506"/>
                  </a:cubicBezTo>
                  <a:cubicBezTo>
                    <a:pt x="3107" y="2498"/>
                    <a:pt x="3115" y="2498"/>
                    <a:pt x="3115" y="2490"/>
                  </a:cubicBezTo>
                  <a:cubicBezTo>
                    <a:pt x="3123" y="2482"/>
                    <a:pt x="3123" y="2482"/>
                    <a:pt x="3123" y="2474"/>
                  </a:cubicBezTo>
                  <a:lnTo>
                    <a:pt x="3115" y="2474"/>
                  </a:lnTo>
                  <a:cubicBezTo>
                    <a:pt x="3115" y="2474"/>
                    <a:pt x="3115" y="2474"/>
                    <a:pt x="3107" y="2474"/>
                  </a:cubicBezTo>
                  <a:cubicBezTo>
                    <a:pt x="3107" y="2482"/>
                    <a:pt x="3099" y="2482"/>
                    <a:pt x="3091" y="2482"/>
                  </a:cubicBezTo>
                  <a:cubicBezTo>
                    <a:pt x="3076" y="2482"/>
                    <a:pt x="3052" y="2466"/>
                    <a:pt x="3036" y="2458"/>
                  </a:cubicBezTo>
                  <a:cubicBezTo>
                    <a:pt x="3036" y="2450"/>
                    <a:pt x="3028" y="2450"/>
                    <a:pt x="3028" y="2450"/>
                  </a:cubicBezTo>
                  <a:cubicBezTo>
                    <a:pt x="3012" y="2434"/>
                    <a:pt x="2988" y="2419"/>
                    <a:pt x="2973" y="2395"/>
                  </a:cubicBezTo>
                  <a:cubicBezTo>
                    <a:pt x="2957" y="2355"/>
                    <a:pt x="2925" y="2324"/>
                    <a:pt x="2886" y="2284"/>
                  </a:cubicBezTo>
                  <a:cubicBezTo>
                    <a:pt x="2870" y="2269"/>
                    <a:pt x="2854" y="2260"/>
                    <a:pt x="2838" y="2260"/>
                  </a:cubicBezTo>
                  <a:cubicBezTo>
                    <a:pt x="2823" y="2260"/>
                    <a:pt x="2807" y="2269"/>
                    <a:pt x="2799" y="2269"/>
                  </a:cubicBezTo>
                  <a:cubicBezTo>
                    <a:pt x="2783" y="2269"/>
                    <a:pt x="2775" y="2276"/>
                    <a:pt x="2767" y="2276"/>
                  </a:cubicBezTo>
                  <a:cubicBezTo>
                    <a:pt x="2743" y="2276"/>
                    <a:pt x="2736" y="2260"/>
                    <a:pt x="2728" y="2237"/>
                  </a:cubicBezTo>
                  <a:cubicBezTo>
                    <a:pt x="2720" y="2221"/>
                    <a:pt x="2720" y="2205"/>
                    <a:pt x="2704" y="2189"/>
                  </a:cubicBezTo>
                  <a:cubicBezTo>
                    <a:pt x="2680" y="2158"/>
                    <a:pt x="2656" y="2102"/>
                    <a:pt x="2648" y="2071"/>
                  </a:cubicBezTo>
                  <a:lnTo>
                    <a:pt x="2648" y="2071"/>
                  </a:lnTo>
                  <a:cubicBezTo>
                    <a:pt x="2648" y="2047"/>
                    <a:pt x="2648" y="2047"/>
                    <a:pt x="2633" y="2039"/>
                  </a:cubicBezTo>
                  <a:cubicBezTo>
                    <a:pt x="2625" y="2039"/>
                    <a:pt x="2625" y="2039"/>
                    <a:pt x="2625" y="2039"/>
                  </a:cubicBezTo>
                  <a:cubicBezTo>
                    <a:pt x="2609" y="2031"/>
                    <a:pt x="2601" y="2031"/>
                    <a:pt x="2601" y="2007"/>
                  </a:cubicBezTo>
                  <a:cubicBezTo>
                    <a:pt x="2601" y="2000"/>
                    <a:pt x="2601" y="1992"/>
                    <a:pt x="2601" y="1992"/>
                  </a:cubicBezTo>
                  <a:cubicBezTo>
                    <a:pt x="2601" y="1992"/>
                    <a:pt x="2601" y="1992"/>
                    <a:pt x="2593" y="2000"/>
                  </a:cubicBezTo>
                  <a:cubicBezTo>
                    <a:pt x="2593" y="2000"/>
                    <a:pt x="2593" y="2000"/>
                    <a:pt x="2585" y="2000"/>
                  </a:cubicBezTo>
                  <a:cubicBezTo>
                    <a:pt x="2570" y="2000"/>
                    <a:pt x="2538" y="1960"/>
                    <a:pt x="2530" y="1936"/>
                  </a:cubicBezTo>
                  <a:cubicBezTo>
                    <a:pt x="2522" y="1913"/>
                    <a:pt x="2522" y="1873"/>
                    <a:pt x="2538" y="1841"/>
                  </a:cubicBezTo>
                  <a:cubicBezTo>
                    <a:pt x="2538" y="1834"/>
                    <a:pt x="2538" y="1826"/>
                    <a:pt x="2538" y="1826"/>
                  </a:cubicBezTo>
                  <a:cubicBezTo>
                    <a:pt x="2538" y="1818"/>
                    <a:pt x="2530" y="1818"/>
                    <a:pt x="2514" y="1826"/>
                  </a:cubicBezTo>
                  <a:cubicBezTo>
                    <a:pt x="2514" y="1826"/>
                    <a:pt x="2514" y="1826"/>
                    <a:pt x="2506" y="1826"/>
                  </a:cubicBezTo>
                  <a:cubicBezTo>
                    <a:pt x="2498" y="1826"/>
                    <a:pt x="2498" y="1826"/>
                    <a:pt x="2490" y="1818"/>
                  </a:cubicBezTo>
                  <a:cubicBezTo>
                    <a:pt x="2483" y="1818"/>
                    <a:pt x="2475" y="1810"/>
                    <a:pt x="2467" y="1802"/>
                  </a:cubicBezTo>
                  <a:cubicBezTo>
                    <a:pt x="2459" y="1802"/>
                    <a:pt x="2459" y="1802"/>
                    <a:pt x="2459" y="1802"/>
                  </a:cubicBezTo>
                  <a:cubicBezTo>
                    <a:pt x="2459" y="1810"/>
                    <a:pt x="2467" y="1810"/>
                    <a:pt x="2467" y="1818"/>
                  </a:cubicBezTo>
                  <a:cubicBezTo>
                    <a:pt x="2475" y="1826"/>
                    <a:pt x="2483" y="1834"/>
                    <a:pt x="2483" y="1849"/>
                  </a:cubicBezTo>
                  <a:cubicBezTo>
                    <a:pt x="2490" y="1857"/>
                    <a:pt x="2490" y="1865"/>
                    <a:pt x="2490" y="1873"/>
                  </a:cubicBezTo>
                  <a:cubicBezTo>
                    <a:pt x="2483" y="1873"/>
                    <a:pt x="2475" y="1881"/>
                    <a:pt x="2467" y="1881"/>
                  </a:cubicBezTo>
                  <a:cubicBezTo>
                    <a:pt x="2459" y="1881"/>
                    <a:pt x="2443" y="1873"/>
                    <a:pt x="2427" y="1873"/>
                  </a:cubicBezTo>
                  <a:cubicBezTo>
                    <a:pt x="2403" y="1857"/>
                    <a:pt x="2348" y="1802"/>
                    <a:pt x="2308" y="1747"/>
                  </a:cubicBezTo>
                  <a:cubicBezTo>
                    <a:pt x="2293" y="1707"/>
                    <a:pt x="2285" y="1691"/>
                    <a:pt x="2277" y="1668"/>
                  </a:cubicBezTo>
                  <a:cubicBezTo>
                    <a:pt x="2269" y="1652"/>
                    <a:pt x="2269" y="1636"/>
                    <a:pt x="2253" y="1612"/>
                  </a:cubicBezTo>
                  <a:cubicBezTo>
                    <a:pt x="2245" y="1596"/>
                    <a:pt x="2245" y="1589"/>
                    <a:pt x="2237" y="1589"/>
                  </a:cubicBezTo>
                  <a:lnTo>
                    <a:pt x="2230" y="1589"/>
                  </a:lnTo>
                  <a:cubicBezTo>
                    <a:pt x="2230" y="1596"/>
                    <a:pt x="2222" y="1596"/>
                    <a:pt x="2214" y="1596"/>
                  </a:cubicBezTo>
                  <a:cubicBezTo>
                    <a:pt x="2214" y="1596"/>
                    <a:pt x="2206" y="1596"/>
                    <a:pt x="2206" y="1589"/>
                  </a:cubicBezTo>
                  <a:cubicBezTo>
                    <a:pt x="2198" y="1589"/>
                    <a:pt x="2190" y="1581"/>
                    <a:pt x="2198" y="1581"/>
                  </a:cubicBezTo>
                  <a:cubicBezTo>
                    <a:pt x="2198" y="1573"/>
                    <a:pt x="2206" y="1565"/>
                    <a:pt x="2222" y="1565"/>
                  </a:cubicBezTo>
                  <a:lnTo>
                    <a:pt x="2230" y="1565"/>
                  </a:lnTo>
                  <a:cubicBezTo>
                    <a:pt x="2245" y="1557"/>
                    <a:pt x="2253" y="1549"/>
                    <a:pt x="2253" y="1533"/>
                  </a:cubicBezTo>
                  <a:cubicBezTo>
                    <a:pt x="2253" y="1517"/>
                    <a:pt x="2269" y="1502"/>
                    <a:pt x="2277" y="1478"/>
                  </a:cubicBezTo>
                  <a:cubicBezTo>
                    <a:pt x="2285" y="1462"/>
                    <a:pt x="2301" y="1438"/>
                    <a:pt x="2301" y="1423"/>
                  </a:cubicBezTo>
                  <a:cubicBezTo>
                    <a:pt x="2301" y="1415"/>
                    <a:pt x="2308" y="1399"/>
                    <a:pt x="2301" y="1399"/>
                  </a:cubicBezTo>
                  <a:cubicBezTo>
                    <a:pt x="2301" y="1391"/>
                    <a:pt x="2293" y="1391"/>
                    <a:pt x="2293" y="1391"/>
                  </a:cubicBezTo>
                  <a:cubicBezTo>
                    <a:pt x="2285" y="1391"/>
                    <a:pt x="2285" y="1391"/>
                    <a:pt x="2277" y="1391"/>
                  </a:cubicBezTo>
                  <a:cubicBezTo>
                    <a:pt x="2269" y="1391"/>
                    <a:pt x="2269" y="1391"/>
                    <a:pt x="2269" y="1391"/>
                  </a:cubicBezTo>
                  <a:cubicBezTo>
                    <a:pt x="2253" y="1391"/>
                    <a:pt x="2245" y="1391"/>
                    <a:pt x="2230" y="1359"/>
                  </a:cubicBezTo>
                  <a:cubicBezTo>
                    <a:pt x="2222" y="1351"/>
                    <a:pt x="2214" y="1343"/>
                    <a:pt x="2214" y="1343"/>
                  </a:cubicBezTo>
                  <a:cubicBezTo>
                    <a:pt x="2206" y="1343"/>
                    <a:pt x="2206" y="1351"/>
                    <a:pt x="2206" y="1367"/>
                  </a:cubicBezTo>
                  <a:cubicBezTo>
                    <a:pt x="2206" y="1383"/>
                    <a:pt x="2214" y="1399"/>
                    <a:pt x="2222" y="1423"/>
                  </a:cubicBezTo>
                  <a:cubicBezTo>
                    <a:pt x="2222" y="1430"/>
                    <a:pt x="2230" y="1438"/>
                    <a:pt x="2237" y="1454"/>
                  </a:cubicBezTo>
                  <a:cubicBezTo>
                    <a:pt x="2237" y="1462"/>
                    <a:pt x="2237" y="1470"/>
                    <a:pt x="2230" y="1478"/>
                  </a:cubicBezTo>
                  <a:cubicBezTo>
                    <a:pt x="2222" y="1486"/>
                    <a:pt x="2206" y="1486"/>
                    <a:pt x="2190" y="1486"/>
                  </a:cubicBezTo>
                  <a:cubicBezTo>
                    <a:pt x="2182" y="1486"/>
                    <a:pt x="2182" y="1486"/>
                    <a:pt x="2182" y="1486"/>
                  </a:cubicBezTo>
                  <a:cubicBezTo>
                    <a:pt x="2174" y="1494"/>
                    <a:pt x="2166" y="1486"/>
                    <a:pt x="2158" y="1478"/>
                  </a:cubicBezTo>
                  <a:cubicBezTo>
                    <a:pt x="2150" y="1470"/>
                    <a:pt x="2143" y="1446"/>
                    <a:pt x="2143" y="1415"/>
                  </a:cubicBezTo>
                  <a:cubicBezTo>
                    <a:pt x="2143" y="1391"/>
                    <a:pt x="2135" y="1383"/>
                    <a:pt x="2135" y="1367"/>
                  </a:cubicBezTo>
                  <a:cubicBezTo>
                    <a:pt x="2127" y="1359"/>
                    <a:pt x="2127" y="1351"/>
                    <a:pt x="2119" y="1336"/>
                  </a:cubicBezTo>
                  <a:cubicBezTo>
                    <a:pt x="2119" y="1312"/>
                    <a:pt x="2127" y="1296"/>
                    <a:pt x="2135" y="1280"/>
                  </a:cubicBezTo>
                  <a:cubicBezTo>
                    <a:pt x="2135" y="1264"/>
                    <a:pt x="2143" y="1256"/>
                    <a:pt x="2143" y="1241"/>
                  </a:cubicBezTo>
                  <a:cubicBezTo>
                    <a:pt x="2143" y="1225"/>
                    <a:pt x="2143" y="1209"/>
                    <a:pt x="2150" y="1201"/>
                  </a:cubicBezTo>
                  <a:cubicBezTo>
                    <a:pt x="2150" y="1170"/>
                    <a:pt x="2150" y="1138"/>
                    <a:pt x="2158" y="1106"/>
                  </a:cubicBezTo>
                  <a:cubicBezTo>
                    <a:pt x="2166" y="1067"/>
                    <a:pt x="2158" y="1035"/>
                    <a:pt x="2150" y="1003"/>
                  </a:cubicBezTo>
                  <a:cubicBezTo>
                    <a:pt x="2150" y="1003"/>
                    <a:pt x="2150" y="996"/>
                    <a:pt x="2150" y="988"/>
                  </a:cubicBezTo>
                  <a:cubicBezTo>
                    <a:pt x="2150" y="988"/>
                    <a:pt x="2150" y="980"/>
                    <a:pt x="2143" y="972"/>
                  </a:cubicBezTo>
                  <a:cubicBezTo>
                    <a:pt x="2143" y="948"/>
                    <a:pt x="2143" y="940"/>
                    <a:pt x="2119" y="932"/>
                  </a:cubicBezTo>
                  <a:cubicBezTo>
                    <a:pt x="2095" y="924"/>
                    <a:pt x="2079" y="893"/>
                    <a:pt x="2071" y="861"/>
                  </a:cubicBezTo>
                  <a:cubicBezTo>
                    <a:pt x="2064" y="822"/>
                    <a:pt x="2055" y="822"/>
                    <a:pt x="1992" y="822"/>
                  </a:cubicBezTo>
                  <a:cubicBezTo>
                    <a:pt x="1984" y="822"/>
                    <a:pt x="1984" y="822"/>
                    <a:pt x="1984" y="822"/>
                  </a:cubicBezTo>
                  <a:cubicBezTo>
                    <a:pt x="1945" y="822"/>
                    <a:pt x="1929" y="798"/>
                    <a:pt x="1913" y="782"/>
                  </a:cubicBezTo>
                  <a:cubicBezTo>
                    <a:pt x="1905" y="766"/>
                    <a:pt x="1890" y="750"/>
                    <a:pt x="1874" y="743"/>
                  </a:cubicBezTo>
                  <a:cubicBezTo>
                    <a:pt x="1826" y="711"/>
                    <a:pt x="1811" y="695"/>
                    <a:pt x="1787" y="664"/>
                  </a:cubicBezTo>
                  <a:cubicBezTo>
                    <a:pt x="1787" y="656"/>
                    <a:pt x="1779" y="648"/>
                    <a:pt x="1779" y="648"/>
                  </a:cubicBezTo>
                  <a:cubicBezTo>
                    <a:pt x="1771" y="632"/>
                    <a:pt x="1771" y="632"/>
                    <a:pt x="1747" y="624"/>
                  </a:cubicBezTo>
                  <a:cubicBezTo>
                    <a:pt x="1739" y="616"/>
                    <a:pt x="1708" y="600"/>
                    <a:pt x="1684" y="569"/>
                  </a:cubicBezTo>
                  <a:cubicBezTo>
                    <a:pt x="1653" y="545"/>
                    <a:pt x="1621" y="513"/>
                    <a:pt x="1597" y="506"/>
                  </a:cubicBezTo>
                  <a:cubicBezTo>
                    <a:pt x="1589" y="506"/>
                    <a:pt x="1589" y="506"/>
                    <a:pt x="1581" y="506"/>
                  </a:cubicBezTo>
                  <a:cubicBezTo>
                    <a:pt x="1550" y="482"/>
                    <a:pt x="1518" y="474"/>
                    <a:pt x="1455" y="466"/>
                  </a:cubicBezTo>
                  <a:cubicBezTo>
                    <a:pt x="1447" y="466"/>
                    <a:pt x="1439" y="466"/>
                    <a:pt x="1431" y="466"/>
                  </a:cubicBezTo>
                  <a:cubicBezTo>
                    <a:pt x="1407" y="466"/>
                    <a:pt x="1407" y="466"/>
                    <a:pt x="1400" y="474"/>
                  </a:cubicBezTo>
                  <a:cubicBezTo>
                    <a:pt x="1400" y="482"/>
                    <a:pt x="1391" y="490"/>
                    <a:pt x="1384" y="498"/>
                  </a:cubicBezTo>
                  <a:cubicBezTo>
                    <a:pt x="1368" y="506"/>
                    <a:pt x="1368" y="513"/>
                    <a:pt x="1368" y="521"/>
                  </a:cubicBezTo>
                  <a:cubicBezTo>
                    <a:pt x="1368" y="521"/>
                    <a:pt x="1368" y="529"/>
                    <a:pt x="1376" y="529"/>
                  </a:cubicBezTo>
                  <a:cubicBezTo>
                    <a:pt x="1384" y="537"/>
                    <a:pt x="1384" y="537"/>
                    <a:pt x="1391" y="545"/>
                  </a:cubicBezTo>
                  <a:cubicBezTo>
                    <a:pt x="1391" y="553"/>
                    <a:pt x="1391" y="553"/>
                    <a:pt x="1391" y="561"/>
                  </a:cubicBezTo>
                  <a:cubicBezTo>
                    <a:pt x="1384" y="569"/>
                    <a:pt x="1376" y="569"/>
                    <a:pt x="1360" y="569"/>
                  </a:cubicBezTo>
                  <a:cubicBezTo>
                    <a:pt x="1352" y="569"/>
                    <a:pt x="1344" y="569"/>
                    <a:pt x="1336" y="569"/>
                  </a:cubicBezTo>
                  <a:cubicBezTo>
                    <a:pt x="1313" y="569"/>
                    <a:pt x="1297" y="577"/>
                    <a:pt x="1289" y="593"/>
                  </a:cubicBezTo>
                  <a:cubicBezTo>
                    <a:pt x="1281" y="593"/>
                    <a:pt x="1281" y="600"/>
                    <a:pt x="1273" y="600"/>
                  </a:cubicBezTo>
                  <a:cubicBezTo>
                    <a:pt x="1273" y="600"/>
                    <a:pt x="1265" y="600"/>
                    <a:pt x="1265" y="608"/>
                  </a:cubicBezTo>
                  <a:cubicBezTo>
                    <a:pt x="1257" y="608"/>
                    <a:pt x="1249" y="616"/>
                    <a:pt x="1249" y="640"/>
                  </a:cubicBezTo>
                  <a:cubicBezTo>
                    <a:pt x="1249" y="687"/>
                    <a:pt x="1170" y="727"/>
                    <a:pt x="1154" y="743"/>
                  </a:cubicBezTo>
                  <a:cubicBezTo>
                    <a:pt x="1147" y="743"/>
                    <a:pt x="1138" y="743"/>
                    <a:pt x="1131" y="743"/>
                  </a:cubicBezTo>
                  <a:cubicBezTo>
                    <a:pt x="1123" y="743"/>
                    <a:pt x="1123" y="743"/>
                    <a:pt x="1115" y="735"/>
                  </a:cubicBezTo>
                  <a:cubicBezTo>
                    <a:pt x="1115" y="735"/>
                    <a:pt x="1115" y="727"/>
                    <a:pt x="1123" y="719"/>
                  </a:cubicBezTo>
                  <a:cubicBezTo>
                    <a:pt x="1147" y="703"/>
                    <a:pt x="1170" y="695"/>
                    <a:pt x="1194" y="679"/>
                  </a:cubicBezTo>
                  <a:cubicBezTo>
                    <a:pt x="1218" y="672"/>
                    <a:pt x="1225" y="656"/>
                    <a:pt x="1225" y="656"/>
                  </a:cubicBezTo>
                  <a:cubicBezTo>
                    <a:pt x="1225" y="648"/>
                    <a:pt x="1225" y="648"/>
                    <a:pt x="1218" y="648"/>
                  </a:cubicBezTo>
                  <a:lnTo>
                    <a:pt x="1218" y="648"/>
                  </a:lnTo>
                  <a:cubicBezTo>
                    <a:pt x="1210" y="648"/>
                    <a:pt x="1202" y="656"/>
                    <a:pt x="1186" y="664"/>
                  </a:cubicBezTo>
                  <a:cubicBezTo>
                    <a:pt x="1162" y="672"/>
                    <a:pt x="1131" y="687"/>
                    <a:pt x="1107" y="695"/>
                  </a:cubicBezTo>
                  <a:cubicBezTo>
                    <a:pt x="1091" y="703"/>
                    <a:pt x="1075" y="703"/>
                    <a:pt x="1060" y="711"/>
                  </a:cubicBezTo>
                  <a:cubicBezTo>
                    <a:pt x="1028" y="719"/>
                    <a:pt x="1004" y="727"/>
                    <a:pt x="988" y="719"/>
                  </a:cubicBezTo>
                  <a:cubicBezTo>
                    <a:pt x="973" y="711"/>
                    <a:pt x="949" y="687"/>
                    <a:pt x="949" y="672"/>
                  </a:cubicBezTo>
                  <a:cubicBezTo>
                    <a:pt x="941" y="672"/>
                    <a:pt x="941" y="664"/>
                    <a:pt x="941" y="664"/>
                  </a:cubicBezTo>
                  <a:cubicBezTo>
                    <a:pt x="949" y="656"/>
                    <a:pt x="949" y="656"/>
                    <a:pt x="957" y="656"/>
                  </a:cubicBezTo>
                  <a:cubicBezTo>
                    <a:pt x="965" y="648"/>
                    <a:pt x="965" y="648"/>
                    <a:pt x="965" y="640"/>
                  </a:cubicBezTo>
                  <a:cubicBezTo>
                    <a:pt x="965" y="640"/>
                    <a:pt x="957" y="616"/>
                    <a:pt x="838" y="545"/>
                  </a:cubicBezTo>
                  <a:cubicBezTo>
                    <a:pt x="830" y="545"/>
                    <a:pt x="830" y="545"/>
                    <a:pt x="830" y="545"/>
                  </a:cubicBezTo>
                  <a:lnTo>
                    <a:pt x="830" y="545"/>
                  </a:lnTo>
                  <a:cubicBezTo>
                    <a:pt x="822" y="537"/>
                    <a:pt x="830" y="537"/>
                    <a:pt x="838" y="529"/>
                  </a:cubicBezTo>
                  <a:cubicBezTo>
                    <a:pt x="838" y="521"/>
                    <a:pt x="846" y="521"/>
                    <a:pt x="838" y="513"/>
                  </a:cubicBezTo>
                  <a:lnTo>
                    <a:pt x="838" y="513"/>
                  </a:lnTo>
                  <a:cubicBezTo>
                    <a:pt x="830" y="506"/>
                    <a:pt x="830" y="498"/>
                    <a:pt x="822" y="482"/>
                  </a:cubicBezTo>
                  <a:cubicBezTo>
                    <a:pt x="814" y="466"/>
                    <a:pt x="830" y="458"/>
                    <a:pt x="838" y="458"/>
                  </a:cubicBezTo>
                  <a:cubicBezTo>
                    <a:pt x="846" y="450"/>
                    <a:pt x="854" y="450"/>
                    <a:pt x="854" y="442"/>
                  </a:cubicBezTo>
                  <a:lnTo>
                    <a:pt x="854" y="442"/>
                  </a:lnTo>
                  <a:cubicBezTo>
                    <a:pt x="846" y="442"/>
                    <a:pt x="846" y="442"/>
                    <a:pt x="846" y="442"/>
                  </a:cubicBezTo>
                  <a:cubicBezTo>
                    <a:pt x="838" y="450"/>
                    <a:pt x="822" y="458"/>
                    <a:pt x="814" y="450"/>
                  </a:cubicBezTo>
                  <a:cubicBezTo>
                    <a:pt x="807" y="450"/>
                    <a:pt x="799" y="450"/>
                    <a:pt x="799" y="450"/>
                  </a:cubicBezTo>
                  <a:cubicBezTo>
                    <a:pt x="791" y="450"/>
                    <a:pt x="791" y="450"/>
                    <a:pt x="775" y="466"/>
                  </a:cubicBezTo>
                  <a:cubicBezTo>
                    <a:pt x="775" y="474"/>
                    <a:pt x="775" y="474"/>
                    <a:pt x="775" y="474"/>
                  </a:cubicBezTo>
                  <a:cubicBezTo>
                    <a:pt x="775" y="482"/>
                    <a:pt x="783" y="482"/>
                    <a:pt x="783" y="490"/>
                  </a:cubicBezTo>
                  <a:cubicBezTo>
                    <a:pt x="799" y="490"/>
                    <a:pt x="807" y="498"/>
                    <a:pt x="814" y="506"/>
                  </a:cubicBezTo>
                  <a:cubicBezTo>
                    <a:pt x="822" y="529"/>
                    <a:pt x="814" y="537"/>
                    <a:pt x="814" y="537"/>
                  </a:cubicBezTo>
                  <a:lnTo>
                    <a:pt x="814" y="537"/>
                  </a:lnTo>
                  <a:cubicBezTo>
                    <a:pt x="807" y="537"/>
                    <a:pt x="807" y="537"/>
                    <a:pt x="799" y="529"/>
                  </a:cubicBezTo>
                  <a:cubicBezTo>
                    <a:pt x="775" y="506"/>
                    <a:pt x="585" y="450"/>
                    <a:pt x="546" y="450"/>
                  </a:cubicBezTo>
                  <a:cubicBezTo>
                    <a:pt x="538" y="450"/>
                    <a:pt x="530" y="450"/>
                    <a:pt x="522" y="450"/>
                  </a:cubicBezTo>
                  <a:cubicBezTo>
                    <a:pt x="514" y="450"/>
                    <a:pt x="514" y="450"/>
                    <a:pt x="506" y="450"/>
                  </a:cubicBezTo>
                  <a:cubicBezTo>
                    <a:pt x="490" y="450"/>
                    <a:pt x="482" y="450"/>
                    <a:pt x="474" y="442"/>
                  </a:cubicBezTo>
                  <a:cubicBezTo>
                    <a:pt x="474" y="434"/>
                    <a:pt x="467" y="434"/>
                    <a:pt x="467" y="426"/>
                  </a:cubicBezTo>
                  <a:cubicBezTo>
                    <a:pt x="467" y="426"/>
                    <a:pt x="474" y="426"/>
                    <a:pt x="490" y="419"/>
                  </a:cubicBezTo>
                  <a:cubicBezTo>
                    <a:pt x="506" y="419"/>
                    <a:pt x="522" y="419"/>
                    <a:pt x="530" y="411"/>
                  </a:cubicBezTo>
                  <a:cubicBezTo>
                    <a:pt x="538" y="403"/>
                    <a:pt x="546" y="403"/>
                    <a:pt x="554" y="403"/>
                  </a:cubicBezTo>
                  <a:cubicBezTo>
                    <a:pt x="561" y="403"/>
                    <a:pt x="561" y="403"/>
                    <a:pt x="569" y="403"/>
                  </a:cubicBezTo>
                  <a:cubicBezTo>
                    <a:pt x="577" y="403"/>
                    <a:pt x="585" y="403"/>
                    <a:pt x="593" y="403"/>
                  </a:cubicBezTo>
                  <a:cubicBezTo>
                    <a:pt x="601" y="403"/>
                    <a:pt x="609" y="403"/>
                    <a:pt x="609" y="403"/>
                  </a:cubicBezTo>
                  <a:cubicBezTo>
                    <a:pt x="609" y="403"/>
                    <a:pt x="593" y="395"/>
                    <a:pt x="577" y="387"/>
                  </a:cubicBezTo>
                  <a:cubicBezTo>
                    <a:pt x="569" y="387"/>
                    <a:pt x="569" y="387"/>
                    <a:pt x="561" y="387"/>
                  </a:cubicBezTo>
                  <a:cubicBezTo>
                    <a:pt x="554" y="387"/>
                    <a:pt x="546" y="387"/>
                    <a:pt x="538" y="395"/>
                  </a:cubicBezTo>
                  <a:cubicBezTo>
                    <a:pt x="522" y="395"/>
                    <a:pt x="514" y="395"/>
                    <a:pt x="498" y="395"/>
                  </a:cubicBezTo>
                  <a:cubicBezTo>
                    <a:pt x="467" y="395"/>
                    <a:pt x="467" y="403"/>
                    <a:pt x="467" y="411"/>
                  </a:cubicBezTo>
                  <a:cubicBezTo>
                    <a:pt x="459" y="419"/>
                    <a:pt x="459" y="426"/>
                    <a:pt x="451" y="434"/>
                  </a:cubicBezTo>
                  <a:cubicBezTo>
                    <a:pt x="435" y="458"/>
                    <a:pt x="380" y="466"/>
                    <a:pt x="324" y="482"/>
                  </a:cubicBezTo>
                  <a:cubicBezTo>
                    <a:pt x="316" y="482"/>
                    <a:pt x="308" y="482"/>
                    <a:pt x="301" y="482"/>
                  </a:cubicBezTo>
                  <a:cubicBezTo>
                    <a:pt x="277" y="490"/>
                    <a:pt x="261" y="498"/>
                    <a:pt x="245" y="498"/>
                  </a:cubicBezTo>
                  <a:cubicBezTo>
                    <a:pt x="230" y="506"/>
                    <a:pt x="221" y="513"/>
                    <a:pt x="206" y="513"/>
                  </a:cubicBezTo>
                  <a:lnTo>
                    <a:pt x="198" y="513"/>
                  </a:lnTo>
                  <a:cubicBezTo>
                    <a:pt x="190" y="506"/>
                    <a:pt x="182" y="506"/>
                    <a:pt x="182" y="506"/>
                  </a:cubicBezTo>
                  <a:cubicBezTo>
                    <a:pt x="182" y="498"/>
                    <a:pt x="190" y="498"/>
                    <a:pt x="206" y="490"/>
                  </a:cubicBezTo>
                  <a:cubicBezTo>
                    <a:pt x="221" y="482"/>
                    <a:pt x="230" y="482"/>
                    <a:pt x="237" y="474"/>
                  </a:cubicBezTo>
                  <a:cubicBezTo>
                    <a:pt x="245" y="474"/>
                    <a:pt x="245" y="466"/>
                    <a:pt x="245" y="466"/>
                  </a:cubicBezTo>
                  <a:cubicBezTo>
                    <a:pt x="253" y="458"/>
                    <a:pt x="261" y="450"/>
                    <a:pt x="293" y="442"/>
                  </a:cubicBezTo>
                  <a:lnTo>
                    <a:pt x="301" y="442"/>
                  </a:lnTo>
                  <a:cubicBezTo>
                    <a:pt x="301" y="434"/>
                    <a:pt x="293" y="419"/>
                    <a:pt x="269" y="403"/>
                  </a:cubicBezTo>
                  <a:cubicBezTo>
                    <a:pt x="261" y="403"/>
                    <a:pt x="261" y="403"/>
                    <a:pt x="261" y="403"/>
                  </a:cubicBezTo>
                  <a:cubicBezTo>
                    <a:pt x="253" y="403"/>
                    <a:pt x="253" y="403"/>
                    <a:pt x="253" y="411"/>
                  </a:cubicBezTo>
                  <a:cubicBezTo>
                    <a:pt x="253" y="419"/>
                    <a:pt x="253" y="426"/>
                    <a:pt x="245" y="426"/>
                  </a:cubicBezTo>
                  <a:lnTo>
                    <a:pt x="245" y="426"/>
                  </a:lnTo>
                  <a:cubicBezTo>
                    <a:pt x="237" y="426"/>
                    <a:pt x="230" y="426"/>
                    <a:pt x="230" y="419"/>
                  </a:cubicBezTo>
                  <a:cubicBezTo>
                    <a:pt x="221" y="419"/>
                    <a:pt x="214" y="411"/>
                    <a:pt x="206" y="411"/>
                  </a:cubicBezTo>
                  <a:cubicBezTo>
                    <a:pt x="198" y="419"/>
                    <a:pt x="198" y="419"/>
                    <a:pt x="198" y="434"/>
                  </a:cubicBezTo>
                  <a:cubicBezTo>
                    <a:pt x="198" y="442"/>
                    <a:pt x="198" y="458"/>
                    <a:pt x="182" y="474"/>
                  </a:cubicBezTo>
                  <a:cubicBezTo>
                    <a:pt x="174" y="498"/>
                    <a:pt x="166" y="498"/>
                    <a:pt x="150" y="506"/>
                  </a:cubicBezTo>
                  <a:cubicBezTo>
                    <a:pt x="142" y="513"/>
                    <a:pt x="142" y="521"/>
                    <a:pt x="135" y="529"/>
                  </a:cubicBezTo>
                  <a:cubicBezTo>
                    <a:pt x="127" y="529"/>
                    <a:pt x="119" y="537"/>
                    <a:pt x="111" y="537"/>
                  </a:cubicBezTo>
                  <a:cubicBezTo>
                    <a:pt x="103" y="537"/>
                    <a:pt x="95" y="529"/>
                    <a:pt x="87" y="521"/>
                  </a:cubicBezTo>
                  <a:lnTo>
                    <a:pt x="87" y="521"/>
                  </a:lnTo>
                  <a:cubicBezTo>
                    <a:pt x="87" y="513"/>
                    <a:pt x="87" y="513"/>
                    <a:pt x="87" y="513"/>
                  </a:cubicBezTo>
                  <a:cubicBezTo>
                    <a:pt x="95" y="498"/>
                    <a:pt x="111" y="466"/>
                    <a:pt x="111" y="458"/>
                  </a:cubicBezTo>
                  <a:cubicBezTo>
                    <a:pt x="111" y="450"/>
                    <a:pt x="103" y="442"/>
                    <a:pt x="95" y="434"/>
                  </a:cubicBezTo>
                  <a:cubicBezTo>
                    <a:pt x="87" y="419"/>
                    <a:pt x="79" y="403"/>
                    <a:pt x="79" y="387"/>
                  </a:cubicBezTo>
                  <a:cubicBezTo>
                    <a:pt x="87" y="379"/>
                    <a:pt x="87" y="379"/>
                    <a:pt x="87" y="371"/>
                  </a:cubicBezTo>
                  <a:cubicBezTo>
                    <a:pt x="95" y="355"/>
                    <a:pt x="95" y="347"/>
                    <a:pt x="71" y="324"/>
                  </a:cubicBezTo>
                  <a:cubicBezTo>
                    <a:pt x="71" y="324"/>
                    <a:pt x="63" y="316"/>
                    <a:pt x="48" y="308"/>
                  </a:cubicBezTo>
                  <a:cubicBezTo>
                    <a:pt x="24" y="292"/>
                    <a:pt x="0" y="268"/>
                    <a:pt x="0" y="253"/>
                  </a:cubicBezTo>
                  <a:cubicBezTo>
                    <a:pt x="0" y="245"/>
                    <a:pt x="0" y="237"/>
                    <a:pt x="0" y="237"/>
                  </a:cubicBezTo>
                  <a:cubicBezTo>
                    <a:pt x="24" y="205"/>
                    <a:pt x="933" y="95"/>
                    <a:pt x="1036" y="79"/>
                  </a:cubicBezTo>
                  <a:lnTo>
                    <a:pt x="1036" y="79"/>
                  </a:lnTo>
                  <a:lnTo>
                    <a:pt x="1036" y="79"/>
                  </a:lnTo>
                  <a:cubicBezTo>
                    <a:pt x="1075" y="142"/>
                    <a:pt x="1115" y="205"/>
                    <a:pt x="1123" y="213"/>
                  </a:cubicBezTo>
                  <a:cubicBezTo>
                    <a:pt x="1138" y="213"/>
                    <a:pt x="2158" y="126"/>
                    <a:pt x="2174" y="126"/>
                  </a:cubicBezTo>
                  <a:lnTo>
                    <a:pt x="2174" y="126"/>
                  </a:lnTo>
                  <a:lnTo>
                    <a:pt x="2174" y="126"/>
                  </a:lnTo>
                  <a:cubicBezTo>
                    <a:pt x="2174" y="126"/>
                    <a:pt x="2182" y="134"/>
                    <a:pt x="2198" y="158"/>
                  </a:cubicBezTo>
                  <a:cubicBezTo>
                    <a:pt x="2198" y="166"/>
                    <a:pt x="2198" y="173"/>
                    <a:pt x="2198" y="181"/>
                  </a:cubicBezTo>
                  <a:cubicBezTo>
                    <a:pt x="2198" y="205"/>
                    <a:pt x="2198" y="221"/>
                    <a:pt x="2222" y="221"/>
                  </a:cubicBezTo>
                  <a:cubicBezTo>
                    <a:pt x="2222" y="221"/>
                    <a:pt x="2230" y="221"/>
                    <a:pt x="2237" y="221"/>
                  </a:cubicBezTo>
                  <a:cubicBezTo>
                    <a:pt x="2237" y="221"/>
                    <a:pt x="2245" y="221"/>
                    <a:pt x="2253" y="221"/>
                  </a:cubicBezTo>
                  <a:cubicBezTo>
                    <a:pt x="2261" y="221"/>
                    <a:pt x="2269" y="221"/>
                    <a:pt x="2269" y="197"/>
                  </a:cubicBezTo>
                  <a:cubicBezTo>
                    <a:pt x="2269" y="189"/>
                    <a:pt x="2269" y="173"/>
                    <a:pt x="2269" y="158"/>
                  </a:cubicBezTo>
                  <a:cubicBezTo>
                    <a:pt x="2277" y="134"/>
                    <a:pt x="2277" y="102"/>
                    <a:pt x="2261" y="79"/>
                  </a:cubicBezTo>
                  <a:cubicBezTo>
                    <a:pt x="2245" y="55"/>
                    <a:pt x="2245" y="39"/>
                    <a:pt x="2245" y="31"/>
                  </a:cubicBezTo>
                  <a:cubicBezTo>
                    <a:pt x="2245" y="23"/>
                    <a:pt x="2253" y="15"/>
                    <a:pt x="2261" y="7"/>
                  </a:cubicBezTo>
                  <a:cubicBezTo>
                    <a:pt x="2261" y="7"/>
                    <a:pt x="2269" y="7"/>
                    <a:pt x="2277" y="7"/>
                  </a:cubicBezTo>
                  <a:cubicBezTo>
                    <a:pt x="2285" y="7"/>
                    <a:pt x="2308" y="7"/>
                    <a:pt x="2332" y="15"/>
                  </a:cubicBezTo>
                  <a:cubicBezTo>
                    <a:pt x="2364" y="23"/>
                    <a:pt x="2403" y="23"/>
                    <a:pt x="2427" y="23"/>
                  </a:cubicBezTo>
                  <a:cubicBezTo>
                    <a:pt x="2451" y="23"/>
                    <a:pt x="2467" y="23"/>
                    <a:pt x="2475" y="15"/>
                  </a:cubicBezTo>
                  <a:cubicBezTo>
                    <a:pt x="2475" y="7"/>
                    <a:pt x="2475" y="7"/>
                    <a:pt x="2475" y="7"/>
                  </a:cubicBezTo>
                  <a:cubicBezTo>
                    <a:pt x="2483" y="0"/>
                    <a:pt x="2483" y="0"/>
                    <a:pt x="2483" y="0"/>
                  </a:cubicBezTo>
                  <a:cubicBezTo>
                    <a:pt x="2483" y="7"/>
                    <a:pt x="2483" y="7"/>
                    <a:pt x="2483" y="7"/>
                  </a:cubicBezTo>
                  <a:lnTo>
                    <a:pt x="2483" y="7"/>
                  </a:lnTo>
                  <a:cubicBezTo>
                    <a:pt x="2506" y="23"/>
                    <a:pt x="2506" y="23"/>
                    <a:pt x="2506" y="47"/>
                  </a:cubicBezTo>
                  <a:cubicBezTo>
                    <a:pt x="2506" y="55"/>
                    <a:pt x="2506" y="63"/>
                    <a:pt x="2506" y="63"/>
                  </a:cubicBezTo>
                  <a:cubicBezTo>
                    <a:pt x="2498" y="95"/>
                    <a:pt x="2498" y="95"/>
                    <a:pt x="2514" y="102"/>
                  </a:cubicBezTo>
                  <a:cubicBezTo>
                    <a:pt x="2514" y="110"/>
                    <a:pt x="2522" y="118"/>
                    <a:pt x="2522" y="126"/>
                  </a:cubicBezTo>
                  <a:cubicBezTo>
                    <a:pt x="2538" y="142"/>
                    <a:pt x="2546" y="158"/>
                    <a:pt x="2546" y="173"/>
                  </a:cubicBezTo>
                  <a:cubicBezTo>
                    <a:pt x="2546" y="189"/>
                    <a:pt x="2554" y="205"/>
                    <a:pt x="2561" y="221"/>
                  </a:cubicBezTo>
                  <a:cubicBezTo>
                    <a:pt x="2577" y="268"/>
                    <a:pt x="2664" y="458"/>
                    <a:pt x="2672" y="458"/>
                  </a:cubicBezTo>
                  <a:cubicBezTo>
                    <a:pt x="2688" y="513"/>
                    <a:pt x="2909" y="830"/>
                    <a:pt x="2925" y="837"/>
                  </a:cubicBezTo>
                  <a:lnTo>
                    <a:pt x="2933" y="837"/>
                  </a:lnTo>
                  <a:cubicBezTo>
                    <a:pt x="2949" y="846"/>
                    <a:pt x="2965" y="853"/>
                    <a:pt x="3004" y="924"/>
                  </a:cubicBezTo>
                  <a:cubicBezTo>
                    <a:pt x="3052" y="996"/>
                    <a:pt x="3044" y="1012"/>
                    <a:pt x="3036" y="1035"/>
                  </a:cubicBezTo>
                  <a:lnTo>
                    <a:pt x="3036" y="1035"/>
                  </a:lnTo>
                  <a:cubicBezTo>
                    <a:pt x="3036" y="1035"/>
                    <a:pt x="3036" y="1043"/>
                    <a:pt x="3028" y="1043"/>
                  </a:cubicBezTo>
                  <a:cubicBezTo>
                    <a:pt x="3028" y="1043"/>
                    <a:pt x="3020" y="1035"/>
                    <a:pt x="3012" y="1012"/>
                  </a:cubicBezTo>
                  <a:cubicBezTo>
                    <a:pt x="3012" y="1003"/>
                    <a:pt x="3012" y="1003"/>
                    <a:pt x="3012" y="996"/>
                  </a:cubicBezTo>
                  <a:cubicBezTo>
                    <a:pt x="2996" y="964"/>
                    <a:pt x="2973" y="940"/>
                    <a:pt x="2973" y="940"/>
                  </a:cubicBezTo>
                  <a:lnTo>
                    <a:pt x="2973" y="940"/>
                  </a:lnTo>
                  <a:lnTo>
                    <a:pt x="2973" y="940"/>
                  </a:lnTo>
                  <a:cubicBezTo>
                    <a:pt x="2965" y="948"/>
                    <a:pt x="2965" y="956"/>
                    <a:pt x="2949" y="956"/>
                  </a:cubicBezTo>
                  <a:cubicBezTo>
                    <a:pt x="2941" y="948"/>
                    <a:pt x="2941" y="948"/>
                    <a:pt x="2933" y="940"/>
                  </a:cubicBezTo>
                  <a:cubicBezTo>
                    <a:pt x="2933" y="932"/>
                    <a:pt x="2933" y="924"/>
                    <a:pt x="2925" y="924"/>
                  </a:cubicBezTo>
                  <a:cubicBezTo>
                    <a:pt x="2917" y="917"/>
                    <a:pt x="2909" y="909"/>
                    <a:pt x="2909" y="901"/>
                  </a:cubicBezTo>
                  <a:lnTo>
                    <a:pt x="2909" y="893"/>
                  </a:lnTo>
                  <a:lnTo>
                    <a:pt x="2909" y="893"/>
                  </a:lnTo>
                  <a:cubicBezTo>
                    <a:pt x="2901" y="901"/>
                    <a:pt x="2933" y="956"/>
                    <a:pt x="2949" y="980"/>
                  </a:cubicBezTo>
                  <a:cubicBezTo>
                    <a:pt x="2957" y="1003"/>
                    <a:pt x="2965" y="1019"/>
                    <a:pt x="2965" y="1027"/>
                  </a:cubicBezTo>
                  <a:cubicBezTo>
                    <a:pt x="2973" y="1043"/>
                    <a:pt x="2981" y="1051"/>
                    <a:pt x="2988" y="1059"/>
                  </a:cubicBezTo>
                  <a:cubicBezTo>
                    <a:pt x="2988" y="1067"/>
                    <a:pt x="2996" y="1075"/>
                    <a:pt x="2996" y="1083"/>
                  </a:cubicBezTo>
                  <a:lnTo>
                    <a:pt x="2996" y="1090"/>
                  </a:lnTo>
                  <a:cubicBezTo>
                    <a:pt x="3004" y="1090"/>
                    <a:pt x="3004" y="1090"/>
                    <a:pt x="3004" y="1090"/>
                  </a:cubicBezTo>
                  <a:cubicBezTo>
                    <a:pt x="3004" y="1083"/>
                    <a:pt x="3012" y="1083"/>
                    <a:pt x="3012" y="1075"/>
                  </a:cubicBezTo>
                  <a:cubicBezTo>
                    <a:pt x="3020" y="1075"/>
                    <a:pt x="3020" y="1075"/>
                    <a:pt x="3020" y="1075"/>
                  </a:cubicBezTo>
                  <a:cubicBezTo>
                    <a:pt x="3036" y="1075"/>
                    <a:pt x="3036" y="1122"/>
                    <a:pt x="3044" y="1146"/>
                  </a:cubicBezTo>
                  <a:cubicBezTo>
                    <a:pt x="3115" y="1233"/>
                    <a:pt x="3154" y="1328"/>
                    <a:pt x="3194" y="1399"/>
                  </a:cubicBezTo>
                  <a:cubicBezTo>
                    <a:pt x="3226" y="1462"/>
                    <a:pt x="3249" y="1517"/>
                    <a:pt x="3289" y="1549"/>
                  </a:cubicBezTo>
                  <a:cubicBezTo>
                    <a:pt x="3376" y="1620"/>
                    <a:pt x="3423" y="1810"/>
                    <a:pt x="3415" y="1905"/>
                  </a:cubicBezTo>
                  <a:cubicBezTo>
                    <a:pt x="3407" y="1976"/>
                    <a:pt x="3407" y="2000"/>
                    <a:pt x="3415" y="2031"/>
                  </a:cubicBezTo>
                  <a:cubicBezTo>
                    <a:pt x="3415" y="2039"/>
                    <a:pt x="3415" y="2047"/>
                    <a:pt x="3415" y="2063"/>
                  </a:cubicBezTo>
                  <a:cubicBezTo>
                    <a:pt x="3415" y="2102"/>
                    <a:pt x="3400" y="2253"/>
                    <a:pt x="3368" y="2284"/>
                  </a:cubicBezTo>
                  <a:cubicBezTo>
                    <a:pt x="3360" y="2308"/>
                    <a:pt x="3360" y="2316"/>
                    <a:pt x="3368" y="2332"/>
                  </a:cubicBezTo>
                  <a:cubicBezTo>
                    <a:pt x="3368" y="2340"/>
                    <a:pt x="3368" y="2347"/>
                    <a:pt x="3376" y="2355"/>
                  </a:cubicBezTo>
                  <a:cubicBezTo>
                    <a:pt x="3376" y="2371"/>
                    <a:pt x="3376" y="2371"/>
                    <a:pt x="3384" y="2379"/>
                  </a:cubicBezTo>
                  <a:cubicBezTo>
                    <a:pt x="3384" y="2387"/>
                    <a:pt x="3384" y="2387"/>
                    <a:pt x="3384" y="2403"/>
                  </a:cubicBezTo>
                  <a:cubicBezTo>
                    <a:pt x="3376" y="2419"/>
                    <a:pt x="3376" y="2427"/>
                    <a:pt x="3376" y="2427"/>
                  </a:cubicBezTo>
                  <a:lnTo>
                    <a:pt x="3376" y="2427"/>
                  </a:lnTo>
                  <a:cubicBezTo>
                    <a:pt x="3384" y="2427"/>
                    <a:pt x="3384" y="2427"/>
                    <a:pt x="3392" y="2419"/>
                  </a:cubicBezTo>
                  <a:cubicBezTo>
                    <a:pt x="3392" y="2419"/>
                    <a:pt x="3392" y="2411"/>
                    <a:pt x="3400" y="2411"/>
                  </a:cubicBezTo>
                  <a:lnTo>
                    <a:pt x="3400" y="2411"/>
                  </a:lnTo>
                  <a:cubicBezTo>
                    <a:pt x="3407" y="2411"/>
                    <a:pt x="3407" y="2411"/>
                    <a:pt x="3407" y="2411"/>
                  </a:cubicBezTo>
                  <a:lnTo>
                    <a:pt x="3407" y="2411"/>
                  </a:lnTo>
                  <a:cubicBezTo>
                    <a:pt x="3407" y="2419"/>
                    <a:pt x="3352" y="2569"/>
                    <a:pt x="3336" y="2593"/>
                  </a:cubicBezTo>
                  <a:cubicBezTo>
                    <a:pt x="3320" y="2624"/>
                    <a:pt x="3305" y="2632"/>
                    <a:pt x="3289" y="2640"/>
                  </a:cubicBezTo>
                  <a:cubicBezTo>
                    <a:pt x="3281" y="2640"/>
                    <a:pt x="3281" y="2640"/>
                    <a:pt x="3281" y="2640"/>
                  </a:cubicBezTo>
                  <a:close/>
                  <a:moveTo>
                    <a:pt x="3289" y="2474"/>
                  </a:moveTo>
                  <a:lnTo>
                    <a:pt x="3289" y="2474"/>
                  </a:lnTo>
                  <a:cubicBezTo>
                    <a:pt x="3297" y="2474"/>
                    <a:pt x="3297" y="2474"/>
                    <a:pt x="3297" y="2474"/>
                  </a:cubicBezTo>
                  <a:cubicBezTo>
                    <a:pt x="3305" y="2474"/>
                    <a:pt x="3313" y="2482"/>
                    <a:pt x="3320" y="2482"/>
                  </a:cubicBezTo>
                  <a:cubicBezTo>
                    <a:pt x="3336" y="2482"/>
                    <a:pt x="3344" y="2482"/>
                    <a:pt x="3344" y="2490"/>
                  </a:cubicBezTo>
                  <a:cubicBezTo>
                    <a:pt x="3352" y="2498"/>
                    <a:pt x="3352" y="2498"/>
                    <a:pt x="3352" y="2506"/>
                  </a:cubicBezTo>
                  <a:cubicBezTo>
                    <a:pt x="3344" y="2529"/>
                    <a:pt x="3320" y="2577"/>
                    <a:pt x="3305" y="2600"/>
                  </a:cubicBezTo>
                  <a:cubicBezTo>
                    <a:pt x="3281" y="2624"/>
                    <a:pt x="3281" y="2632"/>
                    <a:pt x="3281" y="2640"/>
                  </a:cubicBezTo>
                  <a:cubicBezTo>
                    <a:pt x="3281" y="2640"/>
                    <a:pt x="3281" y="2640"/>
                    <a:pt x="3281" y="2632"/>
                  </a:cubicBezTo>
                  <a:cubicBezTo>
                    <a:pt x="3305" y="2624"/>
                    <a:pt x="3313" y="2616"/>
                    <a:pt x="3328" y="2593"/>
                  </a:cubicBezTo>
                  <a:cubicBezTo>
                    <a:pt x="3352" y="2561"/>
                    <a:pt x="3392" y="2450"/>
                    <a:pt x="3400" y="2419"/>
                  </a:cubicBezTo>
                  <a:cubicBezTo>
                    <a:pt x="3400" y="2419"/>
                    <a:pt x="3392" y="2419"/>
                    <a:pt x="3392" y="2427"/>
                  </a:cubicBezTo>
                  <a:lnTo>
                    <a:pt x="3384" y="2434"/>
                  </a:lnTo>
                  <a:cubicBezTo>
                    <a:pt x="3376" y="2434"/>
                    <a:pt x="3368" y="2434"/>
                    <a:pt x="3368" y="2434"/>
                  </a:cubicBezTo>
                  <a:cubicBezTo>
                    <a:pt x="3368" y="2427"/>
                    <a:pt x="3368" y="2411"/>
                    <a:pt x="3376" y="2403"/>
                  </a:cubicBezTo>
                  <a:cubicBezTo>
                    <a:pt x="3376" y="2387"/>
                    <a:pt x="3376" y="2387"/>
                    <a:pt x="3376" y="2379"/>
                  </a:cubicBezTo>
                  <a:cubicBezTo>
                    <a:pt x="3376" y="2379"/>
                    <a:pt x="3368" y="2371"/>
                    <a:pt x="3368" y="2355"/>
                  </a:cubicBezTo>
                  <a:cubicBezTo>
                    <a:pt x="3360" y="2347"/>
                    <a:pt x="3360" y="2340"/>
                    <a:pt x="3360" y="2332"/>
                  </a:cubicBezTo>
                  <a:cubicBezTo>
                    <a:pt x="3352" y="2316"/>
                    <a:pt x="3344" y="2308"/>
                    <a:pt x="3368" y="2284"/>
                  </a:cubicBezTo>
                  <a:cubicBezTo>
                    <a:pt x="3392" y="2253"/>
                    <a:pt x="3407" y="2102"/>
                    <a:pt x="3407" y="2063"/>
                  </a:cubicBezTo>
                  <a:cubicBezTo>
                    <a:pt x="3407" y="2047"/>
                    <a:pt x="3407" y="2039"/>
                    <a:pt x="3407" y="2031"/>
                  </a:cubicBezTo>
                  <a:cubicBezTo>
                    <a:pt x="3400" y="2007"/>
                    <a:pt x="3400" y="1976"/>
                    <a:pt x="3407" y="1905"/>
                  </a:cubicBezTo>
                  <a:cubicBezTo>
                    <a:pt x="3415" y="1818"/>
                    <a:pt x="3368" y="1620"/>
                    <a:pt x="3281" y="1557"/>
                  </a:cubicBezTo>
                  <a:cubicBezTo>
                    <a:pt x="3241" y="1525"/>
                    <a:pt x="3218" y="1462"/>
                    <a:pt x="3186" y="1399"/>
                  </a:cubicBezTo>
                  <a:cubicBezTo>
                    <a:pt x="3154" y="1328"/>
                    <a:pt x="3115" y="1241"/>
                    <a:pt x="3036" y="1154"/>
                  </a:cubicBezTo>
                  <a:lnTo>
                    <a:pt x="3036" y="1154"/>
                  </a:lnTo>
                  <a:lnTo>
                    <a:pt x="3036" y="1154"/>
                  </a:lnTo>
                  <a:cubicBezTo>
                    <a:pt x="3028" y="1114"/>
                    <a:pt x="3020" y="1083"/>
                    <a:pt x="3020" y="1083"/>
                  </a:cubicBezTo>
                  <a:cubicBezTo>
                    <a:pt x="3012" y="1083"/>
                    <a:pt x="3012" y="1090"/>
                    <a:pt x="3004" y="1090"/>
                  </a:cubicBezTo>
                  <a:cubicBezTo>
                    <a:pt x="3004" y="1090"/>
                    <a:pt x="3004" y="1099"/>
                    <a:pt x="2996" y="1099"/>
                  </a:cubicBezTo>
                  <a:cubicBezTo>
                    <a:pt x="2996" y="1099"/>
                    <a:pt x="2996" y="1090"/>
                    <a:pt x="2988" y="1083"/>
                  </a:cubicBezTo>
                  <a:cubicBezTo>
                    <a:pt x="2988" y="1075"/>
                    <a:pt x="2988" y="1075"/>
                    <a:pt x="2981" y="1067"/>
                  </a:cubicBezTo>
                  <a:cubicBezTo>
                    <a:pt x="2973" y="1059"/>
                    <a:pt x="2973" y="1051"/>
                    <a:pt x="2965" y="1027"/>
                  </a:cubicBezTo>
                  <a:cubicBezTo>
                    <a:pt x="2957" y="1019"/>
                    <a:pt x="2949" y="1003"/>
                    <a:pt x="2941" y="988"/>
                  </a:cubicBezTo>
                  <a:cubicBezTo>
                    <a:pt x="2909" y="924"/>
                    <a:pt x="2894" y="901"/>
                    <a:pt x="2901" y="893"/>
                  </a:cubicBezTo>
                  <a:cubicBezTo>
                    <a:pt x="2901" y="893"/>
                    <a:pt x="2901" y="885"/>
                    <a:pt x="2909" y="885"/>
                  </a:cubicBezTo>
                  <a:cubicBezTo>
                    <a:pt x="2909" y="885"/>
                    <a:pt x="2909" y="893"/>
                    <a:pt x="2917" y="901"/>
                  </a:cubicBezTo>
                  <a:cubicBezTo>
                    <a:pt x="2917" y="901"/>
                    <a:pt x="2917" y="909"/>
                    <a:pt x="2925" y="917"/>
                  </a:cubicBezTo>
                  <a:cubicBezTo>
                    <a:pt x="2933" y="924"/>
                    <a:pt x="2941" y="932"/>
                    <a:pt x="2941" y="932"/>
                  </a:cubicBezTo>
                  <a:cubicBezTo>
                    <a:pt x="2949" y="940"/>
                    <a:pt x="2949" y="948"/>
                    <a:pt x="2949" y="948"/>
                  </a:cubicBezTo>
                  <a:cubicBezTo>
                    <a:pt x="2957" y="948"/>
                    <a:pt x="2957" y="948"/>
                    <a:pt x="2957" y="948"/>
                  </a:cubicBezTo>
                  <a:cubicBezTo>
                    <a:pt x="2957" y="948"/>
                    <a:pt x="2957" y="940"/>
                    <a:pt x="2965" y="940"/>
                  </a:cubicBezTo>
                  <a:cubicBezTo>
                    <a:pt x="2965" y="932"/>
                    <a:pt x="2965" y="932"/>
                    <a:pt x="2973" y="932"/>
                  </a:cubicBezTo>
                  <a:lnTo>
                    <a:pt x="2973" y="932"/>
                  </a:lnTo>
                  <a:cubicBezTo>
                    <a:pt x="2981" y="940"/>
                    <a:pt x="3004" y="964"/>
                    <a:pt x="3020" y="996"/>
                  </a:cubicBezTo>
                  <a:lnTo>
                    <a:pt x="3020" y="1003"/>
                  </a:lnTo>
                  <a:cubicBezTo>
                    <a:pt x="3020" y="1019"/>
                    <a:pt x="3028" y="1027"/>
                    <a:pt x="3028" y="1035"/>
                  </a:cubicBezTo>
                  <a:lnTo>
                    <a:pt x="3028" y="1035"/>
                  </a:lnTo>
                  <a:cubicBezTo>
                    <a:pt x="3036" y="1035"/>
                    <a:pt x="3036" y="1035"/>
                    <a:pt x="3036" y="1035"/>
                  </a:cubicBezTo>
                  <a:cubicBezTo>
                    <a:pt x="3036" y="1012"/>
                    <a:pt x="3044" y="996"/>
                    <a:pt x="2996" y="924"/>
                  </a:cubicBezTo>
                  <a:cubicBezTo>
                    <a:pt x="2957" y="861"/>
                    <a:pt x="2941" y="853"/>
                    <a:pt x="2925" y="846"/>
                  </a:cubicBezTo>
                  <a:lnTo>
                    <a:pt x="2925" y="846"/>
                  </a:lnTo>
                  <a:cubicBezTo>
                    <a:pt x="2901" y="837"/>
                    <a:pt x="2680" y="506"/>
                    <a:pt x="2664" y="458"/>
                  </a:cubicBezTo>
                  <a:cubicBezTo>
                    <a:pt x="2664" y="458"/>
                    <a:pt x="2577" y="268"/>
                    <a:pt x="2554" y="229"/>
                  </a:cubicBezTo>
                  <a:cubicBezTo>
                    <a:pt x="2546" y="205"/>
                    <a:pt x="2538" y="189"/>
                    <a:pt x="2538" y="173"/>
                  </a:cubicBezTo>
                  <a:cubicBezTo>
                    <a:pt x="2538" y="158"/>
                    <a:pt x="2530" y="142"/>
                    <a:pt x="2522" y="126"/>
                  </a:cubicBezTo>
                  <a:cubicBezTo>
                    <a:pt x="2514" y="118"/>
                    <a:pt x="2506" y="118"/>
                    <a:pt x="2506" y="110"/>
                  </a:cubicBezTo>
                  <a:cubicBezTo>
                    <a:pt x="2490" y="95"/>
                    <a:pt x="2490" y="95"/>
                    <a:pt x="2498" y="63"/>
                  </a:cubicBezTo>
                  <a:cubicBezTo>
                    <a:pt x="2498" y="55"/>
                    <a:pt x="2498" y="55"/>
                    <a:pt x="2498" y="47"/>
                  </a:cubicBezTo>
                  <a:cubicBezTo>
                    <a:pt x="2506" y="23"/>
                    <a:pt x="2506" y="23"/>
                    <a:pt x="2483" y="15"/>
                  </a:cubicBezTo>
                  <a:cubicBezTo>
                    <a:pt x="2483" y="7"/>
                    <a:pt x="2483" y="7"/>
                    <a:pt x="2483" y="7"/>
                  </a:cubicBezTo>
                  <a:cubicBezTo>
                    <a:pt x="2483" y="15"/>
                    <a:pt x="2483" y="15"/>
                    <a:pt x="2483" y="15"/>
                  </a:cubicBezTo>
                  <a:cubicBezTo>
                    <a:pt x="2475" y="23"/>
                    <a:pt x="2459" y="31"/>
                    <a:pt x="2427" y="31"/>
                  </a:cubicBezTo>
                  <a:cubicBezTo>
                    <a:pt x="2403" y="31"/>
                    <a:pt x="2364" y="23"/>
                    <a:pt x="2332" y="23"/>
                  </a:cubicBezTo>
                  <a:cubicBezTo>
                    <a:pt x="2308" y="15"/>
                    <a:pt x="2285" y="15"/>
                    <a:pt x="2277" y="15"/>
                  </a:cubicBezTo>
                  <a:cubicBezTo>
                    <a:pt x="2269" y="15"/>
                    <a:pt x="2261" y="15"/>
                    <a:pt x="2261" y="15"/>
                  </a:cubicBezTo>
                  <a:cubicBezTo>
                    <a:pt x="2253" y="23"/>
                    <a:pt x="2253" y="23"/>
                    <a:pt x="2253" y="31"/>
                  </a:cubicBezTo>
                  <a:cubicBezTo>
                    <a:pt x="2253" y="39"/>
                    <a:pt x="2253" y="55"/>
                    <a:pt x="2269" y="79"/>
                  </a:cubicBezTo>
                  <a:cubicBezTo>
                    <a:pt x="2285" y="102"/>
                    <a:pt x="2285" y="134"/>
                    <a:pt x="2277" y="166"/>
                  </a:cubicBezTo>
                  <a:cubicBezTo>
                    <a:pt x="2277" y="173"/>
                    <a:pt x="2277" y="189"/>
                    <a:pt x="2277" y="197"/>
                  </a:cubicBezTo>
                  <a:cubicBezTo>
                    <a:pt x="2277" y="221"/>
                    <a:pt x="2269" y="229"/>
                    <a:pt x="2253" y="229"/>
                  </a:cubicBezTo>
                  <a:cubicBezTo>
                    <a:pt x="2245" y="229"/>
                    <a:pt x="2237" y="229"/>
                    <a:pt x="2230" y="229"/>
                  </a:cubicBezTo>
                  <a:lnTo>
                    <a:pt x="2222" y="229"/>
                  </a:lnTo>
                  <a:cubicBezTo>
                    <a:pt x="2190" y="229"/>
                    <a:pt x="2190" y="205"/>
                    <a:pt x="2190" y="181"/>
                  </a:cubicBezTo>
                  <a:cubicBezTo>
                    <a:pt x="2190" y="173"/>
                    <a:pt x="2190" y="166"/>
                    <a:pt x="2190" y="158"/>
                  </a:cubicBezTo>
                  <a:cubicBezTo>
                    <a:pt x="2182" y="142"/>
                    <a:pt x="2174" y="134"/>
                    <a:pt x="2174" y="134"/>
                  </a:cubicBezTo>
                  <a:cubicBezTo>
                    <a:pt x="2119" y="142"/>
                    <a:pt x="1138" y="221"/>
                    <a:pt x="1123" y="221"/>
                  </a:cubicBezTo>
                  <a:cubicBezTo>
                    <a:pt x="1115" y="221"/>
                    <a:pt x="1060" y="126"/>
                    <a:pt x="1036" y="87"/>
                  </a:cubicBezTo>
                  <a:cubicBezTo>
                    <a:pt x="633" y="134"/>
                    <a:pt x="24" y="221"/>
                    <a:pt x="8" y="237"/>
                  </a:cubicBezTo>
                  <a:cubicBezTo>
                    <a:pt x="8" y="245"/>
                    <a:pt x="0" y="245"/>
                    <a:pt x="8" y="253"/>
                  </a:cubicBezTo>
                  <a:cubicBezTo>
                    <a:pt x="8" y="268"/>
                    <a:pt x="32" y="284"/>
                    <a:pt x="55" y="300"/>
                  </a:cubicBezTo>
                  <a:cubicBezTo>
                    <a:pt x="63" y="308"/>
                    <a:pt x="71" y="316"/>
                    <a:pt x="79" y="324"/>
                  </a:cubicBezTo>
                  <a:cubicBezTo>
                    <a:pt x="103" y="340"/>
                    <a:pt x="103" y="355"/>
                    <a:pt x="95" y="379"/>
                  </a:cubicBezTo>
                  <a:lnTo>
                    <a:pt x="87" y="387"/>
                  </a:lnTo>
                  <a:cubicBezTo>
                    <a:pt x="87" y="403"/>
                    <a:pt x="95" y="419"/>
                    <a:pt x="103" y="426"/>
                  </a:cubicBezTo>
                  <a:cubicBezTo>
                    <a:pt x="111" y="442"/>
                    <a:pt x="119" y="450"/>
                    <a:pt x="119" y="458"/>
                  </a:cubicBezTo>
                  <a:cubicBezTo>
                    <a:pt x="119" y="466"/>
                    <a:pt x="111" y="490"/>
                    <a:pt x="95" y="513"/>
                  </a:cubicBezTo>
                  <a:cubicBezTo>
                    <a:pt x="103" y="521"/>
                    <a:pt x="103" y="529"/>
                    <a:pt x="111" y="529"/>
                  </a:cubicBezTo>
                  <a:cubicBezTo>
                    <a:pt x="119" y="529"/>
                    <a:pt x="119" y="529"/>
                    <a:pt x="127" y="521"/>
                  </a:cubicBezTo>
                  <a:cubicBezTo>
                    <a:pt x="135" y="513"/>
                    <a:pt x="142" y="506"/>
                    <a:pt x="150" y="506"/>
                  </a:cubicBezTo>
                  <a:cubicBezTo>
                    <a:pt x="158" y="498"/>
                    <a:pt x="166" y="490"/>
                    <a:pt x="182" y="474"/>
                  </a:cubicBezTo>
                  <a:cubicBezTo>
                    <a:pt x="190" y="458"/>
                    <a:pt x="190" y="442"/>
                    <a:pt x="190" y="434"/>
                  </a:cubicBezTo>
                  <a:cubicBezTo>
                    <a:pt x="190" y="419"/>
                    <a:pt x="190" y="411"/>
                    <a:pt x="198" y="403"/>
                  </a:cubicBezTo>
                  <a:cubicBezTo>
                    <a:pt x="206" y="403"/>
                    <a:pt x="206" y="403"/>
                    <a:pt x="206" y="403"/>
                  </a:cubicBezTo>
                  <a:cubicBezTo>
                    <a:pt x="214" y="403"/>
                    <a:pt x="221" y="411"/>
                    <a:pt x="230" y="419"/>
                  </a:cubicBezTo>
                  <a:cubicBezTo>
                    <a:pt x="237" y="419"/>
                    <a:pt x="237" y="419"/>
                    <a:pt x="245" y="419"/>
                  </a:cubicBezTo>
                  <a:lnTo>
                    <a:pt x="245" y="411"/>
                  </a:lnTo>
                  <a:cubicBezTo>
                    <a:pt x="245" y="403"/>
                    <a:pt x="245" y="395"/>
                    <a:pt x="261" y="395"/>
                  </a:cubicBezTo>
                  <a:lnTo>
                    <a:pt x="269" y="395"/>
                  </a:lnTo>
                  <a:cubicBezTo>
                    <a:pt x="293" y="411"/>
                    <a:pt x="308" y="426"/>
                    <a:pt x="308" y="442"/>
                  </a:cubicBezTo>
                  <a:cubicBezTo>
                    <a:pt x="308" y="450"/>
                    <a:pt x="301" y="450"/>
                    <a:pt x="293" y="450"/>
                  </a:cubicBezTo>
                  <a:cubicBezTo>
                    <a:pt x="269" y="458"/>
                    <a:pt x="261" y="458"/>
                    <a:pt x="253" y="474"/>
                  </a:cubicBezTo>
                  <a:cubicBezTo>
                    <a:pt x="253" y="474"/>
                    <a:pt x="245" y="474"/>
                    <a:pt x="245" y="482"/>
                  </a:cubicBezTo>
                  <a:cubicBezTo>
                    <a:pt x="237" y="490"/>
                    <a:pt x="221" y="490"/>
                    <a:pt x="206" y="498"/>
                  </a:cubicBezTo>
                  <a:cubicBezTo>
                    <a:pt x="206" y="498"/>
                    <a:pt x="198" y="498"/>
                    <a:pt x="190" y="506"/>
                  </a:cubicBezTo>
                  <a:lnTo>
                    <a:pt x="198" y="506"/>
                  </a:lnTo>
                  <a:cubicBezTo>
                    <a:pt x="214" y="506"/>
                    <a:pt x="230" y="506"/>
                    <a:pt x="245" y="498"/>
                  </a:cubicBezTo>
                  <a:cubicBezTo>
                    <a:pt x="261" y="490"/>
                    <a:pt x="277" y="482"/>
                    <a:pt x="293" y="474"/>
                  </a:cubicBezTo>
                  <a:cubicBezTo>
                    <a:pt x="308" y="474"/>
                    <a:pt x="316" y="474"/>
                    <a:pt x="324" y="474"/>
                  </a:cubicBezTo>
                  <a:cubicBezTo>
                    <a:pt x="372" y="466"/>
                    <a:pt x="435" y="450"/>
                    <a:pt x="451" y="426"/>
                  </a:cubicBezTo>
                  <a:cubicBezTo>
                    <a:pt x="451" y="419"/>
                    <a:pt x="459" y="419"/>
                    <a:pt x="459" y="411"/>
                  </a:cubicBezTo>
                  <a:cubicBezTo>
                    <a:pt x="459" y="395"/>
                    <a:pt x="467" y="387"/>
                    <a:pt x="498" y="387"/>
                  </a:cubicBezTo>
                  <a:cubicBezTo>
                    <a:pt x="514" y="387"/>
                    <a:pt x="522" y="387"/>
                    <a:pt x="530" y="387"/>
                  </a:cubicBezTo>
                  <a:cubicBezTo>
                    <a:pt x="546" y="379"/>
                    <a:pt x="554" y="379"/>
                    <a:pt x="561" y="379"/>
                  </a:cubicBezTo>
                  <a:cubicBezTo>
                    <a:pt x="569" y="379"/>
                    <a:pt x="569" y="379"/>
                    <a:pt x="577" y="379"/>
                  </a:cubicBezTo>
                  <a:cubicBezTo>
                    <a:pt x="601" y="387"/>
                    <a:pt x="617" y="395"/>
                    <a:pt x="609" y="403"/>
                  </a:cubicBezTo>
                  <a:cubicBezTo>
                    <a:pt x="609" y="411"/>
                    <a:pt x="609" y="411"/>
                    <a:pt x="593" y="411"/>
                  </a:cubicBezTo>
                  <a:cubicBezTo>
                    <a:pt x="585" y="411"/>
                    <a:pt x="577" y="411"/>
                    <a:pt x="569" y="411"/>
                  </a:cubicBezTo>
                  <a:cubicBezTo>
                    <a:pt x="561" y="411"/>
                    <a:pt x="561" y="411"/>
                    <a:pt x="554" y="411"/>
                  </a:cubicBezTo>
                  <a:cubicBezTo>
                    <a:pt x="546" y="411"/>
                    <a:pt x="538" y="411"/>
                    <a:pt x="530" y="419"/>
                  </a:cubicBezTo>
                  <a:cubicBezTo>
                    <a:pt x="522" y="426"/>
                    <a:pt x="506" y="426"/>
                    <a:pt x="490" y="426"/>
                  </a:cubicBezTo>
                  <a:cubicBezTo>
                    <a:pt x="482" y="426"/>
                    <a:pt x="474" y="434"/>
                    <a:pt x="474" y="434"/>
                  </a:cubicBezTo>
                  <a:lnTo>
                    <a:pt x="474" y="434"/>
                  </a:lnTo>
                  <a:cubicBezTo>
                    <a:pt x="490" y="442"/>
                    <a:pt x="498" y="442"/>
                    <a:pt x="522" y="442"/>
                  </a:cubicBezTo>
                  <a:cubicBezTo>
                    <a:pt x="530" y="442"/>
                    <a:pt x="538" y="442"/>
                    <a:pt x="546" y="442"/>
                  </a:cubicBezTo>
                  <a:cubicBezTo>
                    <a:pt x="585" y="442"/>
                    <a:pt x="783" y="498"/>
                    <a:pt x="799" y="521"/>
                  </a:cubicBezTo>
                  <a:cubicBezTo>
                    <a:pt x="807" y="529"/>
                    <a:pt x="807" y="529"/>
                    <a:pt x="807" y="529"/>
                  </a:cubicBezTo>
                  <a:cubicBezTo>
                    <a:pt x="807" y="529"/>
                    <a:pt x="807" y="521"/>
                    <a:pt x="807" y="506"/>
                  </a:cubicBezTo>
                  <a:cubicBezTo>
                    <a:pt x="799" y="498"/>
                    <a:pt x="791" y="498"/>
                    <a:pt x="783" y="490"/>
                  </a:cubicBezTo>
                  <a:cubicBezTo>
                    <a:pt x="775" y="490"/>
                    <a:pt x="767" y="482"/>
                    <a:pt x="767" y="482"/>
                  </a:cubicBezTo>
                  <a:cubicBezTo>
                    <a:pt x="767" y="474"/>
                    <a:pt x="767" y="466"/>
                    <a:pt x="775" y="466"/>
                  </a:cubicBezTo>
                  <a:cubicBezTo>
                    <a:pt x="783" y="450"/>
                    <a:pt x="783" y="442"/>
                    <a:pt x="791" y="442"/>
                  </a:cubicBezTo>
                  <a:lnTo>
                    <a:pt x="799" y="442"/>
                  </a:lnTo>
                  <a:cubicBezTo>
                    <a:pt x="807" y="442"/>
                    <a:pt x="807" y="442"/>
                    <a:pt x="814" y="450"/>
                  </a:cubicBezTo>
                  <a:cubicBezTo>
                    <a:pt x="822" y="450"/>
                    <a:pt x="830" y="442"/>
                    <a:pt x="838" y="434"/>
                  </a:cubicBezTo>
                  <a:cubicBezTo>
                    <a:pt x="846" y="434"/>
                    <a:pt x="846" y="434"/>
                    <a:pt x="854" y="434"/>
                  </a:cubicBezTo>
                  <a:cubicBezTo>
                    <a:pt x="854" y="434"/>
                    <a:pt x="862" y="434"/>
                    <a:pt x="862" y="442"/>
                  </a:cubicBezTo>
                  <a:cubicBezTo>
                    <a:pt x="862" y="450"/>
                    <a:pt x="846" y="458"/>
                    <a:pt x="838" y="466"/>
                  </a:cubicBezTo>
                  <a:cubicBezTo>
                    <a:pt x="830" y="466"/>
                    <a:pt x="830" y="466"/>
                    <a:pt x="830" y="482"/>
                  </a:cubicBezTo>
                  <a:cubicBezTo>
                    <a:pt x="838" y="498"/>
                    <a:pt x="838" y="498"/>
                    <a:pt x="846" y="506"/>
                  </a:cubicBezTo>
                  <a:lnTo>
                    <a:pt x="846" y="513"/>
                  </a:lnTo>
                  <a:cubicBezTo>
                    <a:pt x="854" y="521"/>
                    <a:pt x="846" y="529"/>
                    <a:pt x="838" y="537"/>
                  </a:cubicBezTo>
                  <a:cubicBezTo>
                    <a:pt x="838" y="537"/>
                    <a:pt x="838" y="537"/>
                    <a:pt x="830" y="537"/>
                  </a:cubicBezTo>
                  <a:cubicBezTo>
                    <a:pt x="838" y="545"/>
                    <a:pt x="838" y="545"/>
                    <a:pt x="838" y="545"/>
                  </a:cubicBezTo>
                  <a:cubicBezTo>
                    <a:pt x="973" y="616"/>
                    <a:pt x="973" y="632"/>
                    <a:pt x="973" y="640"/>
                  </a:cubicBezTo>
                  <a:cubicBezTo>
                    <a:pt x="973" y="656"/>
                    <a:pt x="965" y="656"/>
                    <a:pt x="957" y="664"/>
                  </a:cubicBezTo>
                  <a:lnTo>
                    <a:pt x="949" y="664"/>
                  </a:lnTo>
                  <a:cubicBezTo>
                    <a:pt x="949" y="664"/>
                    <a:pt x="949" y="664"/>
                    <a:pt x="957" y="672"/>
                  </a:cubicBezTo>
                  <a:cubicBezTo>
                    <a:pt x="965" y="695"/>
                    <a:pt x="980" y="711"/>
                    <a:pt x="996" y="719"/>
                  </a:cubicBezTo>
                  <a:cubicBezTo>
                    <a:pt x="996" y="719"/>
                    <a:pt x="996" y="719"/>
                    <a:pt x="1004" y="719"/>
                  </a:cubicBezTo>
                  <a:cubicBezTo>
                    <a:pt x="1012" y="719"/>
                    <a:pt x="1036" y="711"/>
                    <a:pt x="1060" y="703"/>
                  </a:cubicBezTo>
                  <a:cubicBezTo>
                    <a:pt x="1075" y="695"/>
                    <a:pt x="1091" y="695"/>
                    <a:pt x="1107" y="687"/>
                  </a:cubicBezTo>
                  <a:cubicBezTo>
                    <a:pt x="1131" y="679"/>
                    <a:pt x="1162" y="664"/>
                    <a:pt x="1178" y="656"/>
                  </a:cubicBezTo>
                  <a:cubicBezTo>
                    <a:pt x="1202" y="648"/>
                    <a:pt x="1218" y="640"/>
                    <a:pt x="1225" y="640"/>
                  </a:cubicBezTo>
                  <a:cubicBezTo>
                    <a:pt x="1225" y="640"/>
                    <a:pt x="1233" y="648"/>
                    <a:pt x="1233" y="656"/>
                  </a:cubicBezTo>
                  <a:cubicBezTo>
                    <a:pt x="1233" y="664"/>
                    <a:pt x="1218" y="672"/>
                    <a:pt x="1202" y="687"/>
                  </a:cubicBezTo>
                  <a:cubicBezTo>
                    <a:pt x="1170" y="703"/>
                    <a:pt x="1147" y="711"/>
                    <a:pt x="1131" y="727"/>
                  </a:cubicBezTo>
                  <a:cubicBezTo>
                    <a:pt x="1123" y="727"/>
                    <a:pt x="1123" y="735"/>
                    <a:pt x="1123" y="735"/>
                  </a:cubicBezTo>
                  <a:lnTo>
                    <a:pt x="1131" y="735"/>
                  </a:lnTo>
                  <a:cubicBezTo>
                    <a:pt x="1138" y="735"/>
                    <a:pt x="1147" y="735"/>
                    <a:pt x="1154" y="735"/>
                  </a:cubicBezTo>
                  <a:cubicBezTo>
                    <a:pt x="1162" y="727"/>
                    <a:pt x="1241" y="679"/>
                    <a:pt x="1241" y="640"/>
                  </a:cubicBezTo>
                  <a:cubicBezTo>
                    <a:pt x="1241" y="608"/>
                    <a:pt x="1249" y="608"/>
                    <a:pt x="1265" y="600"/>
                  </a:cubicBezTo>
                  <a:cubicBezTo>
                    <a:pt x="1265" y="600"/>
                    <a:pt x="1265" y="593"/>
                    <a:pt x="1273" y="593"/>
                  </a:cubicBezTo>
                  <a:lnTo>
                    <a:pt x="1281" y="585"/>
                  </a:lnTo>
                  <a:cubicBezTo>
                    <a:pt x="1297" y="569"/>
                    <a:pt x="1313" y="561"/>
                    <a:pt x="1336" y="561"/>
                  </a:cubicBezTo>
                  <a:cubicBezTo>
                    <a:pt x="1344" y="561"/>
                    <a:pt x="1352" y="561"/>
                    <a:pt x="1360" y="561"/>
                  </a:cubicBezTo>
                  <a:lnTo>
                    <a:pt x="1368" y="561"/>
                  </a:lnTo>
                  <a:cubicBezTo>
                    <a:pt x="1368" y="561"/>
                    <a:pt x="1384" y="561"/>
                    <a:pt x="1384" y="553"/>
                  </a:cubicBezTo>
                  <a:lnTo>
                    <a:pt x="1384" y="553"/>
                  </a:lnTo>
                  <a:cubicBezTo>
                    <a:pt x="1384" y="545"/>
                    <a:pt x="1376" y="537"/>
                    <a:pt x="1368" y="537"/>
                  </a:cubicBezTo>
                  <a:cubicBezTo>
                    <a:pt x="1368" y="529"/>
                    <a:pt x="1360" y="521"/>
                    <a:pt x="1360" y="513"/>
                  </a:cubicBezTo>
                  <a:cubicBezTo>
                    <a:pt x="1360" y="513"/>
                    <a:pt x="1368" y="506"/>
                    <a:pt x="1376" y="498"/>
                  </a:cubicBezTo>
                  <a:cubicBezTo>
                    <a:pt x="1391" y="490"/>
                    <a:pt x="1391" y="482"/>
                    <a:pt x="1400" y="474"/>
                  </a:cubicBezTo>
                  <a:cubicBezTo>
                    <a:pt x="1407" y="458"/>
                    <a:pt x="1407" y="450"/>
                    <a:pt x="1455" y="458"/>
                  </a:cubicBezTo>
                  <a:cubicBezTo>
                    <a:pt x="1518" y="466"/>
                    <a:pt x="1550" y="482"/>
                    <a:pt x="1589" y="498"/>
                  </a:cubicBezTo>
                  <a:lnTo>
                    <a:pt x="1597" y="498"/>
                  </a:lnTo>
                  <a:cubicBezTo>
                    <a:pt x="1621" y="513"/>
                    <a:pt x="1653" y="537"/>
                    <a:pt x="1684" y="569"/>
                  </a:cubicBezTo>
                  <a:cubicBezTo>
                    <a:pt x="1716" y="593"/>
                    <a:pt x="1739" y="616"/>
                    <a:pt x="1755" y="616"/>
                  </a:cubicBezTo>
                  <a:cubicBezTo>
                    <a:pt x="1771" y="624"/>
                    <a:pt x="1779" y="624"/>
                    <a:pt x="1787" y="640"/>
                  </a:cubicBezTo>
                  <a:cubicBezTo>
                    <a:pt x="1787" y="648"/>
                    <a:pt x="1787" y="648"/>
                    <a:pt x="1795" y="664"/>
                  </a:cubicBezTo>
                  <a:cubicBezTo>
                    <a:pt x="1818" y="687"/>
                    <a:pt x="1834" y="711"/>
                    <a:pt x="1882" y="735"/>
                  </a:cubicBezTo>
                  <a:cubicBezTo>
                    <a:pt x="1897" y="743"/>
                    <a:pt x="1905" y="759"/>
                    <a:pt x="1921" y="774"/>
                  </a:cubicBezTo>
                  <a:cubicBezTo>
                    <a:pt x="1937" y="798"/>
                    <a:pt x="1953" y="814"/>
                    <a:pt x="1992" y="814"/>
                  </a:cubicBezTo>
                  <a:lnTo>
                    <a:pt x="1992" y="814"/>
                  </a:lnTo>
                  <a:cubicBezTo>
                    <a:pt x="2055" y="822"/>
                    <a:pt x="2064" y="822"/>
                    <a:pt x="2079" y="853"/>
                  </a:cubicBezTo>
                  <a:cubicBezTo>
                    <a:pt x="2087" y="893"/>
                    <a:pt x="2095" y="917"/>
                    <a:pt x="2119" y="924"/>
                  </a:cubicBezTo>
                  <a:cubicBezTo>
                    <a:pt x="2143" y="932"/>
                    <a:pt x="2150" y="948"/>
                    <a:pt x="2150" y="972"/>
                  </a:cubicBezTo>
                  <a:cubicBezTo>
                    <a:pt x="2158" y="980"/>
                    <a:pt x="2158" y="980"/>
                    <a:pt x="2158" y="988"/>
                  </a:cubicBezTo>
                  <a:cubicBezTo>
                    <a:pt x="2158" y="996"/>
                    <a:pt x="2158" y="996"/>
                    <a:pt x="2158" y="1003"/>
                  </a:cubicBezTo>
                  <a:cubicBezTo>
                    <a:pt x="2166" y="1035"/>
                    <a:pt x="2174" y="1067"/>
                    <a:pt x="2166" y="1106"/>
                  </a:cubicBezTo>
                  <a:cubicBezTo>
                    <a:pt x="2158" y="1138"/>
                    <a:pt x="2158" y="1170"/>
                    <a:pt x="2150" y="1201"/>
                  </a:cubicBezTo>
                  <a:cubicBezTo>
                    <a:pt x="2150" y="1217"/>
                    <a:pt x="2150" y="1225"/>
                    <a:pt x="2150" y="1241"/>
                  </a:cubicBezTo>
                  <a:cubicBezTo>
                    <a:pt x="2150" y="1256"/>
                    <a:pt x="2143" y="1272"/>
                    <a:pt x="2135" y="1280"/>
                  </a:cubicBezTo>
                  <a:cubicBezTo>
                    <a:pt x="2135" y="1304"/>
                    <a:pt x="2127" y="1312"/>
                    <a:pt x="2127" y="1336"/>
                  </a:cubicBezTo>
                  <a:cubicBezTo>
                    <a:pt x="2135" y="1343"/>
                    <a:pt x="2135" y="1359"/>
                    <a:pt x="2143" y="1367"/>
                  </a:cubicBezTo>
                  <a:cubicBezTo>
                    <a:pt x="2143" y="1375"/>
                    <a:pt x="2150" y="1391"/>
                    <a:pt x="2150" y="1415"/>
                  </a:cubicBezTo>
                  <a:cubicBezTo>
                    <a:pt x="2150" y="1438"/>
                    <a:pt x="2158" y="1462"/>
                    <a:pt x="2166" y="1478"/>
                  </a:cubicBezTo>
                  <a:cubicBezTo>
                    <a:pt x="2174" y="1478"/>
                    <a:pt x="2174" y="1486"/>
                    <a:pt x="2182" y="1486"/>
                  </a:cubicBezTo>
                  <a:cubicBezTo>
                    <a:pt x="2190" y="1478"/>
                    <a:pt x="2190" y="1478"/>
                    <a:pt x="2190" y="1478"/>
                  </a:cubicBezTo>
                  <a:cubicBezTo>
                    <a:pt x="2206" y="1478"/>
                    <a:pt x="2222" y="1478"/>
                    <a:pt x="2230" y="1470"/>
                  </a:cubicBezTo>
                  <a:cubicBezTo>
                    <a:pt x="2230" y="1470"/>
                    <a:pt x="2230" y="1462"/>
                    <a:pt x="2230" y="1454"/>
                  </a:cubicBezTo>
                  <a:cubicBezTo>
                    <a:pt x="2222" y="1446"/>
                    <a:pt x="2222" y="1430"/>
                    <a:pt x="2214" y="1423"/>
                  </a:cubicBezTo>
                  <a:cubicBezTo>
                    <a:pt x="2206" y="1407"/>
                    <a:pt x="2198" y="1391"/>
                    <a:pt x="2198" y="1367"/>
                  </a:cubicBezTo>
                  <a:cubicBezTo>
                    <a:pt x="2198" y="1336"/>
                    <a:pt x="2206" y="1336"/>
                    <a:pt x="2214" y="1336"/>
                  </a:cubicBezTo>
                  <a:cubicBezTo>
                    <a:pt x="2222" y="1336"/>
                    <a:pt x="2230" y="1343"/>
                    <a:pt x="2237" y="1359"/>
                  </a:cubicBezTo>
                  <a:cubicBezTo>
                    <a:pt x="2253" y="1383"/>
                    <a:pt x="2253" y="1383"/>
                    <a:pt x="2269" y="1383"/>
                  </a:cubicBezTo>
                  <a:cubicBezTo>
                    <a:pt x="2277" y="1383"/>
                    <a:pt x="2277" y="1383"/>
                    <a:pt x="2277" y="1383"/>
                  </a:cubicBezTo>
                  <a:cubicBezTo>
                    <a:pt x="2285" y="1383"/>
                    <a:pt x="2285" y="1383"/>
                    <a:pt x="2293" y="1383"/>
                  </a:cubicBezTo>
                  <a:cubicBezTo>
                    <a:pt x="2301" y="1383"/>
                    <a:pt x="2301" y="1383"/>
                    <a:pt x="2308" y="1391"/>
                  </a:cubicBezTo>
                  <a:cubicBezTo>
                    <a:pt x="2308" y="1399"/>
                    <a:pt x="2308" y="1407"/>
                    <a:pt x="2308" y="1423"/>
                  </a:cubicBezTo>
                  <a:cubicBezTo>
                    <a:pt x="2308" y="1438"/>
                    <a:pt x="2293" y="1462"/>
                    <a:pt x="2285" y="1486"/>
                  </a:cubicBezTo>
                  <a:cubicBezTo>
                    <a:pt x="2277" y="1502"/>
                    <a:pt x="2261" y="1517"/>
                    <a:pt x="2261" y="1533"/>
                  </a:cubicBezTo>
                  <a:cubicBezTo>
                    <a:pt x="2261" y="1549"/>
                    <a:pt x="2253" y="1565"/>
                    <a:pt x="2230" y="1573"/>
                  </a:cubicBezTo>
                  <a:cubicBezTo>
                    <a:pt x="2230" y="1573"/>
                    <a:pt x="2230" y="1573"/>
                    <a:pt x="2222" y="1573"/>
                  </a:cubicBezTo>
                  <a:cubicBezTo>
                    <a:pt x="2214" y="1573"/>
                    <a:pt x="2198" y="1573"/>
                    <a:pt x="2198" y="1581"/>
                  </a:cubicBezTo>
                  <a:cubicBezTo>
                    <a:pt x="2198" y="1581"/>
                    <a:pt x="2198" y="1581"/>
                    <a:pt x="2206" y="1589"/>
                  </a:cubicBezTo>
                  <a:cubicBezTo>
                    <a:pt x="2214" y="1589"/>
                    <a:pt x="2222" y="1589"/>
                    <a:pt x="2230" y="1589"/>
                  </a:cubicBezTo>
                  <a:cubicBezTo>
                    <a:pt x="2230" y="1581"/>
                    <a:pt x="2230" y="1581"/>
                    <a:pt x="2237" y="1581"/>
                  </a:cubicBezTo>
                  <a:cubicBezTo>
                    <a:pt x="2245" y="1581"/>
                    <a:pt x="2253" y="1589"/>
                    <a:pt x="2261" y="1612"/>
                  </a:cubicBezTo>
                  <a:cubicBezTo>
                    <a:pt x="2277" y="1636"/>
                    <a:pt x="2277" y="1652"/>
                    <a:pt x="2285" y="1668"/>
                  </a:cubicBezTo>
                  <a:cubicBezTo>
                    <a:pt x="2293" y="1691"/>
                    <a:pt x="2301" y="1707"/>
                    <a:pt x="2317" y="1739"/>
                  </a:cubicBezTo>
                  <a:cubicBezTo>
                    <a:pt x="2356" y="1802"/>
                    <a:pt x="2411" y="1857"/>
                    <a:pt x="2435" y="1865"/>
                  </a:cubicBezTo>
                  <a:cubicBezTo>
                    <a:pt x="2443" y="1865"/>
                    <a:pt x="2459" y="1873"/>
                    <a:pt x="2467" y="1873"/>
                  </a:cubicBezTo>
                  <a:cubicBezTo>
                    <a:pt x="2475" y="1873"/>
                    <a:pt x="2475" y="1873"/>
                    <a:pt x="2483" y="1865"/>
                  </a:cubicBezTo>
                  <a:cubicBezTo>
                    <a:pt x="2483" y="1865"/>
                    <a:pt x="2483" y="1857"/>
                    <a:pt x="2483" y="1849"/>
                  </a:cubicBezTo>
                  <a:cubicBezTo>
                    <a:pt x="2475" y="1841"/>
                    <a:pt x="2467" y="1826"/>
                    <a:pt x="2459" y="1818"/>
                  </a:cubicBezTo>
                  <a:cubicBezTo>
                    <a:pt x="2451" y="1810"/>
                    <a:pt x="2451" y="1802"/>
                    <a:pt x="2451" y="1802"/>
                  </a:cubicBezTo>
                  <a:cubicBezTo>
                    <a:pt x="2451" y="1794"/>
                    <a:pt x="2459" y="1794"/>
                    <a:pt x="2467" y="1802"/>
                  </a:cubicBezTo>
                  <a:cubicBezTo>
                    <a:pt x="2483" y="1802"/>
                    <a:pt x="2490" y="1810"/>
                    <a:pt x="2498" y="1810"/>
                  </a:cubicBezTo>
                  <a:cubicBezTo>
                    <a:pt x="2506" y="1818"/>
                    <a:pt x="2506" y="1826"/>
                    <a:pt x="2514" y="1818"/>
                  </a:cubicBezTo>
                  <a:cubicBezTo>
                    <a:pt x="2530" y="1810"/>
                    <a:pt x="2538" y="1810"/>
                    <a:pt x="2546" y="1818"/>
                  </a:cubicBezTo>
                  <a:cubicBezTo>
                    <a:pt x="2546" y="1826"/>
                    <a:pt x="2546" y="1834"/>
                    <a:pt x="2546" y="1849"/>
                  </a:cubicBezTo>
                  <a:cubicBezTo>
                    <a:pt x="2530" y="1881"/>
                    <a:pt x="2530" y="1913"/>
                    <a:pt x="2538" y="1936"/>
                  </a:cubicBezTo>
                  <a:cubicBezTo>
                    <a:pt x="2546" y="1960"/>
                    <a:pt x="2577" y="1992"/>
                    <a:pt x="2585" y="1992"/>
                  </a:cubicBezTo>
                  <a:lnTo>
                    <a:pt x="2585" y="1992"/>
                  </a:lnTo>
                  <a:cubicBezTo>
                    <a:pt x="2593" y="1992"/>
                    <a:pt x="2593" y="1984"/>
                    <a:pt x="2601" y="1984"/>
                  </a:cubicBezTo>
                  <a:cubicBezTo>
                    <a:pt x="2609" y="1984"/>
                    <a:pt x="2609" y="2000"/>
                    <a:pt x="2609" y="2007"/>
                  </a:cubicBezTo>
                  <a:cubicBezTo>
                    <a:pt x="2609" y="2023"/>
                    <a:pt x="2609" y="2023"/>
                    <a:pt x="2625" y="2031"/>
                  </a:cubicBezTo>
                  <a:lnTo>
                    <a:pt x="2633" y="2031"/>
                  </a:lnTo>
                  <a:cubicBezTo>
                    <a:pt x="2656" y="2039"/>
                    <a:pt x="2656" y="2047"/>
                    <a:pt x="2656" y="2071"/>
                  </a:cubicBezTo>
                  <a:lnTo>
                    <a:pt x="2656" y="2071"/>
                  </a:lnTo>
                  <a:cubicBezTo>
                    <a:pt x="2664" y="2102"/>
                    <a:pt x="2688" y="2150"/>
                    <a:pt x="2712" y="2189"/>
                  </a:cubicBezTo>
                  <a:cubicBezTo>
                    <a:pt x="2728" y="2205"/>
                    <a:pt x="2728" y="2221"/>
                    <a:pt x="2736" y="2229"/>
                  </a:cubicBezTo>
                  <a:cubicBezTo>
                    <a:pt x="2743" y="2260"/>
                    <a:pt x="2751" y="2269"/>
                    <a:pt x="2767" y="2269"/>
                  </a:cubicBezTo>
                  <a:cubicBezTo>
                    <a:pt x="2775" y="2269"/>
                    <a:pt x="2783" y="2269"/>
                    <a:pt x="2791" y="2260"/>
                  </a:cubicBezTo>
                  <a:cubicBezTo>
                    <a:pt x="2807" y="2260"/>
                    <a:pt x="2823" y="2253"/>
                    <a:pt x="2838" y="2253"/>
                  </a:cubicBezTo>
                  <a:cubicBezTo>
                    <a:pt x="2862" y="2253"/>
                    <a:pt x="2878" y="2260"/>
                    <a:pt x="2894" y="2276"/>
                  </a:cubicBezTo>
                  <a:cubicBezTo>
                    <a:pt x="2933" y="2316"/>
                    <a:pt x="2965" y="2355"/>
                    <a:pt x="2981" y="2387"/>
                  </a:cubicBezTo>
                  <a:cubicBezTo>
                    <a:pt x="2996" y="2419"/>
                    <a:pt x="3012" y="2434"/>
                    <a:pt x="3036" y="2442"/>
                  </a:cubicBezTo>
                  <a:cubicBezTo>
                    <a:pt x="3036" y="2442"/>
                    <a:pt x="3036" y="2450"/>
                    <a:pt x="3044" y="2450"/>
                  </a:cubicBezTo>
                  <a:cubicBezTo>
                    <a:pt x="3052" y="2458"/>
                    <a:pt x="3076" y="2474"/>
                    <a:pt x="3091" y="2474"/>
                  </a:cubicBezTo>
                  <a:cubicBezTo>
                    <a:pt x="3099" y="2474"/>
                    <a:pt x="3099" y="2474"/>
                    <a:pt x="3107" y="2466"/>
                  </a:cubicBezTo>
                  <a:cubicBezTo>
                    <a:pt x="3115" y="2466"/>
                    <a:pt x="3123" y="2466"/>
                    <a:pt x="3123" y="2474"/>
                  </a:cubicBezTo>
                  <a:cubicBezTo>
                    <a:pt x="3131" y="2482"/>
                    <a:pt x="3131" y="2490"/>
                    <a:pt x="3123" y="2498"/>
                  </a:cubicBezTo>
                  <a:cubicBezTo>
                    <a:pt x="3115" y="2498"/>
                    <a:pt x="3115" y="2506"/>
                    <a:pt x="3115" y="2506"/>
                  </a:cubicBezTo>
                  <a:cubicBezTo>
                    <a:pt x="3107" y="2513"/>
                    <a:pt x="3107" y="2513"/>
                    <a:pt x="3099" y="2513"/>
                  </a:cubicBezTo>
                  <a:cubicBezTo>
                    <a:pt x="3099" y="2513"/>
                    <a:pt x="3091" y="2513"/>
                    <a:pt x="3083" y="2506"/>
                  </a:cubicBezTo>
                  <a:cubicBezTo>
                    <a:pt x="3067" y="2498"/>
                    <a:pt x="3060" y="2490"/>
                    <a:pt x="3052" y="2490"/>
                  </a:cubicBezTo>
                  <a:cubicBezTo>
                    <a:pt x="3044" y="2490"/>
                    <a:pt x="3044" y="2490"/>
                    <a:pt x="3036" y="2498"/>
                  </a:cubicBezTo>
                  <a:lnTo>
                    <a:pt x="3028" y="2506"/>
                  </a:lnTo>
                  <a:cubicBezTo>
                    <a:pt x="3020" y="2513"/>
                    <a:pt x="3012" y="2529"/>
                    <a:pt x="3012" y="2529"/>
                  </a:cubicBezTo>
                  <a:cubicBezTo>
                    <a:pt x="3012" y="2537"/>
                    <a:pt x="3028" y="2545"/>
                    <a:pt x="3044" y="2553"/>
                  </a:cubicBezTo>
                  <a:cubicBezTo>
                    <a:pt x="3067" y="2561"/>
                    <a:pt x="3083" y="2569"/>
                    <a:pt x="3083" y="2569"/>
                  </a:cubicBezTo>
                  <a:cubicBezTo>
                    <a:pt x="3091" y="2569"/>
                    <a:pt x="3091" y="2569"/>
                    <a:pt x="3091" y="2561"/>
                  </a:cubicBezTo>
                  <a:cubicBezTo>
                    <a:pt x="3099" y="2561"/>
                    <a:pt x="3107" y="2553"/>
                    <a:pt x="3115" y="2553"/>
                  </a:cubicBezTo>
                  <a:cubicBezTo>
                    <a:pt x="3123" y="2553"/>
                    <a:pt x="3123" y="2545"/>
                    <a:pt x="3131" y="2545"/>
                  </a:cubicBezTo>
                  <a:cubicBezTo>
                    <a:pt x="3139" y="2537"/>
                    <a:pt x="3147" y="2529"/>
                    <a:pt x="3178" y="2537"/>
                  </a:cubicBezTo>
                  <a:cubicBezTo>
                    <a:pt x="3186" y="2537"/>
                    <a:pt x="3186" y="2537"/>
                    <a:pt x="3186" y="2537"/>
                  </a:cubicBezTo>
                  <a:cubicBezTo>
                    <a:pt x="3202" y="2537"/>
                    <a:pt x="3210" y="2545"/>
                    <a:pt x="3218" y="2545"/>
                  </a:cubicBezTo>
                  <a:cubicBezTo>
                    <a:pt x="3226" y="2545"/>
                    <a:pt x="3234" y="2537"/>
                    <a:pt x="3241" y="2529"/>
                  </a:cubicBezTo>
                  <a:cubicBezTo>
                    <a:pt x="3249" y="2506"/>
                    <a:pt x="3265" y="2474"/>
                    <a:pt x="3289" y="2474"/>
                  </a:cubicBezTo>
                  <a:close/>
                  <a:moveTo>
                    <a:pt x="3265" y="1944"/>
                  </a:moveTo>
                  <a:lnTo>
                    <a:pt x="3265" y="1944"/>
                  </a:lnTo>
                  <a:cubicBezTo>
                    <a:pt x="3265" y="1944"/>
                    <a:pt x="3257" y="1944"/>
                    <a:pt x="3257" y="1936"/>
                  </a:cubicBezTo>
                  <a:cubicBezTo>
                    <a:pt x="3249" y="1936"/>
                    <a:pt x="3241" y="1936"/>
                    <a:pt x="3226" y="1936"/>
                  </a:cubicBezTo>
                  <a:cubicBezTo>
                    <a:pt x="3194" y="1929"/>
                    <a:pt x="3194" y="1921"/>
                    <a:pt x="3186" y="1905"/>
                  </a:cubicBezTo>
                  <a:cubicBezTo>
                    <a:pt x="3186" y="1897"/>
                    <a:pt x="3178" y="1897"/>
                    <a:pt x="3178" y="1889"/>
                  </a:cubicBezTo>
                  <a:cubicBezTo>
                    <a:pt x="3162" y="1865"/>
                    <a:pt x="3154" y="1865"/>
                    <a:pt x="3131" y="1857"/>
                  </a:cubicBezTo>
                  <a:lnTo>
                    <a:pt x="3123" y="1857"/>
                  </a:lnTo>
                  <a:cubicBezTo>
                    <a:pt x="3115" y="1857"/>
                    <a:pt x="3107" y="1849"/>
                    <a:pt x="3107" y="1841"/>
                  </a:cubicBezTo>
                  <a:cubicBezTo>
                    <a:pt x="3099" y="1834"/>
                    <a:pt x="3107" y="1826"/>
                    <a:pt x="3107" y="1818"/>
                  </a:cubicBezTo>
                  <a:cubicBezTo>
                    <a:pt x="3115" y="1818"/>
                    <a:pt x="3115" y="1810"/>
                    <a:pt x="3115" y="1810"/>
                  </a:cubicBezTo>
                  <a:cubicBezTo>
                    <a:pt x="3123" y="1786"/>
                    <a:pt x="3162" y="1754"/>
                    <a:pt x="3170" y="1747"/>
                  </a:cubicBezTo>
                  <a:cubicBezTo>
                    <a:pt x="3186" y="1731"/>
                    <a:pt x="3194" y="1723"/>
                    <a:pt x="3194" y="1707"/>
                  </a:cubicBezTo>
                  <a:cubicBezTo>
                    <a:pt x="3194" y="1691"/>
                    <a:pt x="3218" y="1683"/>
                    <a:pt x="3218" y="1683"/>
                  </a:cubicBezTo>
                  <a:cubicBezTo>
                    <a:pt x="3218" y="1683"/>
                    <a:pt x="3218" y="1683"/>
                    <a:pt x="3226" y="1683"/>
                  </a:cubicBezTo>
                  <a:cubicBezTo>
                    <a:pt x="3241" y="1683"/>
                    <a:pt x="3289" y="1754"/>
                    <a:pt x="3297" y="1770"/>
                  </a:cubicBezTo>
                  <a:cubicBezTo>
                    <a:pt x="3313" y="1794"/>
                    <a:pt x="3320" y="1841"/>
                    <a:pt x="3305" y="1857"/>
                  </a:cubicBezTo>
                  <a:cubicBezTo>
                    <a:pt x="3305" y="1857"/>
                    <a:pt x="3305" y="1857"/>
                    <a:pt x="3297" y="1857"/>
                  </a:cubicBezTo>
                  <a:cubicBezTo>
                    <a:pt x="3289" y="1865"/>
                    <a:pt x="3281" y="1873"/>
                    <a:pt x="3281" y="1913"/>
                  </a:cubicBezTo>
                  <a:cubicBezTo>
                    <a:pt x="3281" y="1929"/>
                    <a:pt x="3281" y="1944"/>
                    <a:pt x="3265" y="1944"/>
                  </a:cubicBezTo>
                  <a:close/>
                  <a:moveTo>
                    <a:pt x="3226" y="1691"/>
                  </a:moveTo>
                  <a:lnTo>
                    <a:pt x="3226" y="1691"/>
                  </a:lnTo>
                  <a:lnTo>
                    <a:pt x="3226" y="1691"/>
                  </a:lnTo>
                  <a:cubicBezTo>
                    <a:pt x="3218" y="1691"/>
                    <a:pt x="3202" y="1699"/>
                    <a:pt x="3202" y="1707"/>
                  </a:cubicBezTo>
                  <a:cubicBezTo>
                    <a:pt x="3202" y="1723"/>
                    <a:pt x="3194" y="1739"/>
                    <a:pt x="3178" y="1747"/>
                  </a:cubicBezTo>
                  <a:cubicBezTo>
                    <a:pt x="3162" y="1763"/>
                    <a:pt x="3123" y="1794"/>
                    <a:pt x="3123" y="1810"/>
                  </a:cubicBezTo>
                  <a:cubicBezTo>
                    <a:pt x="3123" y="1818"/>
                    <a:pt x="3115" y="1818"/>
                    <a:pt x="3115" y="1826"/>
                  </a:cubicBezTo>
                  <a:cubicBezTo>
                    <a:pt x="3115" y="1834"/>
                    <a:pt x="3107" y="1834"/>
                    <a:pt x="3107" y="1841"/>
                  </a:cubicBezTo>
                  <a:cubicBezTo>
                    <a:pt x="3115" y="1841"/>
                    <a:pt x="3115" y="1849"/>
                    <a:pt x="3123" y="1849"/>
                  </a:cubicBezTo>
                  <a:cubicBezTo>
                    <a:pt x="3131" y="1849"/>
                    <a:pt x="3131" y="1849"/>
                    <a:pt x="3139" y="1849"/>
                  </a:cubicBezTo>
                  <a:cubicBezTo>
                    <a:pt x="3154" y="1857"/>
                    <a:pt x="3162" y="1857"/>
                    <a:pt x="3178" y="1881"/>
                  </a:cubicBezTo>
                  <a:cubicBezTo>
                    <a:pt x="3186" y="1889"/>
                    <a:pt x="3186" y="1897"/>
                    <a:pt x="3194" y="1905"/>
                  </a:cubicBezTo>
                  <a:cubicBezTo>
                    <a:pt x="3194" y="1913"/>
                    <a:pt x="3202" y="1921"/>
                    <a:pt x="3226" y="1929"/>
                  </a:cubicBezTo>
                  <a:cubicBezTo>
                    <a:pt x="3241" y="1929"/>
                    <a:pt x="3249" y="1929"/>
                    <a:pt x="3257" y="1929"/>
                  </a:cubicBezTo>
                  <a:cubicBezTo>
                    <a:pt x="3265" y="1936"/>
                    <a:pt x="3265" y="1936"/>
                    <a:pt x="3265" y="1936"/>
                  </a:cubicBezTo>
                  <a:cubicBezTo>
                    <a:pt x="3273" y="1936"/>
                    <a:pt x="3273" y="1936"/>
                    <a:pt x="3273" y="1913"/>
                  </a:cubicBezTo>
                  <a:cubicBezTo>
                    <a:pt x="3273" y="1873"/>
                    <a:pt x="3281" y="1865"/>
                    <a:pt x="3297" y="1857"/>
                  </a:cubicBezTo>
                  <a:cubicBezTo>
                    <a:pt x="3297" y="1849"/>
                    <a:pt x="3297" y="1849"/>
                    <a:pt x="3297" y="1849"/>
                  </a:cubicBezTo>
                  <a:cubicBezTo>
                    <a:pt x="3313" y="1841"/>
                    <a:pt x="3305" y="1802"/>
                    <a:pt x="3289" y="1778"/>
                  </a:cubicBezTo>
                  <a:cubicBezTo>
                    <a:pt x="3273" y="1747"/>
                    <a:pt x="3234" y="1691"/>
                    <a:pt x="3226" y="1691"/>
                  </a:cubicBezTo>
                  <a:close/>
                </a:path>
              </a:pathLst>
            </a:custGeom>
            <a:grpFill/>
            <a:ln>
              <a:solidFill>
                <a:schemeClr val="bg1"/>
              </a:solidFill>
            </a:ln>
            <a:effectLst/>
          </p:spPr>
          <p:txBody>
            <a:bodyPr wrap="none" anchor="ctr"/>
            <a:lstStyle/>
            <a:p>
              <a:endParaRPr lang="en-US" sz="900"/>
            </a:p>
          </p:txBody>
        </p:sp>
        <p:sp>
          <p:nvSpPr>
            <p:cNvPr id="50" name="Freeform 405"/>
            <p:cNvSpPr>
              <a:spLocks noChangeArrowheads="1"/>
            </p:cNvSpPr>
            <p:nvPr/>
          </p:nvSpPr>
          <p:spPr bwMode="auto">
            <a:xfrm>
              <a:off x="13315377" y="7082159"/>
              <a:ext cx="707387" cy="1231552"/>
            </a:xfrm>
            <a:custGeom>
              <a:avLst/>
              <a:gdLst>
                <a:gd name="T0" fmla="*/ 1273 w 1345"/>
                <a:gd name="T1" fmla="*/ 87 h 2341"/>
                <a:gd name="T2" fmla="*/ 1273 w 1345"/>
                <a:gd name="T3" fmla="*/ 87 h 2341"/>
                <a:gd name="T4" fmla="*/ 1257 w 1345"/>
                <a:gd name="T5" fmla="*/ 39 h 2341"/>
                <a:gd name="T6" fmla="*/ 1233 w 1345"/>
                <a:gd name="T7" fmla="*/ 0 h 2341"/>
                <a:gd name="T8" fmla="*/ 450 w 1345"/>
                <a:gd name="T9" fmla="*/ 63 h 2341"/>
                <a:gd name="T10" fmla="*/ 427 w 1345"/>
                <a:gd name="T11" fmla="*/ 110 h 2341"/>
                <a:gd name="T12" fmla="*/ 411 w 1345"/>
                <a:gd name="T13" fmla="*/ 142 h 2341"/>
                <a:gd name="T14" fmla="*/ 363 w 1345"/>
                <a:gd name="T15" fmla="*/ 174 h 2341"/>
                <a:gd name="T16" fmla="*/ 340 w 1345"/>
                <a:gd name="T17" fmla="*/ 276 h 2341"/>
                <a:gd name="T18" fmla="*/ 324 w 1345"/>
                <a:gd name="T19" fmla="*/ 348 h 2341"/>
                <a:gd name="T20" fmla="*/ 284 w 1345"/>
                <a:gd name="T21" fmla="*/ 395 h 2341"/>
                <a:gd name="T22" fmla="*/ 213 w 1345"/>
                <a:gd name="T23" fmla="*/ 458 h 2341"/>
                <a:gd name="T24" fmla="*/ 213 w 1345"/>
                <a:gd name="T25" fmla="*/ 498 h 2341"/>
                <a:gd name="T26" fmla="*/ 213 w 1345"/>
                <a:gd name="T27" fmla="*/ 529 h 2341"/>
                <a:gd name="T28" fmla="*/ 190 w 1345"/>
                <a:gd name="T29" fmla="*/ 561 h 2341"/>
                <a:gd name="T30" fmla="*/ 150 w 1345"/>
                <a:gd name="T31" fmla="*/ 593 h 2341"/>
                <a:gd name="T32" fmla="*/ 150 w 1345"/>
                <a:gd name="T33" fmla="*/ 672 h 2341"/>
                <a:gd name="T34" fmla="*/ 126 w 1345"/>
                <a:gd name="T35" fmla="*/ 735 h 2341"/>
                <a:gd name="T36" fmla="*/ 126 w 1345"/>
                <a:gd name="T37" fmla="*/ 806 h 2341"/>
                <a:gd name="T38" fmla="*/ 142 w 1345"/>
                <a:gd name="T39" fmla="*/ 869 h 2341"/>
                <a:gd name="T40" fmla="*/ 166 w 1345"/>
                <a:gd name="T41" fmla="*/ 932 h 2341"/>
                <a:gd name="T42" fmla="*/ 158 w 1345"/>
                <a:gd name="T43" fmla="*/ 988 h 2341"/>
                <a:gd name="T44" fmla="*/ 158 w 1345"/>
                <a:gd name="T45" fmla="*/ 1043 h 2341"/>
                <a:gd name="T46" fmla="*/ 190 w 1345"/>
                <a:gd name="T47" fmla="*/ 1106 h 2341"/>
                <a:gd name="T48" fmla="*/ 166 w 1345"/>
                <a:gd name="T49" fmla="*/ 1178 h 2341"/>
                <a:gd name="T50" fmla="*/ 205 w 1345"/>
                <a:gd name="T51" fmla="*/ 1257 h 2341"/>
                <a:gd name="T52" fmla="*/ 213 w 1345"/>
                <a:gd name="T53" fmla="*/ 1296 h 2341"/>
                <a:gd name="T54" fmla="*/ 221 w 1345"/>
                <a:gd name="T55" fmla="*/ 1336 h 2341"/>
                <a:gd name="T56" fmla="*/ 253 w 1345"/>
                <a:gd name="T57" fmla="*/ 1383 h 2341"/>
                <a:gd name="T58" fmla="*/ 166 w 1345"/>
                <a:gd name="T59" fmla="*/ 1431 h 2341"/>
                <a:gd name="T60" fmla="*/ 221 w 1345"/>
                <a:gd name="T61" fmla="*/ 1470 h 2341"/>
                <a:gd name="T62" fmla="*/ 174 w 1345"/>
                <a:gd name="T63" fmla="*/ 1565 h 2341"/>
                <a:gd name="T64" fmla="*/ 142 w 1345"/>
                <a:gd name="T65" fmla="*/ 1596 h 2341"/>
                <a:gd name="T66" fmla="*/ 134 w 1345"/>
                <a:gd name="T67" fmla="*/ 1644 h 2341"/>
                <a:gd name="T68" fmla="*/ 103 w 1345"/>
                <a:gd name="T69" fmla="*/ 1660 h 2341"/>
                <a:gd name="T70" fmla="*/ 103 w 1345"/>
                <a:gd name="T71" fmla="*/ 1699 h 2341"/>
                <a:gd name="T72" fmla="*/ 63 w 1345"/>
                <a:gd name="T73" fmla="*/ 1723 h 2341"/>
                <a:gd name="T74" fmla="*/ 55 w 1345"/>
                <a:gd name="T75" fmla="*/ 1786 h 2341"/>
                <a:gd name="T76" fmla="*/ 39 w 1345"/>
                <a:gd name="T77" fmla="*/ 1826 h 2341"/>
                <a:gd name="T78" fmla="*/ 31 w 1345"/>
                <a:gd name="T79" fmla="*/ 1889 h 2341"/>
                <a:gd name="T80" fmla="*/ 15 w 1345"/>
                <a:gd name="T81" fmla="*/ 1929 h 2341"/>
                <a:gd name="T82" fmla="*/ 31 w 1345"/>
                <a:gd name="T83" fmla="*/ 1984 h 2341"/>
                <a:gd name="T84" fmla="*/ 39 w 1345"/>
                <a:gd name="T85" fmla="*/ 2000 h 2341"/>
                <a:gd name="T86" fmla="*/ 774 w 1345"/>
                <a:gd name="T87" fmla="*/ 1968 h 2341"/>
                <a:gd name="T88" fmla="*/ 790 w 1345"/>
                <a:gd name="T89" fmla="*/ 1992 h 2341"/>
                <a:gd name="T90" fmla="*/ 759 w 1345"/>
                <a:gd name="T91" fmla="*/ 2118 h 2341"/>
                <a:gd name="T92" fmla="*/ 830 w 1345"/>
                <a:gd name="T93" fmla="*/ 2205 h 2341"/>
                <a:gd name="T94" fmla="*/ 917 w 1345"/>
                <a:gd name="T95" fmla="*/ 2340 h 2341"/>
                <a:gd name="T96" fmla="*/ 933 w 1345"/>
                <a:gd name="T97" fmla="*/ 2324 h 2341"/>
                <a:gd name="T98" fmla="*/ 988 w 1345"/>
                <a:gd name="T99" fmla="*/ 2261 h 2341"/>
                <a:gd name="T100" fmla="*/ 1059 w 1345"/>
                <a:gd name="T101" fmla="*/ 2245 h 2341"/>
                <a:gd name="T102" fmla="*/ 1154 w 1345"/>
                <a:gd name="T103" fmla="*/ 2205 h 2341"/>
                <a:gd name="T104" fmla="*/ 1265 w 1345"/>
                <a:gd name="T105" fmla="*/ 2213 h 2341"/>
                <a:gd name="T106" fmla="*/ 1328 w 1345"/>
                <a:gd name="T107" fmla="*/ 2213 h 2341"/>
                <a:gd name="T108" fmla="*/ 1344 w 1345"/>
                <a:gd name="T109" fmla="*/ 2205 h 2341"/>
                <a:gd name="T110" fmla="*/ 1257 w 1345"/>
                <a:gd name="T111" fmla="*/ 1541 h 2341"/>
                <a:gd name="T112" fmla="*/ 1273 w 1345"/>
                <a:gd name="T113" fmla="*/ 87 h 2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345" h="2341">
                  <a:moveTo>
                    <a:pt x="1273" y="87"/>
                  </a:moveTo>
                  <a:lnTo>
                    <a:pt x="1273" y="87"/>
                  </a:lnTo>
                  <a:cubicBezTo>
                    <a:pt x="1273" y="71"/>
                    <a:pt x="1288" y="63"/>
                    <a:pt x="1257" y="39"/>
                  </a:cubicBezTo>
                  <a:cubicBezTo>
                    <a:pt x="1249" y="31"/>
                    <a:pt x="1241" y="15"/>
                    <a:pt x="1233" y="0"/>
                  </a:cubicBezTo>
                  <a:cubicBezTo>
                    <a:pt x="940" y="31"/>
                    <a:pt x="664" y="55"/>
                    <a:pt x="450" y="63"/>
                  </a:cubicBezTo>
                  <a:cubicBezTo>
                    <a:pt x="450" y="63"/>
                    <a:pt x="427" y="71"/>
                    <a:pt x="427" y="110"/>
                  </a:cubicBezTo>
                  <a:cubicBezTo>
                    <a:pt x="427" y="142"/>
                    <a:pt x="427" y="134"/>
                    <a:pt x="411" y="142"/>
                  </a:cubicBezTo>
                  <a:cubicBezTo>
                    <a:pt x="395" y="142"/>
                    <a:pt x="371" y="142"/>
                    <a:pt x="363" y="174"/>
                  </a:cubicBezTo>
                  <a:cubicBezTo>
                    <a:pt x="363" y="205"/>
                    <a:pt x="355" y="261"/>
                    <a:pt x="340" y="276"/>
                  </a:cubicBezTo>
                  <a:cubicBezTo>
                    <a:pt x="324" y="292"/>
                    <a:pt x="324" y="316"/>
                    <a:pt x="324" y="348"/>
                  </a:cubicBezTo>
                  <a:cubicBezTo>
                    <a:pt x="324" y="371"/>
                    <a:pt x="316" y="387"/>
                    <a:pt x="284" y="395"/>
                  </a:cubicBezTo>
                  <a:cubicBezTo>
                    <a:pt x="253" y="403"/>
                    <a:pt x="213" y="426"/>
                    <a:pt x="213" y="458"/>
                  </a:cubicBezTo>
                  <a:cubicBezTo>
                    <a:pt x="221" y="482"/>
                    <a:pt x="229" y="490"/>
                    <a:pt x="213" y="498"/>
                  </a:cubicBezTo>
                  <a:cubicBezTo>
                    <a:pt x="205" y="514"/>
                    <a:pt x="205" y="521"/>
                    <a:pt x="213" y="529"/>
                  </a:cubicBezTo>
                  <a:cubicBezTo>
                    <a:pt x="221" y="545"/>
                    <a:pt x="213" y="561"/>
                    <a:pt x="190" y="561"/>
                  </a:cubicBezTo>
                  <a:cubicBezTo>
                    <a:pt x="166" y="561"/>
                    <a:pt x="150" y="561"/>
                    <a:pt x="150" y="593"/>
                  </a:cubicBezTo>
                  <a:cubicBezTo>
                    <a:pt x="158" y="624"/>
                    <a:pt x="181" y="664"/>
                    <a:pt x="150" y="672"/>
                  </a:cubicBezTo>
                  <a:cubicBezTo>
                    <a:pt x="126" y="688"/>
                    <a:pt x="126" y="719"/>
                    <a:pt x="126" y="735"/>
                  </a:cubicBezTo>
                  <a:cubicBezTo>
                    <a:pt x="126" y="759"/>
                    <a:pt x="142" y="790"/>
                    <a:pt x="126" y="806"/>
                  </a:cubicBezTo>
                  <a:cubicBezTo>
                    <a:pt x="110" y="822"/>
                    <a:pt x="118" y="846"/>
                    <a:pt x="142" y="869"/>
                  </a:cubicBezTo>
                  <a:cubicBezTo>
                    <a:pt x="166" y="901"/>
                    <a:pt x="174" y="909"/>
                    <a:pt x="166" y="932"/>
                  </a:cubicBezTo>
                  <a:cubicBezTo>
                    <a:pt x="158" y="956"/>
                    <a:pt x="150" y="972"/>
                    <a:pt x="158" y="988"/>
                  </a:cubicBezTo>
                  <a:cubicBezTo>
                    <a:pt x="174" y="1012"/>
                    <a:pt x="142" y="996"/>
                    <a:pt x="158" y="1043"/>
                  </a:cubicBezTo>
                  <a:cubicBezTo>
                    <a:pt x="166" y="1091"/>
                    <a:pt x="181" y="1091"/>
                    <a:pt x="190" y="1106"/>
                  </a:cubicBezTo>
                  <a:cubicBezTo>
                    <a:pt x="190" y="1130"/>
                    <a:pt x="150" y="1162"/>
                    <a:pt x="166" y="1178"/>
                  </a:cubicBezTo>
                  <a:cubicBezTo>
                    <a:pt x="181" y="1193"/>
                    <a:pt x="158" y="1265"/>
                    <a:pt x="205" y="1257"/>
                  </a:cubicBezTo>
                  <a:cubicBezTo>
                    <a:pt x="205" y="1257"/>
                    <a:pt x="221" y="1280"/>
                    <a:pt x="213" y="1296"/>
                  </a:cubicBezTo>
                  <a:cubicBezTo>
                    <a:pt x="205" y="1320"/>
                    <a:pt x="190" y="1320"/>
                    <a:pt x="221" y="1336"/>
                  </a:cubicBezTo>
                  <a:cubicBezTo>
                    <a:pt x="261" y="1352"/>
                    <a:pt x="276" y="1375"/>
                    <a:pt x="253" y="1383"/>
                  </a:cubicBezTo>
                  <a:cubicBezTo>
                    <a:pt x="237" y="1383"/>
                    <a:pt x="126" y="1407"/>
                    <a:pt x="166" y="1431"/>
                  </a:cubicBezTo>
                  <a:cubicBezTo>
                    <a:pt x="213" y="1454"/>
                    <a:pt x="229" y="1446"/>
                    <a:pt x="221" y="1470"/>
                  </a:cubicBezTo>
                  <a:cubicBezTo>
                    <a:pt x="221" y="1494"/>
                    <a:pt x="181" y="1557"/>
                    <a:pt x="174" y="1565"/>
                  </a:cubicBezTo>
                  <a:cubicBezTo>
                    <a:pt x="158" y="1573"/>
                    <a:pt x="134" y="1565"/>
                    <a:pt x="142" y="1596"/>
                  </a:cubicBezTo>
                  <a:cubicBezTo>
                    <a:pt x="142" y="1628"/>
                    <a:pt x="142" y="1636"/>
                    <a:pt x="134" y="1644"/>
                  </a:cubicBezTo>
                  <a:cubicBezTo>
                    <a:pt x="126" y="1644"/>
                    <a:pt x="95" y="1636"/>
                    <a:pt x="103" y="1660"/>
                  </a:cubicBezTo>
                  <a:cubicBezTo>
                    <a:pt x="103" y="1676"/>
                    <a:pt x="118" y="1699"/>
                    <a:pt x="103" y="1699"/>
                  </a:cubicBezTo>
                  <a:cubicBezTo>
                    <a:pt x="87" y="1707"/>
                    <a:pt x="63" y="1699"/>
                    <a:pt x="63" y="1723"/>
                  </a:cubicBezTo>
                  <a:cubicBezTo>
                    <a:pt x="63" y="1747"/>
                    <a:pt x="63" y="1786"/>
                    <a:pt x="55" y="1786"/>
                  </a:cubicBezTo>
                  <a:cubicBezTo>
                    <a:pt x="47" y="1786"/>
                    <a:pt x="31" y="1810"/>
                    <a:pt x="39" y="1826"/>
                  </a:cubicBezTo>
                  <a:cubicBezTo>
                    <a:pt x="47" y="1842"/>
                    <a:pt x="47" y="1881"/>
                    <a:pt x="31" y="1889"/>
                  </a:cubicBezTo>
                  <a:cubicBezTo>
                    <a:pt x="23" y="1897"/>
                    <a:pt x="0" y="1913"/>
                    <a:pt x="15" y="1929"/>
                  </a:cubicBezTo>
                  <a:cubicBezTo>
                    <a:pt x="31" y="1952"/>
                    <a:pt x="39" y="1976"/>
                    <a:pt x="31" y="1984"/>
                  </a:cubicBezTo>
                  <a:cubicBezTo>
                    <a:pt x="23" y="1992"/>
                    <a:pt x="15" y="2000"/>
                    <a:pt x="39" y="2000"/>
                  </a:cubicBezTo>
                  <a:cubicBezTo>
                    <a:pt x="55" y="2008"/>
                    <a:pt x="774" y="1968"/>
                    <a:pt x="774" y="1968"/>
                  </a:cubicBezTo>
                  <a:cubicBezTo>
                    <a:pt x="774" y="1968"/>
                    <a:pt x="806" y="1976"/>
                    <a:pt x="790" y="1992"/>
                  </a:cubicBezTo>
                  <a:cubicBezTo>
                    <a:pt x="782" y="2008"/>
                    <a:pt x="719" y="2063"/>
                    <a:pt x="759" y="2118"/>
                  </a:cubicBezTo>
                  <a:cubicBezTo>
                    <a:pt x="798" y="2174"/>
                    <a:pt x="822" y="2174"/>
                    <a:pt x="830" y="2205"/>
                  </a:cubicBezTo>
                  <a:cubicBezTo>
                    <a:pt x="846" y="2245"/>
                    <a:pt x="909" y="2332"/>
                    <a:pt x="917" y="2340"/>
                  </a:cubicBezTo>
                  <a:cubicBezTo>
                    <a:pt x="917" y="2340"/>
                    <a:pt x="925" y="2332"/>
                    <a:pt x="933" y="2324"/>
                  </a:cubicBezTo>
                  <a:cubicBezTo>
                    <a:pt x="956" y="2292"/>
                    <a:pt x="964" y="2284"/>
                    <a:pt x="988" y="2261"/>
                  </a:cubicBezTo>
                  <a:cubicBezTo>
                    <a:pt x="1012" y="2237"/>
                    <a:pt x="1035" y="2261"/>
                    <a:pt x="1059" y="2245"/>
                  </a:cubicBezTo>
                  <a:cubicBezTo>
                    <a:pt x="1091" y="2229"/>
                    <a:pt x="1122" y="2189"/>
                    <a:pt x="1154" y="2205"/>
                  </a:cubicBezTo>
                  <a:cubicBezTo>
                    <a:pt x="1193" y="2213"/>
                    <a:pt x="1241" y="2229"/>
                    <a:pt x="1265" y="2213"/>
                  </a:cubicBezTo>
                  <a:cubicBezTo>
                    <a:pt x="1296" y="2197"/>
                    <a:pt x="1304" y="2237"/>
                    <a:pt x="1328" y="2213"/>
                  </a:cubicBezTo>
                  <a:cubicBezTo>
                    <a:pt x="1336" y="2213"/>
                    <a:pt x="1336" y="2213"/>
                    <a:pt x="1344" y="2205"/>
                  </a:cubicBezTo>
                  <a:cubicBezTo>
                    <a:pt x="1257" y="1541"/>
                    <a:pt x="1257" y="1541"/>
                    <a:pt x="1257" y="1541"/>
                  </a:cubicBezTo>
                  <a:cubicBezTo>
                    <a:pt x="1257" y="1541"/>
                    <a:pt x="1273" y="102"/>
                    <a:pt x="1273" y="87"/>
                  </a:cubicBezTo>
                </a:path>
              </a:pathLst>
            </a:custGeom>
            <a:grpFill/>
            <a:ln>
              <a:solidFill>
                <a:schemeClr val="bg1"/>
              </a:solidFill>
            </a:ln>
            <a:effectLst/>
          </p:spPr>
          <p:txBody>
            <a:bodyPr wrap="none" anchor="ctr"/>
            <a:lstStyle/>
            <a:p>
              <a:endParaRPr lang="en-US" sz="900"/>
            </a:p>
          </p:txBody>
        </p:sp>
        <p:sp>
          <p:nvSpPr>
            <p:cNvPr id="51" name="Freeform 406"/>
            <p:cNvSpPr>
              <a:spLocks noChangeArrowheads="1"/>
            </p:cNvSpPr>
            <p:nvPr/>
          </p:nvSpPr>
          <p:spPr bwMode="auto">
            <a:xfrm>
              <a:off x="13315377" y="7082159"/>
              <a:ext cx="707387" cy="1236191"/>
            </a:xfrm>
            <a:custGeom>
              <a:avLst/>
              <a:gdLst>
                <a:gd name="T0" fmla="*/ 893 w 1345"/>
                <a:gd name="T1" fmla="*/ 2324 h 2349"/>
                <a:gd name="T2" fmla="*/ 790 w 1345"/>
                <a:gd name="T3" fmla="*/ 1992 h 2349"/>
                <a:gd name="T4" fmla="*/ 47 w 1345"/>
                <a:gd name="T5" fmla="*/ 2008 h 2349"/>
                <a:gd name="T6" fmla="*/ 23 w 1345"/>
                <a:gd name="T7" fmla="*/ 1984 h 2349"/>
                <a:gd name="T8" fmla="*/ 39 w 1345"/>
                <a:gd name="T9" fmla="*/ 1881 h 2349"/>
                <a:gd name="T10" fmla="*/ 55 w 1345"/>
                <a:gd name="T11" fmla="*/ 1747 h 2349"/>
                <a:gd name="T12" fmla="*/ 103 w 1345"/>
                <a:gd name="T13" fmla="*/ 1683 h 2349"/>
                <a:gd name="T14" fmla="*/ 134 w 1345"/>
                <a:gd name="T15" fmla="*/ 1636 h 2349"/>
                <a:gd name="T16" fmla="*/ 221 w 1345"/>
                <a:gd name="T17" fmla="*/ 1470 h 2349"/>
                <a:gd name="T18" fmla="*/ 237 w 1345"/>
                <a:gd name="T19" fmla="*/ 1383 h 2349"/>
                <a:gd name="T20" fmla="*/ 197 w 1345"/>
                <a:gd name="T21" fmla="*/ 1328 h 2349"/>
                <a:gd name="T22" fmla="*/ 166 w 1345"/>
                <a:gd name="T23" fmla="*/ 1209 h 2349"/>
                <a:gd name="T24" fmla="*/ 174 w 1345"/>
                <a:gd name="T25" fmla="*/ 1099 h 2349"/>
                <a:gd name="T26" fmla="*/ 158 w 1345"/>
                <a:gd name="T27" fmla="*/ 948 h 2349"/>
                <a:gd name="T28" fmla="*/ 126 w 1345"/>
                <a:gd name="T29" fmla="*/ 806 h 2349"/>
                <a:gd name="T30" fmla="*/ 158 w 1345"/>
                <a:gd name="T31" fmla="*/ 624 h 2349"/>
                <a:gd name="T32" fmla="*/ 190 w 1345"/>
                <a:gd name="T33" fmla="*/ 561 h 2349"/>
                <a:gd name="T34" fmla="*/ 213 w 1345"/>
                <a:gd name="T35" fmla="*/ 498 h 2349"/>
                <a:gd name="T36" fmla="*/ 316 w 1345"/>
                <a:gd name="T37" fmla="*/ 348 h 2349"/>
                <a:gd name="T38" fmla="*/ 403 w 1345"/>
                <a:gd name="T39" fmla="*/ 134 h 2349"/>
                <a:gd name="T40" fmla="*/ 450 w 1345"/>
                <a:gd name="T41" fmla="*/ 63 h 2349"/>
                <a:gd name="T42" fmla="*/ 1233 w 1345"/>
                <a:gd name="T43" fmla="*/ 0 h 2349"/>
                <a:gd name="T44" fmla="*/ 1265 w 1345"/>
                <a:gd name="T45" fmla="*/ 1541 h 2349"/>
                <a:gd name="T46" fmla="*/ 1312 w 1345"/>
                <a:gd name="T47" fmla="*/ 2229 h 2349"/>
                <a:gd name="T48" fmla="*/ 1233 w 1345"/>
                <a:gd name="T49" fmla="*/ 2229 h 2349"/>
                <a:gd name="T50" fmla="*/ 1067 w 1345"/>
                <a:gd name="T51" fmla="*/ 2245 h 2349"/>
                <a:gd name="T52" fmla="*/ 964 w 1345"/>
                <a:gd name="T53" fmla="*/ 2292 h 2349"/>
                <a:gd name="T54" fmla="*/ 774 w 1345"/>
                <a:gd name="T55" fmla="*/ 1960 h 2349"/>
                <a:gd name="T56" fmla="*/ 798 w 1345"/>
                <a:gd name="T57" fmla="*/ 1992 h 2349"/>
                <a:gd name="T58" fmla="*/ 838 w 1345"/>
                <a:gd name="T59" fmla="*/ 2205 h 2349"/>
                <a:gd name="T60" fmla="*/ 956 w 1345"/>
                <a:gd name="T61" fmla="*/ 2292 h 2349"/>
                <a:gd name="T62" fmla="*/ 1035 w 1345"/>
                <a:gd name="T63" fmla="*/ 2245 h 2349"/>
                <a:gd name="T64" fmla="*/ 1162 w 1345"/>
                <a:gd name="T65" fmla="*/ 2197 h 2349"/>
                <a:gd name="T66" fmla="*/ 1296 w 1345"/>
                <a:gd name="T67" fmla="*/ 2213 h 2349"/>
                <a:gd name="T68" fmla="*/ 1257 w 1345"/>
                <a:gd name="T69" fmla="*/ 1541 h 2349"/>
                <a:gd name="T70" fmla="*/ 1233 w 1345"/>
                <a:gd name="T71" fmla="*/ 8 h 2349"/>
                <a:gd name="T72" fmla="*/ 411 w 1345"/>
                <a:gd name="T73" fmla="*/ 142 h 2349"/>
                <a:gd name="T74" fmla="*/ 340 w 1345"/>
                <a:gd name="T75" fmla="*/ 276 h 2349"/>
                <a:gd name="T76" fmla="*/ 221 w 1345"/>
                <a:gd name="T77" fmla="*/ 474 h 2349"/>
                <a:gd name="T78" fmla="*/ 221 w 1345"/>
                <a:gd name="T79" fmla="*/ 553 h 2349"/>
                <a:gd name="T80" fmla="*/ 158 w 1345"/>
                <a:gd name="T81" fmla="*/ 593 h 2349"/>
                <a:gd name="T82" fmla="*/ 134 w 1345"/>
                <a:gd name="T83" fmla="*/ 759 h 2349"/>
                <a:gd name="T84" fmla="*/ 174 w 1345"/>
                <a:gd name="T85" fmla="*/ 932 h 2349"/>
                <a:gd name="T86" fmla="*/ 158 w 1345"/>
                <a:gd name="T87" fmla="*/ 1043 h 2349"/>
                <a:gd name="T88" fmla="*/ 166 w 1345"/>
                <a:gd name="T89" fmla="*/ 1178 h 2349"/>
                <a:gd name="T90" fmla="*/ 205 w 1345"/>
                <a:gd name="T91" fmla="*/ 1257 h 2349"/>
                <a:gd name="T92" fmla="*/ 229 w 1345"/>
                <a:gd name="T93" fmla="*/ 1336 h 2349"/>
                <a:gd name="T94" fmla="*/ 158 w 1345"/>
                <a:gd name="T95" fmla="*/ 1415 h 2349"/>
                <a:gd name="T96" fmla="*/ 174 w 1345"/>
                <a:gd name="T97" fmla="*/ 1565 h 2349"/>
                <a:gd name="T98" fmla="*/ 126 w 1345"/>
                <a:gd name="T99" fmla="*/ 1644 h 2349"/>
                <a:gd name="T100" fmla="*/ 103 w 1345"/>
                <a:gd name="T101" fmla="*/ 1707 h 2349"/>
                <a:gd name="T102" fmla="*/ 55 w 1345"/>
                <a:gd name="T103" fmla="*/ 1794 h 2349"/>
                <a:gd name="T104" fmla="*/ 39 w 1345"/>
                <a:gd name="T105" fmla="*/ 1897 h 2349"/>
                <a:gd name="T106" fmla="*/ 31 w 1345"/>
                <a:gd name="T107" fmla="*/ 1984 h 2349"/>
                <a:gd name="T108" fmla="*/ 767 w 1345"/>
                <a:gd name="T109" fmla="*/ 1960 h 2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45" h="2349">
                  <a:moveTo>
                    <a:pt x="909" y="2348"/>
                  </a:moveTo>
                  <a:lnTo>
                    <a:pt x="909" y="2348"/>
                  </a:lnTo>
                  <a:cubicBezTo>
                    <a:pt x="909" y="2340"/>
                    <a:pt x="909" y="2340"/>
                    <a:pt x="909" y="2340"/>
                  </a:cubicBezTo>
                  <a:cubicBezTo>
                    <a:pt x="909" y="2340"/>
                    <a:pt x="901" y="2332"/>
                    <a:pt x="893" y="2324"/>
                  </a:cubicBezTo>
                  <a:cubicBezTo>
                    <a:pt x="877" y="2292"/>
                    <a:pt x="838" y="2237"/>
                    <a:pt x="830" y="2213"/>
                  </a:cubicBezTo>
                  <a:cubicBezTo>
                    <a:pt x="822" y="2189"/>
                    <a:pt x="814" y="2182"/>
                    <a:pt x="798" y="2174"/>
                  </a:cubicBezTo>
                  <a:cubicBezTo>
                    <a:pt x="790" y="2158"/>
                    <a:pt x="774" y="2150"/>
                    <a:pt x="759" y="2118"/>
                  </a:cubicBezTo>
                  <a:cubicBezTo>
                    <a:pt x="711" y="2063"/>
                    <a:pt x="767" y="2008"/>
                    <a:pt x="790" y="1992"/>
                  </a:cubicBezTo>
                  <a:lnTo>
                    <a:pt x="790" y="1992"/>
                  </a:lnTo>
                  <a:cubicBezTo>
                    <a:pt x="798" y="1984"/>
                    <a:pt x="790" y="1984"/>
                    <a:pt x="790" y="1984"/>
                  </a:cubicBezTo>
                  <a:cubicBezTo>
                    <a:pt x="790" y="1976"/>
                    <a:pt x="782" y="1968"/>
                    <a:pt x="767" y="1968"/>
                  </a:cubicBezTo>
                  <a:cubicBezTo>
                    <a:pt x="751" y="1968"/>
                    <a:pt x="118" y="2008"/>
                    <a:pt x="47" y="2008"/>
                  </a:cubicBezTo>
                  <a:cubicBezTo>
                    <a:pt x="39" y="2008"/>
                    <a:pt x="39" y="2008"/>
                    <a:pt x="39" y="2008"/>
                  </a:cubicBezTo>
                  <a:cubicBezTo>
                    <a:pt x="23" y="2008"/>
                    <a:pt x="23" y="2000"/>
                    <a:pt x="23" y="2000"/>
                  </a:cubicBezTo>
                  <a:cubicBezTo>
                    <a:pt x="15" y="1992"/>
                    <a:pt x="23" y="1992"/>
                    <a:pt x="23" y="1984"/>
                  </a:cubicBezTo>
                  <a:lnTo>
                    <a:pt x="23" y="1984"/>
                  </a:lnTo>
                  <a:cubicBezTo>
                    <a:pt x="31" y="1976"/>
                    <a:pt x="23" y="1952"/>
                    <a:pt x="8" y="1936"/>
                  </a:cubicBezTo>
                  <a:cubicBezTo>
                    <a:pt x="8" y="1929"/>
                    <a:pt x="0" y="1921"/>
                    <a:pt x="8" y="1913"/>
                  </a:cubicBezTo>
                  <a:cubicBezTo>
                    <a:pt x="8" y="1897"/>
                    <a:pt x="23" y="1889"/>
                    <a:pt x="31" y="1889"/>
                  </a:cubicBezTo>
                  <a:cubicBezTo>
                    <a:pt x="39" y="1889"/>
                    <a:pt x="39" y="1881"/>
                    <a:pt x="39" y="1881"/>
                  </a:cubicBezTo>
                  <a:cubicBezTo>
                    <a:pt x="47" y="1865"/>
                    <a:pt x="39" y="1834"/>
                    <a:pt x="39" y="1826"/>
                  </a:cubicBezTo>
                  <a:cubicBezTo>
                    <a:pt x="31" y="1818"/>
                    <a:pt x="31" y="1810"/>
                    <a:pt x="39" y="1802"/>
                  </a:cubicBezTo>
                  <a:cubicBezTo>
                    <a:pt x="39" y="1794"/>
                    <a:pt x="47" y="1786"/>
                    <a:pt x="55" y="1786"/>
                  </a:cubicBezTo>
                  <a:cubicBezTo>
                    <a:pt x="63" y="1786"/>
                    <a:pt x="55" y="1763"/>
                    <a:pt x="55" y="1747"/>
                  </a:cubicBezTo>
                  <a:cubicBezTo>
                    <a:pt x="55" y="1739"/>
                    <a:pt x="55" y="1731"/>
                    <a:pt x="55" y="1723"/>
                  </a:cubicBezTo>
                  <a:cubicBezTo>
                    <a:pt x="55" y="1707"/>
                    <a:pt x="79" y="1699"/>
                    <a:pt x="95" y="1699"/>
                  </a:cubicBezTo>
                  <a:lnTo>
                    <a:pt x="103" y="1699"/>
                  </a:lnTo>
                  <a:cubicBezTo>
                    <a:pt x="103" y="1699"/>
                    <a:pt x="103" y="1691"/>
                    <a:pt x="103" y="1683"/>
                  </a:cubicBezTo>
                  <a:cubicBezTo>
                    <a:pt x="103" y="1676"/>
                    <a:pt x="95" y="1668"/>
                    <a:pt x="95" y="1660"/>
                  </a:cubicBezTo>
                  <a:cubicBezTo>
                    <a:pt x="95" y="1652"/>
                    <a:pt x="95" y="1644"/>
                    <a:pt x="103" y="1644"/>
                  </a:cubicBezTo>
                  <a:cubicBezTo>
                    <a:pt x="103" y="1636"/>
                    <a:pt x="118" y="1636"/>
                    <a:pt x="126" y="1636"/>
                  </a:cubicBezTo>
                  <a:cubicBezTo>
                    <a:pt x="126" y="1636"/>
                    <a:pt x="126" y="1636"/>
                    <a:pt x="134" y="1636"/>
                  </a:cubicBezTo>
                  <a:cubicBezTo>
                    <a:pt x="142" y="1636"/>
                    <a:pt x="142" y="1620"/>
                    <a:pt x="134" y="1596"/>
                  </a:cubicBezTo>
                  <a:cubicBezTo>
                    <a:pt x="126" y="1573"/>
                    <a:pt x="142" y="1573"/>
                    <a:pt x="158" y="1565"/>
                  </a:cubicBezTo>
                  <a:lnTo>
                    <a:pt x="166" y="1565"/>
                  </a:lnTo>
                  <a:cubicBezTo>
                    <a:pt x="181" y="1557"/>
                    <a:pt x="213" y="1494"/>
                    <a:pt x="221" y="1470"/>
                  </a:cubicBezTo>
                  <a:cubicBezTo>
                    <a:pt x="221" y="1454"/>
                    <a:pt x="221" y="1454"/>
                    <a:pt x="205" y="1446"/>
                  </a:cubicBezTo>
                  <a:cubicBezTo>
                    <a:pt x="197" y="1446"/>
                    <a:pt x="181" y="1438"/>
                    <a:pt x="166" y="1431"/>
                  </a:cubicBezTo>
                  <a:cubicBezTo>
                    <a:pt x="166" y="1431"/>
                    <a:pt x="150" y="1423"/>
                    <a:pt x="158" y="1415"/>
                  </a:cubicBezTo>
                  <a:cubicBezTo>
                    <a:pt x="158" y="1399"/>
                    <a:pt x="190" y="1391"/>
                    <a:pt x="237" y="1383"/>
                  </a:cubicBezTo>
                  <a:cubicBezTo>
                    <a:pt x="245" y="1383"/>
                    <a:pt x="253" y="1375"/>
                    <a:pt x="253" y="1375"/>
                  </a:cubicBezTo>
                  <a:cubicBezTo>
                    <a:pt x="261" y="1375"/>
                    <a:pt x="261" y="1375"/>
                    <a:pt x="261" y="1375"/>
                  </a:cubicBezTo>
                  <a:cubicBezTo>
                    <a:pt x="261" y="1367"/>
                    <a:pt x="253" y="1352"/>
                    <a:pt x="221" y="1343"/>
                  </a:cubicBezTo>
                  <a:cubicBezTo>
                    <a:pt x="205" y="1336"/>
                    <a:pt x="197" y="1328"/>
                    <a:pt x="197" y="1328"/>
                  </a:cubicBezTo>
                  <a:cubicBezTo>
                    <a:pt x="197" y="1320"/>
                    <a:pt x="197" y="1312"/>
                    <a:pt x="205" y="1312"/>
                  </a:cubicBezTo>
                  <a:cubicBezTo>
                    <a:pt x="205" y="1304"/>
                    <a:pt x="205" y="1304"/>
                    <a:pt x="213" y="1296"/>
                  </a:cubicBezTo>
                  <a:cubicBezTo>
                    <a:pt x="213" y="1280"/>
                    <a:pt x="205" y="1265"/>
                    <a:pt x="197" y="1265"/>
                  </a:cubicBezTo>
                  <a:cubicBezTo>
                    <a:pt x="174" y="1265"/>
                    <a:pt x="166" y="1233"/>
                    <a:pt x="166" y="1209"/>
                  </a:cubicBezTo>
                  <a:cubicBezTo>
                    <a:pt x="166" y="1201"/>
                    <a:pt x="166" y="1185"/>
                    <a:pt x="166" y="1178"/>
                  </a:cubicBezTo>
                  <a:cubicBezTo>
                    <a:pt x="150" y="1170"/>
                    <a:pt x="166" y="1154"/>
                    <a:pt x="174" y="1138"/>
                  </a:cubicBezTo>
                  <a:cubicBezTo>
                    <a:pt x="181" y="1130"/>
                    <a:pt x="181" y="1114"/>
                    <a:pt x="181" y="1106"/>
                  </a:cubicBezTo>
                  <a:lnTo>
                    <a:pt x="174" y="1099"/>
                  </a:lnTo>
                  <a:cubicBezTo>
                    <a:pt x="166" y="1091"/>
                    <a:pt x="158" y="1075"/>
                    <a:pt x="150" y="1043"/>
                  </a:cubicBezTo>
                  <a:cubicBezTo>
                    <a:pt x="142" y="1019"/>
                    <a:pt x="150" y="1012"/>
                    <a:pt x="158" y="1004"/>
                  </a:cubicBezTo>
                  <a:lnTo>
                    <a:pt x="158" y="996"/>
                  </a:lnTo>
                  <a:cubicBezTo>
                    <a:pt x="150" y="972"/>
                    <a:pt x="150" y="964"/>
                    <a:pt x="158" y="948"/>
                  </a:cubicBezTo>
                  <a:cubicBezTo>
                    <a:pt x="158" y="941"/>
                    <a:pt x="166" y="941"/>
                    <a:pt x="166" y="932"/>
                  </a:cubicBezTo>
                  <a:cubicBezTo>
                    <a:pt x="174" y="917"/>
                    <a:pt x="166" y="909"/>
                    <a:pt x="150" y="893"/>
                  </a:cubicBezTo>
                  <a:cubicBezTo>
                    <a:pt x="150" y="885"/>
                    <a:pt x="142" y="877"/>
                    <a:pt x="134" y="877"/>
                  </a:cubicBezTo>
                  <a:cubicBezTo>
                    <a:pt x="103" y="830"/>
                    <a:pt x="110" y="814"/>
                    <a:pt x="126" y="806"/>
                  </a:cubicBezTo>
                  <a:cubicBezTo>
                    <a:pt x="134" y="798"/>
                    <a:pt x="126" y="774"/>
                    <a:pt x="126" y="759"/>
                  </a:cubicBezTo>
                  <a:cubicBezTo>
                    <a:pt x="118" y="751"/>
                    <a:pt x="118" y="743"/>
                    <a:pt x="118" y="735"/>
                  </a:cubicBezTo>
                  <a:cubicBezTo>
                    <a:pt x="118" y="727"/>
                    <a:pt x="118" y="688"/>
                    <a:pt x="150" y="672"/>
                  </a:cubicBezTo>
                  <a:cubicBezTo>
                    <a:pt x="166" y="664"/>
                    <a:pt x="166" y="648"/>
                    <a:pt x="158" y="624"/>
                  </a:cubicBezTo>
                  <a:cubicBezTo>
                    <a:pt x="150" y="616"/>
                    <a:pt x="150" y="601"/>
                    <a:pt x="150" y="593"/>
                  </a:cubicBezTo>
                  <a:cubicBezTo>
                    <a:pt x="150" y="585"/>
                    <a:pt x="150" y="569"/>
                    <a:pt x="150" y="569"/>
                  </a:cubicBezTo>
                  <a:cubicBezTo>
                    <a:pt x="158" y="561"/>
                    <a:pt x="174" y="561"/>
                    <a:pt x="181" y="561"/>
                  </a:cubicBezTo>
                  <a:cubicBezTo>
                    <a:pt x="190" y="561"/>
                    <a:pt x="190" y="561"/>
                    <a:pt x="190" y="561"/>
                  </a:cubicBezTo>
                  <a:cubicBezTo>
                    <a:pt x="205" y="561"/>
                    <a:pt x="205" y="553"/>
                    <a:pt x="213" y="545"/>
                  </a:cubicBezTo>
                  <a:lnTo>
                    <a:pt x="213" y="537"/>
                  </a:lnTo>
                  <a:cubicBezTo>
                    <a:pt x="205" y="529"/>
                    <a:pt x="205" y="521"/>
                    <a:pt x="205" y="521"/>
                  </a:cubicBezTo>
                  <a:cubicBezTo>
                    <a:pt x="205" y="514"/>
                    <a:pt x="205" y="506"/>
                    <a:pt x="213" y="498"/>
                  </a:cubicBezTo>
                  <a:cubicBezTo>
                    <a:pt x="221" y="490"/>
                    <a:pt x="221" y="490"/>
                    <a:pt x="213" y="474"/>
                  </a:cubicBezTo>
                  <a:cubicBezTo>
                    <a:pt x="213" y="466"/>
                    <a:pt x="213" y="466"/>
                    <a:pt x="213" y="458"/>
                  </a:cubicBezTo>
                  <a:cubicBezTo>
                    <a:pt x="205" y="419"/>
                    <a:pt x="276" y="395"/>
                    <a:pt x="284" y="395"/>
                  </a:cubicBezTo>
                  <a:cubicBezTo>
                    <a:pt x="316" y="387"/>
                    <a:pt x="316" y="371"/>
                    <a:pt x="316" y="348"/>
                  </a:cubicBezTo>
                  <a:cubicBezTo>
                    <a:pt x="316" y="316"/>
                    <a:pt x="316" y="284"/>
                    <a:pt x="340" y="276"/>
                  </a:cubicBezTo>
                  <a:cubicBezTo>
                    <a:pt x="355" y="261"/>
                    <a:pt x="355" y="221"/>
                    <a:pt x="363" y="189"/>
                  </a:cubicBezTo>
                  <a:cubicBezTo>
                    <a:pt x="363" y="182"/>
                    <a:pt x="363" y="174"/>
                    <a:pt x="363" y="174"/>
                  </a:cubicBezTo>
                  <a:cubicBezTo>
                    <a:pt x="363" y="142"/>
                    <a:pt x="387" y="134"/>
                    <a:pt x="403" y="134"/>
                  </a:cubicBezTo>
                  <a:cubicBezTo>
                    <a:pt x="403" y="134"/>
                    <a:pt x="403" y="134"/>
                    <a:pt x="411" y="134"/>
                  </a:cubicBezTo>
                  <a:cubicBezTo>
                    <a:pt x="411" y="134"/>
                    <a:pt x="411" y="134"/>
                    <a:pt x="419" y="134"/>
                  </a:cubicBezTo>
                  <a:cubicBezTo>
                    <a:pt x="427" y="134"/>
                    <a:pt x="427" y="134"/>
                    <a:pt x="427" y="110"/>
                  </a:cubicBezTo>
                  <a:cubicBezTo>
                    <a:pt x="427" y="71"/>
                    <a:pt x="450" y="63"/>
                    <a:pt x="450" y="63"/>
                  </a:cubicBezTo>
                  <a:cubicBezTo>
                    <a:pt x="450" y="55"/>
                    <a:pt x="450" y="55"/>
                    <a:pt x="450" y="55"/>
                  </a:cubicBezTo>
                  <a:cubicBezTo>
                    <a:pt x="640" y="47"/>
                    <a:pt x="909" y="31"/>
                    <a:pt x="1233" y="0"/>
                  </a:cubicBezTo>
                  <a:lnTo>
                    <a:pt x="1233" y="0"/>
                  </a:lnTo>
                  <a:lnTo>
                    <a:pt x="1233" y="0"/>
                  </a:lnTo>
                  <a:cubicBezTo>
                    <a:pt x="1241" y="15"/>
                    <a:pt x="1249" y="31"/>
                    <a:pt x="1257" y="31"/>
                  </a:cubicBezTo>
                  <a:cubicBezTo>
                    <a:pt x="1288" y="55"/>
                    <a:pt x="1280" y="71"/>
                    <a:pt x="1280" y="79"/>
                  </a:cubicBezTo>
                  <a:lnTo>
                    <a:pt x="1280" y="87"/>
                  </a:lnTo>
                  <a:cubicBezTo>
                    <a:pt x="1280" y="102"/>
                    <a:pt x="1265" y="1525"/>
                    <a:pt x="1265" y="1541"/>
                  </a:cubicBezTo>
                  <a:cubicBezTo>
                    <a:pt x="1344" y="2213"/>
                    <a:pt x="1344" y="2213"/>
                    <a:pt x="1344" y="2213"/>
                  </a:cubicBezTo>
                  <a:lnTo>
                    <a:pt x="1344" y="2213"/>
                  </a:lnTo>
                  <a:cubicBezTo>
                    <a:pt x="1344" y="2213"/>
                    <a:pt x="1336" y="2213"/>
                    <a:pt x="1336" y="2221"/>
                  </a:cubicBezTo>
                  <a:cubicBezTo>
                    <a:pt x="1328" y="2221"/>
                    <a:pt x="1320" y="2229"/>
                    <a:pt x="1312" y="2229"/>
                  </a:cubicBezTo>
                  <a:cubicBezTo>
                    <a:pt x="1312" y="2229"/>
                    <a:pt x="1304" y="2221"/>
                    <a:pt x="1296" y="2221"/>
                  </a:cubicBezTo>
                  <a:cubicBezTo>
                    <a:pt x="1288" y="2213"/>
                    <a:pt x="1288" y="2213"/>
                    <a:pt x="1280" y="2213"/>
                  </a:cubicBezTo>
                  <a:cubicBezTo>
                    <a:pt x="1273" y="2213"/>
                    <a:pt x="1273" y="2213"/>
                    <a:pt x="1265" y="2213"/>
                  </a:cubicBezTo>
                  <a:cubicBezTo>
                    <a:pt x="1257" y="2221"/>
                    <a:pt x="1249" y="2229"/>
                    <a:pt x="1233" y="2229"/>
                  </a:cubicBezTo>
                  <a:cubicBezTo>
                    <a:pt x="1209" y="2229"/>
                    <a:pt x="1178" y="2213"/>
                    <a:pt x="1154" y="2205"/>
                  </a:cubicBezTo>
                  <a:lnTo>
                    <a:pt x="1146" y="2205"/>
                  </a:lnTo>
                  <a:cubicBezTo>
                    <a:pt x="1122" y="2205"/>
                    <a:pt x="1107" y="2221"/>
                    <a:pt x="1091" y="2229"/>
                  </a:cubicBezTo>
                  <a:cubicBezTo>
                    <a:pt x="1083" y="2237"/>
                    <a:pt x="1075" y="2245"/>
                    <a:pt x="1067" y="2245"/>
                  </a:cubicBezTo>
                  <a:cubicBezTo>
                    <a:pt x="1051" y="2253"/>
                    <a:pt x="1043" y="2253"/>
                    <a:pt x="1035" y="2253"/>
                  </a:cubicBezTo>
                  <a:lnTo>
                    <a:pt x="1027" y="2253"/>
                  </a:lnTo>
                  <a:cubicBezTo>
                    <a:pt x="1012" y="2253"/>
                    <a:pt x="1004" y="2253"/>
                    <a:pt x="988" y="2261"/>
                  </a:cubicBezTo>
                  <a:cubicBezTo>
                    <a:pt x="980" y="2276"/>
                    <a:pt x="972" y="2284"/>
                    <a:pt x="964" y="2292"/>
                  </a:cubicBezTo>
                  <a:cubicBezTo>
                    <a:pt x="956" y="2300"/>
                    <a:pt x="948" y="2316"/>
                    <a:pt x="933" y="2324"/>
                  </a:cubicBezTo>
                  <a:cubicBezTo>
                    <a:pt x="925" y="2332"/>
                    <a:pt x="917" y="2340"/>
                    <a:pt x="917" y="2340"/>
                  </a:cubicBezTo>
                  <a:lnTo>
                    <a:pt x="909" y="2348"/>
                  </a:lnTo>
                  <a:close/>
                  <a:moveTo>
                    <a:pt x="774" y="1960"/>
                  </a:moveTo>
                  <a:lnTo>
                    <a:pt x="774" y="1960"/>
                  </a:lnTo>
                  <a:lnTo>
                    <a:pt x="774" y="1960"/>
                  </a:lnTo>
                  <a:cubicBezTo>
                    <a:pt x="774" y="1960"/>
                    <a:pt x="798" y="1968"/>
                    <a:pt x="798" y="1984"/>
                  </a:cubicBezTo>
                  <a:lnTo>
                    <a:pt x="798" y="1992"/>
                  </a:lnTo>
                  <a:cubicBezTo>
                    <a:pt x="790" y="2000"/>
                    <a:pt x="790" y="2000"/>
                    <a:pt x="790" y="2000"/>
                  </a:cubicBezTo>
                  <a:cubicBezTo>
                    <a:pt x="774" y="2016"/>
                    <a:pt x="719" y="2063"/>
                    <a:pt x="759" y="2118"/>
                  </a:cubicBezTo>
                  <a:cubicBezTo>
                    <a:pt x="782" y="2142"/>
                    <a:pt x="790" y="2158"/>
                    <a:pt x="806" y="2166"/>
                  </a:cubicBezTo>
                  <a:cubicBezTo>
                    <a:pt x="822" y="2174"/>
                    <a:pt x="830" y="2189"/>
                    <a:pt x="838" y="2205"/>
                  </a:cubicBezTo>
                  <a:cubicBezTo>
                    <a:pt x="846" y="2237"/>
                    <a:pt x="885" y="2292"/>
                    <a:pt x="901" y="2316"/>
                  </a:cubicBezTo>
                  <a:cubicBezTo>
                    <a:pt x="909" y="2324"/>
                    <a:pt x="909" y="2332"/>
                    <a:pt x="917" y="2332"/>
                  </a:cubicBezTo>
                  <a:cubicBezTo>
                    <a:pt x="917" y="2332"/>
                    <a:pt x="925" y="2332"/>
                    <a:pt x="933" y="2324"/>
                  </a:cubicBezTo>
                  <a:cubicBezTo>
                    <a:pt x="940" y="2308"/>
                    <a:pt x="948" y="2300"/>
                    <a:pt x="956" y="2292"/>
                  </a:cubicBezTo>
                  <a:cubicBezTo>
                    <a:pt x="964" y="2276"/>
                    <a:pt x="972" y="2269"/>
                    <a:pt x="988" y="2261"/>
                  </a:cubicBezTo>
                  <a:cubicBezTo>
                    <a:pt x="996" y="2245"/>
                    <a:pt x="1012" y="2245"/>
                    <a:pt x="1020" y="2245"/>
                  </a:cubicBezTo>
                  <a:lnTo>
                    <a:pt x="1027" y="2245"/>
                  </a:lnTo>
                  <a:lnTo>
                    <a:pt x="1035" y="2245"/>
                  </a:lnTo>
                  <a:cubicBezTo>
                    <a:pt x="1043" y="2245"/>
                    <a:pt x="1051" y="2245"/>
                    <a:pt x="1059" y="2245"/>
                  </a:cubicBezTo>
                  <a:cubicBezTo>
                    <a:pt x="1067" y="2237"/>
                    <a:pt x="1075" y="2229"/>
                    <a:pt x="1083" y="2229"/>
                  </a:cubicBezTo>
                  <a:cubicBezTo>
                    <a:pt x="1098" y="2213"/>
                    <a:pt x="1122" y="2197"/>
                    <a:pt x="1146" y="2197"/>
                  </a:cubicBezTo>
                  <a:cubicBezTo>
                    <a:pt x="1146" y="2197"/>
                    <a:pt x="1154" y="2197"/>
                    <a:pt x="1162" y="2197"/>
                  </a:cubicBezTo>
                  <a:cubicBezTo>
                    <a:pt x="1186" y="2205"/>
                    <a:pt x="1209" y="2221"/>
                    <a:pt x="1233" y="2221"/>
                  </a:cubicBezTo>
                  <a:cubicBezTo>
                    <a:pt x="1249" y="2221"/>
                    <a:pt x="1257" y="2213"/>
                    <a:pt x="1265" y="2213"/>
                  </a:cubicBezTo>
                  <a:cubicBezTo>
                    <a:pt x="1273" y="2205"/>
                    <a:pt x="1273" y="2205"/>
                    <a:pt x="1280" y="2205"/>
                  </a:cubicBezTo>
                  <a:cubicBezTo>
                    <a:pt x="1288" y="2205"/>
                    <a:pt x="1296" y="2213"/>
                    <a:pt x="1296" y="2213"/>
                  </a:cubicBezTo>
                  <a:cubicBezTo>
                    <a:pt x="1304" y="2213"/>
                    <a:pt x="1312" y="2221"/>
                    <a:pt x="1312" y="2221"/>
                  </a:cubicBezTo>
                  <a:cubicBezTo>
                    <a:pt x="1320" y="2221"/>
                    <a:pt x="1320" y="2221"/>
                    <a:pt x="1328" y="2213"/>
                  </a:cubicBezTo>
                  <a:lnTo>
                    <a:pt x="1336" y="2205"/>
                  </a:lnTo>
                  <a:cubicBezTo>
                    <a:pt x="1257" y="1541"/>
                    <a:pt x="1257" y="1541"/>
                    <a:pt x="1257" y="1541"/>
                  </a:cubicBezTo>
                  <a:cubicBezTo>
                    <a:pt x="1257" y="1525"/>
                    <a:pt x="1273" y="102"/>
                    <a:pt x="1273" y="87"/>
                  </a:cubicBezTo>
                  <a:lnTo>
                    <a:pt x="1273" y="79"/>
                  </a:lnTo>
                  <a:cubicBezTo>
                    <a:pt x="1273" y="63"/>
                    <a:pt x="1280" y="55"/>
                    <a:pt x="1257" y="39"/>
                  </a:cubicBezTo>
                  <a:cubicBezTo>
                    <a:pt x="1249" y="31"/>
                    <a:pt x="1241" y="24"/>
                    <a:pt x="1233" y="8"/>
                  </a:cubicBezTo>
                  <a:cubicBezTo>
                    <a:pt x="909" y="39"/>
                    <a:pt x="648" y="55"/>
                    <a:pt x="450" y="63"/>
                  </a:cubicBezTo>
                  <a:cubicBezTo>
                    <a:pt x="450" y="71"/>
                    <a:pt x="434" y="79"/>
                    <a:pt x="434" y="110"/>
                  </a:cubicBezTo>
                  <a:cubicBezTo>
                    <a:pt x="434" y="134"/>
                    <a:pt x="434" y="142"/>
                    <a:pt x="419" y="142"/>
                  </a:cubicBezTo>
                  <a:cubicBezTo>
                    <a:pt x="411" y="142"/>
                    <a:pt x="411" y="142"/>
                    <a:pt x="411" y="142"/>
                  </a:cubicBezTo>
                  <a:lnTo>
                    <a:pt x="403" y="142"/>
                  </a:lnTo>
                  <a:cubicBezTo>
                    <a:pt x="387" y="142"/>
                    <a:pt x="371" y="142"/>
                    <a:pt x="371" y="174"/>
                  </a:cubicBezTo>
                  <a:cubicBezTo>
                    <a:pt x="371" y="174"/>
                    <a:pt x="371" y="182"/>
                    <a:pt x="371" y="189"/>
                  </a:cubicBezTo>
                  <a:cubicBezTo>
                    <a:pt x="363" y="221"/>
                    <a:pt x="355" y="268"/>
                    <a:pt x="340" y="276"/>
                  </a:cubicBezTo>
                  <a:cubicBezTo>
                    <a:pt x="324" y="292"/>
                    <a:pt x="324" y="316"/>
                    <a:pt x="324" y="348"/>
                  </a:cubicBezTo>
                  <a:cubicBezTo>
                    <a:pt x="324" y="371"/>
                    <a:pt x="316" y="395"/>
                    <a:pt x="284" y="403"/>
                  </a:cubicBezTo>
                  <a:cubicBezTo>
                    <a:pt x="261" y="411"/>
                    <a:pt x="213" y="426"/>
                    <a:pt x="221" y="450"/>
                  </a:cubicBezTo>
                  <a:cubicBezTo>
                    <a:pt x="221" y="458"/>
                    <a:pt x="221" y="466"/>
                    <a:pt x="221" y="474"/>
                  </a:cubicBezTo>
                  <a:cubicBezTo>
                    <a:pt x="229" y="482"/>
                    <a:pt x="229" y="490"/>
                    <a:pt x="221" y="506"/>
                  </a:cubicBezTo>
                  <a:cubicBezTo>
                    <a:pt x="213" y="506"/>
                    <a:pt x="213" y="514"/>
                    <a:pt x="213" y="521"/>
                  </a:cubicBezTo>
                  <a:lnTo>
                    <a:pt x="213" y="529"/>
                  </a:lnTo>
                  <a:cubicBezTo>
                    <a:pt x="221" y="537"/>
                    <a:pt x="221" y="545"/>
                    <a:pt x="221" y="553"/>
                  </a:cubicBezTo>
                  <a:cubicBezTo>
                    <a:pt x="213" y="561"/>
                    <a:pt x="205" y="569"/>
                    <a:pt x="190" y="569"/>
                  </a:cubicBezTo>
                  <a:cubicBezTo>
                    <a:pt x="181" y="569"/>
                    <a:pt x="181" y="569"/>
                    <a:pt x="181" y="569"/>
                  </a:cubicBezTo>
                  <a:cubicBezTo>
                    <a:pt x="174" y="569"/>
                    <a:pt x="166" y="569"/>
                    <a:pt x="158" y="569"/>
                  </a:cubicBezTo>
                  <a:cubicBezTo>
                    <a:pt x="158" y="577"/>
                    <a:pt x="150" y="585"/>
                    <a:pt x="158" y="593"/>
                  </a:cubicBezTo>
                  <a:cubicBezTo>
                    <a:pt x="158" y="601"/>
                    <a:pt x="158" y="608"/>
                    <a:pt x="166" y="616"/>
                  </a:cubicBezTo>
                  <a:cubicBezTo>
                    <a:pt x="174" y="640"/>
                    <a:pt x="174" y="664"/>
                    <a:pt x="158" y="679"/>
                  </a:cubicBezTo>
                  <a:cubicBezTo>
                    <a:pt x="134" y="688"/>
                    <a:pt x="126" y="711"/>
                    <a:pt x="126" y="735"/>
                  </a:cubicBezTo>
                  <a:cubicBezTo>
                    <a:pt x="126" y="743"/>
                    <a:pt x="126" y="751"/>
                    <a:pt x="134" y="759"/>
                  </a:cubicBezTo>
                  <a:cubicBezTo>
                    <a:pt x="134" y="774"/>
                    <a:pt x="142" y="798"/>
                    <a:pt x="126" y="806"/>
                  </a:cubicBezTo>
                  <a:cubicBezTo>
                    <a:pt x="110" y="822"/>
                    <a:pt x="126" y="853"/>
                    <a:pt x="142" y="869"/>
                  </a:cubicBezTo>
                  <a:cubicBezTo>
                    <a:pt x="150" y="877"/>
                    <a:pt x="150" y="885"/>
                    <a:pt x="158" y="885"/>
                  </a:cubicBezTo>
                  <a:cubicBezTo>
                    <a:pt x="174" y="901"/>
                    <a:pt x="181" y="917"/>
                    <a:pt x="174" y="932"/>
                  </a:cubicBezTo>
                  <a:cubicBezTo>
                    <a:pt x="174" y="941"/>
                    <a:pt x="166" y="948"/>
                    <a:pt x="166" y="948"/>
                  </a:cubicBezTo>
                  <a:cubicBezTo>
                    <a:pt x="158" y="964"/>
                    <a:pt x="158" y="972"/>
                    <a:pt x="166" y="988"/>
                  </a:cubicBezTo>
                  <a:cubicBezTo>
                    <a:pt x="166" y="996"/>
                    <a:pt x="166" y="1004"/>
                    <a:pt x="166" y="1012"/>
                  </a:cubicBezTo>
                  <a:cubicBezTo>
                    <a:pt x="158" y="1012"/>
                    <a:pt x="150" y="1019"/>
                    <a:pt x="158" y="1043"/>
                  </a:cubicBezTo>
                  <a:cubicBezTo>
                    <a:pt x="166" y="1075"/>
                    <a:pt x="174" y="1083"/>
                    <a:pt x="181" y="1091"/>
                  </a:cubicBezTo>
                  <a:cubicBezTo>
                    <a:pt x="181" y="1099"/>
                    <a:pt x="190" y="1099"/>
                    <a:pt x="190" y="1106"/>
                  </a:cubicBezTo>
                  <a:cubicBezTo>
                    <a:pt x="190" y="1114"/>
                    <a:pt x="181" y="1130"/>
                    <a:pt x="174" y="1146"/>
                  </a:cubicBezTo>
                  <a:cubicBezTo>
                    <a:pt x="166" y="1154"/>
                    <a:pt x="166" y="1170"/>
                    <a:pt x="166" y="1178"/>
                  </a:cubicBezTo>
                  <a:cubicBezTo>
                    <a:pt x="174" y="1185"/>
                    <a:pt x="174" y="1193"/>
                    <a:pt x="174" y="1209"/>
                  </a:cubicBezTo>
                  <a:cubicBezTo>
                    <a:pt x="174" y="1241"/>
                    <a:pt x="181" y="1257"/>
                    <a:pt x="205" y="1257"/>
                  </a:cubicBezTo>
                  <a:lnTo>
                    <a:pt x="205" y="1257"/>
                  </a:lnTo>
                  <a:lnTo>
                    <a:pt x="205" y="1257"/>
                  </a:lnTo>
                  <a:cubicBezTo>
                    <a:pt x="205" y="1257"/>
                    <a:pt x="221" y="1272"/>
                    <a:pt x="213" y="1296"/>
                  </a:cubicBezTo>
                  <a:cubicBezTo>
                    <a:pt x="213" y="1304"/>
                    <a:pt x="213" y="1312"/>
                    <a:pt x="213" y="1312"/>
                  </a:cubicBezTo>
                  <a:cubicBezTo>
                    <a:pt x="205" y="1320"/>
                    <a:pt x="205" y="1320"/>
                    <a:pt x="205" y="1320"/>
                  </a:cubicBezTo>
                  <a:cubicBezTo>
                    <a:pt x="205" y="1328"/>
                    <a:pt x="221" y="1336"/>
                    <a:pt x="229" y="1336"/>
                  </a:cubicBezTo>
                  <a:cubicBezTo>
                    <a:pt x="237" y="1343"/>
                    <a:pt x="268" y="1359"/>
                    <a:pt x="268" y="1375"/>
                  </a:cubicBezTo>
                  <a:cubicBezTo>
                    <a:pt x="268" y="1375"/>
                    <a:pt x="268" y="1383"/>
                    <a:pt x="261" y="1383"/>
                  </a:cubicBezTo>
                  <a:cubicBezTo>
                    <a:pt x="253" y="1383"/>
                    <a:pt x="245" y="1383"/>
                    <a:pt x="237" y="1391"/>
                  </a:cubicBezTo>
                  <a:cubicBezTo>
                    <a:pt x="213" y="1391"/>
                    <a:pt x="166" y="1407"/>
                    <a:pt x="158" y="1415"/>
                  </a:cubicBezTo>
                  <a:cubicBezTo>
                    <a:pt x="158" y="1415"/>
                    <a:pt x="166" y="1423"/>
                    <a:pt x="174" y="1423"/>
                  </a:cubicBezTo>
                  <a:cubicBezTo>
                    <a:pt x="181" y="1431"/>
                    <a:pt x="197" y="1438"/>
                    <a:pt x="205" y="1438"/>
                  </a:cubicBezTo>
                  <a:cubicBezTo>
                    <a:pt x="221" y="1446"/>
                    <a:pt x="229" y="1446"/>
                    <a:pt x="229" y="1470"/>
                  </a:cubicBezTo>
                  <a:cubicBezTo>
                    <a:pt x="221" y="1494"/>
                    <a:pt x="190" y="1557"/>
                    <a:pt x="174" y="1565"/>
                  </a:cubicBezTo>
                  <a:cubicBezTo>
                    <a:pt x="166" y="1573"/>
                    <a:pt x="166" y="1573"/>
                    <a:pt x="158" y="1573"/>
                  </a:cubicBezTo>
                  <a:cubicBezTo>
                    <a:pt x="150" y="1573"/>
                    <a:pt x="142" y="1581"/>
                    <a:pt x="142" y="1596"/>
                  </a:cubicBezTo>
                  <a:cubicBezTo>
                    <a:pt x="150" y="1636"/>
                    <a:pt x="142" y="1644"/>
                    <a:pt x="134" y="1644"/>
                  </a:cubicBezTo>
                  <a:lnTo>
                    <a:pt x="126" y="1644"/>
                  </a:lnTo>
                  <a:cubicBezTo>
                    <a:pt x="118" y="1644"/>
                    <a:pt x="110" y="1644"/>
                    <a:pt x="103" y="1652"/>
                  </a:cubicBezTo>
                  <a:cubicBezTo>
                    <a:pt x="103" y="1652"/>
                    <a:pt x="103" y="1652"/>
                    <a:pt x="103" y="1660"/>
                  </a:cubicBezTo>
                  <a:cubicBezTo>
                    <a:pt x="103" y="1668"/>
                    <a:pt x="110" y="1676"/>
                    <a:pt x="110" y="1676"/>
                  </a:cubicBezTo>
                  <a:cubicBezTo>
                    <a:pt x="110" y="1691"/>
                    <a:pt x="118" y="1699"/>
                    <a:pt x="103" y="1707"/>
                  </a:cubicBezTo>
                  <a:lnTo>
                    <a:pt x="95" y="1707"/>
                  </a:lnTo>
                  <a:cubicBezTo>
                    <a:pt x="79" y="1707"/>
                    <a:pt x="63" y="1715"/>
                    <a:pt x="63" y="1723"/>
                  </a:cubicBezTo>
                  <a:cubicBezTo>
                    <a:pt x="63" y="1731"/>
                    <a:pt x="63" y="1739"/>
                    <a:pt x="63" y="1747"/>
                  </a:cubicBezTo>
                  <a:cubicBezTo>
                    <a:pt x="63" y="1771"/>
                    <a:pt x="71" y="1786"/>
                    <a:pt x="55" y="1794"/>
                  </a:cubicBezTo>
                  <a:cubicBezTo>
                    <a:pt x="55" y="1794"/>
                    <a:pt x="47" y="1794"/>
                    <a:pt x="47" y="1802"/>
                  </a:cubicBezTo>
                  <a:cubicBezTo>
                    <a:pt x="39" y="1802"/>
                    <a:pt x="39" y="1810"/>
                    <a:pt x="47" y="1818"/>
                  </a:cubicBezTo>
                  <a:cubicBezTo>
                    <a:pt x="55" y="1834"/>
                    <a:pt x="55" y="1865"/>
                    <a:pt x="47" y="1881"/>
                  </a:cubicBezTo>
                  <a:cubicBezTo>
                    <a:pt x="47" y="1889"/>
                    <a:pt x="39" y="1889"/>
                    <a:pt x="39" y="1897"/>
                  </a:cubicBezTo>
                  <a:cubicBezTo>
                    <a:pt x="31" y="1897"/>
                    <a:pt x="15" y="1905"/>
                    <a:pt x="15" y="1913"/>
                  </a:cubicBezTo>
                  <a:cubicBezTo>
                    <a:pt x="8" y="1921"/>
                    <a:pt x="15" y="1921"/>
                    <a:pt x="15" y="1929"/>
                  </a:cubicBezTo>
                  <a:cubicBezTo>
                    <a:pt x="31" y="1952"/>
                    <a:pt x="47" y="1976"/>
                    <a:pt x="31" y="1984"/>
                  </a:cubicBezTo>
                  <a:lnTo>
                    <a:pt x="31" y="1984"/>
                  </a:lnTo>
                  <a:cubicBezTo>
                    <a:pt x="31" y="1992"/>
                    <a:pt x="23" y="1992"/>
                    <a:pt x="23" y="2000"/>
                  </a:cubicBezTo>
                  <a:cubicBezTo>
                    <a:pt x="23" y="2000"/>
                    <a:pt x="31" y="2000"/>
                    <a:pt x="39" y="2000"/>
                  </a:cubicBezTo>
                  <a:cubicBezTo>
                    <a:pt x="39" y="2000"/>
                    <a:pt x="39" y="2000"/>
                    <a:pt x="47" y="2000"/>
                  </a:cubicBezTo>
                  <a:cubicBezTo>
                    <a:pt x="118" y="2000"/>
                    <a:pt x="767" y="1960"/>
                    <a:pt x="767" y="1960"/>
                  </a:cubicBezTo>
                  <a:lnTo>
                    <a:pt x="774" y="1960"/>
                  </a:lnTo>
                  <a:close/>
                </a:path>
              </a:pathLst>
            </a:custGeom>
            <a:grpFill/>
            <a:ln>
              <a:solidFill>
                <a:schemeClr val="bg1"/>
              </a:solidFill>
            </a:ln>
            <a:effectLst/>
          </p:spPr>
          <p:txBody>
            <a:bodyPr wrap="none" anchor="ctr"/>
            <a:lstStyle/>
            <a:p>
              <a:endParaRPr lang="en-US" sz="900"/>
            </a:p>
          </p:txBody>
        </p:sp>
        <p:sp>
          <p:nvSpPr>
            <p:cNvPr id="52" name="Freeform 407"/>
            <p:cNvSpPr>
              <a:spLocks noChangeArrowheads="1"/>
            </p:cNvSpPr>
            <p:nvPr/>
          </p:nvSpPr>
          <p:spPr bwMode="auto">
            <a:xfrm>
              <a:off x="14945848" y="6857187"/>
              <a:ext cx="997301" cy="770010"/>
            </a:xfrm>
            <a:custGeom>
              <a:avLst/>
              <a:gdLst>
                <a:gd name="T0" fmla="*/ 1407 w 1898"/>
                <a:gd name="T1" fmla="*/ 79 h 1463"/>
                <a:gd name="T2" fmla="*/ 1407 w 1898"/>
                <a:gd name="T3" fmla="*/ 79 h 1463"/>
                <a:gd name="T4" fmla="*/ 964 w 1898"/>
                <a:gd name="T5" fmla="*/ 158 h 1463"/>
                <a:gd name="T6" fmla="*/ 925 w 1898"/>
                <a:gd name="T7" fmla="*/ 63 h 1463"/>
                <a:gd name="T8" fmla="*/ 854 w 1898"/>
                <a:gd name="T9" fmla="*/ 47 h 1463"/>
                <a:gd name="T10" fmla="*/ 830 w 1898"/>
                <a:gd name="T11" fmla="*/ 16 h 1463"/>
                <a:gd name="T12" fmla="*/ 411 w 1898"/>
                <a:gd name="T13" fmla="*/ 55 h 1463"/>
                <a:gd name="T14" fmla="*/ 181 w 1898"/>
                <a:gd name="T15" fmla="*/ 166 h 1463"/>
                <a:gd name="T16" fmla="*/ 79 w 1898"/>
                <a:gd name="T17" fmla="*/ 221 h 1463"/>
                <a:gd name="T18" fmla="*/ 79 w 1898"/>
                <a:gd name="T19" fmla="*/ 237 h 1463"/>
                <a:gd name="T20" fmla="*/ 15 w 1898"/>
                <a:gd name="T21" fmla="*/ 308 h 1463"/>
                <a:gd name="T22" fmla="*/ 23 w 1898"/>
                <a:gd name="T23" fmla="*/ 387 h 1463"/>
                <a:gd name="T24" fmla="*/ 110 w 1898"/>
                <a:gd name="T25" fmla="*/ 458 h 1463"/>
                <a:gd name="T26" fmla="*/ 174 w 1898"/>
                <a:gd name="T27" fmla="*/ 458 h 1463"/>
                <a:gd name="T28" fmla="*/ 237 w 1898"/>
                <a:gd name="T29" fmla="*/ 537 h 1463"/>
                <a:gd name="T30" fmla="*/ 371 w 1898"/>
                <a:gd name="T31" fmla="*/ 688 h 1463"/>
                <a:gd name="T32" fmla="*/ 466 w 1898"/>
                <a:gd name="T33" fmla="*/ 759 h 1463"/>
                <a:gd name="T34" fmla="*/ 553 w 1898"/>
                <a:gd name="T35" fmla="*/ 822 h 1463"/>
                <a:gd name="T36" fmla="*/ 632 w 1898"/>
                <a:gd name="T37" fmla="*/ 869 h 1463"/>
                <a:gd name="T38" fmla="*/ 703 w 1898"/>
                <a:gd name="T39" fmla="*/ 964 h 1463"/>
                <a:gd name="T40" fmla="*/ 806 w 1898"/>
                <a:gd name="T41" fmla="*/ 1043 h 1463"/>
                <a:gd name="T42" fmla="*/ 885 w 1898"/>
                <a:gd name="T43" fmla="*/ 1146 h 1463"/>
                <a:gd name="T44" fmla="*/ 901 w 1898"/>
                <a:gd name="T45" fmla="*/ 1225 h 1463"/>
                <a:gd name="T46" fmla="*/ 964 w 1898"/>
                <a:gd name="T47" fmla="*/ 1273 h 1463"/>
                <a:gd name="T48" fmla="*/ 1027 w 1898"/>
                <a:gd name="T49" fmla="*/ 1352 h 1463"/>
                <a:gd name="T50" fmla="*/ 1035 w 1898"/>
                <a:gd name="T51" fmla="*/ 1439 h 1463"/>
                <a:gd name="T52" fmla="*/ 1162 w 1898"/>
                <a:gd name="T53" fmla="*/ 1462 h 1463"/>
                <a:gd name="T54" fmla="*/ 1162 w 1898"/>
                <a:gd name="T55" fmla="*/ 1454 h 1463"/>
                <a:gd name="T56" fmla="*/ 1185 w 1898"/>
                <a:gd name="T57" fmla="*/ 1415 h 1463"/>
                <a:gd name="T58" fmla="*/ 1225 w 1898"/>
                <a:gd name="T59" fmla="*/ 1383 h 1463"/>
                <a:gd name="T60" fmla="*/ 1201 w 1898"/>
                <a:gd name="T61" fmla="*/ 1352 h 1463"/>
                <a:gd name="T62" fmla="*/ 1185 w 1898"/>
                <a:gd name="T63" fmla="*/ 1312 h 1463"/>
                <a:gd name="T64" fmla="*/ 1233 w 1898"/>
                <a:gd name="T65" fmla="*/ 1320 h 1463"/>
                <a:gd name="T66" fmla="*/ 1265 w 1898"/>
                <a:gd name="T67" fmla="*/ 1336 h 1463"/>
                <a:gd name="T68" fmla="*/ 1304 w 1898"/>
                <a:gd name="T69" fmla="*/ 1280 h 1463"/>
                <a:gd name="T70" fmla="*/ 1280 w 1898"/>
                <a:gd name="T71" fmla="*/ 1249 h 1463"/>
                <a:gd name="T72" fmla="*/ 1241 w 1898"/>
                <a:gd name="T73" fmla="*/ 1233 h 1463"/>
                <a:gd name="T74" fmla="*/ 1288 w 1898"/>
                <a:gd name="T75" fmla="*/ 1209 h 1463"/>
                <a:gd name="T76" fmla="*/ 1328 w 1898"/>
                <a:gd name="T77" fmla="*/ 1209 h 1463"/>
                <a:gd name="T78" fmla="*/ 1423 w 1898"/>
                <a:gd name="T79" fmla="*/ 1154 h 1463"/>
                <a:gd name="T80" fmla="*/ 1486 w 1898"/>
                <a:gd name="T81" fmla="*/ 1122 h 1463"/>
                <a:gd name="T82" fmla="*/ 1494 w 1898"/>
                <a:gd name="T83" fmla="*/ 1067 h 1463"/>
                <a:gd name="T84" fmla="*/ 1518 w 1898"/>
                <a:gd name="T85" fmla="*/ 1051 h 1463"/>
                <a:gd name="T86" fmla="*/ 1549 w 1898"/>
                <a:gd name="T87" fmla="*/ 1035 h 1463"/>
                <a:gd name="T88" fmla="*/ 1597 w 1898"/>
                <a:gd name="T89" fmla="*/ 972 h 1463"/>
                <a:gd name="T90" fmla="*/ 1604 w 1898"/>
                <a:gd name="T91" fmla="*/ 917 h 1463"/>
                <a:gd name="T92" fmla="*/ 1660 w 1898"/>
                <a:gd name="T93" fmla="*/ 909 h 1463"/>
                <a:gd name="T94" fmla="*/ 1691 w 1898"/>
                <a:gd name="T95" fmla="*/ 853 h 1463"/>
                <a:gd name="T96" fmla="*/ 1699 w 1898"/>
                <a:gd name="T97" fmla="*/ 790 h 1463"/>
                <a:gd name="T98" fmla="*/ 1691 w 1898"/>
                <a:gd name="T99" fmla="*/ 767 h 1463"/>
                <a:gd name="T100" fmla="*/ 1715 w 1898"/>
                <a:gd name="T101" fmla="*/ 751 h 1463"/>
                <a:gd name="T102" fmla="*/ 1850 w 1898"/>
                <a:gd name="T103" fmla="*/ 490 h 1463"/>
                <a:gd name="T104" fmla="*/ 1897 w 1898"/>
                <a:gd name="T105" fmla="*/ 451 h 1463"/>
                <a:gd name="T106" fmla="*/ 1407 w 1898"/>
                <a:gd name="T107" fmla="*/ 79 h 1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898" h="1463">
                  <a:moveTo>
                    <a:pt x="1407" y="79"/>
                  </a:moveTo>
                  <a:lnTo>
                    <a:pt x="1407" y="79"/>
                  </a:lnTo>
                  <a:cubicBezTo>
                    <a:pt x="964" y="158"/>
                    <a:pt x="964" y="158"/>
                    <a:pt x="964" y="158"/>
                  </a:cubicBezTo>
                  <a:cubicBezTo>
                    <a:pt x="964" y="158"/>
                    <a:pt x="940" y="79"/>
                    <a:pt x="925" y="63"/>
                  </a:cubicBezTo>
                  <a:cubicBezTo>
                    <a:pt x="909" y="39"/>
                    <a:pt x="901" y="55"/>
                    <a:pt x="854" y="47"/>
                  </a:cubicBezTo>
                  <a:cubicBezTo>
                    <a:pt x="806" y="39"/>
                    <a:pt x="830" y="31"/>
                    <a:pt x="830" y="16"/>
                  </a:cubicBezTo>
                  <a:cubicBezTo>
                    <a:pt x="830" y="0"/>
                    <a:pt x="442" y="55"/>
                    <a:pt x="411" y="55"/>
                  </a:cubicBezTo>
                  <a:cubicBezTo>
                    <a:pt x="371" y="63"/>
                    <a:pt x="229" y="134"/>
                    <a:pt x="181" y="166"/>
                  </a:cubicBezTo>
                  <a:cubicBezTo>
                    <a:pt x="142" y="182"/>
                    <a:pt x="126" y="213"/>
                    <a:pt x="79" y="221"/>
                  </a:cubicBezTo>
                  <a:cubicBezTo>
                    <a:pt x="79" y="229"/>
                    <a:pt x="79" y="237"/>
                    <a:pt x="79" y="237"/>
                  </a:cubicBezTo>
                  <a:cubicBezTo>
                    <a:pt x="71" y="245"/>
                    <a:pt x="15" y="276"/>
                    <a:pt x="15" y="308"/>
                  </a:cubicBezTo>
                  <a:cubicBezTo>
                    <a:pt x="8" y="340"/>
                    <a:pt x="0" y="379"/>
                    <a:pt x="23" y="387"/>
                  </a:cubicBezTo>
                  <a:cubicBezTo>
                    <a:pt x="39" y="403"/>
                    <a:pt x="95" y="435"/>
                    <a:pt x="110" y="458"/>
                  </a:cubicBezTo>
                  <a:cubicBezTo>
                    <a:pt x="126" y="482"/>
                    <a:pt x="150" y="458"/>
                    <a:pt x="174" y="458"/>
                  </a:cubicBezTo>
                  <a:cubicBezTo>
                    <a:pt x="190" y="458"/>
                    <a:pt x="205" y="490"/>
                    <a:pt x="237" y="537"/>
                  </a:cubicBezTo>
                  <a:cubicBezTo>
                    <a:pt x="261" y="585"/>
                    <a:pt x="316" y="672"/>
                    <a:pt x="371" y="688"/>
                  </a:cubicBezTo>
                  <a:cubicBezTo>
                    <a:pt x="419" y="711"/>
                    <a:pt x="434" y="719"/>
                    <a:pt x="466" y="759"/>
                  </a:cubicBezTo>
                  <a:cubicBezTo>
                    <a:pt x="498" y="798"/>
                    <a:pt x="521" y="814"/>
                    <a:pt x="553" y="822"/>
                  </a:cubicBezTo>
                  <a:cubicBezTo>
                    <a:pt x="585" y="838"/>
                    <a:pt x="616" y="846"/>
                    <a:pt x="632" y="869"/>
                  </a:cubicBezTo>
                  <a:cubicBezTo>
                    <a:pt x="656" y="901"/>
                    <a:pt x="656" y="925"/>
                    <a:pt x="703" y="964"/>
                  </a:cubicBezTo>
                  <a:cubicBezTo>
                    <a:pt x="759" y="1012"/>
                    <a:pt x="774" y="1020"/>
                    <a:pt x="806" y="1043"/>
                  </a:cubicBezTo>
                  <a:cubicBezTo>
                    <a:pt x="838" y="1059"/>
                    <a:pt x="885" y="1122"/>
                    <a:pt x="885" y="1146"/>
                  </a:cubicBezTo>
                  <a:cubicBezTo>
                    <a:pt x="885" y="1170"/>
                    <a:pt x="877" y="1209"/>
                    <a:pt x="901" y="1225"/>
                  </a:cubicBezTo>
                  <a:cubicBezTo>
                    <a:pt x="925" y="1241"/>
                    <a:pt x="948" y="1241"/>
                    <a:pt x="964" y="1273"/>
                  </a:cubicBezTo>
                  <a:cubicBezTo>
                    <a:pt x="988" y="1296"/>
                    <a:pt x="1004" y="1344"/>
                    <a:pt x="1027" y="1352"/>
                  </a:cubicBezTo>
                  <a:cubicBezTo>
                    <a:pt x="1043" y="1359"/>
                    <a:pt x="996" y="1423"/>
                    <a:pt x="1035" y="1439"/>
                  </a:cubicBezTo>
                  <a:cubicBezTo>
                    <a:pt x="1059" y="1454"/>
                    <a:pt x="1138" y="1462"/>
                    <a:pt x="1162" y="1462"/>
                  </a:cubicBezTo>
                  <a:cubicBezTo>
                    <a:pt x="1162" y="1454"/>
                    <a:pt x="1162" y="1454"/>
                    <a:pt x="1162" y="1454"/>
                  </a:cubicBezTo>
                  <a:cubicBezTo>
                    <a:pt x="1162" y="1446"/>
                    <a:pt x="1162" y="1415"/>
                    <a:pt x="1185" y="1415"/>
                  </a:cubicBezTo>
                  <a:cubicBezTo>
                    <a:pt x="1201" y="1407"/>
                    <a:pt x="1233" y="1407"/>
                    <a:pt x="1225" y="1383"/>
                  </a:cubicBezTo>
                  <a:cubicBezTo>
                    <a:pt x="1217" y="1359"/>
                    <a:pt x="1217" y="1368"/>
                    <a:pt x="1201" y="1352"/>
                  </a:cubicBezTo>
                  <a:cubicBezTo>
                    <a:pt x="1185" y="1328"/>
                    <a:pt x="1154" y="1320"/>
                    <a:pt x="1185" y="1312"/>
                  </a:cubicBezTo>
                  <a:cubicBezTo>
                    <a:pt x="1217" y="1304"/>
                    <a:pt x="1217" y="1304"/>
                    <a:pt x="1233" y="1320"/>
                  </a:cubicBezTo>
                  <a:cubicBezTo>
                    <a:pt x="1249" y="1336"/>
                    <a:pt x="1233" y="1344"/>
                    <a:pt x="1265" y="1336"/>
                  </a:cubicBezTo>
                  <a:cubicBezTo>
                    <a:pt x="1288" y="1320"/>
                    <a:pt x="1304" y="1304"/>
                    <a:pt x="1304" y="1280"/>
                  </a:cubicBezTo>
                  <a:cubicBezTo>
                    <a:pt x="1304" y="1257"/>
                    <a:pt x="1312" y="1257"/>
                    <a:pt x="1280" y="1249"/>
                  </a:cubicBezTo>
                  <a:cubicBezTo>
                    <a:pt x="1257" y="1249"/>
                    <a:pt x="1241" y="1249"/>
                    <a:pt x="1241" y="1233"/>
                  </a:cubicBezTo>
                  <a:cubicBezTo>
                    <a:pt x="1241" y="1225"/>
                    <a:pt x="1265" y="1201"/>
                    <a:pt x="1288" y="1209"/>
                  </a:cubicBezTo>
                  <a:cubicBezTo>
                    <a:pt x="1312" y="1217"/>
                    <a:pt x="1312" y="1217"/>
                    <a:pt x="1328" y="1209"/>
                  </a:cubicBezTo>
                  <a:cubicBezTo>
                    <a:pt x="1351" y="1201"/>
                    <a:pt x="1391" y="1170"/>
                    <a:pt x="1423" y="1154"/>
                  </a:cubicBezTo>
                  <a:cubicBezTo>
                    <a:pt x="1454" y="1138"/>
                    <a:pt x="1478" y="1146"/>
                    <a:pt x="1486" y="1122"/>
                  </a:cubicBezTo>
                  <a:cubicBezTo>
                    <a:pt x="1494" y="1099"/>
                    <a:pt x="1478" y="1083"/>
                    <a:pt x="1494" y="1067"/>
                  </a:cubicBezTo>
                  <a:cubicBezTo>
                    <a:pt x="1502" y="1051"/>
                    <a:pt x="1494" y="1051"/>
                    <a:pt x="1518" y="1051"/>
                  </a:cubicBezTo>
                  <a:cubicBezTo>
                    <a:pt x="1541" y="1051"/>
                    <a:pt x="1541" y="1059"/>
                    <a:pt x="1549" y="1035"/>
                  </a:cubicBezTo>
                  <a:cubicBezTo>
                    <a:pt x="1549" y="1012"/>
                    <a:pt x="1597" y="996"/>
                    <a:pt x="1597" y="972"/>
                  </a:cubicBezTo>
                  <a:cubicBezTo>
                    <a:pt x="1597" y="948"/>
                    <a:pt x="1573" y="917"/>
                    <a:pt x="1604" y="917"/>
                  </a:cubicBezTo>
                  <a:cubicBezTo>
                    <a:pt x="1628" y="917"/>
                    <a:pt x="1644" y="941"/>
                    <a:pt x="1660" y="909"/>
                  </a:cubicBezTo>
                  <a:cubicBezTo>
                    <a:pt x="1676" y="877"/>
                    <a:pt x="1668" y="869"/>
                    <a:pt x="1691" y="853"/>
                  </a:cubicBezTo>
                  <a:cubicBezTo>
                    <a:pt x="1707" y="838"/>
                    <a:pt x="1715" y="806"/>
                    <a:pt x="1699" y="790"/>
                  </a:cubicBezTo>
                  <a:cubicBezTo>
                    <a:pt x="1691" y="775"/>
                    <a:pt x="1676" y="767"/>
                    <a:pt x="1691" y="767"/>
                  </a:cubicBezTo>
                  <a:cubicBezTo>
                    <a:pt x="1707" y="767"/>
                    <a:pt x="1723" y="782"/>
                    <a:pt x="1715" y="751"/>
                  </a:cubicBezTo>
                  <a:cubicBezTo>
                    <a:pt x="1715" y="719"/>
                    <a:pt x="1826" y="490"/>
                    <a:pt x="1850" y="490"/>
                  </a:cubicBezTo>
                  <a:cubicBezTo>
                    <a:pt x="1873" y="482"/>
                    <a:pt x="1873" y="466"/>
                    <a:pt x="1897" y="451"/>
                  </a:cubicBezTo>
                  <a:lnTo>
                    <a:pt x="1407" y="79"/>
                  </a:lnTo>
                </a:path>
              </a:pathLst>
            </a:custGeom>
            <a:grpFill/>
            <a:ln>
              <a:solidFill>
                <a:schemeClr val="bg1"/>
              </a:solidFill>
            </a:ln>
            <a:effectLst/>
          </p:spPr>
          <p:txBody>
            <a:bodyPr wrap="none" anchor="ctr"/>
            <a:lstStyle/>
            <a:p>
              <a:endParaRPr lang="en-US" sz="900"/>
            </a:p>
          </p:txBody>
        </p:sp>
        <p:sp>
          <p:nvSpPr>
            <p:cNvPr id="53" name="Freeform 408"/>
            <p:cNvSpPr>
              <a:spLocks noChangeArrowheads="1"/>
            </p:cNvSpPr>
            <p:nvPr/>
          </p:nvSpPr>
          <p:spPr bwMode="auto">
            <a:xfrm>
              <a:off x="14945848" y="6861826"/>
              <a:ext cx="1001940" cy="765371"/>
            </a:xfrm>
            <a:custGeom>
              <a:avLst/>
              <a:gdLst>
                <a:gd name="T0" fmla="*/ 1020 w 1906"/>
                <a:gd name="T1" fmla="*/ 1375 h 1455"/>
                <a:gd name="T2" fmla="*/ 925 w 1906"/>
                <a:gd name="T3" fmla="*/ 1233 h 1455"/>
                <a:gd name="T4" fmla="*/ 806 w 1906"/>
                <a:gd name="T5" fmla="*/ 1035 h 1455"/>
                <a:gd name="T6" fmla="*/ 632 w 1906"/>
                <a:gd name="T7" fmla="*/ 861 h 1455"/>
                <a:gd name="T8" fmla="*/ 229 w 1906"/>
                <a:gd name="T9" fmla="*/ 529 h 1455"/>
                <a:gd name="T10" fmla="*/ 126 w 1906"/>
                <a:gd name="T11" fmla="*/ 458 h 1455"/>
                <a:gd name="T12" fmla="*/ 8 w 1906"/>
                <a:gd name="T13" fmla="*/ 308 h 1455"/>
                <a:gd name="T14" fmla="*/ 79 w 1906"/>
                <a:gd name="T15" fmla="*/ 213 h 1455"/>
                <a:gd name="T16" fmla="*/ 181 w 1906"/>
                <a:gd name="T17" fmla="*/ 150 h 1455"/>
                <a:gd name="T18" fmla="*/ 830 w 1906"/>
                <a:gd name="T19" fmla="*/ 23 h 1455"/>
                <a:gd name="T20" fmla="*/ 893 w 1906"/>
                <a:gd name="T21" fmla="*/ 39 h 1455"/>
                <a:gd name="T22" fmla="*/ 1407 w 1906"/>
                <a:gd name="T23" fmla="*/ 71 h 1455"/>
                <a:gd name="T24" fmla="*/ 1850 w 1906"/>
                <a:gd name="T25" fmla="*/ 482 h 1455"/>
                <a:gd name="T26" fmla="*/ 1699 w 1906"/>
                <a:gd name="T27" fmla="*/ 767 h 1455"/>
                <a:gd name="T28" fmla="*/ 1707 w 1906"/>
                <a:gd name="T29" fmla="*/ 782 h 1455"/>
                <a:gd name="T30" fmla="*/ 1660 w 1906"/>
                <a:gd name="T31" fmla="*/ 909 h 1455"/>
                <a:gd name="T32" fmla="*/ 1597 w 1906"/>
                <a:gd name="T33" fmla="*/ 917 h 1455"/>
                <a:gd name="T34" fmla="*/ 1549 w 1906"/>
                <a:gd name="T35" fmla="*/ 1027 h 1455"/>
                <a:gd name="T36" fmla="*/ 1510 w 1906"/>
                <a:gd name="T37" fmla="*/ 1051 h 1455"/>
                <a:gd name="T38" fmla="*/ 1486 w 1906"/>
                <a:gd name="T39" fmla="*/ 1114 h 1455"/>
                <a:gd name="T40" fmla="*/ 1336 w 1906"/>
                <a:gd name="T41" fmla="*/ 1209 h 1455"/>
                <a:gd name="T42" fmla="*/ 1241 w 1906"/>
                <a:gd name="T43" fmla="*/ 1225 h 1455"/>
                <a:gd name="T44" fmla="*/ 1304 w 1906"/>
                <a:gd name="T45" fmla="*/ 1257 h 1455"/>
                <a:gd name="T46" fmla="*/ 1233 w 1906"/>
                <a:gd name="T47" fmla="*/ 1328 h 1455"/>
                <a:gd name="T48" fmla="*/ 1185 w 1906"/>
                <a:gd name="T49" fmla="*/ 1304 h 1455"/>
                <a:gd name="T50" fmla="*/ 1217 w 1906"/>
                <a:gd name="T51" fmla="*/ 1351 h 1455"/>
                <a:gd name="T52" fmla="*/ 1185 w 1906"/>
                <a:gd name="T53" fmla="*/ 1407 h 1455"/>
                <a:gd name="T54" fmla="*/ 1162 w 1906"/>
                <a:gd name="T55" fmla="*/ 1454 h 1455"/>
                <a:gd name="T56" fmla="*/ 237 w 1906"/>
                <a:gd name="T57" fmla="*/ 521 h 1455"/>
                <a:gd name="T58" fmla="*/ 640 w 1906"/>
                <a:gd name="T59" fmla="*/ 861 h 1455"/>
                <a:gd name="T60" fmla="*/ 806 w 1906"/>
                <a:gd name="T61" fmla="*/ 1035 h 1455"/>
                <a:gd name="T62" fmla="*/ 925 w 1906"/>
                <a:gd name="T63" fmla="*/ 1233 h 1455"/>
                <a:gd name="T64" fmla="*/ 1027 w 1906"/>
                <a:gd name="T65" fmla="*/ 1375 h 1455"/>
                <a:gd name="T66" fmla="*/ 1178 w 1906"/>
                <a:gd name="T67" fmla="*/ 1399 h 1455"/>
                <a:gd name="T68" fmla="*/ 1209 w 1906"/>
                <a:gd name="T69" fmla="*/ 1351 h 1455"/>
                <a:gd name="T70" fmla="*/ 1185 w 1906"/>
                <a:gd name="T71" fmla="*/ 1296 h 1455"/>
                <a:gd name="T72" fmla="*/ 1241 w 1906"/>
                <a:gd name="T73" fmla="*/ 1328 h 1455"/>
                <a:gd name="T74" fmla="*/ 1296 w 1906"/>
                <a:gd name="T75" fmla="*/ 1257 h 1455"/>
                <a:gd name="T76" fmla="*/ 1233 w 1906"/>
                <a:gd name="T77" fmla="*/ 1225 h 1455"/>
                <a:gd name="T78" fmla="*/ 1328 w 1906"/>
                <a:gd name="T79" fmla="*/ 1201 h 1455"/>
                <a:gd name="T80" fmla="*/ 1478 w 1906"/>
                <a:gd name="T81" fmla="*/ 1107 h 1455"/>
                <a:gd name="T82" fmla="*/ 1510 w 1906"/>
                <a:gd name="T83" fmla="*/ 1043 h 1455"/>
                <a:gd name="T84" fmla="*/ 1541 w 1906"/>
                <a:gd name="T85" fmla="*/ 1027 h 1455"/>
                <a:gd name="T86" fmla="*/ 1589 w 1906"/>
                <a:gd name="T87" fmla="*/ 909 h 1455"/>
                <a:gd name="T88" fmla="*/ 1660 w 1906"/>
                <a:gd name="T89" fmla="*/ 901 h 1455"/>
                <a:gd name="T90" fmla="*/ 1699 w 1906"/>
                <a:gd name="T91" fmla="*/ 782 h 1455"/>
                <a:gd name="T92" fmla="*/ 1707 w 1906"/>
                <a:gd name="T93" fmla="*/ 759 h 1455"/>
                <a:gd name="T94" fmla="*/ 1850 w 1906"/>
                <a:gd name="T95" fmla="*/ 474 h 1455"/>
                <a:gd name="T96" fmla="*/ 964 w 1906"/>
                <a:gd name="T97" fmla="*/ 150 h 1455"/>
                <a:gd name="T98" fmla="*/ 877 w 1906"/>
                <a:gd name="T99" fmla="*/ 47 h 1455"/>
                <a:gd name="T100" fmla="*/ 822 w 1906"/>
                <a:gd name="T101" fmla="*/ 8 h 1455"/>
                <a:gd name="T102" fmla="*/ 150 w 1906"/>
                <a:gd name="T103" fmla="*/ 181 h 1455"/>
                <a:gd name="T104" fmla="*/ 15 w 1906"/>
                <a:gd name="T105" fmla="*/ 300 h 1455"/>
                <a:gd name="T106" fmla="*/ 110 w 1906"/>
                <a:gd name="T107" fmla="*/ 443 h 1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06" h="1455">
                  <a:moveTo>
                    <a:pt x="1162" y="1454"/>
                  </a:moveTo>
                  <a:lnTo>
                    <a:pt x="1162" y="1454"/>
                  </a:lnTo>
                  <a:cubicBezTo>
                    <a:pt x="1130" y="1454"/>
                    <a:pt x="1059" y="1454"/>
                    <a:pt x="1035" y="1438"/>
                  </a:cubicBezTo>
                  <a:cubicBezTo>
                    <a:pt x="1012" y="1423"/>
                    <a:pt x="1012" y="1399"/>
                    <a:pt x="1020" y="1375"/>
                  </a:cubicBezTo>
                  <a:cubicBezTo>
                    <a:pt x="1027" y="1360"/>
                    <a:pt x="1027" y="1351"/>
                    <a:pt x="1020" y="1344"/>
                  </a:cubicBezTo>
                  <a:cubicBezTo>
                    <a:pt x="1012" y="1336"/>
                    <a:pt x="996" y="1312"/>
                    <a:pt x="980" y="1296"/>
                  </a:cubicBezTo>
                  <a:cubicBezTo>
                    <a:pt x="972" y="1280"/>
                    <a:pt x="972" y="1272"/>
                    <a:pt x="964" y="1265"/>
                  </a:cubicBezTo>
                  <a:cubicBezTo>
                    <a:pt x="948" y="1249"/>
                    <a:pt x="940" y="1241"/>
                    <a:pt x="925" y="1233"/>
                  </a:cubicBezTo>
                  <a:cubicBezTo>
                    <a:pt x="917" y="1233"/>
                    <a:pt x="909" y="1225"/>
                    <a:pt x="901" y="1225"/>
                  </a:cubicBezTo>
                  <a:cubicBezTo>
                    <a:pt x="877" y="1209"/>
                    <a:pt x="885" y="1185"/>
                    <a:pt x="885" y="1162"/>
                  </a:cubicBezTo>
                  <a:cubicBezTo>
                    <a:pt x="885" y="1154"/>
                    <a:pt x="885" y="1146"/>
                    <a:pt x="885" y="1138"/>
                  </a:cubicBezTo>
                  <a:cubicBezTo>
                    <a:pt x="877" y="1122"/>
                    <a:pt x="830" y="1059"/>
                    <a:pt x="806" y="1035"/>
                  </a:cubicBezTo>
                  <a:cubicBezTo>
                    <a:pt x="798" y="1035"/>
                    <a:pt x="798" y="1035"/>
                    <a:pt x="790" y="1027"/>
                  </a:cubicBezTo>
                  <a:cubicBezTo>
                    <a:pt x="767" y="1012"/>
                    <a:pt x="743" y="996"/>
                    <a:pt x="703" y="964"/>
                  </a:cubicBezTo>
                  <a:cubicBezTo>
                    <a:pt x="664" y="933"/>
                    <a:pt x="656" y="909"/>
                    <a:pt x="648" y="893"/>
                  </a:cubicBezTo>
                  <a:cubicBezTo>
                    <a:pt x="640" y="885"/>
                    <a:pt x="640" y="877"/>
                    <a:pt x="632" y="861"/>
                  </a:cubicBezTo>
                  <a:cubicBezTo>
                    <a:pt x="608" y="838"/>
                    <a:pt x="585" y="830"/>
                    <a:pt x="553" y="822"/>
                  </a:cubicBezTo>
                  <a:cubicBezTo>
                    <a:pt x="521" y="806"/>
                    <a:pt x="498" y="798"/>
                    <a:pt x="466" y="751"/>
                  </a:cubicBezTo>
                  <a:cubicBezTo>
                    <a:pt x="434" y="711"/>
                    <a:pt x="419" y="703"/>
                    <a:pt x="371" y="687"/>
                  </a:cubicBezTo>
                  <a:cubicBezTo>
                    <a:pt x="316" y="664"/>
                    <a:pt x="268" y="593"/>
                    <a:pt x="229" y="529"/>
                  </a:cubicBezTo>
                  <a:cubicBezTo>
                    <a:pt x="221" y="521"/>
                    <a:pt x="221" y="506"/>
                    <a:pt x="213" y="498"/>
                  </a:cubicBezTo>
                  <a:cubicBezTo>
                    <a:pt x="197" y="466"/>
                    <a:pt x="190" y="450"/>
                    <a:pt x="174" y="450"/>
                  </a:cubicBezTo>
                  <a:cubicBezTo>
                    <a:pt x="166" y="450"/>
                    <a:pt x="158" y="450"/>
                    <a:pt x="150" y="458"/>
                  </a:cubicBezTo>
                  <a:cubicBezTo>
                    <a:pt x="142" y="458"/>
                    <a:pt x="134" y="458"/>
                    <a:pt x="126" y="458"/>
                  </a:cubicBezTo>
                  <a:cubicBezTo>
                    <a:pt x="118" y="458"/>
                    <a:pt x="110" y="458"/>
                    <a:pt x="110" y="450"/>
                  </a:cubicBezTo>
                  <a:cubicBezTo>
                    <a:pt x="95" y="434"/>
                    <a:pt x="55" y="403"/>
                    <a:pt x="31" y="387"/>
                  </a:cubicBezTo>
                  <a:cubicBezTo>
                    <a:pt x="23" y="387"/>
                    <a:pt x="23" y="387"/>
                    <a:pt x="15" y="379"/>
                  </a:cubicBezTo>
                  <a:cubicBezTo>
                    <a:pt x="0" y="371"/>
                    <a:pt x="8" y="340"/>
                    <a:pt x="8" y="308"/>
                  </a:cubicBezTo>
                  <a:cubicBezTo>
                    <a:pt x="8" y="300"/>
                    <a:pt x="8" y="300"/>
                    <a:pt x="8" y="300"/>
                  </a:cubicBezTo>
                  <a:cubicBezTo>
                    <a:pt x="8" y="268"/>
                    <a:pt x="47" y="253"/>
                    <a:pt x="63" y="237"/>
                  </a:cubicBezTo>
                  <a:cubicBezTo>
                    <a:pt x="71" y="229"/>
                    <a:pt x="71" y="229"/>
                    <a:pt x="71" y="229"/>
                  </a:cubicBezTo>
                  <a:cubicBezTo>
                    <a:pt x="79" y="229"/>
                    <a:pt x="79" y="221"/>
                    <a:pt x="79" y="213"/>
                  </a:cubicBezTo>
                  <a:lnTo>
                    <a:pt x="79" y="213"/>
                  </a:lnTo>
                  <a:cubicBezTo>
                    <a:pt x="79" y="205"/>
                    <a:pt x="79" y="205"/>
                    <a:pt x="79" y="205"/>
                  </a:cubicBezTo>
                  <a:cubicBezTo>
                    <a:pt x="110" y="205"/>
                    <a:pt x="126" y="190"/>
                    <a:pt x="150" y="174"/>
                  </a:cubicBezTo>
                  <a:cubicBezTo>
                    <a:pt x="158" y="166"/>
                    <a:pt x="166" y="158"/>
                    <a:pt x="181" y="150"/>
                  </a:cubicBezTo>
                  <a:cubicBezTo>
                    <a:pt x="229" y="126"/>
                    <a:pt x="371" y="55"/>
                    <a:pt x="411" y="47"/>
                  </a:cubicBezTo>
                  <a:cubicBezTo>
                    <a:pt x="434" y="39"/>
                    <a:pt x="727" y="0"/>
                    <a:pt x="806" y="0"/>
                  </a:cubicBezTo>
                  <a:cubicBezTo>
                    <a:pt x="822" y="0"/>
                    <a:pt x="830" y="0"/>
                    <a:pt x="830" y="8"/>
                  </a:cubicBezTo>
                  <a:cubicBezTo>
                    <a:pt x="830" y="15"/>
                    <a:pt x="830" y="15"/>
                    <a:pt x="830" y="23"/>
                  </a:cubicBezTo>
                  <a:lnTo>
                    <a:pt x="830" y="31"/>
                  </a:lnTo>
                  <a:cubicBezTo>
                    <a:pt x="830" y="31"/>
                    <a:pt x="838" y="31"/>
                    <a:pt x="854" y="39"/>
                  </a:cubicBezTo>
                  <a:cubicBezTo>
                    <a:pt x="861" y="39"/>
                    <a:pt x="869" y="39"/>
                    <a:pt x="877" y="39"/>
                  </a:cubicBezTo>
                  <a:cubicBezTo>
                    <a:pt x="885" y="39"/>
                    <a:pt x="885" y="39"/>
                    <a:pt x="893" y="39"/>
                  </a:cubicBezTo>
                  <a:cubicBezTo>
                    <a:pt x="909" y="39"/>
                    <a:pt x="917" y="39"/>
                    <a:pt x="925" y="47"/>
                  </a:cubicBezTo>
                  <a:cubicBezTo>
                    <a:pt x="940" y="63"/>
                    <a:pt x="964" y="126"/>
                    <a:pt x="964" y="142"/>
                  </a:cubicBezTo>
                  <a:cubicBezTo>
                    <a:pt x="1407" y="71"/>
                    <a:pt x="1407" y="71"/>
                    <a:pt x="1407" y="71"/>
                  </a:cubicBezTo>
                  <a:lnTo>
                    <a:pt x="1407" y="71"/>
                  </a:lnTo>
                  <a:cubicBezTo>
                    <a:pt x="1905" y="443"/>
                    <a:pt x="1905" y="443"/>
                    <a:pt x="1905" y="443"/>
                  </a:cubicBezTo>
                  <a:cubicBezTo>
                    <a:pt x="1897" y="443"/>
                    <a:pt x="1897" y="443"/>
                    <a:pt x="1897" y="443"/>
                  </a:cubicBezTo>
                  <a:cubicBezTo>
                    <a:pt x="1889" y="450"/>
                    <a:pt x="1881" y="458"/>
                    <a:pt x="1881" y="466"/>
                  </a:cubicBezTo>
                  <a:cubicBezTo>
                    <a:pt x="1873" y="474"/>
                    <a:pt x="1865" y="482"/>
                    <a:pt x="1850" y="482"/>
                  </a:cubicBezTo>
                  <a:cubicBezTo>
                    <a:pt x="1834" y="490"/>
                    <a:pt x="1715" y="711"/>
                    <a:pt x="1723" y="743"/>
                  </a:cubicBezTo>
                  <a:cubicBezTo>
                    <a:pt x="1723" y="751"/>
                    <a:pt x="1723" y="759"/>
                    <a:pt x="1715" y="767"/>
                  </a:cubicBezTo>
                  <a:cubicBezTo>
                    <a:pt x="1715" y="767"/>
                    <a:pt x="1715" y="767"/>
                    <a:pt x="1707" y="767"/>
                  </a:cubicBezTo>
                  <a:cubicBezTo>
                    <a:pt x="1707" y="767"/>
                    <a:pt x="1707" y="767"/>
                    <a:pt x="1699" y="767"/>
                  </a:cubicBezTo>
                  <a:lnTo>
                    <a:pt x="1691" y="767"/>
                  </a:lnTo>
                  <a:lnTo>
                    <a:pt x="1691" y="767"/>
                  </a:lnTo>
                  <a:lnTo>
                    <a:pt x="1691" y="767"/>
                  </a:lnTo>
                  <a:cubicBezTo>
                    <a:pt x="1699" y="767"/>
                    <a:pt x="1699" y="774"/>
                    <a:pt x="1707" y="782"/>
                  </a:cubicBezTo>
                  <a:cubicBezTo>
                    <a:pt x="1707" y="790"/>
                    <a:pt x="1715" y="798"/>
                    <a:pt x="1715" y="814"/>
                  </a:cubicBezTo>
                  <a:cubicBezTo>
                    <a:pt x="1707" y="830"/>
                    <a:pt x="1699" y="838"/>
                    <a:pt x="1691" y="845"/>
                  </a:cubicBezTo>
                  <a:cubicBezTo>
                    <a:pt x="1676" y="861"/>
                    <a:pt x="1676" y="861"/>
                    <a:pt x="1676" y="877"/>
                  </a:cubicBezTo>
                  <a:cubicBezTo>
                    <a:pt x="1668" y="885"/>
                    <a:pt x="1668" y="893"/>
                    <a:pt x="1660" y="909"/>
                  </a:cubicBezTo>
                  <a:cubicBezTo>
                    <a:pt x="1660" y="917"/>
                    <a:pt x="1652" y="925"/>
                    <a:pt x="1644" y="925"/>
                  </a:cubicBezTo>
                  <a:cubicBezTo>
                    <a:pt x="1636" y="925"/>
                    <a:pt x="1628" y="917"/>
                    <a:pt x="1620" y="917"/>
                  </a:cubicBezTo>
                  <a:cubicBezTo>
                    <a:pt x="1613" y="917"/>
                    <a:pt x="1613" y="909"/>
                    <a:pt x="1604" y="917"/>
                  </a:cubicBezTo>
                  <a:cubicBezTo>
                    <a:pt x="1597" y="917"/>
                    <a:pt x="1597" y="917"/>
                    <a:pt x="1597" y="917"/>
                  </a:cubicBezTo>
                  <a:cubicBezTo>
                    <a:pt x="1589" y="917"/>
                    <a:pt x="1589" y="933"/>
                    <a:pt x="1597" y="940"/>
                  </a:cubicBezTo>
                  <a:cubicBezTo>
                    <a:pt x="1597" y="948"/>
                    <a:pt x="1597" y="956"/>
                    <a:pt x="1597" y="964"/>
                  </a:cubicBezTo>
                  <a:cubicBezTo>
                    <a:pt x="1597" y="972"/>
                    <a:pt x="1581" y="988"/>
                    <a:pt x="1573" y="996"/>
                  </a:cubicBezTo>
                  <a:cubicBezTo>
                    <a:pt x="1565" y="1012"/>
                    <a:pt x="1549" y="1020"/>
                    <a:pt x="1549" y="1027"/>
                  </a:cubicBezTo>
                  <a:cubicBezTo>
                    <a:pt x="1549" y="1043"/>
                    <a:pt x="1549" y="1051"/>
                    <a:pt x="1533" y="1051"/>
                  </a:cubicBezTo>
                  <a:lnTo>
                    <a:pt x="1533" y="1051"/>
                  </a:lnTo>
                  <a:cubicBezTo>
                    <a:pt x="1533" y="1043"/>
                    <a:pt x="1525" y="1043"/>
                    <a:pt x="1518" y="1051"/>
                  </a:cubicBezTo>
                  <a:lnTo>
                    <a:pt x="1510" y="1051"/>
                  </a:lnTo>
                  <a:cubicBezTo>
                    <a:pt x="1502" y="1051"/>
                    <a:pt x="1502" y="1051"/>
                    <a:pt x="1494" y="1059"/>
                  </a:cubicBezTo>
                  <a:lnTo>
                    <a:pt x="1494" y="1059"/>
                  </a:lnTo>
                  <a:cubicBezTo>
                    <a:pt x="1486" y="1067"/>
                    <a:pt x="1486" y="1075"/>
                    <a:pt x="1486" y="1083"/>
                  </a:cubicBezTo>
                  <a:cubicBezTo>
                    <a:pt x="1494" y="1091"/>
                    <a:pt x="1494" y="1098"/>
                    <a:pt x="1486" y="1114"/>
                  </a:cubicBezTo>
                  <a:cubicBezTo>
                    <a:pt x="1478" y="1130"/>
                    <a:pt x="1470" y="1138"/>
                    <a:pt x="1454" y="1138"/>
                  </a:cubicBezTo>
                  <a:cubicBezTo>
                    <a:pt x="1446" y="1138"/>
                    <a:pt x="1438" y="1146"/>
                    <a:pt x="1423" y="1146"/>
                  </a:cubicBezTo>
                  <a:cubicBezTo>
                    <a:pt x="1407" y="1154"/>
                    <a:pt x="1391" y="1170"/>
                    <a:pt x="1375" y="1185"/>
                  </a:cubicBezTo>
                  <a:cubicBezTo>
                    <a:pt x="1360" y="1193"/>
                    <a:pt x="1344" y="1201"/>
                    <a:pt x="1336" y="1209"/>
                  </a:cubicBezTo>
                  <a:cubicBezTo>
                    <a:pt x="1320" y="1209"/>
                    <a:pt x="1312" y="1209"/>
                    <a:pt x="1304" y="1209"/>
                  </a:cubicBezTo>
                  <a:cubicBezTo>
                    <a:pt x="1296" y="1209"/>
                    <a:pt x="1288" y="1201"/>
                    <a:pt x="1280" y="1201"/>
                  </a:cubicBezTo>
                  <a:lnTo>
                    <a:pt x="1280" y="1201"/>
                  </a:lnTo>
                  <a:cubicBezTo>
                    <a:pt x="1257" y="1201"/>
                    <a:pt x="1241" y="1217"/>
                    <a:pt x="1241" y="1225"/>
                  </a:cubicBezTo>
                  <a:cubicBezTo>
                    <a:pt x="1241" y="1233"/>
                    <a:pt x="1241" y="1233"/>
                    <a:pt x="1257" y="1233"/>
                  </a:cubicBezTo>
                  <a:cubicBezTo>
                    <a:pt x="1265" y="1233"/>
                    <a:pt x="1273" y="1233"/>
                    <a:pt x="1280" y="1241"/>
                  </a:cubicBezTo>
                  <a:cubicBezTo>
                    <a:pt x="1296" y="1241"/>
                    <a:pt x="1304" y="1241"/>
                    <a:pt x="1304" y="1249"/>
                  </a:cubicBezTo>
                  <a:lnTo>
                    <a:pt x="1304" y="1257"/>
                  </a:lnTo>
                  <a:cubicBezTo>
                    <a:pt x="1304" y="1265"/>
                    <a:pt x="1304" y="1265"/>
                    <a:pt x="1304" y="1272"/>
                  </a:cubicBezTo>
                  <a:cubicBezTo>
                    <a:pt x="1304" y="1296"/>
                    <a:pt x="1288" y="1320"/>
                    <a:pt x="1265" y="1328"/>
                  </a:cubicBezTo>
                  <a:cubicBezTo>
                    <a:pt x="1257" y="1336"/>
                    <a:pt x="1249" y="1336"/>
                    <a:pt x="1249" y="1336"/>
                  </a:cubicBezTo>
                  <a:cubicBezTo>
                    <a:pt x="1241" y="1336"/>
                    <a:pt x="1241" y="1336"/>
                    <a:pt x="1233" y="1328"/>
                  </a:cubicBezTo>
                  <a:cubicBezTo>
                    <a:pt x="1233" y="1328"/>
                    <a:pt x="1233" y="1320"/>
                    <a:pt x="1233" y="1312"/>
                  </a:cubicBezTo>
                  <a:cubicBezTo>
                    <a:pt x="1225" y="1312"/>
                    <a:pt x="1225" y="1312"/>
                    <a:pt x="1225" y="1312"/>
                  </a:cubicBezTo>
                  <a:cubicBezTo>
                    <a:pt x="1217" y="1304"/>
                    <a:pt x="1217" y="1304"/>
                    <a:pt x="1209" y="1304"/>
                  </a:cubicBezTo>
                  <a:cubicBezTo>
                    <a:pt x="1201" y="1304"/>
                    <a:pt x="1201" y="1304"/>
                    <a:pt x="1185" y="1304"/>
                  </a:cubicBezTo>
                  <a:cubicBezTo>
                    <a:pt x="1178" y="1312"/>
                    <a:pt x="1178" y="1312"/>
                    <a:pt x="1178" y="1312"/>
                  </a:cubicBezTo>
                  <a:cubicBezTo>
                    <a:pt x="1178" y="1312"/>
                    <a:pt x="1185" y="1320"/>
                    <a:pt x="1185" y="1328"/>
                  </a:cubicBezTo>
                  <a:cubicBezTo>
                    <a:pt x="1193" y="1328"/>
                    <a:pt x="1201" y="1336"/>
                    <a:pt x="1201" y="1336"/>
                  </a:cubicBezTo>
                  <a:cubicBezTo>
                    <a:pt x="1209" y="1344"/>
                    <a:pt x="1209" y="1344"/>
                    <a:pt x="1217" y="1351"/>
                  </a:cubicBezTo>
                  <a:cubicBezTo>
                    <a:pt x="1217" y="1351"/>
                    <a:pt x="1225" y="1360"/>
                    <a:pt x="1233" y="1375"/>
                  </a:cubicBezTo>
                  <a:cubicBezTo>
                    <a:pt x="1233" y="1383"/>
                    <a:pt x="1233" y="1383"/>
                    <a:pt x="1225" y="1391"/>
                  </a:cubicBezTo>
                  <a:cubicBezTo>
                    <a:pt x="1225" y="1399"/>
                    <a:pt x="1209" y="1407"/>
                    <a:pt x="1193" y="1407"/>
                  </a:cubicBezTo>
                  <a:cubicBezTo>
                    <a:pt x="1185" y="1407"/>
                    <a:pt x="1185" y="1407"/>
                    <a:pt x="1185" y="1407"/>
                  </a:cubicBezTo>
                  <a:cubicBezTo>
                    <a:pt x="1162" y="1415"/>
                    <a:pt x="1162" y="1438"/>
                    <a:pt x="1170" y="1446"/>
                  </a:cubicBezTo>
                  <a:lnTo>
                    <a:pt x="1170" y="1446"/>
                  </a:lnTo>
                  <a:cubicBezTo>
                    <a:pt x="1178" y="1454"/>
                    <a:pt x="1178" y="1454"/>
                    <a:pt x="1178" y="1454"/>
                  </a:cubicBezTo>
                  <a:lnTo>
                    <a:pt x="1162" y="1454"/>
                  </a:lnTo>
                  <a:close/>
                  <a:moveTo>
                    <a:pt x="174" y="443"/>
                  </a:moveTo>
                  <a:lnTo>
                    <a:pt x="174" y="443"/>
                  </a:lnTo>
                  <a:cubicBezTo>
                    <a:pt x="190" y="443"/>
                    <a:pt x="205" y="466"/>
                    <a:pt x="221" y="498"/>
                  </a:cubicBezTo>
                  <a:cubicBezTo>
                    <a:pt x="229" y="506"/>
                    <a:pt x="229" y="514"/>
                    <a:pt x="237" y="521"/>
                  </a:cubicBezTo>
                  <a:cubicBezTo>
                    <a:pt x="268" y="577"/>
                    <a:pt x="324" y="656"/>
                    <a:pt x="371" y="680"/>
                  </a:cubicBezTo>
                  <a:cubicBezTo>
                    <a:pt x="419" y="695"/>
                    <a:pt x="434" y="703"/>
                    <a:pt x="466" y="751"/>
                  </a:cubicBezTo>
                  <a:cubicBezTo>
                    <a:pt x="498" y="790"/>
                    <a:pt x="521" y="798"/>
                    <a:pt x="553" y="814"/>
                  </a:cubicBezTo>
                  <a:cubicBezTo>
                    <a:pt x="592" y="822"/>
                    <a:pt x="616" y="830"/>
                    <a:pt x="640" y="861"/>
                  </a:cubicBezTo>
                  <a:cubicBezTo>
                    <a:pt x="640" y="869"/>
                    <a:pt x="648" y="877"/>
                    <a:pt x="648" y="885"/>
                  </a:cubicBezTo>
                  <a:cubicBezTo>
                    <a:pt x="664" y="909"/>
                    <a:pt x="672" y="925"/>
                    <a:pt x="703" y="956"/>
                  </a:cubicBezTo>
                  <a:cubicBezTo>
                    <a:pt x="751" y="988"/>
                    <a:pt x="774" y="1004"/>
                    <a:pt x="798" y="1020"/>
                  </a:cubicBezTo>
                  <a:cubicBezTo>
                    <a:pt x="798" y="1027"/>
                    <a:pt x="806" y="1027"/>
                    <a:pt x="806" y="1035"/>
                  </a:cubicBezTo>
                  <a:cubicBezTo>
                    <a:pt x="838" y="1051"/>
                    <a:pt x="885" y="1114"/>
                    <a:pt x="893" y="1138"/>
                  </a:cubicBezTo>
                  <a:cubicBezTo>
                    <a:pt x="893" y="1146"/>
                    <a:pt x="893" y="1154"/>
                    <a:pt x="893" y="1162"/>
                  </a:cubicBezTo>
                  <a:cubicBezTo>
                    <a:pt x="885" y="1185"/>
                    <a:pt x="885" y="1201"/>
                    <a:pt x="901" y="1217"/>
                  </a:cubicBezTo>
                  <a:cubicBezTo>
                    <a:pt x="909" y="1225"/>
                    <a:pt x="917" y="1225"/>
                    <a:pt x="925" y="1233"/>
                  </a:cubicBezTo>
                  <a:cubicBezTo>
                    <a:pt x="940" y="1233"/>
                    <a:pt x="956" y="1241"/>
                    <a:pt x="964" y="1257"/>
                  </a:cubicBezTo>
                  <a:cubicBezTo>
                    <a:pt x="972" y="1265"/>
                    <a:pt x="980" y="1280"/>
                    <a:pt x="988" y="1288"/>
                  </a:cubicBezTo>
                  <a:cubicBezTo>
                    <a:pt x="1004" y="1312"/>
                    <a:pt x="1012" y="1336"/>
                    <a:pt x="1027" y="1344"/>
                  </a:cubicBezTo>
                  <a:cubicBezTo>
                    <a:pt x="1035" y="1344"/>
                    <a:pt x="1035" y="1360"/>
                    <a:pt x="1027" y="1375"/>
                  </a:cubicBezTo>
                  <a:cubicBezTo>
                    <a:pt x="1020" y="1399"/>
                    <a:pt x="1020" y="1423"/>
                    <a:pt x="1035" y="1431"/>
                  </a:cubicBezTo>
                  <a:cubicBezTo>
                    <a:pt x="1059" y="1446"/>
                    <a:pt x="1130" y="1446"/>
                    <a:pt x="1162" y="1446"/>
                  </a:cubicBezTo>
                  <a:lnTo>
                    <a:pt x="1162" y="1446"/>
                  </a:lnTo>
                  <a:cubicBezTo>
                    <a:pt x="1154" y="1438"/>
                    <a:pt x="1154" y="1407"/>
                    <a:pt x="1178" y="1399"/>
                  </a:cubicBezTo>
                  <a:cubicBezTo>
                    <a:pt x="1185" y="1399"/>
                    <a:pt x="1185" y="1399"/>
                    <a:pt x="1193" y="1399"/>
                  </a:cubicBezTo>
                  <a:cubicBezTo>
                    <a:pt x="1201" y="1399"/>
                    <a:pt x="1217" y="1391"/>
                    <a:pt x="1225" y="1391"/>
                  </a:cubicBezTo>
                  <a:cubicBezTo>
                    <a:pt x="1225" y="1383"/>
                    <a:pt x="1225" y="1383"/>
                    <a:pt x="1225" y="1375"/>
                  </a:cubicBezTo>
                  <a:cubicBezTo>
                    <a:pt x="1217" y="1360"/>
                    <a:pt x="1217" y="1360"/>
                    <a:pt x="1209" y="1351"/>
                  </a:cubicBezTo>
                  <a:cubicBezTo>
                    <a:pt x="1209" y="1351"/>
                    <a:pt x="1201" y="1351"/>
                    <a:pt x="1193" y="1344"/>
                  </a:cubicBezTo>
                  <a:cubicBezTo>
                    <a:pt x="1193" y="1336"/>
                    <a:pt x="1185" y="1336"/>
                    <a:pt x="1185" y="1328"/>
                  </a:cubicBezTo>
                  <a:cubicBezTo>
                    <a:pt x="1178" y="1320"/>
                    <a:pt x="1170" y="1320"/>
                    <a:pt x="1170" y="1312"/>
                  </a:cubicBezTo>
                  <a:cubicBezTo>
                    <a:pt x="1170" y="1304"/>
                    <a:pt x="1178" y="1304"/>
                    <a:pt x="1185" y="1296"/>
                  </a:cubicBezTo>
                  <a:cubicBezTo>
                    <a:pt x="1193" y="1296"/>
                    <a:pt x="1201" y="1296"/>
                    <a:pt x="1209" y="1296"/>
                  </a:cubicBezTo>
                  <a:cubicBezTo>
                    <a:pt x="1217" y="1296"/>
                    <a:pt x="1225" y="1296"/>
                    <a:pt x="1233" y="1312"/>
                  </a:cubicBezTo>
                  <a:lnTo>
                    <a:pt x="1233" y="1312"/>
                  </a:lnTo>
                  <a:cubicBezTo>
                    <a:pt x="1241" y="1320"/>
                    <a:pt x="1241" y="1320"/>
                    <a:pt x="1241" y="1328"/>
                  </a:cubicBezTo>
                  <a:lnTo>
                    <a:pt x="1249" y="1328"/>
                  </a:lnTo>
                  <a:lnTo>
                    <a:pt x="1257" y="1328"/>
                  </a:lnTo>
                  <a:cubicBezTo>
                    <a:pt x="1280" y="1312"/>
                    <a:pt x="1296" y="1296"/>
                    <a:pt x="1296" y="1272"/>
                  </a:cubicBezTo>
                  <a:cubicBezTo>
                    <a:pt x="1296" y="1265"/>
                    <a:pt x="1296" y="1265"/>
                    <a:pt x="1296" y="1257"/>
                  </a:cubicBezTo>
                  <a:lnTo>
                    <a:pt x="1296" y="1249"/>
                  </a:lnTo>
                  <a:cubicBezTo>
                    <a:pt x="1296" y="1249"/>
                    <a:pt x="1288" y="1249"/>
                    <a:pt x="1280" y="1249"/>
                  </a:cubicBezTo>
                  <a:cubicBezTo>
                    <a:pt x="1273" y="1241"/>
                    <a:pt x="1265" y="1241"/>
                    <a:pt x="1257" y="1241"/>
                  </a:cubicBezTo>
                  <a:cubicBezTo>
                    <a:pt x="1241" y="1241"/>
                    <a:pt x="1233" y="1241"/>
                    <a:pt x="1233" y="1225"/>
                  </a:cubicBezTo>
                  <a:cubicBezTo>
                    <a:pt x="1233" y="1217"/>
                    <a:pt x="1257" y="1193"/>
                    <a:pt x="1280" y="1193"/>
                  </a:cubicBezTo>
                  <a:cubicBezTo>
                    <a:pt x="1280" y="1193"/>
                    <a:pt x="1280" y="1193"/>
                    <a:pt x="1288" y="1193"/>
                  </a:cubicBezTo>
                  <a:cubicBezTo>
                    <a:pt x="1296" y="1201"/>
                    <a:pt x="1296" y="1201"/>
                    <a:pt x="1304" y="1201"/>
                  </a:cubicBezTo>
                  <a:cubicBezTo>
                    <a:pt x="1312" y="1201"/>
                    <a:pt x="1320" y="1209"/>
                    <a:pt x="1328" y="1201"/>
                  </a:cubicBezTo>
                  <a:cubicBezTo>
                    <a:pt x="1336" y="1193"/>
                    <a:pt x="1351" y="1185"/>
                    <a:pt x="1367" y="1178"/>
                  </a:cubicBezTo>
                  <a:cubicBezTo>
                    <a:pt x="1383" y="1162"/>
                    <a:pt x="1407" y="1146"/>
                    <a:pt x="1423" y="1146"/>
                  </a:cubicBezTo>
                  <a:cubicBezTo>
                    <a:pt x="1431" y="1138"/>
                    <a:pt x="1438" y="1138"/>
                    <a:pt x="1454" y="1130"/>
                  </a:cubicBezTo>
                  <a:cubicBezTo>
                    <a:pt x="1462" y="1130"/>
                    <a:pt x="1478" y="1122"/>
                    <a:pt x="1478" y="1107"/>
                  </a:cubicBezTo>
                  <a:cubicBezTo>
                    <a:pt x="1486" y="1098"/>
                    <a:pt x="1486" y="1091"/>
                    <a:pt x="1486" y="1083"/>
                  </a:cubicBezTo>
                  <a:cubicBezTo>
                    <a:pt x="1478" y="1075"/>
                    <a:pt x="1478" y="1067"/>
                    <a:pt x="1486" y="1059"/>
                  </a:cubicBezTo>
                  <a:cubicBezTo>
                    <a:pt x="1494" y="1051"/>
                    <a:pt x="1494" y="1051"/>
                    <a:pt x="1494" y="1051"/>
                  </a:cubicBezTo>
                  <a:cubicBezTo>
                    <a:pt x="1494" y="1043"/>
                    <a:pt x="1502" y="1043"/>
                    <a:pt x="1510" y="1043"/>
                  </a:cubicBezTo>
                  <a:lnTo>
                    <a:pt x="1518" y="1043"/>
                  </a:lnTo>
                  <a:cubicBezTo>
                    <a:pt x="1525" y="1043"/>
                    <a:pt x="1533" y="1043"/>
                    <a:pt x="1533" y="1043"/>
                  </a:cubicBezTo>
                  <a:lnTo>
                    <a:pt x="1533" y="1043"/>
                  </a:lnTo>
                  <a:cubicBezTo>
                    <a:pt x="1541" y="1043"/>
                    <a:pt x="1541" y="1043"/>
                    <a:pt x="1541" y="1027"/>
                  </a:cubicBezTo>
                  <a:cubicBezTo>
                    <a:pt x="1541" y="1012"/>
                    <a:pt x="1557" y="1004"/>
                    <a:pt x="1565" y="996"/>
                  </a:cubicBezTo>
                  <a:cubicBezTo>
                    <a:pt x="1581" y="980"/>
                    <a:pt x="1589" y="972"/>
                    <a:pt x="1589" y="964"/>
                  </a:cubicBezTo>
                  <a:cubicBezTo>
                    <a:pt x="1589" y="956"/>
                    <a:pt x="1589" y="948"/>
                    <a:pt x="1589" y="940"/>
                  </a:cubicBezTo>
                  <a:cubicBezTo>
                    <a:pt x="1581" y="925"/>
                    <a:pt x="1581" y="917"/>
                    <a:pt x="1589" y="909"/>
                  </a:cubicBezTo>
                  <a:lnTo>
                    <a:pt x="1597" y="909"/>
                  </a:lnTo>
                  <a:cubicBezTo>
                    <a:pt x="1613" y="909"/>
                    <a:pt x="1620" y="909"/>
                    <a:pt x="1628" y="909"/>
                  </a:cubicBezTo>
                  <a:cubicBezTo>
                    <a:pt x="1628" y="917"/>
                    <a:pt x="1636" y="917"/>
                    <a:pt x="1644" y="917"/>
                  </a:cubicBezTo>
                  <a:cubicBezTo>
                    <a:pt x="1644" y="917"/>
                    <a:pt x="1652" y="917"/>
                    <a:pt x="1660" y="901"/>
                  </a:cubicBezTo>
                  <a:cubicBezTo>
                    <a:pt x="1660" y="893"/>
                    <a:pt x="1668" y="885"/>
                    <a:pt x="1668" y="877"/>
                  </a:cubicBezTo>
                  <a:cubicBezTo>
                    <a:pt x="1668" y="861"/>
                    <a:pt x="1676" y="854"/>
                    <a:pt x="1684" y="845"/>
                  </a:cubicBezTo>
                  <a:cubicBezTo>
                    <a:pt x="1699" y="838"/>
                    <a:pt x="1699" y="822"/>
                    <a:pt x="1707" y="814"/>
                  </a:cubicBezTo>
                  <a:cubicBezTo>
                    <a:pt x="1707" y="798"/>
                    <a:pt x="1707" y="790"/>
                    <a:pt x="1699" y="782"/>
                  </a:cubicBezTo>
                  <a:cubicBezTo>
                    <a:pt x="1691" y="782"/>
                    <a:pt x="1691" y="774"/>
                    <a:pt x="1684" y="774"/>
                  </a:cubicBezTo>
                  <a:cubicBezTo>
                    <a:pt x="1684" y="767"/>
                    <a:pt x="1676" y="767"/>
                    <a:pt x="1684" y="759"/>
                  </a:cubicBezTo>
                  <a:cubicBezTo>
                    <a:pt x="1684" y="759"/>
                    <a:pt x="1684" y="759"/>
                    <a:pt x="1691" y="759"/>
                  </a:cubicBezTo>
                  <a:cubicBezTo>
                    <a:pt x="1699" y="759"/>
                    <a:pt x="1699" y="759"/>
                    <a:pt x="1707" y="759"/>
                  </a:cubicBezTo>
                  <a:lnTo>
                    <a:pt x="1707" y="759"/>
                  </a:lnTo>
                  <a:cubicBezTo>
                    <a:pt x="1715" y="759"/>
                    <a:pt x="1715" y="759"/>
                    <a:pt x="1715" y="759"/>
                  </a:cubicBezTo>
                  <a:cubicBezTo>
                    <a:pt x="1715" y="759"/>
                    <a:pt x="1715" y="751"/>
                    <a:pt x="1715" y="743"/>
                  </a:cubicBezTo>
                  <a:cubicBezTo>
                    <a:pt x="1707" y="711"/>
                    <a:pt x="1826" y="482"/>
                    <a:pt x="1850" y="474"/>
                  </a:cubicBezTo>
                  <a:cubicBezTo>
                    <a:pt x="1857" y="474"/>
                    <a:pt x="1865" y="466"/>
                    <a:pt x="1873" y="458"/>
                  </a:cubicBezTo>
                  <a:cubicBezTo>
                    <a:pt x="1873" y="458"/>
                    <a:pt x="1881" y="450"/>
                    <a:pt x="1889" y="443"/>
                  </a:cubicBezTo>
                  <a:cubicBezTo>
                    <a:pt x="1407" y="79"/>
                    <a:pt x="1407" y="79"/>
                    <a:pt x="1407" y="79"/>
                  </a:cubicBezTo>
                  <a:cubicBezTo>
                    <a:pt x="964" y="150"/>
                    <a:pt x="964" y="150"/>
                    <a:pt x="964" y="150"/>
                  </a:cubicBezTo>
                  <a:lnTo>
                    <a:pt x="964" y="150"/>
                  </a:lnTo>
                  <a:cubicBezTo>
                    <a:pt x="964" y="150"/>
                    <a:pt x="940" y="71"/>
                    <a:pt x="925" y="55"/>
                  </a:cubicBezTo>
                  <a:cubicBezTo>
                    <a:pt x="917" y="47"/>
                    <a:pt x="909" y="47"/>
                    <a:pt x="893" y="47"/>
                  </a:cubicBezTo>
                  <a:cubicBezTo>
                    <a:pt x="885" y="47"/>
                    <a:pt x="885" y="47"/>
                    <a:pt x="877" y="47"/>
                  </a:cubicBezTo>
                  <a:cubicBezTo>
                    <a:pt x="869" y="47"/>
                    <a:pt x="861" y="47"/>
                    <a:pt x="854" y="47"/>
                  </a:cubicBezTo>
                  <a:cubicBezTo>
                    <a:pt x="830" y="39"/>
                    <a:pt x="822" y="39"/>
                    <a:pt x="822" y="31"/>
                  </a:cubicBezTo>
                  <a:cubicBezTo>
                    <a:pt x="822" y="31"/>
                    <a:pt x="822" y="23"/>
                    <a:pt x="822" y="15"/>
                  </a:cubicBezTo>
                  <a:cubicBezTo>
                    <a:pt x="822" y="15"/>
                    <a:pt x="822" y="15"/>
                    <a:pt x="822" y="8"/>
                  </a:cubicBezTo>
                  <a:cubicBezTo>
                    <a:pt x="822" y="8"/>
                    <a:pt x="822" y="8"/>
                    <a:pt x="806" y="8"/>
                  </a:cubicBezTo>
                  <a:cubicBezTo>
                    <a:pt x="727" y="8"/>
                    <a:pt x="434" y="47"/>
                    <a:pt x="411" y="55"/>
                  </a:cubicBezTo>
                  <a:cubicBezTo>
                    <a:pt x="379" y="55"/>
                    <a:pt x="237" y="126"/>
                    <a:pt x="181" y="158"/>
                  </a:cubicBezTo>
                  <a:cubicBezTo>
                    <a:pt x="174" y="166"/>
                    <a:pt x="166" y="174"/>
                    <a:pt x="150" y="181"/>
                  </a:cubicBezTo>
                  <a:cubicBezTo>
                    <a:pt x="134" y="197"/>
                    <a:pt x="118" y="205"/>
                    <a:pt x="87" y="213"/>
                  </a:cubicBezTo>
                  <a:cubicBezTo>
                    <a:pt x="87" y="221"/>
                    <a:pt x="79" y="229"/>
                    <a:pt x="79" y="229"/>
                  </a:cubicBezTo>
                  <a:cubicBezTo>
                    <a:pt x="79" y="237"/>
                    <a:pt x="71" y="237"/>
                    <a:pt x="71" y="245"/>
                  </a:cubicBezTo>
                  <a:cubicBezTo>
                    <a:pt x="47" y="253"/>
                    <a:pt x="15" y="276"/>
                    <a:pt x="15" y="300"/>
                  </a:cubicBezTo>
                  <a:cubicBezTo>
                    <a:pt x="15" y="308"/>
                    <a:pt x="15" y="308"/>
                    <a:pt x="15" y="308"/>
                  </a:cubicBezTo>
                  <a:cubicBezTo>
                    <a:pt x="15" y="332"/>
                    <a:pt x="8" y="371"/>
                    <a:pt x="23" y="379"/>
                  </a:cubicBezTo>
                  <a:cubicBezTo>
                    <a:pt x="23" y="379"/>
                    <a:pt x="31" y="379"/>
                    <a:pt x="31" y="387"/>
                  </a:cubicBezTo>
                  <a:cubicBezTo>
                    <a:pt x="55" y="403"/>
                    <a:pt x="102" y="427"/>
                    <a:pt x="110" y="443"/>
                  </a:cubicBezTo>
                  <a:cubicBezTo>
                    <a:pt x="118" y="450"/>
                    <a:pt x="126" y="450"/>
                    <a:pt x="126" y="450"/>
                  </a:cubicBezTo>
                  <a:cubicBezTo>
                    <a:pt x="134" y="450"/>
                    <a:pt x="142" y="450"/>
                    <a:pt x="150" y="450"/>
                  </a:cubicBezTo>
                  <a:cubicBezTo>
                    <a:pt x="158" y="450"/>
                    <a:pt x="166" y="443"/>
                    <a:pt x="174" y="443"/>
                  </a:cubicBezTo>
                  <a:close/>
                </a:path>
              </a:pathLst>
            </a:custGeom>
            <a:grpFill/>
            <a:ln>
              <a:solidFill>
                <a:schemeClr val="bg1"/>
              </a:solidFill>
            </a:ln>
            <a:effectLst/>
          </p:spPr>
          <p:txBody>
            <a:bodyPr wrap="none" anchor="ctr"/>
            <a:lstStyle/>
            <a:p>
              <a:endParaRPr lang="en-US" sz="900"/>
            </a:p>
          </p:txBody>
        </p:sp>
        <p:sp>
          <p:nvSpPr>
            <p:cNvPr id="54" name="Freeform 409"/>
            <p:cNvSpPr>
              <a:spLocks noChangeArrowheads="1"/>
            </p:cNvSpPr>
            <p:nvPr/>
          </p:nvSpPr>
          <p:spPr bwMode="auto">
            <a:xfrm>
              <a:off x="14479668" y="6975471"/>
              <a:ext cx="1101669" cy="1115587"/>
            </a:xfrm>
            <a:custGeom>
              <a:avLst/>
              <a:gdLst>
                <a:gd name="T0" fmla="*/ 1921 w 2096"/>
                <a:gd name="T1" fmla="*/ 1218 h 2120"/>
                <a:gd name="T2" fmla="*/ 1850 w 2096"/>
                <a:gd name="T3" fmla="*/ 1052 h 2120"/>
                <a:gd name="T4" fmla="*/ 1771 w 2096"/>
                <a:gd name="T5" fmla="*/ 925 h 2120"/>
                <a:gd name="T6" fmla="*/ 1589 w 2096"/>
                <a:gd name="T7" fmla="*/ 743 h 2120"/>
                <a:gd name="T8" fmla="*/ 1439 w 2096"/>
                <a:gd name="T9" fmla="*/ 601 h 2120"/>
                <a:gd name="T10" fmla="*/ 1257 w 2096"/>
                <a:gd name="T11" fmla="*/ 467 h 2120"/>
                <a:gd name="T12" fmla="*/ 1060 w 2096"/>
                <a:gd name="T13" fmla="*/ 237 h 2120"/>
                <a:gd name="T14" fmla="*/ 909 w 2096"/>
                <a:gd name="T15" fmla="*/ 166 h 2120"/>
                <a:gd name="T16" fmla="*/ 965 w 2096"/>
                <a:gd name="T17" fmla="*/ 16 h 2120"/>
                <a:gd name="T18" fmla="*/ 933 w 2096"/>
                <a:gd name="T19" fmla="*/ 0 h 2120"/>
                <a:gd name="T20" fmla="*/ 356 w 2096"/>
                <a:gd name="T21" fmla="*/ 1241 h 2120"/>
                <a:gd name="T22" fmla="*/ 403 w 2096"/>
                <a:gd name="T23" fmla="*/ 1320 h 2120"/>
                <a:gd name="T24" fmla="*/ 403 w 2096"/>
                <a:gd name="T25" fmla="*/ 1407 h 2120"/>
                <a:gd name="T26" fmla="*/ 380 w 2096"/>
                <a:gd name="T27" fmla="*/ 1518 h 2120"/>
                <a:gd name="T28" fmla="*/ 419 w 2096"/>
                <a:gd name="T29" fmla="*/ 1692 h 2120"/>
                <a:gd name="T30" fmla="*/ 459 w 2096"/>
                <a:gd name="T31" fmla="*/ 1969 h 2120"/>
                <a:gd name="T32" fmla="*/ 1597 w 2096"/>
                <a:gd name="T33" fmla="*/ 2016 h 2120"/>
                <a:gd name="T34" fmla="*/ 1645 w 2096"/>
                <a:gd name="T35" fmla="*/ 2103 h 2120"/>
                <a:gd name="T36" fmla="*/ 1692 w 2096"/>
                <a:gd name="T37" fmla="*/ 1961 h 2120"/>
                <a:gd name="T38" fmla="*/ 1898 w 2096"/>
                <a:gd name="T39" fmla="*/ 1897 h 2120"/>
                <a:gd name="T40" fmla="*/ 1890 w 2096"/>
                <a:gd name="T41" fmla="*/ 1834 h 2120"/>
                <a:gd name="T42" fmla="*/ 1898 w 2096"/>
                <a:gd name="T43" fmla="*/ 1716 h 2120"/>
                <a:gd name="T44" fmla="*/ 1953 w 2096"/>
                <a:gd name="T45" fmla="*/ 1621 h 2120"/>
                <a:gd name="T46" fmla="*/ 1937 w 2096"/>
                <a:gd name="T47" fmla="*/ 1565 h 2120"/>
                <a:gd name="T48" fmla="*/ 1929 w 2096"/>
                <a:gd name="T49" fmla="*/ 1510 h 2120"/>
                <a:gd name="T50" fmla="*/ 1969 w 2096"/>
                <a:gd name="T51" fmla="*/ 1455 h 2120"/>
                <a:gd name="T52" fmla="*/ 1937 w 2096"/>
                <a:gd name="T53" fmla="*/ 1415 h 2120"/>
                <a:gd name="T54" fmla="*/ 1993 w 2096"/>
                <a:gd name="T55" fmla="*/ 1352 h 2120"/>
                <a:gd name="T56" fmla="*/ 2008 w 2096"/>
                <a:gd name="T57" fmla="*/ 1320 h 2120"/>
                <a:gd name="T58" fmla="*/ 2024 w 2096"/>
                <a:gd name="T59" fmla="*/ 1289 h 2120"/>
                <a:gd name="T60" fmla="*/ 2079 w 2096"/>
                <a:gd name="T61" fmla="*/ 1257 h 2120"/>
                <a:gd name="T62" fmla="*/ 1921 w 2096"/>
                <a:gd name="T63" fmla="*/ 1218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96" h="2120">
                  <a:moveTo>
                    <a:pt x="1921" y="1218"/>
                  </a:moveTo>
                  <a:lnTo>
                    <a:pt x="1921" y="1218"/>
                  </a:lnTo>
                  <a:cubicBezTo>
                    <a:pt x="1882" y="1202"/>
                    <a:pt x="1929" y="1138"/>
                    <a:pt x="1913" y="1131"/>
                  </a:cubicBezTo>
                  <a:cubicBezTo>
                    <a:pt x="1890" y="1123"/>
                    <a:pt x="1874" y="1075"/>
                    <a:pt x="1850" y="1052"/>
                  </a:cubicBezTo>
                  <a:cubicBezTo>
                    <a:pt x="1834" y="1020"/>
                    <a:pt x="1811" y="1020"/>
                    <a:pt x="1787" y="1004"/>
                  </a:cubicBezTo>
                  <a:cubicBezTo>
                    <a:pt x="1763" y="988"/>
                    <a:pt x="1771" y="949"/>
                    <a:pt x="1771" y="925"/>
                  </a:cubicBezTo>
                  <a:cubicBezTo>
                    <a:pt x="1771" y="901"/>
                    <a:pt x="1724" y="838"/>
                    <a:pt x="1692" y="822"/>
                  </a:cubicBezTo>
                  <a:cubicBezTo>
                    <a:pt x="1660" y="799"/>
                    <a:pt x="1645" y="791"/>
                    <a:pt x="1589" y="743"/>
                  </a:cubicBezTo>
                  <a:cubicBezTo>
                    <a:pt x="1542" y="704"/>
                    <a:pt x="1542" y="680"/>
                    <a:pt x="1518" y="648"/>
                  </a:cubicBezTo>
                  <a:cubicBezTo>
                    <a:pt x="1502" y="625"/>
                    <a:pt x="1471" y="617"/>
                    <a:pt x="1439" y="601"/>
                  </a:cubicBezTo>
                  <a:cubicBezTo>
                    <a:pt x="1407" y="593"/>
                    <a:pt x="1384" y="577"/>
                    <a:pt x="1352" y="538"/>
                  </a:cubicBezTo>
                  <a:cubicBezTo>
                    <a:pt x="1320" y="498"/>
                    <a:pt x="1305" y="490"/>
                    <a:pt x="1257" y="467"/>
                  </a:cubicBezTo>
                  <a:cubicBezTo>
                    <a:pt x="1202" y="451"/>
                    <a:pt x="1147" y="364"/>
                    <a:pt x="1123" y="316"/>
                  </a:cubicBezTo>
                  <a:cubicBezTo>
                    <a:pt x="1091" y="269"/>
                    <a:pt x="1076" y="237"/>
                    <a:pt x="1060" y="237"/>
                  </a:cubicBezTo>
                  <a:cubicBezTo>
                    <a:pt x="1036" y="237"/>
                    <a:pt x="1012" y="261"/>
                    <a:pt x="996" y="237"/>
                  </a:cubicBezTo>
                  <a:cubicBezTo>
                    <a:pt x="981" y="214"/>
                    <a:pt x="925" y="182"/>
                    <a:pt x="909" y="166"/>
                  </a:cubicBezTo>
                  <a:cubicBezTo>
                    <a:pt x="886" y="158"/>
                    <a:pt x="894" y="119"/>
                    <a:pt x="901" y="87"/>
                  </a:cubicBezTo>
                  <a:cubicBezTo>
                    <a:pt x="901" y="55"/>
                    <a:pt x="957" y="24"/>
                    <a:pt x="965" y="16"/>
                  </a:cubicBezTo>
                  <a:cubicBezTo>
                    <a:pt x="965" y="16"/>
                    <a:pt x="965" y="8"/>
                    <a:pt x="965" y="0"/>
                  </a:cubicBezTo>
                  <a:cubicBezTo>
                    <a:pt x="957" y="0"/>
                    <a:pt x="949" y="0"/>
                    <a:pt x="933" y="0"/>
                  </a:cubicBezTo>
                  <a:cubicBezTo>
                    <a:pt x="894" y="8"/>
                    <a:pt x="498" y="55"/>
                    <a:pt x="0" y="111"/>
                  </a:cubicBezTo>
                  <a:cubicBezTo>
                    <a:pt x="356" y="1241"/>
                    <a:pt x="356" y="1241"/>
                    <a:pt x="356" y="1241"/>
                  </a:cubicBezTo>
                  <a:cubicBezTo>
                    <a:pt x="356" y="1241"/>
                    <a:pt x="388" y="1249"/>
                    <a:pt x="396" y="1257"/>
                  </a:cubicBezTo>
                  <a:cubicBezTo>
                    <a:pt x="411" y="1265"/>
                    <a:pt x="396" y="1289"/>
                    <a:pt x="403" y="1320"/>
                  </a:cubicBezTo>
                  <a:cubicBezTo>
                    <a:pt x="419" y="1344"/>
                    <a:pt x="435" y="1336"/>
                    <a:pt x="435" y="1360"/>
                  </a:cubicBezTo>
                  <a:cubicBezTo>
                    <a:pt x="435" y="1384"/>
                    <a:pt x="427" y="1399"/>
                    <a:pt x="403" y="1407"/>
                  </a:cubicBezTo>
                  <a:cubicBezTo>
                    <a:pt x="388" y="1415"/>
                    <a:pt x="372" y="1431"/>
                    <a:pt x="380" y="1447"/>
                  </a:cubicBezTo>
                  <a:cubicBezTo>
                    <a:pt x="396" y="1463"/>
                    <a:pt x="396" y="1502"/>
                    <a:pt x="380" y="1518"/>
                  </a:cubicBezTo>
                  <a:cubicBezTo>
                    <a:pt x="364" y="1534"/>
                    <a:pt x="356" y="1597"/>
                    <a:pt x="364" y="1613"/>
                  </a:cubicBezTo>
                  <a:cubicBezTo>
                    <a:pt x="380" y="1629"/>
                    <a:pt x="419" y="1660"/>
                    <a:pt x="419" y="1692"/>
                  </a:cubicBezTo>
                  <a:cubicBezTo>
                    <a:pt x="419" y="1731"/>
                    <a:pt x="403" y="1818"/>
                    <a:pt x="403" y="1842"/>
                  </a:cubicBezTo>
                  <a:cubicBezTo>
                    <a:pt x="411" y="1858"/>
                    <a:pt x="459" y="1945"/>
                    <a:pt x="459" y="1969"/>
                  </a:cubicBezTo>
                  <a:cubicBezTo>
                    <a:pt x="459" y="1969"/>
                    <a:pt x="538" y="2095"/>
                    <a:pt x="546" y="2095"/>
                  </a:cubicBezTo>
                  <a:cubicBezTo>
                    <a:pt x="561" y="2095"/>
                    <a:pt x="1597" y="2016"/>
                    <a:pt x="1597" y="2016"/>
                  </a:cubicBezTo>
                  <a:cubicBezTo>
                    <a:pt x="1597" y="2016"/>
                    <a:pt x="1605" y="2016"/>
                    <a:pt x="1613" y="2040"/>
                  </a:cubicBezTo>
                  <a:cubicBezTo>
                    <a:pt x="1621" y="2063"/>
                    <a:pt x="1613" y="2103"/>
                    <a:pt x="1645" y="2103"/>
                  </a:cubicBezTo>
                  <a:cubicBezTo>
                    <a:pt x="1676" y="2111"/>
                    <a:pt x="1692" y="2119"/>
                    <a:pt x="1692" y="2079"/>
                  </a:cubicBezTo>
                  <a:cubicBezTo>
                    <a:pt x="1692" y="2040"/>
                    <a:pt x="1708" y="1992"/>
                    <a:pt x="1692" y="1961"/>
                  </a:cubicBezTo>
                  <a:cubicBezTo>
                    <a:pt x="1668" y="1929"/>
                    <a:pt x="1660" y="1905"/>
                    <a:pt x="1684" y="1897"/>
                  </a:cubicBezTo>
                  <a:cubicBezTo>
                    <a:pt x="1708" y="1882"/>
                    <a:pt x="1882" y="1937"/>
                    <a:pt x="1898" y="1897"/>
                  </a:cubicBezTo>
                  <a:cubicBezTo>
                    <a:pt x="1898" y="1889"/>
                    <a:pt x="1898" y="1889"/>
                    <a:pt x="1906" y="1889"/>
                  </a:cubicBezTo>
                  <a:cubicBezTo>
                    <a:pt x="1882" y="1874"/>
                    <a:pt x="1882" y="1866"/>
                    <a:pt x="1890" y="1834"/>
                  </a:cubicBezTo>
                  <a:cubicBezTo>
                    <a:pt x="1890" y="1795"/>
                    <a:pt x="1898" y="1787"/>
                    <a:pt x="1882" y="1763"/>
                  </a:cubicBezTo>
                  <a:cubicBezTo>
                    <a:pt x="1866" y="1739"/>
                    <a:pt x="1913" y="1731"/>
                    <a:pt x="1898" y="1716"/>
                  </a:cubicBezTo>
                  <a:cubicBezTo>
                    <a:pt x="1882" y="1700"/>
                    <a:pt x="1890" y="1684"/>
                    <a:pt x="1913" y="1676"/>
                  </a:cubicBezTo>
                  <a:cubicBezTo>
                    <a:pt x="1945" y="1676"/>
                    <a:pt x="1969" y="1637"/>
                    <a:pt x="1953" y="1621"/>
                  </a:cubicBezTo>
                  <a:cubicBezTo>
                    <a:pt x="1929" y="1613"/>
                    <a:pt x="1913" y="1637"/>
                    <a:pt x="1921" y="1605"/>
                  </a:cubicBezTo>
                  <a:cubicBezTo>
                    <a:pt x="1929" y="1573"/>
                    <a:pt x="1913" y="1573"/>
                    <a:pt x="1937" y="1565"/>
                  </a:cubicBezTo>
                  <a:cubicBezTo>
                    <a:pt x="1953" y="1558"/>
                    <a:pt x="1977" y="1542"/>
                    <a:pt x="1961" y="1526"/>
                  </a:cubicBezTo>
                  <a:cubicBezTo>
                    <a:pt x="1953" y="1510"/>
                    <a:pt x="1945" y="1510"/>
                    <a:pt x="1929" y="1510"/>
                  </a:cubicBezTo>
                  <a:cubicBezTo>
                    <a:pt x="1921" y="1502"/>
                    <a:pt x="1913" y="1486"/>
                    <a:pt x="1929" y="1478"/>
                  </a:cubicBezTo>
                  <a:cubicBezTo>
                    <a:pt x="1945" y="1471"/>
                    <a:pt x="1961" y="1478"/>
                    <a:pt x="1969" y="1455"/>
                  </a:cubicBezTo>
                  <a:cubicBezTo>
                    <a:pt x="1977" y="1431"/>
                    <a:pt x="1969" y="1423"/>
                    <a:pt x="1953" y="1423"/>
                  </a:cubicBezTo>
                  <a:cubicBezTo>
                    <a:pt x="1937" y="1423"/>
                    <a:pt x="1921" y="1431"/>
                    <a:pt x="1937" y="1415"/>
                  </a:cubicBezTo>
                  <a:cubicBezTo>
                    <a:pt x="1953" y="1407"/>
                    <a:pt x="1977" y="1407"/>
                    <a:pt x="1984" y="1391"/>
                  </a:cubicBezTo>
                  <a:cubicBezTo>
                    <a:pt x="2000" y="1376"/>
                    <a:pt x="2016" y="1360"/>
                    <a:pt x="1993" y="1352"/>
                  </a:cubicBezTo>
                  <a:cubicBezTo>
                    <a:pt x="1961" y="1344"/>
                    <a:pt x="1945" y="1344"/>
                    <a:pt x="1953" y="1336"/>
                  </a:cubicBezTo>
                  <a:cubicBezTo>
                    <a:pt x="1969" y="1328"/>
                    <a:pt x="1993" y="1320"/>
                    <a:pt x="2008" y="1320"/>
                  </a:cubicBezTo>
                  <a:cubicBezTo>
                    <a:pt x="2016" y="1328"/>
                    <a:pt x="2032" y="1328"/>
                    <a:pt x="2024" y="1320"/>
                  </a:cubicBezTo>
                  <a:cubicBezTo>
                    <a:pt x="2016" y="1305"/>
                    <a:pt x="2008" y="1289"/>
                    <a:pt x="2024" y="1289"/>
                  </a:cubicBezTo>
                  <a:cubicBezTo>
                    <a:pt x="2040" y="1289"/>
                    <a:pt x="2056" y="1289"/>
                    <a:pt x="2048" y="1281"/>
                  </a:cubicBezTo>
                  <a:cubicBezTo>
                    <a:pt x="2040" y="1273"/>
                    <a:pt x="2095" y="1273"/>
                    <a:pt x="2079" y="1257"/>
                  </a:cubicBezTo>
                  <a:cubicBezTo>
                    <a:pt x="2071" y="1241"/>
                    <a:pt x="2056" y="1241"/>
                    <a:pt x="2048" y="1241"/>
                  </a:cubicBezTo>
                  <a:cubicBezTo>
                    <a:pt x="2024" y="1241"/>
                    <a:pt x="1945" y="1233"/>
                    <a:pt x="1921" y="1218"/>
                  </a:cubicBezTo>
                </a:path>
              </a:pathLst>
            </a:custGeom>
            <a:solidFill>
              <a:schemeClr val="accent4"/>
            </a:solidFill>
            <a:ln>
              <a:solidFill>
                <a:schemeClr val="bg1"/>
              </a:solidFill>
            </a:ln>
            <a:effectLst/>
          </p:spPr>
          <p:txBody>
            <a:bodyPr wrap="none" anchor="ctr"/>
            <a:lstStyle/>
            <a:p>
              <a:endParaRPr lang="en-US" sz="900" dirty="0"/>
            </a:p>
          </p:txBody>
        </p:sp>
        <p:sp>
          <p:nvSpPr>
            <p:cNvPr id="55" name="Freeform 410"/>
            <p:cNvSpPr>
              <a:spLocks noChangeArrowheads="1"/>
            </p:cNvSpPr>
            <p:nvPr/>
          </p:nvSpPr>
          <p:spPr bwMode="auto">
            <a:xfrm>
              <a:off x="14475030" y="6970832"/>
              <a:ext cx="1101669" cy="1115587"/>
            </a:xfrm>
            <a:custGeom>
              <a:avLst/>
              <a:gdLst>
                <a:gd name="T0" fmla="*/ 1621 w 2096"/>
                <a:gd name="T1" fmla="*/ 2071 h 2120"/>
                <a:gd name="T2" fmla="*/ 459 w 2096"/>
                <a:gd name="T3" fmla="*/ 1977 h 2120"/>
                <a:gd name="T4" fmla="*/ 419 w 2096"/>
                <a:gd name="T5" fmla="*/ 1700 h 2120"/>
                <a:gd name="T6" fmla="*/ 380 w 2096"/>
                <a:gd name="T7" fmla="*/ 1439 h 2120"/>
                <a:gd name="T8" fmla="*/ 411 w 2096"/>
                <a:gd name="T9" fmla="*/ 1328 h 2120"/>
                <a:gd name="T10" fmla="*/ 364 w 2096"/>
                <a:gd name="T11" fmla="*/ 1249 h 2120"/>
                <a:gd name="T12" fmla="*/ 973 w 2096"/>
                <a:gd name="T13" fmla="*/ 0 h 2120"/>
                <a:gd name="T14" fmla="*/ 909 w 2096"/>
                <a:gd name="T15" fmla="*/ 95 h 2120"/>
                <a:gd name="T16" fmla="*/ 1020 w 2096"/>
                <a:gd name="T17" fmla="*/ 245 h 2120"/>
                <a:gd name="T18" fmla="*/ 1265 w 2096"/>
                <a:gd name="T19" fmla="*/ 475 h 2120"/>
                <a:gd name="T20" fmla="*/ 1597 w 2096"/>
                <a:gd name="T21" fmla="*/ 751 h 2120"/>
                <a:gd name="T22" fmla="*/ 1795 w 2096"/>
                <a:gd name="T23" fmla="*/ 1012 h 2120"/>
                <a:gd name="T24" fmla="*/ 1921 w 2096"/>
                <a:gd name="T25" fmla="*/ 1170 h 2120"/>
                <a:gd name="T26" fmla="*/ 2072 w 2096"/>
                <a:gd name="T27" fmla="*/ 1249 h 2120"/>
                <a:gd name="T28" fmla="*/ 2064 w 2096"/>
                <a:gd name="T29" fmla="*/ 1297 h 2120"/>
                <a:gd name="T30" fmla="*/ 2040 w 2096"/>
                <a:gd name="T31" fmla="*/ 1336 h 2120"/>
                <a:gd name="T32" fmla="*/ 1961 w 2096"/>
                <a:gd name="T33" fmla="*/ 1352 h 2120"/>
                <a:gd name="T34" fmla="*/ 2001 w 2096"/>
                <a:gd name="T35" fmla="*/ 1399 h 2120"/>
                <a:gd name="T36" fmla="*/ 1961 w 2096"/>
                <a:gd name="T37" fmla="*/ 1431 h 2120"/>
                <a:gd name="T38" fmla="*/ 1929 w 2096"/>
                <a:gd name="T39" fmla="*/ 1502 h 2120"/>
                <a:gd name="T40" fmla="*/ 1945 w 2096"/>
                <a:gd name="T41" fmla="*/ 1581 h 2120"/>
                <a:gd name="T42" fmla="*/ 1937 w 2096"/>
                <a:gd name="T43" fmla="*/ 1629 h 2120"/>
                <a:gd name="T44" fmla="*/ 1906 w 2096"/>
                <a:gd name="T45" fmla="*/ 1700 h 2120"/>
                <a:gd name="T46" fmla="*/ 1906 w 2096"/>
                <a:gd name="T47" fmla="*/ 1818 h 2120"/>
                <a:gd name="T48" fmla="*/ 1914 w 2096"/>
                <a:gd name="T49" fmla="*/ 1897 h 2120"/>
                <a:gd name="T50" fmla="*/ 1692 w 2096"/>
                <a:gd name="T51" fmla="*/ 1905 h 2120"/>
                <a:gd name="T52" fmla="*/ 1684 w 2096"/>
                <a:gd name="T53" fmla="*/ 2119 h 2120"/>
                <a:gd name="T54" fmla="*/ 1629 w 2096"/>
                <a:gd name="T55" fmla="*/ 2071 h 2120"/>
                <a:gd name="T56" fmla="*/ 1700 w 2096"/>
                <a:gd name="T57" fmla="*/ 2048 h 2120"/>
                <a:gd name="T58" fmla="*/ 1763 w 2096"/>
                <a:gd name="T59" fmla="*/ 1905 h 2120"/>
                <a:gd name="T60" fmla="*/ 1890 w 2096"/>
                <a:gd name="T61" fmla="*/ 1842 h 2120"/>
                <a:gd name="T62" fmla="*/ 1906 w 2096"/>
                <a:gd name="T63" fmla="*/ 1724 h 2120"/>
                <a:gd name="T64" fmla="*/ 1937 w 2096"/>
                <a:gd name="T65" fmla="*/ 1637 h 2120"/>
                <a:gd name="T66" fmla="*/ 1937 w 2096"/>
                <a:gd name="T67" fmla="*/ 1573 h 2120"/>
                <a:gd name="T68" fmla="*/ 1921 w 2096"/>
                <a:gd name="T69" fmla="*/ 1502 h 2120"/>
                <a:gd name="T70" fmla="*/ 1961 w 2096"/>
                <a:gd name="T71" fmla="*/ 1439 h 2120"/>
                <a:gd name="T72" fmla="*/ 1969 w 2096"/>
                <a:gd name="T73" fmla="*/ 1407 h 2120"/>
                <a:gd name="T74" fmla="*/ 1969 w 2096"/>
                <a:gd name="T75" fmla="*/ 1360 h 2120"/>
                <a:gd name="T76" fmla="*/ 2032 w 2096"/>
                <a:gd name="T77" fmla="*/ 1328 h 2120"/>
                <a:gd name="T78" fmla="*/ 2040 w 2096"/>
                <a:gd name="T79" fmla="*/ 1289 h 2120"/>
                <a:gd name="T80" fmla="*/ 2087 w 2096"/>
                <a:gd name="T81" fmla="*/ 1265 h 2120"/>
                <a:gd name="T82" fmla="*/ 1914 w 2096"/>
                <a:gd name="T83" fmla="*/ 1170 h 2120"/>
                <a:gd name="T84" fmla="*/ 1795 w 2096"/>
                <a:gd name="T85" fmla="*/ 1020 h 2120"/>
                <a:gd name="T86" fmla="*/ 1597 w 2096"/>
                <a:gd name="T87" fmla="*/ 759 h 2120"/>
                <a:gd name="T88" fmla="*/ 1265 w 2096"/>
                <a:gd name="T89" fmla="*/ 482 h 2120"/>
                <a:gd name="T90" fmla="*/ 1020 w 2096"/>
                <a:gd name="T91" fmla="*/ 253 h 2120"/>
                <a:gd name="T92" fmla="*/ 902 w 2096"/>
                <a:gd name="T93" fmla="*/ 95 h 2120"/>
                <a:gd name="T94" fmla="*/ 617 w 2096"/>
                <a:gd name="T95" fmla="*/ 48 h 2120"/>
                <a:gd name="T96" fmla="*/ 419 w 2096"/>
                <a:gd name="T97" fmla="*/ 1320 h 2120"/>
                <a:gd name="T98" fmla="*/ 388 w 2096"/>
                <a:gd name="T99" fmla="*/ 1439 h 2120"/>
                <a:gd name="T100" fmla="*/ 427 w 2096"/>
                <a:gd name="T101" fmla="*/ 1700 h 2120"/>
                <a:gd name="T102" fmla="*/ 554 w 2096"/>
                <a:gd name="T103" fmla="*/ 2103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96" h="2120">
                  <a:moveTo>
                    <a:pt x="1684" y="2119"/>
                  </a:moveTo>
                  <a:lnTo>
                    <a:pt x="1684" y="2119"/>
                  </a:lnTo>
                  <a:cubicBezTo>
                    <a:pt x="1676" y="2119"/>
                    <a:pt x="1668" y="2119"/>
                    <a:pt x="1661" y="2119"/>
                  </a:cubicBezTo>
                  <a:lnTo>
                    <a:pt x="1653" y="2119"/>
                  </a:lnTo>
                  <a:cubicBezTo>
                    <a:pt x="1621" y="2119"/>
                    <a:pt x="1621" y="2095"/>
                    <a:pt x="1621" y="2071"/>
                  </a:cubicBezTo>
                  <a:cubicBezTo>
                    <a:pt x="1621" y="2063"/>
                    <a:pt x="1621" y="2056"/>
                    <a:pt x="1621" y="2048"/>
                  </a:cubicBezTo>
                  <a:cubicBezTo>
                    <a:pt x="1613" y="2032"/>
                    <a:pt x="1605" y="2024"/>
                    <a:pt x="1605" y="2024"/>
                  </a:cubicBezTo>
                  <a:cubicBezTo>
                    <a:pt x="1550" y="2032"/>
                    <a:pt x="569" y="2111"/>
                    <a:pt x="554" y="2111"/>
                  </a:cubicBezTo>
                  <a:cubicBezTo>
                    <a:pt x="546" y="2111"/>
                    <a:pt x="483" y="2016"/>
                    <a:pt x="467" y="1977"/>
                  </a:cubicBezTo>
                  <a:cubicBezTo>
                    <a:pt x="459" y="1977"/>
                    <a:pt x="459" y="1977"/>
                    <a:pt x="459" y="1977"/>
                  </a:cubicBezTo>
                  <a:lnTo>
                    <a:pt x="459" y="1977"/>
                  </a:lnTo>
                  <a:cubicBezTo>
                    <a:pt x="459" y="1961"/>
                    <a:pt x="443" y="1921"/>
                    <a:pt x="435" y="1897"/>
                  </a:cubicBezTo>
                  <a:cubicBezTo>
                    <a:pt x="419" y="1874"/>
                    <a:pt x="411" y="1858"/>
                    <a:pt x="411" y="1850"/>
                  </a:cubicBezTo>
                  <a:cubicBezTo>
                    <a:pt x="411" y="1834"/>
                    <a:pt x="411" y="1803"/>
                    <a:pt x="419" y="1771"/>
                  </a:cubicBezTo>
                  <a:cubicBezTo>
                    <a:pt x="419" y="1739"/>
                    <a:pt x="419" y="1716"/>
                    <a:pt x="419" y="1700"/>
                  </a:cubicBezTo>
                  <a:cubicBezTo>
                    <a:pt x="419" y="1676"/>
                    <a:pt x="404" y="1652"/>
                    <a:pt x="380" y="1637"/>
                  </a:cubicBezTo>
                  <a:cubicBezTo>
                    <a:pt x="380" y="1629"/>
                    <a:pt x="372" y="1629"/>
                    <a:pt x="372" y="1621"/>
                  </a:cubicBezTo>
                  <a:cubicBezTo>
                    <a:pt x="356" y="1605"/>
                    <a:pt x="372" y="1542"/>
                    <a:pt x="388" y="1526"/>
                  </a:cubicBezTo>
                  <a:cubicBezTo>
                    <a:pt x="396" y="1510"/>
                    <a:pt x="396" y="1471"/>
                    <a:pt x="388" y="1455"/>
                  </a:cubicBezTo>
                  <a:cubicBezTo>
                    <a:pt x="380" y="1455"/>
                    <a:pt x="380" y="1447"/>
                    <a:pt x="380" y="1439"/>
                  </a:cubicBezTo>
                  <a:cubicBezTo>
                    <a:pt x="388" y="1431"/>
                    <a:pt x="396" y="1423"/>
                    <a:pt x="411" y="1415"/>
                  </a:cubicBezTo>
                  <a:lnTo>
                    <a:pt x="411" y="1415"/>
                  </a:lnTo>
                  <a:cubicBezTo>
                    <a:pt x="427" y="1399"/>
                    <a:pt x="435" y="1392"/>
                    <a:pt x="435" y="1368"/>
                  </a:cubicBezTo>
                  <a:cubicBezTo>
                    <a:pt x="435" y="1360"/>
                    <a:pt x="435" y="1352"/>
                    <a:pt x="427" y="1352"/>
                  </a:cubicBezTo>
                  <a:cubicBezTo>
                    <a:pt x="427" y="1344"/>
                    <a:pt x="419" y="1344"/>
                    <a:pt x="411" y="1328"/>
                  </a:cubicBezTo>
                  <a:cubicBezTo>
                    <a:pt x="404" y="1313"/>
                    <a:pt x="411" y="1297"/>
                    <a:pt x="411" y="1289"/>
                  </a:cubicBezTo>
                  <a:cubicBezTo>
                    <a:pt x="411" y="1281"/>
                    <a:pt x="411" y="1273"/>
                    <a:pt x="404" y="1265"/>
                  </a:cubicBezTo>
                  <a:cubicBezTo>
                    <a:pt x="388" y="1257"/>
                    <a:pt x="364" y="1249"/>
                    <a:pt x="364" y="1249"/>
                  </a:cubicBezTo>
                  <a:lnTo>
                    <a:pt x="364" y="1249"/>
                  </a:lnTo>
                  <a:lnTo>
                    <a:pt x="364" y="1249"/>
                  </a:lnTo>
                  <a:cubicBezTo>
                    <a:pt x="0" y="111"/>
                    <a:pt x="0" y="111"/>
                    <a:pt x="0" y="111"/>
                  </a:cubicBezTo>
                  <a:cubicBezTo>
                    <a:pt x="8" y="111"/>
                    <a:pt x="8" y="111"/>
                    <a:pt x="8" y="111"/>
                  </a:cubicBezTo>
                  <a:cubicBezTo>
                    <a:pt x="238" y="87"/>
                    <a:pt x="451" y="63"/>
                    <a:pt x="617" y="40"/>
                  </a:cubicBezTo>
                  <a:cubicBezTo>
                    <a:pt x="799" y="24"/>
                    <a:pt x="917" y="8"/>
                    <a:pt x="941" y="8"/>
                  </a:cubicBezTo>
                  <a:cubicBezTo>
                    <a:pt x="949" y="8"/>
                    <a:pt x="965" y="8"/>
                    <a:pt x="973" y="0"/>
                  </a:cubicBezTo>
                  <a:cubicBezTo>
                    <a:pt x="981" y="0"/>
                    <a:pt x="981" y="0"/>
                    <a:pt x="981" y="0"/>
                  </a:cubicBezTo>
                  <a:cubicBezTo>
                    <a:pt x="981" y="8"/>
                    <a:pt x="981" y="8"/>
                    <a:pt x="981" y="8"/>
                  </a:cubicBezTo>
                  <a:cubicBezTo>
                    <a:pt x="981" y="16"/>
                    <a:pt x="981" y="24"/>
                    <a:pt x="973" y="24"/>
                  </a:cubicBezTo>
                  <a:cubicBezTo>
                    <a:pt x="973" y="32"/>
                    <a:pt x="965" y="32"/>
                    <a:pt x="965" y="40"/>
                  </a:cubicBezTo>
                  <a:cubicBezTo>
                    <a:pt x="941" y="48"/>
                    <a:pt x="909" y="71"/>
                    <a:pt x="909" y="95"/>
                  </a:cubicBezTo>
                  <a:cubicBezTo>
                    <a:pt x="909" y="103"/>
                    <a:pt x="909" y="103"/>
                    <a:pt x="909" y="103"/>
                  </a:cubicBezTo>
                  <a:cubicBezTo>
                    <a:pt x="909" y="127"/>
                    <a:pt x="902" y="166"/>
                    <a:pt x="917" y="174"/>
                  </a:cubicBezTo>
                  <a:cubicBezTo>
                    <a:pt x="917" y="174"/>
                    <a:pt x="925" y="174"/>
                    <a:pt x="925" y="182"/>
                  </a:cubicBezTo>
                  <a:cubicBezTo>
                    <a:pt x="949" y="198"/>
                    <a:pt x="996" y="222"/>
                    <a:pt x="1004" y="238"/>
                  </a:cubicBezTo>
                  <a:cubicBezTo>
                    <a:pt x="1012" y="245"/>
                    <a:pt x="1020" y="245"/>
                    <a:pt x="1020" y="245"/>
                  </a:cubicBezTo>
                  <a:cubicBezTo>
                    <a:pt x="1028" y="245"/>
                    <a:pt x="1036" y="245"/>
                    <a:pt x="1044" y="245"/>
                  </a:cubicBezTo>
                  <a:cubicBezTo>
                    <a:pt x="1052" y="245"/>
                    <a:pt x="1060" y="238"/>
                    <a:pt x="1068" y="238"/>
                  </a:cubicBezTo>
                  <a:cubicBezTo>
                    <a:pt x="1084" y="238"/>
                    <a:pt x="1099" y="261"/>
                    <a:pt x="1115" y="293"/>
                  </a:cubicBezTo>
                  <a:cubicBezTo>
                    <a:pt x="1123" y="301"/>
                    <a:pt x="1123" y="309"/>
                    <a:pt x="1131" y="316"/>
                  </a:cubicBezTo>
                  <a:cubicBezTo>
                    <a:pt x="1162" y="372"/>
                    <a:pt x="1218" y="451"/>
                    <a:pt x="1265" y="475"/>
                  </a:cubicBezTo>
                  <a:cubicBezTo>
                    <a:pt x="1313" y="490"/>
                    <a:pt x="1328" y="498"/>
                    <a:pt x="1360" y="546"/>
                  </a:cubicBezTo>
                  <a:cubicBezTo>
                    <a:pt x="1392" y="585"/>
                    <a:pt x="1415" y="593"/>
                    <a:pt x="1447" y="609"/>
                  </a:cubicBezTo>
                  <a:cubicBezTo>
                    <a:pt x="1486" y="617"/>
                    <a:pt x="1510" y="625"/>
                    <a:pt x="1534" y="656"/>
                  </a:cubicBezTo>
                  <a:cubicBezTo>
                    <a:pt x="1534" y="664"/>
                    <a:pt x="1542" y="672"/>
                    <a:pt x="1542" y="680"/>
                  </a:cubicBezTo>
                  <a:cubicBezTo>
                    <a:pt x="1558" y="704"/>
                    <a:pt x="1566" y="720"/>
                    <a:pt x="1597" y="751"/>
                  </a:cubicBezTo>
                  <a:cubicBezTo>
                    <a:pt x="1645" y="783"/>
                    <a:pt x="1668" y="799"/>
                    <a:pt x="1692" y="815"/>
                  </a:cubicBezTo>
                  <a:cubicBezTo>
                    <a:pt x="1692" y="822"/>
                    <a:pt x="1700" y="822"/>
                    <a:pt x="1700" y="830"/>
                  </a:cubicBezTo>
                  <a:cubicBezTo>
                    <a:pt x="1732" y="846"/>
                    <a:pt x="1779" y="909"/>
                    <a:pt x="1787" y="933"/>
                  </a:cubicBezTo>
                  <a:cubicBezTo>
                    <a:pt x="1787" y="941"/>
                    <a:pt x="1787" y="949"/>
                    <a:pt x="1787" y="957"/>
                  </a:cubicBezTo>
                  <a:cubicBezTo>
                    <a:pt x="1779" y="980"/>
                    <a:pt x="1779" y="996"/>
                    <a:pt x="1795" y="1012"/>
                  </a:cubicBezTo>
                  <a:cubicBezTo>
                    <a:pt x="1803" y="1020"/>
                    <a:pt x="1811" y="1020"/>
                    <a:pt x="1819" y="1028"/>
                  </a:cubicBezTo>
                  <a:cubicBezTo>
                    <a:pt x="1834" y="1028"/>
                    <a:pt x="1850" y="1036"/>
                    <a:pt x="1858" y="1052"/>
                  </a:cubicBezTo>
                  <a:cubicBezTo>
                    <a:pt x="1866" y="1060"/>
                    <a:pt x="1874" y="1075"/>
                    <a:pt x="1882" y="1083"/>
                  </a:cubicBezTo>
                  <a:cubicBezTo>
                    <a:pt x="1898" y="1107"/>
                    <a:pt x="1906" y="1131"/>
                    <a:pt x="1921" y="1139"/>
                  </a:cubicBezTo>
                  <a:cubicBezTo>
                    <a:pt x="1929" y="1139"/>
                    <a:pt x="1929" y="1155"/>
                    <a:pt x="1921" y="1170"/>
                  </a:cubicBezTo>
                  <a:cubicBezTo>
                    <a:pt x="1914" y="1194"/>
                    <a:pt x="1914" y="1218"/>
                    <a:pt x="1929" y="1226"/>
                  </a:cubicBezTo>
                  <a:cubicBezTo>
                    <a:pt x="1961" y="1241"/>
                    <a:pt x="2032" y="1241"/>
                    <a:pt x="2056" y="1241"/>
                  </a:cubicBezTo>
                  <a:cubicBezTo>
                    <a:pt x="2064" y="1241"/>
                    <a:pt x="2064" y="1241"/>
                    <a:pt x="2064" y="1241"/>
                  </a:cubicBezTo>
                  <a:lnTo>
                    <a:pt x="2064" y="1241"/>
                  </a:lnTo>
                  <a:cubicBezTo>
                    <a:pt x="2064" y="1241"/>
                    <a:pt x="2064" y="1249"/>
                    <a:pt x="2072" y="1249"/>
                  </a:cubicBezTo>
                  <a:cubicBezTo>
                    <a:pt x="2079" y="1249"/>
                    <a:pt x="2087" y="1257"/>
                    <a:pt x="2095" y="1265"/>
                  </a:cubicBezTo>
                  <a:cubicBezTo>
                    <a:pt x="2095" y="1265"/>
                    <a:pt x="2095" y="1265"/>
                    <a:pt x="2095" y="1273"/>
                  </a:cubicBezTo>
                  <a:cubicBezTo>
                    <a:pt x="2095" y="1281"/>
                    <a:pt x="2079" y="1281"/>
                    <a:pt x="2072" y="1281"/>
                  </a:cubicBezTo>
                  <a:cubicBezTo>
                    <a:pt x="2072" y="1289"/>
                    <a:pt x="2064" y="1289"/>
                    <a:pt x="2064" y="1289"/>
                  </a:cubicBezTo>
                  <a:lnTo>
                    <a:pt x="2064" y="1297"/>
                  </a:lnTo>
                  <a:cubicBezTo>
                    <a:pt x="2064" y="1297"/>
                    <a:pt x="2056" y="1297"/>
                    <a:pt x="2040" y="1297"/>
                  </a:cubicBezTo>
                  <a:cubicBezTo>
                    <a:pt x="2032" y="1297"/>
                    <a:pt x="2032" y="1297"/>
                    <a:pt x="2032" y="1297"/>
                  </a:cubicBezTo>
                  <a:cubicBezTo>
                    <a:pt x="2032" y="1297"/>
                    <a:pt x="2024" y="1297"/>
                    <a:pt x="2024" y="1305"/>
                  </a:cubicBezTo>
                  <a:cubicBezTo>
                    <a:pt x="2024" y="1305"/>
                    <a:pt x="2032" y="1320"/>
                    <a:pt x="2040" y="1320"/>
                  </a:cubicBezTo>
                  <a:cubicBezTo>
                    <a:pt x="2040" y="1328"/>
                    <a:pt x="2040" y="1328"/>
                    <a:pt x="2040" y="1336"/>
                  </a:cubicBezTo>
                  <a:lnTo>
                    <a:pt x="2032" y="1336"/>
                  </a:lnTo>
                  <a:cubicBezTo>
                    <a:pt x="2024" y="1336"/>
                    <a:pt x="2016" y="1336"/>
                    <a:pt x="2008" y="1336"/>
                  </a:cubicBezTo>
                  <a:lnTo>
                    <a:pt x="2008" y="1336"/>
                  </a:lnTo>
                  <a:cubicBezTo>
                    <a:pt x="1992" y="1336"/>
                    <a:pt x="1977" y="1344"/>
                    <a:pt x="1969" y="1344"/>
                  </a:cubicBezTo>
                  <a:cubicBezTo>
                    <a:pt x="1961" y="1352"/>
                    <a:pt x="1961" y="1352"/>
                    <a:pt x="1961" y="1352"/>
                  </a:cubicBezTo>
                  <a:cubicBezTo>
                    <a:pt x="1969" y="1352"/>
                    <a:pt x="1969" y="1352"/>
                    <a:pt x="1977" y="1352"/>
                  </a:cubicBezTo>
                  <a:cubicBezTo>
                    <a:pt x="1977" y="1352"/>
                    <a:pt x="1992" y="1352"/>
                    <a:pt x="2001" y="1360"/>
                  </a:cubicBezTo>
                  <a:cubicBezTo>
                    <a:pt x="2008" y="1360"/>
                    <a:pt x="2016" y="1368"/>
                    <a:pt x="2016" y="1368"/>
                  </a:cubicBezTo>
                  <a:cubicBezTo>
                    <a:pt x="2016" y="1384"/>
                    <a:pt x="2008" y="1392"/>
                    <a:pt x="2001" y="1399"/>
                  </a:cubicBezTo>
                  <a:lnTo>
                    <a:pt x="2001" y="1399"/>
                  </a:lnTo>
                  <a:cubicBezTo>
                    <a:pt x="1992" y="1415"/>
                    <a:pt x="1977" y="1415"/>
                    <a:pt x="1969" y="1415"/>
                  </a:cubicBezTo>
                  <a:cubicBezTo>
                    <a:pt x="1961" y="1415"/>
                    <a:pt x="1953" y="1423"/>
                    <a:pt x="1945" y="1423"/>
                  </a:cubicBezTo>
                  <a:cubicBezTo>
                    <a:pt x="1945" y="1431"/>
                    <a:pt x="1945" y="1431"/>
                    <a:pt x="1945" y="1431"/>
                  </a:cubicBezTo>
                  <a:lnTo>
                    <a:pt x="1953" y="1431"/>
                  </a:lnTo>
                  <a:cubicBezTo>
                    <a:pt x="1961" y="1431"/>
                    <a:pt x="1961" y="1431"/>
                    <a:pt x="1961" y="1431"/>
                  </a:cubicBezTo>
                  <a:cubicBezTo>
                    <a:pt x="1969" y="1431"/>
                    <a:pt x="1977" y="1431"/>
                    <a:pt x="1985" y="1439"/>
                  </a:cubicBezTo>
                  <a:cubicBezTo>
                    <a:pt x="1985" y="1439"/>
                    <a:pt x="1985" y="1447"/>
                    <a:pt x="1985" y="1463"/>
                  </a:cubicBezTo>
                  <a:cubicBezTo>
                    <a:pt x="1977" y="1479"/>
                    <a:pt x="1969" y="1486"/>
                    <a:pt x="1953" y="1486"/>
                  </a:cubicBezTo>
                  <a:cubicBezTo>
                    <a:pt x="1953" y="1486"/>
                    <a:pt x="1945" y="1486"/>
                    <a:pt x="1937" y="1494"/>
                  </a:cubicBezTo>
                  <a:cubicBezTo>
                    <a:pt x="1929" y="1494"/>
                    <a:pt x="1929" y="1494"/>
                    <a:pt x="1929" y="1502"/>
                  </a:cubicBezTo>
                  <a:lnTo>
                    <a:pt x="1937" y="1510"/>
                  </a:lnTo>
                  <a:cubicBezTo>
                    <a:pt x="1945" y="1510"/>
                    <a:pt x="1945" y="1510"/>
                    <a:pt x="1945" y="1510"/>
                  </a:cubicBezTo>
                  <a:cubicBezTo>
                    <a:pt x="1953" y="1518"/>
                    <a:pt x="1961" y="1518"/>
                    <a:pt x="1977" y="1534"/>
                  </a:cubicBezTo>
                  <a:cubicBezTo>
                    <a:pt x="1977" y="1534"/>
                    <a:pt x="1985" y="1542"/>
                    <a:pt x="1977" y="1550"/>
                  </a:cubicBezTo>
                  <a:cubicBezTo>
                    <a:pt x="1977" y="1557"/>
                    <a:pt x="1961" y="1573"/>
                    <a:pt x="1945" y="1581"/>
                  </a:cubicBezTo>
                  <a:cubicBezTo>
                    <a:pt x="1937" y="1581"/>
                    <a:pt x="1937" y="1581"/>
                    <a:pt x="1937" y="1581"/>
                  </a:cubicBezTo>
                  <a:lnTo>
                    <a:pt x="1937" y="1589"/>
                  </a:lnTo>
                  <a:cubicBezTo>
                    <a:pt x="1937" y="1589"/>
                    <a:pt x="1937" y="1597"/>
                    <a:pt x="1937" y="1613"/>
                  </a:cubicBezTo>
                  <a:cubicBezTo>
                    <a:pt x="1937" y="1621"/>
                    <a:pt x="1937" y="1629"/>
                    <a:pt x="1937" y="1629"/>
                  </a:cubicBezTo>
                  <a:lnTo>
                    <a:pt x="1937" y="1629"/>
                  </a:lnTo>
                  <a:lnTo>
                    <a:pt x="1945" y="1621"/>
                  </a:lnTo>
                  <a:cubicBezTo>
                    <a:pt x="1953" y="1621"/>
                    <a:pt x="1961" y="1629"/>
                    <a:pt x="1961" y="1629"/>
                  </a:cubicBezTo>
                  <a:cubicBezTo>
                    <a:pt x="1969" y="1637"/>
                    <a:pt x="1969" y="1637"/>
                    <a:pt x="1969" y="1652"/>
                  </a:cubicBezTo>
                  <a:cubicBezTo>
                    <a:pt x="1969" y="1668"/>
                    <a:pt x="1945" y="1684"/>
                    <a:pt x="1921" y="1692"/>
                  </a:cubicBezTo>
                  <a:cubicBezTo>
                    <a:pt x="1914" y="1692"/>
                    <a:pt x="1906" y="1692"/>
                    <a:pt x="1906" y="1700"/>
                  </a:cubicBezTo>
                  <a:cubicBezTo>
                    <a:pt x="1898" y="1708"/>
                    <a:pt x="1906" y="1716"/>
                    <a:pt x="1906" y="1724"/>
                  </a:cubicBezTo>
                  <a:cubicBezTo>
                    <a:pt x="1914" y="1724"/>
                    <a:pt x="1914" y="1724"/>
                    <a:pt x="1914" y="1732"/>
                  </a:cubicBezTo>
                  <a:lnTo>
                    <a:pt x="1906" y="1739"/>
                  </a:lnTo>
                  <a:cubicBezTo>
                    <a:pt x="1890" y="1755"/>
                    <a:pt x="1882" y="1755"/>
                    <a:pt x="1890" y="1771"/>
                  </a:cubicBezTo>
                  <a:cubicBezTo>
                    <a:pt x="1906" y="1787"/>
                    <a:pt x="1906" y="1795"/>
                    <a:pt x="1906" y="1818"/>
                  </a:cubicBezTo>
                  <a:cubicBezTo>
                    <a:pt x="1906" y="1826"/>
                    <a:pt x="1898" y="1834"/>
                    <a:pt x="1898" y="1842"/>
                  </a:cubicBezTo>
                  <a:lnTo>
                    <a:pt x="1898" y="1842"/>
                  </a:lnTo>
                  <a:cubicBezTo>
                    <a:pt x="1898" y="1882"/>
                    <a:pt x="1898" y="1882"/>
                    <a:pt x="1914" y="1890"/>
                  </a:cubicBezTo>
                  <a:cubicBezTo>
                    <a:pt x="1914" y="1897"/>
                    <a:pt x="1914" y="1897"/>
                    <a:pt x="1914" y="1897"/>
                  </a:cubicBezTo>
                  <a:lnTo>
                    <a:pt x="1914" y="1897"/>
                  </a:lnTo>
                  <a:lnTo>
                    <a:pt x="1914" y="1905"/>
                  </a:lnTo>
                  <a:cubicBezTo>
                    <a:pt x="1906" y="1913"/>
                    <a:pt x="1890" y="1921"/>
                    <a:pt x="1858" y="1921"/>
                  </a:cubicBezTo>
                  <a:cubicBezTo>
                    <a:pt x="1834" y="1921"/>
                    <a:pt x="1795" y="1913"/>
                    <a:pt x="1763" y="1913"/>
                  </a:cubicBezTo>
                  <a:cubicBezTo>
                    <a:pt x="1739" y="1905"/>
                    <a:pt x="1716" y="1905"/>
                    <a:pt x="1708" y="1905"/>
                  </a:cubicBezTo>
                  <a:cubicBezTo>
                    <a:pt x="1700" y="1905"/>
                    <a:pt x="1692" y="1905"/>
                    <a:pt x="1692" y="1905"/>
                  </a:cubicBezTo>
                  <a:cubicBezTo>
                    <a:pt x="1684" y="1913"/>
                    <a:pt x="1684" y="1913"/>
                    <a:pt x="1684" y="1921"/>
                  </a:cubicBezTo>
                  <a:cubicBezTo>
                    <a:pt x="1684" y="1929"/>
                    <a:pt x="1684" y="1945"/>
                    <a:pt x="1700" y="1969"/>
                  </a:cubicBezTo>
                  <a:cubicBezTo>
                    <a:pt x="1716" y="1992"/>
                    <a:pt x="1716" y="2024"/>
                    <a:pt x="1708" y="2056"/>
                  </a:cubicBezTo>
                  <a:cubicBezTo>
                    <a:pt x="1708" y="2063"/>
                    <a:pt x="1708" y="2079"/>
                    <a:pt x="1708" y="2087"/>
                  </a:cubicBezTo>
                  <a:cubicBezTo>
                    <a:pt x="1708" y="2111"/>
                    <a:pt x="1700" y="2119"/>
                    <a:pt x="1684" y="2119"/>
                  </a:cubicBezTo>
                  <a:close/>
                  <a:moveTo>
                    <a:pt x="1605" y="2016"/>
                  </a:moveTo>
                  <a:lnTo>
                    <a:pt x="1605" y="2016"/>
                  </a:lnTo>
                  <a:lnTo>
                    <a:pt x="1605" y="2016"/>
                  </a:lnTo>
                  <a:cubicBezTo>
                    <a:pt x="1605" y="2016"/>
                    <a:pt x="1613" y="2024"/>
                    <a:pt x="1629" y="2048"/>
                  </a:cubicBezTo>
                  <a:cubicBezTo>
                    <a:pt x="1629" y="2056"/>
                    <a:pt x="1629" y="2063"/>
                    <a:pt x="1629" y="2071"/>
                  </a:cubicBezTo>
                  <a:cubicBezTo>
                    <a:pt x="1629" y="2095"/>
                    <a:pt x="1629" y="2111"/>
                    <a:pt x="1653" y="2111"/>
                  </a:cubicBezTo>
                  <a:cubicBezTo>
                    <a:pt x="1653" y="2111"/>
                    <a:pt x="1661" y="2111"/>
                    <a:pt x="1668" y="2111"/>
                  </a:cubicBezTo>
                  <a:cubicBezTo>
                    <a:pt x="1668" y="2111"/>
                    <a:pt x="1676" y="2111"/>
                    <a:pt x="1684" y="2111"/>
                  </a:cubicBezTo>
                  <a:cubicBezTo>
                    <a:pt x="1692" y="2111"/>
                    <a:pt x="1700" y="2111"/>
                    <a:pt x="1700" y="2087"/>
                  </a:cubicBezTo>
                  <a:cubicBezTo>
                    <a:pt x="1700" y="2079"/>
                    <a:pt x="1700" y="2063"/>
                    <a:pt x="1700" y="2048"/>
                  </a:cubicBezTo>
                  <a:cubicBezTo>
                    <a:pt x="1708" y="2024"/>
                    <a:pt x="1708" y="1992"/>
                    <a:pt x="1692" y="1969"/>
                  </a:cubicBezTo>
                  <a:cubicBezTo>
                    <a:pt x="1676" y="1945"/>
                    <a:pt x="1676" y="1929"/>
                    <a:pt x="1676" y="1921"/>
                  </a:cubicBezTo>
                  <a:cubicBezTo>
                    <a:pt x="1676" y="1913"/>
                    <a:pt x="1684" y="1905"/>
                    <a:pt x="1692" y="1897"/>
                  </a:cubicBezTo>
                  <a:cubicBezTo>
                    <a:pt x="1692" y="1897"/>
                    <a:pt x="1700" y="1897"/>
                    <a:pt x="1708" y="1897"/>
                  </a:cubicBezTo>
                  <a:cubicBezTo>
                    <a:pt x="1716" y="1897"/>
                    <a:pt x="1739" y="1897"/>
                    <a:pt x="1763" y="1905"/>
                  </a:cubicBezTo>
                  <a:cubicBezTo>
                    <a:pt x="1795" y="1913"/>
                    <a:pt x="1834" y="1913"/>
                    <a:pt x="1858" y="1913"/>
                  </a:cubicBezTo>
                  <a:cubicBezTo>
                    <a:pt x="1882" y="1913"/>
                    <a:pt x="1898" y="1913"/>
                    <a:pt x="1906" y="1905"/>
                  </a:cubicBezTo>
                  <a:cubicBezTo>
                    <a:pt x="1906" y="1897"/>
                    <a:pt x="1906" y="1897"/>
                    <a:pt x="1906" y="1897"/>
                  </a:cubicBezTo>
                  <a:cubicBezTo>
                    <a:pt x="1890" y="1882"/>
                    <a:pt x="1890" y="1874"/>
                    <a:pt x="1890" y="1842"/>
                  </a:cubicBezTo>
                  <a:lnTo>
                    <a:pt x="1890" y="1842"/>
                  </a:lnTo>
                  <a:cubicBezTo>
                    <a:pt x="1890" y="1826"/>
                    <a:pt x="1898" y="1826"/>
                    <a:pt x="1898" y="1818"/>
                  </a:cubicBezTo>
                  <a:cubicBezTo>
                    <a:pt x="1898" y="1795"/>
                    <a:pt x="1898" y="1795"/>
                    <a:pt x="1890" y="1771"/>
                  </a:cubicBezTo>
                  <a:cubicBezTo>
                    <a:pt x="1874" y="1755"/>
                    <a:pt x="1890" y="1747"/>
                    <a:pt x="1898" y="1739"/>
                  </a:cubicBezTo>
                  <a:cubicBezTo>
                    <a:pt x="1898" y="1732"/>
                    <a:pt x="1906" y="1732"/>
                    <a:pt x="1906" y="1732"/>
                  </a:cubicBezTo>
                  <a:cubicBezTo>
                    <a:pt x="1906" y="1724"/>
                    <a:pt x="1906" y="1724"/>
                    <a:pt x="1906" y="1724"/>
                  </a:cubicBezTo>
                  <a:cubicBezTo>
                    <a:pt x="1898" y="1716"/>
                    <a:pt x="1890" y="1708"/>
                    <a:pt x="1898" y="1700"/>
                  </a:cubicBezTo>
                  <a:cubicBezTo>
                    <a:pt x="1898" y="1692"/>
                    <a:pt x="1906" y="1684"/>
                    <a:pt x="1921" y="1684"/>
                  </a:cubicBezTo>
                  <a:cubicBezTo>
                    <a:pt x="1945" y="1676"/>
                    <a:pt x="1961" y="1660"/>
                    <a:pt x="1961" y="1645"/>
                  </a:cubicBezTo>
                  <a:lnTo>
                    <a:pt x="1961" y="1637"/>
                  </a:lnTo>
                  <a:cubicBezTo>
                    <a:pt x="1953" y="1629"/>
                    <a:pt x="1945" y="1629"/>
                    <a:pt x="1937" y="1637"/>
                  </a:cubicBezTo>
                  <a:cubicBezTo>
                    <a:pt x="1937" y="1637"/>
                    <a:pt x="1937" y="1637"/>
                    <a:pt x="1929" y="1637"/>
                  </a:cubicBezTo>
                  <a:cubicBezTo>
                    <a:pt x="1929" y="1637"/>
                    <a:pt x="1929" y="1637"/>
                    <a:pt x="1929" y="1629"/>
                  </a:cubicBezTo>
                  <a:cubicBezTo>
                    <a:pt x="1929" y="1629"/>
                    <a:pt x="1929" y="1621"/>
                    <a:pt x="1929" y="1613"/>
                  </a:cubicBezTo>
                  <a:cubicBezTo>
                    <a:pt x="1929" y="1597"/>
                    <a:pt x="1929" y="1597"/>
                    <a:pt x="1929" y="1589"/>
                  </a:cubicBezTo>
                  <a:cubicBezTo>
                    <a:pt x="1929" y="1581"/>
                    <a:pt x="1929" y="1581"/>
                    <a:pt x="1937" y="1573"/>
                  </a:cubicBezTo>
                  <a:cubicBezTo>
                    <a:pt x="1953" y="1566"/>
                    <a:pt x="1969" y="1557"/>
                    <a:pt x="1977" y="1550"/>
                  </a:cubicBezTo>
                  <a:cubicBezTo>
                    <a:pt x="1977" y="1542"/>
                    <a:pt x="1977" y="1542"/>
                    <a:pt x="1969" y="1534"/>
                  </a:cubicBezTo>
                  <a:cubicBezTo>
                    <a:pt x="1961" y="1526"/>
                    <a:pt x="1953" y="1526"/>
                    <a:pt x="1945" y="1518"/>
                  </a:cubicBezTo>
                  <a:cubicBezTo>
                    <a:pt x="1937" y="1518"/>
                    <a:pt x="1937" y="1518"/>
                    <a:pt x="1937" y="1518"/>
                  </a:cubicBezTo>
                  <a:cubicBezTo>
                    <a:pt x="1929" y="1518"/>
                    <a:pt x="1921" y="1510"/>
                    <a:pt x="1921" y="1502"/>
                  </a:cubicBezTo>
                  <a:cubicBezTo>
                    <a:pt x="1921" y="1502"/>
                    <a:pt x="1921" y="1494"/>
                    <a:pt x="1937" y="1486"/>
                  </a:cubicBezTo>
                  <a:cubicBezTo>
                    <a:pt x="1937" y="1479"/>
                    <a:pt x="1945" y="1479"/>
                    <a:pt x="1953" y="1479"/>
                  </a:cubicBezTo>
                  <a:cubicBezTo>
                    <a:pt x="1961" y="1479"/>
                    <a:pt x="1969" y="1479"/>
                    <a:pt x="1977" y="1463"/>
                  </a:cubicBezTo>
                  <a:cubicBezTo>
                    <a:pt x="1977" y="1455"/>
                    <a:pt x="1977" y="1447"/>
                    <a:pt x="1977" y="1439"/>
                  </a:cubicBezTo>
                  <a:cubicBezTo>
                    <a:pt x="1977" y="1439"/>
                    <a:pt x="1969" y="1439"/>
                    <a:pt x="1961" y="1439"/>
                  </a:cubicBezTo>
                  <a:cubicBezTo>
                    <a:pt x="1961" y="1439"/>
                    <a:pt x="1961" y="1439"/>
                    <a:pt x="1953" y="1439"/>
                  </a:cubicBezTo>
                  <a:lnTo>
                    <a:pt x="1945" y="1439"/>
                  </a:lnTo>
                  <a:cubicBezTo>
                    <a:pt x="1945" y="1439"/>
                    <a:pt x="1937" y="1439"/>
                    <a:pt x="1937" y="1431"/>
                  </a:cubicBezTo>
                  <a:cubicBezTo>
                    <a:pt x="1937" y="1431"/>
                    <a:pt x="1937" y="1423"/>
                    <a:pt x="1945" y="1423"/>
                  </a:cubicBezTo>
                  <a:cubicBezTo>
                    <a:pt x="1953" y="1415"/>
                    <a:pt x="1961" y="1415"/>
                    <a:pt x="1969" y="1407"/>
                  </a:cubicBezTo>
                  <a:cubicBezTo>
                    <a:pt x="1977" y="1407"/>
                    <a:pt x="1985" y="1407"/>
                    <a:pt x="1992" y="1399"/>
                  </a:cubicBezTo>
                  <a:lnTo>
                    <a:pt x="1992" y="1392"/>
                  </a:lnTo>
                  <a:cubicBezTo>
                    <a:pt x="2001" y="1384"/>
                    <a:pt x="2008" y="1376"/>
                    <a:pt x="2008" y="1376"/>
                  </a:cubicBezTo>
                  <a:cubicBezTo>
                    <a:pt x="2008" y="1368"/>
                    <a:pt x="2001" y="1368"/>
                    <a:pt x="1992" y="1368"/>
                  </a:cubicBezTo>
                  <a:cubicBezTo>
                    <a:pt x="1985" y="1360"/>
                    <a:pt x="1977" y="1360"/>
                    <a:pt x="1969" y="1360"/>
                  </a:cubicBezTo>
                  <a:cubicBezTo>
                    <a:pt x="1961" y="1352"/>
                    <a:pt x="1953" y="1352"/>
                    <a:pt x="1953" y="1352"/>
                  </a:cubicBezTo>
                  <a:cubicBezTo>
                    <a:pt x="1953" y="1344"/>
                    <a:pt x="1961" y="1344"/>
                    <a:pt x="1961" y="1344"/>
                  </a:cubicBezTo>
                  <a:cubicBezTo>
                    <a:pt x="1969" y="1336"/>
                    <a:pt x="1992" y="1328"/>
                    <a:pt x="2008" y="1328"/>
                  </a:cubicBezTo>
                  <a:cubicBezTo>
                    <a:pt x="2008" y="1328"/>
                    <a:pt x="2008" y="1328"/>
                    <a:pt x="2016" y="1328"/>
                  </a:cubicBezTo>
                  <a:cubicBezTo>
                    <a:pt x="2024" y="1328"/>
                    <a:pt x="2024" y="1328"/>
                    <a:pt x="2032" y="1328"/>
                  </a:cubicBezTo>
                  <a:lnTo>
                    <a:pt x="2032" y="1328"/>
                  </a:lnTo>
                  <a:lnTo>
                    <a:pt x="2032" y="1328"/>
                  </a:lnTo>
                  <a:cubicBezTo>
                    <a:pt x="2024" y="1313"/>
                    <a:pt x="2016" y="1305"/>
                    <a:pt x="2016" y="1297"/>
                  </a:cubicBezTo>
                  <a:cubicBezTo>
                    <a:pt x="2024" y="1297"/>
                    <a:pt x="2024" y="1289"/>
                    <a:pt x="2032" y="1289"/>
                  </a:cubicBezTo>
                  <a:cubicBezTo>
                    <a:pt x="2040" y="1289"/>
                    <a:pt x="2040" y="1289"/>
                    <a:pt x="2040" y="1289"/>
                  </a:cubicBezTo>
                  <a:cubicBezTo>
                    <a:pt x="2048" y="1289"/>
                    <a:pt x="2056" y="1289"/>
                    <a:pt x="2056" y="1289"/>
                  </a:cubicBezTo>
                  <a:lnTo>
                    <a:pt x="2056" y="1289"/>
                  </a:lnTo>
                  <a:cubicBezTo>
                    <a:pt x="2056" y="1281"/>
                    <a:pt x="2064" y="1281"/>
                    <a:pt x="2072" y="1281"/>
                  </a:cubicBezTo>
                  <a:cubicBezTo>
                    <a:pt x="2079" y="1273"/>
                    <a:pt x="2087" y="1273"/>
                    <a:pt x="2087" y="1265"/>
                  </a:cubicBezTo>
                  <a:lnTo>
                    <a:pt x="2087" y="1265"/>
                  </a:lnTo>
                  <a:cubicBezTo>
                    <a:pt x="2079" y="1257"/>
                    <a:pt x="2072" y="1257"/>
                    <a:pt x="2072" y="1257"/>
                  </a:cubicBezTo>
                  <a:cubicBezTo>
                    <a:pt x="2064" y="1249"/>
                    <a:pt x="2064" y="1249"/>
                    <a:pt x="2056" y="1249"/>
                  </a:cubicBezTo>
                  <a:lnTo>
                    <a:pt x="2056" y="1249"/>
                  </a:lnTo>
                  <a:cubicBezTo>
                    <a:pt x="2024" y="1249"/>
                    <a:pt x="1953" y="1249"/>
                    <a:pt x="1929" y="1233"/>
                  </a:cubicBezTo>
                  <a:cubicBezTo>
                    <a:pt x="1906" y="1218"/>
                    <a:pt x="1906" y="1194"/>
                    <a:pt x="1914" y="1170"/>
                  </a:cubicBezTo>
                  <a:cubicBezTo>
                    <a:pt x="1921" y="1155"/>
                    <a:pt x="1921" y="1146"/>
                    <a:pt x="1914" y="1139"/>
                  </a:cubicBezTo>
                  <a:cubicBezTo>
                    <a:pt x="1906" y="1131"/>
                    <a:pt x="1890" y="1107"/>
                    <a:pt x="1874" y="1091"/>
                  </a:cubicBezTo>
                  <a:cubicBezTo>
                    <a:pt x="1866" y="1075"/>
                    <a:pt x="1866" y="1067"/>
                    <a:pt x="1858" y="1060"/>
                  </a:cubicBezTo>
                  <a:cubicBezTo>
                    <a:pt x="1842" y="1044"/>
                    <a:pt x="1834" y="1036"/>
                    <a:pt x="1819" y="1028"/>
                  </a:cubicBezTo>
                  <a:cubicBezTo>
                    <a:pt x="1811" y="1028"/>
                    <a:pt x="1803" y="1020"/>
                    <a:pt x="1795" y="1020"/>
                  </a:cubicBezTo>
                  <a:cubicBezTo>
                    <a:pt x="1771" y="1004"/>
                    <a:pt x="1779" y="980"/>
                    <a:pt x="1779" y="957"/>
                  </a:cubicBezTo>
                  <a:cubicBezTo>
                    <a:pt x="1779" y="949"/>
                    <a:pt x="1779" y="941"/>
                    <a:pt x="1779" y="933"/>
                  </a:cubicBezTo>
                  <a:cubicBezTo>
                    <a:pt x="1771" y="917"/>
                    <a:pt x="1724" y="854"/>
                    <a:pt x="1700" y="830"/>
                  </a:cubicBezTo>
                  <a:cubicBezTo>
                    <a:pt x="1692" y="830"/>
                    <a:pt x="1692" y="830"/>
                    <a:pt x="1684" y="822"/>
                  </a:cubicBezTo>
                  <a:cubicBezTo>
                    <a:pt x="1661" y="807"/>
                    <a:pt x="1637" y="791"/>
                    <a:pt x="1597" y="759"/>
                  </a:cubicBezTo>
                  <a:cubicBezTo>
                    <a:pt x="1558" y="728"/>
                    <a:pt x="1550" y="704"/>
                    <a:pt x="1542" y="688"/>
                  </a:cubicBezTo>
                  <a:cubicBezTo>
                    <a:pt x="1534" y="680"/>
                    <a:pt x="1534" y="672"/>
                    <a:pt x="1526" y="656"/>
                  </a:cubicBezTo>
                  <a:cubicBezTo>
                    <a:pt x="1502" y="633"/>
                    <a:pt x="1479" y="625"/>
                    <a:pt x="1447" y="617"/>
                  </a:cubicBezTo>
                  <a:cubicBezTo>
                    <a:pt x="1415" y="601"/>
                    <a:pt x="1392" y="593"/>
                    <a:pt x="1360" y="546"/>
                  </a:cubicBezTo>
                  <a:cubicBezTo>
                    <a:pt x="1328" y="506"/>
                    <a:pt x="1313" y="498"/>
                    <a:pt x="1265" y="482"/>
                  </a:cubicBezTo>
                  <a:cubicBezTo>
                    <a:pt x="1210" y="459"/>
                    <a:pt x="1162" y="388"/>
                    <a:pt x="1123" y="324"/>
                  </a:cubicBezTo>
                  <a:cubicBezTo>
                    <a:pt x="1115" y="316"/>
                    <a:pt x="1115" y="301"/>
                    <a:pt x="1107" y="293"/>
                  </a:cubicBezTo>
                  <a:cubicBezTo>
                    <a:pt x="1091" y="261"/>
                    <a:pt x="1084" y="245"/>
                    <a:pt x="1068" y="245"/>
                  </a:cubicBezTo>
                  <a:cubicBezTo>
                    <a:pt x="1060" y="245"/>
                    <a:pt x="1052" y="245"/>
                    <a:pt x="1044" y="253"/>
                  </a:cubicBezTo>
                  <a:cubicBezTo>
                    <a:pt x="1036" y="253"/>
                    <a:pt x="1028" y="253"/>
                    <a:pt x="1020" y="253"/>
                  </a:cubicBezTo>
                  <a:cubicBezTo>
                    <a:pt x="1012" y="253"/>
                    <a:pt x="1004" y="253"/>
                    <a:pt x="1004" y="245"/>
                  </a:cubicBezTo>
                  <a:cubicBezTo>
                    <a:pt x="989" y="229"/>
                    <a:pt x="949" y="198"/>
                    <a:pt x="925" y="182"/>
                  </a:cubicBezTo>
                  <a:cubicBezTo>
                    <a:pt x="917" y="182"/>
                    <a:pt x="917" y="182"/>
                    <a:pt x="909" y="174"/>
                  </a:cubicBezTo>
                  <a:cubicBezTo>
                    <a:pt x="894" y="166"/>
                    <a:pt x="902" y="135"/>
                    <a:pt x="902" y="103"/>
                  </a:cubicBezTo>
                  <a:cubicBezTo>
                    <a:pt x="902" y="95"/>
                    <a:pt x="902" y="95"/>
                    <a:pt x="902" y="95"/>
                  </a:cubicBezTo>
                  <a:cubicBezTo>
                    <a:pt x="902" y="63"/>
                    <a:pt x="941" y="48"/>
                    <a:pt x="957" y="32"/>
                  </a:cubicBezTo>
                  <a:cubicBezTo>
                    <a:pt x="965" y="24"/>
                    <a:pt x="965" y="24"/>
                    <a:pt x="965" y="24"/>
                  </a:cubicBezTo>
                  <a:cubicBezTo>
                    <a:pt x="973" y="24"/>
                    <a:pt x="973" y="24"/>
                    <a:pt x="973" y="8"/>
                  </a:cubicBezTo>
                  <a:cubicBezTo>
                    <a:pt x="965" y="16"/>
                    <a:pt x="949" y="16"/>
                    <a:pt x="941" y="16"/>
                  </a:cubicBezTo>
                  <a:cubicBezTo>
                    <a:pt x="917" y="16"/>
                    <a:pt x="799" y="32"/>
                    <a:pt x="617" y="48"/>
                  </a:cubicBezTo>
                  <a:cubicBezTo>
                    <a:pt x="451" y="71"/>
                    <a:pt x="245" y="95"/>
                    <a:pt x="8" y="119"/>
                  </a:cubicBezTo>
                  <a:cubicBezTo>
                    <a:pt x="372" y="1241"/>
                    <a:pt x="372" y="1241"/>
                    <a:pt x="372" y="1241"/>
                  </a:cubicBezTo>
                  <a:cubicBezTo>
                    <a:pt x="372" y="1241"/>
                    <a:pt x="396" y="1249"/>
                    <a:pt x="411" y="1265"/>
                  </a:cubicBezTo>
                  <a:cubicBezTo>
                    <a:pt x="419" y="1273"/>
                    <a:pt x="419" y="1281"/>
                    <a:pt x="419" y="1289"/>
                  </a:cubicBezTo>
                  <a:cubicBezTo>
                    <a:pt x="419" y="1297"/>
                    <a:pt x="411" y="1313"/>
                    <a:pt x="419" y="1320"/>
                  </a:cubicBezTo>
                  <a:cubicBezTo>
                    <a:pt x="419" y="1336"/>
                    <a:pt x="427" y="1344"/>
                    <a:pt x="435" y="1344"/>
                  </a:cubicBezTo>
                  <a:cubicBezTo>
                    <a:pt x="435" y="1352"/>
                    <a:pt x="443" y="1352"/>
                    <a:pt x="443" y="1368"/>
                  </a:cubicBezTo>
                  <a:cubicBezTo>
                    <a:pt x="443" y="1392"/>
                    <a:pt x="435" y="1407"/>
                    <a:pt x="419" y="1415"/>
                  </a:cubicBezTo>
                  <a:cubicBezTo>
                    <a:pt x="411" y="1423"/>
                    <a:pt x="411" y="1423"/>
                    <a:pt x="411" y="1423"/>
                  </a:cubicBezTo>
                  <a:cubicBezTo>
                    <a:pt x="404" y="1431"/>
                    <a:pt x="388" y="1431"/>
                    <a:pt x="388" y="1439"/>
                  </a:cubicBezTo>
                  <a:cubicBezTo>
                    <a:pt x="388" y="1447"/>
                    <a:pt x="388" y="1447"/>
                    <a:pt x="396" y="1455"/>
                  </a:cubicBezTo>
                  <a:cubicBezTo>
                    <a:pt x="404" y="1471"/>
                    <a:pt x="411" y="1518"/>
                    <a:pt x="396" y="1534"/>
                  </a:cubicBezTo>
                  <a:cubicBezTo>
                    <a:pt x="380" y="1542"/>
                    <a:pt x="364" y="1605"/>
                    <a:pt x="380" y="1621"/>
                  </a:cubicBezTo>
                  <a:lnTo>
                    <a:pt x="388" y="1629"/>
                  </a:lnTo>
                  <a:cubicBezTo>
                    <a:pt x="404" y="1645"/>
                    <a:pt x="427" y="1676"/>
                    <a:pt x="427" y="1700"/>
                  </a:cubicBezTo>
                  <a:cubicBezTo>
                    <a:pt x="427" y="1716"/>
                    <a:pt x="427" y="1739"/>
                    <a:pt x="427" y="1771"/>
                  </a:cubicBezTo>
                  <a:cubicBezTo>
                    <a:pt x="419" y="1803"/>
                    <a:pt x="411" y="1834"/>
                    <a:pt x="419" y="1850"/>
                  </a:cubicBezTo>
                  <a:cubicBezTo>
                    <a:pt x="419" y="1858"/>
                    <a:pt x="427" y="1874"/>
                    <a:pt x="435" y="1890"/>
                  </a:cubicBezTo>
                  <a:cubicBezTo>
                    <a:pt x="451" y="1921"/>
                    <a:pt x="467" y="1961"/>
                    <a:pt x="467" y="1977"/>
                  </a:cubicBezTo>
                  <a:cubicBezTo>
                    <a:pt x="506" y="2032"/>
                    <a:pt x="546" y="2095"/>
                    <a:pt x="554" y="2103"/>
                  </a:cubicBezTo>
                  <a:cubicBezTo>
                    <a:pt x="569" y="2103"/>
                    <a:pt x="1589" y="2016"/>
                    <a:pt x="1605" y="2016"/>
                  </a:cubicBezTo>
                  <a:close/>
                </a:path>
              </a:pathLst>
            </a:custGeom>
            <a:grpFill/>
            <a:ln>
              <a:solidFill>
                <a:schemeClr val="bg1"/>
              </a:solidFill>
            </a:ln>
            <a:effectLst/>
          </p:spPr>
          <p:txBody>
            <a:bodyPr wrap="none" anchor="ctr"/>
            <a:lstStyle/>
            <a:p>
              <a:endParaRPr lang="en-US" sz="900"/>
            </a:p>
          </p:txBody>
        </p:sp>
        <p:sp>
          <p:nvSpPr>
            <p:cNvPr id="56" name="Freeform 412"/>
            <p:cNvSpPr>
              <a:spLocks noChangeArrowheads="1"/>
            </p:cNvSpPr>
            <p:nvPr/>
          </p:nvSpPr>
          <p:spPr bwMode="auto">
            <a:xfrm>
              <a:off x="13964782" y="7033454"/>
              <a:ext cx="758412" cy="1240828"/>
            </a:xfrm>
            <a:custGeom>
              <a:avLst/>
              <a:gdLst>
                <a:gd name="T0" fmla="*/ 1399 w 1440"/>
                <a:gd name="T1" fmla="*/ 1581 h 2357"/>
                <a:gd name="T2" fmla="*/ 1399 w 1440"/>
                <a:gd name="T3" fmla="*/ 1581 h 2357"/>
                <a:gd name="T4" fmla="*/ 1344 w 1440"/>
                <a:gd name="T5" fmla="*/ 1502 h 2357"/>
                <a:gd name="T6" fmla="*/ 1360 w 1440"/>
                <a:gd name="T7" fmla="*/ 1407 h 2357"/>
                <a:gd name="T8" fmla="*/ 1360 w 1440"/>
                <a:gd name="T9" fmla="*/ 1336 h 2357"/>
                <a:gd name="T10" fmla="*/ 1383 w 1440"/>
                <a:gd name="T11" fmla="*/ 1296 h 2357"/>
                <a:gd name="T12" fmla="*/ 1415 w 1440"/>
                <a:gd name="T13" fmla="*/ 1249 h 2357"/>
                <a:gd name="T14" fmla="*/ 1383 w 1440"/>
                <a:gd name="T15" fmla="*/ 1209 h 2357"/>
                <a:gd name="T16" fmla="*/ 1376 w 1440"/>
                <a:gd name="T17" fmla="*/ 1146 h 2357"/>
                <a:gd name="T18" fmla="*/ 1336 w 1440"/>
                <a:gd name="T19" fmla="*/ 1130 h 2357"/>
                <a:gd name="T20" fmla="*/ 980 w 1440"/>
                <a:gd name="T21" fmla="*/ 0 h 2357"/>
                <a:gd name="T22" fmla="*/ 0 w 1440"/>
                <a:gd name="T23" fmla="*/ 95 h 2357"/>
                <a:gd name="T24" fmla="*/ 24 w 1440"/>
                <a:gd name="T25" fmla="*/ 134 h 2357"/>
                <a:gd name="T26" fmla="*/ 40 w 1440"/>
                <a:gd name="T27" fmla="*/ 182 h 2357"/>
                <a:gd name="T28" fmla="*/ 24 w 1440"/>
                <a:gd name="T29" fmla="*/ 1636 h 2357"/>
                <a:gd name="T30" fmla="*/ 111 w 1440"/>
                <a:gd name="T31" fmla="*/ 2300 h 2357"/>
                <a:gd name="T32" fmla="*/ 190 w 1440"/>
                <a:gd name="T33" fmla="*/ 2292 h 2357"/>
                <a:gd name="T34" fmla="*/ 229 w 1440"/>
                <a:gd name="T35" fmla="*/ 2261 h 2357"/>
                <a:gd name="T36" fmla="*/ 245 w 1440"/>
                <a:gd name="T37" fmla="*/ 2134 h 2357"/>
                <a:gd name="T38" fmla="*/ 308 w 1440"/>
                <a:gd name="T39" fmla="*/ 2166 h 2357"/>
                <a:gd name="T40" fmla="*/ 285 w 1440"/>
                <a:gd name="T41" fmla="*/ 2229 h 2357"/>
                <a:gd name="T42" fmla="*/ 356 w 1440"/>
                <a:gd name="T43" fmla="*/ 2284 h 2357"/>
                <a:gd name="T44" fmla="*/ 332 w 1440"/>
                <a:gd name="T45" fmla="*/ 2324 h 2357"/>
                <a:gd name="T46" fmla="*/ 277 w 1440"/>
                <a:gd name="T47" fmla="*/ 2348 h 2357"/>
                <a:gd name="T48" fmla="*/ 371 w 1440"/>
                <a:gd name="T49" fmla="*/ 2340 h 2357"/>
                <a:gd name="T50" fmla="*/ 443 w 1440"/>
                <a:gd name="T51" fmla="*/ 2316 h 2357"/>
                <a:gd name="T52" fmla="*/ 474 w 1440"/>
                <a:gd name="T53" fmla="*/ 2277 h 2357"/>
                <a:gd name="T54" fmla="*/ 490 w 1440"/>
                <a:gd name="T55" fmla="*/ 2292 h 2357"/>
                <a:gd name="T56" fmla="*/ 514 w 1440"/>
                <a:gd name="T57" fmla="*/ 2229 h 2357"/>
                <a:gd name="T58" fmla="*/ 490 w 1440"/>
                <a:gd name="T59" fmla="*/ 2158 h 2357"/>
                <a:gd name="T60" fmla="*/ 482 w 1440"/>
                <a:gd name="T61" fmla="*/ 2095 h 2357"/>
                <a:gd name="T62" fmla="*/ 411 w 1440"/>
                <a:gd name="T63" fmla="*/ 2008 h 2357"/>
                <a:gd name="T64" fmla="*/ 1439 w 1440"/>
                <a:gd name="T65" fmla="*/ 1858 h 2357"/>
                <a:gd name="T66" fmla="*/ 1383 w 1440"/>
                <a:gd name="T67" fmla="*/ 1731 h 2357"/>
                <a:gd name="T68" fmla="*/ 1399 w 1440"/>
                <a:gd name="T69" fmla="*/ 1581 h 2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0" h="2357">
                  <a:moveTo>
                    <a:pt x="1399" y="1581"/>
                  </a:moveTo>
                  <a:lnTo>
                    <a:pt x="1399" y="1581"/>
                  </a:lnTo>
                  <a:cubicBezTo>
                    <a:pt x="1399" y="1549"/>
                    <a:pt x="1360" y="1518"/>
                    <a:pt x="1344" y="1502"/>
                  </a:cubicBezTo>
                  <a:cubicBezTo>
                    <a:pt x="1336" y="1486"/>
                    <a:pt x="1344" y="1423"/>
                    <a:pt x="1360" y="1407"/>
                  </a:cubicBezTo>
                  <a:cubicBezTo>
                    <a:pt x="1376" y="1391"/>
                    <a:pt x="1376" y="1352"/>
                    <a:pt x="1360" y="1336"/>
                  </a:cubicBezTo>
                  <a:cubicBezTo>
                    <a:pt x="1352" y="1320"/>
                    <a:pt x="1368" y="1304"/>
                    <a:pt x="1383" y="1296"/>
                  </a:cubicBezTo>
                  <a:cubicBezTo>
                    <a:pt x="1407" y="1288"/>
                    <a:pt x="1415" y="1273"/>
                    <a:pt x="1415" y="1249"/>
                  </a:cubicBezTo>
                  <a:cubicBezTo>
                    <a:pt x="1415" y="1225"/>
                    <a:pt x="1399" y="1233"/>
                    <a:pt x="1383" y="1209"/>
                  </a:cubicBezTo>
                  <a:cubicBezTo>
                    <a:pt x="1376" y="1178"/>
                    <a:pt x="1391" y="1154"/>
                    <a:pt x="1376" y="1146"/>
                  </a:cubicBezTo>
                  <a:cubicBezTo>
                    <a:pt x="1368" y="1138"/>
                    <a:pt x="1336" y="1130"/>
                    <a:pt x="1336" y="1130"/>
                  </a:cubicBezTo>
                  <a:cubicBezTo>
                    <a:pt x="980" y="0"/>
                    <a:pt x="980" y="0"/>
                    <a:pt x="980" y="0"/>
                  </a:cubicBezTo>
                  <a:cubicBezTo>
                    <a:pt x="672" y="31"/>
                    <a:pt x="324" y="71"/>
                    <a:pt x="0" y="95"/>
                  </a:cubicBezTo>
                  <a:cubicBezTo>
                    <a:pt x="8" y="110"/>
                    <a:pt x="16" y="126"/>
                    <a:pt x="24" y="134"/>
                  </a:cubicBezTo>
                  <a:cubicBezTo>
                    <a:pt x="55" y="158"/>
                    <a:pt x="40" y="166"/>
                    <a:pt x="40" y="182"/>
                  </a:cubicBezTo>
                  <a:cubicBezTo>
                    <a:pt x="40" y="197"/>
                    <a:pt x="24" y="1636"/>
                    <a:pt x="24" y="1636"/>
                  </a:cubicBezTo>
                  <a:cubicBezTo>
                    <a:pt x="111" y="2300"/>
                    <a:pt x="111" y="2300"/>
                    <a:pt x="111" y="2300"/>
                  </a:cubicBezTo>
                  <a:cubicBezTo>
                    <a:pt x="134" y="2292"/>
                    <a:pt x="158" y="2284"/>
                    <a:pt x="190" y="2292"/>
                  </a:cubicBezTo>
                  <a:cubicBezTo>
                    <a:pt x="237" y="2300"/>
                    <a:pt x="229" y="2300"/>
                    <a:pt x="229" y="2261"/>
                  </a:cubicBezTo>
                  <a:cubicBezTo>
                    <a:pt x="229" y="2229"/>
                    <a:pt x="221" y="2142"/>
                    <a:pt x="245" y="2134"/>
                  </a:cubicBezTo>
                  <a:cubicBezTo>
                    <a:pt x="269" y="2118"/>
                    <a:pt x="316" y="2134"/>
                    <a:pt x="308" y="2166"/>
                  </a:cubicBezTo>
                  <a:cubicBezTo>
                    <a:pt x="300" y="2197"/>
                    <a:pt x="269" y="2205"/>
                    <a:pt x="285" y="2229"/>
                  </a:cubicBezTo>
                  <a:cubicBezTo>
                    <a:pt x="308" y="2253"/>
                    <a:pt x="356" y="2253"/>
                    <a:pt x="356" y="2284"/>
                  </a:cubicBezTo>
                  <a:cubicBezTo>
                    <a:pt x="356" y="2308"/>
                    <a:pt x="380" y="2316"/>
                    <a:pt x="332" y="2324"/>
                  </a:cubicBezTo>
                  <a:cubicBezTo>
                    <a:pt x="293" y="2332"/>
                    <a:pt x="253" y="2340"/>
                    <a:pt x="277" y="2348"/>
                  </a:cubicBezTo>
                  <a:cubicBezTo>
                    <a:pt x="308" y="2356"/>
                    <a:pt x="324" y="2348"/>
                    <a:pt x="371" y="2340"/>
                  </a:cubicBezTo>
                  <a:cubicBezTo>
                    <a:pt x="411" y="2332"/>
                    <a:pt x="427" y="2348"/>
                    <a:pt x="443" y="2316"/>
                  </a:cubicBezTo>
                  <a:cubicBezTo>
                    <a:pt x="458" y="2277"/>
                    <a:pt x="458" y="2261"/>
                    <a:pt x="474" y="2277"/>
                  </a:cubicBezTo>
                  <a:cubicBezTo>
                    <a:pt x="482" y="2284"/>
                    <a:pt x="490" y="2284"/>
                    <a:pt x="490" y="2292"/>
                  </a:cubicBezTo>
                  <a:cubicBezTo>
                    <a:pt x="506" y="2269"/>
                    <a:pt x="522" y="2237"/>
                    <a:pt x="514" y="2229"/>
                  </a:cubicBezTo>
                  <a:cubicBezTo>
                    <a:pt x="514" y="2213"/>
                    <a:pt x="482" y="2182"/>
                    <a:pt x="490" y="2158"/>
                  </a:cubicBezTo>
                  <a:cubicBezTo>
                    <a:pt x="498" y="2134"/>
                    <a:pt x="514" y="2118"/>
                    <a:pt x="482" y="2095"/>
                  </a:cubicBezTo>
                  <a:cubicBezTo>
                    <a:pt x="451" y="2071"/>
                    <a:pt x="387" y="2031"/>
                    <a:pt x="411" y="2008"/>
                  </a:cubicBezTo>
                  <a:cubicBezTo>
                    <a:pt x="427" y="1976"/>
                    <a:pt x="1439" y="1858"/>
                    <a:pt x="1439" y="1858"/>
                  </a:cubicBezTo>
                  <a:cubicBezTo>
                    <a:pt x="1439" y="1834"/>
                    <a:pt x="1391" y="1747"/>
                    <a:pt x="1383" y="1731"/>
                  </a:cubicBezTo>
                  <a:cubicBezTo>
                    <a:pt x="1383" y="1707"/>
                    <a:pt x="1399" y="1620"/>
                    <a:pt x="1399" y="1581"/>
                  </a:cubicBezTo>
                </a:path>
              </a:pathLst>
            </a:custGeom>
            <a:grpFill/>
            <a:ln>
              <a:solidFill>
                <a:schemeClr val="bg1"/>
              </a:solidFill>
            </a:ln>
            <a:effectLst/>
          </p:spPr>
          <p:txBody>
            <a:bodyPr wrap="none" anchor="ctr"/>
            <a:lstStyle/>
            <a:p>
              <a:endParaRPr lang="en-US" sz="900"/>
            </a:p>
          </p:txBody>
        </p:sp>
        <p:sp>
          <p:nvSpPr>
            <p:cNvPr id="57" name="Freeform 413"/>
            <p:cNvSpPr>
              <a:spLocks noChangeArrowheads="1"/>
            </p:cNvSpPr>
            <p:nvPr/>
          </p:nvSpPr>
          <p:spPr bwMode="auto">
            <a:xfrm>
              <a:off x="13960144" y="7028816"/>
              <a:ext cx="760732" cy="1243148"/>
            </a:xfrm>
            <a:custGeom>
              <a:avLst/>
              <a:gdLst>
                <a:gd name="T0" fmla="*/ 285 w 1448"/>
                <a:gd name="T1" fmla="*/ 2364 h 2365"/>
                <a:gd name="T2" fmla="*/ 364 w 1448"/>
                <a:gd name="T3" fmla="*/ 2324 h 2365"/>
                <a:gd name="T4" fmla="*/ 324 w 1448"/>
                <a:gd name="T5" fmla="*/ 2261 h 2365"/>
                <a:gd name="T6" fmla="*/ 316 w 1448"/>
                <a:gd name="T7" fmla="*/ 2174 h 2365"/>
                <a:gd name="T8" fmla="*/ 253 w 1448"/>
                <a:gd name="T9" fmla="*/ 2142 h 2365"/>
                <a:gd name="T10" fmla="*/ 245 w 1448"/>
                <a:gd name="T11" fmla="*/ 2285 h 2365"/>
                <a:gd name="T12" fmla="*/ 166 w 1448"/>
                <a:gd name="T13" fmla="*/ 2300 h 2365"/>
                <a:gd name="T14" fmla="*/ 111 w 1448"/>
                <a:gd name="T15" fmla="*/ 2308 h 2365"/>
                <a:gd name="T16" fmla="*/ 48 w 1448"/>
                <a:gd name="T17" fmla="*/ 182 h 2365"/>
                <a:gd name="T18" fmla="*/ 0 w 1448"/>
                <a:gd name="T19" fmla="*/ 103 h 2365"/>
                <a:gd name="T20" fmla="*/ 988 w 1448"/>
                <a:gd name="T21" fmla="*/ 0 h 2365"/>
                <a:gd name="T22" fmla="*/ 1399 w 1448"/>
                <a:gd name="T23" fmla="*/ 1178 h 2365"/>
                <a:gd name="T24" fmla="*/ 1423 w 1448"/>
                <a:gd name="T25" fmla="*/ 1257 h 2365"/>
                <a:gd name="T26" fmla="*/ 1368 w 1448"/>
                <a:gd name="T27" fmla="*/ 1328 h 2365"/>
                <a:gd name="T28" fmla="*/ 1360 w 1448"/>
                <a:gd name="T29" fmla="*/ 1510 h 2365"/>
                <a:gd name="T30" fmla="*/ 1407 w 1448"/>
                <a:gd name="T31" fmla="*/ 1660 h 2365"/>
                <a:gd name="T32" fmla="*/ 1447 w 1448"/>
                <a:gd name="T33" fmla="*/ 1866 h 2365"/>
                <a:gd name="T34" fmla="*/ 419 w 1448"/>
                <a:gd name="T35" fmla="*/ 2016 h 2365"/>
                <a:gd name="T36" fmla="*/ 490 w 1448"/>
                <a:gd name="T37" fmla="*/ 2103 h 2365"/>
                <a:gd name="T38" fmla="*/ 514 w 1448"/>
                <a:gd name="T39" fmla="*/ 2205 h 2365"/>
                <a:gd name="T40" fmla="*/ 498 w 1448"/>
                <a:gd name="T41" fmla="*/ 2300 h 2365"/>
                <a:gd name="T42" fmla="*/ 474 w 1448"/>
                <a:gd name="T43" fmla="*/ 2285 h 2365"/>
                <a:gd name="T44" fmla="*/ 411 w 1448"/>
                <a:gd name="T45" fmla="*/ 2348 h 2365"/>
                <a:gd name="T46" fmla="*/ 340 w 1448"/>
                <a:gd name="T47" fmla="*/ 2356 h 2365"/>
                <a:gd name="T48" fmla="*/ 285 w 1448"/>
                <a:gd name="T49" fmla="*/ 2348 h 2365"/>
                <a:gd name="T50" fmla="*/ 340 w 1448"/>
                <a:gd name="T51" fmla="*/ 2348 h 2365"/>
                <a:gd name="T52" fmla="*/ 411 w 1448"/>
                <a:gd name="T53" fmla="*/ 2340 h 2365"/>
                <a:gd name="T54" fmla="*/ 474 w 1448"/>
                <a:gd name="T55" fmla="*/ 2277 h 2365"/>
                <a:gd name="T56" fmla="*/ 522 w 1448"/>
                <a:gd name="T57" fmla="*/ 2237 h 2365"/>
                <a:gd name="T58" fmla="*/ 498 w 1448"/>
                <a:gd name="T59" fmla="*/ 2150 h 2365"/>
                <a:gd name="T60" fmla="*/ 411 w 1448"/>
                <a:gd name="T61" fmla="*/ 2032 h 2365"/>
                <a:gd name="T62" fmla="*/ 1415 w 1448"/>
                <a:gd name="T63" fmla="*/ 1786 h 2365"/>
                <a:gd name="T64" fmla="*/ 1399 w 1448"/>
                <a:gd name="T65" fmla="*/ 1589 h 2365"/>
                <a:gd name="T66" fmla="*/ 1368 w 1448"/>
                <a:gd name="T67" fmla="*/ 1415 h 2365"/>
                <a:gd name="T68" fmla="*/ 1391 w 1448"/>
                <a:gd name="T69" fmla="*/ 1304 h 2365"/>
                <a:gd name="T70" fmla="*/ 1407 w 1448"/>
                <a:gd name="T71" fmla="*/ 1241 h 2365"/>
                <a:gd name="T72" fmla="*/ 1384 w 1448"/>
                <a:gd name="T73" fmla="*/ 1154 h 2365"/>
                <a:gd name="T74" fmla="*/ 1344 w 1448"/>
                <a:gd name="T75" fmla="*/ 1138 h 2365"/>
                <a:gd name="T76" fmla="*/ 32 w 1448"/>
                <a:gd name="T77" fmla="*/ 134 h 2365"/>
                <a:gd name="T78" fmla="*/ 40 w 1448"/>
                <a:gd name="T79" fmla="*/ 1644 h 2365"/>
                <a:gd name="T80" fmla="*/ 198 w 1448"/>
                <a:gd name="T81" fmla="*/ 2300 h 2365"/>
                <a:gd name="T82" fmla="*/ 237 w 1448"/>
                <a:gd name="T83" fmla="*/ 2269 h 2365"/>
                <a:gd name="T84" fmla="*/ 269 w 1448"/>
                <a:gd name="T85" fmla="*/ 2134 h 2365"/>
                <a:gd name="T86" fmla="*/ 301 w 1448"/>
                <a:gd name="T87" fmla="*/ 2205 h 2365"/>
                <a:gd name="T88" fmla="*/ 364 w 1448"/>
                <a:gd name="T89" fmla="*/ 2292 h 2365"/>
                <a:gd name="T90" fmla="*/ 340 w 1448"/>
                <a:gd name="T91" fmla="*/ 2340 h 2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48" h="2365">
                  <a:moveTo>
                    <a:pt x="308" y="2364"/>
                  </a:moveTo>
                  <a:lnTo>
                    <a:pt x="308" y="2364"/>
                  </a:lnTo>
                  <a:cubicBezTo>
                    <a:pt x="301" y="2364"/>
                    <a:pt x="293" y="2364"/>
                    <a:pt x="285" y="2364"/>
                  </a:cubicBezTo>
                  <a:cubicBezTo>
                    <a:pt x="277" y="2356"/>
                    <a:pt x="277" y="2356"/>
                    <a:pt x="277" y="2348"/>
                  </a:cubicBezTo>
                  <a:cubicBezTo>
                    <a:pt x="277" y="2348"/>
                    <a:pt x="277" y="2340"/>
                    <a:pt x="340" y="2332"/>
                  </a:cubicBezTo>
                  <a:cubicBezTo>
                    <a:pt x="356" y="2324"/>
                    <a:pt x="364" y="2324"/>
                    <a:pt x="364" y="2324"/>
                  </a:cubicBezTo>
                  <a:cubicBezTo>
                    <a:pt x="364" y="2316"/>
                    <a:pt x="364" y="2316"/>
                    <a:pt x="364" y="2308"/>
                  </a:cubicBezTo>
                  <a:cubicBezTo>
                    <a:pt x="364" y="2300"/>
                    <a:pt x="364" y="2300"/>
                    <a:pt x="364" y="2292"/>
                  </a:cubicBezTo>
                  <a:cubicBezTo>
                    <a:pt x="356" y="2277"/>
                    <a:pt x="340" y="2269"/>
                    <a:pt x="324" y="2261"/>
                  </a:cubicBezTo>
                  <a:cubicBezTo>
                    <a:pt x="316" y="2253"/>
                    <a:pt x="301" y="2245"/>
                    <a:pt x="293" y="2237"/>
                  </a:cubicBezTo>
                  <a:cubicBezTo>
                    <a:pt x="277" y="2221"/>
                    <a:pt x="285" y="2205"/>
                    <a:pt x="301" y="2198"/>
                  </a:cubicBezTo>
                  <a:cubicBezTo>
                    <a:pt x="301" y="2190"/>
                    <a:pt x="308" y="2182"/>
                    <a:pt x="316" y="2174"/>
                  </a:cubicBezTo>
                  <a:cubicBezTo>
                    <a:pt x="316" y="2166"/>
                    <a:pt x="316" y="2158"/>
                    <a:pt x="308" y="2158"/>
                  </a:cubicBezTo>
                  <a:cubicBezTo>
                    <a:pt x="301" y="2142"/>
                    <a:pt x="285" y="2142"/>
                    <a:pt x="269" y="2142"/>
                  </a:cubicBezTo>
                  <a:cubicBezTo>
                    <a:pt x="269" y="2142"/>
                    <a:pt x="261" y="2142"/>
                    <a:pt x="253" y="2142"/>
                  </a:cubicBezTo>
                  <a:cubicBezTo>
                    <a:pt x="237" y="2150"/>
                    <a:pt x="245" y="2205"/>
                    <a:pt x="245" y="2237"/>
                  </a:cubicBezTo>
                  <a:cubicBezTo>
                    <a:pt x="245" y="2253"/>
                    <a:pt x="245" y="2261"/>
                    <a:pt x="245" y="2269"/>
                  </a:cubicBezTo>
                  <a:cubicBezTo>
                    <a:pt x="245" y="2277"/>
                    <a:pt x="245" y="2277"/>
                    <a:pt x="245" y="2285"/>
                  </a:cubicBezTo>
                  <a:cubicBezTo>
                    <a:pt x="245" y="2300"/>
                    <a:pt x="245" y="2308"/>
                    <a:pt x="221" y="2308"/>
                  </a:cubicBezTo>
                  <a:cubicBezTo>
                    <a:pt x="221" y="2308"/>
                    <a:pt x="213" y="2308"/>
                    <a:pt x="198" y="2308"/>
                  </a:cubicBezTo>
                  <a:cubicBezTo>
                    <a:pt x="182" y="2300"/>
                    <a:pt x="174" y="2300"/>
                    <a:pt x="166" y="2300"/>
                  </a:cubicBezTo>
                  <a:cubicBezTo>
                    <a:pt x="150" y="2300"/>
                    <a:pt x="135" y="2308"/>
                    <a:pt x="119" y="2316"/>
                  </a:cubicBezTo>
                  <a:cubicBezTo>
                    <a:pt x="111" y="2316"/>
                    <a:pt x="111" y="2316"/>
                    <a:pt x="111" y="2316"/>
                  </a:cubicBezTo>
                  <a:cubicBezTo>
                    <a:pt x="111" y="2308"/>
                    <a:pt x="111" y="2308"/>
                    <a:pt x="111" y="2308"/>
                  </a:cubicBezTo>
                  <a:cubicBezTo>
                    <a:pt x="32" y="1644"/>
                    <a:pt x="32" y="1644"/>
                    <a:pt x="32" y="1644"/>
                  </a:cubicBezTo>
                  <a:cubicBezTo>
                    <a:pt x="32" y="1628"/>
                    <a:pt x="48" y="205"/>
                    <a:pt x="48" y="190"/>
                  </a:cubicBezTo>
                  <a:lnTo>
                    <a:pt x="48" y="182"/>
                  </a:lnTo>
                  <a:cubicBezTo>
                    <a:pt x="48" y="166"/>
                    <a:pt x="55" y="158"/>
                    <a:pt x="32" y="142"/>
                  </a:cubicBezTo>
                  <a:cubicBezTo>
                    <a:pt x="24" y="134"/>
                    <a:pt x="16" y="127"/>
                    <a:pt x="8" y="111"/>
                  </a:cubicBezTo>
                  <a:cubicBezTo>
                    <a:pt x="0" y="103"/>
                    <a:pt x="0" y="103"/>
                    <a:pt x="0" y="103"/>
                  </a:cubicBezTo>
                  <a:cubicBezTo>
                    <a:pt x="8" y="103"/>
                    <a:pt x="8" y="103"/>
                    <a:pt x="8" y="103"/>
                  </a:cubicBezTo>
                  <a:cubicBezTo>
                    <a:pt x="285" y="79"/>
                    <a:pt x="609" y="47"/>
                    <a:pt x="988" y="0"/>
                  </a:cubicBezTo>
                  <a:lnTo>
                    <a:pt x="988" y="0"/>
                  </a:lnTo>
                  <a:cubicBezTo>
                    <a:pt x="1352" y="1130"/>
                    <a:pt x="1352" y="1130"/>
                    <a:pt x="1352" y="1130"/>
                  </a:cubicBezTo>
                  <a:cubicBezTo>
                    <a:pt x="1352" y="1130"/>
                    <a:pt x="1376" y="1138"/>
                    <a:pt x="1391" y="1154"/>
                  </a:cubicBezTo>
                  <a:cubicBezTo>
                    <a:pt x="1399" y="1162"/>
                    <a:pt x="1399" y="1170"/>
                    <a:pt x="1399" y="1178"/>
                  </a:cubicBezTo>
                  <a:cubicBezTo>
                    <a:pt x="1399" y="1186"/>
                    <a:pt x="1391" y="1202"/>
                    <a:pt x="1399" y="1209"/>
                  </a:cubicBezTo>
                  <a:cubicBezTo>
                    <a:pt x="1399" y="1225"/>
                    <a:pt x="1407" y="1233"/>
                    <a:pt x="1415" y="1233"/>
                  </a:cubicBezTo>
                  <a:cubicBezTo>
                    <a:pt x="1415" y="1241"/>
                    <a:pt x="1423" y="1241"/>
                    <a:pt x="1423" y="1257"/>
                  </a:cubicBezTo>
                  <a:cubicBezTo>
                    <a:pt x="1423" y="1281"/>
                    <a:pt x="1415" y="1296"/>
                    <a:pt x="1399" y="1304"/>
                  </a:cubicBezTo>
                  <a:cubicBezTo>
                    <a:pt x="1391" y="1312"/>
                    <a:pt x="1391" y="1312"/>
                    <a:pt x="1391" y="1312"/>
                  </a:cubicBezTo>
                  <a:cubicBezTo>
                    <a:pt x="1384" y="1320"/>
                    <a:pt x="1368" y="1320"/>
                    <a:pt x="1368" y="1328"/>
                  </a:cubicBezTo>
                  <a:cubicBezTo>
                    <a:pt x="1368" y="1336"/>
                    <a:pt x="1368" y="1336"/>
                    <a:pt x="1376" y="1344"/>
                  </a:cubicBezTo>
                  <a:cubicBezTo>
                    <a:pt x="1384" y="1360"/>
                    <a:pt x="1391" y="1407"/>
                    <a:pt x="1376" y="1423"/>
                  </a:cubicBezTo>
                  <a:cubicBezTo>
                    <a:pt x="1360" y="1431"/>
                    <a:pt x="1344" y="1494"/>
                    <a:pt x="1360" y="1510"/>
                  </a:cubicBezTo>
                  <a:lnTo>
                    <a:pt x="1368" y="1518"/>
                  </a:lnTo>
                  <a:cubicBezTo>
                    <a:pt x="1384" y="1534"/>
                    <a:pt x="1407" y="1565"/>
                    <a:pt x="1407" y="1589"/>
                  </a:cubicBezTo>
                  <a:cubicBezTo>
                    <a:pt x="1407" y="1605"/>
                    <a:pt x="1407" y="1628"/>
                    <a:pt x="1407" y="1660"/>
                  </a:cubicBezTo>
                  <a:cubicBezTo>
                    <a:pt x="1399" y="1692"/>
                    <a:pt x="1391" y="1723"/>
                    <a:pt x="1399" y="1739"/>
                  </a:cubicBezTo>
                  <a:cubicBezTo>
                    <a:pt x="1399" y="1747"/>
                    <a:pt x="1407" y="1763"/>
                    <a:pt x="1415" y="1779"/>
                  </a:cubicBezTo>
                  <a:cubicBezTo>
                    <a:pt x="1431" y="1810"/>
                    <a:pt x="1447" y="1850"/>
                    <a:pt x="1447" y="1866"/>
                  </a:cubicBezTo>
                  <a:lnTo>
                    <a:pt x="1447" y="1866"/>
                  </a:lnTo>
                  <a:lnTo>
                    <a:pt x="1447" y="1866"/>
                  </a:lnTo>
                  <a:cubicBezTo>
                    <a:pt x="1044" y="1913"/>
                    <a:pt x="435" y="2000"/>
                    <a:pt x="419" y="2016"/>
                  </a:cubicBezTo>
                  <a:cubicBezTo>
                    <a:pt x="419" y="2024"/>
                    <a:pt x="411" y="2024"/>
                    <a:pt x="419" y="2032"/>
                  </a:cubicBezTo>
                  <a:cubicBezTo>
                    <a:pt x="419" y="2047"/>
                    <a:pt x="443" y="2063"/>
                    <a:pt x="466" y="2079"/>
                  </a:cubicBezTo>
                  <a:cubicBezTo>
                    <a:pt x="474" y="2087"/>
                    <a:pt x="482" y="2095"/>
                    <a:pt x="490" y="2103"/>
                  </a:cubicBezTo>
                  <a:cubicBezTo>
                    <a:pt x="514" y="2119"/>
                    <a:pt x="514" y="2134"/>
                    <a:pt x="506" y="2158"/>
                  </a:cubicBezTo>
                  <a:lnTo>
                    <a:pt x="498" y="2166"/>
                  </a:lnTo>
                  <a:cubicBezTo>
                    <a:pt x="498" y="2182"/>
                    <a:pt x="506" y="2198"/>
                    <a:pt x="514" y="2205"/>
                  </a:cubicBezTo>
                  <a:cubicBezTo>
                    <a:pt x="522" y="2221"/>
                    <a:pt x="530" y="2229"/>
                    <a:pt x="530" y="2237"/>
                  </a:cubicBezTo>
                  <a:cubicBezTo>
                    <a:pt x="530" y="2245"/>
                    <a:pt x="522" y="2269"/>
                    <a:pt x="506" y="2300"/>
                  </a:cubicBezTo>
                  <a:cubicBezTo>
                    <a:pt x="498" y="2300"/>
                    <a:pt x="498" y="2300"/>
                    <a:pt x="498" y="2300"/>
                  </a:cubicBezTo>
                  <a:cubicBezTo>
                    <a:pt x="490" y="2292"/>
                    <a:pt x="490" y="2292"/>
                    <a:pt x="490" y="2292"/>
                  </a:cubicBezTo>
                  <a:cubicBezTo>
                    <a:pt x="490" y="2292"/>
                    <a:pt x="490" y="2292"/>
                    <a:pt x="482" y="2285"/>
                  </a:cubicBezTo>
                  <a:lnTo>
                    <a:pt x="474" y="2285"/>
                  </a:lnTo>
                  <a:cubicBezTo>
                    <a:pt x="466" y="2285"/>
                    <a:pt x="466" y="2292"/>
                    <a:pt x="459" y="2300"/>
                  </a:cubicBezTo>
                  <a:cubicBezTo>
                    <a:pt x="459" y="2308"/>
                    <a:pt x="459" y="2316"/>
                    <a:pt x="451" y="2324"/>
                  </a:cubicBezTo>
                  <a:cubicBezTo>
                    <a:pt x="443" y="2348"/>
                    <a:pt x="427" y="2348"/>
                    <a:pt x="411" y="2348"/>
                  </a:cubicBezTo>
                  <a:cubicBezTo>
                    <a:pt x="403" y="2348"/>
                    <a:pt x="403" y="2348"/>
                    <a:pt x="403" y="2348"/>
                  </a:cubicBezTo>
                  <a:cubicBezTo>
                    <a:pt x="395" y="2348"/>
                    <a:pt x="388" y="2348"/>
                    <a:pt x="379" y="2348"/>
                  </a:cubicBezTo>
                  <a:cubicBezTo>
                    <a:pt x="364" y="2356"/>
                    <a:pt x="348" y="2356"/>
                    <a:pt x="340" y="2356"/>
                  </a:cubicBezTo>
                  <a:cubicBezTo>
                    <a:pt x="324" y="2364"/>
                    <a:pt x="316" y="2364"/>
                    <a:pt x="308" y="2364"/>
                  </a:cubicBezTo>
                  <a:close/>
                  <a:moveTo>
                    <a:pt x="285" y="2348"/>
                  </a:moveTo>
                  <a:lnTo>
                    <a:pt x="285" y="2348"/>
                  </a:lnTo>
                  <a:cubicBezTo>
                    <a:pt x="285" y="2356"/>
                    <a:pt x="285" y="2356"/>
                    <a:pt x="285" y="2356"/>
                  </a:cubicBezTo>
                  <a:cubicBezTo>
                    <a:pt x="293" y="2356"/>
                    <a:pt x="301" y="2356"/>
                    <a:pt x="308" y="2356"/>
                  </a:cubicBezTo>
                  <a:cubicBezTo>
                    <a:pt x="316" y="2356"/>
                    <a:pt x="324" y="2356"/>
                    <a:pt x="340" y="2348"/>
                  </a:cubicBezTo>
                  <a:cubicBezTo>
                    <a:pt x="348" y="2348"/>
                    <a:pt x="364" y="2348"/>
                    <a:pt x="379" y="2348"/>
                  </a:cubicBezTo>
                  <a:cubicBezTo>
                    <a:pt x="388" y="2340"/>
                    <a:pt x="395" y="2340"/>
                    <a:pt x="403" y="2340"/>
                  </a:cubicBezTo>
                  <a:cubicBezTo>
                    <a:pt x="411" y="2340"/>
                    <a:pt x="411" y="2340"/>
                    <a:pt x="411" y="2340"/>
                  </a:cubicBezTo>
                  <a:cubicBezTo>
                    <a:pt x="427" y="2340"/>
                    <a:pt x="435" y="2340"/>
                    <a:pt x="443" y="2316"/>
                  </a:cubicBezTo>
                  <a:cubicBezTo>
                    <a:pt x="451" y="2308"/>
                    <a:pt x="451" y="2300"/>
                    <a:pt x="459" y="2300"/>
                  </a:cubicBezTo>
                  <a:cubicBezTo>
                    <a:pt x="459" y="2285"/>
                    <a:pt x="466" y="2277"/>
                    <a:pt x="474" y="2277"/>
                  </a:cubicBezTo>
                  <a:cubicBezTo>
                    <a:pt x="474" y="2277"/>
                    <a:pt x="482" y="2277"/>
                    <a:pt x="490" y="2285"/>
                  </a:cubicBezTo>
                  <a:cubicBezTo>
                    <a:pt x="490" y="2285"/>
                    <a:pt x="498" y="2285"/>
                    <a:pt x="498" y="2292"/>
                  </a:cubicBezTo>
                  <a:cubicBezTo>
                    <a:pt x="506" y="2277"/>
                    <a:pt x="522" y="2245"/>
                    <a:pt x="522" y="2237"/>
                  </a:cubicBezTo>
                  <a:cubicBezTo>
                    <a:pt x="522" y="2229"/>
                    <a:pt x="514" y="2221"/>
                    <a:pt x="506" y="2213"/>
                  </a:cubicBezTo>
                  <a:cubicBezTo>
                    <a:pt x="498" y="2198"/>
                    <a:pt x="490" y="2182"/>
                    <a:pt x="490" y="2166"/>
                  </a:cubicBezTo>
                  <a:cubicBezTo>
                    <a:pt x="498" y="2158"/>
                    <a:pt x="498" y="2158"/>
                    <a:pt x="498" y="2150"/>
                  </a:cubicBezTo>
                  <a:cubicBezTo>
                    <a:pt x="506" y="2134"/>
                    <a:pt x="506" y="2126"/>
                    <a:pt x="482" y="2103"/>
                  </a:cubicBezTo>
                  <a:cubicBezTo>
                    <a:pt x="482" y="2103"/>
                    <a:pt x="474" y="2095"/>
                    <a:pt x="459" y="2087"/>
                  </a:cubicBezTo>
                  <a:cubicBezTo>
                    <a:pt x="435" y="2071"/>
                    <a:pt x="411" y="2047"/>
                    <a:pt x="411" y="2032"/>
                  </a:cubicBezTo>
                  <a:cubicBezTo>
                    <a:pt x="411" y="2024"/>
                    <a:pt x="411" y="2016"/>
                    <a:pt x="411" y="2016"/>
                  </a:cubicBezTo>
                  <a:cubicBezTo>
                    <a:pt x="435" y="1984"/>
                    <a:pt x="1320" y="1874"/>
                    <a:pt x="1439" y="1858"/>
                  </a:cubicBezTo>
                  <a:cubicBezTo>
                    <a:pt x="1439" y="1842"/>
                    <a:pt x="1423" y="1810"/>
                    <a:pt x="1415" y="1786"/>
                  </a:cubicBezTo>
                  <a:cubicBezTo>
                    <a:pt x="1399" y="1763"/>
                    <a:pt x="1391" y="1747"/>
                    <a:pt x="1391" y="1739"/>
                  </a:cubicBezTo>
                  <a:cubicBezTo>
                    <a:pt x="1391" y="1723"/>
                    <a:pt x="1391" y="1692"/>
                    <a:pt x="1399" y="1660"/>
                  </a:cubicBezTo>
                  <a:cubicBezTo>
                    <a:pt x="1399" y="1628"/>
                    <a:pt x="1399" y="1605"/>
                    <a:pt x="1399" y="1589"/>
                  </a:cubicBezTo>
                  <a:cubicBezTo>
                    <a:pt x="1399" y="1565"/>
                    <a:pt x="1384" y="1541"/>
                    <a:pt x="1360" y="1526"/>
                  </a:cubicBezTo>
                  <a:cubicBezTo>
                    <a:pt x="1360" y="1518"/>
                    <a:pt x="1352" y="1518"/>
                    <a:pt x="1352" y="1510"/>
                  </a:cubicBezTo>
                  <a:cubicBezTo>
                    <a:pt x="1336" y="1494"/>
                    <a:pt x="1352" y="1431"/>
                    <a:pt x="1368" y="1415"/>
                  </a:cubicBezTo>
                  <a:cubicBezTo>
                    <a:pt x="1376" y="1399"/>
                    <a:pt x="1376" y="1360"/>
                    <a:pt x="1368" y="1344"/>
                  </a:cubicBezTo>
                  <a:cubicBezTo>
                    <a:pt x="1360" y="1344"/>
                    <a:pt x="1360" y="1336"/>
                    <a:pt x="1360" y="1328"/>
                  </a:cubicBezTo>
                  <a:cubicBezTo>
                    <a:pt x="1368" y="1320"/>
                    <a:pt x="1376" y="1312"/>
                    <a:pt x="1391" y="1304"/>
                  </a:cubicBezTo>
                  <a:lnTo>
                    <a:pt x="1391" y="1304"/>
                  </a:lnTo>
                  <a:cubicBezTo>
                    <a:pt x="1407" y="1288"/>
                    <a:pt x="1415" y="1281"/>
                    <a:pt x="1415" y="1257"/>
                  </a:cubicBezTo>
                  <a:cubicBezTo>
                    <a:pt x="1415" y="1249"/>
                    <a:pt x="1415" y="1241"/>
                    <a:pt x="1407" y="1241"/>
                  </a:cubicBezTo>
                  <a:cubicBezTo>
                    <a:pt x="1407" y="1233"/>
                    <a:pt x="1399" y="1233"/>
                    <a:pt x="1391" y="1217"/>
                  </a:cubicBezTo>
                  <a:cubicBezTo>
                    <a:pt x="1384" y="1202"/>
                    <a:pt x="1391" y="1186"/>
                    <a:pt x="1391" y="1178"/>
                  </a:cubicBezTo>
                  <a:cubicBezTo>
                    <a:pt x="1391" y="1170"/>
                    <a:pt x="1391" y="1162"/>
                    <a:pt x="1384" y="1154"/>
                  </a:cubicBezTo>
                  <a:cubicBezTo>
                    <a:pt x="1368" y="1146"/>
                    <a:pt x="1344" y="1138"/>
                    <a:pt x="1344" y="1138"/>
                  </a:cubicBezTo>
                  <a:lnTo>
                    <a:pt x="1344" y="1138"/>
                  </a:lnTo>
                  <a:lnTo>
                    <a:pt x="1344" y="1138"/>
                  </a:lnTo>
                  <a:cubicBezTo>
                    <a:pt x="988" y="8"/>
                    <a:pt x="988" y="8"/>
                    <a:pt x="988" y="8"/>
                  </a:cubicBezTo>
                  <a:cubicBezTo>
                    <a:pt x="609" y="47"/>
                    <a:pt x="293" y="87"/>
                    <a:pt x="16" y="111"/>
                  </a:cubicBezTo>
                  <a:cubicBezTo>
                    <a:pt x="24" y="118"/>
                    <a:pt x="24" y="134"/>
                    <a:pt x="32" y="134"/>
                  </a:cubicBezTo>
                  <a:cubicBezTo>
                    <a:pt x="63" y="158"/>
                    <a:pt x="55" y="174"/>
                    <a:pt x="55" y="182"/>
                  </a:cubicBezTo>
                  <a:lnTo>
                    <a:pt x="55" y="190"/>
                  </a:lnTo>
                  <a:cubicBezTo>
                    <a:pt x="55" y="205"/>
                    <a:pt x="40" y="1628"/>
                    <a:pt x="40" y="1644"/>
                  </a:cubicBezTo>
                  <a:cubicBezTo>
                    <a:pt x="119" y="2308"/>
                    <a:pt x="119" y="2308"/>
                    <a:pt x="119" y="2308"/>
                  </a:cubicBezTo>
                  <a:cubicBezTo>
                    <a:pt x="135" y="2300"/>
                    <a:pt x="150" y="2292"/>
                    <a:pt x="166" y="2292"/>
                  </a:cubicBezTo>
                  <a:cubicBezTo>
                    <a:pt x="174" y="2292"/>
                    <a:pt x="182" y="2292"/>
                    <a:pt x="198" y="2300"/>
                  </a:cubicBezTo>
                  <a:cubicBezTo>
                    <a:pt x="213" y="2300"/>
                    <a:pt x="221" y="2300"/>
                    <a:pt x="221" y="2300"/>
                  </a:cubicBezTo>
                  <a:cubicBezTo>
                    <a:pt x="237" y="2300"/>
                    <a:pt x="237" y="2300"/>
                    <a:pt x="237" y="2277"/>
                  </a:cubicBezTo>
                  <a:cubicBezTo>
                    <a:pt x="237" y="2277"/>
                    <a:pt x="237" y="2277"/>
                    <a:pt x="237" y="2269"/>
                  </a:cubicBezTo>
                  <a:cubicBezTo>
                    <a:pt x="237" y="2261"/>
                    <a:pt x="237" y="2253"/>
                    <a:pt x="237" y="2237"/>
                  </a:cubicBezTo>
                  <a:cubicBezTo>
                    <a:pt x="237" y="2182"/>
                    <a:pt x="237" y="2142"/>
                    <a:pt x="253" y="2134"/>
                  </a:cubicBezTo>
                  <a:cubicBezTo>
                    <a:pt x="261" y="2134"/>
                    <a:pt x="261" y="2134"/>
                    <a:pt x="269" y="2134"/>
                  </a:cubicBezTo>
                  <a:cubicBezTo>
                    <a:pt x="285" y="2134"/>
                    <a:pt x="308" y="2142"/>
                    <a:pt x="316" y="2150"/>
                  </a:cubicBezTo>
                  <a:cubicBezTo>
                    <a:pt x="324" y="2158"/>
                    <a:pt x="324" y="2166"/>
                    <a:pt x="316" y="2174"/>
                  </a:cubicBezTo>
                  <a:cubicBezTo>
                    <a:pt x="316" y="2190"/>
                    <a:pt x="308" y="2198"/>
                    <a:pt x="301" y="2205"/>
                  </a:cubicBezTo>
                  <a:cubicBezTo>
                    <a:pt x="293" y="2213"/>
                    <a:pt x="293" y="2221"/>
                    <a:pt x="301" y="2229"/>
                  </a:cubicBezTo>
                  <a:cubicBezTo>
                    <a:pt x="308" y="2245"/>
                    <a:pt x="316" y="2245"/>
                    <a:pt x="332" y="2253"/>
                  </a:cubicBezTo>
                  <a:cubicBezTo>
                    <a:pt x="348" y="2261"/>
                    <a:pt x="364" y="2269"/>
                    <a:pt x="364" y="2292"/>
                  </a:cubicBezTo>
                  <a:cubicBezTo>
                    <a:pt x="372" y="2292"/>
                    <a:pt x="372" y="2300"/>
                    <a:pt x="372" y="2308"/>
                  </a:cubicBezTo>
                  <a:cubicBezTo>
                    <a:pt x="372" y="2316"/>
                    <a:pt x="372" y="2316"/>
                    <a:pt x="372" y="2324"/>
                  </a:cubicBezTo>
                  <a:cubicBezTo>
                    <a:pt x="372" y="2332"/>
                    <a:pt x="356" y="2332"/>
                    <a:pt x="340" y="2340"/>
                  </a:cubicBezTo>
                  <a:cubicBezTo>
                    <a:pt x="301" y="2340"/>
                    <a:pt x="285" y="2348"/>
                    <a:pt x="285" y="2348"/>
                  </a:cubicBezTo>
                  <a:close/>
                </a:path>
              </a:pathLst>
            </a:custGeom>
            <a:grpFill/>
            <a:ln>
              <a:solidFill>
                <a:schemeClr val="bg1"/>
              </a:solidFill>
            </a:ln>
            <a:effectLst/>
          </p:spPr>
          <p:txBody>
            <a:bodyPr wrap="none" anchor="ctr"/>
            <a:lstStyle/>
            <a:p>
              <a:endParaRPr lang="en-US" sz="900"/>
            </a:p>
          </p:txBody>
        </p:sp>
        <p:sp>
          <p:nvSpPr>
            <p:cNvPr id="58" name="Freeform 486"/>
            <p:cNvSpPr>
              <a:spLocks noChangeArrowheads="1"/>
            </p:cNvSpPr>
            <p:nvPr/>
          </p:nvSpPr>
          <p:spPr bwMode="auto">
            <a:xfrm>
              <a:off x="12800491" y="7638792"/>
              <a:ext cx="1122544" cy="994983"/>
            </a:xfrm>
            <a:custGeom>
              <a:avLst/>
              <a:gdLst>
                <a:gd name="T0" fmla="*/ 55 w 2135"/>
                <a:gd name="T1" fmla="*/ 561 h 1890"/>
                <a:gd name="T2" fmla="*/ 142 w 2135"/>
                <a:gd name="T3" fmla="*/ 735 h 1890"/>
                <a:gd name="T4" fmla="*/ 229 w 2135"/>
                <a:gd name="T5" fmla="*/ 964 h 1890"/>
                <a:gd name="T6" fmla="*/ 158 w 2135"/>
                <a:gd name="T7" fmla="*/ 1170 h 1890"/>
                <a:gd name="T8" fmla="*/ 158 w 2135"/>
                <a:gd name="T9" fmla="*/ 1289 h 1890"/>
                <a:gd name="T10" fmla="*/ 158 w 2135"/>
                <a:gd name="T11" fmla="*/ 1431 h 1890"/>
                <a:gd name="T12" fmla="*/ 110 w 2135"/>
                <a:gd name="T13" fmla="*/ 1565 h 1890"/>
                <a:gd name="T14" fmla="*/ 213 w 2135"/>
                <a:gd name="T15" fmla="*/ 1557 h 1890"/>
                <a:gd name="T16" fmla="*/ 331 w 2135"/>
                <a:gd name="T17" fmla="*/ 1486 h 1890"/>
                <a:gd name="T18" fmla="*/ 371 w 2135"/>
                <a:gd name="T19" fmla="*/ 1470 h 1890"/>
                <a:gd name="T20" fmla="*/ 355 w 2135"/>
                <a:gd name="T21" fmla="*/ 1549 h 1890"/>
                <a:gd name="T22" fmla="*/ 830 w 2135"/>
                <a:gd name="T23" fmla="*/ 1534 h 1890"/>
                <a:gd name="T24" fmla="*/ 956 w 2135"/>
                <a:gd name="T25" fmla="*/ 1549 h 1890"/>
                <a:gd name="T26" fmla="*/ 1090 w 2135"/>
                <a:gd name="T27" fmla="*/ 1620 h 1890"/>
                <a:gd name="T28" fmla="*/ 1209 w 2135"/>
                <a:gd name="T29" fmla="*/ 1700 h 1890"/>
                <a:gd name="T30" fmla="*/ 1288 w 2135"/>
                <a:gd name="T31" fmla="*/ 1771 h 1890"/>
                <a:gd name="T32" fmla="*/ 1462 w 2135"/>
                <a:gd name="T33" fmla="*/ 1723 h 1890"/>
                <a:gd name="T34" fmla="*/ 1612 w 2135"/>
                <a:gd name="T35" fmla="*/ 1747 h 1890"/>
                <a:gd name="T36" fmla="*/ 1699 w 2135"/>
                <a:gd name="T37" fmla="*/ 1700 h 1890"/>
                <a:gd name="T38" fmla="*/ 1628 w 2135"/>
                <a:gd name="T39" fmla="*/ 1573 h 1890"/>
                <a:gd name="T40" fmla="*/ 1802 w 2135"/>
                <a:gd name="T41" fmla="*/ 1660 h 1890"/>
                <a:gd name="T42" fmla="*/ 1873 w 2135"/>
                <a:gd name="T43" fmla="*/ 1716 h 1890"/>
                <a:gd name="T44" fmla="*/ 1984 w 2135"/>
                <a:gd name="T45" fmla="*/ 1763 h 1890"/>
                <a:gd name="T46" fmla="*/ 1992 w 2135"/>
                <a:gd name="T47" fmla="*/ 1858 h 1890"/>
                <a:gd name="T48" fmla="*/ 2071 w 2135"/>
                <a:gd name="T49" fmla="*/ 1818 h 1890"/>
                <a:gd name="T50" fmla="*/ 2102 w 2135"/>
                <a:gd name="T51" fmla="*/ 1684 h 1890"/>
                <a:gd name="T52" fmla="*/ 1881 w 2135"/>
                <a:gd name="T53" fmla="*/ 1597 h 1890"/>
                <a:gd name="T54" fmla="*/ 1913 w 2135"/>
                <a:gd name="T55" fmla="*/ 1510 h 1890"/>
                <a:gd name="T56" fmla="*/ 1960 w 2135"/>
                <a:gd name="T57" fmla="*/ 1463 h 1890"/>
                <a:gd name="T58" fmla="*/ 1913 w 2135"/>
                <a:gd name="T59" fmla="*/ 1312 h 1890"/>
                <a:gd name="T60" fmla="*/ 1849 w 2135"/>
                <a:gd name="T61" fmla="*/ 1407 h 1890"/>
                <a:gd name="T62" fmla="*/ 1826 w 2135"/>
                <a:gd name="T63" fmla="*/ 1328 h 1890"/>
                <a:gd name="T64" fmla="*/ 1699 w 2135"/>
                <a:gd name="T65" fmla="*/ 1352 h 1890"/>
                <a:gd name="T66" fmla="*/ 1596 w 2135"/>
                <a:gd name="T67" fmla="*/ 1336 h 1890"/>
                <a:gd name="T68" fmla="*/ 1628 w 2135"/>
                <a:gd name="T69" fmla="*/ 1202 h 1890"/>
                <a:gd name="T70" fmla="*/ 1857 w 2135"/>
                <a:gd name="T71" fmla="*/ 1289 h 1890"/>
                <a:gd name="T72" fmla="*/ 1739 w 2135"/>
                <a:gd name="T73" fmla="*/ 1059 h 1890"/>
                <a:gd name="T74" fmla="*/ 1019 w 2135"/>
                <a:gd name="T75" fmla="*/ 941 h 1890"/>
                <a:gd name="T76" fmla="*/ 1011 w 2135"/>
                <a:gd name="T77" fmla="*/ 830 h 1890"/>
                <a:gd name="T78" fmla="*/ 1043 w 2135"/>
                <a:gd name="T79" fmla="*/ 664 h 1890"/>
                <a:gd name="T80" fmla="*/ 1114 w 2135"/>
                <a:gd name="T81" fmla="*/ 585 h 1890"/>
                <a:gd name="T82" fmla="*/ 1201 w 2135"/>
                <a:gd name="T83" fmla="*/ 411 h 1890"/>
                <a:gd name="T84" fmla="*/ 1201 w 2135"/>
                <a:gd name="T85" fmla="*/ 277 h 1890"/>
                <a:gd name="T86" fmla="*/ 1146 w 2135"/>
                <a:gd name="T87" fmla="*/ 119 h 1890"/>
                <a:gd name="T88" fmla="*/ 0 w 2135"/>
                <a:gd name="T89" fmla="*/ 32 h 1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5" h="1890">
                  <a:moveTo>
                    <a:pt x="7" y="522"/>
                  </a:moveTo>
                  <a:lnTo>
                    <a:pt x="7" y="522"/>
                  </a:lnTo>
                  <a:cubicBezTo>
                    <a:pt x="7" y="522"/>
                    <a:pt x="39" y="537"/>
                    <a:pt x="55" y="561"/>
                  </a:cubicBezTo>
                  <a:cubicBezTo>
                    <a:pt x="71" y="585"/>
                    <a:pt x="102" y="601"/>
                    <a:pt x="118" y="632"/>
                  </a:cubicBezTo>
                  <a:cubicBezTo>
                    <a:pt x="126" y="672"/>
                    <a:pt x="118" y="672"/>
                    <a:pt x="110" y="704"/>
                  </a:cubicBezTo>
                  <a:cubicBezTo>
                    <a:pt x="102" y="727"/>
                    <a:pt x="126" y="719"/>
                    <a:pt x="142" y="735"/>
                  </a:cubicBezTo>
                  <a:cubicBezTo>
                    <a:pt x="158" y="751"/>
                    <a:pt x="173" y="775"/>
                    <a:pt x="173" y="822"/>
                  </a:cubicBezTo>
                  <a:cubicBezTo>
                    <a:pt x="173" y="862"/>
                    <a:pt x="197" y="846"/>
                    <a:pt x="213" y="877"/>
                  </a:cubicBezTo>
                  <a:cubicBezTo>
                    <a:pt x="229" y="909"/>
                    <a:pt x="237" y="941"/>
                    <a:pt x="229" y="964"/>
                  </a:cubicBezTo>
                  <a:cubicBezTo>
                    <a:pt x="221" y="996"/>
                    <a:pt x="229" y="1012"/>
                    <a:pt x="229" y="1028"/>
                  </a:cubicBezTo>
                  <a:cubicBezTo>
                    <a:pt x="229" y="1051"/>
                    <a:pt x="229" y="1083"/>
                    <a:pt x="213" y="1115"/>
                  </a:cubicBezTo>
                  <a:cubicBezTo>
                    <a:pt x="189" y="1154"/>
                    <a:pt x="189" y="1146"/>
                    <a:pt x="158" y="1170"/>
                  </a:cubicBezTo>
                  <a:cubicBezTo>
                    <a:pt x="134" y="1202"/>
                    <a:pt x="173" y="1194"/>
                    <a:pt x="181" y="1210"/>
                  </a:cubicBezTo>
                  <a:cubicBezTo>
                    <a:pt x="189" y="1225"/>
                    <a:pt x="189" y="1241"/>
                    <a:pt x="173" y="1241"/>
                  </a:cubicBezTo>
                  <a:cubicBezTo>
                    <a:pt x="165" y="1241"/>
                    <a:pt x="158" y="1273"/>
                    <a:pt x="158" y="1289"/>
                  </a:cubicBezTo>
                  <a:cubicBezTo>
                    <a:pt x="150" y="1304"/>
                    <a:pt x="165" y="1320"/>
                    <a:pt x="173" y="1344"/>
                  </a:cubicBezTo>
                  <a:cubicBezTo>
                    <a:pt x="189" y="1360"/>
                    <a:pt x="181" y="1383"/>
                    <a:pt x="181" y="1399"/>
                  </a:cubicBezTo>
                  <a:cubicBezTo>
                    <a:pt x="181" y="1415"/>
                    <a:pt x="173" y="1415"/>
                    <a:pt x="158" y="1431"/>
                  </a:cubicBezTo>
                  <a:cubicBezTo>
                    <a:pt x="150" y="1447"/>
                    <a:pt x="158" y="1470"/>
                    <a:pt x="134" y="1494"/>
                  </a:cubicBezTo>
                  <a:cubicBezTo>
                    <a:pt x="118" y="1510"/>
                    <a:pt x="102" y="1526"/>
                    <a:pt x="94" y="1541"/>
                  </a:cubicBezTo>
                  <a:cubicBezTo>
                    <a:pt x="86" y="1557"/>
                    <a:pt x="102" y="1565"/>
                    <a:pt x="110" y="1565"/>
                  </a:cubicBezTo>
                  <a:cubicBezTo>
                    <a:pt x="126" y="1573"/>
                    <a:pt x="126" y="1589"/>
                    <a:pt x="126" y="1589"/>
                  </a:cubicBezTo>
                  <a:lnTo>
                    <a:pt x="126" y="1589"/>
                  </a:lnTo>
                  <a:cubicBezTo>
                    <a:pt x="150" y="1581"/>
                    <a:pt x="165" y="1565"/>
                    <a:pt x="213" y="1557"/>
                  </a:cubicBezTo>
                  <a:cubicBezTo>
                    <a:pt x="268" y="1557"/>
                    <a:pt x="316" y="1565"/>
                    <a:pt x="324" y="1549"/>
                  </a:cubicBezTo>
                  <a:cubicBezTo>
                    <a:pt x="324" y="1534"/>
                    <a:pt x="308" y="1502"/>
                    <a:pt x="308" y="1502"/>
                  </a:cubicBezTo>
                  <a:cubicBezTo>
                    <a:pt x="300" y="1502"/>
                    <a:pt x="324" y="1502"/>
                    <a:pt x="331" y="1486"/>
                  </a:cubicBezTo>
                  <a:cubicBezTo>
                    <a:pt x="331" y="1470"/>
                    <a:pt x="324" y="1463"/>
                    <a:pt x="324" y="1447"/>
                  </a:cubicBezTo>
                  <a:cubicBezTo>
                    <a:pt x="331" y="1431"/>
                    <a:pt x="339" y="1399"/>
                    <a:pt x="347" y="1431"/>
                  </a:cubicBezTo>
                  <a:cubicBezTo>
                    <a:pt x="355" y="1454"/>
                    <a:pt x="371" y="1463"/>
                    <a:pt x="371" y="1470"/>
                  </a:cubicBezTo>
                  <a:cubicBezTo>
                    <a:pt x="379" y="1478"/>
                    <a:pt x="379" y="1486"/>
                    <a:pt x="363" y="1494"/>
                  </a:cubicBezTo>
                  <a:cubicBezTo>
                    <a:pt x="339" y="1494"/>
                    <a:pt x="324" y="1494"/>
                    <a:pt x="339" y="1518"/>
                  </a:cubicBezTo>
                  <a:cubicBezTo>
                    <a:pt x="355" y="1541"/>
                    <a:pt x="339" y="1549"/>
                    <a:pt x="355" y="1549"/>
                  </a:cubicBezTo>
                  <a:cubicBezTo>
                    <a:pt x="379" y="1549"/>
                    <a:pt x="561" y="1597"/>
                    <a:pt x="592" y="1620"/>
                  </a:cubicBezTo>
                  <a:cubicBezTo>
                    <a:pt x="624" y="1636"/>
                    <a:pt x="853" y="1660"/>
                    <a:pt x="845" y="1589"/>
                  </a:cubicBezTo>
                  <a:cubicBezTo>
                    <a:pt x="837" y="1518"/>
                    <a:pt x="798" y="1549"/>
                    <a:pt x="830" y="1534"/>
                  </a:cubicBezTo>
                  <a:cubicBezTo>
                    <a:pt x="869" y="1510"/>
                    <a:pt x="861" y="1526"/>
                    <a:pt x="885" y="1510"/>
                  </a:cubicBezTo>
                  <a:cubicBezTo>
                    <a:pt x="901" y="1502"/>
                    <a:pt x="932" y="1478"/>
                    <a:pt x="932" y="1510"/>
                  </a:cubicBezTo>
                  <a:cubicBezTo>
                    <a:pt x="932" y="1534"/>
                    <a:pt x="932" y="1565"/>
                    <a:pt x="956" y="1549"/>
                  </a:cubicBezTo>
                  <a:cubicBezTo>
                    <a:pt x="988" y="1534"/>
                    <a:pt x="964" y="1502"/>
                    <a:pt x="1003" y="1526"/>
                  </a:cubicBezTo>
                  <a:cubicBezTo>
                    <a:pt x="1043" y="1557"/>
                    <a:pt x="1051" y="1557"/>
                    <a:pt x="1059" y="1581"/>
                  </a:cubicBezTo>
                  <a:cubicBezTo>
                    <a:pt x="1067" y="1613"/>
                    <a:pt x="1067" y="1620"/>
                    <a:pt x="1090" y="1620"/>
                  </a:cubicBezTo>
                  <a:cubicBezTo>
                    <a:pt x="1114" y="1629"/>
                    <a:pt x="1161" y="1636"/>
                    <a:pt x="1177" y="1644"/>
                  </a:cubicBezTo>
                  <a:cubicBezTo>
                    <a:pt x="1193" y="1652"/>
                    <a:pt x="1201" y="1660"/>
                    <a:pt x="1217" y="1668"/>
                  </a:cubicBezTo>
                  <a:cubicBezTo>
                    <a:pt x="1233" y="1684"/>
                    <a:pt x="1233" y="1700"/>
                    <a:pt x="1209" y="1700"/>
                  </a:cubicBezTo>
                  <a:cubicBezTo>
                    <a:pt x="1185" y="1700"/>
                    <a:pt x="1161" y="1700"/>
                    <a:pt x="1177" y="1723"/>
                  </a:cubicBezTo>
                  <a:cubicBezTo>
                    <a:pt x="1185" y="1747"/>
                    <a:pt x="1185" y="1755"/>
                    <a:pt x="1217" y="1763"/>
                  </a:cubicBezTo>
                  <a:cubicBezTo>
                    <a:pt x="1248" y="1771"/>
                    <a:pt x="1256" y="1755"/>
                    <a:pt x="1288" y="1771"/>
                  </a:cubicBezTo>
                  <a:cubicBezTo>
                    <a:pt x="1312" y="1779"/>
                    <a:pt x="1296" y="1787"/>
                    <a:pt x="1335" y="1794"/>
                  </a:cubicBezTo>
                  <a:cubicBezTo>
                    <a:pt x="1383" y="1802"/>
                    <a:pt x="1446" y="1818"/>
                    <a:pt x="1462" y="1787"/>
                  </a:cubicBezTo>
                  <a:cubicBezTo>
                    <a:pt x="1478" y="1763"/>
                    <a:pt x="1446" y="1739"/>
                    <a:pt x="1462" y="1723"/>
                  </a:cubicBezTo>
                  <a:cubicBezTo>
                    <a:pt x="1486" y="1707"/>
                    <a:pt x="1557" y="1707"/>
                    <a:pt x="1557" y="1723"/>
                  </a:cubicBezTo>
                  <a:cubicBezTo>
                    <a:pt x="1565" y="1731"/>
                    <a:pt x="1573" y="1739"/>
                    <a:pt x="1588" y="1731"/>
                  </a:cubicBezTo>
                  <a:cubicBezTo>
                    <a:pt x="1604" y="1723"/>
                    <a:pt x="1612" y="1723"/>
                    <a:pt x="1612" y="1747"/>
                  </a:cubicBezTo>
                  <a:cubicBezTo>
                    <a:pt x="1612" y="1763"/>
                    <a:pt x="1588" y="1787"/>
                    <a:pt x="1612" y="1794"/>
                  </a:cubicBezTo>
                  <a:cubicBezTo>
                    <a:pt x="1644" y="1802"/>
                    <a:pt x="1675" y="1818"/>
                    <a:pt x="1683" y="1787"/>
                  </a:cubicBezTo>
                  <a:cubicBezTo>
                    <a:pt x="1691" y="1747"/>
                    <a:pt x="1691" y="1716"/>
                    <a:pt x="1699" y="1700"/>
                  </a:cubicBezTo>
                  <a:cubicBezTo>
                    <a:pt x="1707" y="1684"/>
                    <a:pt x="1715" y="1684"/>
                    <a:pt x="1707" y="1660"/>
                  </a:cubicBezTo>
                  <a:cubicBezTo>
                    <a:pt x="1691" y="1636"/>
                    <a:pt x="1683" y="1636"/>
                    <a:pt x="1660" y="1620"/>
                  </a:cubicBezTo>
                  <a:cubicBezTo>
                    <a:pt x="1628" y="1605"/>
                    <a:pt x="1604" y="1573"/>
                    <a:pt x="1628" y="1573"/>
                  </a:cubicBezTo>
                  <a:cubicBezTo>
                    <a:pt x="1660" y="1581"/>
                    <a:pt x="1660" y="1581"/>
                    <a:pt x="1691" y="1597"/>
                  </a:cubicBezTo>
                  <a:cubicBezTo>
                    <a:pt x="1731" y="1613"/>
                    <a:pt x="1762" y="1613"/>
                    <a:pt x="1778" y="1620"/>
                  </a:cubicBezTo>
                  <a:cubicBezTo>
                    <a:pt x="1794" y="1636"/>
                    <a:pt x="1818" y="1660"/>
                    <a:pt x="1802" y="1660"/>
                  </a:cubicBezTo>
                  <a:cubicBezTo>
                    <a:pt x="1786" y="1668"/>
                    <a:pt x="1762" y="1676"/>
                    <a:pt x="1794" y="1676"/>
                  </a:cubicBezTo>
                  <a:cubicBezTo>
                    <a:pt x="1826" y="1684"/>
                    <a:pt x="1841" y="1668"/>
                    <a:pt x="1849" y="1684"/>
                  </a:cubicBezTo>
                  <a:cubicBezTo>
                    <a:pt x="1865" y="1692"/>
                    <a:pt x="1841" y="1707"/>
                    <a:pt x="1873" y="1716"/>
                  </a:cubicBezTo>
                  <a:cubicBezTo>
                    <a:pt x="1897" y="1716"/>
                    <a:pt x="1936" y="1692"/>
                    <a:pt x="1936" y="1700"/>
                  </a:cubicBezTo>
                  <a:cubicBezTo>
                    <a:pt x="1936" y="1716"/>
                    <a:pt x="1936" y="1731"/>
                    <a:pt x="1952" y="1747"/>
                  </a:cubicBezTo>
                  <a:cubicBezTo>
                    <a:pt x="1968" y="1763"/>
                    <a:pt x="1976" y="1755"/>
                    <a:pt x="1984" y="1763"/>
                  </a:cubicBezTo>
                  <a:cubicBezTo>
                    <a:pt x="1992" y="1779"/>
                    <a:pt x="2007" y="1787"/>
                    <a:pt x="1992" y="1802"/>
                  </a:cubicBezTo>
                  <a:cubicBezTo>
                    <a:pt x="1976" y="1818"/>
                    <a:pt x="1968" y="1826"/>
                    <a:pt x="1976" y="1842"/>
                  </a:cubicBezTo>
                  <a:cubicBezTo>
                    <a:pt x="1976" y="1858"/>
                    <a:pt x="1968" y="1889"/>
                    <a:pt x="1992" y="1858"/>
                  </a:cubicBezTo>
                  <a:cubicBezTo>
                    <a:pt x="2015" y="1826"/>
                    <a:pt x="2015" y="1802"/>
                    <a:pt x="2031" y="1787"/>
                  </a:cubicBezTo>
                  <a:cubicBezTo>
                    <a:pt x="2039" y="1771"/>
                    <a:pt x="2039" y="1779"/>
                    <a:pt x="2047" y="1787"/>
                  </a:cubicBezTo>
                  <a:cubicBezTo>
                    <a:pt x="2055" y="1802"/>
                    <a:pt x="2063" y="1826"/>
                    <a:pt x="2071" y="1818"/>
                  </a:cubicBezTo>
                  <a:cubicBezTo>
                    <a:pt x="2087" y="1802"/>
                    <a:pt x="2087" y="1802"/>
                    <a:pt x="2094" y="1771"/>
                  </a:cubicBezTo>
                  <a:cubicBezTo>
                    <a:pt x="2102" y="1747"/>
                    <a:pt x="2102" y="1763"/>
                    <a:pt x="2118" y="1739"/>
                  </a:cubicBezTo>
                  <a:cubicBezTo>
                    <a:pt x="2134" y="1716"/>
                    <a:pt x="2126" y="1700"/>
                    <a:pt x="2102" y="1684"/>
                  </a:cubicBezTo>
                  <a:cubicBezTo>
                    <a:pt x="2078" y="1676"/>
                    <a:pt x="2087" y="1652"/>
                    <a:pt x="2047" y="1652"/>
                  </a:cubicBezTo>
                  <a:cubicBezTo>
                    <a:pt x="2015" y="1644"/>
                    <a:pt x="2007" y="1652"/>
                    <a:pt x="1968" y="1636"/>
                  </a:cubicBezTo>
                  <a:cubicBezTo>
                    <a:pt x="1928" y="1613"/>
                    <a:pt x="1920" y="1629"/>
                    <a:pt x="1881" y="1597"/>
                  </a:cubicBezTo>
                  <a:cubicBezTo>
                    <a:pt x="1849" y="1565"/>
                    <a:pt x="1826" y="1565"/>
                    <a:pt x="1834" y="1549"/>
                  </a:cubicBezTo>
                  <a:cubicBezTo>
                    <a:pt x="1841" y="1534"/>
                    <a:pt x="1865" y="1518"/>
                    <a:pt x="1881" y="1526"/>
                  </a:cubicBezTo>
                  <a:cubicBezTo>
                    <a:pt x="1905" y="1526"/>
                    <a:pt x="1936" y="1526"/>
                    <a:pt x="1913" y="1510"/>
                  </a:cubicBezTo>
                  <a:cubicBezTo>
                    <a:pt x="1897" y="1502"/>
                    <a:pt x="1857" y="1510"/>
                    <a:pt x="1865" y="1494"/>
                  </a:cubicBezTo>
                  <a:cubicBezTo>
                    <a:pt x="1873" y="1478"/>
                    <a:pt x="1889" y="1463"/>
                    <a:pt x="1913" y="1463"/>
                  </a:cubicBezTo>
                  <a:cubicBezTo>
                    <a:pt x="1928" y="1454"/>
                    <a:pt x="1952" y="1478"/>
                    <a:pt x="1960" y="1463"/>
                  </a:cubicBezTo>
                  <a:cubicBezTo>
                    <a:pt x="1968" y="1447"/>
                    <a:pt x="1968" y="1439"/>
                    <a:pt x="1960" y="1415"/>
                  </a:cubicBezTo>
                  <a:cubicBezTo>
                    <a:pt x="1952" y="1383"/>
                    <a:pt x="1928" y="1399"/>
                    <a:pt x="1928" y="1376"/>
                  </a:cubicBezTo>
                  <a:cubicBezTo>
                    <a:pt x="1920" y="1352"/>
                    <a:pt x="1936" y="1320"/>
                    <a:pt x="1913" y="1312"/>
                  </a:cubicBezTo>
                  <a:cubicBezTo>
                    <a:pt x="1897" y="1304"/>
                    <a:pt x="1873" y="1336"/>
                    <a:pt x="1873" y="1336"/>
                  </a:cubicBezTo>
                  <a:cubicBezTo>
                    <a:pt x="1873" y="1336"/>
                    <a:pt x="1857" y="1383"/>
                    <a:pt x="1857" y="1391"/>
                  </a:cubicBezTo>
                  <a:cubicBezTo>
                    <a:pt x="1857" y="1399"/>
                    <a:pt x="1865" y="1415"/>
                    <a:pt x="1849" y="1407"/>
                  </a:cubicBezTo>
                  <a:cubicBezTo>
                    <a:pt x="1826" y="1407"/>
                    <a:pt x="1818" y="1423"/>
                    <a:pt x="1810" y="1391"/>
                  </a:cubicBezTo>
                  <a:cubicBezTo>
                    <a:pt x="1810" y="1367"/>
                    <a:pt x="1778" y="1383"/>
                    <a:pt x="1786" y="1360"/>
                  </a:cubicBezTo>
                  <a:cubicBezTo>
                    <a:pt x="1794" y="1344"/>
                    <a:pt x="1818" y="1336"/>
                    <a:pt x="1826" y="1328"/>
                  </a:cubicBezTo>
                  <a:cubicBezTo>
                    <a:pt x="1834" y="1312"/>
                    <a:pt x="1810" y="1296"/>
                    <a:pt x="1802" y="1296"/>
                  </a:cubicBezTo>
                  <a:cubicBezTo>
                    <a:pt x="1794" y="1296"/>
                    <a:pt x="1747" y="1281"/>
                    <a:pt x="1731" y="1296"/>
                  </a:cubicBezTo>
                  <a:cubicBezTo>
                    <a:pt x="1707" y="1304"/>
                    <a:pt x="1675" y="1336"/>
                    <a:pt x="1699" y="1352"/>
                  </a:cubicBezTo>
                  <a:cubicBezTo>
                    <a:pt x="1715" y="1376"/>
                    <a:pt x="1747" y="1407"/>
                    <a:pt x="1707" y="1391"/>
                  </a:cubicBezTo>
                  <a:cubicBezTo>
                    <a:pt x="1675" y="1383"/>
                    <a:pt x="1667" y="1344"/>
                    <a:pt x="1644" y="1344"/>
                  </a:cubicBezTo>
                  <a:cubicBezTo>
                    <a:pt x="1628" y="1336"/>
                    <a:pt x="1612" y="1344"/>
                    <a:pt x="1596" y="1336"/>
                  </a:cubicBezTo>
                  <a:cubicBezTo>
                    <a:pt x="1581" y="1328"/>
                    <a:pt x="1541" y="1367"/>
                    <a:pt x="1533" y="1328"/>
                  </a:cubicBezTo>
                  <a:cubicBezTo>
                    <a:pt x="1525" y="1281"/>
                    <a:pt x="1573" y="1233"/>
                    <a:pt x="1588" y="1210"/>
                  </a:cubicBezTo>
                  <a:cubicBezTo>
                    <a:pt x="1604" y="1194"/>
                    <a:pt x="1573" y="1178"/>
                    <a:pt x="1628" y="1202"/>
                  </a:cubicBezTo>
                  <a:cubicBezTo>
                    <a:pt x="1683" y="1233"/>
                    <a:pt x="1660" y="1225"/>
                    <a:pt x="1707" y="1249"/>
                  </a:cubicBezTo>
                  <a:cubicBezTo>
                    <a:pt x="1762" y="1265"/>
                    <a:pt x="1754" y="1273"/>
                    <a:pt x="1786" y="1281"/>
                  </a:cubicBezTo>
                  <a:cubicBezTo>
                    <a:pt x="1826" y="1289"/>
                    <a:pt x="1841" y="1289"/>
                    <a:pt x="1857" y="1289"/>
                  </a:cubicBezTo>
                  <a:cubicBezTo>
                    <a:pt x="1873" y="1281"/>
                    <a:pt x="1881" y="1289"/>
                    <a:pt x="1897" y="1281"/>
                  </a:cubicBezTo>
                  <a:cubicBezTo>
                    <a:pt x="1889" y="1273"/>
                    <a:pt x="1826" y="1186"/>
                    <a:pt x="1810" y="1146"/>
                  </a:cubicBezTo>
                  <a:cubicBezTo>
                    <a:pt x="1802" y="1115"/>
                    <a:pt x="1778" y="1115"/>
                    <a:pt x="1739" y="1059"/>
                  </a:cubicBezTo>
                  <a:cubicBezTo>
                    <a:pt x="1699" y="1004"/>
                    <a:pt x="1762" y="949"/>
                    <a:pt x="1770" y="933"/>
                  </a:cubicBezTo>
                  <a:cubicBezTo>
                    <a:pt x="1786" y="917"/>
                    <a:pt x="1754" y="909"/>
                    <a:pt x="1754" y="909"/>
                  </a:cubicBezTo>
                  <a:cubicBezTo>
                    <a:pt x="1754" y="909"/>
                    <a:pt x="1035" y="949"/>
                    <a:pt x="1019" y="941"/>
                  </a:cubicBezTo>
                  <a:cubicBezTo>
                    <a:pt x="995" y="941"/>
                    <a:pt x="1003" y="933"/>
                    <a:pt x="1011" y="925"/>
                  </a:cubicBezTo>
                  <a:cubicBezTo>
                    <a:pt x="1019" y="917"/>
                    <a:pt x="1011" y="893"/>
                    <a:pt x="995" y="870"/>
                  </a:cubicBezTo>
                  <a:cubicBezTo>
                    <a:pt x="980" y="854"/>
                    <a:pt x="1003" y="838"/>
                    <a:pt x="1011" y="830"/>
                  </a:cubicBezTo>
                  <a:cubicBezTo>
                    <a:pt x="1027" y="822"/>
                    <a:pt x="1027" y="783"/>
                    <a:pt x="1019" y="767"/>
                  </a:cubicBezTo>
                  <a:cubicBezTo>
                    <a:pt x="1011" y="751"/>
                    <a:pt x="1027" y="727"/>
                    <a:pt x="1035" y="727"/>
                  </a:cubicBezTo>
                  <a:cubicBezTo>
                    <a:pt x="1043" y="727"/>
                    <a:pt x="1043" y="688"/>
                    <a:pt x="1043" y="664"/>
                  </a:cubicBezTo>
                  <a:cubicBezTo>
                    <a:pt x="1043" y="640"/>
                    <a:pt x="1067" y="648"/>
                    <a:pt x="1083" y="640"/>
                  </a:cubicBezTo>
                  <a:cubicBezTo>
                    <a:pt x="1098" y="640"/>
                    <a:pt x="1083" y="617"/>
                    <a:pt x="1083" y="601"/>
                  </a:cubicBezTo>
                  <a:cubicBezTo>
                    <a:pt x="1075" y="577"/>
                    <a:pt x="1106" y="585"/>
                    <a:pt x="1114" y="585"/>
                  </a:cubicBezTo>
                  <a:cubicBezTo>
                    <a:pt x="1122" y="577"/>
                    <a:pt x="1122" y="569"/>
                    <a:pt x="1122" y="537"/>
                  </a:cubicBezTo>
                  <a:cubicBezTo>
                    <a:pt x="1114" y="506"/>
                    <a:pt x="1138" y="514"/>
                    <a:pt x="1154" y="506"/>
                  </a:cubicBezTo>
                  <a:cubicBezTo>
                    <a:pt x="1161" y="498"/>
                    <a:pt x="1201" y="435"/>
                    <a:pt x="1201" y="411"/>
                  </a:cubicBezTo>
                  <a:cubicBezTo>
                    <a:pt x="1209" y="387"/>
                    <a:pt x="1193" y="395"/>
                    <a:pt x="1146" y="372"/>
                  </a:cubicBezTo>
                  <a:cubicBezTo>
                    <a:pt x="1106" y="348"/>
                    <a:pt x="1217" y="324"/>
                    <a:pt x="1233" y="324"/>
                  </a:cubicBezTo>
                  <a:cubicBezTo>
                    <a:pt x="1256" y="316"/>
                    <a:pt x="1241" y="293"/>
                    <a:pt x="1201" y="277"/>
                  </a:cubicBezTo>
                  <a:cubicBezTo>
                    <a:pt x="1170" y="261"/>
                    <a:pt x="1185" y="261"/>
                    <a:pt x="1193" y="237"/>
                  </a:cubicBezTo>
                  <a:cubicBezTo>
                    <a:pt x="1201" y="221"/>
                    <a:pt x="1185" y="198"/>
                    <a:pt x="1185" y="198"/>
                  </a:cubicBezTo>
                  <a:cubicBezTo>
                    <a:pt x="1138" y="206"/>
                    <a:pt x="1161" y="134"/>
                    <a:pt x="1146" y="119"/>
                  </a:cubicBezTo>
                  <a:cubicBezTo>
                    <a:pt x="1130" y="103"/>
                    <a:pt x="1170" y="71"/>
                    <a:pt x="1170" y="47"/>
                  </a:cubicBezTo>
                  <a:cubicBezTo>
                    <a:pt x="1161" y="32"/>
                    <a:pt x="1146" y="32"/>
                    <a:pt x="1138" y="0"/>
                  </a:cubicBezTo>
                  <a:cubicBezTo>
                    <a:pt x="0" y="32"/>
                    <a:pt x="0" y="32"/>
                    <a:pt x="0" y="32"/>
                  </a:cubicBezTo>
                  <a:lnTo>
                    <a:pt x="7" y="522"/>
                  </a:lnTo>
                </a:path>
              </a:pathLst>
            </a:custGeom>
            <a:grpFill/>
            <a:ln>
              <a:solidFill>
                <a:schemeClr val="bg1"/>
              </a:solidFill>
            </a:ln>
            <a:effectLst/>
          </p:spPr>
          <p:txBody>
            <a:bodyPr wrap="none" anchor="ctr"/>
            <a:lstStyle/>
            <a:p>
              <a:endParaRPr lang="en-US" sz="900"/>
            </a:p>
          </p:txBody>
        </p:sp>
        <p:sp>
          <p:nvSpPr>
            <p:cNvPr id="59" name="Freeform 487"/>
            <p:cNvSpPr>
              <a:spLocks noChangeArrowheads="1"/>
            </p:cNvSpPr>
            <p:nvPr/>
          </p:nvSpPr>
          <p:spPr bwMode="auto">
            <a:xfrm>
              <a:off x="12800491" y="7636474"/>
              <a:ext cx="1122544" cy="990343"/>
            </a:xfrm>
            <a:custGeom>
              <a:avLst/>
              <a:gdLst>
                <a:gd name="T0" fmla="*/ 1976 w 2135"/>
                <a:gd name="T1" fmla="*/ 1771 h 1882"/>
                <a:gd name="T2" fmla="*/ 1849 w 2135"/>
                <a:gd name="T3" fmla="*/ 1692 h 1882"/>
                <a:gd name="T4" fmla="*/ 1691 w 2135"/>
                <a:gd name="T5" fmla="*/ 1605 h 1882"/>
                <a:gd name="T6" fmla="*/ 1691 w 2135"/>
                <a:gd name="T7" fmla="*/ 1755 h 1882"/>
                <a:gd name="T8" fmla="*/ 1604 w 2135"/>
                <a:gd name="T9" fmla="*/ 1739 h 1882"/>
                <a:gd name="T10" fmla="*/ 1335 w 2135"/>
                <a:gd name="T11" fmla="*/ 1810 h 1882"/>
                <a:gd name="T12" fmla="*/ 1225 w 2135"/>
                <a:gd name="T13" fmla="*/ 1700 h 1882"/>
                <a:gd name="T14" fmla="*/ 964 w 2135"/>
                <a:gd name="T15" fmla="*/ 1557 h 1882"/>
                <a:gd name="T16" fmla="*/ 845 w 2135"/>
                <a:gd name="T17" fmla="*/ 1621 h 1882"/>
                <a:gd name="T18" fmla="*/ 371 w 2135"/>
                <a:gd name="T19" fmla="*/ 1494 h 1882"/>
                <a:gd name="T20" fmla="*/ 316 w 2135"/>
                <a:gd name="T21" fmla="*/ 1510 h 1882"/>
                <a:gd name="T22" fmla="*/ 110 w 2135"/>
                <a:gd name="T23" fmla="*/ 1581 h 1882"/>
                <a:gd name="T24" fmla="*/ 165 w 2135"/>
                <a:gd name="T25" fmla="*/ 1336 h 1882"/>
                <a:gd name="T26" fmla="*/ 181 w 2135"/>
                <a:gd name="T27" fmla="*/ 1162 h 1882"/>
                <a:gd name="T28" fmla="*/ 126 w 2135"/>
                <a:gd name="T29" fmla="*/ 743 h 1882"/>
                <a:gd name="T30" fmla="*/ 0 w 2135"/>
                <a:gd name="T31" fmla="*/ 32 h 1882"/>
                <a:gd name="T32" fmla="*/ 1185 w 2135"/>
                <a:gd name="T33" fmla="*/ 206 h 1882"/>
                <a:gd name="T34" fmla="*/ 1217 w 2135"/>
                <a:gd name="T35" fmla="*/ 340 h 1882"/>
                <a:gd name="T36" fmla="*/ 1106 w 2135"/>
                <a:gd name="T37" fmla="*/ 593 h 1882"/>
                <a:gd name="T38" fmla="*/ 1027 w 2135"/>
                <a:gd name="T39" fmla="*/ 751 h 1882"/>
                <a:gd name="T40" fmla="*/ 1019 w 2135"/>
                <a:gd name="T41" fmla="*/ 949 h 1882"/>
                <a:gd name="T42" fmla="*/ 1786 w 2135"/>
                <a:gd name="T43" fmla="*/ 1115 h 1882"/>
                <a:gd name="T44" fmla="*/ 1802 w 2135"/>
                <a:gd name="T45" fmla="*/ 1289 h 1882"/>
                <a:gd name="T46" fmla="*/ 1588 w 2135"/>
                <a:gd name="T47" fmla="*/ 1225 h 1882"/>
                <a:gd name="T48" fmla="*/ 1675 w 2135"/>
                <a:gd name="T49" fmla="*/ 1368 h 1882"/>
                <a:gd name="T50" fmla="*/ 1826 w 2135"/>
                <a:gd name="T51" fmla="*/ 1320 h 1882"/>
                <a:gd name="T52" fmla="*/ 1849 w 2135"/>
                <a:gd name="T53" fmla="*/ 1415 h 1882"/>
                <a:gd name="T54" fmla="*/ 1928 w 2135"/>
                <a:gd name="T55" fmla="*/ 1384 h 1882"/>
                <a:gd name="T56" fmla="*/ 1865 w 2135"/>
                <a:gd name="T57" fmla="*/ 1502 h 1882"/>
                <a:gd name="T58" fmla="*/ 1889 w 2135"/>
                <a:gd name="T59" fmla="*/ 1605 h 1882"/>
                <a:gd name="T60" fmla="*/ 2102 w 2135"/>
                <a:gd name="T61" fmla="*/ 1763 h 1882"/>
                <a:gd name="T62" fmla="*/ 1992 w 2135"/>
                <a:gd name="T63" fmla="*/ 1866 h 1882"/>
                <a:gd name="T64" fmla="*/ 1992 w 2135"/>
                <a:gd name="T65" fmla="*/ 1779 h 1882"/>
                <a:gd name="T66" fmla="*/ 2039 w 2135"/>
                <a:gd name="T67" fmla="*/ 1779 h 1882"/>
                <a:gd name="T68" fmla="*/ 2102 w 2135"/>
                <a:gd name="T69" fmla="*/ 1692 h 1882"/>
                <a:gd name="T70" fmla="*/ 1881 w 2135"/>
                <a:gd name="T71" fmla="*/ 1526 h 1882"/>
                <a:gd name="T72" fmla="*/ 1936 w 2135"/>
                <a:gd name="T73" fmla="*/ 1471 h 1882"/>
                <a:gd name="T74" fmla="*/ 1881 w 2135"/>
                <a:gd name="T75" fmla="*/ 1344 h 1882"/>
                <a:gd name="T76" fmla="*/ 1778 w 2135"/>
                <a:gd name="T77" fmla="*/ 1384 h 1882"/>
                <a:gd name="T78" fmla="*/ 1699 w 2135"/>
                <a:gd name="T79" fmla="*/ 1344 h 1882"/>
                <a:gd name="T80" fmla="*/ 1596 w 2135"/>
                <a:gd name="T81" fmla="*/ 1352 h 1882"/>
                <a:gd name="T82" fmla="*/ 1628 w 2135"/>
                <a:gd name="T83" fmla="*/ 1210 h 1882"/>
                <a:gd name="T84" fmla="*/ 1873 w 2135"/>
                <a:gd name="T85" fmla="*/ 1273 h 1882"/>
                <a:gd name="T86" fmla="*/ 1019 w 2135"/>
                <a:gd name="T87" fmla="*/ 957 h 1882"/>
                <a:gd name="T88" fmla="*/ 1019 w 2135"/>
                <a:gd name="T89" fmla="*/ 751 h 1882"/>
                <a:gd name="T90" fmla="*/ 1106 w 2135"/>
                <a:gd name="T91" fmla="*/ 585 h 1882"/>
                <a:gd name="T92" fmla="*/ 1217 w 2135"/>
                <a:gd name="T93" fmla="*/ 332 h 1882"/>
                <a:gd name="T94" fmla="*/ 1146 w 2135"/>
                <a:gd name="T95" fmla="*/ 127 h 1882"/>
                <a:gd name="T96" fmla="*/ 118 w 2135"/>
                <a:gd name="T97" fmla="*/ 640 h 1882"/>
                <a:gd name="T98" fmla="*/ 229 w 2135"/>
                <a:gd name="T99" fmla="*/ 1028 h 1882"/>
                <a:gd name="T100" fmla="*/ 173 w 2135"/>
                <a:gd name="T101" fmla="*/ 1257 h 1882"/>
                <a:gd name="T102" fmla="*/ 158 w 2135"/>
                <a:gd name="T103" fmla="*/ 1462 h 1882"/>
                <a:gd name="T104" fmla="*/ 316 w 2135"/>
                <a:gd name="T105" fmla="*/ 1557 h 1882"/>
                <a:gd name="T106" fmla="*/ 355 w 2135"/>
                <a:gd name="T107" fmla="*/ 1431 h 1882"/>
                <a:gd name="T108" fmla="*/ 355 w 2135"/>
                <a:gd name="T109" fmla="*/ 1549 h 1882"/>
                <a:gd name="T110" fmla="*/ 869 w 2135"/>
                <a:gd name="T111" fmla="*/ 1526 h 1882"/>
                <a:gd name="T112" fmla="*/ 1019 w 2135"/>
                <a:gd name="T113" fmla="*/ 1542 h 1882"/>
                <a:gd name="T114" fmla="*/ 1185 w 2135"/>
                <a:gd name="T115" fmla="*/ 1739 h 1882"/>
                <a:gd name="T116" fmla="*/ 1454 w 2135"/>
                <a:gd name="T117" fmla="*/ 1763 h 1882"/>
                <a:gd name="T118" fmla="*/ 1612 w 2135"/>
                <a:gd name="T119" fmla="*/ 1771 h 1882"/>
                <a:gd name="T120" fmla="*/ 1699 w 2135"/>
                <a:gd name="T121" fmla="*/ 1668 h 1882"/>
                <a:gd name="T122" fmla="*/ 1778 w 2135"/>
                <a:gd name="T123" fmla="*/ 1628 h 1882"/>
                <a:gd name="T124" fmla="*/ 1873 w 2135"/>
                <a:gd name="T125" fmla="*/ 1715 h 18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35" h="1882">
                  <a:moveTo>
                    <a:pt x="1976" y="1881"/>
                  </a:moveTo>
                  <a:lnTo>
                    <a:pt x="1976" y="1881"/>
                  </a:lnTo>
                  <a:cubicBezTo>
                    <a:pt x="1968" y="1881"/>
                    <a:pt x="1968" y="1874"/>
                    <a:pt x="1968" y="1866"/>
                  </a:cubicBezTo>
                  <a:cubicBezTo>
                    <a:pt x="1968" y="1858"/>
                    <a:pt x="1968" y="1850"/>
                    <a:pt x="1968" y="1850"/>
                  </a:cubicBezTo>
                  <a:cubicBezTo>
                    <a:pt x="1960" y="1834"/>
                    <a:pt x="1968" y="1826"/>
                    <a:pt x="1984" y="1810"/>
                  </a:cubicBezTo>
                  <a:lnTo>
                    <a:pt x="1984" y="1810"/>
                  </a:lnTo>
                  <a:cubicBezTo>
                    <a:pt x="2000" y="1795"/>
                    <a:pt x="1992" y="1795"/>
                    <a:pt x="1984" y="1787"/>
                  </a:cubicBezTo>
                  <a:cubicBezTo>
                    <a:pt x="1984" y="1779"/>
                    <a:pt x="1984" y="1779"/>
                    <a:pt x="1984" y="1779"/>
                  </a:cubicBezTo>
                  <a:cubicBezTo>
                    <a:pt x="1984" y="1771"/>
                    <a:pt x="1976" y="1771"/>
                    <a:pt x="1976" y="1771"/>
                  </a:cubicBezTo>
                  <a:cubicBezTo>
                    <a:pt x="1968" y="1771"/>
                    <a:pt x="1960" y="1771"/>
                    <a:pt x="1944" y="1755"/>
                  </a:cubicBezTo>
                  <a:cubicBezTo>
                    <a:pt x="1936" y="1739"/>
                    <a:pt x="1936" y="1731"/>
                    <a:pt x="1936" y="1715"/>
                  </a:cubicBezTo>
                  <a:cubicBezTo>
                    <a:pt x="1936" y="1715"/>
                    <a:pt x="1936" y="1715"/>
                    <a:pt x="1936" y="1708"/>
                  </a:cubicBezTo>
                  <a:lnTo>
                    <a:pt x="1936" y="1708"/>
                  </a:lnTo>
                  <a:cubicBezTo>
                    <a:pt x="1928" y="1708"/>
                    <a:pt x="1920" y="1715"/>
                    <a:pt x="1920" y="1715"/>
                  </a:cubicBezTo>
                  <a:cubicBezTo>
                    <a:pt x="1905" y="1724"/>
                    <a:pt x="1889" y="1724"/>
                    <a:pt x="1873" y="1724"/>
                  </a:cubicBezTo>
                  <a:lnTo>
                    <a:pt x="1873" y="1724"/>
                  </a:lnTo>
                  <a:cubicBezTo>
                    <a:pt x="1849" y="1724"/>
                    <a:pt x="1849" y="1708"/>
                    <a:pt x="1849" y="1700"/>
                  </a:cubicBezTo>
                  <a:lnTo>
                    <a:pt x="1849" y="1692"/>
                  </a:lnTo>
                  <a:lnTo>
                    <a:pt x="1841" y="1684"/>
                  </a:lnTo>
                  <a:cubicBezTo>
                    <a:pt x="1834" y="1684"/>
                    <a:pt x="1834" y="1684"/>
                    <a:pt x="1826" y="1692"/>
                  </a:cubicBezTo>
                  <a:cubicBezTo>
                    <a:pt x="1818" y="1692"/>
                    <a:pt x="1802" y="1692"/>
                    <a:pt x="1794" y="1692"/>
                  </a:cubicBezTo>
                  <a:cubicBezTo>
                    <a:pt x="1778" y="1684"/>
                    <a:pt x="1778" y="1684"/>
                    <a:pt x="1778" y="1676"/>
                  </a:cubicBezTo>
                  <a:cubicBezTo>
                    <a:pt x="1778" y="1676"/>
                    <a:pt x="1778" y="1668"/>
                    <a:pt x="1794" y="1668"/>
                  </a:cubicBezTo>
                  <a:cubicBezTo>
                    <a:pt x="1802" y="1668"/>
                    <a:pt x="1802" y="1660"/>
                    <a:pt x="1802" y="1660"/>
                  </a:cubicBezTo>
                  <a:cubicBezTo>
                    <a:pt x="1802" y="1660"/>
                    <a:pt x="1794" y="1644"/>
                    <a:pt x="1778" y="1637"/>
                  </a:cubicBezTo>
                  <a:cubicBezTo>
                    <a:pt x="1770" y="1628"/>
                    <a:pt x="1754" y="1628"/>
                    <a:pt x="1739" y="1621"/>
                  </a:cubicBezTo>
                  <a:cubicBezTo>
                    <a:pt x="1723" y="1621"/>
                    <a:pt x="1707" y="1613"/>
                    <a:pt x="1691" y="1605"/>
                  </a:cubicBezTo>
                  <a:cubicBezTo>
                    <a:pt x="1683" y="1605"/>
                    <a:pt x="1675" y="1605"/>
                    <a:pt x="1667" y="1597"/>
                  </a:cubicBezTo>
                  <a:cubicBezTo>
                    <a:pt x="1652" y="1597"/>
                    <a:pt x="1644" y="1589"/>
                    <a:pt x="1628" y="1589"/>
                  </a:cubicBezTo>
                  <a:lnTo>
                    <a:pt x="1628" y="1589"/>
                  </a:lnTo>
                  <a:cubicBezTo>
                    <a:pt x="1620" y="1589"/>
                    <a:pt x="1636" y="1613"/>
                    <a:pt x="1660" y="1628"/>
                  </a:cubicBezTo>
                  <a:cubicBezTo>
                    <a:pt x="1667" y="1637"/>
                    <a:pt x="1675" y="1637"/>
                    <a:pt x="1683" y="1637"/>
                  </a:cubicBezTo>
                  <a:cubicBezTo>
                    <a:pt x="1691" y="1644"/>
                    <a:pt x="1699" y="1644"/>
                    <a:pt x="1707" y="1668"/>
                  </a:cubicBezTo>
                  <a:cubicBezTo>
                    <a:pt x="1715" y="1692"/>
                    <a:pt x="1715" y="1692"/>
                    <a:pt x="1707" y="1708"/>
                  </a:cubicBezTo>
                  <a:cubicBezTo>
                    <a:pt x="1707" y="1708"/>
                    <a:pt x="1699" y="1708"/>
                    <a:pt x="1699" y="1715"/>
                  </a:cubicBezTo>
                  <a:cubicBezTo>
                    <a:pt x="1699" y="1724"/>
                    <a:pt x="1691" y="1739"/>
                    <a:pt x="1691" y="1755"/>
                  </a:cubicBezTo>
                  <a:cubicBezTo>
                    <a:pt x="1691" y="1763"/>
                    <a:pt x="1691" y="1779"/>
                    <a:pt x="1683" y="1795"/>
                  </a:cubicBezTo>
                  <a:cubicBezTo>
                    <a:pt x="1683" y="1810"/>
                    <a:pt x="1675" y="1818"/>
                    <a:pt x="1660" y="1818"/>
                  </a:cubicBezTo>
                  <a:cubicBezTo>
                    <a:pt x="1652" y="1818"/>
                    <a:pt x="1644" y="1810"/>
                    <a:pt x="1628" y="1810"/>
                  </a:cubicBezTo>
                  <a:cubicBezTo>
                    <a:pt x="1628" y="1810"/>
                    <a:pt x="1620" y="1810"/>
                    <a:pt x="1612" y="1802"/>
                  </a:cubicBezTo>
                  <a:cubicBezTo>
                    <a:pt x="1612" y="1802"/>
                    <a:pt x="1604" y="1802"/>
                    <a:pt x="1604" y="1795"/>
                  </a:cubicBezTo>
                  <a:cubicBezTo>
                    <a:pt x="1596" y="1787"/>
                    <a:pt x="1604" y="1779"/>
                    <a:pt x="1604" y="1771"/>
                  </a:cubicBezTo>
                  <a:cubicBezTo>
                    <a:pt x="1604" y="1763"/>
                    <a:pt x="1604" y="1755"/>
                    <a:pt x="1612" y="1755"/>
                  </a:cubicBezTo>
                  <a:cubicBezTo>
                    <a:pt x="1612" y="1739"/>
                    <a:pt x="1604" y="1739"/>
                    <a:pt x="1604" y="1739"/>
                  </a:cubicBezTo>
                  <a:lnTo>
                    <a:pt x="1604" y="1739"/>
                  </a:lnTo>
                  <a:cubicBezTo>
                    <a:pt x="1604" y="1739"/>
                    <a:pt x="1596" y="1739"/>
                    <a:pt x="1588" y="1747"/>
                  </a:cubicBezTo>
                  <a:lnTo>
                    <a:pt x="1581" y="1747"/>
                  </a:lnTo>
                  <a:cubicBezTo>
                    <a:pt x="1573" y="1747"/>
                    <a:pt x="1565" y="1739"/>
                    <a:pt x="1557" y="1731"/>
                  </a:cubicBezTo>
                  <a:cubicBezTo>
                    <a:pt x="1557" y="1731"/>
                    <a:pt x="1541" y="1724"/>
                    <a:pt x="1517" y="1724"/>
                  </a:cubicBezTo>
                  <a:cubicBezTo>
                    <a:pt x="1494" y="1724"/>
                    <a:pt x="1478" y="1724"/>
                    <a:pt x="1470" y="1731"/>
                  </a:cubicBezTo>
                  <a:cubicBezTo>
                    <a:pt x="1462" y="1739"/>
                    <a:pt x="1462" y="1747"/>
                    <a:pt x="1462" y="1763"/>
                  </a:cubicBezTo>
                  <a:cubicBezTo>
                    <a:pt x="1470" y="1771"/>
                    <a:pt x="1470" y="1787"/>
                    <a:pt x="1462" y="1802"/>
                  </a:cubicBezTo>
                  <a:cubicBezTo>
                    <a:pt x="1462" y="1810"/>
                    <a:pt x="1438" y="1818"/>
                    <a:pt x="1414" y="1818"/>
                  </a:cubicBezTo>
                  <a:cubicBezTo>
                    <a:pt x="1391" y="1818"/>
                    <a:pt x="1359" y="1810"/>
                    <a:pt x="1335" y="1810"/>
                  </a:cubicBezTo>
                  <a:cubicBezTo>
                    <a:pt x="1312" y="1802"/>
                    <a:pt x="1304" y="1795"/>
                    <a:pt x="1304" y="1795"/>
                  </a:cubicBezTo>
                  <a:cubicBezTo>
                    <a:pt x="1296" y="1787"/>
                    <a:pt x="1296" y="1779"/>
                    <a:pt x="1280" y="1779"/>
                  </a:cubicBezTo>
                  <a:cubicBezTo>
                    <a:pt x="1272" y="1771"/>
                    <a:pt x="1256" y="1771"/>
                    <a:pt x="1248" y="1771"/>
                  </a:cubicBezTo>
                  <a:cubicBezTo>
                    <a:pt x="1241" y="1779"/>
                    <a:pt x="1225" y="1779"/>
                    <a:pt x="1217" y="1771"/>
                  </a:cubicBezTo>
                  <a:cubicBezTo>
                    <a:pt x="1185" y="1771"/>
                    <a:pt x="1185" y="1755"/>
                    <a:pt x="1177" y="1739"/>
                  </a:cubicBezTo>
                  <a:cubicBezTo>
                    <a:pt x="1177" y="1739"/>
                    <a:pt x="1170" y="1739"/>
                    <a:pt x="1170" y="1731"/>
                  </a:cubicBezTo>
                  <a:cubicBezTo>
                    <a:pt x="1170" y="1724"/>
                    <a:pt x="1170" y="1715"/>
                    <a:pt x="1170" y="1715"/>
                  </a:cubicBezTo>
                  <a:cubicBezTo>
                    <a:pt x="1177" y="1708"/>
                    <a:pt x="1193" y="1708"/>
                    <a:pt x="1209" y="1708"/>
                  </a:cubicBezTo>
                  <a:cubicBezTo>
                    <a:pt x="1217" y="1708"/>
                    <a:pt x="1225" y="1700"/>
                    <a:pt x="1225" y="1700"/>
                  </a:cubicBezTo>
                  <a:cubicBezTo>
                    <a:pt x="1225" y="1692"/>
                    <a:pt x="1225" y="1684"/>
                    <a:pt x="1217" y="1684"/>
                  </a:cubicBezTo>
                  <a:cubicBezTo>
                    <a:pt x="1201" y="1668"/>
                    <a:pt x="1193" y="1660"/>
                    <a:pt x="1177" y="1660"/>
                  </a:cubicBezTo>
                  <a:cubicBezTo>
                    <a:pt x="1161" y="1652"/>
                    <a:pt x="1114" y="1637"/>
                    <a:pt x="1090" y="1637"/>
                  </a:cubicBezTo>
                  <a:cubicBezTo>
                    <a:pt x="1067" y="1637"/>
                    <a:pt x="1059" y="1621"/>
                    <a:pt x="1051" y="1589"/>
                  </a:cubicBezTo>
                  <a:cubicBezTo>
                    <a:pt x="1043" y="1573"/>
                    <a:pt x="1043" y="1565"/>
                    <a:pt x="1019" y="1549"/>
                  </a:cubicBezTo>
                  <a:cubicBezTo>
                    <a:pt x="1011" y="1549"/>
                    <a:pt x="1011" y="1542"/>
                    <a:pt x="1003" y="1542"/>
                  </a:cubicBezTo>
                  <a:cubicBezTo>
                    <a:pt x="995" y="1534"/>
                    <a:pt x="988" y="1526"/>
                    <a:pt x="980" y="1526"/>
                  </a:cubicBezTo>
                  <a:cubicBezTo>
                    <a:pt x="980" y="1526"/>
                    <a:pt x="980" y="1534"/>
                    <a:pt x="980" y="1542"/>
                  </a:cubicBezTo>
                  <a:cubicBezTo>
                    <a:pt x="980" y="1542"/>
                    <a:pt x="972" y="1557"/>
                    <a:pt x="964" y="1557"/>
                  </a:cubicBezTo>
                  <a:cubicBezTo>
                    <a:pt x="956" y="1565"/>
                    <a:pt x="948" y="1565"/>
                    <a:pt x="948" y="1565"/>
                  </a:cubicBezTo>
                  <a:cubicBezTo>
                    <a:pt x="932" y="1565"/>
                    <a:pt x="932" y="1542"/>
                    <a:pt x="932" y="1518"/>
                  </a:cubicBezTo>
                  <a:cubicBezTo>
                    <a:pt x="932" y="1510"/>
                    <a:pt x="924" y="1510"/>
                    <a:pt x="924" y="1510"/>
                  </a:cubicBezTo>
                  <a:cubicBezTo>
                    <a:pt x="908" y="1510"/>
                    <a:pt x="893" y="1518"/>
                    <a:pt x="885" y="1526"/>
                  </a:cubicBezTo>
                  <a:cubicBezTo>
                    <a:pt x="877" y="1534"/>
                    <a:pt x="869" y="1534"/>
                    <a:pt x="869" y="1534"/>
                  </a:cubicBezTo>
                  <a:cubicBezTo>
                    <a:pt x="861" y="1534"/>
                    <a:pt x="853" y="1534"/>
                    <a:pt x="830" y="1542"/>
                  </a:cubicBezTo>
                  <a:cubicBezTo>
                    <a:pt x="830" y="1542"/>
                    <a:pt x="830" y="1549"/>
                    <a:pt x="821" y="1549"/>
                  </a:cubicBezTo>
                  <a:cubicBezTo>
                    <a:pt x="830" y="1549"/>
                    <a:pt x="845" y="1565"/>
                    <a:pt x="853" y="1597"/>
                  </a:cubicBezTo>
                  <a:cubicBezTo>
                    <a:pt x="853" y="1605"/>
                    <a:pt x="845" y="1613"/>
                    <a:pt x="845" y="1621"/>
                  </a:cubicBezTo>
                  <a:cubicBezTo>
                    <a:pt x="821" y="1644"/>
                    <a:pt x="766" y="1652"/>
                    <a:pt x="727" y="1652"/>
                  </a:cubicBezTo>
                  <a:cubicBezTo>
                    <a:pt x="671" y="1652"/>
                    <a:pt x="608" y="1644"/>
                    <a:pt x="592" y="1628"/>
                  </a:cubicBezTo>
                  <a:cubicBezTo>
                    <a:pt x="561" y="1613"/>
                    <a:pt x="379" y="1557"/>
                    <a:pt x="355" y="1557"/>
                  </a:cubicBezTo>
                  <a:cubicBezTo>
                    <a:pt x="347" y="1557"/>
                    <a:pt x="339" y="1557"/>
                    <a:pt x="339" y="1549"/>
                  </a:cubicBezTo>
                  <a:cubicBezTo>
                    <a:pt x="339" y="1542"/>
                    <a:pt x="339" y="1534"/>
                    <a:pt x="339" y="1526"/>
                  </a:cubicBezTo>
                  <a:cubicBezTo>
                    <a:pt x="331" y="1518"/>
                    <a:pt x="331" y="1510"/>
                    <a:pt x="331" y="1510"/>
                  </a:cubicBezTo>
                  <a:cubicBezTo>
                    <a:pt x="331" y="1502"/>
                    <a:pt x="339" y="1502"/>
                    <a:pt x="355" y="1494"/>
                  </a:cubicBezTo>
                  <a:cubicBezTo>
                    <a:pt x="355" y="1494"/>
                    <a:pt x="355" y="1494"/>
                    <a:pt x="363" y="1494"/>
                  </a:cubicBezTo>
                  <a:lnTo>
                    <a:pt x="371" y="1494"/>
                  </a:lnTo>
                  <a:cubicBezTo>
                    <a:pt x="371" y="1486"/>
                    <a:pt x="371" y="1478"/>
                    <a:pt x="371" y="1478"/>
                  </a:cubicBezTo>
                  <a:cubicBezTo>
                    <a:pt x="371" y="1478"/>
                    <a:pt x="363" y="1478"/>
                    <a:pt x="363" y="1471"/>
                  </a:cubicBezTo>
                  <a:cubicBezTo>
                    <a:pt x="363" y="1462"/>
                    <a:pt x="355" y="1455"/>
                    <a:pt x="347" y="1439"/>
                  </a:cubicBezTo>
                  <a:cubicBezTo>
                    <a:pt x="339" y="1431"/>
                    <a:pt x="339" y="1431"/>
                    <a:pt x="339" y="1431"/>
                  </a:cubicBezTo>
                  <a:cubicBezTo>
                    <a:pt x="339" y="1431"/>
                    <a:pt x="339" y="1439"/>
                    <a:pt x="331" y="1447"/>
                  </a:cubicBezTo>
                  <a:lnTo>
                    <a:pt x="331" y="1455"/>
                  </a:lnTo>
                  <a:cubicBezTo>
                    <a:pt x="324" y="1462"/>
                    <a:pt x="331" y="1471"/>
                    <a:pt x="331" y="1471"/>
                  </a:cubicBezTo>
                  <a:cubicBezTo>
                    <a:pt x="331" y="1478"/>
                    <a:pt x="331" y="1486"/>
                    <a:pt x="331" y="1494"/>
                  </a:cubicBezTo>
                  <a:cubicBezTo>
                    <a:pt x="331" y="1502"/>
                    <a:pt x="324" y="1510"/>
                    <a:pt x="316" y="1510"/>
                  </a:cubicBezTo>
                  <a:cubicBezTo>
                    <a:pt x="324" y="1518"/>
                    <a:pt x="331" y="1542"/>
                    <a:pt x="324" y="1557"/>
                  </a:cubicBezTo>
                  <a:cubicBezTo>
                    <a:pt x="324" y="1573"/>
                    <a:pt x="292" y="1573"/>
                    <a:pt x="253" y="1573"/>
                  </a:cubicBezTo>
                  <a:cubicBezTo>
                    <a:pt x="244" y="1573"/>
                    <a:pt x="229" y="1573"/>
                    <a:pt x="213" y="1573"/>
                  </a:cubicBezTo>
                  <a:cubicBezTo>
                    <a:pt x="181" y="1573"/>
                    <a:pt x="165" y="1581"/>
                    <a:pt x="150" y="1589"/>
                  </a:cubicBezTo>
                  <a:cubicBezTo>
                    <a:pt x="142" y="1597"/>
                    <a:pt x="134" y="1597"/>
                    <a:pt x="126" y="1597"/>
                  </a:cubicBezTo>
                  <a:cubicBezTo>
                    <a:pt x="126" y="1605"/>
                    <a:pt x="126" y="1605"/>
                    <a:pt x="126" y="1605"/>
                  </a:cubicBezTo>
                  <a:cubicBezTo>
                    <a:pt x="126" y="1597"/>
                    <a:pt x="126" y="1597"/>
                    <a:pt x="126" y="1597"/>
                  </a:cubicBezTo>
                  <a:cubicBezTo>
                    <a:pt x="126" y="1597"/>
                    <a:pt x="118" y="1589"/>
                    <a:pt x="110" y="1581"/>
                  </a:cubicBezTo>
                  <a:lnTo>
                    <a:pt x="110" y="1581"/>
                  </a:lnTo>
                  <a:cubicBezTo>
                    <a:pt x="94" y="1573"/>
                    <a:pt x="86" y="1565"/>
                    <a:pt x="94" y="1542"/>
                  </a:cubicBezTo>
                  <a:cubicBezTo>
                    <a:pt x="102" y="1526"/>
                    <a:pt x="110" y="1518"/>
                    <a:pt x="134" y="1494"/>
                  </a:cubicBezTo>
                  <a:cubicBezTo>
                    <a:pt x="142" y="1486"/>
                    <a:pt x="150" y="1471"/>
                    <a:pt x="150" y="1462"/>
                  </a:cubicBezTo>
                  <a:cubicBezTo>
                    <a:pt x="150" y="1455"/>
                    <a:pt x="150" y="1439"/>
                    <a:pt x="158" y="1431"/>
                  </a:cubicBezTo>
                  <a:cubicBezTo>
                    <a:pt x="165" y="1431"/>
                    <a:pt x="165" y="1423"/>
                    <a:pt x="173" y="1423"/>
                  </a:cubicBezTo>
                  <a:cubicBezTo>
                    <a:pt x="181" y="1423"/>
                    <a:pt x="181" y="1415"/>
                    <a:pt x="181" y="1407"/>
                  </a:cubicBezTo>
                  <a:lnTo>
                    <a:pt x="181" y="1399"/>
                  </a:lnTo>
                  <a:cubicBezTo>
                    <a:pt x="181" y="1384"/>
                    <a:pt x="181" y="1368"/>
                    <a:pt x="173" y="1352"/>
                  </a:cubicBezTo>
                  <a:cubicBezTo>
                    <a:pt x="173" y="1344"/>
                    <a:pt x="165" y="1344"/>
                    <a:pt x="165" y="1336"/>
                  </a:cubicBezTo>
                  <a:cubicBezTo>
                    <a:pt x="158" y="1320"/>
                    <a:pt x="150" y="1312"/>
                    <a:pt x="150" y="1297"/>
                  </a:cubicBezTo>
                  <a:lnTo>
                    <a:pt x="150" y="1289"/>
                  </a:lnTo>
                  <a:cubicBezTo>
                    <a:pt x="158" y="1273"/>
                    <a:pt x="165" y="1249"/>
                    <a:pt x="173" y="1249"/>
                  </a:cubicBezTo>
                  <a:cubicBezTo>
                    <a:pt x="181" y="1249"/>
                    <a:pt x="181" y="1249"/>
                    <a:pt x="181" y="1249"/>
                  </a:cubicBezTo>
                  <a:cubicBezTo>
                    <a:pt x="181" y="1241"/>
                    <a:pt x="181" y="1233"/>
                    <a:pt x="173" y="1218"/>
                  </a:cubicBezTo>
                  <a:cubicBezTo>
                    <a:pt x="173" y="1210"/>
                    <a:pt x="165" y="1210"/>
                    <a:pt x="158" y="1210"/>
                  </a:cubicBezTo>
                  <a:lnTo>
                    <a:pt x="150" y="1202"/>
                  </a:lnTo>
                  <a:cubicBezTo>
                    <a:pt x="150" y="1194"/>
                    <a:pt x="150" y="1186"/>
                    <a:pt x="158" y="1178"/>
                  </a:cubicBezTo>
                  <a:cubicBezTo>
                    <a:pt x="165" y="1170"/>
                    <a:pt x="173" y="1162"/>
                    <a:pt x="181" y="1162"/>
                  </a:cubicBezTo>
                  <a:cubicBezTo>
                    <a:pt x="189" y="1154"/>
                    <a:pt x="197" y="1146"/>
                    <a:pt x="205" y="1123"/>
                  </a:cubicBezTo>
                  <a:cubicBezTo>
                    <a:pt x="229" y="1083"/>
                    <a:pt x="229" y="1051"/>
                    <a:pt x="229" y="1036"/>
                  </a:cubicBezTo>
                  <a:cubicBezTo>
                    <a:pt x="229" y="1036"/>
                    <a:pt x="229" y="1036"/>
                    <a:pt x="221" y="1028"/>
                  </a:cubicBezTo>
                  <a:cubicBezTo>
                    <a:pt x="221" y="1012"/>
                    <a:pt x="221" y="996"/>
                    <a:pt x="229" y="972"/>
                  </a:cubicBezTo>
                  <a:cubicBezTo>
                    <a:pt x="229" y="949"/>
                    <a:pt x="229" y="909"/>
                    <a:pt x="213" y="885"/>
                  </a:cubicBezTo>
                  <a:cubicBezTo>
                    <a:pt x="205" y="870"/>
                    <a:pt x="197" y="870"/>
                    <a:pt x="189" y="862"/>
                  </a:cubicBezTo>
                  <a:cubicBezTo>
                    <a:pt x="181" y="862"/>
                    <a:pt x="165" y="854"/>
                    <a:pt x="165" y="830"/>
                  </a:cubicBezTo>
                  <a:cubicBezTo>
                    <a:pt x="173" y="783"/>
                    <a:pt x="150" y="759"/>
                    <a:pt x="134" y="751"/>
                  </a:cubicBezTo>
                  <a:cubicBezTo>
                    <a:pt x="134" y="743"/>
                    <a:pt x="126" y="743"/>
                    <a:pt x="126" y="743"/>
                  </a:cubicBezTo>
                  <a:cubicBezTo>
                    <a:pt x="110" y="735"/>
                    <a:pt x="102" y="727"/>
                    <a:pt x="110" y="704"/>
                  </a:cubicBezTo>
                  <a:cubicBezTo>
                    <a:pt x="110" y="696"/>
                    <a:pt x="110" y="696"/>
                    <a:pt x="110" y="688"/>
                  </a:cubicBezTo>
                  <a:cubicBezTo>
                    <a:pt x="118" y="672"/>
                    <a:pt x="118" y="664"/>
                    <a:pt x="110" y="640"/>
                  </a:cubicBezTo>
                  <a:cubicBezTo>
                    <a:pt x="102" y="625"/>
                    <a:pt x="86" y="609"/>
                    <a:pt x="78" y="593"/>
                  </a:cubicBezTo>
                  <a:cubicBezTo>
                    <a:pt x="71" y="585"/>
                    <a:pt x="63" y="577"/>
                    <a:pt x="55" y="569"/>
                  </a:cubicBezTo>
                  <a:cubicBezTo>
                    <a:pt x="39" y="545"/>
                    <a:pt x="7" y="530"/>
                    <a:pt x="7" y="530"/>
                  </a:cubicBezTo>
                  <a:lnTo>
                    <a:pt x="7" y="530"/>
                  </a:lnTo>
                  <a:lnTo>
                    <a:pt x="7" y="530"/>
                  </a:lnTo>
                  <a:cubicBezTo>
                    <a:pt x="0" y="32"/>
                    <a:pt x="0" y="32"/>
                    <a:pt x="0" y="32"/>
                  </a:cubicBezTo>
                  <a:lnTo>
                    <a:pt x="0" y="32"/>
                  </a:lnTo>
                  <a:cubicBezTo>
                    <a:pt x="1138" y="0"/>
                    <a:pt x="1138" y="0"/>
                    <a:pt x="1138" y="0"/>
                  </a:cubicBezTo>
                  <a:lnTo>
                    <a:pt x="1138" y="0"/>
                  </a:lnTo>
                  <a:cubicBezTo>
                    <a:pt x="1146" y="24"/>
                    <a:pt x="1154" y="32"/>
                    <a:pt x="1161" y="40"/>
                  </a:cubicBezTo>
                  <a:cubicBezTo>
                    <a:pt x="1161" y="48"/>
                    <a:pt x="1170" y="48"/>
                    <a:pt x="1170" y="55"/>
                  </a:cubicBezTo>
                  <a:cubicBezTo>
                    <a:pt x="1170" y="63"/>
                    <a:pt x="1161" y="79"/>
                    <a:pt x="1154" y="95"/>
                  </a:cubicBezTo>
                  <a:cubicBezTo>
                    <a:pt x="1146" y="103"/>
                    <a:pt x="1146" y="119"/>
                    <a:pt x="1146" y="127"/>
                  </a:cubicBezTo>
                  <a:cubicBezTo>
                    <a:pt x="1154" y="134"/>
                    <a:pt x="1154" y="142"/>
                    <a:pt x="1154" y="158"/>
                  </a:cubicBezTo>
                  <a:cubicBezTo>
                    <a:pt x="1154" y="190"/>
                    <a:pt x="1161" y="206"/>
                    <a:pt x="1185" y="206"/>
                  </a:cubicBezTo>
                  <a:lnTo>
                    <a:pt x="1185" y="206"/>
                  </a:lnTo>
                  <a:lnTo>
                    <a:pt x="1185" y="206"/>
                  </a:lnTo>
                  <a:cubicBezTo>
                    <a:pt x="1185" y="206"/>
                    <a:pt x="1201" y="221"/>
                    <a:pt x="1193" y="245"/>
                  </a:cubicBezTo>
                  <a:cubicBezTo>
                    <a:pt x="1193" y="253"/>
                    <a:pt x="1193" y="261"/>
                    <a:pt x="1193" y="261"/>
                  </a:cubicBezTo>
                  <a:cubicBezTo>
                    <a:pt x="1185" y="269"/>
                    <a:pt x="1185" y="269"/>
                    <a:pt x="1185" y="269"/>
                  </a:cubicBezTo>
                  <a:cubicBezTo>
                    <a:pt x="1185" y="277"/>
                    <a:pt x="1201" y="285"/>
                    <a:pt x="1209" y="285"/>
                  </a:cubicBezTo>
                  <a:cubicBezTo>
                    <a:pt x="1217" y="292"/>
                    <a:pt x="1248" y="308"/>
                    <a:pt x="1248" y="324"/>
                  </a:cubicBezTo>
                  <a:cubicBezTo>
                    <a:pt x="1248" y="324"/>
                    <a:pt x="1248" y="332"/>
                    <a:pt x="1241" y="332"/>
                  </a:cubicBezTo>
                  <a:cubicBezTo>
                    <a:pt x="1233" y="332"/>
                    <a:pt x="1225" y="332"/>
                    <a:pt x="1217" y="340"/>
                  </a:cubicBezTo>
                  <a:cubicBezTo>
                    <a:pt x="1193" y="340"/>
                    <a:pt x="1146" y="356"/>
                    <a:pt x="1138" y="364"/>
                  </a:cubicBezTo>
                  <a:cubicBezTo>
                    <a:pt x="1138" y="364"/>
                    <a:pt x="1146" y="372"/>
                    <a:pt x="1154" y="372"/>
                  </a:cubicBezTo>
                  <a:cubicBezTo>
                    <a:pt x="1161" y="380"/>
                    <a:pt x="1177" y="387"/>
                    <a:pt x="1185" y="387"/>
                  </a:cubicBezTo>
                  <a:cubicBezTo>
                    <a:pt x="1201" y="395"/>
                    <a:pt x="1209" y="395"/>
                    <a:pt x="1209" y="419"/>
                  </a:cubicBezTo>
                  <a:cubicBezTo>
                    <a:pt x="1201" y="443"/>
                    <a:pt x="1170" y="506"/>
                    <a:pt x="1154" y="514"/>
                  </a:cubicBezTo>
                  <a:cubicBezTo>
                    <a:pt x="1146" y="522"/>
                    <a:pt x="1146" y="522"/>
                    <a:pt x="1138" y="522"/>
                  </a:cubicBezTo>
                  <a:cubicBezTo>
                    <a:pt x="1130" y="522"/>
                    <a:pt x="1122" y="530"/>
                    <a:pt x="1122" y="545"/>
                  </a:cubicBezTo>
                  <a:cubicBezTo>
                    <a:pt x="1130" y="585"/>
                    <a:pt x="1122" y="593"/>
                    <a:pt x="1114" y="593"/>
                  </a:cubicBezTo>
                  <a:lnTo>
                    <a:pt x="1106" y="593"/>
                  </a:lnTo>
                  <a:cubicBezTo>
                    <a:pt x="1098" y="593"/>
                    <a:pt x="1090" y="593"/>
                    <a:pt x="1083" y="601"/>
                  </a:cubicBezTo>
                  <a:cubicBezTo>
                    <a:pt x="1083" y="601"/>
                    <a:pt x="1083" y="601"/>
                    <a:pt x="1083" y="609"/>
                  </a:cubicBezTo>
                  <a:cubicBezTo>
                    <a:pt x="1083" y="617"/>
                    <a:pt x="1090" y="625"/>
                    <a:pt x="1090" y="625"/>
                  </a:cubicBezTo>
                  <a:cubicBezTo>
                    <a:pt x="1090" y="640"/>
                    <a:pt x="1098" y="648"/>
                    <a:pt x="1083" y="656"/>
                  </a:cubicBezTo>
                  <a:lnTo>
                    <a:pt x="1075" y="656"/>
                  </a:lnTo>
                  <a:cubicBezTo>
                    <a:pt x="1059" y="656"/>
                    <a:pt x="1043" y="664"/>
                    <a:pt x="1043" y="672"/>
                  </a:cubicBezTo>
                  <a:cubicBezTo>
                    <a:pt x="1043" y="680"/>
                    <a:pt x="1043" y="688"/>
                    <a:pt x="1043" y="696"/>
                  </a:cubicBezTo>
                  <a:cubicBezTo>
                    <a:pt x="1043" y="720"/>
                    <a:pt x="1051" y="735"/>
                    <a:pt x="1035" y="743"/>
                  </a:cubicBezTo>
                  <a:cubicBezTo>
                    <a:pt x="1035" y="743"/>
                    <a:pt x="1027" y="743"/>
                    <a:pt x="1027" y="751"/>
                  </a:cubicBezTo>
                  <a:cubicBezTo>
                    <a:pt x="1019" y="751"/>
                    <a:pt x="1019" y="759"/>
                    <a:pt x="1027" y="767"/>
                  </a:cubicBezTo>
                  <a:cubicBezTo>
                    <a:pt x="1035" y="783"/>
                    <a:pt x="1035" y="814"/>
                    <a:pt x="1027" y="830"/>
                  </a:cubicBezTo>
                  <a:cubicBezTo>
                    <a:pt x="1027" y="838"/>
                    <a:pt x="1019" y="838"/>
                    <a:pt x="1019" y="846"/>
                  </a:cubicBezTo>
                  <a:cubicBezTo>
                    <a:pt x="1011" y="846"/>
                    <a:pt x="995" y="854"/>
                    <a:pt x="995" y="862"/>
                  </a:cubicBezTo>
                  <a:cubicBezTo>
                    <a:pt x="988" y="870"/>
                    <a:pt x="995" y="870"/>
                    <a:pt x="995" y="878"/>
                  </a:cubicBezTo>
                  <a:cubicBezTo>
                    <a:pt x="1011" y="901"/>
                    <a:pt x="1027" y="925"/>
                    <a:pt x="1011" y="933"/>
                  </a:cubicBezTo>
                  <a:lnTo>
                    <a:pt x="1011" y="933"/>
                  </a:lnTo>
                  <a:cubicBezTo>
                    <a:pt x="1011" y="941"/>
                    <a:pt x="1003" y="941"/>
                    <a:pt x="1003" y="949"/>
                  </a:cubicBezTo>
                  <a:cubicBezTo>
                    <a:pt x="1003" y="949"/>
                    <a:pt x="1011" y="949"/>
                    <a:pt x="1019" y="949"/>
                  </a:cubicBezTo>
                  <a:cubicBezTo>
                    <a:pt x="1019" y="949"/>
                    <a:pt x="1019" y="949"/>
                    <a:pt x="1027" y="949"/>
                  </a:cubicBezTo>
                  <a:cubicBezTo>
                    <a:pt x="1098" y="949"/>
                    <a:pt x="1747" y="909"/>
                    <a:pt x="1747" y="909"/>
                  </a:cubicBezTo>
                  <a:cubicBezTo>
                    <a:pt x="1754" y="909"/>
                    <a:pt x="1754" y="909"/>
                    <a:pt x="1754" y="909"/>
                  </a:cubicBezTo>
                  <a:lnTo>
                    <a:pt x="1754" y="909"/>
                  </a:lnTo>
                  <a:cubicBezTo>
                    <a:pt x="1754" y="909"/>
                    <a:pt x="1778" y="917"/>
                    <a:pt x="1778" y="933"/>
                  </a:cubicBezTo>
                  <a:lnTo>
                    <a:pt x="1778" y="941"/>
                  </a:lnTo>
                  <a:cubicBezTo>
                    <a:pt x="1770" y="949"/>
                    <a:pt x="1770" y="949"/>
                    <a:pt x="1770" y="949"/>
                  </a:cubicBezTo>
                  <a:cubicBezTo>
                    <a:pt x="1754" y="965"/>
                    <a:pt x="1699" y="1012"/>
                    <a:pt x="1739" y="1067"/>
                  </a:cubicBezTo>
                  <a:cubicBezTo>
                    <a:pt x="1762" y="1091"/>
                    <a:pt x="1770" y="1107"/>
                    <a:pt x="1786" y="1115"/>
                  </a:cubicBezTo>
                  <a:cubicBezTo>
                    <a:pt x="1802" y="1123"/>
                    <a:pt x="1810" y="1138"/>
                    <a:pt x="1818" y="1154"/>
                  </a:cubicBezTo>
                  <a:cubicBezTo>
                    <a:pt x="1826" y="1186"/>
                    <a:pt x="1865" y="1241"/>
                    <a:pt x="1881" y="1265"/>
                  </a:cubicBezTo>
                  <a:cubicBezTo>
                    <a:pt x="1889" y="1281"/>
                    <a:pt x="1897" y="1289"/>
                    <a:pt x="1897" y="1289"/>
                  </a:cubicBezTo>
                  <a:lnTo>
                    <a:pt x="1897" y="1289"/>
                  </a:lnTo>
                  <a:lnTo>
                    <a:pt x="1897" y="1289"/>
                  </a:lnTo>
                  <a:cubicBezTo>
                    <a:pt x="1889" y="1297"/>
                    <a:pt x="1881" y="1297"/>
                    <a:pt x="1881" y="1297"/>
                  </a:cubicBezTo>
                  <a:cubicBezTo>
                    <a:pt x="1873" y="1297"/>
                    <a:pt x="1873" y="1297"/>
                    <a:pt x="1865" y="1297"/>
                  </a:cubicBezTo>
                  <a:cubicBezTo>
                    <a:pt x="1857" y="1297"/>
                    <a:pt x="1849" y="1297"/>
                    <a:pt x="1841" y="1297"/>
                  </a:cubicBezTo>
                  <a:cubicBezTo>
                    <a:pt x="1826" y="1297"/>
                    <a:pt x="1818" y="1297"/>
                    <a:pt x="1802" y="1289"/>
                  </a:cubicBezTo>
                  <a:cubicBezTo>
                    <a:pt x="1786" y="1289"/>
                    <a:pt x="1786" y="1289"/>
                    <a:pt x="1786" y="1289"/>
                  </a:cubicBezTo>
                  <a:cubicBezTo>
                    <a:pt x="1770" y="1289"/>
                    <a:pt x="1762" y="1281"/>
                    <a:pt x="1754" y="1273"/>
                  </a:cubicBezTo>
                  <a:cubicBezTo>
                    <a:pt x="1747" y="1273"/>
                    <a:pt x="1731" y="1265"/>
                    <a:pt x="1707" y="1257"/>
                  </a:cubicBezTo>
                  <a:cubicBezTo>
                    <a:pt x="1675" y="1241"/>
                    <a:pt x="1675" y="1241"/>
                    <a:pt x="1667" y="1233"/>
                  </a:cubicBezTo>
                  <a:cubicBezTo>
                    <a:pt x="1660" y="1233"/>
                    <a:pt x="1652" y="1225"/>
                    <a:pt x="1628" y="1218"/>
                  </a:cubicBezTo>
                  <a:cubicBezTo>
                    <a:pt x="1612" y="1210"/>
                    <a:pt x="1604" y="1202"/>
                    <a:pt x="1596" y="1202"/>
                  </a:cubicBezTo>
                  <a:lnTo>
                    <a:pt x="1596" y="1202"/>
                  </a:lnTo>
                  <a:cubicBezTo>
                    <a:pt x="1596" y="1210"/>
                    <a:pt x="1596" y="1218"/>
                    <a:pt x="1588" y="1225"/>
                  </a:cubicBezTo>
                  <a:lnTo>
                    <a:pt x="1588" y="1225"/>
                  </a:lnTo>
                  <a:cubicBezTo>
                    <a:pt x="1573" y="1249"/>
                    <a:pt x="1533" y="1289"/>
                    <a:pt x="1541" y="1328"/>
                  </a:cubicBezTo>
                  <a:cubicBezTo>
                    <a:pt x="1541" y="1352"/>
                    <a:pt x="1549" y="1352"/>
                    <a:pt x="1557" y="1352"/>
                  </a:cubicBezTo>
                  <a:cubicBezTo>
                    <a:pt x="1557" y="1352"/>
                    <a:pt x="1565" y="1352"/>
                    <a:pt x="1573" y="1344"/>
                  </a:cubicBezTo>
                  <a:cubicBezTo>
                    <a:pt x="1581" y="1344"/>
                    <a:pt x="1588" y="1344"/>
                    <a:pt x="1596" y="1344"/>
                  </a:cubicBezTo>
                  <a:lnTo>
                    <a:pt x="1596" y="1344"/>
                  </a:lnTo>
                  <a:cubicBezTo>
                    <a:pt x="1604" y="1344"/>
                    <a:pt x="1612" y="1344"/>
                    <a:pt x="1612" y="1344"/>
                  </a:cubicBezTo>
                  <a:cubicBezTo>
                    <a:pt x="1620" y="1344"/>
                    <a:pt x="1620" y="1344"/>
                    <a:pt x="1628" y="1344"/>
                  </a:cubicBezTo>
                  <a:cubicBezTo>
                    <a:pt x="1628" y="1344"/>
                    <a:pt x="1636" y="1344"/>
                    <a:pt x="1644" y="1344"/>
                  </a:cubicBezTo>
                  <a:cubicBezTo>
                    <a:pt x="1660" y="1344"/>
                    <a:pt x="1667" y="1352"/>
                    <a:pt x="1675" y="1368"/>
                  </a:cubicBezTo>
                  <a:cubicBezTo>
                    <a:pt x="1683" y="1375"/>
                    <a:pt x="1691" y="1391"/>
                    <a:pt x="1715" y="1399"/>
                  </a:cubicBezTo>
                  <a:cubicBezTo>
                    <a:pt x="1723" y="1407"/>
                    <a:pt x="1723" y="1399"/>
                    <a:pt x="1723" y="1399"/>
                  </a:cubicBezTo>
                  <a:cubicBezTo>
                    <a:pt x="1723" y="1399"/>
                    <a:pt x="1715" y="1384"/>
                    <a:pt x="1699" y="1368"/>
                  </a:cubicBezTo>
                  <a:cubicBezTo>
                    <a:pt x="1691" y="1360"/>
                    <a:pt x="1691" y="1352"/>
                    <a:pt x="1691" y="1344"/>
                  </a:cubicBezTo>
                  <a:cubicBezTo>
                    <a:pt x="1691" y="1328"/>
                    <a:pt x="1723" y="1304"/>
                    <a:pt x="1723" y="1297"/>
                  </a:cubicBezTo>
                  <a:cubicBezTo>
                    <a:pt x="1731" y="1297"/>
                    <a:pt x="1739" y="1297"/>
                    <a:pt x="1747" y="1297"/>
                  </a:cubicBezTo>
                  <a:cubicBezTo>
                    <a:pt x="1762" y="1297"/>
                    <a:pt x="1778" y="1297"/>
                    <a:pt x="1786" y="1297"/>
                  </a:cubicBezTo>
                  <a:cubicBezTo>
                    <a:pt x="1794" y="1304"/>
                    <a:pt x="1802" y="1304"/>
                    <a:pt x="1802" y="1304"/>
                  </a:cubicBezTo>
                  <a:cubicBezTo>
                    <a:pt x="1810" y="1304"/>
                    <a:pt x="1826" y="1312"/>
                    <a:pt x="1826" y="1320"/>
                  </a:cubicBezTo>
                  <a:cubicBezTo>
                    <a:pt x="1834" y="1328"/>
                    <a:pt x="1834" y="1328"/>
                    <a:pt x="1826" y="1336"/>
                  </a:cubicBezTo>
                  <a:cubicBezTo>
                    <a:pt x="1826" y="1344"/>
                    <a:pt x="1818" y="1344"/>
                    <a:pt x="1810" y="1352"/>
                  </a:cubicBezTo>
                  <a:cubicBezTo>
                    <a:pt x="1802" y="1360"/>
                    <a:pt x="1794" y="1360"/>
                    <a:pt x="1786" y="1375"/>
                  </a:cubicBezTo>
                  <a:lnTo>
                    <a:pt x="1786" y="1375"/>
                  </a:lnTo>
                  <a:lnTo>
                    <a:pt x="1794" y="1375"/>
                  </a:lnTo>
                  <a:cubicBezTo>
                    <a:pt x="1802" y="1384"/>
                    <a:pt x="1818" y="1384"/>
                    <a:pt x="1818" y="1399"/>
                  </a:cubicBezTo>
                  <a:cubicBezTo>
                    <a:pt x="1818" y="1415"/>
                    <a:pt x="1818" y="1415"/>
                    <a:pt x="1826" y="1415"/>
                  </a:cubicBezTo>
                  <a:cubicBezTo>
                    <a:pt x="1826" y="1415"/>
                    <a:pt x="1826" y="1415"/>
                    <a:pt x="1834" y="1415"/>
                  </a:cubicBezTo>
                  <a:cubicBezTo>
                    <a:pt x="1834" y="1415"/>
                    <a:pt x="1841" y="1415"/>
                    <a:pt x="1849" y="1415"/>
                  </a:cubicBezTo>
                  <a:lnTo>
                    <a:pt x="1849" y="1415"/>
                  </a:lnTo>
                  <a:lnTo>
                    <a:pt x="1857" y="1415"/>
                  </a:lnTo>
                  <a:cubicBezTo>
                    <a:pt x="1857" y="1415"/>
                    <a:pt x="1857" y="1407"/>
                    <a:pt x="1857" y="1399"/>
                  </a:cubicBezTo>
                  <a:lnTo>
                    <a:pt x="1857" y="1399"/>
                  </a:lnTo>
                  <a:cubicBezTo>
                    <a:pt x="1857" y="1391"/>
                    <a:pt x="1873" y="1352"/>
                    <a:pt x="1873" y="1344"/>
                  </a:cubicBezTo>
                  <a:cubicBezTo>
                    <a:pt x="1873" y="1344"/>
                    <a:pt x="1889" y="1320"/>
                    <a:pt x="1905" y="1320"/>
                  </a:cubicBezTo>
                  <a:cubicBezTo>
                    <a:pt x="1913" y="1320"/>
                    <a:pt x="1913" y="1320"/>
                    <a:pt x="1913" y="1320"/>
                  </a:cubicBezTo>
                  <a:cubicBezTo>
                    <a:pt x="1936" y="1328"/>
                    <a:pt x="1928" y="1344"/>
                    <a:pt x="1928" y="1368"/>
                  </a:cubicBezTo>
                  <a:cubicBezTo>
                    <a:pt x="1928" y="1368"/>
                    <a:pt x="1928" y="1375"/>
                    <a:pt x="1928" y="1384"/>
                  </a:cubicBezTo>
                  <a:cubicBezTo>
                    <a:pt x="1928" y="1391"/>
                    <a:pt x="1936" y="1391"/>
                    <a:pt x="1944" y="1391"/>
                  </a:cubicBezTo>
                  <a:cubicBezTo>
                    <a:pt x="1944" y="1399"/>
                    <a:pt x="1960" y="1399"/>
                    <a:pt x="1960" y="1415"/>
                  </a:cubicBezTo>
                  <a:cubicBezTo>
                    <a:pt x="1968" y="1447"/>
                    <a:pt x="1968" y="1455"/>
                    <a:pt x="1960" y="1471"/>
                  </a:cubicBezTo>
                  <a:cubicBezTo>
                    <a:pt x="1960" y="1478"/>
                    <a:pt x="1952" y="1478"/>
                    <a:pt x="1952" y="1478"/>
                  </a:cubicBezTo>
                  <a:cubicBezTo>
                    <a:pt x="1944" y="1478"/>
                    <a:pt x="1936" y="1478"/>
                    <a:pt x="1928" y="1478"/>
                  </a:cubicBezTo>
                  <a:cubicBezTo>
                    <a:pt x="1928" y="1471"/>
                    <a:pt x="1920" y="1471"/>
                    <a:pt x="1913" y="1471"/>
                  </a:cubicBezTo>
                  <a:lnTo>
                    <a:pt x="1913" y="1471"/>
                  </a:lnTo>
                  <a:cubicBezTo>
                    <a:pt x="1889" y="1471"/>
                    <a:pt x="1873" y="1486"/>
                    <a:pt x="1865" y="1502"/>
                  </a:cubicBezTo>
                  <a:lnTo>
                    <a:pt x="1865" y="1502"/>
                  </a:lnTo>
                  <a:cubicBezTo>
                    <a:pt x="1865" y="1510"/>
                    <a:pt x="1881" y="1510"/>
                    <a:pt x="1889" y="1510"/>
                  </a:cubicBezTo>
                  <a:cubicBezTo>
                    <a:pt x="1897" y="1510"/>
                    <a:pt x="1913" y="1518"/>
                    <a:pt x="1920" y="1518"/>
                  </a:cubicBezTo>
                  <a:lnTo>
                    <a:pt x="1928" y="1526"/>
                  </a:lnTo>
                  <a:cubicBezTo>
                    <a:pt x="1920" y="1534"/>
                    <a:pt x="1905" y="1534"/>
                    <a:pt x="1897" y="1534"/>
                  </a:cubicBezTo>
                  <a:cubicBezTo>
                    <a:pt x="1897" y="1534"/>
                    <a:pt x="1889" y="1534"/>
                    <a:pt x="1881" y="1534"/>
                  </a:cubicBezTo>
                  <a:lnTo>
                    <a:pt x="1881" y="1534"/>
                  </a:lnTo>
                  <a:cubicBezTo>
                    <a:pt x="1857" y="1534"/>
                    <a:pt x="1841" y="1549"/>
                    <a:pt x="1834" y="1557"/>
                  </a:cubicBezTo>
                  <a:cubicBezTo>
                    <a:pt x="1834" y="1565"/>
                    <a:pt x="1841" y="1565"/>
                    <a:pt x="1849" y="1573"/>
                  </a:cubicBezTo>
                  <a:cubicBezTo>
                    <a:pt x="1865" y="1581"/>
                    <a:pt x="1873" y="1589"/>
                    <a:pt x="1889" y="1605"/>
                  </a:cubicBezTo>
                  <a:cubicBezTo>
                    <a:pt x="1905" y="1621"/>
                    <a:pt x="1920" y="1621"/>
                    <a:pt x="1936" y="1628"/>
                  </a:cubicBezTo>
                  <a:cubicBezTo>
                    <a:pt x="1944" y="1628"/>
                    <a:pt x="1952" y="1628"/>
                    <a:pt x="1968" y="1637"/>
                  </a:cubicBezTo>
                  <a:cubicBezTo>
                    <a:pt x="1992" y="1652"/>
                    <a:pt x="2007" y="1652"/>
                    <a:pt x="2023" y="1652"/>
                  </a:cubicBezTo>
                  <a:cubicBezTo>
                    <a:pt x="2031" y="1652"/>
                    <a:pt x="2039" y="1652"/>
                    <a:pt x="2047" y="1652"/>
                  </a:cubicBezTo>
                  <a:cubicBezTo>
                    <a:pt x="2071" y="1660"/>
                    <a:pt x="2078" y="1668"/>
                    <a:pt x="2087" y="1676"/>
                  </a:cubicBezTo>
                  <a:cubicBezTo>
                    <a:pt x="2087" y="1676"/>
                    <a:pt x="2094" y="1684"/>
                    <a:pt x="2102" y="1692"/>
                  </a:cubicBezTo>
                  <a:cubicBezTo>
                    <a:pt x="2118" y="1692"/>
                    <a:pt x="2126" y="1708"/>
                    <a:pt x="2126" y="1715"/>
                  </a:cubicBezTo>
                  <a:cubicBezTo>
                    <a:pt x="2134" y="1724"/>
                    <a:pt x="2126" y="1739"/>
                    <a:pt x="2118" y="1747"/>
                  </a:cubicBezTo>
                  <a:cubicBezTo>
                    <a:pt x="2110" y="1763"/>
                    <a:pt x="2110" y="1763"/>
                    <a:pt x="2102" y="1763"/>
                  </a:cubicBezTo>
                  <a:cubicBezTo>
                    <a:pt x="2102" y="1763"/>
                    <a:pt x="2102" y="1771"/>
                    <a:pt x="2094" y="1779"/>
                  </a:cubicBezTo>
                  <a:cubicBezTo>
                    <a:pt x="2094" y="1787"/>
                    <a:pt x="2094" y="1795"/>
                    <a:pt x="2087" y="1802"/>
                  </a:cubicBezTo>
                  <a:cubicBezTo>
                    <a:pt x="2087" y="1810"/>
                    <a:pt x="2087" y="1818"/>
                    <a:pt x="2078" y="1826"/>
                  </a:cubicBezTo>
                  <a:cubicBezTo>
                    <a:pt x="2071" y="1826"/>
                    <a:pt x="2071" y="1826"/>
                    <a:pt x="2071" y="1826"/>
                  </a:cubicBezTo>
                  <a:cubicBezTo>
                    <a:pt x="2063" y="1826"/>
                    <a:pt x="2055" y="1818"/>
                    <a:pt x="2047" y="1802"/>
                  </a:cubicBezTo>
                  <a:cubicBezTo>
                    <a:pt x="2039" y="1795"/>
                    <a:pt x="2039" y="1795"/>
                    <a:pt x="2039" y="1787"/>
                  </a:cubicBezTo>
                  <a:cubicBezTo>
                    <a:pt x="2039" y="1787"/>
                    <a:pt x="2039" y="1795"/>
                    <a:pt x="2031" y="1795"/>
                  </a:cubicBezTo>
                  <a:cubicBezTo>
                    <a:pt x="2031" y="1802"/>
                    <a:pt x="2023" y="1810"/>
                    <a:pt x="2023" y="1818"/>
                  </a:cubicBezTo>
                  <a:cubicBezTo>
                    <a:pt x="2015" y="1834"/>
                    <a:pt x="2007" y="1850"/>
                    <a:pt x="1992" y="1866"/>
                  </a:cubicBezTo>
                  <a:cubicBezTo>
                    <a:pt x="1984" y="1881"/>
                    <a:pt x="1984" y="1881"/>
                    <a:pt x="1976" y="1881"/>
                  </a:cubicBezTo>
                  <a:close/>
                  <a:moveTo>
                    <a:pt x="1936" y="1708"/>
                  </a:moveTo>
                  <a:lnTo>
                    <a:pt x="1936" y="1708"/>
                  </a:lnTo>
                  <a:cubicBezTo>
                    <a:pt x="1944" y="1708"/>
                    <a:pt x="1944" y="1708"/>
                    <a:pt x="1944" y="1708"/>
                  </a:cubicBezTo>
                  <a:cubicBezTo>
                    <a:pt x="1944" y="1715"/>
                    <a:pt x="1944" y="1715"/>
                    <a:pt x="1944" y="1724"/>
                  </a:cubicBezTo>
                  <a:cubicBezTo>
                    <a:pt x="1944" y="1731"/>
                    <a:pt x="1944" y="1739"/>
                    <a:pt x="1952" y="1755"/>
                  </a:cubicBezTo>
                  <a:cubicBezTo>
                    <a:pt x="1960" y="1763"/>
                    <a:pt x="1968" y="1763"/>
                    <a:pt x="1976" y="1763"/>
                  </a:cubicBezTo>
                  <a:cubicBezTo>
                    <a:pt x="1976" y="1763"/>
                    <a:pt x="1984" y="1763"/>
                    <a:pt x="1992" y="1771"/>
                  </a:cubicBezTo>
                  <a:lnTo>
                    <a:pt x="1992" y="1779"/>
                  </a:lnTo>
                  <a:cubicBezTo>
                    <a:pt x="2000" y="1787"/>
                    <a:pt x="2007" y="1795"/>
                    <a:pt x="1992" y="1810"/>
                  </a:cubicBezTo>
                  <a:cubicBezTo>
                    <a:pt x="1992" y="1818"/>
                    <a:pt x="1992" y="1818"/>
                    <a:pt x="1984" y="1818"/>
                  </a:cubicBezTo>
                  <a:cubicBezTo>
                    <a:pt x="1976" y="1834"/>
                    <a:pt x="1968" y="1834"/>
                    <a:pt x="1976" y="1850"/>
                  </a:cubicBezTo>
                  <a:cubicBezTo>
                    <a:pt x="1976" y="1850"/>
                    <a:pt x="1976" y="1858"/>
                    <a:pt x="1976" y="1866"/>
                  </a:cubicBezTo>
                  <a:lnTo>
                    <a:pt x="1976" y="1874"/>
                  </a:lnTo>
                  <a:lnTo>
                    <a:pt x="1984" y="1866"/>
                  </a:lnTo>
                  <a:cubicBezTo>
                    <a:pt x="2000" y="1850"/>
                    <a:pt x="2007" y="1834"/>
                    <a:pt x="2015" y="1818"/>
                  </a:cubicBezTo>
                  <a:cubicBezTo>
                    <a:pt x="2015" y="1810"/>
                    <a:pt x="2023" y="1802"/>
                    <a:pt x="2023" y="1795"/>
                  </a:cubicBezTo>
                  <a:cubicBezTo>
                    <a:pt x="2031" y="1787"/>
                    <a:pt x="2039" y="1779"/>
                    <a:pt x="2039" y="1779"/>
                  </a:cubicBezTo>
                  <a:cubicBezTo>
                    <a:pt x="2047" y="1779"/>
                    <a:pt x="2047" y="1787"/>
                    <a:pt x="2055" y="1795"/>
                  </a:cubicBezTo>
                  <a:cubicBezTo>
                    <a:pt x="2055" y="1818"/>
                    <a:pt x="2063" y="1826"/>
                    <a:pt x="2071" y="1826"/>
                  </a:cubicBezTo>
                  <a:lnTo>
                    <a:pt x="2071" y="1818"/>
                  </a:lnTo>
                  <a:cubicBezTo>
                    <a:pt x="2078" y="1810"/>
                    <a:pt x="2078" y="1810"/>
                    <a:pt x="2087" y="1795"/>
                  </a:cubicBezTo>
                  <a:cubicBezTo>
                    <a:pt x="2087" y="1795"/>
                    <a:pt x="2087" y="1787"/>
                    <a:pt x="2087" y="1779"/>
                  </a:cubicBezTo>
                  <a:cubicBezTo>
                    <a:pt x="2094" y="1763"/>
                    <a:pt x="2094" y="1763"/>
                    <a:pt x="2102" y="1755"/>
                  </a:cubicBezTo>
                  <a:cubicBezTo>
                    <a:pt x="2102" y="1755"/>
                    <a:pt x="2110" y="1755"/>
                    <a:pt x="2110" y="1747"/>
                  </a:cubicBezTo>
                  <a:cubicBezTo>
                    <a:pt x="2118" y="1739"/>
                    <a:pt x="2126" y="1724"/>
                    <a:pt x="2118" y="1715"/>
                  </a:cubicBezTo>
                  <a:cubicBezTo>
                    <a:pt x="2118" y="1708"/>
                    <a:pt x="2110" y="1700"/>
                    <a:pt x="2102" y="1692"/>
                  </a:cubicBezTo>
                  <a:cubicBezTo>
                    <a:pt x="2087" y="1692"/>
                    <a:pt x="2087" y="1684"/>
                    <a:pt x="2078" y="1676"/>
                  </a:cubicBezTo>
                  <a:cubicBezTo>
                    <a:pt x="2071" y="1668"/>
                    <a:pt x="2071" y="1668"/>
                    <a:pt x="2047" y="1660"/>
                  </a:cubicBezTo>
                  <a:cubicBezTo>
                    <a:pt x="2039" y="1660"/>
                    <a:pt x="2031" y="1660"/>
                    <a:pt x="2023" y="1660"/>
                  </a:cubicBezTo>
                  <a:cubicBezTo>
                    <a:pt x="2007" y="1660"/>
                    <a:pt x="1992" y="1652"/>
                    <a:pt x="1968" y="1644"/>
                  </a:cubicBezTo>
                  <a:cubicBezTo>
                    <a:pt x="1952" y="1637"/>
                    <a:pt x="1944" y="1637"/>
                    <a:pt x="1936" y="1637"/>
                  </a:cubicBezTo>
                  <a:cubicBezTo>
                    <a:pt x="1913" y="1628"/>
                    <a:pt x="1905" y="1628"/>
                    <a:pt x="1881" y="1605"/>
                  </a:cubicBezTo>
                  <a:cubicBezTo>
                    <a:pt x="1873" y="1597"/>
                    <a:pt x="1857" y="1589"/>
                    <a:pt x="1849" y="1581"/>
                  </a:cubicBezTo>
                  <a:cubicBezTo>
                    <a:pt x="1834" y="1573"/>
                    <a:pt x="1826" y="1573"/>
                    <a:pt x="1834" y="1557"/>
                  </a:cubicBezTo>
                  <a:cubicBezTo>
                    <a:pt x="1834" y="1542"/>
                    <a:pt x="1857" y="1526"/>
                    <a:pt x="1881" y="1526"/>
                  </a:cubicBezTo>
                  <a:cubicBezTo>
                    <a:pt x="1881" y="1526"/>
                    <a:pt x="1881" y="1526"/>
                    <a:pt x="1889" y="1526"/>
                  </a:cubicBezTo>
                  <a:lnTo>
                    <a:pt x="1897" y="1526"/>
                  </a:lnTo>
                  <a:cubicBezTo>
                    <a:pt x="1913" y="1526"/>
                    <a:pt x="1913" y="1526"/>
                    <a:pt x="1920" y="1526"/>
                  </a:cubicBezTo>
                  <a:lnTo>
                    <a:pt x="1913" y="1526"/>
                  </a:lnTo>
                  <a:cubicBezTo>
                    <a:pt x="1905" y="1526"/>
                    <a:pt x="1897" y="1518"/>
                    <a:pt x="1889" y="1518"/>
                  </a:cubicBezTo>
                  <a:cubicBezTo>
                    <a:pt x="1873" y="1518"/>
                    <a:pt x="1865" y="1518"/>
                    <a:pt x="1857" y="1510"/>
                  </a:cubicBezTo>
                  <a:cubicBezTo>
                    <a:pt x="1857" y="1510"/>
                    <a:pt x="1857" y="1502"/>
                    <a:pt x="1865" y="1502"/>
                  </a:cubicBezTo>
                  <a:cubicBezTo>
                    <a:pt x="1873" y="1478"/>
                    <a:pt x="1889" y="1462"/>
                    <a:pt x="1913" y="1462"/>
                  </a:cubicBezTo>
                  <a:cubicBezTo>
                    <a:pt x="1920" y="1462"/>
                    <a:pt x="1928" y="1462"/>
                    <a:pt x="1936" y="1471"/>
                  </a:cubicBezTo>
                  <a:cubicBezTo>
                    <a:pt x="1944" y="1471"/>
                    <a:pt x="1944" y="1471"/>
                    <a:pt x="1952" y="1471"/>
                  </a:cubicBezTo>
                  <a:lnTo>
                    <a:pt x="1952" y="1471"/>
                  </a:lnTo>
                  <a:cubicBezTo>
                    <a:pt x="1960" y="1455"/>
                    <a:pt x="1960" y="1447"/>
                    <a:pt x="1952" y="1423"/>
                  </a:cubicBezTo>
                  <a:cubicBezTo>
                    <a:pt x="1952" y="1407"/>
                    <a:pt x="1944" y="1407"/>
                    <a:pt x="1936" y="1399"/>
                  </a:cubicBezTo>
                  <a:cubicBezTo>
                    <a:pt x="1928" y="1399"/>
                    <a:pt x="1920" y="1399"/>
                    <a:pt x="1920" y="1384"/>
                  </a:cubicBezTo>
                  <a:cubicBezTo>
                    <a:pt x="1920" y="1375"/>
                    <a:pt x="1920" y="1368"/>
                    <a:pt x="1920" y="1360"/>
                  </a:cubicBezTo>
                  <a:cubicBezTo>
                    <a:pt x="1920" y="1344"/>
                    <a:pt x="1920" y="1328"/>
                    <a:pt x="1913" y="1328"/>
                  </a:cubicBezTo>
                  <a:cubicBezTo>
                    <a:pt x="1913" y="1328"/>
                    <a:pt x="1913" y="1328"/>
                    <a:pt x="1905" y="1328"/>
                  </a:cubicBezTo>
                  <a:cubicBezTo>
                    <a:pt x="1897" y="1328"/>
                    <a:pt x="1881" y="1344"/>
                    <a:pt x="1881" y="1344"/>
                  </a:cubicBezTo>
                  <a:cubicBezTo>
                    <a:pt x="1873" y="1360"/>
                    <a:pt x="1865" y="1391"/>
                    <a:pt x="1865" y="1399"/>
                  </a:cubicBezTo>
                  <a:lnTo>
                    <a:pt x="1865" y="1399"/>
                  </a:lnTo>
                  <a:cubicBezTo>
                    <a:pt x="1865" y="1407"/>
                    <a:pt x="1865" y="1415"/>
                    <a:pt x="1857" y="1423"/>
                  </a:cubicBezTo>
                  <a:lnTo>
                    <a:pt x="1849" y="1423"/>
                  </a:lnTo>
                  <a:cubicBezTo>
                    <a:pt x="1841" y="1423"/>
                    <a:pt x="1834" y="1423"/>
                    <a:pt x="1834" y="1423"/>
                  </a:cubicBezTo>
                  <a:cubicBezTo>
                    <a:pt x="1826" y="1423"/>
                    <a:pt x="1826" y="1423"/>
                    <a:pt x="1826" y="1423"/>
                  </a:cubicBezTo>
                  <a:cubicBezTo>
                    <a:pt x="1818" y="1423"/>
                    <a:pt x="1810" y="1415"/>
                    <a:pt x="1810" y="1399"/>
                  </a:cubicBezTo>
                  <a:cubicBezTo>
                    <a:pt x="1810" y="1391"/>
                    <a:pt x="1802" y="1384"/>
                    <a:pt x="1794" y="1384"/>
                  </a:cubicBezTo>
                  <a:cubicBezTo>
                    <a:pt x="1786" y="1384"/>
                    <a:pt x="1778" y="1384"/>
                    <a:pt x="1778" y="1384"/>
                  </a:cubicBezTo>
                  <a:cubicBezTo>
                    <a:pt x="1778" y="1375"/>
                    <a:pt x="1778" y="1375"/>
                    <a:pt x="1778" y="1368"/>
                  </a:cubicBezTo>
                  <a:cubicBezTo>
                    <a:pt x="1786" y="1360"/>
                    <a:pt x="1794" y="1352"/>
                    <a:pt x="1810" y="1344"/>
                  </a:cubicBezTo>
                  <a:cubicBezTo>
                    <a:pt x="1810" y="1336"/>
                    <a:pt x="1818" y="1336"/>
                    <a:pt x="1818" y="1328"/>
                  </a:cubicBezTo>
                  <a:cubicBezTo>
                    <a:pt x="1826" y="1328"/>
                    <a:pt x="1826" y="1328"/>
                    <a:pt x="1826" y="1320"/>
                  </a:cubicBezTo>
                  <a:cubicBezTo>
                    <a:pt x="1818" y="1320"/>
                    <a:pt x="1810" y="1312"/>
                    <a:pt x="1802" y="1312"/>
                  </a:cubicBezTo>
                  <a:cubicBezTo>
                    <a:pt x="1794" y="1312"/>
                    <a:pt x="1794" y="1312"/>
                    <a:pt x="1786" y="1304"/>
                  </a:cubicBezTo>
                  <a:cubicBezTo>
                    <a:pt x="1778" y="1304"/>
                    <a:pt x="1762" y="1304"/>
                    <a:pt x="1747" y="1304"/>
                  </a:cubicBezTo>
                  <a:cubicBezTo>
                    <a:pt x="1739" y="1304"/>
                    <a:pt x="1731" y="1304"/>
                    <a:pt x="1731" y="1304"/>
                  </a:cubicBezTo>
                  <a:cubicBezTo>
                    <a:pt x="1715" y="1312"/>
                    <a:pt x="1699" y="1336"/>
                    <a:pt x="1699" y="1344"/>
                  </a:cubicBezTo>
                  <a:cubicBezTo>
                    <a:pt x="1699" y="1352"/>
                    <a:pt x="1699" y="1360"/>
                    <a:pt x="1699" y="1360"/>
                  </a:cubicBezTo>
                  <a:cubicBezTo>
                    <a:pt x="1715" y="1368"/>
                    <a:pt x="1739" y="1399"/>
                    <a:pt x="1731" y="1407"/>
                  </a:cubicBezTo>
                  <a:cubicBezTo>
                    <a:pt x="1731" y="1407"/>
                    <a:pt x="1731" y="1407"/>
                    <a:pt x="1723" y="1407"/>
                  </a:cubicBezTo>
                  <a:cubicBezTo>
                    <a:pt x="1723" y="1407"/>
                    <a:pt x="1715" y="1407"/>
                    <a:pt x="1707" y="1407"/>
                  </a:cubicBezTo>
                  <a:cubicBezTo>
                    <a:pt x="1691" y="1399"/>
                    <a:pt x="1675" y="1384"/>
                    <a:pt x="1667" y="1368"/>
                  </a:cubicBezTo>
                  <a:cubicBezTo>
                    <a:pt x="1660" y="1360"/>
                    <a:pt x="1652" y="1352"/>
                    <a:pt x="1644" y="1352"/>
                  </a:cubicBezTo>
                  <a:cubicBezTo>
                    <a:pt x="1636" y="1352"/>
                    <a:pt x="1636" y="1352"/>
                    <a:pt x="1628" y="1352"/>
                  </a:cubicBezTo>
                  <a:cubicBezTo>
                    <a:pt x="1620" y="1352"/>
                    <a:pt x="1620" y="1352"/>
                    <a:pt x="1612" y="1352"/>
                  </a:cubicBezTo>
                  <a:cubicBezTo>
                    <a:pt x="1612" y="1352"/>
                    <a:pt x="1604" y="1352"/>
                    <a:pt x="1596" y="1352"/>
                  </a:cubicBezTo>
                  <a:cubicBezTo>
                    <a:pt x="1588" y="1344"/>
                    <a:pt x="1581" y="1352"/>
                    <a:pt x="1573" y="1352"/>
                  </a:cubicBezTo>
                  <a:cubicBezTo>
                    <a:pt x="1573" y="1352"/>
                    <a:pt x="1565" y="1360"/>
                    <a:pt x="1557" y="1360"/>
                  </a:cubicBezTo>
                  <a:cubicBezTo>
                    <a:pt x="1541" y="1360"/>
                    <a:pt x="1533" y="1352"/>
                    <a:pt x="1533" y="1336"/>
                  </a:cubicBezTo>
                  <a:cubicBezTo>
                    <a:pt x="1525" y="1289"/>
                    <a:pt x="1565" y="1241"/>
                    <a:pt x="1581" y="1225"/>
                  </a:cubicBezTo>
                  <a:cubicBezTo>
                    <a:pt x="1581" y="1225"/>
                    <a:pt x="1581" y="1218"/>
                    <a:pt x="1588" y="1218"/>
                  </a:cubicBezTo>
                  <a:cubicBezTo>
                    <a:pt x="1588" y="1210"/>
                    <a:pt x="1588" y="1210"/>
                    <a:pt x="1588" y="1202"/>
                  </a:cubicBezTo>
                  <a:lnTo>
                    <a:pt x="1588" y="1194"/>
                  </a:lnTo>
                  <a:lnTo>
                    <a:pt x="1596" y="1194"/>
                  </a:lnTo>
                  <a:cubicBezTo>
                    <a:pt x="1596" y="1194"/>
                    <a:pt x="1604" y="1194"/>
                    <a:pt x="1628" y="1210"/>
                  </a:cubicBezTo>
                  <a:cubicBezTo>
                    <a:pt x="1652" y="1218"/>
                    <a:pt x="1667" y="1225"/>
                    <a:pt x="1667" y="1233"/>
                  </a:cubicBezTo>
                  <a:cubicBezTo>
                    <a:pt x="1675" y="1233"/>
                    <a:pt x="1683" y="1241"/>
                    <a:pt x="1715" y="1249"/>
                  </a:cubicBezTo>
                  <a:cubicBezTo>
                    <a:pt x="1739" y="1257"/>
                    <a:pt x="1747" y="1265"/>
                    <a:pt x="1754" y="1273"/>
                  </a:cubicBezTo>
                  <a:cubicBezTo>
                    <a:pt x="1770" y="1273"/>
                    <a:pt x="1770" y="1281"/>
                    <a:pt x="1794" y="1281"/>
                  </a:cubicBezTo>
                  <a:cubicBezTo>
                    <a:pt x="1802" y="1289"/>
                    <a:pt x="1802" y="1289"/>
                    <a:pt x="1802" y="1289"/>
                  </a:cubicBezTo>
                  <a:cubicBezTo>
                    <a:pt x="1826" y="1289"/>
                    <a:pt x="1841" y="1297"/>
                    <a:pt x="1857" y="1289"/>
                  </a:cubicBezTo>
                  <a:cubicBezTo>
                    <a:pt x="1865" y="1289"/>
                    <a:pt x="1873" y="1289"/>
                    <a:pt x="1881" y="1289"/>
                  </a:cubicBezTo>
                  <a:cubicBezTo>
                    <a:pt x="1881" y="1289"/>
                    <a:pt x="1881" y="1289"/>
                    <a:pt x="1889" y="1289"/>
                  </a:cubicBezTo>
                  <a:cubicBezTo>
                    <a:pt x="1889" y="1281"/>
                    <a:pt x="1881" y="1281"/>
                    <a:pt x="1873" y="1273"/>
                  </a:cubicBezTo>
                  <a:cubicBezTo>
                    <a:pt x="1857" y="1241"/>
                    <a:pt x="1818" y="1186"/>
                    <a:pt x="1810" y="1162"/>
                  </a:cubicBezTo>
                  <a:cubicBezTo>
                    <a:pt x="1802" y="1138"/>
                    <a:pt x="1794" y="1131"/>
                    <a:pt x="1778" y="1123"/>
                  </a:cubicBezTo>
                  <a:cubicBezTo>
                    <a:pt x="1770" y="1107"/>
                    <a:pt x="1754" y="1099"/>
                    <a:pt x="1739" y="1067"/>
                  </a:cubicBezTo>
                  <a:cubicBezTo>
                    <a:pt x="1691" y="1012"/>
                    <a:pt x="1747" y="957"/>
                    <a:pt x="1770" y="941"/>
                  </a:cubicBezTo>
                  <a:lnTo>
                    <a:pt x="1770" y="941"/>
                  </a:lnTo>
                  <a:cubicBezTo>
                    <a:pt x="1778" y="933"/>
                    <a:pt x="1770" y="933"/>
                    <a:pt x="1770" y="933"/>
                  </a:cubicBezTo>
                  <a:cubicBezTo>
                    <a:pt x="1770" y="925"/>
                    <a:pt x="1762" y="917"/>
                    <a:pt x="1747" y="917"/>
                  </a:cubicBezTo>
                  <a:cubicBezTo>
                    <a:pt x="1731" y="917"/>
                    <a:pt x="1098" y="957"/>
                    <a:pt x="1027" y="957"/>
                  </a:cubicBezTo>
                  <a:cubicBezTo>
                    <a:pt x="1019" y="957"/>
                    <a:pt x="1019" y="957"/>
                    <a:pt x="1019" y="957"/>
                  </a:cubicBezTo>
                  <a:cubicBezTo>
                    <a:pt x="1003" y="957"/>
                    <a:pt x="1003" y="949"/>
                    <a:pt x="1003" y="949"/>
                  </a:cubicBezTo>
                  <a:cubicBezTo>
                    <a:pt x="995" y="941"/>
                    <a:pt x="1003" y="941"/>
                    <a:pt x="1003" y="933"/>
                  </a:cubicBezTo>
                  <a:lnTo>
                    <a:pt x="1003" y="933"/>
                  </a:lnTo>
                  <a:cubicBezTo>
                    <a:pt x="1011" y="925"/>
                    <a:pt x="1003" y="901"/>
                    <a:pt x="988" y="885"/>
                  </a:cubicBezTo>
                  <a:cubicBezTo>
                    <a:pt x="988" y="878"/>
                    <a:pt x="980" y="870"/>
                    <a:pt x="988" y="862"/>
                  </a:cubicBezTo>
                  <a:cubicBezTo>
                    <a:pt x="988" y="846"/>
                    <a:pt x="1003" y="838"/>
                    <a:pt x="1011" y="838"/>
                  </a:cubicBezTo>
                  <a:cubicBezTo>
                    <a:pt x="1019" y="838"/>
                    <a:pt x="1019" y="830"/>
                    <a:pt x="1019" y="830"/>
                  </a:cubicBezTo>
                  <a:cubicBezTo>
                    <a:pt x="1027" y="814"/>
                    <a:pt x="1019" y="783"/>
                    <a:pt x="1019" y="775"/>
                  </a:cubicBezTo>
                  <a:cubicBezTo>
                    <a:pt x="1011" y="767"/>
                    <a:pt x="1011" y="759"/>
                    <a:pt x="1019" y="751"/>
                  </a:cubicBezTo>
                  <a:cubicBezTo>
                    <a:pt x="1019" y="743"/>
                    <a:pt x="1027" y="735"/>
                    <a:pt x="1035" y="735"/>
                  </a:cubicBezTo>
                  <a:cubicBezTo>
                    <a:pt x="1043" y="735"/>
                    <a:pt x="1035" y="712"/>
                    <a:pt x="1035" y="696"/>
                  </a:cubicBezTo>
                  <a:cubicBezTo>
                    <a:pt x="1035" y="688"/>
                    <a:pt x="1035" y="680"/>
                    <a:pt x="1035" y="672"/>
                  </a:cubicBezTo>
                  <a:cubicBezTo>
                    <a:pt x="1035" y="656"/>
                    <a:pt x="1059" y="648"/>
                    <a:pt x="1075" y="648"/>
                  </a:cubicBezTo>
                  <a:lnTo>
                    <a:pt x="1083" y="648"/>
                  </a:lnTo>
                  <a:cubicBezTo>
                    <a:pt x="1083" y="648"/>
                    <a:pt x="1083" y="640"/>
                    <a:pt x="1083" y="632"/>
                  </a:cubicBezTo>
                  <a:cubicBezTo>
                    <a:pt x="1083" y="625"/>
                    <a:pt x="1075" y="617"/>
                    <a:pt x="1075" y="609"/>
                  </a:cubicBezTo>
                  <a:cubicBezTo>
                    <a:pt x="1075" y="601"/>
                    <a:pt x="1075" y="593"/>
                    <a:pt x="1083" y="593"/>
                  </a:cubicBezTo>
                  <a:cubicBezTo>
                    <a:pt x="1083" y="585"/>
                    <a:pt x="1098" y="585"/>
                    <a:pt x="1106" y="585"/>
                  </a:cubicBezTo>
                  <a:cubicBezTo>
                    <a:pt x="1106" y="585"/>
                    <a:pt x="1106" y="585"/>
                    <a:pt x="1114" y="585"/>
                  </a:cubicBezTo>
                  <a:cubicBezTo>
                    <a:pt x="1122" y="585"/>
                    <a:pt x="1122" y="569"/>
                    <a:pt x="1114" y="545"/>
                  </a:cubicBezTo>
                  <a:cubicBezTo>
                    <a:pt x="1106" y="522"/>
                    <a:pt x="1122" y="522"/>
                    <a:pt x="1138" y="514"/>
                  </a:cubicBezTo>
                  <a:lnTo>
                    <a:pt x="1146" y="514"/>
                  </a:lnTo>
                  <a:cubicBezTo>
                    <a:pt x="1161" y="506"/>
                    <a:pt x="1193" y="443"/>
                    <a:pt x="1201" y="419"/>
                  </a:cubicBezTo>
                  <a:cubicBezTo>
                    <a:pt x="1201" y="403"/>
                    <a:pt x="1201" y="403"/>
                    <a:pt x="1185" y="395"/>
                  </a:cubicBezTo>
                  <a:cubicBezTo>
                    <a:pt x="1177" y="395"/>
                    <a:pt x="1161" y="387"/>
                    <a:pt x="1146" y="380"/>
                  </a:cubicBezTo>
                  <a:cubicBezTo>
                    <a:pt x="1146" y="380"/>
                    <a:pt x="1130" y="372"/>
                    <a:pt x="1138" y="364"/>
                  </a:cubicBezTo>
                  <a:cubicBezTo>
                    <a:pt x="1138" y="348"/>
                    <a:pt x="1170" y="340"/>
                    <a:pt x="1217" y="332"/>
                  </a:cubicBezTo>
                  <a:cubicBezTo>
                    <a:pt x="1225" y="332"/>
                    <a:pt x="1233" y="324"/>
                    <a:pt x="1233" y="324"/>
                  </a:cubicBezTo>
                  <a:cubicBezTo>
                    <a:pt x="1241" y="324"/>
                    <a:pt x="1241" y="324"/>
                    <a:pt x="1241" y="324"/>
                  </a:cubicBezTo>
                  <a:cubicBezTo>
                    <a:pt x="1241" y="316"/>
                    <a:pt x="1233" y="301"/>
                    <a:pt x="1201" y="292"/>
                  </a:cubicBezTo>
                  <a:cubicBezTo>
                    <a:pt x="1185" y="285"/>
                    <a:pt x="1177" y="277"/>
                    <a:pt x="1177" y="277"/>
                  </a:cubicBezTo>
                  <a:cubicBezTo>
                    <a:pt x="1177" y="269"/>
                    <a:pt x="1177" y="261"/>
                    <a:pt x="1185" y="261"/>
                  </a:cubicBezTo>
                  <a:cubicBezTo>
                    <a:pt x="1185" y="253"/>
                    <a:pt x="1185" y="253"/>
                    <a:pt x="1193" y="245"/>
                  </a:cubicBezTo>
                  <a:cubicBezTo>
                    <a:pt x="1193" y="229"/>
                    <a:pt x="1185" y="214"/>
                    <a:pt x="1177" y="214"/>
                  </a:cubicBezTo>
                  <a:cubicBezTo>
                    <a:pt x="1146" y="214"/>
                    <a:pt x="1146" y="182"/>
                    <a:pt x="1146" y="158"/>
                  </a:cubicBezTo>
                  <a:cubicBezTo>
                    <a:pt x="1146" y="150"/>
                    <a:pt x="1146" y="134"/>
                    <a:pt x="1146" y="127"/>
                  </a:cubicBezTo>
                  <a:cubicBezTo>
                    <a:pt x="1130" y="119"/>
                    <a:pt x="1146" y="103"/>
                    <a:pt x="1154" y="87"/>
                  </a:cubicBezTo>
                  <a:cubicBezTo>
                    <a:pt x="1161" y="79"/>
                    <a:pt x="1161" y="63"/>
                    <a:pt x="1161" y="55"/>
                  </a:cubicBezTo>
                  <a:lnTo>
                    <a:pt x="1154" y="48"/>
                  </a:lnTo>
                  <a:cubicBezTo>
                    <a:pt x="1146" y="40"/>
                    <a:pt x="1138" y="32"/>
                    <a:pt x="1138" y="8"/>
                  </a:cubicBezTo>
                  <a:cubicBezTo>
                    <a:pt x="7" y="40"/>
                    <a:pt x="7" y="40"/>
                    <a:pt x="7" y="40"/>
                  </a:cubicBezTo>
                  <a:cubicBezTo>
                    <a:pt x="15" y="522"/>
                    <a:pt x="15" y="522"/>
                    <a:pt x="15" y="522"/>
                  </a:cubicBezTo>
                  <a:cubicBezTo>
                    <a:pt x="23" y="530"/>
                    <a:pt x="47" y="545"/>
                    <a:pt x="63" y="561"/>
                  </a:cubicBezTo>
                  <a:cubicBezTo>
                    <a:pt x="63" y="569"/>
                    <a:pt x="71" y="577"/>
                    <a:pt x="78" y="585"/>
                  </a:cubicBezTo>
                  <a:cubicBezTo>
                    <a:pt x="94" y="601"/>
                    <a:pt x="110" y="617"/>
                    <a:pt x="118" y="640"/>
                  </a:cubicBezTo>
                  <a:cubicBezTo>
                    <a:pt x="126" y="664"/>
                    <a:pt x="126" y="680"/>
                    <a:pt x="118" y="688"/>
                  </a:cubicBezTo>
                  <a:cubicBezTo>
                    <a:pt x="118" y="696"/>
                    <a:pt x="118" y="704"/>
                    <a:pt x="110" y="712"/>
                  </a:cubicBezTo>
                  <a:cubicBezTo>
                    <a:pt x="110" y="727"/>
                    <a:pt x="118" y="727"/>
                    <a:pt x="126" y="735"/>
                  </a:cubicBezTo>
                  <a:cubicBezTo>
                    <a:pt x="134" y="735"/>
                    <a:pt x="134" y="735"/>
                    <a:pt x="142" y="743"/>
                  </a:cubicBezTo>
                  <a:cubicBezTo>
                    <a:pt x="158" y="759"/>
                    <a:pt x="181" y="783"/>
                    <a:pt x="173" y="830"/>
                  </a:cubicBezTo>
                  <a:cubicBezTo>
                    <a:pt x="173" y="854"/>
                    <a:pt x="181" y="854"/>
                    <a:pt x="189" y="862"/>
                  </a:cubicBezTo>
                  <a:cubicBezTo>
                    <a:pt x="197" y="862"/>
                    <a:pt x="213" y="862"/>
                    <a:pt x="221" y="878"/>
                  </a:cubicBezTo>
                  <a:cubicBezTo>
                    <a:pt x="237" y="909"/>
                    <a:pt x="237" y="949"/>
                    <a:pt x="237" y="972"/>
                  </a:cubicBezTo>
                  <a:cubicBezTo>
                    <a:pt x="229" y="996"/>
                    <a:pt x="229" y="1012"/>
                    <a:pt x="229" y="1028"/>
                  </a:cubicBezTo>
                  <a:cubicBezTo>
                    <a:pt x="229" y="1036"/>
                    <a:pt x="229" y="1036"/>
                    <a:pt x="237" y="1036"/>
                  </a:cubicBezTo>
                  <a:cubicBezTo>
                    <a:pt x="237" y="1051"/>
                    <a:pt x="237" y="1083"/>
                    <a:pt x="213" y="1131"/>
                  </a:cubicBezTo>
                  <a:cubicBezTo>
                    <a:pt x="205" y="1154"/>
                    <a:pt x="197" y="1154"/>
                    <a:pt x="181" y="1162"/>
                  </a:cubicBezTo>
                  <a:cubicBezTo>
                    <a:pt x="181" y="1170"/>
                    <a:pt x="173" y="1170"/>
                    <a:pt x="165" y="1186"/>
                  </a:cubicBezTo>
                  <a:cubicBezTo>
                    <a:pt x="158" y="1194"/>
                    <a:pt x="158" y="1194"/>
                    <a:pt x="158" y="1194"/>
                  </a:cubicBezTo>
                  <a:cubicBezTo>
                    <a:pt x="158" y="1202"/>
                    <a:pt x="158" y="1202"/>
                    <a:pt x="165" y="1202"/>
                  </a:cubicBezTo>
                  <a:cubicBezTo>
                    <a:pt x="173" y="1202"/>
                    <a:pt x="181" y="1210"/>
                    <a:pt x="181" y="1218"/>
                  </a:cubicBezTo>
                  <a:cubicBezTo>
                    <a:pt x="189" y="1225"/>
                    <a:pt x="189" y="1241"/>
                    <a:pt x="189" y="1249"/>
                  </a:cubicBezTo>
                  <a:cubicBezTo>
                    <a:pt x="181" y="1257"/>
                    <a:pt x="181" y="1257"/>
                    <a:pt x="173" y="1257"/>
                  </a:cubicBezTo>
                  <a:cubicBezTo>
                    <a:pt x="173" y="1257"/>
                    <a:pt x="165" y="1281"/>
                    <a:pt x="158" y="1289"/>
                  </a:cubicBezTo>
                  <a:cubicBezTo>
                    <a:pt x="158" y="1297"/>
                    <a:pt x="158" y="1297"/>
                    <a:pt x="158" y="1297"/>
                  </a:cubicBezTo>
                  <a:cubicBezTo>
                    <a:pt x="158" y="1312"/>
                    <a:pt x="165" y="1320"/>
                    <a:pt x="173" y="1336"/>
                  </a:cubicBezTo>
                  <a:cubicBezTo>
                    <a:pt x="173" y="1336"/>
                    <a:pt x="173" y="1344"/>
                    <a:pt x="181" y="1344"/>
                  </a:cubicBezTo>
                  <a:cubicBezTo>
                    <a:pt x="189" y="1368"/>
                    <a:pt x="189" y="1384"/>
                    <a:pt x="189" y="1399"/>
                  </a:cubicBezTo>
                  <a:lnTo>
                    <a:pt x="189" y="1407"/>
                  </a:lnTo>
                  <a:cubicBezTo>
                    <a:pt x="189" y="1423"/>
                    <a:pt x="181" y="1423"/>
                    <a:pt x="173" y="1431"/>
                  </a:cubicBezTo>
                  <a:cubicBezTo>
                    <a:pt x="173" y="1431"/>
                    <a:pt x="165" y="1431"/>
                    <a:pt x="165" y="1439"/>
                  </a:cubicBezTo>
                  <a:cubicBezTo>
                    <a:pt x="158" y="1447"/>
                    <a:pt x="158" y="1455"/>
                    <a:pt x="158" y="1462"/>
                  </a:cubicBezTo>
                  <a:cubicBezTo>
                    <a:pt x="158" y="1478"/>
                    <a:pt x="150" y="1486"/>
                    <a:pt x="142" y="1502"/>
                  </a:cubicBezTo>
                  <a:cubicBezTo>
                    <a:pt x="118" y="1518"/>
                    <a:pt x="110" y="1534"/>
                    <a:pt x="102" y="1549"/>
                  </a:cubicBezTo>
                  <a:cubicBezTo>
                    <a:pt x="94" y="1557"/>
                    <a:pt x="102" y="1565"/>
                    <a:pt x="110" y="1573"/>
                  </a:cubicBezTo>
                  <a:lnTo>
                    <a:pt x="110" y="1573"/>
                  </a:lnTo>
                  <a:cubicBezTo>
                    <a:pt x="126" y="1581"/>
                    <a:pt x="126" y="1589"/>
                    <a:pt x="134" y="1589"/>
                  </a:cubicBezTo>
                  <a:cubicBezTo>
                    <a:pt x="134" y="1589"/>
                    <a:pt x="142" y="1589"/>
                    <a:pt x="150" y="1581"/>
                  </a:cubicBezTo>
                  <a:cubicBezTo>
                    <a:pt x="158" y="1573"/>
                    <a:pt x="181" y="1565"/>
                    <a:pt x="213" y="1565"/>
                  </a:cubicBezTo>
                  <a:cubicBezTo>
                    <a:pt x="229" y="1565"/>
                    <a:pt x="244" y="1565"/>
                    <a:pt x="253" y="1565"/>
                  </a:cubicBezTo>
                  <a:cubicBezTo>
                    <a:pt x="284" y="1565"/>
                    <a:pt x="316" y="1565"/>
                    <a:pt x="316" y="1557"/>
                  </a:cubicBezTo>
                  <a:cubicBezTo>
                    <a:pt x="324" y="1542"/>
                    <a:pt x="308" y="1518"/>
                    <a:pt x="308" y="1510"/>
                  </a:cubicBezTo>
                  <a:cubicBezTo>
                    <a:pt x="300" y="1510"/>
                    <a:pt x="300" y="1510"/>
                    <a:pt x="300" y="1510"/>
                  </a:cubicBezTo>
                  <a:cubicBezTo>
                    <a:pt x="300" y="1502"/>
                    <a:pt x="308" y="1502"/>
                    <a:pt x="308" y="1502"/>
                  </a:cubicBezTo>
                  <a:cubicBezTo>
                    <a:pt x="316" y="1502"/>
                    <a:pt x="324" y="1502"/>
                    <a:pt x="324" y="1494"/>
                  </a:cubicBezTo>
                  <a:cubicBezTo>
                    <a:pt x="324" y="1486"/>
                    <a:pt x="324" y="1478"/>
                    <a:pt x="324" y="1478"/>
                  </a:cubicBezTo>
                  <a:cubicBezTo>
                    <a:pt x="324" y="1471"/>
                    <a:pt x="324" y="1462"/>
                    <a:pt x="324" y="1455"/>
                  </a:cubicBezTo>
                  <a:cubicBezTo>
                    <a:pt x="324" y="1447"/>
                    <a:pt x="324" y="1447"/>
                    <a:pt x="324" y="1439"/>
                  </a:cubicBezTo>
                  <a:cubicBezTo>
                    <a:pt x="331" y="1431"/>
                    <a:pt x="331" y="1423"/>
                    <a:pt x="339" y="1423"/>
                  </a:cubicBezTo>
                  <a:cubicBezTo>
                    <a:pt x="347" y="1423"/>
                    <a:pt x="347" y="1423"/>
                    <a:pt x="355" y="1431"/>
                  </a:cubicBezTo>
                  <a:cubicBezTo>
                    <a:pt x="355" y="1455"/>
                    <a:pt x="363" y="1462"/>
                    <a:pt x="371" y="1471"/>
                  </a:cubicBezTo>
                  <a:cubicBezTo>
                    <a:pt x="371" y="1471"/>
                    <a:pt x="371" y="1471"/>
                    <a:pt x="379" y="1478"/>
                  </a:cubicBezTo>
                  <a:cubicBezTo>
                    <a:pt x="379" y="1478"/>
                    <a:pt x="379" y="1486"/>
                    <a:pt x="379" y="1494"/>
                  </a:cubicBezTo>
                  <a:cubicBezTo>
                    <a:pt x="371" y="1502"/>
                    <a:pt x="371" y="1502"/>
                    <a:pt x="363" y="1502"/>
                  </a:cubicBezTo>
                  <a:cubicBezTo>
                    <a:pt x="355" y="1502"/>
                    <a:pt x="355" y="1502"/>
                    <a:pt x="355" y="1502"/>
                  </a:cubicBezTo>
                  <a:cubicBezTo>
                    <a:pt x="347" y="1510"/>
                    <a:pt x="339" y="1510"/>
                    <a:pt x="339" y="1510"/>
                  </a:cubicBezTo>
                  <a:cubicBezTo>
                    <a:pt x="339" y="1510"/>
                    <a:pt x="339" y="1518"/>
                    <a:pt x="339" y="1526"/>
                  </a:cubicBezTo>
                  <a:cubicBezTo>
                    <a:pt x="347" y="1534"/>
                    <a:pt x="347" y="1542"/>
                    <a:pt x="347" y="1549"/>
                  </a:cubicBezTo>
                  <a:cubicBezTo>
                    <a:pt x="347" y="1549"/>
                    <a:pt x="347" y="1549"/>
                    <a:pt x="355" y="1549"/>
                  </a:cubicBezTo>
                  <a:cubicBezTo>
                    <a:pt x="379" y="1557"/>
                    <a:pt x="561" y="1605"/>
                    <a:pt x="592" y="1621"/>
                  </a:cubicBezTo>
                  <a:cubicBezTo>
                    <a:pt x="608" y="1637"/>
                    <a:pt x="671" y="1644"/>
                    <a:pt x="727" y="1644"/>
                  </a:cubicBezTo>
                  <a:cubicBezTo>
                    <a:pt x="782" y="1644"/>
                    <a:pt x="821" y="1637"/>
                    <a:pt x="837" y="1621"/>
                  </a:cubicBezTo>
                  <a:cubicBezTo>
                    <a:pt x="845" y="1613"/>
                    <a:pt x="845" y="1605"/>
                    <a:pt x="845" y="1597"/>
                  </a:cubicBezTo>
                  <a:cubicBezTo>
                    <a:pt x="837" y="1557"/>
                    <a:pt x="821" y="1557"/>
                    <a:pt x="821" y="1549"/>
                  </a:cubicBezTo>
                  <a:cubicBezTo>
                    <a:pt x="814" y="1549"/>
                    <a:pt x="814" y="1549"/>
                    <a:pt x="814" y="1549"/>
                  </a:cubicBezTo>
                  <a:cubicBezTo>
                    <a:pt x="814" y="1542"/>
                    <a:pt x="814" y="1542"/>
                    <a:pt x="821" y="1542"/>
                  </a:cubicBezTo>
                  <a:cubicBezTo>
                    <a:pt x="821" y="1542"/>
                    <a:pt x="830" y="1542"/>
                    <a:pt x="830" y="1534"/>
                  </a:cubicBezTo>
                  <a:cubicBezTo>
                    <a:pt x="853" y="1526"/>
                    <a:pt x="861" y="1526"/>
                    <a:pt x="869" y="1526"/>
                  </a:cubicBezTo>
                  <a:cubicBezTo>
                    <a:pt x="869" y="1526"/>
                    <a:pt x="877" y="1526"/>
                    <a:pt x="885" y="1518"/>
                  </a:cubicBezTo>
                  <a:cubicBezTo>
                    <a:pt x="893" y="1510"/>
                    <a:pt x="908" y="1502"/>
                    <a:pt x="924" y="1502"/>
                  </a:cubicBezTo>
                  <a:cubicBezTo>
                    <a:pt x="932" y="1502"/>
                    <a:pt x="940" y="1502"/>
                    <a:pt x="940" y="1518"/>
                  </a:cubicBezTo>
                  <a:cubicBezTo>
                    <a:pt x="940" y="1534"/>
                    <a:pt x="940" y="1557"/>
                    <a:pt x="948" y="1557"/>
                  </a:cubicBezTo>
                  <a:lnTo>
                    <a:pt x="956" y="1557"/>
                  </a:lnTo>
                  <a:cubicBezTo>
                    <a:pt x="964" y="1549"/>
                    <a:pt x="972" y="1542"/>
                    <a:pt x="972" y="1534"/>
                  </a:cubicBezTo>
                  <a:cubicBezTo>
                    <a:pt x="972" y="1526"/>
                    <a:pt x="980" y="1526"/>
                    <a:pt x="980" y="1526"/>
                  </a:cubicBezTo>
                  <a:cubicBezTo>
                    <a:pt x="988" y="1526"/>
                    <a:pt x="995" y="1526"/>
                    <a:pt x="1003" y="1534"/>
                  </a:cubicBezTo>
                  <a:cubicBezTo>
                    <a:pt x="1011" y="1534"/>
                    <a:pt x="1019" y="1542"/>
                    <a:pt x="1019" y="1542"/>
                  </a:cubicBezTo>
                  <a:cubicBezTo>
                    <a:pt x="1043" y="1557"/>
                    <a:pt x="1051" y="1565"/>
                    <a:pt x="1059" y="1589"/>
                  </a:cubicBezTo>
                  <a:cubicBezTo>
                    <a:pt x="1067" y="1621"/>
                    <a:pt x="1067" y="1628"/>
                    <a:pt x="1090" y="1628"/>
                  </a:cubicBezTo>
                  <a:cubicBezTo>
                    <a:pt x="1114" y="1628"/>
                    <a:pt x="1161" y="1644"/>
                    <a:pt x="1177" y="1652"/>
                  </a:cubicBezTo>
                  <a:cubicBezTo>
                    <a:pt x="1193" y="1660"/>
                    <a:pt x="1201" y="1660"/>
                    <a:pt x="1217" y="1676"/>
                  </a:cubicBezTo>
                  <a:cubicBezTo>
                    <a:pt x="1233" y="1684"/>
                    <a:pt x="1233" y="1692"/>
                    <a:pt x="1233" y="1700"/>
                  </a:cubicBezTo>
                  <a:cubicBezTo>
                    <a:pt x="1225" y="1708"/>
                    <a:pt x="1217" y="1715"/>
                    <a:pt x="1209" y="1715"/>
                  </a:cubicBezTo>
                  <a:cubicBezTo>
                    <a:pt x="1193" y="1715"/>
                    <a:pt x="1177" y="1715"/>
                    <a:pt x="1177" y="1715"/>
                  </a:cubicBezTo>
                  <a:cubicBezTo>
                    <a:pt x="1177" y="1724"/>
                    <a:pt x="1177" y="1724"/>
                    <a:pt x="1177" y="1731"/>
                  </a:cubicBezTo>
                  <a:cubicBezTo>
                    <a:pt x="1177" y="1731"/>
                    <a:pt x="1177" y="1739"/>
                    <a:pt x="1185" y="1739"/>
                  </a:cubicBezTo>
                  <a:cubicBezTo>
                    <a:pt x="1193" y="1755"/>
                    <a:pt x="1193" y="1763"/>
                    <a:pt x="1217" y="1771"/>
                  </a:cubicBezTo>
                  <a:cubicBezTo>
                    <a:pt x="1225" y="1771"/>
                    <a:pt x="1241" y="1771"/>
                    <a:pt x="1248" y="1771"/>
                  </a:cubicBezTo>
                  <a:lnTo>
                    <a:pt x="1256" y="1763"/>
                  </a:lnTo>
                  <a:cubicBezTo>
                    <a:pt x="1264" y="1763"/>
                    <a:pt x="1272" y="1771"/>
                    <a:pt x="1288" y="1771"/>
                  </a:cubicBezTo>
                  <a:cubicBezTo>
                    <a:pt x="1304" y="1779"/>
                    <a:pt x="1304" y="1779"/>
                    <a:pt x="1312" y="1787"/>
                  </a:cubicBezTo>
                  <a:cubicBezTo>
                    <a:pt x="1312" y="1795"/>
                    <a:pt x="1320" y="1795"/>
                    <a:pt x="1343" y="1802"/>
                  </a:cubicBezTo>
                  <a:cubicBezTo>
                    <a:pt x="1359" y="1802"/>
                    <a:pt x="1391" y="1810"/>
                    <a:pt x="1414" y="1810"/>
                  </a:cubicBezTo>
                  <a:cubicBezTo>
                    <a:pt x="1438" y="1810"/>
                    <a:pt x="1454" y="1802"/>
                    <a:pt x="1454" y="1795"/>
                  </a:cubicBezTo>
                  <a:cubicBezTo>
                    <a:pt x="1462" y="1787"/>
                    <a:pt x="1462" y="1771"/>
                    <a:pt x="1454" y="1763"/>
                  </a:cubicBezTo>
                  <a:cubicBezTo>
                    <a:pt x="1454" y="1747"/>
                    <a:pt x="1454" y="1739"/>
                    <a:pt x="1462" y="1731"/>
                  </a:cubicBezTo>
                  <a:cubicBezTo>
                    <a:pt x="1478" y="1715"/>
                    <a:pt x="1501" y="1715"/>
                    <a:pt x="1517" y="1715"/>
                  </a:cubicBezTo>
                  <a:cubicBezTo>
                    <a:pt x="1533" y="1715"/>
                    <a:pt x="1557" y="1715"/>
                    <a:pt x="1565" y="1724"/>
                  </a:cubicBezTo>
                  <a:cubicBezTo>
                    <a:pt x="1565" y="1731"/>
                    <a:pt x="1573" y="1739"/>
                    <a:pt x="1581" y="1739"/>
                  </a:cubicBezTo>
                  <a:lnTo>
                    <a:pt x="1588" y="1739"/>
                  </a:lnTo>
                  <a:cubicBezTo>
                    <a:pt x="1596" y="1731"/>
                    <a:pt x="1604" y="1731"/>
                    <a:pt x="1604" y="1731"/>
                  </a:cubicBezTo>
                  <a:cubicBezTo>
                    <a:pt x="1612" y="1731"/>
                    <a:pt x="1612" y="1731"/>
                    <a:pt x="1612" y="1731"/>
                  </a:cubicBezTo>
                  <a:cubicBezTo>
                    <a:pt x="1612" y="1739"/>
                    <a:pt x="1620" y="1739"/>
                    <a:pt x="1612" y="1755"/>
                  </a:cubicBezTo>
                  <a:cubicBezTo>
                    <a:pt x="1612" y="1755"/>
                    <a:pt x="1612" y="1763"/>
                    <a:pt x="1612" y="1771"/>
                  </a:cubicBezTo>
                  <a:cubicBezTo>
                    <a:pt x="1604" y="1779"/>
                    <a:pt x="1604" y="1787"/>
                    <a:pt x="1604" y="1795"/>
                  </a:cubicBezTo>
                  <a:cubicBezTo>
                    <a:pt x="1612" y="1795"/>
                    <a:pt x="1612" y="1795"/>
                    <a:pt x="1620" y="1802"/>
                  </a:cubicBezTo>
                  <a:cubicBezTo>
                    <a:pt x="1620" y="1802"/>
                    <a:pt x="1628" y="1802"/>
                    <a:pt x="1636" y="1802"/>
                  </a:cubicBezTo>
                  <a:cubicBezTo>
                    <a:pt x="1644" y="1810"/>
                    <a:pt x="1652" y="1810"/>
                    <a:pt x="1660" y="1810"/>
                  </a:cubicBezTo>
                  <a:cubicBezTo>
                    <a:pt x="1667" y="1810"/>
                    <a:pt x="1675" y="1810"/>
                    <a:pt x="1675" y="1787"/>
                  </a:cubicBezTo>
                  <a:cubicBezTo>
                    <a:pt x="1683" y="1779"/>
                    <a:pt x="1683" y="1763"/>
                    <a:pt x="1683" y="1755"/>
                  </a:cubicBezTo>
                  <a:cubicBezTo>
                    <a:pt x="1683" y="1731"/>
                    <a:pt x="1691" y="1715"/>
                    <a:pt x="1699" y="1708"/>
                  </a:cubicBezTo>
                  <a:lnTo>
                    <a:pt x="1699" y="1708"/>
                  </a:lnTo>
                  <a:cubicBezTo>
                    <a:pt x="1707" y="1692"/>
                    <a:pt x="1707" y="1692"/>
                    <a:pt x="1699" y="1668"/>
                  </a:cubicBezTo>
                  <a:cubicBezTo>
                    <a:pt x="1691" y="1652"/>
                    <a:pt x="1691" y="1652"/>
                    <a:pt x="1675" y="1644"/>
                  </a:cubicBezTo>
                  <a:cubicBezTo>
                    <a:pt x="1675" y="1644"/>
                    <a:pt x="1667" y="1637"/>
                    <a:pt x="1660" y="1637"/>
                  </a:cubicBezTo>
                  <a:cubicBezTo>
                    <a:pt x="1636" y="1621"/>
                    <a:pt x="1612" y="1597"/>
                    <a:pt x="1620" y="1589"/>
                  </a:cubicBezTo>
                  <a:cubicBezTo>
                    <a:pt x="1620" y="1581"/>
                    <a:pt x="1620" y="1581"/>
                    <a:pt x="1628" y="1581"/>
                  </a:cubicBezTo>
                  <a:cubicBezTo>
                    <a:pt x="1628" y="1581"/>
                    <a:pt x="1628" y="1581"/>
                    <a:pt x="1636" y="1581"/>
                  </a:cubicBezTo>
                  <a:cubicBezTo>
                    <a:pt x="1652" y="1581"/>
                    <a:pt x="1652" y="1589"/>
                    <a:pt x="1667" y="1589"/>
                  </a:cubicBezTo>
                  <a:cubicBezTo>
                    <a:pt x="1675" y="1597"/>
                    <a:pt x="1683" y="1597"/>
                    <a:pt x="1691" y="1605"/>
                  </a:cubicBezTo>
                  <a:cubicBezTo>
                    <a:pt x="1715" y="1605"/>
                    <a:pt x="1731" y="1613"/>
                    <a:pt x="1739" y="1613"/>
                  </a:cubicBezTo>
                  <a:cubicBezTo>
                    <a:pt x="1754" y="1621"/>
                    <a:pt x="1770" y="1621"/>
                    <a:pt x="1778" y="1628"/>
                  </a:cubicBezTo>
                  <a:cubicBezTo>
                    <a:pt x="1794" y="1637"/>
                    <a:pt x="1810" y="1652"/>
                    <a:pt x="1810" y="1660"/>
                  </a:cubicBezTo>
                  <a:cubicBezTo>
                    <a:pt x="1810" y="1668"/>
                    <a:pt x="1810" y="1668"/>
                    <a:pt x="1802" y="1676"/>
                  </a:cubicBezTo>
                  <a:cubicBezTo>
                    <a:pt x="1786" y="1676"/>
                    <a:pt x="1786" y="1676"/>
                    <a:pt x="1786" y="1676"/>
                  </a:cubicBezTo>
                  <a:cubicBezTo>
                    <a:pt x="1786" y="1676"/>
                    <a:pt x="1786" y="1684"/>
                    <a:pt x="1794" y="1684"/>
                  </a:cubicBezTo>
                  <a:cubicBezTo>
                    <a:pt x="1802" y="1684"/>
                    <a:pt x="1818" y="1684"/>
                    <a:pt x="1826" y="1684"/>
                  </a:cubicBezTo>
                  <a:cubicBezTo>
                    <a:pt x="1834" y="1684"/>
                    <a:pt x="1834" y="1676"/>
                    <a:pt x="1841" y="1676"/>
                  </a:cubicBezTo>
                  <a:cubicBezTo>
                    <a:pt x="1841" y="1676"/>
                    <a:pt x="1849" y="1684"/>
                    <a:pt x="1857" y="1684"/>
                  </a:cubicBezTo>
                  <a:cubicBezTo>
                    <a:pt x="1857" y="1692"/>
                    <a:pt x="1857" y="1700"/>
                    <a:pt x="1857" y="1700"/>
                  </a:cubicBezTo>
                  <a:cubicBezTo>
                    <a:pt x="1857" y="1708"/>
                    <a:pt x="1857" y="1715"/>
                    <a:pt x="1873" y="1715"/>
                  </a:cubicBezTo>
                  <a:cubicBezTo>
                    <a:pt x="1881" y="1724"/>
                    <a:pt x="1905" y="1715"/>
                    <a:pt x="1913" y="1708"/>
                  </a:cubicBezTo>
                  <a:cubicBezTo>
                    <a:pt x="1920" y="1708"/>
                    <a:pt x="1928" y="1708"/>
                    <a:pt x="1936" y="1708"/>
                  </a:cubicBezTo>
                  <a:close/>
                </a:path>
              </a:pathLst>
            </a:custGeom>
            <a:grpFill/>
            <a:ln>
              <a:solidFill>
                <a:schemeClr val="bg1"/>
              </a:solidFill>
            </a:ln>
            <a:effectLst/>
          </p:spPr>
          <p:txBody>
            <a:bodyPr wrap="none" anchor="ctr"/>
            <a:lstStyle/>
            <a:p>
              <a:endParaRPr lang="en-US" sz="900"/>
            </a:p>
          </p:txBody>
        </p:sp>
        <p:sp>
          <p:nvSpPr>
            <p:cNvPr id="60" name="Freeform 508"/>
            <p:cNvSpPr>
              <a:spLocks noChangeArrowheads="1"/>
            </p:cNvSpPr>
            <p:nvPr/>
          </p:nvSpPr>
          <p:spPr bwMode="auto">
            <a:xfrm>
              <a:off x="12146447" y="3591604"/>
              <a:ext cx="1289534" cy="1463481"/>
            </a:xfrm>
            <a:custGeom>
              <a:avLst/>
              <a:gdLst>
                <a:gd name="T0" fmla="*/ 2055 w 2451"/>
                <a:gd name="T1" fmla="*/ 2712 h 2784"/>
                <a:gd name="T2" fmla="*/ 2055 w 2451"/>
                <a:gd name="T3" fmla="*/ 2712 h 2784"/>
                <a:gd name="T4" fmla="*/ 2023 w 2451"/>
                <a:gd name="T5" fmla="*/ 2601 h 2784"/>
                <a:gd name="T6" fmla="*/ 1936 w 2451"/>
                <a:gd name="T7" fmla="*/ 2475 h 2784"/>
                <a:gd name="T8" fmla="*/ 1778 w 2451"/>
                <a:gd name="T9" fmla="*/ 2316 h 2784"/>
                <a:gd name="T10" fmla="*/ 1691 w 2451"/>
                <a:gd name="T11" fmla="*/ 2293 h 2784"/>
                <a:gd name="T12" fmla="*/ 1659 w 2451"/>
                <a:gd name="T13" fmla="*/ 2277 h 2784"/>
                <a:gd name="T14" fmla="*/ 1596 w 2451"/>
                <a:gd name="T15" fmla="*/ 2229 h 2784"/>
                <a:gd name="T16" fmla="*/ 1509 w 2451"/>
                <a:gd name="T17" fmla="*/ 2174 h 2784"/>
                <a:gd name="T18" fmla="*/ 1470 w 2451"/>
                <a:gd name="T19" fmla="*/ 2071 h 2784"/>
                <a:gd name="T20" fmla="*/ 1494 w 2451"/>
                <a:gd name="T21" fmla="*/ 1969 h 2784"/>
                <a:gd name="T22" fmla="*/ 1494 w 2451"/>
                <a:gd name="T23" fmla="*/ 1889 h 2784"/>
                <a:gd name="T24" fmla="*/ 1485 w 2451"/>
                <a:gd name="T25" fmla="*/ 1787 h 2784"/>
                <a:gd name="T26" fmla="*/ 1438 w 2451"/>
                <a:gd name="T27" fmla="*/ 1724 h 2784"/>
                <a:gd name="T28" fmla="*/ 1485 w 2451"/>
                <a:gd name="T29" fmla="*/ 1613 h 2784"/>
                <a:gd name="T30" fmla="*/ 1612 w 2451"/>
                <a:gd name="T31" fmla="*/ 1542 h 2784"/>
                <a:gd name="T32" fmla="*/ 1612 w 2451"/>
                <a:gd name="T33" fmla="*/ 1360 h 2784"/>
                <a:gd name="T34" fmla="*/ 1604 w 2451"/>
                <a:gd name="T35" fmla="*/ 1249 h 2784"/>
                <a:gd name="T36" fmla="*/ 1675 w 2451"/>
                <a:gd name="T37" fmla="*/ 1186 h 2784"/>
                <a:gd name="T38" fmla="*/ 1691 w 2451"/>
                <a:gd name="T39" fmla="*/ 1154 h 2784"/>
                <a:gd name="T40" fmla="*/ 2071 w 2451"/>
                <a:gd name="T41" fmla="*/ 791 h 2784"/>
                <a:gd name="T42" fmla="*/ 2268 w 2451"/>
                <a:gd name="T43" fmla="*/ 672 h 2784"/>
                <a:gd name="T44" fmla="*/ 2450 w 2451"/>
                <a:gd name="T45" fmla="*/ 570 h 2784"/>
                <a:gd name="T46" fmla="*/ 2339 w 2451"/>
                <a:gd name="T47" fmla="*/ 577 h 2784"/>
                <a:gd name="T48" fmla="*/ 2268 w 2451"/>
                <a:gd name="T49" fmla="*/ 522 h 2784"/>
                <a:gd name="T50" fmla="*/ 2110 w 2451"/>
                <a:gd name="T51" fmla="*/ 546 h 2784"/>
                <a:gd name="T52" fmla="*/ 2062 w 2451"/>
                <a:gd name="T53" fmla="*/ 546 h 2784"/>
                <a:gd name="T54" fmla="*/ 2007 w 2451"/>
                <a:gd name="T55" fmla="*/ 475 h 2784"/>
                <a:gd name="T56" fmla="*/ 1865 w 2451"/>
                <a:gd name="T57" fmla="*/ 601 h 2784"/>
                <a:gd name="T58" fmla="*/ 1731 w 2451"/>
                <a:gd name="T59" fmla="*/ 538 h 2784"/>
                <a:gd name="T60" fmla="*/ 1620 w 2451"/>
                <a:gd name="T61" fmla="*/ 443 h 2784"/>
                <a:gd name="T62" fmla="*/ 1565 w 2451"/>
                <a:gd name="T63" fmla="*/ 506 h 2784"/>
                <a:gd name="T64" fmla="*/ 1501 w 2451"/>
                <a:gd name="T65" fmla="*/ 435 h 2784"/>
                <a:gd name="T66" fmla="*/ 1351 w 2451"/>
                <a:gd name="T67" fmla="*/ 332 h 2784"/>
                <a:gd name="T68" fmla="*/ 1154 w 2451"/>
                <a:gd name="T69" fmla="*/ 395 h 2784"/>
                <a:gd name="T70" fmla="*/ 1066 w 2451"/>
                <a:gd name="T71" fmla="*/ 388 h 2784"/>
                <a:gd name="T72" fmla="*/ 956 w 2451"/>
                <a:gd name="T73" fmla="*/ 356 h 2784"/>
                <a:gd name="T74" fmla="*/ 901 w 2451"/>
                <a:gd name="T75" fmla="*/ 332 h 2784"/>
                <a:gd name="T76" fmla="*/ 806 w 2451"/>
                <a:gd name="T77" fmla="*/ 301 h 2784"/>
                <a:gd name="T78" fmla="*/ 790 w 2451"/>
                <a:gd name="T79" fmla="*/ 166 h 2784"/>
                <a:gd name="T80" fmla="*/ 766 w 2451"/>
                <a:gd name="T81" fmla="*/ 48 h 2784"/>
                <a:gd name="T82" fmla="*/ 679 w 2451"/>
                <a:gd name="T83" fmla="*/ 0 h 2784"/>
                <a:gd name="T84" fmla="*/ 648 w 2451"/>
                <a:gd name="T85" fmla="*/ 119 h 2784"/>
                <a:gd name="T86" fmla="*/ 632 w 2451"/>
                <a:gd name="T87" fmla="*/ 151 h 2784"/>
                <a:gd name="T88" fmla="*/ 0 w 2451"/>
                <a:gd name="T89" fmla="*/ 182 h 2784"/>
                <a:gd name="T90" fmla="*/ 32 w 2451"/>
                <a:gd name="T91" fmla="*/ 293 h 2784"/>
                <a:gd name="T92" fmla="*/ 48 w 2451"/>
                <a:gd name="T93" fmla="*/ 372 h 2784"/>
                <a:gd name="T94" fmla="*/ 32 w 2451"/>
                <a:gd name="T95" fmla="*/ 585 h 2784"/>
                <a:gd name="T96" fmla="*/ 119 w 2451"/>
                <a:gd name="T97" fmla="*/ 830 h 2784"/>
                <a:gd name="T98" fmla="*/ 119 w 2451"/>
                <a:gd name="T99" fmla="*/ 1012 h 2784"/>
                <a:gd name="T100" fmla="*/ 127 w 2451"/>
                <a:gd name="T101" fmla="*/ 1162 h 2784"/>
                <a:gd name="T102" fmla="*/ 158 w 2451"/>
                <a:gd name="T103" fmla="*/ 1384 h 2784"/>
                <a:gd name="T104" fmla="*/ 205 w 2451"/>
                <a:gd name="T105" fmla="*/ 1439 h 2784"/>
                <a:gd name="T106" fmla="*/ 213 w 2451"/>
                <a:gd name="T107" fmla="*/ 1605 h 2784"/>
                <a:gd name="T108" fmla="*/ 158 w 2451"/>
                <a:gd name="T109" fmla="*/ 1739 h 2784"/>
                <a:gd name="T110" fmla="*/ 135 w 2451"/>
                <a:gd name="T111" fmla="*/ 1803 h 2784"/>
                <a:gd name="T112" fmla="*/ 158 w 2451"/>
                <a:gd name="T113" fmla="*/ 1858 h 2784"/>
                <a:gd name="T114" fmla="*/ 205 w 2451"/>
                <a:gd name="T115" fmla="*/ 1898 h 2784"/>
                <a:gd name="T116" fmla="*/ 260 w 2451"/>
                <a:gd name="T117" fmla="*/ 1913 h 2784"/>
                <a:gd name="T118" fmla="*/ 260 w 2451"/>
                <a:gd name="T119" fmla="*/ 2767 h 2784"/>
                <a:gd name="T120" fmla="*/ 2055 w 2451"/>
                <a:gd name="T121" fmla="*/ 2712 h 2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451" h="2784">
                  <a:moveTo>
                    <a:pt x="2055" y="2712"/>
                  </a:moveTo>
                  <a:lnTo>
                    <a:pt x="2055" y="2712"/>
                  </a:lnTo>
                  <a:cubicBezTo>
                    <a:pt x="2039" y="2680"/>
                    <a:pt x="2023" y="2641"/>
                    <a:pt x="2023" y="2601"/>
                  </a:cubicBezTo>
                  <a:cubicBezTo>
                    <a:pt x="2031" y="2538"/>
                    <a:pt x="1968" y="2475"/>
                    <a:pt x="1936" y="2475"/>
                  </a:cubicBezTo>
                  <a:cubicBezTo>
                    <a:pt x="1905" y="2467"/>
                    <a:pt x="1841" y="2380"/>
                    <a:pt x="1778" y="2316"/>
                  </a:cubicBezTo>
                  <a:cubicBezTo>
                    <a:pt x="1746" y="2285"/>
                    <a:pt x="1715" y="2293"/>
                    <a:pt x="1691" y="2293"/>
                  </a:cubicBezTo>
                  <a:cubicBezTo>
                    <a:pt x="1675" y="2293"/>
                    <a:pt x="1667" y="2293"/>
                    <a:pt x="1659" y="2277"/>
                  </a:cubicBezTo>
                  <a:cubicBezTo>
                    <a:pt x="1651" y="2238"/>
                    <a:pt x="1628" y="2253"/>
                    <a:pt x="1596" y="2229"/>
                  </a:cubicBezTo>
                  <a:cubicBezTo>
                    <a:pt x="1572" y="2214"/>
                    <a:pt x="1525" y="2214"/>
                    <a:pt x="1509" y="2174"/>
                  </a:cubicBezTo>
                  <a:cubicBezTo>
                    <a:pt x="1501" y="2143"/>
                    <a:pt x="1454" y="2143"/>
                    <a:pt x="1470" y="2071"/>
                  </a:cubicBezTo>
                  <a:cubicBezTo>
                    <a:pt x="1494" y="2008"/>
                    <a:pt x="1494" y="2016"/>
                    <a:pt x="1494" y="1969"/>
                  </a:cubicBezTo>
                  <a:cubicBezTo>
                    <a:pt x="1485" y="1929"/>
                    <a:pt x="1470" y="1921"/>
                    <a:pt x="1494" y="1889"/>
                  </a:cubicBezTo>
                  <a:cubicBezTo>
                    <a:pt x="1525" y="1866"/>
                    <a:pt x="1517" y="1811"/>
                    <a:pt x="1485" y="1787"/>
                  </a:cubicBezTo>
                  <a:cubicBezTo>
                    <a:pt x="1454" y="1771"/>
                    <a:pt x="1406" y="1771"/>
                    <a:pt x="1438" y="1724"/>
                  </a:cubicBezTo>
                  <a:cubicBezTo>
                    <a:pt x="1470" y="1668"/>
                    <a:pt x="1446" y="1652"/>
                    <a:pt x="1485" y="1613"/>
                  </a:cubicBezTo>
                  <a:cubicBezTo>
                    <a:pt x="1533" y="1581"/>
                    <a:pt x="1580" y="1597"/>
                    <a:pt x="1612" y="1542"/>
                  </a:cubicBezTo>
                  <a:cubicBezTo>
                    <a:pt x="1651" y="1487"/>
                    <a:pt x="1620" y="1399"/>
                    <a:pt x="1612" y="1360"/>
                  </a:cubicBezTo>
                  <a:cubicBezTo>
                    <a:pt x="1612" y="1321"/>
                    <a:pt x="1588" y="1257"/>
                    <a:pt x="1604" y="1249"/>
                  </a:cubicBezTo>
                  <a:cubicBezTo>
                    <a:pt x="1620" y="1249"/>
                    <a:pt x="1675" y="1186"/>
                    <a:pt x="1675" y="1186"/>
                  </a:cubicBezTo>
                  <a:cubicBezTo>
                    <a:pt x="1667" y="1178"/>
                    <a:pt x="1667" y="1178"/>
                    <a:pt x="1691" y="1154"/>
                  </a:cubicBezTo>
                  <a:cubicBezTo>
                    <a:pt x="1731" y="1131"/>
                    <a:pt x="2039" y="862"/>
                    <a:pt x="2071" y="791"/>
                  </a:cubicBezTo>
                  <a:cubicBezTo>
                    <a:pt x="2102" y="728"/>
                    <a:pt x="2205" y="696"/>
                    <a:pt x="2268" y="672"/>
                  </a:cubicBezTo>
                  <a:cubicBezTo>
                    <a:pt x="2300" y="664"/>
                    <a:pt x="2379" y="633"/>
                    <a:pt x="2450" y="570"/>
                  </a:cubicBezTo>
                  <a:cubicBezTo>
                    <a:pt x="2411" y="570"/>
                    <a:pt x="2363" y="577"/>
                    <a:pt x="2339" y="577"/>
                  </a:cubicBezTo>
                  <a:cubicBezTo>
                    <a:pt x="2316" y="577"/>
                    <a:pt x="2300" y="538"/>
                    <a:pt x="2268" y="522"/>
                  </a:cubicBezTo>
                  <a:cubicBezTo>
                    <a:pt x="2244" y="506"/>
                    <a:pt x="2142" y="538"/>
                    <a:pt x="2110" y="546"/>
                  </a:cubicBezTo>
                  <a:cubicBezTo>
                    <a:pt x="2078" y="554"/>
                    <a:pt x="2062" y="570"/>
                    <a:pt x="2062" y="546"/>
                  </a:cubicBezTo>
                  <a:cubicBezTo>
                    <a:pt x="2055" y="522"/>
                    <a:pt x="2039" y="490"/>
                    <a:pt x="2007" y="475"/>
                  </a:cubicBezTo>
                  <a:cubicBezTo>
                    <a:pt x="1976" y="451"/>
                    <a:pt x="1896" y="570"/>
                    <a:pt x="1865" y="601"/>
                  </a:cubicBezTo>
                  <a:cubicBezTo>
                    <a:pt x="1825" y="633"/>
                    <a:pt x="1754" y="577"/>
                    <a:pt x="1731" y="538"/>
                  </a:cubicBezTo>
                  <a:cubicBezTo>
                    <a:pt x="1707" y="498"/>
                    <a:pt x="1644" y="459"/>
                    <a:pt x="1620" y="443"/>
                  </a:cubicBezTo>
                  <a:cubicBezTo>
                    <a:pt x="1596" y="427"/>
                    <a:pt x="1596" y="498"/>
                    <a:pt x="1565" y="506"/>
                  </a:cubicBezTo>
                  <a:cubicBezTo>
                    <a:pt x="1533" y="514"/>
                    <a:pt x="1525" y="482"/>
                    <a:pt x="1501" y="435"/>
                  </a:cubicBezTo>
                  <a:cubicBezTo>
                    <a:pt x="1478" y="388"/>
                    <a:pt x="1422" y="364"/>
                    <a:pt x="1351" y="332"/>
                  </a:cubicBezTo>
                  <a:cubicBezTo>
                    <a:pt x="1280" y="301"/>
                    <a:pt x="1193" y="364"/>
                    <a:pt x="1154" y="395"/>
                  </a:cubicBezTo>
                  <a:cubicBezTo>
                    <a:pt x="1114" y="419"/>
                    <a:pt x="1090" y="427"/>
                    <a:pt x="1066" y="388"/>
                  </a:cubicBezTo>
                  <a:cubicBezTo>
                    <a:pt x="1043" y="356"/>
                    <a:pt x="972" y="364"/>
                    <a:pt x="956" y="356"/>
                  </a:cubicBezTo>
                  <a:cubicBezTo>
                    <a:pt x="932" y="348"/>
                    <a:pt x="956" y="309"/>
                    <a:pt x="901" y="332"/>
                  </a:cubicBezTo>
                  <a:cubicBezTo>
                    <a:pt x="845" y="356"/>
                    <a:pt x="837" y="324"/>
                    <a:pt x="806" y="301"/>
                  </a:cubicBezTo>
                  <a:cubicBezTo>
                    <a:pt x="766" y="285"/>
                    <a:pt x="806" y="182"/>
                    <a:pt x="790" y="166"/>
                  </a:cubicBezTo>
                  <a:cubicBezTo>
                    <a:pt x="782" y="151"/>
                    <a:pt x="766" y="87"/>
                    <a:pt x="766" y="48"/>
                  </a:cubicBezTo>
                  <a:cubicBezTo>
                    <a:pt x="758" y="16"/>
                    <a:pt x="719" y="0"/>
                    <a:pt x="679" y="0"/>
                  </a:cubicBezTo>
                  <a:cubicBezTo>
                    <a:pt x="640" y="0"/>
                    <a:pt x="648" y="79"/>
                    <a:pt x="648" y="119"/>
                  </a:cubicBezTo>
                  <a:cubicBezTo>
                    <a:pt x="655" y="151"/>
                    <a:pt x="632" y="151"/>
                    <a:pt x="632" y="151"/>
                  </a:cubicBezTo>
                  <a:cubicBezTo>
                    <a:pt x="426" y="166"/>
                    <a:pt x="213" y="174"/>
                    <a:pt x="0" y="182"/>
                  </a:cubicBezTo>
                  <a:cubicBezTo>
                    <a:pt x="0" y="222"/>
                    <a:pt x="16" y="277"/>
                    <a:pt x="32" y="293"/>
                  </a:cubicBezTo>
                  <a:cubicBezTo>
                    <a:pt x="56" y="324"/>
                    <a:pt x="56" y="348"/>
                    <a:pt x="48" y="372"/>
                  </a:cubicBezTo>
                  <a:cubicBezTo>
                    <a:pt x="40" y="388"/>
                    <a:pt x="0" y="490"/>
                    <a:pt x="32" y="585"/>
                  </a:cubicBezTo>
                  <a:cubicBezTo>
                    <a:pt x="63" y="680"/>
                    <a:pt x="103" y="799"/>
                    <a:pt x="119" y="830"/>
                  </a:cubicBezTo>
                  <a:cubicBezTo>
                    <a:pt x="143" y="862"/>
                    <a:pt x="127" y="941"/>
                    <a:pt x="119" y="1012"/>
                  </a:cubicBezTo>
                  <a:cubicBezTo>
                    <a:pt x="111" y="1083"/>
                    <a:pt x="127" y="1115"/>
                    <a:pt x="127" y="1162"/>
                  </a:cubicBezTo>
                  <a:cubicBezTo>
                    <a:pt x="127" y="1218"/>
                    <a:pt x="158" y="1344"/>
                    <a:pt x="158" y="1384"/>
                  </a:cubicBezTo>
                  <a:cubicBezTo>
                    <a:pt x="158" y="1415"/>
                    <a:pt x="190" y="1415"/>
                    <a:pt x="205" y="1439"/>
                  </a:cubicBezTo>
                  <a:cubicBezTo>
                    <a:pt x="221" y="1455"/>
                    <a:pt x="205" y="1558"/>
                    <a:pt x="213" y="1605"/>
                  </a:cubicBezTo>
                  <a:cubicBezTo>
                    <a:pt x="221" y="1645"/>
                    <a:pt x="182" y="1724"/>
                    <a:pt x="158" y="1739"/>
                  </a:cubicBezTo>
                  <a:cubicBezTo>
                    <a:pt x="127" y="1755"/>
                    <a:pt x="119" y="1787"/>
                    <a:pt x="135" y="1803"/>
                  </a:cubicBezTo>
                  <a:cubicBezTo>
                    <a:pt x="150" y="1818"/>
                    <a:pt x="158" y="1818"/>
                    <a:pt x="158" y="1858"/>
                  </a:cubicBezTo>
                  <a:cubicBezTo>
                    <a:pt x="158" y="1889"/>
                    <a:pt x="182" y="1898"/>
                    <a:pt x="205" y="1898"/>
                  </a:cubicBezTo>
                  <a:cubicBezTo>
                    <a:pt x="229" y="1898"/>
                    <a:pt x="260" y="1913"/>
                    <a:pt x="260" y="1913"/>
                  </a:cubicBezTo>
                  <a:cubicBezTo>
                    <a:pt x="260" y="2767"/>
                    <a:pt x="260" y="2767"/>
                    <a:pt x="260" y="2767"/>
                  </a:cubicBezTo>
                  <a:cubicBezTo>
                    <a:pt x="260" y="2767"/>
                    <a:pt x="1438" y="2783"/>
                    <a:pt x="2055" y="2712"/>
                  </a:cubicBezTo>
                </a:path>
              </a:pathLst>
            </a:custGeom>
            <a:grpFill/>
            <a:ln>
              <a:solidFill>
                <a:schemeClr val="bg1"/>
              </a:solidFill>
            </a:ln>
            <a:effectLst/>
          </p:spPr>
          <p:txBody>
            <a:bodyPr wrap="none" anchor="ctr"/>
            <a:lstStyle/>
            <a:p>
              <a:endParaRPr lang="en-US" sz="900"/>
            </a:p>
          </p:txBody>
        </p:sp>
        <p:sp>
          <p:nvSpPr>
            <p:cNvPr id="61" name="Freeform 509"/>
            <p:cNvSpPr>
              <a:spLocks noChangeArrowheads="1"/>
            </p:cNvSpPr>
            <p:nvPr/>
          </p:nvSpPr>
          <p:spPr bwMode="auto">
            <a:xfrm>
              <a:off x="12144127" y="3591604"/>
              <a:ext cx="1296493" cy="1461163"/>
            </a:xfrm>
            <a:custGeom>
              <a:avLst/>
              <a:gdLst>
                <a:gd name="T0" fmla="*/ 260 w 2467"/>
                <a:gd name="T1" fmla="*/ 2767 h 2776"/>
                <a:gd name="T2" fmla="*/ 151 w 2467"/>
                <a:gd name="T3" fmla="*/ 1818 h 2776"/>
                <a:gd name="T4" fmla="*/ 221 w 2467"/>
                <a:gd name="T5" fmla="*/ 1605 h 2776"/>
                <a:gd name="T6" fmla="*/ 166 w 2467"/>
                <a:gd name="T7" fmla="*/ 1384 h 2776"/>
                <a:gd name="T8" fmla="*/ 127 w 2467"/>
                <a:gd name="T9" fmla="*/ 1012 h 2776"/>
                <a:gd name="T10" fmla="*/ 40 w 2467"/>
                <a:gd name="T11" fmla="*/ 301 h 2776"/>
                <a:gd name="T12" fmla="*/ 640 w 2467"/>
                <a:gd name="T13" fmla="*/ 151 h 2776"/>
                <a:gd name="T14" fmla="*/ 687 w 2467"/>
                <a:gd name="T15" fmla="*/ 0 h 2776"/>
                <a:gd name="T16" fmla="*/ 814 w 2467"/>
                <a:gd name="T17" fmla="*/ 301 h 2776"/>
                <a:gd name="T18" fmla="*/ 932 w 2467"/>
                <a:gd name="T19" fmla="*/ 324 h 2776"/>
                <a:gd name="T20" fmla="*/ 1082 w 2467"/>
                <a:gd name="T21" fmla="*/ 388 h 2776"/>
                <a:gd name="T22" fmla="*/ 1320 w 2467"/>
                <a:gd name="T23" fmla="*/ 317 h 2776"/>
                <a:gd name="T24" fmla="*/ 1565 w 2467"/>
                <a:gd name="T25" fmla="*/ 506 h 2776"/>
                <a:gd name="T26" fmla="*/ 1628 w 2467"/>
                <a:gd name="T27" fmla="*/ 435 h 2776"/>
                <a:gd name="T28" fmla="*/ 1873 w 2467"/>
                <a:gd name="T29" fmla="*/ 601 h 2776"/>
                <a:gd name="T30" fmla="*/ 2070 w 2467"/>
                <a:gd name="T31" fmla="*/ 546 h 2776"/>
                <a:gd name="T32" fmla="*/ 2142 w 2467"/>
                <a:gd name="T33" fmla="*/ 538 h 2776"/>
                <a:gd name="T34" fmla="*/ 2347 w 2467"/>
                <a:gd name="T35" fmla="*/ 570 h 2776"/>
                <a:gd name="T36" fmla="*/ 2276 w 2467"/>
                <a:gd name="T37" fmla="*/ 680 h 2776"/>
                <a:gd name="T38" fmla="*/ 1707 w 2467"/>
                <a:gd name="T39" fmla="*/ 1162 h 2776"/>
                <a:gd name="T40" fmla="*/ 1683 w 2467"/>
                <a:gd name="T41" fmla="*/ 1186 h 2776"/>
                <a:gd name="T42" fmla="*/ 1628 w 2467"/>
                <a:gd name="T43" fmla="*/ 1392 h 2776"/>
                <a:gd name="T44" fmla="*/ 1470 w 2467"/>
                <a:gd name="T45" fmla="*/ 1668 h 2776"/>
                <a:gd name="T46" fmla="*/ 1493 w 2467"/>
                <a:gd name="T47" fmla="*/ 1787 h 2776"/>
                <a:gd name="T48" fmla="*/ 1502 w 2467"/>
                <a:gd name="T49" fmla="*/ 1969 h 2776"/>
                <a:gd name="T50" fmla="*/ 1525 w 2467"/>
                <a:gd name="T51" fmla="*/ 2174 h 2776"/>
                <a:gd name="T52" fmla="*/ 1675 w 2467"/>
                <a:gd name="T53" fmla="*/ 2277 h 2776"/>
                <a:gd name="T54" fmla="*/ 1786 w 2467"/>
                <a:gd name="T55" fmla="*/ 2316 h 2776"/>
                <a:gd name="T56" fmla="*/ 2063 w 2467"/>
                <a:gd name="T57" fmla="*/ 2712 h 2776"/>
                <a:gd name="T58" fmla="*/ 268 w 2467"/>
                <a:gd name="T59" fmla="*/ 2759 h 2776"/>
                <a:gd name="T60" fmla="*/ 2031 w 2467"/>
                <a:gd name="T61" fmla="*/ 2601 h 2776"/>
                <a:gd name="T62" fmla="*/ 1715 w 2467"/>
                <a:gd name="T63" fmla="*/ 2293 h 2776"/>
                <a:gd name="T64" fmla="*/ 1628 w 2467"/>
                <a:gd name="T65" fmla="*/ 2245 h 2776"/>
                <a:gd name="T66" fmla="*/ 1493 w 2467"/>
                <a:gd name="T67" fmla="*/ 2151 h 2776"/>
                <a:gd name="T68" fmla="*/ 1486 w 2467"/>
                <a:gd name="T69" fmla="*/ 1937 h 2776"/>
                <a:gd name="T70" fmla="*/ 1462 w 2467"/>
                <a:gd name="T71" fmla="*/ 1779 h 2776"/>
                <a:gd name="T72" fmla="*/ 1493 w 2467"/>
                <a:gd name="T73" fmla="*/ 1613 h 2776"/>
                <a:gd name="T74" fmla="*/ 1620 w 2467"/>
                <a:gd name="T75" fmla="*/ 1360 h 2776"/>
                <a:gd name="T76" fmla="*/ 1699 w 2467"/>
                <a:gd name="T77" fmla="*/ 1154 h 2776"/>
                <a:gd name="T78" fmla="*/ 2276 w 2467"/>
                <a:gd name="T79" fmla="*/ 672 h 2776"/>
                <a:gd name="T80" fmla="*/ 2276 w 2467"/>
                <a:gd name="T81" fmla="*/ 530 h 2776"/>
                <a:gd name="T82" fmla="*/ 2094 w 2467"/>
                <a:gd name="T83" fmla="*/ 554 h 2776"/>
                <a:gd name="T84" fmla="*/ 2007 w 2467"/>
                <a:gd name="T85" fmla="*/ 475 h 2776"/>
                <a:gd name="T86" fmla="*/ 1739 w 2467"/>
                <a:gd name="T87" fmla="*/ 538 h 2776"/>
                <a:gd name="T88" fmla="*/ 1604 w 2467"/>
                <a:gd name="T89" fmla="*/ 467 h 2776"/>
                <a:gd name="T90" fmla="*/ 1502 w 2467"/>
                <a:gd name="T91" fmla="*/ 435 h 2776"/>
                <a:gd name="T92" fmla="*/ 1162 w 2467"/>
                <a:gd name="T93" fmla="*/ 395 h 2776"/>
                <a:gd name="T94" fmla="*/ 964 w 2467"/>
                <a:gd name="T95" fmla="*/ 356 h 2776"/>
                <a:gd name="T96" fmla="*/ 877 w 2467"/>
                <a:gd name="T97" fmla="*/ 348 h 2776"/>
                <a:gd name="T98" fmla="*/ 798 w 2467"/>
                <a:gd name="T99" fmla="*/ 166 h 2776"/>
                <a:gd name="T100" fmla="*/ 663 w 2467"/>
                <a:gd name="T101" fmla="*/ 119 h 2776"/>
                <a:gd name="T102" fmla="*/ 40 w 2467"/>
                <a:gd name="T103" fmla="*/ 293 h 2776"/>
                <a:gd name="T104" fmla="*/ 135 w 2467"/>
                <a:gd name="T105" fmla="*/ 1012 h 2776"/>
                <a:gd name="T106" fmla="*/ 174 w 2467"/>
                <a:gd name="T107" fmla="*/ 1384 h 2776"/>
                <a:gd name="T108" fmla="*/ 229 w 2467"/>
                <a:gd name="T109" fmla="*/ 1597 h 2776"/>
                <a:gd name="T110" fmla="*/ 158 w 2467"/>
                <a:gd name="T111" fmla="*/ 1811 h 2776"/>
                <a:gd name="T112" fmla="*/ 268 w 2467"/>
                <a:gd name="T113" fmla="*/ 1913 h 2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67" h="2776">
                  <a:moveTo>
                    <a:pt x="553" y="2775"/>
                  </a:moveTo>
                  <a:lnTo>
                    <a:pt x="553" y="2775"/>
                  </a:lnTo>
                  <a:cubicBezTo>
                    <a:pt x="379" y="2775"/>
                    <a:pt x="268" y="2767"/>
                    <a:pt x="268" y="2767"/>
                  </a:cubicBezTo>
                  <a:cubicBezTo>
                    <a:pt x="260" y="2767"/>
                    <a:pt x="260" y="2767"/>
                    <a:pt x="260" y="2767"/>
                  </a:cubicBezTo>
                  <a:cubicBezTo>
                    <a:pt x="260" y="1913"/>
                    <a:pt x="260" y="1913"/>
                    <a:pt x="260" y="1913"/>
                  </a:cubicBezTo>
                  <a:cubicBezTo>
                    <a:pt x="252" y="1913"/>
                    <a:pt x="229" y="1898"/>
                    <a:pt x="213" y="1898"/>
                  </a:cubicBezTo>
                  <a:cubicBezTo>
                    <a:pt x="190" y="1898"/>
                    <a:pt x="166" y="1889"/>
                    <a:pt x="166" y="1858"/>
                  </a:cubicBezTo>
                  <a:cubicBezTo>
                    <a:pt x="166" y="1834"/>
                    <a:pt x="158" y="1826"/>
                    <a:pt x="151" y="1818"/>
                  </a:cubicBezTo>
                  <a:lnTo>
                    <a:pt x="143" y="1811"/>
                  </a:lnTo>
                  <a:cubicBezTo>
                    <a:pt x="135" y="1795"/>
                    <a:pt x="135" y="1787"/>
                    <a:pt x="135" y="1771"/>
                  </a:cubicBezTo>
                  <a:cubicBezTo>
                    <a:pt x="135" y="1763"/>
                    <a:pt x="151" y="1747"/>
                    <a:pt x="158" y="1739"/>
                  </a:cubicBezTo>
                  <a:cubicBezTo>
                    <a:pt x="190" y="1724"/>
                    <a:pt x="229" y="1645"/>
                    <a:pt x="221" y="1605"/>
                  </a:cubicBezTo>
                  <a:cubicBezTo>
                    <a:pt x="213" y="1581"/>
                    <a:pt x="213" y="1550"/>
                    <a:pt x="221" y="1526"/>
                  </a:cubicBezTo>
                  <a:cubicBezTo>
                    <a:pt x="221" y="1487"/>
                    <a:pt x="221" y="1447"/>
                    <a:pt x="213" y="1439"/>
                  </a:cubicBezTo>
                  <a:cubicBezTo>
                    <a:pt x="205" y="1431"/>
                    <a:pt x="198" y="1431"/>
                    <a:pt x="198" y="1423"/>
                  </a:cubicBezTo>
                  <a:cubicBezTo>
                    <a:pt x="182" y="1415"/>
                    <a:pt x="166" y="1407"/>
                    <a:pt x="166" y="1384"/>
                  </a:cubicBezTo>
                  <a:cubicBezTo>
                    <a:pt x="166" y="1360"/>
                    <a:pt x="158" y="1328"/>
                    <a:pt x="151" y="1289"/>
                  </a:cubicBezTo>
                  <a:cubicBezTo>
                    <a:pt x="143" y="1241"/>
                    <a:pt x="135" y="1194"/>
                    <a:pt x="135" y="1162"/>
                  </a:cubicBezTo>
                  <a:cubicBezTo>
                    <a:pt x="135" y="1147"/>
                    <a:pt x="135" y="1131"/>
                    <a:pt x="127" y="1115"/>
                  </a:cubicBezTo>
                  <a:cubicBezTo>
                    <a:pt x="127" y="1083"/>
                    <a:pt x="119" y="1060"/>
                    <a:pt x="127" y="1012"/>
                  </a:cubicBezTo>
                  <a:cubicBezTo>
                    <a:pt x="135" y="949"/>
                    <a:pt x="143" y="862"/>
                    <a:pt x="127" y="830"/>
                  </a:cubicBezTo>
                  <a:cubicBezTo>
                    <a:pt x="111" y="799"/>
                    <a:pt x="64" y="672"/>
                    <a:pt x="40" y="585"/>
                  </a:cubicBezTo>
                  <a:cubicBezTo>
                    <a:pt x="0" y="482"/>
                    <a:pt x="48" y="372"/>
                    <a:pt x="48" y="364"/>
                  </a:cubicBezTo>
                  <a:cubicBezTo>
                    <a:pt x="64" y="340"/>
                    <a:pt x="56" y="317"/>
                    <a:pt x="40" y="301"/>
                  </a:cubicBezTo>
                  <a:cubicBezTo>
                    <a:pt x="24" y="277"/>
                    <a:pt x="8" y="222"/>
                    <a:pt x="8" y="182"/>
                  </a:cubicBezTo>
                  <a:cubicBezTo>
                    <a:pt x="8" y="174"/>
                    <a:pt x="8" y="174"/>
                    <a:pt x="8" y="174"/>
                  </a:cubicBezTo>
                  <a:lnTo>
                    <a:pt x="8" y="174"/>
                  </a:lnTo>
                  <a:cubicBezTo>
                    <a:pt x="229" y="174"/>
                    <a:pt x="442" y="158"/>
                    <a:pt x="640" y="151"/>
                  </a:cubicBezTo>
                  <a:cubicBezTo>
                    <a:pt x="640" y="151"/>
                    <a:pt x="648" y="151"/>
                    <a:pt x="648" y="142"/>
                  </a:cubicBezTo>
                  <a:cubicBezTo>
                    <a:pt x="656" y="142"/>
                    <a:pt x="656" y="135"/>
                    <a:pt x="656" y="119"/>
                  </a:cubicBezTo>
                  <a:cubicBezTo>
                    <a:pt x="648" y="64"/>
                    <a:pt x="648" y="24"/>
                    <a:pt x="663" y="8"/>
                  </a:cubicBezTo>
                  <a:cubicBezTo>
                    <a:pt x="671" y="0"/>
                    <a:pt x="679" y="0"/>
                    <a:pt x="687" y="0"/>
                  </a:cubicBezTo>
                  <a:cubicBezTo>
                    <a:pt x="743" y="0"/>
                    <a:pt x="774" y="16"/>
                    <a:pt x="774" y="48"/>
                  </a:cubicBezTo>
                  <a:cubicBezTo>
                    <a:pt x="782" y="95"/>
                    <a:pt x="790" y="151"/>
                    <a:pt x="806" y="166"/>
                  </a:cubicBezTo>
                  <a:cubicBezTo>
                    <a:pt x="814" y="174"/>
                    <a:pt x="806" y="190"/>
                    <a:pt x="806" y="214"/>
                  </a:cubicBezTo>
                  <a:cubicBezTo>
                    <a:pt x="798" y="245"/>
                    <a:pt x="790" y="285"/>
                    <a:pt x="814" y="301"/>
                  </a:cubicBezTo>
                  <a:cubicBezTo>
                    <a:pt x="822" y="301"/>
                    <a:pt x="829" y="309"/>
                    <a:pt x="837" y="317"/>
                  </a:cubicBezTo>
                  <a:cubicBezTo>
                    <a:pt x="853" y="324"/>
                    <a:pt x="861" y="340"/>
                    <a:pt x="877" y="340"/>
                  </a:cubicBezTo>
                  <a:cubicBezTo>
                    <a:pt x="885" y="340"/>
                    <a:pt x="893" y="332"/>
                    <a:pt x="909" y="332"/>
                  </a:cubicBezTo>
                  <a:cubicBezTo>
                    <a:pt x="916" y="324"/>
                    <a:pt x="924" y="324"/>
                    <a:pt x="932" y="324"/>
                  </a:cubicBezTo>
                  <a:cubicBezTo>
                    <a:pt x="948" y="324"/>
                    <a:pt x="956" y="332"/>
                    <a:pt x="956" y="340"/>
                  </a:cubicBezTo>
                  <a:cubicBezTo>
                    <a:pt x="956" y="348"/>
                    <a:pt x="956" y="348"/>
                    <a:pt x="964" y="348"/>
                  </a:cubicBezTo>
                  <a:cubicBezTo>
                    <a:pt x="972" y="356"/>
                    <a:pt x="980" y="356"/>
                    <a:pt x="987" y="356"/>
                  </a:cubicBezTo>
                  <a:cubicBezTo>
                    <a:pt x="1019" y="356"/>
                    <a:pt x="1067" y="356"/>
                    <a:pt x="1082" y="388"/>
                  </a:cubicBezTo>
                  <a:cubicBezTo>
                    <a:pt x="1090" y="404"/>
                    <a:pt x="1098" y="411"/>
                    <a:pt x="1114" y="411"/>
                  </a:cubicBezTo>
                  <a:cubicBezTo>
                    <a:pt x="1122" y="411"/>
                    <a:pt x="1138" y="404"/>
                    <a:pt x="1162" y="388"/>
                  </a:cubicBezTo>
                  <a:cubicBezTo>
                    <a:pt x="1169" y="388"/>
                    <a:pt x="1177" y="380"/>
                    <a:pt x="1185" y="372"/>
                  </a:cubicBezTo>
                  <a:cubicBezTo>
                    <a:pt x="1217" y="348"/>
                    <a:pt x="1264" y="317"/>
                    <a:pt x="1320" y="317"/>
                  </a:cubicBezTo>
                  <a:cubicBezTo>
                    <a:pt x="1335" y="317"/>
                    <a:pt x="1351" y="317"/>
                    <a:pt x="1359" y="324"/>
                  </a:cubicBezTo>
                  <a:cubicBezTo>
                    <a:pt x="1430" y="356"/>
                    <a:pt x="1486" y="388"/>
                    <a:pt x="1509" y="435"/>
                  </a:cubicBezTo>
                  <a:cubicBezTo>
                    <a:pt x="1517" y="443"/>
                    <a:pt x="1517" y="443"/>
                    <a:pt x="1517" y="451"/>
                  </a:cubicBezTo>
                  <a:cubicBezTo>
                    <a:pt x="1533" y="482"/>
                    <a:pt x="1541" y="506"/>
                    <a:pt x="1565" y="506"/>
                  </a:cubicBezTo>
                  <a:cubicBezTo>
                    <a:pt x="1565" y="506"/>
                    <a:pt x="1573" y="506"/>
                    <a:pt x="1573" y="498"/>
                  </a:cubicBezTo>
                  <a:cubicBezTo>
                    <a:pt x="1588" y="498"/>
                    <a:pt x="1596" y="482"/>
                    <a:pt x="1604" y="459"/>
                  </a:cubicBezTo>
                  <a:cubicBezTo>
                    <a:pt x="1604" y="451"/>
                    <a:pt x="1612" y="435"/>
                    <a:pt x="1620" y="435"/>
                  </a:cubicBezTo>
                  <a:cubicBezTo>
                    <a:pt x="1628" y="435"/>
                    <a:pt x="1628" y="435"/>
                    <a:pt x="1628" y="435"/>
                  </a:cubicBezTo>
                  <a:cubicBezTo>
                    <a:pt x="1636" y="443"/>
                    <a:pt x="1636" y="443"/>
                    <a:pt x="1644" y="443"/>
                  </a:cubicBezTo>
                  <a:cubicBezTo>
                    <a:pt x="1667" y="467"/>
                    <a:pt x="1723" y="498"/>
                    <a:pt x="1746" y="538"/>
                  </a:cubicBezTo>
                  <a:cubicBezTo>
                    <a:pt x="1762" y="562"/>
                    <a:pt x="1810" y="609"/>
                    <a:pt x="1849" y="609"/>
                  </a:cubicBezTo>
                  <a:cubicBezTo>
                    <a:pt x="1857" y="609"/>
                    <a:pt x="1865" y="601"/>
                    <a:pt x="1873" y="601"/>
                  </a:cubicBezTo>
                  <a:cubicBezTo>
                    <a:pt x="1881" y="593"/>
                    <a:pt x="1897" y="570"/>
                    <a:pt x="1913" y="546"/>
                  </a:cubicBezTo>
                  <a:cubicBezTo>
                    <a:pt x="1952" y="506"/>
                    <a:pt x="1984" y="467"/>
                    <a:pt x="2007" y="467"/>
                  </a:cubicBezTo>
                  <a:cubicBezTo>
                    <a:pt x="2015" y="467"/>
                    <a:pt x="2015" y="467"/>
                    <a:pt x="2015" y="467"/>
                  </a:cubicBezTo>
                  <a:cubicBezTo>
                    <a:pt x="2055" y="490"/>
                    <a:pt x="2070" y="522"/>
                    <a:pt x="2070" y="546"/>
                  </a:cubicBezTo>
                  <a:cubicBezTo>
                    <a:pt x="2070" y="554"/>
                    <a:pt x="2079" y="554"/>
                    <a:pt x="2079" y="554"/>
                  </a:cubicBezTo>
                  <a:cubicBezTo>
                    <a:pt x="2079" y="554"/>
                    <a:pt x="2086" y="554"/>
                    <a:pt x="2094" y="546"/>
                  </a:cubicBezTo>
                  <a:cubicBezTo>
                    <a:pt x="2102" y="546"/>
                    <a:pt x="2110" y="546"/>
                    <a:pt x="2118" y="546"/>
                  </a:cubicBezTo>
                  <a:cubicBezTo>
                    <a:pt x="2118" y="538"/>
                    <a:pt x="2126" y="538"/>
                    <a:pt x="2142" y="538"/>
                  </a:cubicBezTo>
                  <a:cubicBezTo>
                    <a:pt x="2173" y="530"/>
                    <a:pt x="2221" y="514"/>
                    <a:pt x="2252" y="514"/>
                  </a:cubicBezTo>
                  <a:cubicBezTo>
                    <a:pt x="2260" y="514"/>
                    <a:pt x="2268" y="514"/>
                    <a:pt x="2276" y="522"/>
                  </a:cubicBezTo>
                  <a:cubicBezTo>
                    <a:pt x="2292" y="530"/>
                    <a:pt x="2300" y="538"/>
                    <a:pt x="2308" y="546"/>
                  </a:cubicBezTo>
                  <a:cubicBezTo>
                    <a:pt x="2324" y="562"/>
                    <a:pt x="2332" y="570"/>
                    <a:pt x="2347" y="570"/>
                  </a:cubicBezTo>
                  <a:cubicBezTo>
                    <a:pt x="2371" y="570"/>
                    <a:pt x="2419" y="570"/>
                    <a:pt x="2450" y="570"/>
                  </a:cubicBezTo>
                  <a:cubicBezTo>
                    <a:pt x="2466" y="570"/>
                    <a:pt x="2466" y="570"/>
                    <a:pt x="2466" y="570"/>
                  </a:cubicBezTo>
                  <a:cubicBezTo>
                    <a:pt x="2458" y="570"/>
                    <a:pt x="2458" y="570"/>
                    <a:pt x="2458" y="570"/>
                  </a:cubicBezTo>
                  <a:cubicBezTo>
                    <a:pt x="2387" y="641"/>
                    <a:pt x="2308" y="664"/>
                    <a:pt x="2276" y="680"/>
                  </a:cubicBezTo>
                  <a:cubicBezTo>
                    <a:pt x="2260" y="680"/>
                    <a:pt x="2260" y="680"/>
                    <a:pt x="2260" y="680"/>
                  </a:cubicBezTo>
                  <a:cubicBezTo>
                    <a:pt x="2205" y="704"/>
                    <a:pt x="2110" y="735"/>
                    <a:pt x="2079" y="799"/>
                  </a:cubicBezTo>
                  <a:cubicBezTo>
                    <a:pt x="2055" y="854"/>
                    <a:pt x="1841" y="1044"/>
                    <a:pt x="1707" y="1154"/>
                  </a:cubicBezTo>
                  <a:cubicBezTo>
                    <a:pt x="1707" y="1162"/>
                    <a:pt x="1707" y="1162"/>
                    <a:pt x="1707" y="1162"/>
                  </a:cubicBezTo>
                  <a:cubicBezTo>
                    <a:pt x="1699" y="1170"/>
                    <a:pt x="1683" y="1178"/>
                    <a:pt x="1683" y="1178"/>
                  </a:cubicBezTo>
                  <a:lnTo>
                    <a:pt x="1683" y="1178"/>
                  </a:lnTo>
                  <a:cubicBezTo>
                    <a:pt x="1683" y="1186"/>
                    <a:pt x="1683" y="1186"/>
                    <a:pt x="1683" y="1186"/>
                  </a:cubicBezTo>
                  <a:lnTo>
                    <a:pt x="1683" y="1186"/>
                  </a:lnTo>
                  <a:cubicBezTo>
                    <a:pt x="1675" y="1194"/>
                    <a:pt x="1628" y="1249"/>
                    <a:pt x="1612" y="1257"/>
                  </a:cubicBezTo>
                  <a:cubicBezTo>
                    <a:pt x="1604" y="1257"/>
                    <a:pt x="1612" y="1297"/>
                    <a:pt x="1620" y="1321"/>
                  </a:cubicBezTo>
                  <a:cubicBezTo>
                    <a:pt x="1620" y="1336"/>
                    <a:pt x="1620" y="1344"/>
                    <a:pt x="1628" y="1360"/>
                  </a:cubicBezTo>
                  <a:cubicBezTo>
                    <a:pt x="1628" y="1368"/>
                    <a:pt x="1628" y="1376"/>
                    <a:pt x="1628" y="1392"/>
                  </a:cubicBezTo>
                  <a:cubicBezTo>
                    <a:pt x="1636" y="1431"/>
                    <a:pt x="1652" y="1502"/>
                    <a:pt x="1620" y="1542"/>
                  </a:cubicBezTo>
                  <a:cubicBezTo>
                    <a:pt x="1604" y="1574"/>
                    <a:pt x="1580" y="1581"/>
                    <a:pt x="1557" y="1589"/>
                  </a:cubicBezTo>
                  <a:cubicBezTo>
                    <a:pt x="1533" y="1597"/>
                    <a:pt x="1517" y="1605"/>
                    <a:pt x="1502" y="1621"/>
                  </a:cubicBezTo>
                  <a:cubicBezTo>
                    <a:pt x="1478" y="1637"/>
                    <a:pt x="1470" y="1652"/>
                    <a:pt x="1470" y="1668"/>
                  </a:cubicBezTo>
                  <a:cubicBezTo>
                    <a:pt x="1470" y="1684"/>
                    <a:pt x="1462" y="1700"/>
                    <a:pt x="1446" y="1724"/>
                  </a:cubicBezTo>
                  <a:cubicBezTo>
                    <a:pt x="1438" y="1739"/>
                    <a:pt x="1438" y="1747"/>
                    <a:pt x="1438" y="1755"/>
                  </a:cubicBezTo>
                  <a:cubicBezTo>
                    <a:pt x="1446" y="1763"/>
                    <a:pt x="1454" y="1771"/>
                    <a:pt x="1470" y="1771"/>
                  </a:cubicBezTo>
                  <a:cubicBezTo>
                    <a:pt x="1478" y="1779"/>
                    <a:pt x="1486" y="1779"/>
                    <a:pt x="1493" y="1787"/>
                  </a:cubicBezTo>
                  <a:cubicBezTo>
                    <a:pt x="1517" y="1795"/>
                    <a:pt x="1525" y="1818"/>
                    <a:pt x="1525" y="1842"/>
                  </a:cubicBezTo>
                  <a:cubicBezTo>
                    <a:pt x="1525" y="1866"/>
                    <a:pt x="1517" y="1882"/>
                    <a:pt x="1509" y="1898"/>
                  </a:cubicBezTo>
                  <a:cubicBezTo>
                    <a:pt x="1486" y="1913"/>
                    <a:pt x="1493" y="1921"/>
                    <a:pt x="1493" y="1937"/>
                  </a:cubicBezTo>
                  <a:cubicBezTo>
                    <a:pt x="1502" y="1945"/>
                    <a:pt x="1502" y="1961"/>
                    <a:pt x="1502" y="1969"/>
                  </a:cubicBezTo>
                  <a:cubicBezTo>
                    <a:pt x="1509" y="2008"/>
                    <a:pt x="1509" y="2008"/>
                    <a:pt x="1493" y="2048"/>
                  </a:cubicBezTo>
                  <a:cubicBezTo>
                    <a:pt x="1493" y="2056"/>
                    <a:pt x="1486" y="2064"/>
                    <a:pt x="1486" y="2071"/>
                  </a:cubicBezTo>
                  <a:cubicBezTo>
                    <a:pt x="1470" y="2119"/>
                    <a:pt x="1486" y="2127"/>
                    <a:pt x="1502" y="2143"/>
                  </a:cubicBezTo>
                  <a:cubicBezTo>
                    <a:pt x="1509" y="2151"/>
                    <a:pt x="1517" y="2166"/>
                    <a:pt x="1525" y="2174"/>
                  </a:cubicBezTo>
                  <a:cubicBezTo>
                    <a:pt x="1533" y="2198"/>
                    <a:pt x="1557" y="2206"/>
                    <a:pt x="1580" y="2214"/>
                  </a:cubicBezTo>
                  <a:cubicBezTo>
                    <a:pt x="1588" y="2222"/>
                    <a:pt x="1596" y="2222"/>
                    <a:pt x="1604" y="2229"/>
                  </a:cubicBezTo>
                  <a:cubicBezTo>
                    <a:pt x="1620" y="2238"/>
                    <a:pt x="1628" y="2238"/>
                    <a:pt x="1636" y="2238"/>
                  </a:cubicBezTo>
                  <a:cubicBezTo>
                    <a:pt x="1652" y="2245"/>
                    <a:pt x="1667" y="2245"/>
                    <a:pt x="1675" y="2277"/>
                  </a:cubicBezTo>
                  <a:cubicBezTo>
                    <a:pt x="1675" y="2285"/>
                    <a:pt x="1683" y="2285"/>
                    <a:pt x="1691" y="2285"/>
                  </a:cubicBezTo>
                  <a:lnTo>
                    <a:pt x="1699" y="2285"/>
                  </a:lnTo>
                  <a:cubicBezTo>
                    <a:pt x="1707" y="2285"/>
                    <a:pt x="1715" y="2285"/>
                    <a:pt x="1715" y="2285"/>
                  </a:cubicBezTo>
                  <a:cubicBezTo>
                    <a:pt x="1731" y="2285"/>
                    <a:pt x="1762" y="2293"/>
                    <a:pt x="1786" y="2316"/>
                  </a:cubicBezTo>
                  <a:cubicBezTo>
                    <a:pt x="1810" y="2340"/>
                    <a:pt x="1833" y="2364"/>
                    <a:pt x="1857" y="2388"/>
                  </a:cubicBezTo>
                  <a:cubicBezTo>
                    <a:pt x="1897" y="2427"/>
                    <a:pt x="1928" y="2467"/>
                    <a:pt x="1944" y="2467"/>
                  </a:cubicBezTo>
                  <a:cubicBezTo>
                    <a:pt x="1984" y="2475"/>
                    <a:pt x="2039" y="2538"/>
                    <a:pt x="2039" y="2601"/>
                  </a:cubicBezTo>
                  <a:cubicBezTo>
                    <a:pt x="2031" y="2641"/>
                    <a:pt x="2047" y="2680"/>
                    <a:pt x="2063" y="2712"/>
                  </a:cubicBezTo>
                  <a:lnTo>
                    <a:pt x="2063" y="2712"/>
                  </a:lnTo>
                  <a:cubicBezTo>
                    <a:pt x="2063" y="2720"/>
                    <a:pt x="2063" y="2720"/>
                    <a:pt x="2063" y="2720"/>
                  </a:cubicBezTo>
                  <a:cubicBezTo>
                    <a:pt x="1636" y="2767"/>
                    <a:pt x="932" y="2775"/>
                    <a:pt x="553" y="2775"/>
                  </a:cubicBezTo>
                  <a:lnTo>
                    <a:pt x="268" y="2759"/>
                  </a:lnTo>
                  <a:lnTo>
                    <a:pt x="268" y="2759"/>
                  </a:lnTo>
                  <a:cubicBezTo>
                    <a:pt x="292" y="2767"/>
                    <a:pt x="394" y="2767"/>
                    <a:pt x="553" y="2767"/>
                  </a:cubicBezTo>
                  <a:cubicBezTo>
                    <a:pt x="932" y="2767"/>
                    <a:pt x="1628" y="2759"/>
                    <a:pt x="2055" y="2712"/>
                  </a:cubicBezTo>
                  <a:cubicBezTo>
                    <a:pt x="2039" y="2672"/>
                    <a:pt x="2023" y="2641"/>
                    <a:pt x="2031" y="2601"/>
                  </a:cubicBezTo>
                  <a:cubicBezTo>
                    <a:pt x="2031" y="2546"/>
                    <a:pt x="1976" y="2482"/>
                    <a:pt x="1944" y="2475"/>
                  </a:cubicBezTo>
                  <a:cubicBezTo>
                    <a:pt x="1928" y="2475"/>
                    <a:pt x="1889" y="2435"/>
                    <a:pt x="1849" y="2396"/>
                  </a:cubicBezTo>
                  <a:cubicBezTo>
                    <a:pt x="1826" y="2372"/>
                    <a:pt x="1802" y="2340"/>
                    <a:pt x="1786" y="2324"/>
                  </a:cubicBezTo>
                  <a:cubicBezTo>
                    <a:pt x="1754" y="2301"/>
                    <a:pt x="1731" y="2293"/>
                    <a:pt x="1715" y="2293"/>
                  </a:cubicBezTo>
                  <a:cubicBezTo>
                    <a:pt x="1715" y="2293"/>
                    <a:pt x="1707" y="2293"/>
                    <a:pt x="1699" y="2293"/>
                  </a:cubicBezTo>
                  <a:lnTo>
                    <a:pt x="1691" y="2293"/>
                  </a:lnTo>
                  <a:cubicBezTo>
                    <a:pt x="1683" y="2293"/>
                    <a:pt x="1667" y="2293"/>
                    <a:pt x="1667" y="2277"/>
                  </a:cubicBezTo>
                  <a:cubicBezTo>
                    <a:pt x="1659" y="2253"/>
                    <a:pt x="1652" y="2253"/>
                    <a:pt x="1628" y="2245"/>
                  </a:cubicBezTo>
                  <a:cubicBezTo>
                    <a:pt x="1620" y="2245"/>
                    <a:pt x="1612" y="2245"/>
                    <a:pt x="1604" y="2238"/>
                  </a:cubicBezTo>
                  <a:cubicBezTo>
                    <a:pt x="1596" y="2229"/>
                    <a:pt x="1588" y="2229"/>
                    <a:pt x="1573" y="2222"/>
                  </a:cubicBezTo>
                  <a:cubicBezTo>
                    <a:pt x="1549" y="2214"/>
                    <a:pt x="1525" y="2206"/>
                    <a:pt x="1517" y="2182"/>
                  </a:cubicBezTo>
                  <a:cubicBezTo>
                    <a:pt x="1509" y="2166"/>
                    <a:pt x="1502" y="2158"/>
                    <a:pt x="1493" y="2151"/>
                  </a:cubicBezTo>
                  <a:cubicBezTo>
                    <a:pt x="1478" y="2135"/>
                    <a:pt x="1462" y="2119"/>
                    <a:pt x="1478" y="2071"/>
                  </a:cubicBezTo>
                  <a:cubicBezTo>
                    <a:pt x="1478" y="2064"/>
                    <a:pt x="1486" y="2048"/>
                    <a:pt x="1486" y="2040"/>
                  </a:cubicBezTo>
                  <a:cubicBezTo>
                    <a:pt x="1502" y="2008"/>
                    <a:pt x="1502" y="2008"/>
                    <a:pt x="1493" y="1969"/>
                  </a:cubicBezTo>
                  <a:cubicBezTo>
                    <a:pt x="1493" y="1961"/>
                    <a:pt x="1493" y="1953"/>
                    <a:pt x="1486" y="1937"/>
                  </a:cubicBezTo>
                  <a:cubicBezTo>
                    <a:pt x="1486" y="1921"/>
                    <a:pt x="1478" y="1905"/>
                    <a:pt x="1502" y="1889"/>
                  </a:cubicBezTo>
                  <a:cubicBezTo>
                    <a:pt x="1517" y="1874"/>
                    <a:pt x="1517" y="1858"/>
                    <a:pt x="1517" y="1842"/>
                  </a:cubicBezTo>
                  <a:cubicBezTo>
                    <a:pt x="1517" y="1818"/>
                    <a:pt x="1509" y="1803"/>
                    <a:pt x="1493" y="1795"/>
                  </a:cubicBezTo>
                  <a:cubicBezTo>
                    <a:pt x="1486" y="1787"/>
                    <a:pt x="1478" y="1787"/>
                    <a:pt x="1462" y="1779"/>
                  </a:cubicBezTo>
                  <a:cubicBezTo>
                    <a:pt x="1454" y="1771"/>
                    <a:pt x="1438" y="1771"/>
                    <a:pt x="1430" y="1755"/>
                  </a:cubicBezTo>
                  <a:cubicBezTo>
                    <a:pt x="1430" y="1747"/>
                    <a:pt x="1430" y="1739"/>
                    <a:pt x="1446" y="1724"/>
                  </a:cubicBezTo>
                  <a:cubicBezTo>
                    <a:pt x="1454" y="1700"/>
                    <a:pt x="1462" y="1684"/>
                    <a:pt x="1462" y="1668"/>
                  </a:cubicBezTo>
                  <a:cubicBezTo>
                    <a:pt x="1462" y="1652"/>
                    <a:pt x="1470" y="1637"/>
                    <a:pt x="1493" y="1613"/>
                  </a:cubicBezTo>
                  <a:cubicBezTo>
                    <a:pt x="1517" y="1597"/>
                    <a:pt x="1533" y="1589"/>
                    <a:pt x="1549" y="1589"/>
                  </a:cubicBezTo>
                  <a:cubicBezTo>
                    <a:pt x="1573" y="1574"/>
                    <a:pt x="1596" y="1574"/>
                    <a:pt x="1620" y="1542"/>
                  </a:cubicBezTo>
                  <a:cubicBezTo>
                    <a:pt x="1644" y="1502"/>
                    <a:pt x="1628" y="1431"/>
                    <a:pt x="1620" y="1392"/>
                  </a:cubicBezTo>
                  <a:cubicBezTo>
                    <a:pt x="1620" y="1376"/>
                    <a:pt x="1620" y="1368"/>
                    <a:pt x="1620" y="1360"/>
                  </a:cubicBezTo>
                  <a:cubicBezTo>
                    <a:pt x="1612" y="1352"/>
                    <a:pt x="1612" y="1336"/>
                    <a:pt x="1612" y="1321"/>
                  </a:cubicBezTo>
                  <a:cubicBezTo>
                    <a:pt x="1604" y="1281"/>
                    <a:pt x="1596" y="1257"/>
                    <a:pt x="1612" y="1249"/>
                  </a:cubicBezTo>
                  <a:cubicBezTo>
                    <a:pt x="1620" y="1241"/>
                    <a:pt x="1659" y="1210"/>
                    <a:pt x="1675" y="1186"/>
                  </a:cubicBezTo>
                  <a:cubicBezTo>
                    <a:pt x="1675" y="1178"/>
                    <a:pt x="1683" y="1170"/>
                    <a:pt x="1699" y="1154"/>
                  </a:cubicBezTo>
                  <a:cubicBezTo>
                    <a:pt x="1707" y="1147"/>
                    <a:pt x="1707" y="1147"/>
                    <a:pt x="1707" y="1147"/>
                  </a:cubicBezTo>
                  <a:cubicBezTo>
                    <a:pt x="1920" y="957"/>
                    <a:pt x="2055" y="830"/>
                    <a:pt x="2070" y="791"/>
                  </a:cubicBezTo>
                  <a:cubicBezTo>
                    <a:pt x="2102" y="728"/>
                    <a:pt x="2197" y="696"/>
                    <a:pt x="2260" y="672"/>
                  </a:cubicBezTo>
                  <a:cubicBezTo>
                    <a:pt x="2276" y="672"/>
                    <a:pt x="2276" y="672"/>
                    <a:pt x="2276" y="672"/>
                  </a:cubicBezTo>
                  <a:cubicBezTo>
                    <a:pt x="2300" y="664"/>
                    <a:pt x="2379" y="633"/>
                    <a:pt x="2442" y="577"/>
                  </a:cubicBezTo>
                  <a:cubicBezTo>
                    <a:pt x="2410" y="577"/>
                    <a:pt x="2371" y="577"/>
                    <a:pt x="2347" y="577"/>
                  </a:cubicBezTo>
                  <a:cubicBezTo>
                    <a:pt x="2332" y="577"/>
                    <a:pt x="2316" y="562"/>
                    <a:pt x="2300" y="554"/>
                  </a:cubicBezTo>
                  <a:cubicBezTo>
                    <a:pt x="2292" y="546"/>
                    <a:pt x="2284" y="530"/>
                    <a:pt x="2276" y="530"/>
                  </a:cubicBezTo>
                  <a:cubicBezTo>
                    <a:pt x="2268" y="522"/>
                    <a:pt x="2260" y="522"/>
                    <a:pt x="2252" y="522"/>
                  </a:cubicBezTo>
                  <a:cubicBezTo>
                    <a:pt x="2221" y="522"/>
                    <a:pt x="2173" y="538"/>
                    <a:pt x="2142" y="546"/>
                  </a:cubicBezTo>
                  <a:cubicBezTo>
                    <a:pt x="2134" y="546"/>
                    <a:pt x="2126" y="546"/>
                    <a:pt x="2118" y="546"/>
                  </a:cubicBezTo>
                  <a:cubicBezTo>
                    <a:pt x="2110" y="554"/>
                    <a:pt x="2102" y="554"/>
                    <a:pt x="2094" y="554"/>
                  </a:cubicBezTo>
                  <a:cubicBezTo>
                    <a:pt x="2086" y="554"/>
                    <a:pt x="2086" y="562"/>
                    <a:pt x="2079" y="562"/>
                  </a:cubicBezTo>
                  <a:cubicBezTo>
                    <a:pt x="2070" y="562"/>
                    <a:pt x="2063" y="554"/>
                    <a:pt x="2063" y="546"/>
                  </a:cubicBezTo>
                  <a:cubicBezTo>
                    <a:pt x="2063" y="530"/>
                    <a:pt x="2055" y="498"/>
                    <a:pt x="2015" y="475"/>
                  </a:cubicBezTo>
                  <a:lnTo>
                    <a:pt x="2007" y="475"/>
                  </a:lnTo>
                  <a:cubicBezTo>
                    <a:pt x="1984" y="475"/>
                    <a:pt x="1952" y="514"/>
                    <a:pt x="1920" y="554"/>
                  </a:cubicBezTo>
                  <a:cubicBezTo>
                    <a:pt x="1904" y="577"/>
                    <a:pt x="1889" y="593"/>
                    <a:pt x="1873" y="609"/>
                  </a:cubicBezTo>
                  <a:cubicBezTo>
                    <a:pt x="1865" y="609"/>
                    <a:pt x="1857" y="617"/>
                    <a:pt x="1849" y="617"/>
                  </a:cubicBezTo>
                  <a:cubicBezTo>
                    <a:pt x="1810" y="617"/>
                    <a:pt x="1754" y="570"/>
                    <a:pt x="1739" y="538"/>
                  </a:cubicBezTo>
                  <a:cubicBezTo>
                    <a:pt x="1715" y="506"/>
                    <a:pt x="1667" y="475"/>
                    <a:pt x="1636" y="451"/>
                  </a:cubicBezTo>
                  <a:lnTo>
                    <a:pt x="1628" y="443"/>
                  </a:lnTo>
                  <a:cubicBezTo>
                    <a:pt x="1620" y="443"/>
                    <a:pt x="1620" y="443"/>
                    <a:pt x="1620" y="443"/>
                  </a:cubicBezTo>
                  <a:cubicBezTo>
                    <a:pt x="1620" y="443"/>
                    <a:pt x="1612" y="459"/>
                    <a:pt x="1604" y="467"/>
                  </a:cubicBezTo>
                  <a:cubicBezTo>
                    <a:pt x="1604" y="482"/>
                    <a:pt x="1596" y="506"/>
                    <a:pt x="1573" y="506"/>
                  </a:cubicBezTo>
                  <a:lnTo>
                    <a:pt x="1565" y="514"/>
                  </a:lnTo>
                  <a:cubicBezTo>
                    <a:pt x="1541" y="514"/>
                    <a:pt x="1525" y="490"/>
                    <a:pt x="1509" y="451"/>
                  </a:cubicBezTo>
                  <a:cubicBezTo>
                    <a:pt x="1509" y="451"/>
                    <a:pt x="1509" y="443"/>
                    <a:pt x="1502" y="435"/>
                  </a:cubicBezTo>
                  <a:cubicBezTo>
                    <a:pt x="1478" y="395"/>
                    <a:pt x="1430" y="364"/>
                    <a:pt x="1359" y="332"/>
                  </a:cubicBezTo>
                  <a:cubicBezTo>
                    <a:pt x="1343" y="324"/>
                    <a:pt x="1335" y="324"/>
                    <a:pt x="1320" y="324"/>
                  </a:cubicBezTo>
                  <a:cubicBezTo>
                    <a:pt x="1272" y="324"/>
                    <a:pt x="1225" y="356"/>
                    <a:pt x="1185" y="380"/>
                  </a:cubicBezTo>
                  <a:cubicBezTo>
                    <a:pt x="1177" y="388"/>
                    <a:pt x="1169" y="395"/>
                    <a:pt x="1162" y="395"/>
                  </a:cubicBezTo>
                  <a:cubicBezTo>
                    <a:pt x="1146" y="411"/>
                    <a:pt x="1130" y="419"/>
                    <a:pt x="1114" y="419"/>
                  </a:cubicBezTo>
                  <a:cubicBezTo>
                    <a:pt x="1098" y="419"/>
                    <a:pt x="1090" y="411"/>
                    <a:pt x="1074" y="388"/>
                  </a:cubicBezTo>
                  <a:cubicBezTo>
                    <a:pt x="1059" y="364"/>
                    <a:pt x="1019" y="364"/>
                    <a:pt x="987" y="364"/>
                  </a:cubicBezTo>
                  <a:cubicBezTo>
                    <a:pt x="980" y="364"/>
                    <a:pt x="964" y="364"/>
                    <a:pt x="964" y="356"/>
                  </a:cubicBezTo>
                  <a:cubicBezTo>
                    <a:pt x="956" y="356"/>
                    <a:pt x="948" y="348"/>
                    <a:pt x="948" y="340"/>
                  </a:cubicBezTo>
                  <a:cubicBezTo>
                    <a:pt x="948" y="332"/>
                    <a:pt x="940" y="332"/>
                    <a:pt x="932" y="332"/>
                  </a:cubicBezTo>
                  <a:cubicBezTo>
                    <a:pt x="932" y="332"/>
                    <a:pt x="916" y="332"/>
                    <a:pt x="909" y="340"/>
                  </a:cubicBezTo>
                  <a:cubicBezTo>
                    <a:pt x="901" y="340"/>
                    <a:pt x="885" y="348"/>
                    <a:pt x="877" y="348"/>
                  </a:cubicBezTo>
                  <a:cubicBezTo>
                    <a:pt x="861" y="348"/>
                    <a:pt x="845" y="332"/>
                    <a:pt x="829" y="324"/>
                  </a:cubicBezTo>
                  <a:cubicBezTo>
                    <a:pt x="822" y="317"/>
                    <a:pt x="814" y="309"/>
                    <a:pt x="806" y="309"/>
                  </a:cubicBezTo>
                  <a:cubicBezTo>
                    <a:pt x="782" y="293"/>
                    <a:pt x="790" y="253"/>
                    <a:pt x="798" y="214"/>
                  </a:cubicBezTo>
                  <a:cubicBezTo>
                    <a:pt x="798" y="198"/>
                    <a:pt x="806" y="174"/>
                    <a:pt x="798" y="166"/>
                  </a:cubicBezTo>
                  <a:cubicBezTo>
                    <a:pt x="782" y="151"/>
                    <a:pt x="774" y="87"/>
                    <a:pt x="774" y="48"/>
                  </a:cubicBezTo>
                  <a:cubicBezTo>
                    <a:pt x="766" y="8"/>
                    <a:pt x="703" y="8"/>
                    <a:pt x="687" y="8"/>
                  </a:cubicBezTo>
                  <a:cubicBezTo>
                    <a:pt x="679" y="8"/>
                    <a:pt x="671" y="8"/>
                    <a:pt x="671" y="8"/>
                  </a:cubicBezTo>
                  <a:cubicBezTo>
                    <a:pt x="663" y="24"/>
                    <a:pt x="656" y="48"/>
                    <a:pt x="663" y="119"/>
                  </a:cubicBezTo>
                  <a:cubicBezTo>
                    <a:pt x="663" y="135"/>
                    <a:pt x="663" y="142"/>
                    <a:pt x="656" y="151"/>
                  </a:cubicBezTo>
                  <a:cubicBezTo>
                    <a:pt x="648" y="158"/>
                    <a:pt x="640" y="158"/>
                    <a:pt x="640" y="158"/>
                  </a:cubicBezTo>
                  <a:cubicBezTo>
                    <a:pt x="442" y="166"/>
                    <a:pt x="229" y="174"/>
                    <a:pt x="16" y="182"/>
                  </a:cubicBezTo>
                  <a:cubicBezTo>
                    <a:pt x="16" y="222"/>
                    <a:pt x="24" y="277"/>
                    <a:pt x="40" y="293"/>
                  </a:cubicBezTo>
                  <a:cubicBezTo>
                    <a:pt x="71" y="324"/>
                    <a:pt x="64" y="348"/>
                    <a:pt x="56" y="372"/>
                  </a:cubicBezTo>
                  <a:cubicBezTo>
                    <a:pt x="56" y="372"/>
                    <a:pt x="8" y="482"/>
                    <a:pt x="48" y="585"/>
                  </a:cubicBezTo>
                  <a:cubicBezTo>
                    <a:pt x="71" y="672"/>
                    <a:pt x="119" y="791"/>
                    <a:pt x="135" y="830"/>
                  </a:cubicBezTo>
                  <a:cubicBezTo>
                    <a:pt x="151" y="862"/>
                    <a:pt x="143" y="941"/>
                    <a:pt x="135" y="1012"/>
                  </a:cubicBezTo>
                  <a:cubicBezTo>
                    <a:pt x="127" y="1060"/>
                    <a:pt x="135" y="1083"/>
                    <a:pt x="135" y="1107"/>
                  </a:cubicBezTo>
                  <a:cubicBezTo>
                    <a:pt x="143" y="1131"/>
                    <a:pt x="143" y="1147"/>
                    <a:pt x="143" y="1162"/>
                  </a:cubicBezTo>
                  <a:cubicBezTo>
                    <a:pt x="143" y="1194"/>
                    <a:pt x="151" y="1241"/>
                    <a:pt x="158" y="1289"/>
                  </a:cubicBezTo>
                  <a:cubicBezTo>
                    <a:pt x="166" y="1328"/>
                    <a:pt x="174" y="1360"/>
                    <a:pt x="174" y="1384"/>
                  </a:cubicBezTo>
                  <a:cubicBezTo>
                    <a:pt x="174" y="1407"/>
                    <a:pt x="182" y="1415"/>
                    <a:pt x="198" y="1423"/>
                  </a:cubicBezTo>
                  <a:cubicBezTo>
                    <a:pt x="206" y="1423"/>
                    <a:pt x="213" y="1431"/>
                    <a:pt x="213" y="1431"/>
                  </a:cubicBezTo>
                  <a:cubicBezTo>
                    <a:pt x="229" y="1447"/>
                    <a:pt x="229" y="1478"/>
                    <a:pt x="229" y="1526"/>
                  </a:cubicBezTo>
                  <a:cubicBezTo>
                    <a:pt x="221" y="1550"/>
                    <a:pt x="221" y="1581"/>
                    <a:pt x="229" y="1597"/>
                  </a:cubicBezTo>
                  <a:cubicBezTo>
                    <a:pt x="237" y="1645"/>
                    <a:pt x="198" y="1724"/>
                    <a:pt x="166" y="1747"/>
                  </a:cubicBezTo>
                  <a:cubicBezTo>
                    <a:pt x="151" y="1755"/>
                    <a:pt x="143" y="1763"/>
                    <a:pt x="143" y="1779"/>
                  </a:cubicBezTo>
                  <a:cubicBezTo>
                    <a:pt x="135" y="1787"/>
                    <a:pt x="143" y="1795"/>
                    <a:pt x="143" y="1803"/>
                  </a:cubicBezTo>
                  <a:cubicBezTo>
                    <a:pt x="151" y="1811"/>
                    <a:pt x="151" y="1811"/>
                    <a:pt x="158" y="1811"/>
                  </a:cubicBezTo>
                  <a:cubicBezTo>
                    <a:pt x="166" y="1818"/>
                    <a:pt x="174" y="1826"/>
                    <a:pt x="174" y="1858"/>
                  </a:cubicBezTo>
                  <a:cubicBezTo>
                    <a:pt x="174" y="1889"/>
                    <a:pt x="190" y="1889"/>
                    <a:pt x="213" y="1889"/>
                  </a:cubicBezTo>
                  <a:cubicBezTo>
                    <a:pt x="237" y="1889"/>
                    <a:pt x="268" y="1913"/>
                    <a:pt x="268" y="1913"/>
                  </a:cubicBezTo>
                  <a:lnTo>
                    <a:pt x="268" y="1913"/>
                  </a:lnTo>
                  <a:cubicBezTo>
                    <a:pt x="268" y="2759"/>
                    <a:pt x="268" y="2759"/>
                    <a:pt x="268" y="2759"/>
                  </a:cubicBezTo>
                  <a:lnTo>
                    <a:pt x="553" y="2775"/>
                  </a:lnTo>
                </a:path>
              </a:pathLst>
            </a:custGeom>
            <a:grpFill/>
            <a:ln>
              <a:solidFill>
                <a:schemeClr val="bg1"/>
              </a:solidFill>
            </a:ln>
            <a:effectLst/>
          </p:spPr>
          <p:txBody>
            <a:bodyPr wrap="none" anchor="ctr"/>
            <a:lstStyle/>
            <a:p>
              <a:endParaRPr lang="en-US" sz="900"/>
            </a:p>
          </p:txBody>
        </p:sp>
        <p:sp>
          <p:nvSpPr>
            <p:cNvPr id="62" name="Freeform 510"/>
            <p:cNvSpPr>
              <a:spLocks noChangeArrowheads="1"/>
            </p:cNvSpPr>
            <p:nvPr/>
          </p:nvSpPr>
          <p:spPr bwMode="auto">
            <a:xfrm>
              <a:off x="12239219" y="5017977"/>
              <a:ext cx="1215316" cy="786245"/>
            </a:xfrm>
            <a:custGeom>
              <a:avLst/>
              <a:gdLst>
                <a:gd name="T0" fmla="*/ 1794 w 2309"/>
                <a:gd name="T1" fmla="*/ 1391 h 1495"/>
                <a:gd name="T2" fmla="*/ 1794 w 2309"/>
                <a:gd name="T3" fmla="*/ 1391 h 1495"/>
                <a:gd name="T4" fmla="*/ 1888 w 2309"/>
                <a:gd name="T5" fmla="*/ 1494 h 1495"/>
                <a:gd name="T6" fmla="*/ 1888 w 2309"/>
                <a:gd name="T7" fmla="*/ 1486 h 1495"/>
                <a:gd name="T8" fmla="*/ 1904 w 2309"/>
                <a:gd name="T9" fmla="*/ 1423 h 1495"/>
                <a:gd name="T10" fmla="*/ 1897 w 2309"/>
                <a:gd name="T11" fmla="*/ 1391 h 1495"/>
                <a:gd name="T12" fmla="*/ 1999 w 2309"/>
                <a:gd name="T13" fmla="*/ 1312 h 1495"/>
                <a:gd name="T14" fmla="*/ 2007 w 2309"/>
                <a:gd name="T15" fmla="*/ 1249 h 1495"/>
                <a:gd name="T16" fmla="*/ 2047 w 2309"/>
                <a:gd name="T17" fmla="*/ 1138 h 1495"/>
                <a:gd name="T18" fmla="*/ 1999 w 2309"/>
                <a:gd name="T19" fmla="*/ 1083 h 1495"/>
                <a:gd name="T20" fmla="*/ 1999 w 2309"/>
                <a:gd name="T21" fmla="*/ 988 h 1495"/>
                <a:gd name="T22" fmla="*/ 2055 w 2309"/>
                <a:gd name="T23" fmla="*/ 988 h 1495"/>
                <a:gd name="T24" fmla="*/ 2110 w 2309"/>
                <a:gd name="T25" fmla="*/ 980 h 1495"/>
                <a:gd name="T26" fmla="*/ 2181 w 2309"/>
                <a:gd name="T27" fmla="*/ 933 h 1495"/>
                <a:gd name="T28" fmla="*/ 2244 w 2309"/>
                <a:gd name="T29" fmla="*/ 869 h 1495"/>
                <a:gd name="T30" fmla="*/ 2292 w 2309"/>
                <a:gd name="T31" fmla="*/ 782 h 1495"/>
                <a:gd name="T32" fmla="*/ 2284 w 2309"/>
                <a:gd name="T33" fmla="*/ 648 h 1495"/>
                <a:gd name="T34" fmla="*/ 2213 w 2309"/>
                <a:gd name="T35" fmla="*/ 585 h 1495"/>
                <a:gd name="T36" fmla="*/ 2118 w 2309"/>
                <a:gd name="T37" fmla="*/ 482 h 1495"/>
                <a:gd name="T38" fmla="*/ 1991 w 2309"/>
                <a:gd name="T39" fmla="*/ 387 h 1495"/>
                <a:gd name="T40" fmla="*/ 1952 w 2309"/>
                <a:gd name="T41" fmla="*/ 308 h 1495"/>
                <a:gd name="T42" fmla="*/ 1912 w 2309"/>
                <a:gd name="T43" fmla="*/ 245 h 1495"/>
                <a:gd name="T44" fmla="*/ 1936 w 2309"/>
                <a:gd name="T45" fmla="*/ 126 h 1495"/>
                <a:gd name="T46" fmla="*/ 1897 w 2309"/>
                <a:gd name="T47" fmla="*/ 55 h 1495"/>
                <a:gd name="T48" fmla="*/ 1881 w 2309"/>
                <a:gd name="T49" fmla="*/ 0 h 1495"/>
                <a:gd name="T50" fmla="*/ 86 w 2309"/>
                <a:gd name="T51" fmla="*/ 55 h 1495"/>
                <a:gd name="T52" fmla="*/ 47 w 2309"/>
                <a:gd name="T53" fmla="*/ 71 h 1495"/>
                <a:gd name="T54" fmla="*/ 47 w 2309"/>
                <a:gd name="T55" fmla="*/ 150 h 1495"/>
                <a:gd name="T56" fmla="*/ 62 w 2309"/>
                <a:gd name="T57" fmla="*/ 197 h 1495"/>
                <a:gd name="T58" fmla="*/ 94 w 2309"/>
                <a:gd name="T59" fmla="*/ 245 h 1495"/>
                <a:gd name="T60" fmla="*/ 78 w 2309"/>
                <a:gd name="T61" fmla="*/ 316 h 1495"/>
                <a:gd name="T62" fmla="*/ 24 w 2309"/>
                <a:gd name="T63" fmla="*/ 395 h 1495"/>
                <a:gd name="T64" fmla="*/ 78 w 2309"/>
                <a:gd name="T65" fmla="*/ 482 h 1495"/>
                <a:gd name="T66" fmla="*/ 118 w 2309"/>
                <a:gd name="T67" fmla="*/ 585 h 1495"/>
                <a:gd name="T68" fmla="*/ 134 w 2309"/>
                <a:gd name="T69" fmla="*/ 664 h 1495"/>
                <a:gd name="T70" fmla="*/ 165 w 2309"/>
                <a:gd name="T71" fmla="*/ 735 h 1495"/>
                <a:gd name="T72" fmla="*/ 205 w 2309"/>
                <a:gd name="T73" fmla="*/ 822 h 1495"/>
                <a:gd name="T74" fmla="*/ 221 w 2309"/>
                <a:gd name="T75" fmla="*/ 972 h 1495"/>
                <a:gd name="T76" fmla="*/ 236 w 2309"/>
                <a:gd name="T77" fmla="*/ 988 h 1495"/>
                <a:gd name="T78" fmla="*/ 268 w 2309"/>
                <a:gd name="T79" fmla="*/ 1012 h 1495"/>
                <a:gd name="T80" fmla="*/ 268 w 2309"/>
                <a:gd name="T81" fmla="*/ 1051 h 1495"/>
                <a:gd name="T82" fmla="*/ 292 w 2309"/>
                <a:gd name="T83" fmla="*/ 1083 h 1495"/>
                <a:gd name="T84" fmla="*/ 300 w 2309"/>
                <a:gd name="T85" fmla="*/ 1130 h 1495"/>
                <a:gd name="T86" fmla="*/ 300 w 2309"/>
                <a:gd name="T87" fmla="*/ 1193 h 1495"/>
                <a:gd name="T88" fmla="*/ 315 w 2309"/>
                <a:gd name="T89" fmla="*/ 1249 h 1495"/>
                <a:gd name="T90" fmla="*/ 300 w 2309"/>
                <a:gd name="T91" fmla="*/ 1391 h 1495"/>
                <a:gd name="T92" fmla="*/ 331 w 2309"/>
                <a:gd name="T93" fmla="*/ 1399 h 1495"/>
                <a:gd name="T94" fmla="*/ 347 w 2309"/>
                <a:gd name="T95" fmla="*/ 1439 h 1495"/>
                <a:gd name="T96" fmla="*/ 1762 w 2309"/>
                <a:gd name="T97" fmla="*/ 1375 h 1495"/>
                <a:gd name="T98" fmla="*/ 1794 w 2309"/>
                <a:gd name="T99" fmla="*/ 1391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09" h="1495">
                  <a:moveTo>
                    <a:pt x="1794" y="1391"/>
                  </a:moveTo>
                  <a:lnTo>
                    <a:pt x="1794" y="1391"/>
                  </a:lnTo>
                  <a:cubicBezTo>
                    <a:pt x="1802" y="1407"/>
                    <a:pt x="1857" y="1454"/>
                    <a:pt x="1888" y="1494"/>
                  </a:cubicBezTo>
                  <a:cubicBezTo>
                    <a:pt x="1888" y="1486"/>
                    <a:pt x="1888" y="1486"/>
                    <a:pt x="1888" y="1486"/>
                  </a:cubicBezTo>
                  <a:cubicBezTo>
                    <a:pt x="1912" y="1462"/>
                    <a:pt x="1912" y="1446"/>
                    <a:pt x="1904" y="1423"/>
                  </a:cubicBezTo>
                  <a:cubicBezTo>
                    <a:pt x="1897" y="1407"/>
                    <a:pt x="1865" y="1399"/>
                    <a:pt x="1897" y="1391"/>
                  </a:cubicBezTo>
                  <a:cubicBezTo>
                    <a:pt x="1920" y="1375"/>
                    <a:pt x="1999" y="1351"/>
                    <a:pt x="1999" y="1312"/>
                  </a:cubicBezTo>
                  <a:cubicBezTo>
                    <a:pt x="1999" y="1265"/>
                    <a:pt x="1991" y="1257"/>
                    <a:pt x="2007" y="1249"/>
                  </a:cubicBezTo>
                  <a:cubicBezTo>
                    <a:pt x="2031" y="1233"/>
                    <a:pt x="2055" y="1170"/>
                    <a:pt x="2047" y="1138"/>
                  </a:cubicBezTo>
                  <a:cubicBezTo>
                    <a:pt x="2039" y="1114"/>
                    <a:pt x="1999" y="1114"/>
                    <a:pt x="1999" y="1083"/>
                  </a:cubicBezTo>
                  <a:cubicBezTo>
                    <a:pt x="1999" y="1051"/>
                    <a:pt x="1960" y="996"/>
                    <a:pt x="1999" y="988"/>
                  </a:cubicBezTo>
                  <a:cubicBezTo>
                    <a:pt x="2015" y="988"/>
                    <a:pt x="2039" y="988"/>
                    <a:pt x="2055" y="988"/>
                  </a:cubicBezTo>
                  <a:cubicBezTo>
                    <a:pt x="2078" y="988"/>
                    <a:pt x="2102" y="988"/>
                    <a:pt x="2110" y="980"/>
                  </a:cubicBezTo>
                  <a:cubicBezTo>
                    <a:pt x="2134" y="956"/>
                    <a:pt x="2150" y="956"/>
                    <a:pt x="2181" y="933"/>
                  </a:cubicBezTo>
                  <a:cubicBezTo>
                    <a:pt x="2213" y="917"/>
                    <a:pt x="2244" y="925"/>
                    <a:pt x="2244" y="869"/>
                  </a:cubicBezTo>
                  <a:cubicBezTo>
                    <a:pt x="2244" y="814"/>
                    <a:pt x="2276" y="814"/>
                    <a:pt x="2292" y="782"/>
                  </a:cubicBezTo>
                  <a:cubicBezTo>
                    <a:pt x="2308" y="743"/>
                    <a:pt x="2308" y="664"/>
                    <a:pt x="2284" y="648"/>
                  </a:cubicBezTo>
                  <a:cubicBezTo>
                    <a:pt x="2268" y="632"/>
                    <a:pt x="2213" y="624"/>
                    <a:pt x="2213" y="585"/>
                  </a:cubicBezTo>
                  <a:cubicBezTo>
                    <a:pt x="2205" y="553"/>
                    <a:pt x="2126" y="498"/>
                    <a:pt x="2118" y="482"/>
                  </a:cubicBezTo>
                  <a:cubicBezTo>
                    <a:pt x="2110" y="458"/>
                    <a:pt x="2102" y="387"/>
                    <a:pt x="1991" y="387"/>
                  </a:cubicBezTo>
                  <a:cubicBezTo>
                    <a:pt x="1873" y="379"/>
                    <a:pt x="1960" y="348"/>
                    <a:pt x="1952" y="308"/>
                  </a:cubicBezTo>
                  <a:cubicBezTo>
                    <a:pt x="1944" y="276"/>
                    <a:pt x="1904" y="316"/>
                    <a:pt x="1912" y="245"/>
                  </a:cubicBezTo>
                  <a:cubicBezTo>
                    <a:pt x="1920" y="174"/>
                    <a:pt x="1912" y="182"/>
                    <a:pt x="1936" y="126"/>
                  </a:cubicBezTo>
                  <a:cubicBezTo>
                    <a:pt x="1952" y="71"/>
                    <a:pt x="1904" y="87"/>
                    <a:pt x="1897" y="55"/>
                  </a:cubicBezTo>
                  <a:cubicBezTo>
                    <a:pt x="1897" y="39"/>
                    <a:pt x="1888" y="23"/>
                    <a:pt x="1881" y="0"/>
                  </a:cubicBezTo>
                  <a:cubicBezTo>
                    <a:pt x="1264" y="71"/>
                    <a:pt x="86" y="55"/>
                    <a:pt x="86" y="55"/>
                  </a:cubicBezTo>
                  <a:cubicBezTo>
                    <a:pt x="86" y="55"/>
                    <a:pt x="62" y="47"/>
                    <a:pt x="47" y="71"/>
                  </a:cubicBezTo>
                  <a:cubicBezTo>
                    <a:pt x="31" y="95"/>
                    <a:pt x="78" y="134"/>
                    <a:pt x="47" y="150"/>
                  </a:cubicBezTo>
                  <a:cubicBezTo>
                    <a:pt x="16" y="166"/>
                    <a:pt x="39" y="182"/>
                    <a:pt x="62" y="197"/>
                  </a:cubicBezTo>
                  <a:cubicBezTo>
                    <a:pt x="94" y="213"/>
                    <a:pt x="110" y="221"/>
                    <a:pt x="94" y="245"/>
                  </a:cubicBezTo>
                  <a:cubicBezTo>
                    <a:pt x="78" y="269"/>
                    <a:pt x="86" y="269"/>
                    <a:pt x="78" y="316"/>
                  </a:cubicBezTo>
                  <a:cubicBezTo>
                    <a:pt x="70" y="371"/>
                    <a:pt x="39" y="356"/>
                    <a:pt x="24" y="395"/>
                  </a:cubicBezTo>
                  <a:cubicBezTo>
                    <a:pt x="0" y="443"/>
                    <a:pt x="47" y="427"/>
                    <a:pt x="78" y="482"/>
                  </a:cubicBezTo>
                  <a:cubicBezTo>
                    <a:pt x="102" y="537"/>
                    <a:pt x="110" y="569"/>
                    <a:pt x="118" y="585"/>
                  </a:cubicBezTo>
                  <a:cubicBezTo>
                    <a:pt x="126" y="601"/>
                    <a:pt x="118" y="632"/>
                    <a:pt x="134" y="664"/>
                  </a:cubicBezTo>
                  <a:cubicBezTo>
                    <a:pt x="149" y="696"/>
                    <a:pt x="141" y="703"/>
                    <a:pt x="165" y="735"/>
                  </a:cubicBezTo>
                  <a:cubicBezTo>
                    <a:pt x="181" y="759"/>
                    <a:pt x="173" y="790"/>
                    <a:pt x="205" y="822"/>
                  </a:cubicBezTo>
                  <a:cubicBezTo>
                    <a:pt x="228" y="854"/>
                    <a:pt x="221" y="949"/>
                    <a:pt x="221" y="972"/>
                  </a:cubicBezTo>
                  <a:cubicBezTo>
                    <a:pt x="221" y="988"/>
                    <a:pt x="221" y="988"/>
                    <a:pt x="236" y="988"/>
                  </a:cubicBezTo>
                  <a:cubicBezTo>
                    <a:pt x="260" y="980"/>
                    <a:pt x="268" y="1012"/>
                    <a:pt x="268" y="1012"/>
                  </a:cubicBezTo>
                  <a:cubicBezTo>
                    <a:pt x="268" y="1012"/>
                    <a:pt x="276" y="1035"/>
                    <a:pt x="268" y="1051"/>
                  </a:cubicBezTo>
                  <a:cubicBezTo>
                    <a:pt x="268" y="1075"/>
                    <a:pt x="300" y="1067"/>
                    <a:pt x="292" y="1083"/>
                  </a:cubicBezTo>
                  <a:cubicBezTo>
                    <a:pt x="292" y="1107"/>
                    <a:pt x="292" y="1122"/>
                    <a:pt x="300" y="1130"/>
                  </a:cubicBezTo>
                  <a:cubicBezTo>
                    <a:pt x="315" y="1138"/>
                    <a:pt x="315" y="1170"/>
                    <a:pt x="300" y="1193"/>
                  </a:cubicBezTo>
                  <a:cubicBezTo>
                    <a:pt x="284" y="1217"/>
                    <a:pt x="292" y="1217"/>
                    <a:pt x="315" y="1249"/>
                  </a:cubicBezTo>
                  <a:cubicBezTo>
                    <a:pt x="347" y="1288"/>
                    <a:pt x="300" y="1367"/>
                    <a:pt x="300" y="1391"/>
                  </a:cubicBezTo>
                  <a:cubicBezTo>
                    <a:pt x="300" y="1415"/>
                    <a:pt x="315" y="1399"/>
                    <a:pt x="331" y="1399"/>
                  </a:cubicBezTo>
                  <a:cubicBezTo>
                    <a:pt x="339" y="1399"/>
                    <a:pt x="339" y="1423"/>
                    <a:pt x="347" y="1439"/>
                  </a:cubicBezTo>
                  <a:cubicBezTo>
                    <a:pt x="466" y="1439"/>
                    <a:pt x="1438" y="1423"/>
                    <a:pt x="1762" y="1375"/>
                  </a:cubicBezTo>
                  <a:cubicBezTo>
                    <a:pt x="1762" y="1375"/>
                    <a:pt x="1770" y="1360"/>
                    <a:pt x="1794" y="1391"/>
                  </a:cubicBezTo>
                </a:path>
              </a:pathLst>
            </a:custGeom>
            <a:grpFill/>
            <a:ln>
              <a:solidFill>
                <a:schemeClr val="bg1"/>
              </a:solidFill>
            </a:ln>
            <a:effectLst/>
          </p:spPr>
          <p:txBody>
            <a:bodyPr wrap="none" anchor="ctr"/>
            <a:lstStyle/>
            <a:p>
              <a:endParaRPr lang="en-US" sz="900"/>
            </a:p>
          </p:txBody>
        </p:sp>
        <p:sp>
          <p:nvSpPr>
            <p:cNvPr id="63" name="Freeform 511"/>
            <p:cNvSpPr>
              <a:spLocks noChangeArrowheads="1"/>
            </p:cNvSpPr>
            <p:nvPr/>
          </p:nvSpPr>
          <p:spPr bwMode="auto">
            <a:xfrm>
              <a:off x="12243858" y="5017977"/>
              <a:ext cx="1212996" cy="786245"/>
            </a:xfrm>
            <a:custGeom>
              <a:avLst/>
              <a:gdLst>
                <a:gd name="T0" fmla="*/ 1778 w 2308"/>
                <a:gd name="T1" fmla="*/ 1391 h 1495"/>
                <a:gd name="T2" fmla="*/ 1754 w 2308"/>
                <a:gd name="T3" fmla="*/ 1375 h 1495"/>
                <a:gd name="T4" fmla="*/ 331 w 2308"/>
                <a:gd name="T5" fmla="*/ 1423 h 1495"/>
                <a:gd name="T6" fmla="*/ 292 w 2308"/>
                <a:gd name="T7" fmla="*/ 1391 h 1495"/>
                <a:gd name="T8" fmla="*/ 292 w 2308"/>
                <a:gd name="T9" fmla="*/ 1193 h 1495"/>
                <a:gd name="T10" fmla="*/ 260 w 2308"/>
                <a:gd name="T11" fmla="*/ 1051 h 1495"/>
                <a:gd name="T12" fmla="*/ 220 w 2308"/>
                <a:gd name="T13" fmla="*/ 988 h 1495"/>
                <a:gd name="T14" fmla="*/ 165 w 2308"/>
                <a:gd name="T15" fmla="*/ 767 h 1495"/>
                <a:gd name="T16" fmla="*/ 110 w 2308"/>
                <a:gd name="T17" fmla="*/ 616 h 1495"/>
                <a:gd name="T18" fmla="*/ 23 w 2308"/>
                <a:gd name="T19" fmla="*/ 434 h 1495"/>
                <a:gd name="T20" fmla="*/ 70 w 2308"/>
                <a:gd name="T21" fmla="*/ 276 h 1495"/>
                <a:gd name="T22" fmla="*/ 54 w 2308"/>
                <a:gd name="T23" fmla="*/ 205 h 1495"/>
                <a:gd name="T24" fmla="*/ 39 w 2308"/>
                <a:gd name="T25" fmla="*/ 110 h 1495"/>
                <a:gd name="T26" fmla="*/ 1865 w 2308"/>
                <a:gd name="T27" fmla="*/ 0 h 1495"/>
                <a:gd name="T28" fmla="*/ 1912 w 2308"/>
                <a:gd name="T29" fmla="*/ 79 h 1495"/>
                <a:gd name="T30" fmla="*/ 1928 w 2308"/>
                <a:gd name="T31" fmla="*/ 284 h 1495"/>
                <a:gd name="T32" fmla="*/ 1983 w 2308"/>
                <a:gd name="T33" fmla="*/ 379 h 1495"/>
                <a:gd name="T34" fmla="*/ 2205 w 2308"/>
                <a:gd name="T35" fmla="*/ 585 h 1495"/>
                <a:gd name="T36" fmla="*/ 2260 w 2308"/>
                <a:gd name="T37" fmla="*/ 814 h 1495"/>
                <a:gd name="T38" fmla="*/ 2149 w 2308"/>
                <a:gd name="T39" fmla="*/ 949 h 1495"/>
                <a:gd name="T40" fmla="*/ 2023 w 2308"/>
                <a:gd name="T41" fmla="*/ 988 h 1495"/>
                <a:gd name="T42" fmla="*/ 1991 w 2308"/>
                <a:gd name="T43" fmla="*/ 1083 h 1495"/>
                <a:gd name="T44" fmla="*/ 1991 w 2308"/>
                <a:gd name="T45" fmla="*/ 1273 h 1495"/>
                <a:gd name="T46" fmla="*/ 1880 w 2308"/>
                <a:gd name="T47" fmla="*/ 1399 h 1495"/>
                <a:gd name="T48" fmla="*/ 1880 w 2308"/>
                <a:gd name="T49" fmla="*/ 1494 h 1495"/>
                <a:gd name="T50" fmla="*/ 1786 w 2308"/>
                <a:gd name="T51" fmla="*/ 1391 h 1495"/>
                <a:gd name="T52" fmla="*/ 1873 w 2308"/>
                <a:gd name="T53" fmla="*/ 1399 h 1495"/>
                <a:gd name="T54" fmla="*/ 1983 w 2308"/>
                <a:gd name="T55" fmla="*/ 1280 h 1495"/>
                <a:gd name="T56" fmla="*/ 1983 w 2308"/>
                <a:gd name="T57" fmla="*/ 1083 h 1495"/>
                <a:gd name="T58" fmla="*/ 2023 w 2308"/>
                <a:gd name="T59" fmla="*/ 980 h 1495"/>
                <a:gd name="T60" fmla="*/ 2149 w 2308"/>
                <a:gd name="T61" fmla="*/ 949 h 1495"/>
                <a:gd name="T62" fmla="*/ 2260 w 2308"/>
                <a:gd name="T63" fmla="*/ 806 h 1495"/>
                <a:gd name="T64" fmla="*/ 2197 w 2308"/>
                <a:gd name="T65" fmla="*/ 585 h 1495"/>
                <a:gd name="T66" fmla="*/ 1983 w 2308"/>
                <a:gd name="T67" fmla="*/ 387 h 1495"/>
                <a:gd name="T68" fmla="*/ 1920 w 2308"/>
                <a:gd name="T69" fmla="*/ 292 h 1495"/>
                <a:gd name="T70" fmla="*/ 1912 w 2308"/>
                <a:gd name="T71" fmla="*/ 87 h 1495"/>
                <a:gd name="T72" fmla="*/ 363 w 2308"/>
                <a:gd name="T73" fmla="*/ 63 h 1495"/>
                <a:gd name="T74" fmla="*/ 47 w 2308"/>
                <a:gd name="T75" fmla="*/ 71 h 1495"/>
                <a:gd name="T76" fmla="*/ 54 w 2308"/>
                <a:gd name="T77" fmla="*/ 190 h 1495"/>
                <a:gd name="T78" fmla="*/ 86 w 2308"/>
                <a:gd name="T79" fmla="*/ 245 h 1495"/>
                <a:gd name="T80" fmla="*/ 16 w 2308"/>
                <a:gd name="T81" fmla="*/ 403 h 1495"/>
                <a:gd name="T82" fmla="*/ 110 w 2308"/>
                <a:gd name="T83" fmla="*/ 585 h 1495"/>
                <a:gd name="T84" fmla="*/ 157 w 2308"/>
                <a:gd name="T85" fmla="*/ 727 h 1495"/>
                <a:gd name="T86" fmla="*/ 213 w 2308"/>
                <a:gd name="T87" fmla="*/ 972 h 1495"/>
                <a:gd name="T88" fmla="*/ 268 w 2308"/>
                <a:gd name="T89" fmla="*/ 1012 h 1495"/>
                <a:gd name="T90" fmla="*/ 292 w 2308"/>
                <a:gd name="T91" fmla="*/ 1083 h 1495"/>
                <a:gd name="T92" fmla="*/ 315 w 2308"/>
                <a:gd name="T93" fmla="*/ 1249 h 1495"/>
                <a:gd name="T94" fmla="*/ 307 w 2308"/>
                <a:gd name="T95" fmla="*/ 1399 h 1495"/>
                <a:gd name="T96" fmla="*/ 1754 w 2308"/>
                <a:gd name="T97" fmla="*/ 1367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308" h="1495">
                  <a:moveTo>
                    <a:pt x="1880" y="1494"/>
                  </a:moveTo>
                  <a:lnTo>
                    <a:pt x="1880" y="1494"/>
                  </a:lnTo>
                  <a:lnTo>
                    <a:pt x="1880" y="1494"/>
                  </a:lnTo>
                  <a:cubicBezTo>
                    <a:pt x="1841" y="1454"/>
                    <a:pt x="1794" y="1407"/>
                    <a:pt x="1778" y="1391"/>
                  </a:cubicBezTo>
                  <a:cubicBezTo>
                    <a:pt x="1770" y="1375"/>
                    <a:pt x="1762" y="1375"/>
                    <a:pt x="1762" y="1375"/>
                  </a:cubicBezTo>
                  <a:lnTo>
                    <a:pt x="1762" y="1375"/>
                  </a:lnTo>
                  <a:lnTo>
                    <a:pt x="1762" y="1375"/>
                  </a:lnTo>
                  <a:cubicBezTo>
                    <a:pt x="1754" y="1375"/>
                    <a:pt x="1754" y="1375"/>
                    <a:pt x="1754" y="1375"/>
                  </a:cubicBezTo>
                  <a:cubicBezTo>
                    <a:pt x="1430" y="1431"/>
                    <a:pt x="450" y="1446"/>
                    <a:pt x="339" y="1446"/>
                  </a:cubicBezTo>
                  <a:cubicBezTo>
                    <a:pt x="331" y="1446"/>
                    <a:pt x="331" y="1446"/>
                    <a:pt x="331" y="1446"/>
                  </a:cubicBezTo>
                  <a:cubicBezTo>
                    <a:pt x="331" y="1439"/>
                    <a:pt x="331" y="1439"/>
                    <a:pt x="331" y="1439"/>
                  </a:cubicBezTo>
                  <a:cubicBezTo>
                    <a:pt x="331" y="1439"/>
                    <a:pt x="331" y="1431"/>
                    <a:pt x="331" y="1423"/>
                  </a:cubicBezTo>
                  <a:cubicBezTo>
                    <a:pt x="331" y="1415"/>
                    <a:pt x="331" y="1407"/>
                    <a:pt x="323" y="1407"/>
                  </a:cubicBezTo>
                  <a:lnTo>
                    <a:pt x="315" y="1407"/>
                  </a:lnTo>
                  <a:cubicBezTo>
                    <a:pt x="307" y="1407"/>
                    <a:pt x="307" y="1407"/>
                    <a:pt x="300" y="1407"/>
                  </a:cubicBezTo>
                  <a:cubicBezTo>
                    <a:pt x="292" y="1407"/>
                    <a:pt x="292" y="1391"/>
                    <a:pt x="292" y="1391"/>
                  </a:cubicBezTo>
                  <a:cubicBezTo>
                    <a:pt x="292" y="1383"/>
                    <a:pt x="300" y="1367"/>
                    <a:pt x="300" y="1351"/>
                  </a:cubicBezTo>
                  <a:cubicBezTo>
                    <a:pt x="307" y="1320"/>
                    <a:pt x="323" y="1280"/>
                    <a:pt x="307" y="1257"/>
                  </a:cubicBezTo>
                  <a:cubicBezTo>
                    <a:pt x="300" y="1249"/>
                    <a:pt x="300" y="1241"/>
                    <a:pt x="300" y="1241"/>
                  </a:cubicBezTo>
                  <a:cubicBezTo>
                    <a:pt x="276" y="1217"/>
                    <a:pt x="276" y="1217"/>
                    <a:pt x="292" y="1193"/>
                  </a:cubicBezTo>
                  <a:cubicBezTo>
                    <a:pt x="300" y="1170"/>
                    <a:pt x="300" y="1146"/>
                    <a:pt x="292" y="1138"/>
                  </a:cubicBezTo>
                  <a:cubicBezTo>
                    <a:pt x="276" y="1130"/>
                    <a:pt x="276" y="1107"/>
                    <a:pt x="284" y="1083"/>
                  </a:cubicBezTo>
                  <a:cubicBezTo>
                    <a:pt x="284" y="1075"/>
                    <a:pt x="284" y="1075"/>
                    <a:pt x="276" y="1075"/>
                  </a:cubicBezTo>
                  <a:cubicBezTo>
                    <a:pt x="268" y="1067"/>
                    <a:pt x="252" y="1067"/>
                    <a:pt x="260" y="1051"/>
                  </a:cubicBezTo>
                  <a:cubicBezTo>
                    <a:pt x="260" y="1035"/>
                    <a:pt x="260" y="1012"/>
                    <a:pt x="260" y="1012"/>
                  </a:cubicBezTo>
                  <a:cubicBezTo>
                    <a:pt x="252" y="1004"/>
                    <a:pt x="244" y="988"/>
                    <a:pt x="236" y="988"/>
                  </a:cubicBezTo>
                  <a:lnTo>
                    <a:pt x="228" y="988"/>
                  </a:lnTo>
                  <a:cubicBezTo>
                    <a:pt x="220" y="988"/>
                    <a:pt x="220" y="988"/>
                    <a:pt x="220" y="988"/>
                  </a:cubicBezTo>
                  <a:cubicBezTo>
                    <a:pt x="204" y="988"/>
                    <a:pt x="204" y="980"/>
                    <a:pt x="204" y="972"/>
                  </a:cubicBezTo>
                  <a:cubicBezTo>
                    <a:pt x="204" y="964"/>
                    <a:pt x="204" y="956"/>
                    <a:pt x="204" y="956"/>
                  </a:cubicBezTo>
                  <a:cubicBezTo>
                    <a:pt x="213" y="917"/>
                    <a:pt x="213" y="854"/>
                    <a:pt x="189" y="822"/>
                  </a:cubicBezTo>
                  <a:cubicBezTo>
                    <a:pt x="173" y="806"/>
                    <a:pt x="173" y="790"/>
                    <a:pt x="165" y="767"/>
                  </a:cubicBezTo>
                  <a:cubicBezTo>
                    <a:pt x="165" y="759"/>
                    <a:pt x="165" y="743"/>
                    <a:pt x="149" y="735"/>
                  </a:cubicBezTo>
                  <a:cubicBezTo>
                    <a:pt x="141" y="711"/>
                    <a:pt x="133" y="703"/>
                    <a:pt x="133" y="687"/>
                  </a:cubicBezTo>
                  <a:cubicBezTo>
                    <a:pt x="126" y="687"/>
                    <a:pt x="126" y="680"/>
                    <a:pt x="118" y="664"/>
                  </a:cubicBezTo>
                  <a:cubicBezTo>
                    <a:pt x="110" y="648"/>
                    <a:pt x="110" y="632"/>
                    <a:pt x="110" y="616"/>
                  </a:cubicBezTo>
                  <a:cubicBezTo>
                    <a:pt x="110" y="609"/>
                    <a:pt x="110" y="593"/>
                    <a:pt x="102" y="593"/>
                  </a:cubicBezTo>
                  <a:cubicBezTo>
                    <a:pt x="102" y="585"/>
                    <a:pt x="102" y="569"/>
                    <a:pt x="94" y="561"/>
                  </a:cubicBezTo>
                  <a:cubicBezTo>
                    <a:pt x="86" y="537"/>
                    <a:pt x="78" y="514"/>
                    <a:pt x="62" y="482"/>
                  </a:cubicBezTo>
                  <a:cubicBezTo>
                    <a:pt x="54" y="458"/>
                    <a:pt x="39" y="443"/>
                    <a:pt x="23" y="434"/>
                  </a:cubicBezTo>
                  <a:cubicBezTo>
                    <a:pt x="8" y="427"/>
                    <a:pt x="0" y="419"/>
                    <a:pt x="8" y="395"/>
                  </a:cubicBezTo>
                  <a:cubicBezTo>
                    <a:pt x="16" y="379"/>
                    <a:pt x="31" y="371"/>
                    <a:pt x="39" y="363"/>
                  </a:cubicBezTo>
                  <a:cubicBezTo>
                    <a:pt x="54" y="348"/>
                    <a:pt x="62" y="340"/>
                    <a:pt x="70" y="316"/>
                  </a:cubicBezTo>
                  <a:cubicBezTo>
                    <a:pt x="70" y="292"/>
                    <a:pt x="70" y="284"/>
                    <a:pt x="70" y="276"/>
                  </a:cubicBezTo>
                  <a:cubicBezTo>
                    <a:pt x="70" y="261"/>
                    <a:pt x="70" y="253"/>
                    <a:pt x="78" y="245"/>
                  </a:cubicBezTo>
                  <a:cubicBezTo>
                    <a:pt x="86" y="237"/>
                    <a:pt x="86" y="229"/>
                    <a:pt x="86" y="229"/>
                  </a:cubicBezTo>
                  <a:cubicBezTo>
                    <a:pt x="86" y="221"/>
                    <a:pt x="78" y="213"/>
                    <a:pt x="62" y="205"/>
                  </a:cubicBezTo>
                  <a:cubicBezTo>
                    <a:pt x="54" y="205"/>
                    <a:pt x="54" y="205"/>
                    <a:pt x="54" y="205"/>
                  </a:cubicBezTo>
                  <a:cubicBezTo>
                    <a:pt x="54" y="197"/>
                    <a:pt x="54" y="197"/>
                    <a:pt x="47" y="197"/>
                  </a:cubicBezTo>
                  <a:cubicBezTo>
                    <a:pt x="31" y="190"/>
                    <a:pt x="23" y="182"/>
                    <a:pt x="23" y="166"/>
                  </a:cubicBezTo>
                  <a:cubicBezTo>
                    <a:pt x="23" y="158"/>
                    <a:pt x="23" y="158"/>
                    <a:pt x="39" y="150"/>
                  </a:cubicBezTo>
                  <a:cubicBezTo>
                    <a:pt x="47" y="142"/>
                    <a:pt x="47" y="134"/>
                    <a:pt x="39" y="110"/>
                  </a:cubicBezTo>
                  <a:cubicBezTo>
                    <a:pt x="31" y="95"/>
                    <a:pt x="31" y="79"/>
                    <a:pt x="39" y="71"/>
                  </a:cubicBezTo>
                  <a:cubicBezTo>
                    <a:pt x="54" y="47"/>
                    <a:pt x="70" y="47"/>
                    <a:pt x="78" y="47"/>
                  </a:cubicBezTo>
                  <a:cubicBezTo>
                    <a:pt x="86" y="47"/>
                    <a:pt x="197" y="55"/>
                    <a:pt x="363" y="55"/>
                  </a:cubicBezTo>
                  <a:cubicBezTo>
                    <a:pt x="742" y="55"/>
                    <a:pt x="1446" y="47"/>
                    <a:pt x="1865" y="0"/>
                  </a:cubicBezTo>
                  <a:cubicBezTo>
                    <a:pt x="1873" y="0"/>
                    <a:pt x="1873" y="0"/>
                    <a:pt x="1873" y="0"/>
                  </a:cubicBezTo>
                  <a:cubicBezTo>
                    <a:pt x="1873" y="8"/>
                    <a:pt x="1873" y="8"/>
                    <a:pt x="1873" y="8"/>
                  </a:cubicBezTo>
                  <a:cubicBezTo>
                    <a:pt x="1880" y="23"/>
                    <a:pt x="1889" y="39"/>
                    <a:pt x="1896" y="55"/>
                  </a:cubicBezTo>
                  <a:cubicBezTo>
                    <a:pt x="1896" y="71"/>
                    <a:pt x="1904" y="71"/>
                    <a:pt x="1912" y="79"/>
                  </a:cubicBezTo>
                  <a:cubicBezTo>
                    <a:pt x="1928" y="87"/>
                    <a:pt x="1944" y="95"/>
                    <a:pt x="1928" y="126"/>
                  </a:cubicBezTo>
                  <a:cubicBezTo>
                    <a:pt x="1920" y="166"/>
                    <a:pt x="1920" y="174"/>
                    <a:pt x="1912" y="190"/>
                  </a:cubicBezTo>
                  <a:cubicBezTo>
                    <a:pt x="1912" y="205"/>
                    <a:pt x="1912" y="221"/>
                    <a:pt x="1912" y="245"/>
                  </a:cubicBezTo>
                  <a:cubicBezTo>
                    <a:pt x="1904" y="284"/>
                    <a:pt x="1912" y="284"/>
                    <a:pt x="1928" y="284"/>
                  </a:cubicBezTo>
                  <a:cubicBezTo>
                    <a:pt x="1936" y="292"/>
                    <a:pt x="1944" y="292"/>
                    <a:pt x="1952" y="308"/>
                  </a:cubicBezTo>
                  <a:cubicBezTo>
                    <a:pt x="1952" y="324"/>
                    <a:pt x="1944" y="340"/>
                    <a:pt x="1936" y="348"/>
                  </a:cubicBezTo>
                  <a:cubicBezTo>
                    <a:pt x="1928" y="356"/>
                    <a:pt x="1920" y="363"/>
                    <a:pt x="1928" y="371"/>
                  </a:cubicBezTo>
                  <a:cubicBezTo>
                    <a:pt x="1928" y="379"/>
                    <a:pt x="1952" y="379"/>
                    <a:pt x="1983" y="379"/>
                  </a:cubicBezTo>
                  <a:cubicBezTo>
                    <a:pt x="2086" y="387"/>
                    <a:pt x="2102" y="443"/>
                    <a:pt x="2110" y="474"/>
                  </a:cubicBezTo>
                  <a:lnTo>
                    <a:pt x="2110" y="474"/>
                  </a:lnTo>
                  <a:cubicBezTo>
                    <a:pt x="2118" y="482"/>
                    <a:pt x="2134" y="498"/>
                    <a:pt x="2149" y="514"/>
                  </a:cubicBezTo>
                  <a:cubicBezTo>
                    <a:pt x="2173" y="537"/>
                    <a:pt x="2205" y="561"/>
                    <a:pt x="2205" y="585"/>
                  </a:cubicBezTo>
                  <a:cubicBezTo>
                    <a:pt x="2205" y="609"/>
                    <a:pt x="2229" y="616"/>
                    <a:pt x="2252" y="632"/>
                  </a:cubicBezTo>
                  <a:cubicBezTo>
                    <a:pt x="2260" y="632"/>
                    <a:pt x="2276" y="640"/>
                    <a:pt x="2284" y="648"/>
                  </a:cubicBezTo>
                  <a:cubicBezTo>
                    <a:pt x="2300" y="664"/>
                    <a:pt x="2307" y="743"/>
                    <a:pt x="2284" y="782"/>
                  </a:cubicBezTo>
                  <a:cubicBezTo>
                    <a:pt x="2284" y="798"/>
                    <a:pt x="2268" y="806"/>
                    <a:pt x="2260" y="814"/>
                  </a:cubicBezTo>
                  <a:cubicBezTo>
                    <a:pt x="2252" y="822"/>
                    <a:pt x="2236" y="830"/>
                    <a:pt x="2236" y="869"/>
                  </a:cubicBezTo>
                  <a:cubicBezTo>
                    <a:pt x="2236" y="909"/>
                    <a:pt x="2220" y="925"/>
                    <a:pt x="2197" y="933"/>
                  </a:cubicBezTo>
                  <a:cubicBezTo>
                    <a:pt x="2189" y="933"/>
                    <a:pt x="2181" y="933"/>
                    <a:pt x="2181" y="940"/>
                  </a:cubicBezTo>
                  <a:cubicBezTo>
                    <a:pt x="2165" y="949"/>
                    <a:pt x="2157" y="949"/>
                    <a:pt x="2149" y="949"/>
                  </a:cubicBezTo>
                  <a:cubicBezTo>
                    <a:pt x="2134" y="956"/>
                    <a:pt x="2126" y="964"/>
                    <a:pt x="2110" y="980"/>
                  </a:cubicBezTo>
                  <a:cubicBezTo>
                    <a:pt x="2094" y="988"/>
                    <a:pt x="2078" y="996"/>
                    <a:pt x="2062" y="996"/>
                  </a:cubicBezTo>
                  <a:cubicBezTo>
                    <a:pt x="2062" y="996"/>
                    <a:pt x="2054" y="988"/>
                    <a:pt x="2047" y="988"/>
                  </a:cubicBezTo>
                  <a:cubicBezTo>
                    <a:pt x="2039" y="988"/>
                    <a:pt x="2031" y="988"/>
                    <a:pt x="2023" y="988"/>
                  </a:cubicBezTo>
                  <a:cubicBezTo>
                    <a:pt x="2007" y="988"/>
                    <a:pt x="1999" y="988"/>
                    <a:pt x="1999" y="996"/>
                  </a:cubicBezTo>
                  <a:cubicBezTo>
                    <a:pt x="1991" y="996"/>
                    <a:pt x="1983" y="996"/>
                    <a:pt x="1983" y="1004"/>
                  </a:cubicBezTo>
                  <a:cubicBezTo>
                    <a:pt x="1976" y="1012"/>
                    <a:pt x="1983" y="1027"/>
                    <a:pt x="1983" y="1051"/>
                  </a:cubicBezTo>
                  <a:cubicBezTo>
                    <a:pt x="1991" y="1059"/>
                    <a:pt x="1991" y="1075"/>
                    <a:pt x="1991" y="1083"/>
                  </a:cubicBezTo>
                  <a:cubicBezTo>
                    <a:pt x="1991" y="1099"/>
                    <a:pt x="1999" y="1107"/>
                    <a:pt x="2015" y="1114"/>
                  </a:cubicBezTo>
                  <a:cubicBezTo>
                    <a:pt x="2023" y="1122"/>
                    <a:pt x="2039" y="1130"/>
                    <a:pt x="2039" y="1138"/>
                  </a:cubicBezTo>
                  <a:cubicBezTo>
                    <a:pt x="2047" y="1170"/>
                    <a:pt x="2023" y="1233"/>
                    <a:pt x="1999" y="1249"/>
                  </a:cubicBezTo>
                  <a:cubicBezTo>
                    <a:pt x="1991" y="1257"/>
                    <a:pt x="1991" y="1265"/>
                    <a:pt x="1991" y="1273"/>
                  </a:cubicBezTo>
                  <a:cubicBezTo>
                    <a:pt x="1991" y="1280"/>
                    <a:pt x="1999" y="1296"/>
                    <a:pt x="1999" y="1312"/>
                  </a:cubicBezTo>
                  <a:cubicBezTo>
                    <a:pt x="1999" y="1344"/>
                    <a:pt x="1944" y="1367"/>
                    <a:pt x="1912" y="1383"/>
                  </a:cubicBezTo>
                  <a:cubicBezTo>
                    <a:pt x="1904" y="1383"/>
                    <a:pt x="1896" y="1391"/>
                    <a:pt x="1889" y="1391"/>
                  </a:cubicBezTo>
                  <a:cubicBezTo>
                    <a:pt x="1880" y="1399"/>
                    <a:pt x="1880" y="1399"/>
                    <a:pt x="1880" y="1399"/>
                  </a:cubicBezTo>
                  <a:cubicBezTo>
                    <a:pt x="1880" y="1399"/>
                    <a:pt x="1880" y="1407"/>
                    <a:pt x="1889" y="1407"/>
                  </a:cubicBezTo>
                  <a:cubicBezTo>
                    <a:pt x="1889" y="1415"/>
                    <a:pt x="1896" y="1415"/>
                    <a:pt x="1896" y="1423"/>
                  </a:cubicBezTo>
                  <a:cubicBezTo>
                    <a:pt x="1904" y="1439"/>
                    <a:pt x="1912" y="1462"/>
                    <a:pt x="1880" y="1486"/>
                  </a:cubicBezTo>
                  <a:cubicBezTo>
                    <a:pt x="1880" y="1494"/>
                    <a:pt x="1880" y="1494"/>
                    <a:pt x="1880" y="1494"/>
                  </a:cubicBezTo>
                  <a:lnTo>
                    <a:pt x="1880" y="1494"/>
                  </a:lnTo>
                  <a:lnTo>
                    <a:pt x="1762" y="1367"/>
                  </a:lnTo>
                  <a:lnTo>
                    <a:pt x="1762" y="1367"/>
                  </a:lnTo>
                  <a:cubicBezTo>
                    <a:pt x="1770" y="1367"/>
                    <a:pt x="1778" y="1375"/>
                    <a:pt x="1786" y="1391"/>
                  </a:cubicBezTo>
                  <a:cubicBezTo>
                    <a:pt x="1802" y="1407"/>
                    <a:pt x="1849" y="1454"/>
                    <a:pt x="1880" y="1486"/>
                  </a:cubicBezTo>
                  <a:cubicBezTo>
                    <a:pt x="1896" y="1462"/>
                    <a:pt x="1904" y="1446"/>
                    <a:pt x="1896" y="1431"/>
                  </a:cubicBezTo>
                  <a:cubicBezTo>
                    <a:pt x="1889" y="1423"/>
                    <a:pt x="1889" y="1415"/>
                    <a:pt x="1880" y="1415"/>
                  </a:cubicBezTo>
                  <a:cubicBezTo>
                    <a:pt x="1873" y="1407"/>
                    <a:pt x="1873" y="1407"/>
                    <a:pt x="1873" y="1399"/>
                  </a:cubicBezTo>
                  <a:cubicBezTo>
                    <a:pt x="1873" y="1391"/>
                    <a:pt x="1873" y="1391"/>
                    <a:pt x="1880" y="1383"/>
                  </a:cubicBezTo>
                  <a:cubicBezTo>
                    <a:pt x="1889" y="1383"/>
                    <a:pt x="1896" y="1375"/>
                    <a:pt x="1904" y="1375"/>
                  </a:cubicBezTo>
                  <a:cubicBezTo>
                    <a:pt x="1944" y="1360"/>
                    <a:pt x="1991" y="1344"/>
                    <a:pt x="1991" y="1312"/>
                  </a:cubicBezTo>
                  <a:cubicBezTo>
                    <a:pt x="1991" y="1296"/>
                    <a:pt x="1991" y="1288"/>
                    <a:pt x="1983" y="1280"/>
                  </a:cubicBezTo>
                  <a:cubicBezTo>
                    <a:pt x="1983" y="1265"/>
                    <a:pt x="1983" y="1257"/>
                    <a:pt x="1999" y="1241"/>
                  </a:cubicBezTo>
                  <a:cubicBezTo>
                    <a:pt x="2015" y="1233"/>
                    <a:pt x="2039" y="1170"/>
                    <a:pt x="2031" y="1146"/>
                  </a:cubicBezTo>
                  <a:cubicBezTo>
                    <a:pt x="2031" y="1130"/>
                    <a:pt x="2023" y="1122"/>
                    <a:pt x="2007" y="1114"/>
                  </a:cubicBezTo>
                  <a:cubicBezTo>
                    <a:pt x="1999" y="1107"/>
                    <a:pt x="1983" y="1099"/>
                    <a:pt x="1983" y="1083"/>
                  </a:cubicBezTo>
                  <a:cubicBezTo>
                    <a:pt x="1983" y="1075"/>
                    <a:pt x="1983" y="1059"/>
                    <a:pt x="1976" y="1051"/>
                  </a:cubicBezTo>
                  <a:cubicBezTo>
                    <a:pt x="1976" y="1027"/>
                    <a:pt x="1967" y="1012"/>
                    <a:pt x="1976" y="996"/>
                  </a:cubicBezTo>
                  <a:cubicBezTo>
                    <a:pt x="1976" y="988"/>
                    <a:pt x="1983" y="988"/>
                    <a:pt x="1991" y="988"/>
                  </a:cubicBezTo>
                  <a:cubicBezTo>
                    <a:pt x="1999" y="980"/>
                    <a:pt x="2007" y="980"/>
                    <a:pt x="2023" y="980"/>
                  </a:cubicBezTo>
                  <a:cubicBezTo>
                    <a:pt x="2031" y="980"/>
                    <a:pt x="2039" y="980"/>
                    <a:pt x="2047" y="988"/>
                  </a:cubicBezTo>
                  <a:cubicBezTo>
                    <a:pt x="2054" y="988"/>
                    <a:pt x="2062" y="988"/>
                    <a:pt x="2062" y="988"/>
                  </a:cubicBezTo>
                  <a:cubicBezTo>
                    <a:pt x="2086" y="988"/>
                    <a:pt x="2094" y="980"/>
                    <a:pt x="2102" y="972"/>
                  </a:cubicBezTo>
                  <a:cubicBezTo>
                    <a:pt x="2118" y="956"/>
                    <a:pt x="2134" y="949"/>
                    <a:pt x="2149" y="949"/>
                  </a:cubicBezTo>
                  <a:cubicBezTo>
                    <a:pt x="2157" y="940"/>
                    <a:pt x="2165" y="940"/>
                    <a:pt x="2173" y="933"/>
                  </a:cubicBezTo>
                  <a:cubicBezTo>
                    <a:pt x="2181" y="933"/>
                    <a:pt x="2189" y="925"/>
                    <a:pt x="2189" y="925"/>
                  </a:cubicBezTo>
                  <a:cubicBezTo>
                    <a:pt x="2213" y="917"/>
                    <a:pt x="2229" y="909"/>
                    <a:pt x="2229" y="869"/>
                  </a:cubicBezTo>
                  <a:cubicBezTo>
                    <a:pt x="2229" y="830"/>
                    <a:pt x="2244" y="822"/>
                    <a:pt x="2260" y="806"/>
                  </a:cubicBezTo>
                  <a:cubicBezTo>
                    <a:pt x="2268" y="798"/>
                    <a:pt x="2276" y="790"/>
                    <a:pt x="2284" y="782"/>
                  </a:cubicBezTo>
                  <a:cubicBezTo>
                    <a:pt x="2300" y="743"/>
                    <a:pt x="2292" y="664"/>
                    <a:pt x="2276" y="648"/>
                  </a:cubicBezTo>
                  <a:cubicBezTo>
                    <a:pt x="2268" y="648"/>
                    <a:pt x="2260" y="640"/>
                    <a:pt x="2252" y="640"/>
                  </a:cubicBezTo>
                  <a:cubicBezTo>
                    <a:pt x="2229" y="624"/>
                    <a:pt x="2197" y="609"/>
                    <a:pt x="2197" y="585"/>
                  </a:cubicBezTo>
                  <a:cubicBezTo>
                    <a:pt x="2197" y="569"/>
                    <a:pt x="2165" y="537"/>
                    <a:pt x="2142" y="514"/>
                  </a:cubicBezTo>
                  <a:cubicBezTo>
                    <a:pt x="2126" y="498"/>
                    <a:pt x="2110" y="490"/>
                    <a:pt x="2110" y="482"/>
                  </a:cubicBezTo>
                  <a:cubicBezTo>
                    <a:pt x="2102" y="474"/>
                    <a:pt x="2102" y="474"/>
                    <a:pt x="2102" y="474"/>
                  </a:cubicBezTo>
                  <a:cubicBezTo>
                    <a:pt x="2094" y="450"/>
                    <a:pt x="2086" y="387"/>
                    <a:pt x="1983" y="387"/>
                  </a:cubicBezTo>
                  <a:cubicBezTo>
                    <a:pt x="1944" y="387"/>
                    <a:pt x="1928" y="387"/>
                    <a:pt x="1920" y="371"/>
                  </a:cubicBezTo>
                  <a:cubicBezTo>
                    <a:pt x="1912" y="363"/>
                    <a:pt x="1920" y="356"/>
                    <a:pt x="1928" y="348"/>
                  </a:cubicBezTo>
                  <a:cubicBezTo>
                    <a:pt x="1936" y="340"/>
                    <a:pt x="1944" y="324"/>
                    <a:pt x="1944" y="308"/>
                  </a:cubicBezTo>
                  <a:cubicBezTo>
                    <a:pt x="1936" y="300"/>
                    <a:pt x="1936" y="300"/>
                    <a:pt x="1920" y="292"/>
                  </a:cubicBezTo>
                  <a:cubicBezTo>
                    <a:pt x="1904" y="292"/>
                    <a:pt x="1896" y="284"/>
                    <a:pt x="1904" y="245"/>
                  </a:cubicBezTo>
                  <a:cubicBezTo>
                    <a:pt x="1904" y="221"/>
                    <a:pt x="1904" y="205"/>
                    <a:pt x="1904" y="190"/>
                  </a:cubicBezTo>
                  <a:cubicBezTo>
                    <a:pt x="1912" y="174"/>
                    <a:pt x="1912" y="166"/>
                    <a:pt x="1920" y="126"/>
                  </a:cubicBezTo>
                  <a:cubicBezTo>
                    <a:pt x="1936" y="95"/>
                    <a:pt x="1920" y="95"/>
                    <a:pt x="1912" y="87"/>
                  </a:cubicBezTo>
                  <a:cubicBezTo>
                    <a:pt x="1904" y="79"/>
                    <a:pt x="1889" y="71"/>
                    <a:pt x="1889" y="55"/>
                  </a:cubicBezTo>
                  <a:cubicBezTo>
                    <a:pt x="1889" y="39"/>
                    <a:pt x="1880" y="32"/>
                    <a:pt x="1873" y="8"/>
                  </a:cubicBezTo>
                  <a:cubicBezTo>
                    <a:pt x="1865" y="8"/>
                    <a:pt x="1865" y="8"/>
                    <a:pt x="1865" y="8"/>
                  </a:cubicBezTo>
                  <a:cubicBezTo>
                    <a:pt x="1446" y="55"/>
                    <a:pt x="742" y="63"/>
                    <a:pt x="363" y="63"/>
                  </a:cubicBezTo>
                  <a:cubicBezTo>
                    <a:pt x="189" y="63"/>
                    <a:pt x="78" y="55"/>
                    <a:pt x="78" y="55"/>
                  </a:cubicBezTo>
                  <a:cubicBezTo>
                    <a:pt x="70" y="55"/>
                    <a:pt x="70" y="55"/>
                    <a:pt x="70" y="55"/>
                  </a:cubicBezTo>
                  <a:lnTo>
                    <a:pt x="70" y="55"/>
                  </a:lnTo>
                  <a:cubicBezTo>
                    <a:pt x="62" y="55"/>
                    <a:pt x="54" y="63"/>
                    <a:pt x="47" y="71"/>
                  </a:cubicBezTo>
                  <a:cubicBezTo>
                    <a:pt x="39" y="87"/>
                    <a:pt x="39" y="95"/>
                    <a:pt x="47" y="110"/>
                  </a:cubicBezTo>
                  <a:cubicBezTo>
                    <a:pt x="54" y="126"/>
                    <a:pt x="54" y="142"/>
                    <a:pt x="39" y="158"/>
                  </a:cubicBezTo>
                  <a:cubicBezTo>
                    <a:pt x="31" y="158"/>
                    <a:pt x="31" y="166"/>
                    <a:pt x="31" y="166"/>
                  </a:cubicBezTo>
                  <a:cubicBezTo>
                    <a:pt x="31" y="174"/>
                    <a:pt x="39" y="182"/>
                    <a:pt x="54" y="190"/>
                  </a:cubicBezTo>
                  <a:cubicBezTo>
                    <a:pt x="54" y="190"/>
                    <a:pt x="54" y="197"/>
                    <a:pt x="62" y="197"/>
                  </a:cubicBezTo>
                  <a:lnTo>
                    <a:pt x="62" y="197"/>
                  </a:lnTo>
                  <a:cubicBezTo>
                    <a:pt x="78" y="213"/>
                    <a:pt x="94" y="213"/>
                    <a:pt x="94" y="229"/>
                  </a:cubicBezTo>
                  <a:cubicBezTo>
                    <a:pt x="94" y="237"/>
                    <a:pt x="94" y="237"/>
                    <a:pt x="86" y="245"/>
                  </a:cubicBezTo>
                  <a:cubicBezTo>
                    <a:pt x="78" y="261"/>
                    <a:pt x="78" y="261"/>
                    <a:pt x="78" y="276"/>
                  </a:cubicBezTo>
                  <a:cubicBezTo>
                    <a:pt x="78" y="284"/>
                    <a:pt x="78" y="292"/>
                    <a:pt x="78" y="316"/>
                  </a:cubicBezTo>
                  <a:cubicBezTo>
                    <a:pt x="70" y="348"/>
                    <a:pt x="54" y="356"/>
                    <a:pt x="47" y="363"/>
                  </a:cubicBezTo>
                  <a:cubicBezTo>
                    <a:pt x="31" y="371"/>
                    <a:pt x="23" y="379"/>
                    <a:pt x="16" y="403"/>
                  </a:cubicBezTo>
                  <a:cubicBezTo>
                    <a:pt x="8" y="419"/>
                    <a:pt x="16" y="427"/>
                    <a:pt x="31" y="434"/>
                  </a:cubicBezTo>
                  <a:cubicBezTo>
                    <a:pt x="39" y="443"/>
                    <a:pt x="54" y="450"/>
                    <a:pt x="70" y="474"/>
                  </a:cubicBezTo>
                  <a:cubicBezTo>
                    <a:pt x="86" y="514"/>
                    <a:pt x="94" y="537"/>
                    <a:pt x="102" y="561"/>
                  </a:cubicBezTo>
                  <a:cubicBezTo>
                    <a:pt x="102" y="569"/>
                    <a:pt x="110" y="577"/>
                    <a:pt x="110" y="585"/>
                  </a:cubicBezTo>
                  <a:cubicBezTo>
                    <a:pt x="118" y="593"/>
                    <a:pt x="118" y="601"/>
                    <a:pt x="118" y="616"/>
                  </a:cubicBezTo>
                  <a:cubicBezTo>
                    <a:pt x="118" y="624"/>
                    <a:pt x="118" y="640"/>
                    <a:pt x="126" y="664"/>
                  </a:cubicBezTo>
                  <a:cubicBezTo>
                    <a:pt x="133" y="672"/>
                    <a:pt x="133" y="680"/>
                    <a:pt x="141" y="687"/>
                  </a:cubicBezTo>
                  <a:cubicBezTo>
                    <a:pt x="141" y="703"/>
                    <a:pt x="149" y="711"/>
                    <a:pt x="157" y="727"/>
                  </a:cubicBezTo>
                  <a:cubicBezTo>
                    <a:pt x="165" y="743"/>
                    <a:pt x="173" y="759"/>
                    <a:pt x="173" y="767"/>
                  </a:cubicBezTo>
                  <a:cubicBezTo>
                    <a:pt x="181" y="782"/>
                    <a:pt x="181" y="798"/>
                    <a:pt x="197" y="822"/>
                  </a:cubicBezTo>
                  <a:cubicBezTo>
                    <a:pt x="220" y="846"/>
                    <a:pt x="213" y="917"/>
                    <a:pt x="213" y="956"/>
                  </a:cubicBezTo>
                  <a:cubicBezTo>
                    <a:pt x="213" y="964"/>
                    <a:pt x="213" y="964"/>
                    <a:pt x="213" y="972"/>
                  </a:cubicBezTo>
                  <a:cubicBezTo>
                    <a:pt x="213" y="980"/>
                    <a:pt x="213" y="988"/>
                    <a:pt x="220" y="988"/>
                  </a:cubicBezTo>
                  <a:lnTo>
                    <a:pt x="228" y="980"/>
                  </a:lnTo>
                  <a:lnTo>
                    <a:pt x="236" y="980"/>
                  </a:lnTo>
                  <a:cubicBezTo>
                    <a:pt x="252" y="980"/>
                    <a:pt x="268" y="1012"/>
                    <a:pt x="268" y="1012"/>
                  </a:cubicBezTo>
                  <a:lnTo>
                    <a:pt x="268" y="1012"/>
                  </a:lnTo>
                  <a:cubicBezTo>
                    <a:pt x="268" y="1012"/>
                    <a:pt x="268" y="1035"/>
                    <a:pt x="268" y="1051"/>
                  </a:cubicBezTo>
                  <a:cubicBezTo>
                    <a:pt x="260" y="1059"/>
                    <a:pt x="268" y="1059"/>
                    <a:pt x="276" y="1067"/>
                  </a:cubicBezTo>
                  <a:cubicBezTo>
                    <a:pt x="284" y="1067"/>
                    <a:pt x="292" y="1075"/>
                    <a:pt x="292" y="1083"/>
                  </a:cubicBezTo>
                  <a:cubicBezTo>
                    <a:pt x="284" y="1107"/>
                    <a:pt x="284" y="1122"/>
                    <a:pt x="292" y="1130"/>
                  </a:cubicBezTo>
                  <a:cubicBezTo>
                    <a:pt x="307" y="1138"/>
                    <a:pt x="307" y="1170"/>
                    <a:pt x="292" y="1193"/>
                  </a:cubicBezTo>
                  <a:cubicBezTo>
                    <a:pt x="284" y="1217"/>
                    <a:pt x="284" y="1217"/>
                    <a:pt x="300" y="1233"/>
                  </a:cubicBezTo>
                  <a:cubicBezTo>
                    <a:pt x="307" y="1241"/>
                    <a:pt x="307" y="1241"/>
                    <a:pt x="315" y="1249"/>
                  </a:cubicBezTo>
                  <a:cubicBezTo>
                    <a:pt x="331" y="1273"/>
                    <a:pt x="315" y="1320"/>
                    <a:pt x="307" y="1351"/>
                  </a:cubicBezTo>
                  <a:cubicBezTo>
                    <a:pt x="300" y="1367"/>
                    <a:pt x="300" y="1383"/>
                    <a:pt x="300" y="1391"/>
                  </a:cubicBezTo>
                  <a:cubicBezTo>
                    <a:pt x="300" y="1399"/>
                    <a:pt x="300" y="1399"/>
                    <a:pt x="300" y="1399"/>
                  </a:cubicBezTo>
                  <a:cubicBezTo>
                    <a:pt x="307" y="1399"/>
                    <a:pt x="307" y="1399"/>
                    <a:pt x="307" y="1399"/>
                  </a:cubicBezTo>
                  <a:cubicBezTo>
                    <a:pt x="315" y="1399"/>
                    <a:pt x="315" y="1399"/>
                    <a:pt x="323" y="1399"/>
                  </a:cubicBezTo>
                  <a:cubicBezTo>
                    <a:pt x="331" y="1399"/>
                    <a:pt x="339" y="1407"/>
                    <a:pt x="339" y="1423"/>
                  </a:cubicBezTo>
                  <a:cubicBezTo>
                    <a:pt x="339" y="1431"/>
                    <a:pt x="339" y="1431"/>
                    <a:pt x="339" y="1439"/>
                  </a:cubicBezTo>
                  <a:cubicBezTo>
                    <a:pt x="466" y="1439"/>
                    <a:pt x="1430" y="1423"/>
                    <a:pt x="1754" y="1367"/>
                  </a:cubicBezTo>
                  <a:lnTo>
                    <a:pt x="1762" y="1367"/>
                  </a:lnTo>
                  <a:lnTo>
                    <a:pt x="1880" y="1494"/>
                  </a:lnTo>
                </a:path>
              </a:pathLst>
            </a:custGeom>
            <a:grpFill/>
            <a:ln>
              <a:solidFill>
                <a:schemeClr val="bg1"/>
              </a:solidFill>
            </a:ln>
            <a:effectLst/>
          </p:spPr>
          <p:txBody>
            <a:bodyPr wrap="none" anchor="ctr"/>
            <a:lstStyle/>
            <a:p>
              <a:endParaRPr lang="en-US" sz="900"/>
            </a:p>
          </p:txBody>
        </p:sp>
        <p:sp>
          <p:nvSpPr>
            <p:cNvPr id="64" name="Freeform 512"/>
            <p:cNvSpPr>
              <a:spLocks noChangeArrowheads="1"/>
            </p:cNvSpPr>
            <p:nvPr/>
          </p:nvSpPr>
          <p:spPr bwMode="auto">
            <a:xfrm>
              <a:off x="12659013" y="6755138"/>
              <a:ext cx="985706" cy="902209"/>
            </a:xfrm>
            <a:custGeom>
              <a:avLst/>
              <a:gdLst>
                <a:gd name="T0" fmla="*/ 1644 w 1874"/>
                <a:gd name="T1" fmla="*/ 198 h 1717"/>
                <a:gd name="T2" fmla="*/ 1644 w 1874"/>
                <a:gd name="T3" fmla="*/ 198 h 1717"/>
                <a:gd name="T4" fmla="*/ 1715 w 1874"/>
                <a:gd name="T5" fmla="*/ 79 h 1717"/>
                <a:gd name="T6" fmla="*/ 1644 w 1874"/>
                <a:gd name="T7" fmla="*/ 0 h 1717"/>
                <a:gd name="T8" fmla="*/ 0 w 1874"/>
                <a:gd name="T9" fmla="*/ 79 h 1717"/>
                <a:gd name="T10" fmla="*/ 79 w 1874"/>
                <a:gd name="T11" fmla="*/ 514 h 1717"/>
                <a:gd name="T12" fmla="*/ 87 w 1874"/>
                <a:gd name="T13" fmla="*/ 1399 h 1717"/>
                <a:gd name="T14" fmla="*/ 94 w 1874"/>
                <a:gd name="T15" fmla="*/ 1399 h 1717"/>
                <a:gd name="T16" fmla="*/ 134 w 1874"/>
                <a:gd name="T17" fmla="*/ 1463 h 1717"/>
                <a:gd name="T18" fmla="*/ 166 w 1874"/>
                <a:gd name="T19" fmla="*/ 1431 h 1717"/>
                <a:gd name="T20" fmla="*/ 229 w 1874"/>
                <a:gd name="T21" fmla="*/ 1439 h 1717"/>
                <a:gd name="T22" fmla="*/ 269 w 1874"/>
                <a:gd name="T23" fmla="*/ 1463 h 1717"/>
                <a:gd name="T24" fmla="*/ 269 w 1874"/>
                <a:gd name="T25" fmla="*/ 1716 h 1717"/>
                <a:gd name="T26" fmla="*/ 1407 w 1874"/>
                <a:gd name="T27" fmla="*/ 1684 h 1717"/>
                <a:gd name="T28" fmla="*/ 1407 w 1874"/>
                <a:gd name="T29" fmla="*/ 1668 h 1717"/>
                <a:gd name="T30" fmla="*/ 1407 w 1874"/>
                <a:gd name="T31" fmla="*/ 1613 h 1717"/>
                <a:gd name="T32" fmla="*/ 1415 w 1874"/>
                <a:gd name="T33" fmla="*/ 1557 h 1717"/>
                <a:gd name="T34" fmla="*/ 1391 w 1874"/>
                <a:gd name="T35" fmla="*/ 1494 h 1717"/>
                <a:gd name="T36" fmla="*/ 1375 w 1874"/>
                <a:gd name="T37" fmla="*/ 1431 h 1717"/>
                <a:gd name="T38" fmla="*/ 1375 w 1874"/>
                <a:gd name="T39" fmla="*/ 1360 h 1717"/>
                <a:gd name="T40" fmla="*/ 1399 w 1874"/>
                <a:gd name="T41" fmla="*/ 1297 h 1717"/>
                <a:gd name="T42" fmla="*/ 1399 w 1874"/>
                <a:gd name="T43" fmla="*/ 1218 h 1717"/>
                <a:gd name="T44" fmla="*/ 1439 w 1874"/>
                <a:gd name="T45" fmla="*/ 1186 h 1717"/>
                <a:gd name="T46" fmla="*/ 1462 w 1874"/>
                <a:gd name="T47" fmla="*/ 1154 h 1717"/>
                <a:gd name="T48" fmla="*/ 1462 w 1874"/>
                <a:gd name="T49" fmla="*/ 1123 h 1717"/>
                <a:gd name="T50" fmla="*/ 1462 w 1874"/>
                <a:gd name="T51" fmla="*/ 1083 h 1717"/>
                <a:gd name="T52" fmla="*/ 1533 w 1874"/>
                <a:gd name="T53" fmla="*/ 1020 h 1717"/>
                <a:gd name="T54" fmla="*/ 1573 w 1874"/>
                <a:gd name="T55" fmla="*/ 973 h 1717"/>
                <a:gd name="T56" fmla="*/ 1589 w 1874"/>
                <a:gd name="T57" fmla="*/ 901 h 1717"/>
                <a:gd name="T58" fmla="*/ 1612 w 1874"/>
                <a:gd name="T59" fmla="*/ 799 h 1717"/>
                <a:gd name="T60" fmla="*/ 1660 w 1874"/>
                <a:gd name="T61" fmla="*/ 767 h 1717"/>
                <a:gd name="T62" fmla="*/ 1676 w 1874"/>
                <a:gd name="T63" fmla="*/ 735 h 1717"/>
                <a:gd name="T64" fmla="*/ 1699 w 1874"/>
                <a:gd name="T65" fmla="*/ 688 h 1717"/>
                <a:gd name="T66" fmla="*/ 1739 w 1874"/>
                <a:gd name="T67" fmla="*/ 640 h 1717"/>
                <a:gd name="T68" fmla="*/ 1778 w 1874"/>
                <a:gd name="T69" fmla="*/ 585 h 1717"/>
                <a:gd name="T70" fmla="*/ 1723 w 1874"/>
                <a:gd name="T71" fmla="*/ 530 h 1717"/>
                <a:gd name="T72" fmla="*/ 1747 w 1874"/>
                <a:gd name="T73" fmla="*/ 474 h 1717"/>
                <a:gd name="T74" fmla="*/ 1778 w 1874"/>
                <a:gd name="T75" fmla="*/ 419 h 1717"/>
                <a:gd name="T76" fmla="*/ 1802 w 1874"/>
                <a:gd name="T77" fmla="*/ 396 h 1717"/>
                <a:gd name="T78" fmla="*/ 1810 w 1874"/>
                <a:gd name="T79" fmla="*/ 340 h 1717"/>
                <a:gd name="T80" fmla="*/ 1873 w 1874"/>
                <a:gd name="T81" fmla="*/ 229 h 1717"/>
                <a:gd name="T82" fmla="*/ 1676 w 1874"/>
                <a:gd name="T83" fmla="*/ 245 h 1717"/>
                <a:gd name="T84" fmla="*/ 1644 w 1874"/>
                <a:gd name="T85" fmla="*/ 198 h 1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74" h="1717">
                  <a:moveTo>
                    <a:pt x="1644" y="198"/>
                  </a:moveTo>
                  <a:lnTo>
                    <a:pt x="1644" y="198"/>
                  </a:lnTo>
                  <a:cubicBezTo>
                    <a:pt x="1668" y="166"/>
                    <a:pt x="1699" y="150"/>
                    <a:pt x="1715" y="79"/>
                  </a:cubicBezTo>
                  <a:cubicBezTo>
                    <a:pt x="1739" y="16"/>
                    <a:pt x="1644" y="0"/>
                    <a:pt x="1644" y="0"/>
                  </a:cubicBezTo>
                  <a:cubicBezTo>
                    <a:pt x="1383" y="32"/>
                    <a:pt x="213" y="71"/>
                    <a:pt x="0" y="79"/>
                  </a:cubicBezTo>
                  <a:cubicBezTo>
                    <a:pt x="16" y="198"/>
                    <a:pt x="39" y="348"/>
                    <a:pt x="79" y="514"/>
                  </a:cubicBezTo>
                  <a:cubicBezTo>
                    <a:pt x="87" y="1399"/>
                    <a:pt x="87" y="1399"/>
                    <a:pt x="87" y="1399"/>
                  </a:cubicBezTo>
                  <a:cubicBezTo>
                    <a:pt x="87" y="1399"/>
                    <a:pt x="87" y="1399"/>
                    <a:pt x="94" y="1399"/>
                  </a:cubicBezTo>
                  <a:cubicBezTo>
                    <a:pt x="126" y="1407"/>
                    <a:pt x="110" y="1447"/>
                    <a:pt x="134" y="1463"/>
                  </a:cubicBezTo>
                  <a:cubicBezTo>
                    <a:pt x="158" y="1486"/>
                    <a:pt x="150" y="1439"/>
                    <a:pt x="166" y="1431"/>
                  </a:cubicBezTo>
                  <a:cubicBezTo>
                    <a:pt x="174" y="1431"/>
                    <a:pt x="197" y="1439"/>
                    <a:pt x="229" y="1439"/>
                  </a:cubicBezTo>
                  <a:cubicBezTo>
                    <a:pt x="253" y="1439"/>
                    <a:pt x="269" y="1463"/>
                    <a:pt x="269" y="1463"/>
                  </a:cubicBezTo>
                  <a:cubicBezTo>
                    <a:pt x="269" y="1716"/>
                    <a:pt x="269" y="1716"/>
                    <a:pt x="269" y="1716"/>
                  </a:cubicBezTo>
                  <a:cubicBezTo>
                    <a:pt x="1407" y="1684"/>
                    <a:pt x="1407" y="1684"/>
                    <a:pt x="1407" y="1684"/>
                  </a:cubicBezTo>
                  <a:cubicBezTo>
                    <a:pt x="1407" y="1676"/>
                    <a:pt x="1407" y="1676"/>
                    <a:pt x="1407" y="1668"/>
                  </a:cubicBezTo>
                  <a:cubicBezTo>
                    <a:pt x="1391" y="1621"/>
                    <a:pt x="1423" y="1637"/>
                    <a:pt x="1407" y="1613"/>
                  </a:cubicBezTo>
                  <a:cubicBezTo>
                    <a:pt x="1399" y="1597"/>
                    <a:pt x="1407" y="1581"/>
                    <a:pt x="1415" y="1557"/>
                  </a:cubicBezTo>
                  <a:cubicBezTo>
                    <a:pt x="1423" y="1534"/>
                    <a:pt x="1415" y="1526"/>
                    <a:pt x="1391" y="1494"/>
                  </a:cubicBezTo>
                  <a:cubicBezTo>
                    <a:pt x="1367" y="1471"/>
                    <a:pt x="1359" y="1447"/>
                    <a:pt x="1375" y="1431"/>
                  </a:cubicBezTo>
                  <a:cubicBezTo>
                    <a:pt x="1391" y="1415"/>
                    <a:pt x="1375" y="1384"/>
                    <a:pt x="1375" y="1360"/>
                  </a:cubicBezTo>
                  <a:cubicBezTo>
                    <a:pt x="1375" y="1344"/>
                    <a:pt x="1375" y="1313"/>
                    <a:pt x="1399" y="1297"/>
                  </a:cubicBezTo>
                  <a:cubicBezTo>
                    <a:pt x="1430" y="1289"/>
                    <a:pt x="1407" y="1249"/>
                    <a:pt x="1399" y="1218"/>
                  </a:cubicBezTo>
                  <a:cubicBezTo>
                    <a:pt x="1399" y="1186"/>
                    <a:pt x="1415" y="1186"/>
                    <a:pt x="1439" y="1186"/>
                  </a:cubicBezTo>
                  <a:cubicBezTo>
                    <a:pt x="1462" y="1186"/>
                    <a:pt x="1470" y="1170"/>
                    <a:pt x="1462" y="1154"/>
                  </a:cubicBezTo>
                  <a:cubicBezTo>
                    <a:pt x="1454" y="1146"/>
                    <a:pt x="1454" y="1139"/>
                    <a:pt x="1462" y="1123"/>
                  </a:cubicBezTo>
                  <a:cubicBezTo>
                    <a:pt x="1478" y="1115"/>
                    <a:pt x="1470" y="1107"/>
                    <a:pt x="1462" y="1083"/>
                  </a:cubicBezTo>
                  <a:cubicBezTo>
                    <a:pt x="1462" y="1051"/>
                    <a:pt x="1502" y="1028"/>
                    <a:pt x="1533" y="1020"/>
                  </a:cubicBezTo>
                  <a:cubicBezTo>
                    <a:pt x="1565" y="1012"/>
                    <a:pt x="1573" y="996"/>
                    <a:pt x="1573" y="973"/>
                  </a:cubicBezTo>
                  <a:cubicBezTo>
                    <a:pt x="1573" y="941"/>
                    <a:pt x="1573" y="917"/>
                    <a:pt x="1589" y="901"/>
                  </a:cubicBezTo>
                  <a:cubicBezTo>
                    <a:pt x="1604" y="886"/>
                    <a:pt x="1612" y="830"/>
                    <a:pt x="1612" y="799"/>
                  </a:cubicBezTo>
                  <a:cubicBezTo>
                    <a:pt x="1620" y="767"/>
                    <a:pt x="1644" y="767"/>
                    <a:pt x="1660" y="767"/>
                  </a:cubicBezTo>
                  <a:cubicBezTo>
                    <a:pt x="1676" y="759"/>
                    <a:pt x="1676" y="767"/>
                    <a:pt x="1676" y="735"/>
                  </a:cubicBezTo>
                  <a:cubicBezTo>
                    <a:pt x="1676" y="696"/>
                    <a:pt x="1699" y="688"/>
                    <a:pt x="1699" y="688"/>
                  </a:cubicBezTo>
                  <a:cubicBezTo>
                    <a:pt x="1699" y="688"/>
                    <a:pt x="1707" y="656"/>
                    <a:pt x="1739" y="640"/>
                  </a:cubicBezTo>
                  <a:cubicBezTo>
                    <a:pt x="1763" y="625"/>
                    <a:pt x="1786" y="633"/>
                    <a:pt x="1778" y="585"/>
                  </a:cubicBezTo>
                  <a:cubicBezTo>
                    <a:pt x="1763" y="538"/>
                    <a:pt x="1723" y="554"/>
                    <a:pt x="1723" y="530"/>
                  </a:cubicBezTo>
                  <a:cubicBezTo>
                    <a:pt x="1723" y="506"/>
                    <a:pt x="1715" y="490"/>
                    <a:pt x="1747" y="474"/>
                  </a:cubicBezTo>
                  <a:cubicBezTo>
                    <a:pt x="1770" y="467"/>
                    <a:pt x="1770" y="443"/>
                    <a:pt x="1778" y="419"/>
                  </a:cubicBezTo>
                  <a:cubicBezTo>
                    <a:pt x="1778" y="396"/>
                    <a:pt x="1786" y="411"/>
                    <a:pt x="1802" y="396"/>
                  </a:cubicBezTo>
                  <a:cubicBezTo>
                    <a:pt x="1818" y="380"/>
                    <a:pt x="1778" y="348"/>
                    <a:pt x="1810" y="340"/>
                  </a:cubicBezTo>
                  <a:cubicBezTo>
                    <a:pt x="1842" y="332"/>
                    <a:pt x="1873" y="261"/>
                    <a:pt x="1873" y="229"/>
                  </a:cubicBezTo>
                  <a:cubicBezTo>
                    <a:pt x="1810" y="229"/>
                    <a:pt x="1707" y="237"/>
                    <a:pt x="1676" y="245"/>
                  </a:cubicBezTo>
                  <a:cubicBezTo>
                    <a:pt x="1628" y="253"/>
                    <a:pt x="1628" y="229"/>
                    <a:pt x="1644" y="198"/>
                  </a:cubicBezTo>
                </a:path>
              </a:pathLst>
            </a:custGeom>
            <a:grpFill/>
            <a:ln>
              <a:solidFill>
                <a:schemeClr val="bg1"/>
              </a:solidFill>
            </a:ln>
            <a:effectLst/>
          </p:spPr>
          <p:txBody>
            <a:bodyPr wrap="none" anchor="ctr"/>
            <a:lstStyle/>
            <a:p>
              <a:endParaRPr lang="en-US" sz="900"/>
            </a:p>
          </p:txBody>
        </p:sp>
        <p:sp>
          <p:nvSpPr>
            <p:cNvPr id="65" name="Freeform 513"/>
            <p:cNvSpPr>
              <a:spLocks noChangeArrowheads="1"/>
            </p:cNvSpPr>
            <p:nvPr/>
          </p:nvSpPr>
          <p:spPr bwMode="auto">
            <a:xfrm>
              <a:off x="12659013" y="6750499"/>
              <a:ext cx="985706" cy="906848"/>
            </a:xfrm>
            <a:custGeom>
              <a:avLst/>
              <a:gdLst>
                <a:gd name="T0" fmla="*/ 260 w 1874"/>
                <a:gd name="T1" fmla="*/ 1471 h 1725"/>
                <a:gd name="T2" fmla="*/ 166 w 1874"/>
                <a:gd name="T3" fmla="*/ 1447 h 1725"/>
                <a:gd name="T4" fmla="*/ 126 w 1874"/>
                <a:gd name="T5" fmla="*/ 1479 h 1725"/>
                <a:gd name="T6" fmla="*/ 87 w 1874"/>
                <a:gd name="T7" fmla="*/ 1415 h 1725"/>
                <a:gd name="T8" fmla="*/ 79 w 1874"/>
                <a:gd name="T9" fmla="*/ 522 h 1725"/>
                <a:gd name="T10" fmla="*/ 0 w 1874"/>
                <a:gd name="T11" fmla="*/ 87 h 1725"/>
                <a:gd name="T12" fmla="*/ 1644 w 1874"/>
                <a:gd name="T13" fmla="*/ 0 h 1725"/>
                <a:gd name="T14" fmla="*/ 1668 w 1874"/>
                <a:gd name="T15" fmla="*/ 182 h 1725"/>
                <a:gd name="T16" fmla="*/ 1676 w 1874"/>
                <a:gd name="T17" fmla="*/ 245 h 1725"/>
                <a:gd name="T18" fmla="*/ 1873 w 1874"/>
                <a:gd name="T19" fmla="*/ 237 h 1725"/>
                <a:gd name="T20" fmla="*/ 1802 w 1874"/>
                <a:gd name="T21" fmla="*/ 372 h 1725"/>
                <a:gd name="T22" fmla="*/ 1778 w 1874"/>
                <a:gd name="T23" fmla="*/ 427 h 1725"/>
                <a:gd name="T24" fmla="*/ 1731 w 1874"/>
                <a:gd name="T25" fmla="*/ 522 h 1725"/>
                <a:gd name="T26" fmla="*/ 1778 w 1874"/>
                <a:gd name="T27" fmla="*/ 593 h 1725"/>
                <a:gd name="T28" fmla="*/ 1699 w 1874"/>
                <a:gd name="T29" fmla="*/ 696 h 1725"/>
                <a:gd name="T30" fmla="*/ 1683 w 1874"/>
                <a:gd name="T31" fmla="*/ 743 h 1725"/>
                <a:gd name="T32" fmla="*/ 1652 w 1874"/>
                <a:gd name="T33" fmla="*/ 775 h 1725"/>
                <a:gd name="T34" fmla="*/ 1589 w 1874"/>
                <a:gd name="T35" fmla="*/ 909 h 1725"/>
                <a:gd name="T36" fmla="*/ 1470 w 1874"/>
                <a:gd name="T37" fmla="*/ 1083 h 1725"/>
                <a:gd name="T38" fmla="*/ 1462 w 1874"/>
                <a:gd name="T39" fmla="*/ 1154 h 1725"/>
                <a:gd name="T40" fmla="*/ 1439 w 1874"/>
                <a:gd name="T41" fmla="*/ 1202 h 1725"/>
                <a:gd name="T42" fmla="*/ 1407 w 1874"/>
                <a:gd name="T43" fmla="*/ 1226 h 1725"/>
                <a:gd name="T44" fmla="*/ 1375 w 1874"/>
                <a:gd name="T45" fmla="*/ 1368 h 1725"/>
                <a:gd name="T46" fmla="*/ 1391 w 1874"/>
                <a:gd name="T47" fmla="*/ 1502 h 1725"/>
                <a:gd name="T48" fmla="*/ 1415 w 1874"/>
                <a:gd name="T49" fmla="*/ 1581 h 1725"/>
                <a:gd name="T50" fmla="*/ 1407 w 1874"/>
                <a:gd name="T51" fmla="*/ 1676 h 1725"/>
                <a:gd name="T52" fmla="*/ 1407 w 1874"/>
                <a:gd name="T53" fmla="*/ 1692 h 1725"/>
                <a:gd name="T54" fmla="*/ 166 w 1874"/>
                <a:gd name="T55" fmla="*/ 1439 h 1725"/>
                <a:gd name="T56" fmla="*/ 269 w 1874"/>
                <a:gd name="T57" fmla="*/ 1463 h 1725"/>
                <a:gd name="T58" fmla="*/ 276 w 1874"/>
                <a:gd name="T59" fmla="*/ 1716 h 1725"/>
                <a:gd name="T60" fmla="*/ 1407 w 1874"/>
                <a:gd name="T61" fmla="*/ 1637 h 1725"/>
                <a:gd name="T62" fmla="*/ 1415 w 1874"/>
                <a:gd name="T63" fmla="*/ 1565 h 1725"/>
                <a:gd name="T64" fmla="*/ 1375 w 1874"/>
                <a:gd name="T65" fmla="*/ 1439 h 1725"/>
                <a:gd name="T66" fmla="*/ 1399 w 1874"/>
                <a:gd name="T67" fmla="*/ 1305 h 1725"/>
                <a:gd name="T68" fmla="*/ 1399 w 1874"/>
                <a:gd name="T69" fmla="*/ 1202 h 1725"/>
                <a:gd name="T70" fmla="*/ 1462 w 1874"/>
                <a:gd name="T71" fmla="*/ 1178 h 1725"/>
                <a:gd name="T72" fmla="*/ 1462 w 1874"/>
                <a:gd name="T73" fmla="*/ 1131 h 1725"/>
                <a:gd name="T74" fmla="*/ 1533 w 1874"/>
                <a:gd name="T75" fmla="*/ 1028 h 1725"/>
                <a:gd name="T76" fmla="*/ 1612 w 1874"/>
                <a:gd name="T77" fmla="*/ 822 h 1725"/>
                <a:gd name="T78" fmla="*/ 1660 w 1874"/>
                <a:gd name="T79" fmla="*/ 767 h 1725"/>
                <a:gd name="T80" fmla="*/ 1699 w 1874"/>
                <a:gd name="T81" fmla="*/ 696 h 1725"/>
                <a:gd name="T82" fmla="*/ 1770 w 1874"/>
                <a:gd name="T83" fmla="*/ 593 h 1725"/>
                <a:gd name="T84" fmla="*/ 1723 w 1874"/>
                <a:gd name="T85" fmla="*/ 522 h 1725"/>
                <a:gd name="T86" fmla="*/ 1770 w 1874"/>
                <a:gd name="T87" fmla="*/ 427 h 1725"/>
                <a:gd name="T88" fmla="*/ 1794 w 1874"/>
                <a:gd name="T89" fmla="*/ 380 h 1725"/>
                <a:gd name="T90" fmla="*/ 1865 w 1874"/>
                <a:gd name="T91" fmla="*/ 237 h 1725"/>
                <a:gd name="T92" fmla="*/ 1644 w 1874"/>
                <a:gd name="T93" fmla="*/ 206 h 1725"/>
                <a:gd name="T94" fmla="*/ 1707 w 1874"/>
                <a:gd name="T95" fmla="*/ 48 h 1725"/>
                <a:gd name="T96" fmla="*/ 87 w 1874"/>
                <a:gd name="T97" fmla="*/ 522 h 1725"/>
                <a:gd name="T98" fmla="*/ 94 w 1874"/>
                <a:gd name="T99" fmla="*/ 1407 h 1725"/>
                <a:gd name="T100" fmla="*/ 142 w 1874"/>
                <a:gd name="T101" fmla="*/ 1471 h 17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874" h="1725">
                  <a:moveTo>
                    <a:pt x="269" y="1724"/>
                  </a:moveTo>
                  <a:lnTo>
                    <a:pt x="269" y="1724"/>
                  </a:lnTo>
                  <a:cubicBezTo>
                    <a:pt x="260" y="1471"/>
                    <a:pt x="260" y="1471"/>
                    <a:pt x="260" y="1471"/>
                  </a:cubicBezTo>
                  <a:cubicBezTo>
                    <a:pt x="260" y="1463"/>
                    <a:pt x="253" y="1447"/>
                    <a:pt x="229" y="1447"/>
                  </a:cubicBezTo>
                  <a:cubicBezTo>
                    <a:pt x="213" y="1447"/>
                    <a:pt x="197" y="1447"/>
                    <a:pt x="189" y="1447"/>
                  </a:cubicBezTo>
                  <a:cubicBezTo>
                    <a:pt x="174" y="1447"/>
                    <a:pt x="166" y="1447"/>
                    <a:pt x="166" y="1447"/>
                  </a:cubicBezTo>
                  <a:cubicBezTo>
                    <a:pt x="166" y="1447"/>
                    <a:pt x="158" y="1455"/>
                    <a:pt x="158" y="1463"/>
                  </a:cubicBezTo>
                  <a:cubicBezTo>
                    <a:pt x="158" y="1471"/>
                    <a:pt x="150" y="1479"/>
                    <a:pt x="142" y="1479"/>
                  </a:cubicBezTo>
                  <a:cubicBezTo>
                    <a:pt x="142" y="1479"/>
                    <a:pt x="134" y="1479"/>
                    <a:pt x="126" y="1479"/>
                  </a:cubicBezTo>
                  <a:cubicBezTo>
                    <a:pt x="118" y="1463"/>
                    <a:pt x="118" y="1455"/>
                    <a:pt x="110" y="1439"/>
                  </a:cubicBezTo>
                  <a:cubicBezTo>
                    <a:pt x="110" y="1423"/>
                    <a:pt x="110" y="1415"/>
                    <a:pt x="94" y="1415"/>
                  </a:cubicBezTo>
                  <a:cubicBezTo>
                    <a:pt x="87" y="1415"/>
                    <a:pt x="87" y="1415"/>
                    <a:pt x="87" y="1415"/>
                  </a:cubicBezTo>
                  <a:cubicBezTo>
                    <a:pt x="79" y="1415"/>
                    <a:pt x="79" y="1415"/>
                    <a:pt x="79" y="1415"/>
                  </a:cubicBezTo>
                  <a:cubicBezTo>
                    <a:pt x="79" y="1407"/>
                    <a:pt x="79" y="1407"/>
                    <a:pt x="79" y="1407"/>
                  </a:cubicBezTo>
                  <a:cubicBezTo>
                    <a:pt x="79" y="522"/>
                    <a:pt x="79" y="522"/>
                    <a:pt x="79" y="522"/>
                  </a:cubicBezTo>
                  <a:cubicBezTo>
                    <a:pt x="39" y="380"/>
                    <a:pt x="16" y="237"/>
                    <a:pt x="0" y="87"/>
                  </a:cubicBezTo>
                  <a:lnTo>
                    <a:pt x="0" y="87"/>
                  </a:lnTo>
                  <a:lnTo>
                    <a:pt x="0" y="87"/>
                  </a:lnTo>
                  <a:cubicBezTo>
                    <a:pt x="229" y="79"/>
                    <a:pt x="1391" y="40"/>
                    <a:pt x="1644" y="0"/>
                  </a:cubicBezTo>
                  <a:lnTo>
                    <a:pt x="1644" y="0"/>
                  </a:lnTo>
                  <a:lnTo>
                    <a:pt x="1644" y="0"/>
                  </a:lnTo>
                  <a:cubicBezTo>
                    <a:pt x="1644" y="0"/>
                    <a:pt x="1692" y="8"/>
                    <a:pt x="1715" y="40"/>
                  </a:cubicBezTo>
                  <a:cubicBezTo>
                    <a:pt x="1723" y="56"/>
                    <a:pt x="1723" y="71"/>
                    <a:pt x="1715" y="95"/>
                  </a:cubicBezTo>
                  <a:cubicBezTo>
                    <a:pt x="1707" y="142"/>
                    <a:pt x="1683" y="166"/>
                    <a:pt x="1668" y="182"/>
                  </a:cubicBezTo>
                  <a:cubicBezTo>
                    <a:pt x="1660" y="190"/>
                    <a:pt x="1652" y="198"/>
                    <a:pt x="1644" y="206"/>
                  </a:cubicBezTo>
                  <a:cubicBezTo>
                    <a:pt x="1636" y="222"/>
                    <a:pt x="1636" y="237"/>
                    <a:pt x="1636" y="245"/>
                  </a:cubicBezTo>
                  <a:cubicBezTo>
                    <a:pt x="1644" y="245"/>
                    <a:pt x="1652" y="253"/>
                    <a:pt x="1676" y="245"/>
                  </a:cubicBezTo>
                  <a:cubicBezTo>
                    <a:pt x="1715" y="245"/>
                    <a:pt x="1826" y="237"/>
                    <a:pt x="1873" y="229"/>
                  </a:cubicBezTo>
                  <a:lnTo>
                    <a:pt x="1873" y="229"/>
                  </a:lnTo>
                  <a:cubicBezTo>
                    <a:pt x="1873" y="237"/>
                    <a:pt x="1873" y="237"/>
                    <a:pt x="1873" y="237"/>
                  </a:cubicBezTo>
                  <a:cubicBezTo>
                    <a:pt x="1873" y="269"/>
                    <a:pt x="1842" y="340"/>
                    <a:pt x="1810" y="348"/>
                  </a:cubicBezTo>
                  <a:cubicBezTo>
                    <a:pt x="1810" y="356"/>
                    <a:pt x="1802" y="356"/>
                    <a:pt x="1802" y="356"/>
                  </a:cubicBezTo>
                  <a:cubicBezTo>
                    <a:pt x="1802" y="364"/>
                    <a:pt x="1802" y="372"/>
                    <a:pt x="1802" y="372"/>
                  </a:cubicBezTo>
                  <a:cubicBezTo>
                    <a:pt x="1810" y="388"/>
                    <a:pt x="1810" y="395"/>
                    <a:pt x="1802" y="404"/>
                  </a:cubicBezTo>
                  <a:cubicBezTo>
                    <a:pt x="1794" y="411"/>
                    <a:pt x="1794" y="411"/>
                    <a:pt x="1786" y="419"/>
                  </a:cubicBezTo>
                  <a:cubicBezTo>
                    <a:pt x="1786" y="419"/>
                    <a:pt x="1786" y="419"/>
                    <a:pt x="1778" y="427"/>
                  </a:cubicBezTo>
                  <a:cubicBezTo>
                    <a:pt x="1778" y="435"/>
                    <a:pt x="1778" y="435"/>
                    <a:pt x="1778" y="435"/>
                  </a:cubicBezTo>
                  <a:cubicBezTo>
                    <a:pt x="1778" y="459"/>
                    <a:pt x="1770" y="475"/>
                    <a:pt x="1747" y="490"/>
                  </a:cubicBezTo>
                  <a:cubicBezTo>
                    <a:pt x="1723" y="498"/>
                    <a:pt x="1723" y="506"/>
                    <a:pt x="1731" y="522"/>
                  </a:cubicBezTo>
                  <a:cubicBezTo>
                    <a:pt x="1731" y="530"/>
                    <a:pt x="1731" y="530"/>
                    <a:pt x="1731" y="538"/>
                  </a:cubicBezTo>
                  <a:cubicBezTo>
                    <a:pt x="1731" y="538"/>
                    <a:pt x="1731" y="546"/>
                    <a:pt x="1739" y="546"/>
                  </a:cubicBezTo>
                  <a:cubicBezTo>
                    <a:pt x="1755" y="554"/>
                    <a:pt x="1770" y="562"/>
                    <a:pt x="1778" y="593"/>
                  </a:cubicBezTo>
                  <a:cubicBezTo>
                    <a:pt x="1786" y="633"/>
                    <a:pt x="1778" y="633"/>
                    <a:pt x="1755" y="641"/>
                  </a:cubicBezTo>
                  <a:cubicBezTo>
                    <a:pt x="1755" y="641"/>
                    <a:pt x="1747" y="648"/>
                    <a:pt x="1739" y="648"/>
                  </a:cubicBezTo>
                  <a:cubicBezTo>
                    <a:pt x="1715" y="672"/>
                    <a:pt x="1699" y="696"/>
                    <a:pt x="1699" y="696"/>
                  </a:cubicBezTo>
                  <a:lnTo>
                    <a:pt x="1699" y="696"/>
                  </a:lnTo>
                  <a:lnTo>
                    <a:pt x="1699" y="696"/>
                  </a:lnTo>
                  <a:cubicBezTo>
                    <a:pt x="1699" y="696"/>
                    <a:pt x="1683" y="704"/>
                    <a:pt x="1683" y="743"/>
                  </a:cubicBezTo>
                  <a:cubicBezTo>
                    <a:pt x="1683" y="767"/>
                    <a:pt x="1683" y="775"/>
                    <a:pt x="1668" y="775"/>
                  </a:cubicBezTo>
                  <a:cubicBezTo>
                    <a:pt x="1660" y="775"/>
                    <a:pt x="1660" y="775"/>
                    <a:pt x="1660" y="775"/>
                  </a:cubicBezTo>
                  <a:lnTo>
                    <a:pt x="1652" y="775"/>
                  </a:lnTo>
                  <a:cubicBezTo>
                    <a:pt x="1636" y="775"/>
                    <a:pt x="1620" y="775"/>
                    <a:pt x="1620" y="807"/>
                  </a:cubicBezTo>
                  <a:cubicBezTo>
                    <a:pt x="1620" y="807"/>
                    <a:pt x="1620" y="815"/>
                    <a:pt x="1620" y="822"/>
                  </a:cubicBezTo>
                  <a:cubicBezTo>
                    <a:pt x="1612" y="854"/>
                    <a:pt x="1604" y="901"/>
                    <a:pt x="1589" y="909"/>
                  </a:cubicBezTo>
                  <a:cubicBezTo>
                    <a:pt x="1573" y="925"/>
                    <a:pt x="1573" y="949"/>
                    <a:pt x="1573" y="981"/>
                  </a:cubicBezTo>
                  <a:cubicBezTo>
                    <a:pt x="1573" y="1004"/>
                    <a:pt x="1565" y="1028"/>
                    <a:pt x="1533" y="1036"/>
                  </a:cubicBezTo>
                  <a:cubicBezTo>
                    <a:pt x="1510" y="1044"/>
                    <a:pt x="1462" y="1059"/>
                    <a:pt x="1470" y="1083"/>
                  </a:cubicBezTo>
                  <a:cubicBezTo>
                    <a:pt x="1470" y="1091"/>
                    <a:pt x="1470" y="1099"/>
                    <a:pt x="1470" y="1107"/>
                  </a:cubicBezTo>
                  <a:cubicBezTo>
                    <a:pt x="1478" y="1115"/>
                    <a:pt x="1478" y="1123"/>
                    <a:pt x="1470" y="1139"/>
                  </a:cubicBezTo>
                  <a:cubicBezTo>
                    <a:pt x="1462" y="1139"/>
                    <a:pt x="1462" y="1147"/>
                    <a:pt x="1462" y="1154"/>
                  </a:cubicBezTo>
                  <a:lnTo>
                    <a:pt x="1462" y="1162"/>
                  </a:lnTo>
                  <a:cubicBezTo>
                    <a:pt x="1470" y="1170"/>
                    <a:pt x="1470" y="1178"/>
                    <a:pt x="1470" y="1186"/>
                  </a:cubicBezTo>
                  <a:cubicBezTo>
                    <a:pt x="1462" y="1194"/>
                    <a:pt x="1454" y="1202"/>
                    <a:pt x="1439" y="1202"/>
                  </a:cubicBezTo>
                  <a:cubicBezTo>
                    <a:pt x="1430" y="1202"/>
                    <a:pt x="1430" y="1202"/>
                    <a:pt x="1430" y="1202"/>
                  </a:cubicBezTo>
                  <a:cubicBezTo>
                    <a:pt x="1423" y="1202"/>
                    <a:pt x="1415" y="1202"/>
                    <a:pt x="1407" y="1202"/>
                  </a:cubicBezTo>
                  <a:cubicBezTo>
                    <a:pt x="1407" y="1210"/>
                    <a:pt x="1399" y="1218"/>
                    <a:pt x="1407" y="1226"/>
                  </a:cubicBezTo>
                  <a:cubicBezTo>
                    <a:pt x="1407" y="1234"/>
                    <a:pt x="1407" y="1241"/>
                    <a:pt x="1415" y="1249"/>
                  </a:cubicBezTo>
                  <a:cubicBezTo>
                    <a:pt x="1423" y="1273"/>
                    <a:pt x="1423" y="1297"/>
                    <a:pt x="1407" y="1312"/>
                  </a:cubicBezTo>
                  <a:cubicBezTo>
                    <a:pt x="1383" y="1321"/>
                    <a:pt x="1375" y="1344"/>
                    <a:pt x="1375" y="1368"/>
                  </a:cubicBezTo>
                  <a:cubicBezTo>
                    <a:pt x="1375" y="1376"/>
                    <a:pt x="1375" y="1384"/>
                    <a:pt x="1383" y="1392"/>
                  </a:cubicBezTo>
                  <a:cubicBezTo>
                    <a:pt x="1383" y="1407"/>
                    <a:pt x="1391" y="1431"/>
                    <a:pt x="1375" y="1439"/>
                  </a:cubicBezTo>
                  <a:cubicBezTo>
                    <a:pt x="1359" y="1455"/>
                    <a:pt x="1375" y="1486"/>
                    <a:pt x="1391" y="1502"/>
                  </a:cubicBezTo>
                  <a:cubicBezTo>
                    <a:pt x="1399" y="1510"/>
                    <a:pt x="1399" y="1518"/>
                    <a:pt x="1407" y="1518"/>
                  </a:cubicBezTo>
                  <a:cubicBezTo>
                    <a:pt x="1423" y="1534"/>
                    <a:pt x="1430" y="1550"/>
                    <a:pt x="1423" y="1565"/>
                  </a:cubicBezTo>
                  <a:cubicBezTo>
                    <a:pt x="1423" y="1574"/>
                    <a:pt x="1415" y="1581"/>
                    <a:pt x="1415" y="1581"/>
                  </a:cubicBezTo>
                  <a:cubicBezTo>
                    <a:pt x="1407" y="1597"/>
                    <a:pt x="1407" y="1605"/>
                    <a:pt x="1415" y="1621"/>
                  </a:cubicBezTo>
                  <a:cubicBezTo>
                    <a:pt x="1415" y="1629"/>
                    <a:pt x="1415" y="1637"/>
                    <a:pt x="1415" y="1645"/>
                  </a:cubicBezTo>
                  <a:cubicBezTo>
                    <a:pt x="1407" y="1645"/>
                    <a:pt x="1399" y="1652"/>
                    <a:pt x="1407" y="1676"/>
                  </a:cubicBezTo>
                  <a:cubicBezTo>
                    <a:pt x="1407" y="1684"/>
                    <a:pt x="1407" y="1684"/>
                    <a:pt x="1407" y="1684"/>
                  </a:cubicBezTo>
                  <a:cubicBezTo>
                    <a:pt x="1415" y="1692"/>
                    <a:pt x="1415" y="1692"/>
                    <a:pt x="1415" y="1692"/>
                  </a:cubicBezTo>
                  <a:cubicBezTo>
                    <a:pt x="1407" y="1692"/>
                    <a:pt x="1407" y="1692"/>
                    <a:pt x="1407" y="1692"/>
                  </a:cubicBezTo>
                  <a:lnTo>
                    <a:pt x="269" y="1724"/>
                  </a:lnTo>
                  <a:close/>
                  <a:moveTo>
                    <a:pt x="166" y="1439"/>
                  </a:moveTo>
                  <a:lnTo>
                    <a:pt x="166" y="1439"/>
                  </a:lnTo>
                  <a:cubicBezTo>
                    <a:pt x="174" y="1439"/>
                    <a:pt x="182" y="1439"/>
                    <a:pt x="189" y="1439"/>
                  </a:cubicBezTo>
                  <a:cubicBezTo>
                    <a:pt x="197" y="1439"/>
                    <a:pt x="213" y="1447"/>
                    <a:pt x="229" y="1447"/>
                  </a:cubicBezTo>
                  <a:cubicBezTo>
                    <a:pt x="253" y="1447"/>
                    <a:pt x="269" y="1463"/>
                    <a:pt x="269" y="1463"/>
                  </a:cubicBezTo>
                  <a:lnTo>
                    <a:pt x="269" y="1463"/>
                  </a:lnTo>
                  <a:lnTo>
                    <a:pt x="269" y="1463"/>
                  </a:lnTo>
                  <a:cubicBezTo>
                    <a:pt x="276" y="1716"/>
                    <a:pt x="276" y="1716"/>
                    <a:pt x="276" y="1716"/>
                  </a:cubicBezTo>
                  <a:cubicBezTo>
                    <a:pt x="1399" y="1684"/>
                    <a:pt x="1399" y="1684"/>
                    <a:pt x="1399" y="1684"/>
                  </a:cubicBezTo>
                  <a:cubicBezTo>
                    <a:pt x="1399" y="1684"/>
                    <a:pt x="1399" y="1684"/>
                    <a:pt x="1399" y="1676"/>
                  </a:cubicBezTo>
                  <a:cubicBezTo>
                    <a:pt x="1391" y="1652"/>
                    <a:pt x="1399" y="1645"/>
                    <a:pt x="1407" y="1637"/>
                  </a:cubicBezTo>
                  <a:lnTo>
                    <a:pt x="1407" y="1629"/>
                  </a:lnTo>
                  <a:cubicBezTo>
                    <a:pt x="1399" y="1605"/>
                    <a:pt x="1399" y="1597"/>
                    <a:pt x="1407" y="1581"/>
                  </a:cubicBezTo>
                  <a:cubicBezTo>
                    <a:pt x="1407" y="1574"/>
                    <a:pt x="1415" y="1574"/>
                    <a:pt x="1415" y="1565"/>
                  </a:cubicBezTo>
                  <a:cubicBezTo>
                    <a:pt x="1423" y="1550"/>
                    <a:pt x="1415" y="1542"/>
                    <a:pt x="1399" y="1526"/>
                  </a:cubicBezTo>
                  <a:cubicBezTo>
                    <a:pt x="1399" y="1518"/>
                    <a:pt x="1391" y="1510"/>
                    <a:pt x="1383" y="1510"/>
                  </a:cubicBezTo>
                  <a:cubicBezTo>
                    <a:pt x="1352" y="1463"/>
                    <a:pt x="1359" y="1447"/>
                    <a:pt x="1375" y="1439"/>
                  </a:cubicBezTo>
                  <a:cubicBezTo>
                    <a:pt x="1383" y="1431"/>
                    <a:pt x="1375" y="1407"/>
                    <a:pt x="1375" y="1392"/>
                  </a:cubicBezTo>
                  <a:cubicBezTo>
                    <a:pt x="1367" y="1384"/>
                    <a:pt x="1367" y="1376"/>
                    <a:pt x="1367" y="1368"/>
                  </a:cubicBezTo>
                  <a:cubicBezTo>
                    <a:pt x="1367" y="1360"/>
                    <a:pt x="1367" y="1321"/>
                    <a:pt x="1399" y="1305"/>
                  </a:cubicBezTo>
                  <a:cubicBezTo>
                    <a:pt x="1415" y="1297"/>
                    <a:pt x="1415" y="1281"/>
                    <a:pt x="1407" y="1257"/>
                  </a:cubicBezTo>
                  <a:cubicBezTo>
                    <a:pt x="1399" y="1249"/>
                    <a:pt x="1399" y="1234"/>
                    <a:pt x="1399" y="1226"/>
                  </a:cubicBezTo>
                  <a:cubicBezTo>
                    <a:pt x="1399" y="1218"/>
                    <a:pt x="1399" y="1202"/>
                    <a:pt x="1399" y="1202"/>
                  </a:cubicBezTo>
                  <a:cubicBezTo>
                    <a:pt x="1407" y="1194"/>
                    <a:pt x="1423" y="1194"/>
                    <a:pt x="1430" y="1194"/>
                  </a:cubicBezTo>
                  <a:cubicBezTo>
                    <a:pt x="1439" y="1194"/>
                    <a:pt x="1439" y="1194"/>
                    <a:pt x="1439" y="1194"/>
                  </a:cubicBezTo>
                  <a:cubicBezTo>
                    <a:pt x="1454" y="1194"/>
                    <a:pt x="1454" y="1186"/>
                    <a:pt x="1462" y="1178"/>
                  </a:cubicBezTo>
                  <a:lnTo>
                    <a:pt x="1462" y="1170"/>
                  </a:lnTo>
                  <a:cubicBezTo>
                    <a:pt x="1454" y="1162"/>
                    <a:pt x="1454" y="1154"/>
                    <a:pt x="1454" y="1154"/>
                  </a:cubicBezTo>
                  <a:cubicBezTo>
                    <a:pt x="1454" y="1147"/>
                    <a:pt x="1454" y="1139"/>
                    <a:pt x="1462" y="1131"/>
                  </a:cubicBezTo>
                  <a:cubicBezTo>
                    <a:pt x="1470" y="1123"/>
                    <a:pt x="1470" y="1123"/>
                    <a:pt x="1462" y="1107"/>
                  </a:cubicBezTo>
                  <a:cubicBezTo>
                    <a:pt x="1462" y="1099"/>
                    <a:pt x="1462" y="1099"/>
                    <a:pt x="1462" y="1091"/>
                  </a:cubicBezTo>
                  <a:cubicBezTo>
                    <a:pt x="1454" y="1052"/>
                    <a:pt x="1525" y="1028"/>
                    <a:pt x="1533" y="1028"/>
                  </a:cubicBezTo>
                  <a:cubicBezTo>
                    <a:pt x="1565" y="1020"/>
                    <a:pt x="1565" y="1004"/>
                    <a:pt x="1565" y="981"/>
                  </a:cubicBezTo>
                  <a:cubicBezTo>
                    <a:pt x="1565" y="949"/>
                    <a:pt x="1565" y="917"/>
                    <a:pt x="1589" y="909"/>
                  </a:cubicBezTo>
                  <a:cubicBezTo>
                    <a:pt x="1604" y="894"/>
                    <a:pt x="1604" y="854"/>
                    <a:pt x="1612" y="822"/>
                  </a:cubicBezTo>
                  <a:cubicBezTo>
                    <a:pt x="1612" y="815"/>
                    <a:pt x="1612" y="807"/>
                    <a:pt x="1612" y="807"/>
                  </a:cubicBezTo>
                  <a:cubicBezTo>
                    <a:pt x="1612" y="775"/>
                    <a:pt x="1636" y="767"/>
                    <a:pt x="1652" y="767"/>
                  </a:cubicBezTo>
                  <a:cubicBezTo>
                    <a:pt x="1652" y="767"/>
                    <a:pt x="1652" y="767"/>
                    <a:pt x="1660" y="767"/>
                  </a:cubicBezTo>
                  <a:cubicBezTo>
                    <a:pt x="1660" y="767"/>
                    <a:pt x="1660" y="767"/>
                    <a:pt x="1668" y="767"/>
                  </a:cubicBezTo>
                  <a:cubicBezTo>
                    <a:pt x="1676" y="767"/>
                    <a:pt x="1676" y="767"/>
                    <a:pt x="1676" y="743"/>
                  </a:cubicBezTo>
                  <a:cubicBezTo>
                    <a:pt x="1676" y="704"/>
                    <a:pt x="1692" y="696"/>
                    <a:pt x="1699" y="696"/>
                  </a:cubicBezTo>
                  <a:cubicBezTo>
                    <a:pt x="1699" y="688"/>
                    <a:pt x="1707" y="664"/>
                    <a:pt x="1731" y="648"/>
                  </a:cubicBezTo>
                  <a:cubicBezTo>
                    <a:pt x="1739" y="641"/>
                    <a:pt x="1747" y="641"/>
                    <a:pt x="1755" y="633"/>
                  </a:cubicBezTo>
                  <a:cubicBezTo>
                    <a:pt x="1770" y="633"/>
                    <a:pt x="1778" y="625"/>
                    <a:pt x="1770" y="593"/>
                  </a:cubicBezTo>
                  <a:cubicBezTo>
                    <a:pt x="1770" y="569"/>
                    <a:pt x="1755" y="562"/>
                    <a:pt x="1739" y="554"/>
                  </a:cubicBezTo>
                  <a:cubicBezTo>
                    <a:pt x="1731" y="554"/>
                    <a:pt x="1723" y="546"/>
                    <a:pt x="1723" y="538"/>
                  </a:cubicBezTo>
                  <a:cubicBezTo>
                    <a:pt x="1723" y="530"/>
                    <a:pt x="1723" y="530"/>
                    <a:pt x="1723" y="522"/>
                  </a:cubicBezTo>
                  <a:cubicBezTo>
                    <a:pt x="1715" y="506"/>
                    <a:pt x="1715" y="490"/>
                    <a:pt x="1747" y="482"/>
                  </a:cubicBezTo>
                  <a:cubicBezTo>
                    <a:pt x="1770" y="467"/>
                    <a:pt x="1770" y="459"/>
                    <a:pt x="1770" y="435"/>
                  </a:cubicBezTo>
                  <a:lnTo>
                    <a:pt x="1770" y="427"/>
                  </a:lnTo>
                  <a:cubicBezTo>
                    <a:pt x="1778" y="411"/>
                    <a:pt x="1778" y="411"/>
                    <a:pt x="1786" y="411"/>
                  </a:cubicBezTo>
                  <a:lnTo>
                    <a:pt x="1794" y="404"/>
                  </a:lnTo>
                  <a:cubicBezTo>
                    <a:pt x="1802" y="395"/>
                    <a:pt x="1802" y="388"/>
                    <a:pt x="1794" y="380"/>
                  </a:cubicBezTo>
                  <a:cubicBezTo>
                    <a:pt x="1794" y="372"/>
                    <a:pt x="1794" y="364"/>
                    <a:pt x="1794" y="356"/>
                  </a:cubicBezTo>
                  <a:cubicBezTo>
                    <a:pt x="1802" y="348"/>
                    <a:pt x="1802" y="348"/>
                    <a:pt x="1810" y="348"/>
                  </a:cubicBezTo>
                  <a:cubicBezTo>
                    <a:pt x="1834" y="340"/>
                    <a:pt x="1865" y="269"/>
                    <a:pt x="1865" y="237"/>
                  </a:cubicBezTo>
                  <a:cubicBezTo>
                    <a:pt x="1818" y="245"/>
                    <a:pt x="1715" y="253"/>
                    <a:pt x="1676" y="253"/>
                  </a:cubicBezTo>
                  <a:cubicBezTo>
                    <a:pt x="1652" y="261"/>
                    <a:pt x="1636" y="253"/>
                    <a:pt x="1628" y="245"/>
                  </a:cubicBezTo>
                  <a:cubicBezTo>
                    <a:pt x="1628" y="237"/>
                    <a:pt x="1628" y="222"/>
                    <a:pt x="1644" y="206"/>
                  </a:cubicBezTo>
                  <a:cubicBezTo>
                    <a:pt x="1644" y="198"/>
                    <a:pt x="1652" y="190"/>
                    <a:pt x="1660" y="182"/>
                  </a:cubicBezTo>
                  <a:cubicBezTo>
                    <a:pt x="1676" y="158"/>
                    <a:pt x="1699" y="142"/>
                    <a:pt x="1715" y="87"/>
                  </a:cubicBezTo>
                  <a:cubicBezTo>
                    <a:pt x="1715" y="71"/>
                    <a:pt x="1715" y="56"/>
                    <a:pt x="1707" y="48"/>
                  </a:cubicBezTo>
                  <a:cubicBezTo>
                    <a:pt x="1692" y="16"/>
                    <a:pt x="1652" y="8"/>
                    <a:pt x="1644" y="8"/>
                  </a:cubicBezTo>
                  <a:cubicBezTo>
                    <a:pt x="1391" y="48"/>
                    <a:pt x="245" y="87"/>
                    <a:pt x="7" y="95"/>
                  </a:cubicBezTo>
                  <a:cubicBezTo>
                    <a:pt x="23" y="237"/>
                    <a:pt x="47" y="380"/>
                    <a:pt x="87" y="522"/>
                  </a:cubicBezTo>
                  <a:lnTo>
                    <a:pt x="87" y="522"/>
                  </a:lnTo>
                  <a:cubicBezTo>
                    <a:pt x="87" y="1407"/>
                    <a:pt x="87" y="1407"/>
                    <a:pt x="87" y="1407"/>
                  </a:cubicBezTo>
                  <a:lnTo>
                    <a:pt x="94" y="1407"/>
                  </a:lnTo>
                  <a:cubicBezTo>
                    <a:pt x="110" y="1407"/>
                    <a:pt x="118" y="1423"/>
                    <a:pt x="118" y="1439"/>
                  </a:cubicBezTo>
                  <a:cubicBezTo>
                    <a:pt x="126" y="1447"/>
                    <a:pt x="126" y="1463"/>
                    <a:pt x="134" y="1471"/>
                  </a:cubicBezTo>
                  <a:cubicBezTo>
                    <a:pt x="142" y="1471"/>
                    <a:pt x="142" y="1471"/>
                    <a:pt x="142" y="1471"/>
                  </a:cubicBezTo>
                  <a:cubicBezTo>
                    <a:pt x="142" y="1471"/>
                    <a:pt x="150" y="1463"/>
                    <a:pt x="150" y="1455"/>
                  </a:cubicBezTo>
                  <a:cubicBezTo>
                    <a:pt x="150" y="1447"/>
                    <a:pt x="158" y="1439"/>
                    <a:pt x="166" y="1439"/>
                  </a:cubicBezTo>
                  <a:close/>
                </a:path>
              </a:pathLst>
            </a:custGeom>
            <a:grpFill/>
            <a:ln>
              <a:solidFill>
                <a:schemeClr val="bg1"/>
              </a:solidFill>
            </a:ln>
            <a:effectLst/>
          </p:spPr>
          <p:txBody>
            <a:bodyPr wrap="none" anchor="ctr"/>
            <a:lstStyle/>
            <a:p>
              <a:endParaRPr lang="en-US" sz="900"/>
            </a:p>
          </p:txBody>
        </p:sp>
        <p:sp>
          <p:nvSpPr>
            <p:cNvPr id="66" name="Freeform 514"/>
            <p:cNvSpPr>
              <a:spLocks noChangeArrowheads="1"/>
            </p:cNvSpPr>
            <p:nvPr/>
          </p:nvSpPr>
          <p:spPr bwMode="auto">
            <a:xfrm>
              <a:off x="12422443" y="5732323"/>
              <a:ext cx="1331281" cy="1155014"/>
            </a:xfrm>
            <a:custGeom>
              <a:avLst/>
              <a:gdLst>
                <a:gd name="T0" fmla="*/ 2498 w 2531"/>
                <a:gd name="T1" fmla="*/ 1674 h 2197"/>
                <a:gd name="T2" fmla="*/ 2498 w 2531"/>
                <a:gd name="T3" fmla="*/ 1674 h 2197"/>
                <a:gd name="T4" fmla="*/ 2474 w 2531"/>
                <a:gd name="T5" fmla="*/ 1674 h 2197"/>
                <a:gd name="T6" fmla="*/ 2403 w 2531"/>
                <a:gd name="T7" fmla="*/ 1643 h 2197"/>
                <a:gd name="T8" fmla="*/ 2348 w 2531"/>
                <a:gd name="T9" fmla="*/ 1540 h 2197"/>
                <a:gd name="T10" fmla="*/ 2372 w 2531"/>
                <a:gd name="T11" fmla="*/ 1485 h 2197"/>
                <a:gd name="T12" fmla="*/ 2324 w 2531"/>
                <a:gd name="T13" fmla="*/ 1374 h 2197"/>
                <a:gd name="T14" fmla="*/ 2261 w 2531"/>
                <a:gd name="T15" fmla="*/ 1335 h 2197"/>
                <a:gd name="T16" fmla="*/ 2166 w 2531"/>
                <a:gd name="T17" fmla="*/ 1271 h 2197"/>
                <a:gd name="T18" fmla="*/ 1984 w 2531"/>
                <a:gd name="T19" fmla="*/ 1035 h 2197"/>
                <a:gd name="T20" fmla="*/ 2048 w 2531"/>
                <a:gd name="T21" fmla="*/ 806 h 2197"/>
                <a:gd name="T22" fmla="*/ 1984 w 2531"/>
                <a:gd name="T23" fmla="*/ 782 h 2197"/>
                <a:gd name="T24" fmla="*/ 1953 w 2531"/>
                <a:gd name="T25" fmla="*/ 782 h 2197"/>
                <a:gd name="T26" fmla="*/ 1905 w 2531"/>
                <a:gd name="T27" fmla="*/ 774 h 2197"/>
                <a:gd name="T28" fmla="*/ 1850 w 2531"/>
                <a:gd name="T29" fmla="*/ 766 h 2197"/>
                <a:gd name="T30" fmla="*/ 1810 w 2531"/>
                <a:gd name="T31" fmla="*/ 632 h 2197"/>
                <a:gd name="T32" fmla="*/ 1684 w 2531"/>
                <a:gd name="T33" fmla="*/ 537 h 2197"/>
                <a:gd name="T34" fmla="*/ 1534 w 2531"/>
                <a:gd name="T35" fmla="*/ 339 h 2197"/>
                <a:gd name="T36" fmla="*/ 1541 w 2531"/>
                <a:gd name="T37" fmla="*/ 134 h 2197"/>
                <a:gd name="T38" fmla="*/ 1447 w 2531"/>
                <a:gd name="T39" fmla="*/ 31 h 2197"/>
                <a:gd name="T40" fmla="*/ 1415 w 2531"/>
                <a:gd name="T41" fmla="*/ 15 h 2197"/>
                <a:gd name="T42" fmla="*/ 0 w 2531"/>
                <a:gd name="T43" fmla="*/ 79 h 2197"/>
                <a:gd name="T44" fmla="*/ 8 w 2531"/>
                <a:gd name="T45" fmla="*/ 110 h 2197"/>
                <a:gd name="T46" fmla="*/ 16 w 2531"/>
                <a:gd name="T47" fmla="*/ 150 h 2197"/>
                <a:gd name="T48" fmla="*/ 95 w 2531"/>
                <a:gd name="T49" fmla="*/ 229 h 2197"/>
                <a:gd name="T50" fmla="*/ 103 w 2531"/>
                <a:gd name="T51" fmla="*/ 308 h 2197"/>
                <a:gd name="T52" fmla="*/ 150 w 2531"/>
                <a:gd name="T53" fmla="*/ 339 h 2197"/>
                <a:gd name="T54" fmla="*/ 229 w 2531"/>
                <a:gd name="T55" fmla="*/ 426 h 2197"/>
                <a:gd name="T56" fmla="*/ 253 w 2531"/>
                <a:gd name="T57" fmla="*/ 403 h 2197"/>
                <a:gd name="T58" fmla="*/ 293 w 2531"/>
                <a:gd name="T59" fmla="*/ 411 h 2197"/>
                <a:gd name="T60" fmla="*/ 324 w 2531"/>
                <a:gd name="T61" fmla="*/ 458 h 2197"/>
                <a:gd name="T62" fmla="*/ 300 w 2531"/>
                <a:gd name="T63" fmla="*/ 490 h 2197"/>
                <a:gd name="T64" fmla="*/ 229 w 2531"/>
                <a:gd name="T65" fmla="*/ 553 h 2197"/>
                <a:gd name="T66" fmla="*/ 293 w 2531"/>
                <a:gd name="T67" fmla="*/ 608 h 2197"/>
                <a:gd name="T68" fmla="*/ 324 w 2531"/>
                <a:gd name="T69" fmla="*/ 664 h 2197"/>
                <a:gd name="T70" fmla="*/ 380 w 2531"/>
                <a:gd name="T71" fmla="*/ 727 h 2197"/>
                <a:gd name="T72" fmla="*/ 427 w 2531"/>
                <a:gd name="T73" fmla="*/ 837 h 2197"/>
                <a:gd name="T74" fmla="*/ 427 w 2531"/>
                <a:gd name="T75" fmla="*/ 1777 h 2197"/>
                <a:gd name="T76" fmla="*/ 451 w 2531"/>
                <a:gd name="T77" fmla="*/ 2022 h 2197"/>
                <a:gd name="T78" fmla="*/ 2095 w 2531"/>
                <a:gd name="T79" fmla="*/ 1943 h 2197"/>
                <a:gd name="T80" fmla="*/ 2166 w 2531"/>
                <a:gd name="T81" fmla="*/ 2022 h 2197"/>
                <a:gd name="T82" fmla="*/ 2095 w 2531"/>
                <a:gd name="T83" fmla="*/ 2141 h 2197"/>
                <a:gd name="T84" fmla="*/ 2127 w 2531"/>
                <a:gd name="T85" fmla="*/ 2188 h 2197"/>
                <a:gd name="T86" fmla="*/ 2324 w 2531"/>
                <a:gd name="T87" fmla="*/ 2172 h 2197"/>
                <a:gd name="T88" fmla="*/ 2316 w 2531"/>
                <a:gd name="T89" fmla="*/ 2157 h 2197"/>
                <a:gd name="T90" fmla="*/ 2316 w 2531"/>
                <a:gd name="T91" fmla="*/ 2109 h 2197"/>
                <a:gd name="T92" fmla="*/ 2332 w 2531"/>
                <a:gd name="T93" fmla="*/ 2030 h 2197"/>
                <a:gd name="T94" fmla="*/ 2364 w 2531"/>
                <a:gd name="T95" fmla="*/ 1967 h 2197"/>
                <a:gd name="T96" fmla="*/ 2356 w 2531"/>
                <a:gd name="T97" fmla="*/ 1896 h 2197"/>
                <a:gd name="T98" fmla="*/ 2411 w 2531"/>
                <a:gd name="T99" fmla="*/ 1888 h 2197"/>
                <a:gd name="T100" fmla="*/ 2451 w 2531"/>
                <a:gd name="T101" fmla="*/ 1864 h 2197"/>
                <a:gd name="T102" fmla="*/ 2474 w 2531"/>
                <a:gd name="T103" fmla="*/ 1840 h 2197"/>
                <a:gd name="T104" fmla="*/ 2490 w 2531"/>
                <a:gd name="T105" fmla="*/ 1769 h 2197"/>
                <a:gd name="T106" fmla="*/ 2498 w 2531"/>
                <a:gd name="T107" fmla="*/ 1674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31" h="2197">
                  <a:moveTo>
                    <a:pt x="2498" y="1674"/>
                  </a:moveTo>
                  <a:lnTo>
                    <a:pt x="2498" y="1674"/>
                  </a:lnTo>
                  <a:cubicBezTo>
                    <a:pt x="2490" y="1666"/>
                    <a:pt x="2482" y="1674"/>
                    <a:pt x="2474" y="1674"/>
                  </a:cubicBezTo>
                  <a:cubicBezTo>
                    <a:pt x="2451" y="1674"/>
                    <a:pt x="2419" y="1674"/>
                    <a:pt x="2403" y="1643"/>
                  </a:cubicBezTo>
                  <a:cubicBezTo>
                    <a:pt x="2380" y="1595"/>
                    <a:pt x="2324" y="1564"/>
                    <a:pt x="2348" y="1540"/>
                  </a:cubicBezTo>
                  <a:cubicBezTo>
                    <a:pt x="2364" y="1516"/>
                    <a:pt x="2395" y="1532"/>
                    <a:pt x="2372" y="1485"/>
                  </a:cubicBezTo>
                  <a:cubicBezTo>
                    <a:pt x="2356" y="1445"/>
                    <a:pt x="2324" y="1406"/>
                    <a:pt x="2324" y="1374"/>
                  </a:cubicBezTo>
                  <a:cubicBezTo>
                    <a:pt x="2324" y="1350"/>
                    <a:pt x="2285" y="1366"/>
                    <a:pt x="2261" y="1335"/>
                  </a:cubicBezTo>
                  <a:cubicBezTo>
                    <a:pt x="2237" y="1303"/>
                    <a:pt x="2182" y="1303"/>
                    <a:pt x="2166" y="1271"/>
                  </a:cubicBezTo>
                  <a:cubicBezTo>
                    <a:pt x="2150" y="1240"/>
                    <a:pt x="1929" y="1129"/>
                    <a:pt x="1984" y="1035"/>
                  </a:cubicBezTo>
                  <a:cubicBezTo>
                    <a:pt x="2048" y="940"/>
                    <a:pt x="2079" y="837"/>
                    <a:pt x="2048" y="806"/>
                  </a:cubicBezTo>
                  <a:cubicBezTo>
                    <a:pt x="2008" y="782"/>
                    <a:pt x="1984" y="766"/>
                    <a:pt x="1984" y="782"/>
                  </a:cubicBezTo>
                  <a:cubicBezTo>
                    <a:pt x="1984" y="798"/>
                    <a:pt x="1961" y="798"/>
                    <a:pt x="1953" y="782"/>
                  </a:cubicBezTo>
                  <a:cubicBezTo>
                    <a:pt x="1945" y="774"/>
                    <a:pt x="1929" y="766"/>
                    <a:pt x="1905" y="774"/>
                  </a:cubicBezTo>
                  <a:cubicBezTo>
                    <a:pt x="1881" y="790"/>
                    <a:pt x="1874" y="814"/>
                    <a:pt x="1850" y="766"/>
                  </a:cubicBezTo>
                  <a:cubicBezTo>
                    <a:pt x="1834" y="719"/>
                    <a:pt x="1834" y="640"/>
                    <a:pt x="1810" y="632"/>
                  </a:cubicBezTo>
                  <a:cubicBezTo>
                    <a:pt x="1787" y="624"/>
                    <a:pt x="1692" y="577"/>
                    <a:pt x="1684" y="537"/>
                  </a:cubicBezTo>
                  <a:cubicBezTo>
                    <a:pt x="1684" y="490"/>
                    <a:pt x="1541" y="395"/>
                    <a:pt x="1534" y="339"/>
                  </a:cubicBezTo>
                  <a:cubicBezTo>
                    <a:pt x="1526" y="284"/>
                    <a:pt x="1526" y="158"/>
                    <a:pt x="1541" y="134"/>
                  </a:cubicBezTo>
                  <a:cubicBezTo>
                    <a:pt x="1510" y="94"/>
                    <a:pt x="1455" y="47"/>
                    <a:pt x="1447" y="31"/>
                  </a:cubicBezTo>
                  <a:cubicBezTo>
                    <a:pt x="1423" y="0"/>
                    <a:pt x="1415" y="15"/>
                    <a:pt x="1415" y="15"/>
                  </a:cubicBezTo>
                  <a:cubicBezTo>
                    <a:pt x="1091" y="63"/>
                    <a:pt x="119" y="79"/>
                    <a:pt x="0" y="79"/>
                  </a:cubicBezTo>
                  <a:cubicBezTo>
                    <a:pt x="0" y="94"/>
                    <a:pt x="0" y="102"/>
                    <a:pt x="8" y="110"/>
                  </a:cubicBezTo>
                  <a:cubicBezTo>
                    <a:pt x="32" y="142"/>
                    <a:pt x="8" y="110"/>
                    <a:pt x="16" y="150"/>
                  </a:cubicBezTo>
                  <a:cubicBezTo>
                    <a:pt x="24" y="181"/>
                    <a:pt x="55" y="197"/>
                    <a:pt x="95" y="229"/>
                  </a:cubicBezTo>
                  <a:cubicBezTo>
                    <a:pt x="127" y="260"/>
                    <a:pt x="103" y="276"/>
                    <a:pt x="103" y="308"/>
                  </a:cubicBezTo>
                  <a:cubicBezTo>
                    <a:pt x="103" y="339"/>
                    <a:pt x="134" y="331"/>
                    <a:pt x="150" y="339"/>
                  </a:cubicBezTo>
                  <a:cubicBezTo>
                    <a:pt x="158" y="355"/>
                    <a:pt x="214" y="403"/>
                    <a:pt x="229" y="426"/>
                  </a:cubicBezTo>
                  <a:cubicBezTo>
                    <a:pt x="253" y="442"/>
                    <a:pt x="253" y="426"/>
                    <a:pt x="253" y="403"/>
                  </a:cubicBezTo>
                  <a:cubicBezTo>
                    <a:pt x="253" y="379"/>
                    <a:pt x="293" y="387"/>
                    <a:pt x="293" y="411"/>
                  </a:cubicBezTo>
                  <a:cubicBezTo>
                    <a:pt x="293" y="434"/>
                    <a:pt x="316" y="434"/>
                    <a:pt x="324" y="458"/>
                  </a:cubicBezTo>
                  <a:cubicBezTo>
                    <a:pt x="340" y="482"/>
                    <a:pt x="324" y="482"/>
                    <a:pt x="300" y="490"/>
                  </a:cubicBezTo>
                  <a:cubicBezTo>
                    <a:pt x="277" y="497"/>
                    <a:pt x="261" y="521"/>
                    <a:pt x="229" y="553"/>
                  </a:cubicBezTo>
                  <a:cubicBezTo>
                    <a:pt x="205" y="577"/>
                    <a:pt x="253" y="584"/>
                    <a:pt x="293" y="608"/>
                  </a:cubicBezTo>
                  <a:cubicBezTo>
                    <a:pt x="324" y="632"/>
                    <a:pt x="324" y="632"/>
                    <a:pt x="324" y="664"/>
                  </a:cubicBezTo>
                  <a:cubicBezTo>
                    <a:pt x="324" y="695"/>
                    <a:pt x="356" y="703"/>
                    <a:pt x="380" y="727"/>
                  </a:cubicBezTo>
                  <a:cubicBezTo>
                    <a:pt x="395" y="750"/>
                    <a:pt x="435" y="711"/>
                    <a:pt x="427" y="837"/>
                  </a:cubicBezTo>
                  <a:cubicBezTo>
                    <a:pt x="419" y="964"/>
                    <a:pt x="427" y="1777"/>
                    <a:pt x="427" y="1777"/>
                  </a:cubicBezTo>
                  <a:cubicBezTo>
                    <a:pt x="427" y="1777"/>
                    <a:pt x="435" y="1872"/>
                    <a:pt x="451" y="2022"/>
                  </a:cubicBezTo>
                  <a:cubicBezTo>
                    <a:pt x="664" y="2014"/>
                    <a:pt x="1834" y="1975"/>
                    <a:pt x="2095" y="1943"/>
                  </a:cubicBezTo>
                  <a:cubicBezTo>
                    <a:pt x="2095" y="1943"/>
                    <a:pt x="2190" y="1959"/>
                    <a:pt x="2166" y="2022"/>
                  </a:cubicBezTo>
                  <a:cubicBezTo>
                    <a:pt x="2150" y="2093"/>
                    <a:pt x="2119" y="2109"/>
                    <a:pt x="2095" y="2141"/>
                  </a:cubicBezTo>
                  <a:cubicBezTo>
                    <a:pt x="2079" y="2172"/>
                    <a:pt x="2079" y="2196"/>
                    <a:pt x="2127" y="2188"/>
                  </a:cubicBezTo>
                  <a:cubicBezTo>
                    <a:pt x="2158" y="2180"/>
                    <a:pt x="2261" y="2172"/>
                    <a:pt x="2324" y="2172"/>
                  </a:cubicBezTo>
                  <a:cubicBezTo>
                    <a:pt x="2324" y="2164"/>
                    <a:pt x="2324" y="2164"/>
                    <a:pt x="2316" y="2157"/>
                  </a:cubicBezTo>
                  <a:cubicBezTo>
                    <a:pt x="2308" y="2133"/>
                    <a:pt x="2293" y="2125"/>
                    <a:pt x="2316" y="2109"/>
                  </a:cubicBezTo>
                  <a:cubicBezTo>
                    <a:pt x="2332" y="2093"/>
                    <a:pt x="2308" y="2046"/>
                    <a:pt x="2332" y="2030"/>
                  </a:cubicBezTo>
                  <a:cubicBezTo>
                    <a:pt x="2364" y="2006"/>
                    <a:pt x="2348" y="1991"/>
                    <a:pt x="2364" y="1967"/>
                  </a:cubicBezTo>
                  <a:cubicBezTo>
                    <a:pt x="2372" y="1951"/>
                    <a:pt x="2316" y="1888"/>
                    <a:pt x="2356" y="1896"/>
                  </a:cubicBezTo>
                  <a:cubicBezTo>
                    <a:pt x="2395" y="1904"/>
                    <a:pt x="2411" y="1904"/>
                    <a:pt x="2411" y="1888"/>
                  </a:cubicBezTo>
                  <a:cubicBezTo>
                    <a:pt x="2411" y="1880"/>
                    <a:pt x="2435" y="1864"/>
                    <a:pt x="2451" y="1864"/>
                  </a:cubicBezTo>
                  <a:cubicBezTo>
                    <a:pt x="2459" y="1872"/>
                    <a:pt x="2459" y="1888"/>
                    <a:pt x="2474" y="1840"/>
                  </a:cubicBezTo>
                  <a:cubicBezTo>
                    <a:pt x="2490" y="1793"/>
                    <a:pt x="2459" y="1769"/>
                    <a:pt x="2490" y="1769"/>
                  </a:cubicBezTo>
                  <a:cubicBezTo>
                    <a:pt x="2530" y="1769"/>
                    <a:pt x="2506" y="1682"/>
                    <a:pt x="2498" y="1674"/>
                  </a:cubicBezTo>
                </a:path>
              </a:pathLst>
            </a:custGeom>
            <a:grpFill/>
            <a:ln>
              <a:solidFill>
                <a:schemeClr val="bg1"/>
              </a:solidFill>
            </a:ln>
            <a:effectLst/>
          </p:spPr>
          <p:txBody>
            <a:bodyPr wrap="none" anchor="ctr"/>
            <a:lstStyle/>
            <a:p>
              <a:endParaRPr lang="en-US" sz="900"/>
            </a:p>
          </p:txBody>
        </p:sp>
        <p:sp>
          <p:nvSpPr>
            <p:cNvPr id="67" name="Freeform 586"/>
            <p:cNvSpPr>
              <a:spLocks noChangeArrowheads="1"/>
            </p:cNvSpPr>
            <p:nvPr/>
          </p:nvSpPr>
          <p:spPr bwMode="auto">
            <a:xfrm>
              <a:off x="13551946" y="6534803"/>
              <a:ext cx="1655984" cy="582146"/>
            </a:xfrm>
            <a:custGeom>
              <a:avLst/>
              <a:gdLst>
                <a:gd name="T0" fmla="*/ 2340 w 3148"/>
                <a:gd name="T1" fmla="*/ 751 h 1108"/>
                <a:gd name="T2" fmla="*/ 2340 w 3148"/>
                <a:gd name="T3" fmla="*/ 751 h 1108"/>
                <a:gd name="T4" fmla="*/ 2340 w 3148"/>
                <a:gd name="T5" fmla="*/ 664 h 1108"/>
                <a:gd name="T6" fmla="*/ 2419 w 3148"/>
                <a:gd name="T7" fmla="*/ 617 h 1108"/>
                <a:gd name="T8" fmla="*/ 2530 w 3148"/>
                <a:gd name="T9" fmla="*/ 593 h 1108"/>
                <a:gd name="T10" fmla="*/ 2680 w 3148"/>
                <a:gd name="T11" fmla="*/ 459 h 1108"/>
                <a:gd name="T12" fmla="*/ 2720 w 3148"/>
                <a:gd name="T13" fmla="*/ 395 h 1108"/>
                <a:gd name="T14" fmla="*/ 2791 w 3148"/>
                <a:gd name="T15" fmla="*/ 356 h 1108"/>
                <a:gd name="T16" fmla="*/ 2807 w 3148"/>
                <a:gd name="T17" fmla="*/ 309 h 1108"/>
                <a:gd name="T18" fmla="*/ 2862 w 3148"/>
                <a:gd name="T19" fmla="*/ 348 h 1108"/>
                <a:gd name="T20" fmla="*/ 2917 w 3148"/>
                <a:gd name="T21" fmla="*/ 245 h 1108"/>
                <a:gd name="T22" fmla="*/ 3004 w 3148"/>
                <a:gd name="T23" fmla="*/ 261 h 1108"/>
                <a:gd name="T24" fmla="*/ 3076 w 3148"/>
                <a:gd name="T25" fmla="*/ 174 h 1108"/>
                <a:gd name="T26" fmla="*/ 3131 w 3148"/>
                <a:gd name="T27" fmla="*/ 111 h 1108"/>
                <a:gd name="T28" fmla="*/ 3139 w 3148"/>
                <a:gd name="T29" fmla="*/ 0 h 1108"/>
                <a:gd name="T30" fmla="*/ 2981 w 3148"/>
                <a:gd name="T31" fmla="*/ 24 h 1108"/>
                <a:gd name="T32" fmla="*/ 941 w 3148"/>
                <a:gd name="T33" fmla="*/ 253 h 1108"/>
                <a:gd name="T34" fmla="*/ 894 w 3148"/>
                <a:gd name="T35" fmla="*/ 285 h 1108"/>
                <a:gd name="T36" fmla="*/ 838 w 3148"/>
                <a:gd name="T37" fmla="*/ 261 h 1108"/>
                <a:gd name="T38" fmla="*/ 759 w 3148"/>
                <a:gd name="T39" fmla="*/ 269 h 1108"/>
                <a:gd name="T40" fmla="*/ 759 w 3148"/>
                <a:gd name="T41" fmla="*/ 356 h 1108"/>
                <a:gd name="T42" fmla="*/ 261 w 3148"/>
                <a:gd name="T43" fmla="*/ 372 h 1108"/>
                <a:gd name="T44" fmla="*/ 206 w 3148"/>
                <a:gd name="T45" fmla="*/ 372 h 1108"/>
                <a:gd name="T46" fmla="*/ 214 w 3148"/>
                <a:gd name="T47" fmla="*/ 443 h 1108"/>
                <a:gd name="T48" fmla="*/ 182 w 3148"/>
                <a:gd name="T49" fmla="*/ 506 h 1108"/>
                <a:gd name="T50" fmla="*/ 166 w 3148"/>
                <a:gd name="T51" fmla="*/ 585 h 1108"/>
                <a:gd name="T52" fmla="*/ 166 w 3148"/>
                <a:gd name="T53" fmla="*/ 633 h 1108"/>
                <a:gd name="T54" fmla="*/ 111 w 3148"/>
                <a:gd name="T55" fmla="*/ 759 h 1108"/>
                <a:gd name="T56" fmla="*/ 103 w 3148"/>
                <a:gd name="T57" fmla="*/ 815 h 1108"/>
                <a:gd name="T58" fmla="*/ 79 w 3148"/>
                <a:gd name="T59" fmla="*/ 838 h 1108"/>
                <a:gd name="T60" fmla="*/ 48 w 3148"/>
                <a:gd name="T61" fmla="*/ 893 h 1108"/>
                <a:gd name="T62" fmla="*/ 24 w 3148"/>
                <a:gd name="T63" fmla="*/ 949 h 1108"/>
                <a:gd name="T64" fmla="*/ 79 w 3148"/>
                <a:gd name="T65" fmla="*/ 1004 h 1108"/>
                <a:gd name="T66" fmla="*/ 40 w 3148"/>
                <a:gd name="T67" fmla="*/ 1059 h 1108"/>
                <a:gd name="T68" fmla="*/ 0 w 3148"/>
                <a:gd name="T69" fmla="*/ 1107 h 1108"/>
                <a:gd name="T70" fmla="*/ 2246 w 3148"/>
                <a:gd name="T71" fmla="*/ 893 h 1108"/>
                <a:gd name="T72" fmla="*/ 2246 w 3148"/>
                <a:gd name="T73" fmla="*/ 783 h 1108"/>
                <a:gd name="T74" fmla="*/ 2340 w 3148"/>
                <a:gd name="T75" fmla="*/ 751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148" h="1108">
                  <a:moveTo>
                    <a:pt x="2340" y="751"/>
                  </a:moveTo>
                  <a:lnTo>
                    <a:pt x="2340" y="751"/>
                  </a:lnTo>
                  <a:cubicBezTo>
                    <a:pt x="2356" y="728"/>
                    <a:pt x="2348" y="696"/>
                    <a:pt x="2340" y="664"/>
                  </a:cubicBezTo>
                  <a:cubicBezTo>
                    <a:pt x="2333" y="633"/>
                    <a:pt x="2356" y="656"/>
                    <a:pt x="2419" y="617"/>
                  </a:cubicBezTo>
                  <a:cubicBezTo>
                    <a:pt x="2475" y="569"/>
                    <a:pt x="2499" y="625"/>
                    <a:pt x="2530" y="593"/>
                  </a:cubicBezTo>
                  <a:cubicBezTo>
                    <a:pt x="2562" y="562"/>
                    <a:pt x="2641" y="467"/>
                    <a:pt x="2680" y="459"/>
                  </a:cubicBezTo>
                  <a:cubicBezTo>
                    <a:pt x="2720" y="459"/>
                    <a:pt x="2720" y="411"/>
                    <a:pt x="2720" y="395"/>
                  </a:cubicBezTo>
                  <a:cubicBezTo>
                    <a:pt x="2720" y="372"/>
                    <a:pt x="2775" y="380"/>
                    <a:pt x="2791" y="356"/>
                  </a:cubicBezTo>
                  <a:cubicBezTo>
                    <a:pt x="2807" y="332"/>
                    <a:pt x="2783" y="309"/>
                    <a:pt x="2807" y="309"/>
                  </a:cubicBezTo>
                  <a:cubicBezTo>
                    <a:pt x="2830" y="309"/>
                    <a:pt x="2815" y="356"/>
                    <a:pt x="2862" y="348"/>
                  </a:cubicBezTo>
                  <a:cubicBezTo>
                    <a:pt x="2910" y="340"/>
                    <a:pt x="2878" y="285"/>
                    <a:pt x="2917" y="245"/>
                  </a:cubicBezTo>
                  <a:cubicBezTo>
                    <a:pt x="2965" y="206"/>
                    <a:pt x="3004" y="245"/>
                    <a:pt x="3004" y="261"/>
                  </a:cubicBezTo>
                  <a:cubicBezTo>
                    <a:pt x="3012" y="285"/>
                    <a:pt x="3060" y="222"/>
                    <a:pt x="3076" y="174"/>
                  </a:cubicBezTo>
                  <a:cubicBezTo>
                    <a:pt x="3091" y="127"/>
                    <a:pt x="3107" y="150"/>
                    <a:pt x="3131" y="111"/>
                  </a:cubicBezTo>
                  <a:cubicBezTo>
                    <a:pt x="3147" y="79"/>
                    <a:pt x="3139" y="32"/>
                    <a:pt x="3139" y="0"/>
                  </a:cubicBezTo>
                  <a:cubicBezTo>
                    <a:pt x="3099" y="0"/>
                    <a:pt x="3036" y="8"/>
                    <a:pt x="2981" y="24"/>
                  </a:cubicBezTo>
                  <a:cubicBezTo>
                    <a:pt x="2910" y="32"/>
                    <a:pt x="1637" y="222"/>
                    <a:pt x="941" y="253"/>
                  </a:cubicBezTo>
                  <a:cubicBezTo>
                    <a:pt x="941" y="253"/>
                    <a:pt x="901" y="261"/>
                    <a:pt x="894" y="285"/>
                  </a:cubicBezTo>
                  <a:cubicBezTo>
                    <a:pt x="886" y="301"/>
                    <a:pt x="862" y="277"/>
                    <a:pt x="838" y="261"/>
                  </a:cubicBezTo>
                  <a:cubicBezTo>
                    <a:pt x="823" y="253"/>
                    <a:pt x="759" y="245"/>
                    <a:pt x="759" y="269"/>
                  </a:cubicBezTo>
                  <a:cubicBezTo>
                    <a:pt x="759" y="293"/>
                    <a:pt x="791" y="348"/>
                    <a:pt x="759" y="356"/>
                  </a:cubicBezTo>
                  <a:cubicBezTo>
                    <a:pt x="728" y="356"/>
                    <a:pt x="356" y="388"/>
                    <a:pt x="261" y="372"/>
                  </a:cubicBezTo>
                  <a:cubicBezTo>
                    <a:pt x="253" y="380"/>
                    <a:pt x="237" y="380"/>
                    <a:pt x="206" y="372"/>
                  </a:cubicBezTo>
                  <a:cubicBezTo>
                    <a:pt x="166" y="364"/>
                    <a:pt x="222" y="427"/>
                    <a:pt x="214" y="443"/>
                  </a:cubicBezTo>
                  <a:cubicBezTo>
                    <a:pt x="198" y="467"/>
                    <a:pt x="214" y="482"/>
                    <a:pt x="182" y="506"/>
                  </a:cubicBezTo>
                  <a:cubicBezTo>
                    <a:pt x="158" y="522"/>
                    <a:pt x="182" y="569"/>
                    <a:pt x="166" y="585"/>
                  </a:cubicBezTo>
                  <a:cubicBezTo>
                    <a:pt x="143" y="601"/>
                    <a:pt x="158" y="609"/>
                    <a:pt x="166" y="633"/>
                  </a:cubicBezTo>
                  <a:cubicBezTo>
                    <a:pt x="174" y="664"/>
                    <a:pt x="143" y="751"/>
                    <a:pt x="111" y="759"/>
                  </a:cubicBezTo>
                  <a:cubicBezTo>
                    <a:pt x="79" y="767"/>
                    <a:pt x="119" y="799"/>
                    <a:pt x="103" y="815"/>
                  </a:cubicBezTo>
                  <a:cubicBezTo>
                    <a:pt x="87" y="830"/>
                    <a:pt x="79" y="815"/>
                    <a:pt x="79" y="838"/>
                  </a:cubicBezTo>
                  <a:cubicBezTo>
                    <a:pt x="71" y="862"/>
                    <a:pt x="71" y="886"/>
                    <a:pt x="48" y="893"/>
                  </a:cubicBezTo>
                  <a:cubicBezTo>
                    <a:pt x="16" y="909"/>
                    <a:pt x="24" y="925"/>
                    <a:pt x="24" y="949"/>
                  </a:cubicBezTo>
                  <a:cubicBezTo>
                    <a:pt x="24" y="973"/>
                    <a:pt x="64" y="957"/>
                    <a:pt x="79" y="1004"/>
                  </a:cubicBezTo>
                  <a:cubicBezTo>
                    <a:pt x="87" y="1052"/>
                    <a:pt x="64" y="1044"/>
                    <a:pt x="40" y="1059"/>
                  </a:cubicBezTo>
                  <a:cubicBezTo>
                    <a:pt x="8" y="1075"/>
                    <a:pt x="0" y="1107"/>
                    <a:pt x="0" y="1107"/>
                  </a:cubicBezTo>
                  <a:cubicBezTo>
                    <a:pt x="593" y="1083"/>
                    <a:pt x="1645" y="957"/>
                    <a:pt x="2246" y="893"/>
                  </a:cubicBezTo>
                  <a:cubicBezTo>
                    <a:pt x="2246" y="846"/>
                    <a:pt x="2246" y="791"/>
                    <a:pt x="2246" y="783"/>
                  </a:cubicBezTo>
                  <a:cubicBezTo>
                    <a:pt x="2246" y="759"/>
                    <a:pt x="2317" y="767"/>
                    <a:pt x="2340" y="751"/>
                  </a:cubicBezTo>
                </a:path>
              </a:pathLst>
            </a:custGeom>
            <a:grpFill/>
            <a:ln>
              <a:solidFill>
                <a:schemeClr val="bg1"/>
              </a:solidFill>
            </a:ln>
            <a:effectLst/>
          </p:spPr>
          <p:txBody>
            <a:bodyPr wrap="none" anchor="ctr"/>
            <a:lstStyle/>
            <a:p>
              <a:endParaRPr lang="en-US" sz="900"/>
            </a:p>
          </p:txBody>
        </p:sp>
        <p:sp>
          <p:nvSpPr>
            <p:cNvPr id="68" name="Freeform 587"/>
            <p:cNvSpPr>
              <a:spLocks noChangeArrowheads="1"/>
            </p:cNvSpPr>
            <p:nvPr/>
          </p:nvSpPr>
          <p:spPr bwMode="auto">
            <a:xfrm>
              <a:off x="13549626" y="6530164"/>
              <a:ext cx="1658304" cy="586785"/>
            </a:xfrm>
            <a:custGeom>
              <a:avLst/>
              <a:gdLst>
                <a:gd name="T0" fmla="*/ 0 w 3155"/>
                <a:gd name="T1" fmla="*/ 1115 h 1116"/>
                <a:gd name="T2" fmla="*/ 78 w 3155"/>
                <a:gd name="T3" fmla="*/ 1012 h 1116"/>
                <a:gd name="T4" fmla="*/ 31 w 3155"/>
                <a:gd name="T5" fmla="*/ 941 h 1116"/>
                <a:gd name="T6" fmla="*/ 78 w 3155"/>
                <a:gd name="T7" fmla="*/ 846 h 1116"/>
                <a:gd name="T8" fmla="*/ 102 w 3155"/>
                <a:gd name="T9" fmla="*/ 799 h 1116"/>
                <a:gd name="T10" fmla="*/ 150 w 3155"/>
                <a:gd name="T11" fmla="*/ 728 h 1116"/>
                <a:gd name="T12" fmla="*/ 173 w 3155"/>
                <a:gd name="T13" fmla="*/ 585 h 1116"/>
                <a:gd name="T14" fmla="*/ 205 w 3155"/>
                <a:gd name="T15" fmla="*/ 475 h 1116"/>
                <a:gd name="T16" fmla="*/ 197 w 3155"/>
                <a:gd name="T17" fmla="*/ 380 h 1116"/>
                <a:gd name="T18" fmla="*/ 268 w 3155"/>
                <a:gd name="T19" fmla="*/ 380 h 1116"/>
                <a:gd name="T20" fmla="*/ 750 w 3155"/>
                <a:gd name="T21" fmla="*/ 356 h 1116"/>
                <a:gd name="T22" fmla="*/ 766 w 3155"/>
                <a:gd name="T23" fmla="*/ 309 h 1116"/>
                <a:gd name="T24" fmla="*/ 853 w 3155"/>
                <a:gd name="T25" fmla="*/ 269 h 1116"/>
                <a:gd name="T26" fmla="*/ 901 w 3155"/>
                <a:gd name="T27" fmla="*/ 285 h 1116"/>
                <a:gd name="T28" fmla="*/ 2988 w 3155"/>
                <a:gd name="T29" fmla="*/ 24 h 1116"/>
                <a:gd name="T30" fmla="*/ 3146 w 3155"/>
                <a:gd name="T31" fmla="*/ 8 h 1116"/>
                <a:gd name="T32" fmla="*/ 3083 w 3155"/>
                <a:gd name="T33" fmla="*/ 182 h 1116"/>
                <a:gd name="T34" fmla="*/ 2964 w 3155"/>
                <a:gd name="T35" fmla="*/ 237 h 1116"/>
                <a:gd name="T36" fmla="*/ 2869 w 3155"/>
                <a:gd name="T37" fmla="*/ 364 h 1116"/>
                <a:gd name="T38" fmla="*/ 2806 w 3155"/>
                <a:gd name="T39" fmla="*/ 324 h 1116"/>
                <a:gd name="T40" fmla="*/ 2758 w 3155"/>
                <a:gd name="T41" fmla="*/ 388 h 1116"/>
                <a:gd name="T42" fmla="*/ 2569 w 3155"/>
                <a:gd name="T43" fmla="*/ 577 h 1116"/>
                <a:gd name="T44" fmla="*/ 2498 w 3155"/>
                <a:gd name="T45" fmla="*/ 609 h 1116"/>
                <a:gd name="T46" fmla="*/ 2363 w 3155"/>
                <a:gd name="T47" fmla="*/ 656 h 1116"/>
                <a:gd name="T48" fmla="*/ 2347 w 3155"/>
                <a:gd name="T49" fmla="*/ 759 h 1116"/>
                <a:gd name="T50" fmla="*/ 2260 w 3155"/>
                <a:gd name="T51" fmla="*/ 838 h 1116"/>
                <a:gd name="T52" fmla="*/ 2253 w 3155"/>
                <a:gd name="T53" fmla="*/ 901 h 1116"/>
                <a:gd name="T54" fmla="*/ 205 w 3155"/>
                <a:gd name="T55" fmla="*/ 380 h 1116"/>
                <a:gd name="T56" fmla="*/ 213 w 3155"/>
                <a:gd name="T57" fmla="*/ 411 h 1116"/>
                <a:gd name="T58" fmla="*/ 197 w 3155"/>
                <a:gd name="T59" fmla="*/ 514 h 1116"/>
                <a:gd name="T60" fmla="*/ 173 w 3155"/>
                <a:gd name="T61" fmla="*/ 625 h 1116"/>
                <a:gd name="T62" fmla="*/ 118 w 3155"/>
                <a:gd name="T63" fmla="*/ 767 h 1116"/>
                <a:gd name="T64" fmla="*/ 110 w 3155"/>
                <a:gd name="T65" fmla="*/ 823 h 1116"/>
                <a:gd name="T66" fmla="*/ 86 w 3155"/>
                <a:gd name="T67" fmla="*/ 854 h 1116"/>
                <a:gd name="T68" fmla="*/ 39 w 3155"/>
                <a:gd name="T69" fmla="*/ 957 h 1116"/>
                <a:gd name="T70" fmla="*/ 63 w 3155"/>
                <a:gd name="T71" fmla="*/ 1060 h 1116"/>
                <a:gd name="T72" fmla="*/ 2253 w 3155"/>
                <a:gd name="T73" fmla="*/ 894 h 1116"/>
                <a:gd name="T74" fmla="*/ 2300 w 3155"/>
                <a:gd name="T75" fmla="*/ 767 h 1116"/>
                <a:gd name="T76" fmla="*/ 2347 w 3155"/>
                <a:gd name="T77" fmla="*/ 672 h 1116"/>
                <a:gd name="T78" fmla="*/ 2474 w 3155"/>
                <a:gd name="T79" fmla="*/ 601 h 1116"/>
                <a:gd name="T80" fmla="*/ 2537 w 3155"/>
                <a:gd name="T81" fmla="*/ 601 h 1116"/>
                <a:gd name="T82" fmla="*/ 2727 w 3155"/>
                <a:gd name="T83" fmla="*/ 403 h 1116"/>
                <a:gd name="T84" fmla="*/ 2798 w 3155"/>
                <a:gd name="T85" fmla="*/ 332 h 1116"/>
                <a:gd name="T86" fmla="*/ 2837 w 3155"/>
                <a:gd name="T87" fmla="*/ 332 h 1116"/>
                <a:gd name="T88" fmla="*/ 2924 w 3155"/>
                <a:gd name="T89" fmla="*/ 253 h 1116"/>
                <a:gd name="T90" fmla="*/ 3019 w 3155"/>
                <a:gd name="T91" fmla="*/ 269 h 1116"/>
                <a:gd name="T92" fmla="*/ 3130 w 3155"/>
                <a:gd name="T93" fmla="*/ 119 h 1116"/>
                <a:gd name="T94" fmla="*/ 948 w 3155"/>
                <a:gd name="T95" fmla="*/ 261 h 1116"/>
                <a:gd name="T96" fmla="*/ 853 w 3155"/>
                <a:gd name="T97" fmla="*/ 277 h 1116"/>
                <a:gd name="T98" fmla="*/ 766 w 3155"/>
                <a:gd name="T99" fmla="*/ 277 h 1116"/>
                <a:gd name="T100" fmla="*/ 766 w 3155"/>
                <a:gd name="T101" fmla="*/ 364 h 1116"/>
                <a:gd name="T102" fmla="*/ 268 w 3155"/>
                <a:gd name="T103" fmla="*/ 388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55" h="1116">
                  <a:moveTo>
                    <a:pt x="0" y="1115"/>
                  </a:moveTo>
                  <a:lnTo>
                    <a:pt x="0" y="1115"/>
                  </a:lnTo>
                  <a:lnTo>
                    <a:pt x="0" y="1115"/>
                  </a:lnTo>
                  <a:cubicBezTo>
                    <a:pt x="7" y="1115"/>
                    <a:pt x="15" y="1083"/>
                    <a:pt x="39" y="1067"/>
                  </a:cubicBezTo>
                  <a:cubicBezTo>
                    <a:pt x="47" y="1060"/>
                    <a:pt x="55" y="1060"/>
                    <a:pt x="63" y="1052"/>
                  </a:cubicBezTo>
                  <a:cubicBezTo>
                    <a:pt x="78" y="1052"/>
                    <a:pt x="86" y="1044"/>
                    <a:pt x="78" y="1012"/>
                  </a:cubicBezTo>
                  <a:cubicBezTo>
                    <a:pt x="78" y="988"/>
                    <a:pt x="63" y="981"/>
                    <a:pt x="47" y="973"/>
                  </a:cubicBezTo>
                  <a:cubicBezTo>
                    <a:pt x="39" y="973"/>
                    <a:pt x="31" y="965"/>
                    <a:pt x="31" y="957"/>
                  </a:cubicBezTo>
                  <a:cubicBezTo>
                    <a:pt x="31" y="949"/>
                    <a:pt x="31" y="949"/>
                    <a:pt x="31" y="941"/>
                  </a:cubicBezTo>
                  <a:cubicBezTo>
                    <a:pt x="23" y="925"/>
                    <a:pt x="23" y="909"/>
                    <a:pt x="55" y="901"/>
                  </a:cubicBezTo>
                  <a:cubicBezTo>
                    <a:pt x="78" y="886"/>
                    <a:pt x="78" y="878"/>
                    <a:pt x="78" y="854"/>
                  </a:cubicBezTo>
                  <a:lnTo>
                    <a:pt x="78" y="846"/>
                  </a:lnTo>
                  <a:cubicBezTo>
                    <a:pt x="86" y="830"/>
                    <a:pt x="86" y="830"/>
                    <a:pt x="94" y="830"/>
                  </a:cubicBezTo>
                  <a:lnTo>
                    <a:pt x="102" y="823"/>
                  </a:lnTo>
                  <a:cubicBezTo>
                    <a:pt x="110" y="814"/>
                    <a:pt x="110" y="807"/>
                    <a:pt x="102" y="799"/>
                  </a:cubicBezTo>
                  <a:cubicBezTo>
                    <a:pt x="102" y="791"/>
                    <a:pt x="102" y="783"/>
                    <a:pt x="102" y="775"/>
                  </a:cubicBezTo>
                  <a:cubicBezTo>
                    <a:pt x="110" y="767"/>
                    <a:pt x="110" y="767"/>
                    <a:pt x="118" y="767"/>
                  </a:cubicBezTo>
                  <a:cubicBezTo>
                    <a:pt x="126" y="759"/>
                    <a:pt x="142" y="751"/>
                    <a:pt x="150" y="728"/>
                  </a:cubicBezTo>
                  <a:cubicBezTo>
                    <a:pt x="165" y="696"/>
                    <a:pt x="181" y="664"/>
                    <a:pt x="173" y="648"/>
                  </a:cubicBezTo>
                  <a:cubicBezTo>
                    <a:pt x="173" y="641"/>
                    <a:pt x="165" y="633"/>
                    <a:pt x="165" y="625"/>
                  </a:cubicBezTo>
                  <a:cubicBezTo>
                    <a:pt x="158" y="609"/>
                    <a:pt x="158" y="601"/>
                    <a:pt x="173" y="585"/>
                  </a:cubicBezTo>
                  <a:cubicBezTo>
                    <a:pt x="181" y="585"/>
                    <a:pt x="173" y="570"/>
                    <a:pt x="173" y="554"/>
                  </a:cubicBezTo>
                  <a:cubicBezTo>
                    <a:pt x="173" y="538"/>
                    <a:pt x="173" y="522"/>
                    <a:pt x="189" y="506"/>
                  </a:cubicBezTo>
                  <a:cubicBezTo>
                    <a:pt x="205" y="498"/>
                    <a:pt x="205" y="483"/>
                    <a:pt x="205" y="475"/>
                  </a:cubicBezTo>
                  <a:cubicBezTo>
                    <a:pt x="213" y="467"/>
                    <a:pt x="213" y="459"/>
                    <a:pt x="213" y="451"/>
                  </a:cubicBezTo>
                  <a:cubicBezTo>
                    <a:pt x="213" y="443"/>
                    <a:pt x="213" y="427"/>
                    <a:pt x="205" y="419"/>
                  </a:cubicBezTo>
                  <a:cubicBezTo>
                    <a:pt x="197" y="403"/>
                    <a:pt x="189" y="388"/>
                    <a:pt x="197" y="380"/>
                  </a:cubicBezTo>
                  <a:cubicBezTo>
                    <a:pt x="197" y="372"/>
                    <a:pt x="205" y="372"/>
                    <a:pt x="213" y="372"/>
                  </a:cubicBezTo>
                  <a:cubicBezTo>
                    <a:pt x="244" y="380"/>
                    <a:pt x="260" y="388"/>
                    <a:pt x="268" y="380"/>
                  </a:cubicBezTo>
                  <a:lnTo>
                    <a:pt x="268" y="380"/>
                  </a:lnTo>
                  <a:lnTo>
                    <a:pt x="268" y="380"/>
                  </a:lnTo>
                  <a:cubicBezTo>
                    <a:pt x="284" y="380"/>
                    <a:pt x="300" y="380"/>
                    <a:pt x="331" y="380"/>
                  </a:cubicBezTo>
                  <a:cubicBezTo>
                    <a:pt x="411" y="380"/>
                    <a:pt x="553" y="372"/>
                    <a:pt x="750" y="356"/>
                  </a:cubicBezTo>
                  <a:cubicBezTo>
                    <a:pt x="758" y="356"/>
                    <a:pt x="758" y="356"/>
                    <a:pt x="766" y="356"/>
                  </a:cubicBezTo>
                  <a:cubicBezTo>
                    <a:pt x="766" y="356"/>
                    <a:pt x="774" y="356"/>
                    <a:pt x="774" y="348"/>
                  </a:cubicBezTo>
                  <a:cubicBezTo>
                    <a:pt x="782" y="340"/>
                    <a:pt x="774" y="324"/>
                    <a:pt x="766" y="309"/>
                  </a:cubicBezTo>
                  <a:cubicBezTo>
                    <a:pt x="766" y="293"/>
                    <a:pt x="758" y="285"/>
                    <a:pt x="758" y="277"/>
                  </a:cubicBezTo>
                  <a:cubicBezTo>
                    <a:pt x="758" y="269"/>
                    <a:pt x="774" y="261"/>
                    <a:pt x="798" y="261"/>
                  </a:cubicBezTo>
                  <a:cubicBezTo>
                    <a:pt x="822" y="261"/>
                    <a:pt x="837" y="261"/>
                    <a:pt x="853" y="269"/>
                  </a:cubicBezTo>
                  <a:cubicBezTo>
                    <a:pt x="853" y="269"/>
                    <a:pt x="853" y="277"/>
                    <a:pt x="861" y="277"/>
                  </a:cubicBezTo>
                  <a:cubicBezTo>
                    <a:pt x="869" y="285"/>
                    <a:pt x="885" y="293"/>
                    <a:pt x="893" y="293"/>
                  </a:cubicBezTo>
                  <a:cubicBezTo>
                    <a:pt x="893" y="293"/>
                    <a:pt x="893" y="293"/>
                    <a:pt x="901" y="285"/>
                  </a:cubicBezTo>
                  <a:cubicBezTo>
                    <a:pt x="908" y="269"/>
                    <a:pt x="948" y="253"/>
                    <a:pt x="948" y="253"/>
                  </a:cubicBezTo>
                  <a:lnTo>
                    <a:pt x="948" y="253"/>
                  </a:lnTo>
                  <a:cubicBezTo>
                    <a:pt x="1628" y="222"/>
                    <a:pt x="2909" y="40"/>
                    <a:pt x="2988" y="24"/>
                  </a:cubicBezTo>
                  <a:cubicBezTo>
                    <a:pt x="3059" y="8"/>
                    <a:pt x="3114" y="8"/>
                    <a:pt x="3146" y="0"/>
                  </a:cubicBezTo>
                  <a:lnTo>
                    <a:pt x="3146" y="0"/>
                  </a:lnTo>
                  <a:cubicBezTo>
                    <a:pt x="3146" y="8"/>
                    <a:pt x="3146" y="8"/>
                    <a:pt x="3146" y="8"/>
                  </a:cubicBezTo>
                  <a:cubicBezTo>
                    <a:pt x="3154" y="40"/>
                    <a:pt x="3154" y="87"/>
                    <a:pt x="3138" y="119"/>
                  </a:cubicBezTo>
                  <a:cubicBezTo>
                    <a:pt x="3130" y="143"/>
                    <a:pt x="3114" y="150"/>
                    <a:pt x="3106" y="150"/>
                  </a:cubicBezTo>
                  <a:cubicBezTo>
                    <a:pt x="3098" y="158"/>
                    <a:pt x="3090" y="158"/>
                    <a:pt x="3083" y="182"/>
                  </a:cubicBezTo>
                  <a:cubicBezTo>
                    <a:pt x="3075" y="222"/>
                    <a:pt x="3035" y="277"/>
                    <a:pt x="3019" y="277"/>
                  </a:cubicBezTo>
                  <a:lnTo>
                    <a:pt x="3011" y="277"/>
                  </a:lnTo>
                  <a:cubicBezTo>
                    <a:pt x="3011" y="261"/>
                    <a:pt x="2988" y="237"/>
                    <a:pt x="2964" y="237"/>
                  </a:cubicBezTo>
                  <a:cubicBezTo>
                    <a:pt x="2948" y="237"/>
                    <a:pt x="2940" y="245"/>
                    <a:pt x="2932" y="253"/>
                  </a:cubicBezTo>
                  <a:cubicBezTo>
                    <a:pt x="2909" y="277"/>
                    <a:pt x="2909" y="293"/>
                    <a:pt x="2909" y="317"/>
                  </a:cubicBezTo>
                  <a:cubicBezTo>
                    <a:pt x="2901" y="340"/>
                    <a:pt x="2901" y="356"/>
                    <a:pt x="2869" y="364"/>
                  </a:cubicBezTo>
                  <a:cubicBezTo>
                    <a:pt x="2837" y="364"/>
                    <a:pt x="2830" y="348"/>
                    <a:pt x="2830" y="332"/>
                  </a:cubicBezTo>
                  <a:cubicBezTo>
                    <a:pt x="2822" y="324"/>
                    <a:pt x="2822" y="324"/>
                    <a:pt x="2814" y="324"/>
                  </a:cubicBezTo>
                  <a:lnTo>
                    <a:pt x="2806" y="324"/>
                  </a:lnTo>
                  <a:lnTo>
                    <a:pt x="2806" y="332"/>
                  </a:lnTo>
                  <a:cubicBezTo>
                    <a:pt x="2806" y="340"/>
                    <a:pt x="2806" y="356"/>
                    <a:pt x="2798" y="364"/>
                  </a:cubicBezTo>
                  <a:cubicBezTo>
                    <a:pt x="2790" y="380"/>
                    <a:pt x="2774" y="380"/>
                    <a:pt x="2758" y="388"/>
                  </a:cubicBezTo>
                  <a:cubicBezTo>
                    <a:pt x="2743" y="388"/>
                    <a:pt x="2735" y="388"/>
                    <a:pt x="2735" y="403"/>
                  </a:cubicBezTo>
                  <a:cubicBezTo>
                    <a:pt x="2735" y="443"/>
                    <a:pt x="2719" y="475"/>
                    <a:pt x="2687" y="475"/>
                  </a:cubicBezTo>
                  <a:cubicBezTo>
                    <a:pt x="2656" y="475"/>
                    <a:pt x="2608" y="538"/>
                    <a:pt x="2569" y="577"/>
                  </a:cubicBezTo>
                  <a:cubicBezTo>
                    <a:pt x="2561" y="585"/>
                    <a:pt x="2553" y="593"/>
                    <a:pt x="2545" y="601"/>
                  </a:cubicBezTo>
                  <a:cubicBezTo>
                    <a:pt x="2537" y="609"/>
                    <a:pt x="2529" y="617"/>
                    <a:pt x="2513" y="617"/>
                  </a:cubicBezTo>
                  <a:cubicBezTo>
                    <a:pt x="2513" y="617"/>
                    <a:pt x="2506" y="609"/>
                    <a:pt x="2498" y="609"/>
                  </a:cubicBezTo>
                  <a:cubicBezTo>
                    <a:pt x="2490" y="609"/>
                    <a:pt x="2482" y="609"/>
                    <a:pt x="2474" y="609"/>
                  </a:cubicBezTo>
                  <a:cubicBezTo>
                    <a:pt x="2458" y="609"/>
                    <a:pt x="2442" y="617"/>
                    <a:pt x="2426" y="625"/>
                  </a:cubicBezTo>
                  <a:cubicBezTo>
                    <a:pt x="2395" y="648"/>
                    <a:pt x="2379" y="656"/>
                    <a:pt x="2363" y="656"/>
                  </a:cubicBezTo>
                  <a:cubicBezTo>
                    <a:pt x="2347" y="656"/>
                    <a:pt x="2347" y="656"/>
                    <a:pt x="2347" y="672"/>
                  </a:cubicBezTo>
                  <a:cubicBezTo>
                    <a:pt x="2355" y="680"/>
                    <a:pt x="2355" y="688"/>
                    <a:pt x="2355" y="688"/>
                  </a:cubicBezTo>
                  <a:cubicBezTo>
                    <a:pt x="2363" y="720"/>
                    <a:pt x="2363" y="743"/>
                    <a:pt x="2347" y="759"/>
                  </a:cubicBezTo>
                  <a:cubicBezTo>
                    <a:pt x="2340" y="767"/>
                    <a:pt x="2316" y="775"/>
                    <a:pt x="2300" y="775"/>
                  </a:cubicBezTo>
                  <a:cubicBezTo>
                    <a:pt x="2276" y="775"/>
                    <a:pt x="2260" y="783"/>
                    <a:pt x="2260" y="791"/>
                  </a:cubicBezTo>
                  <a:cubicBezTo>
                    <a:pt x="2260" y="799"/>
                    <a:pt x="2260" y="814"/>
                    <a:pt x="2260" y="838"/>
                  </a:cubicBezTo>
                  <a:cubicBezTo>
                    <a:pt x="2260" y="854"/>
                    <a:pt x="2260" y="878"/>
                    <a:pt x="2260" y="901"/>
                  </a:cubicBezTo>
                  <a:lnTo>
                    <a:pt x="2260" y="901"/>
                  </a:lnTo>
                  <a:cubicBezTo>
                    <a:pt x="2253" y="901"/>
                    <a:pt x="2253" y="901"/>
                    <a:pt x="2253" y="901"/>
                  </a:cubicBezTo>
                  <a:cubicBezTo>
                    <a:pt x="1810" y="957"/>
                    <a:pt x="632" y="1091"/>
                    <a:pt x="7" y="1115"/>
                  </a:cubicBezTo>
                  <a:lnTo>
                    <a:pt x="0" y="1115"/>
                  </a:lnTo>
                  <a:close/>
                  <a:moveTo>
                    <a:pt x="205" y="380"/>
                  </a:moveTo>
                  <a:lnTo>
                    <a:pt x="205" y="380"/>
                  </a:lnTo>
                  <a:cubicBezTo>
                    <a:pt x="205" y="380"/>
                    <a:pt x="205" y="380"/>
                    <a:pt x="197" y="380"/>
                  </a:cubicBezTo>
                  <a:cubicBezTo>
                    <a:pt x="197" y="388"/>
                    <a:pt x="205" y="403"/>
                    <a:pt x="213" y="411"/>
                  </a:cubicBezTo>
                  <a:cubicBezTo>
                    <a:pt x="221" y="427"/>
                    <a:pt x="221" y="443"/>
                    <a:pt x="221" y="459"/>
                  </a:cubicBezTo>
                  <a:cubicBezTo>
                    <a:pt x="221" y="459"/>
                    <a:pt x="221" y="467"/>
                    <a:pt x="213" y="475"/>
                  </a:cubicBezTo>
                  <a:cubicBezTo>
                    <a:pt x="213" y="490"/>
                    <a:pt x="213" y="498"/>
                    <a:pt x="197" y="514"/>
                  </a:cubicBezTo>
                  <a:cubicBezTo>
                    <a:pt x="181" y="522"/>
                    <a:pt x="181" y="538"/>
                    <a:pt x="181" y="554"/>
                  </a:cubicBezTo>
                  <a:cubicBezTo>
                    <a:pt x="181" y="570"/>
                    <a:pt x="181" y="585"/>
                    <a:pt x="173" y="593"/>
                  </a:cubicBezTo>
                  <a:cubicBezTo>
                    <a:pt x="165" y="601"/>
                    <a:pt x="165" y="609"/>
                    <a:pt x="173" y="625"/>
                  </a:cubicBezTo>
                  <a:cubicBezTo>
                    <a:pt x="173" y="625"/>
                    <a:pt x="181" y="633"/>
                    <a:pt x="181" y="641"/>
                  </a:cubicBezTo>
                  <a:cubicBezTo>
                    <a:pt x="189" y="664"/>
                    <a:pt x="173" y="704"/>
                    <a:pt x="158" y="736"/>
                  </a:cubicBezTo>
                  <a:cubicBezTo>
                    <a:pt x="150" y="751"/>
                    <a:pt x="134" y="767"/>
                    <a:pt x="118" y="767"/>
                  </a:cubicBezTo>
                  <a:cubicBezTo>
                    <a:pt x="118" y="775"/>
                    <a:pt x="110" y="775"/>
                    <a:pt x="110" y="775"/>
                  </a:cubicBezTo>
                  <a:cubicBezTo>
                    <a:pt x="110" y="783"/>
                    <a:pt x="110" y="791"/>
                    <a:pt x="110" y="791"/>
                  </a:cubicBezTo>
                  <a:cubicBezTo>
                    <a:pt x="118" y="807"/>
                    <a:pt x="118" y="814"/>
                    <a:pt x="110" y="823"/>
                  </a:cubicBezTo>
                  <a:cubicBezTo>
                    <a:pt x="102" y="830"/>
                    <a:pt x="102" y="830"/>
                    <a:pt x="94" y="838"/>
                  </a:cubicBezTo>
                  <a:cubicBezTo>
                    <a:pt x="94" y="838"/>
                    <a:pt x="94" y="838"/>
                    <a:pt x="86" y="846"/>
                  </a:cubicBezTo>
                  <a:cubicBezTo>
                    <a:pt x="86" y="854"/>
                    <a:pt x="86" y="854"/>
                    <a:pt x="86" y="854"/>
                  </a:cubicBezTo>
                  <a:cubicBezTo>
                    <a:pt x="86" y="878"/>
                    <a:pt x="78" y="894"/>
                    <a:pt x="55" y="909"/>
                  </a:cubicBezTo>
                  <a:cubicBezTo>
                    <a:pt x="31" y="917"/>
                    <a:pt x="31" y="925"/>
                    <a:pt x="39" y="941"/>
                  </a:cubicBezTo>
                  <a:cubicBezTo>
                    <a:pt x="39" y="949"/>
                    <a:pt x="39" y="949"/>
                    <a:pt x="39" y="957"/>
                  </a:cubicBezTo>
                  <a:cubicBezTo>
                    <a:pt x="39" y="957"/>
                    <a:pt x="39" y="965"/>
                    <a:pt x="47" y="965"/>
                  </a:cubicBezTo>
                  <a:cubicBezTo>
                    <a:pt x="63" y="973"/>
                    <a:pt x="78" y="981"/>
                    <a:pt x="86" y="1012"/>
                  </a:cubicBezTo>
                  <a:cubicBezTo>
                    <a:pt x="94" y="1052"/>
                    <a:pt x="86" y="1052"/>
                    <a:pt x="63" y="1060"/>
                  </a:cubicBezTo>
                  <a:cubicBezTo>
                    <a:pt x="63" y="1060"/>
                    <a:pt x="55" y="1067"/>
                    <a:pt x="47" y="1067"/>
                  </a:cubicBezTo>
                  <a:cubicBezTo>
                    <a:pt x="31" y="1083"/>
                    <a:pt x="15" y="1099"/>
                    <a:pt x="15" y="1107"/>
                  </a:cubicBezTo>
                  <a:cubicBezTo>
                    <a:pt x="640" y="1083"/>
                    <a:pt x="1802" y="949"/>
                    <a:pt x="2253" y="894"/>
                  </a:cubicBezTo>
                  <a:cubicBezTo>
                    <a:pt x="2253" y="878"/>
                    <a:pt x="2253" y="854"/>
                    <a:pt x="2253" y="838"/>
                  </a:cubicBezTo>
                  <a:cubicBezTo>
                    <a:pt x="2253" y="814"/>
                    <a:pt x="2253" y="799"/>
                    <a:pt x="2253" y="791"/>
                  </a:cubicBezTo>
                  <a:cubicBezTo>
                    <a:pt x="2253" y="775"/>
                    <a:pt x="2276" y="767"/>
                    <a:pt x="2300" y="767"/>
                  </a:cubicBezTo>
                  <a:cubicBezTo>
                    <a:pt x="2316" y="767"/>
                    <a:pt x="2331" y="759"/>
                    <a:pt x="2340" y="751"/>
                  </a:cubicBezTo>
                  <a:cubicBezTo>
                    <a:pt x="2355" y="736"/>
                    <a:pt x="2355" y="720"/>
                    <a:pt x="2347" y="696"/>
                  </a:cubicBezTo>
                  <a:cubicBezTo>
                    <a:pt x="2347" y="688"/>
                    <a:pt x="2347" y="680"/>
                    <a:pt x="2347" y="672"/>
                  </a:cubicBezTo>
                  <a:cubicBezTo>
                    <a:pt x="2340" y="648"/>
                    <a:pt x="2347" y="648"/>
                    <a:pt x="2363" y="648"/>
                  </a:cubicBezTo>
                  <a:cubicBezTo>
                    <a:pt x="2371" y="648"/>
                    <a:pt x="2395" y="641"/>
                    <a:pt x="2418" y="617"/>
                  </a:cubicBezTo>
                  <a:cubicBezTo>
                    <a:pt x="2442" y="609"/>
                    <a:pt x="2458" y="601"/>
                    <a:pt x="2474" y="601"/>
                  </a:cubicBezTo>
                  <a:cubicBezTo>
                    <a:pt x="2482" y="601"/>
                    <a:pt x="2490" y="601"/>
                    <a:pt x="2498" y="601"/>
                  </a:cubicBezTo>
                  <a:cubicBezTo>
                    <a:pt x="2506" y="609"/>
                    <a:pt x="2513" y="609"/>
                    <a:pt x="2513" y="609"/>
                  </a:cubicBezTo>
                  <a:cubicBezTo>
                    <a:pt x="2521" y="609"/>
                    <a:pt x="2529" y="601"/>
                    <a:pt x="2537" y="601"/>
                  </a:cubicBezTo>
                  <a:cubicBezTo>
                    <a:pt x="2545" y="593"/>
                    <a:pt x="2553" y="577"/>
                    <a:pt x="2561" y="570"/>
                  </a:cubicBezTo>
                  <a:cubicBezTo>
                    <a:pt x="2600" y="530"/>
                    <a:pt x="2656" y="467"/>
                    <a:pt x="2687" y="467"/>
                  </a:cubicBezTo>
                  <a:cubicBezTo>
                    <a:pt x="2711" y="467"/>
                    <a:pt x="2727" y="443"/>
                    <a:pt x="2727" y="403"/>
                  </a:cubicBezTo>
                  <a:cubicBezTo>
                    <a:pt x="2727" y="388"/>
                    <a:pt x="2743" y="380"/>
                    <a:pt x="2758" y="380"/>
                  </a:cubicBezTo>
                  <a:cubicBezTo>
                    <a:pt x="2774" y="372"/>
                    <a:pt x="2782" y="372"/>
                    <a:pt x="2790" y="364"/>
                  </a:cubicBezTo>
                  <a:cubicBezTo>
                    <a:pt x="2798" y="348"/>
                    <a:pt x="2798" y="340"/>
                    <a:pt x="2798" y="332"/>
                  </a:cubicBezTo>
                  <a:cubicBezTo>
                    <a:pt x="2798" y="324"/>
                    <a:pt x="2798" y="324"/>
                    <a:pt x="2798" y="317"/>
                  </a:cubicBezTo>
                  <a:cubicBezTo>
                    <a:pt x="2806" y="317"/>
                    <a:pt x="2806" y="317"/>
                    <a:pt x="2814" y="317"/>
                  </a:cubicBezTo>
                  <a:cubicBezTo>
                    <a:pt x="2830" y="317"/>
                    <a:pt x="2830" y="324"/>
                    <a:pt x="2837" y="332"/>
                  </a:cubicBezTo>
                  <a:cubicBezTo>
                    <a:pt x="2837" y="348"/>
                    <a:pt x="2846" y="356"/>
                    <a:pt x="2869" y="356"/>
                  </a:cubicBezTo>
                  <a:cubicBezTo>
                    <a:pt x="2893" y="348"/>
                    <a:pt x="2893" y="340"/>
                    <a:pt x="2901" y="317"/>
                  </a:cubicBezTo>
                  <a:cubicBezTo>
                    <a:pt x="2901" y="293"/>
                    <a:pt x="2901" y="269"/>
                    <a:pt x="2924" y="253"/>
                  </a:cubicBezTo>
                  <a:cubicBezTo>
                    <a:pt x="2932" y="237"/>
                    <a:pt x="2948" y="230"/>
                    <a:pt x="2964" y="230"/>
                  </a:cubicBezTo>
                  <a:cubicBezTo>
                    <a:pt x="2996" y="230"/>
                    <a:pt x="3019" y="261"/>
                    <a:pt x="3019" y="269"/>
                  </a:cubicBezTo>
                  <a:lnTo>
                    <a:pt x="3019" y="269"/>
                  </a:lnTo>
                  <a:cubicBezTo>
                    <a:pt x="3027" y="269"/>
                    <a:pt x="3067" y="222"/>
                    <a:pt x="3083" y="182"/>
                  </a:cubicBezTo>
                  <a:cubicBezTo>
                    <a:pt x="3090" y="158"/>
                    <a:pt x="3098" y="150"/>
                    <a:pt x="3106" y="143"/>
                  </a:cubicBezTo>
                  <a:cubicBezTo>
                    <a:pt x="3114" y="143"/>
                    <a:pt x="3122" y="135"/>
                    <a:pt x="3130" y="119"/>
                  </a:cubicBezTo>
                  <a:cubicBezTo>
                    <a:pt x="3146" y="87"/>
                    <a:pt x="3146" y="48"/>
                    <a:pt x="3138" y="8"/>
                  </a:cubicBezTo>
                  <a:cubicBezTo>
                    <a:pt x="3098" y="16"/>
                    <a:pt x="3035" y="24"/>
                    <a:pt x="2988" y="32"/>
                  </a:cubicBezTo>
                  <a:cubicBezTo>
                    <a:pt x="2909" y="48"/>
                    <a:pt x="1628" y="230"/>
                    <a:pt x="948" y="261"/>
                  </a:cubicBezTo>
                  <a:cubicBezTo>
                    <a:pt x="940" y="269"/>
                    <a:pt x="908" y="277"/>
                    <a:pt x="901" y="293"/>
                  </a:cubicBezTo>
                  <a:cubicBezTo>
                    <a:pt x="901" y="301"/>
                    <a:pt x="893" y="301"/>
                    <a:pt x="893" y="301"/>
                  </a:cubicBezTo>
                  <a:cubicBezTo>
                    <a:pt x="877" y="301"/>
                    <a:pt x="869" y="293"/>
                    <a:pt x="853" y="277"/>
                  </a:cubicBezTo>
                  <a:cubicBezTo>
                    <a:pt x="853" y="277"/>
                    <a:pt x="853" y="277"/>
                    <a:pt x="845" y="277"/>
                  </a:cubicBezTo>
                  <a:cubicBezTo>
                    <a:pt x="837" y="269"/>
                    <a:pt x="822" y="269"/>
                    <a:pt x="798" y="269"/>
                  </a:cubicBezTo>
                  <a:cubicBezTo>
                    <a:pt x="782" y="269"/>
                    <a:pt x="766" y="269"/>
                    <a:pt x="766" y="277"/>
                  </a:cubicBezTo>
                  <a:cubicBezTo>
                    <a:pt x="766" y="285"/>
                    <a:pt x="774" y="293"/>
                    <a:pt x="774" y="309"/>
                  </a:cubicBezTo>
                  <a:cubicBezTo>
                    <a:pt x="782" y="324"/>
                    <a:pt x="790" y="340"/>
                    <a:pt x="782" y="356"/>
                  </a:cubicBezTo>
                  <a:cubicBezTo>
                    <a:pt x="774" y="364"/>
                    <a:pt x="774" y="364"/>
                    <a:pt x="766" y="364"/>
                  </a:cubicBezTo>
                  <a:cubicBezTo>
                    <a:pt x="758" y="364"/>
                    <a:pt x="758" y="364"/>
                    <a:pt x="750" y="364"/>
                  </a:cubicBezTo>
                  <a:cubicBezTo>
                    <a:pt x="553" y="380"/>
                    <a:pt x="411" y="388"/>
                    <a:pt x="331" y="388"/>
                  </a:cubicBezTo>
                  <a:cubicBezTo>
                    <a:pt x="300" y="388"/>
                    <a:pt x="284" y="388"/>
                    <a:pt x="268" y="388"/>
                  </a:cubicBezTo>
                  <a:cubicBezTo>
                    <a:pt x="260" y="396"/>
                    <a:pt x="244" y="388"/>
                    <a:pt x="213" y="380"/>
                  </a:cubicBezTo>
                  <a:lnTo>
                    <a:pt x="205" y="380"/>
                  </a:lnTo>
                  <a:close/>
                </a:path>
              </a:pathLst>
            </a:custGeom>
            <a:grpFill/>
            <a:ln>
              <a:solidFill>
                <a:schemeClr val="bg1"/>
              </a:solidFill>
            </a:ln>
            <a:effectLst/>
          </p:spPr>
          <p:txBody>
            <a:bodyPr wrap="none" anchor="ctr"/>
            <a:lstStyle/>
            <a:p>
              <a:endParaRPr lang="en-US" sz="900"/>
            </a:p>
          </p:txBody>
        </p:sp>
        <p:sp>
          <p:nvSpPr>
            <p:cNvPr id="69" name="Freeform 588"/>
            <p:cNvSpPr>
              <a:spLocks noChangeArrowheads="1"/>
            </p:cNvSpPr>
            <p:nvPr/>
          </p:nvSpPr>
          <p:spPr bwMode="auto">
            <a:xfrm>
              <a:off x="14732472" y="6321427"/>
              <a:ext cx="1720925" cy="774648"/>
            </a:xfrm>
            <a:custGeom>
              <a:avLst/>
              <a:gdLst>
                <a:gd name="T0" fmla="*/ 3249 w 3273"/>
                <a:gd name="T1" fmla="*/ 308 h 1472"/>
                <a:gd name="T2" fmla="*/ 3122 w 3273"/>
                <a:gd name="T3" fmla="*/ 119 h 1472"/>
                <a:gd name="T4" fmla="*/ 3067 w 3273"/>
                <a:gd name="T5" fmla="*/ 8 h 1472"/>
                <a:gd name="T6" fmla="*/ 917 w 3273"/>
                <a:gd name="T7" fmla="*/ 403 h 1472"/>
                <a:gd name="T8" fmla="*/ 885 w 3273"/>
                <a:gd name="T9" fmla="*/ 514 h 1472"/>
                <a:gd name="T10" fmla="*/ 758 w 3273"/>
                <a:gd name="T11" fmla="*/ 664 h 1472"/>
                <a:gd name="T12" fmla="*/ 616 w 3273"/>
                <a:gd name="T13" fmla="*/ 751 h 1472"/>
                <a:gd name="T14" fmla="*/ 545 w 3273"/>
                <a:gd name="T15" fmla="*/ 759 h 1472"/>
                <a:gd name="T16" fmla="*/ 434 w 3273"/>
                <a:gd name="T17" fmla="*/ 862 h 1472"/>
                <a:gd name="T18" fmla="*/ 173 w 3273"/>
                <a:gd name="T19" fmla="*/ 1020 h 1472"/>
                <a:gd name="T20" fmla="*/ 94 w 3273"/>
                <a:gd name="T21" fmla="*/ 1154 h 1472"/>
                <a:gd name="T22" fmla="*/ 0 w 3273"/>
                <a:gd name="T23" fmla="*/ 1296 h 1472"/>
                <a:gd name="T24" fmla="*/ 584 w 3273"/>
                <a:gd name="T25" fmla="*/ 1186 h 1472"/>
                <a:gd name="T26" fmla="*/ 1233 w 3273"/>
                <a:gd name="T27" fmla="*/ 1036 h 1472"/>
                <a:gd name="T28" fmla="*/ 1328 w 3273"/>
                <a:gd name="T29" fmla="*/ 1083 h 1472"/>
                <a:gd name="T30" fmla="*/ 1810 w 3273"/>
                <a:gd name="T31" fmla="*/ 1099 h 1472"/>
                <a:gd name="T32" fmla="*/ 2332 w 3273"/>
                <a:gd name="T33" fmla="*/ 1455 h 1472"/>
                <a:gd name="T34" fmla="*/ 2521 w 3273"/>
                <a:gd name="T35" fmla="*/ 1368 h 1472"/>
                <a:gd name="T36" fmla="*/ 2680 w 3273"/>
                <a:gd name="T37" fmla="*/ 1059 h 1472"/>
                <a:gd name="T38" fmla="*/ 2687 w 3273"/>
                <a:gd name="T39" fmla="*/ 1036 h 1472"/>
                <a:gd name="T40" fmla="*/ 2758 w 3273"/>
                <a:gd name="T41" fmla="*/ 1004 h 1472"/>
                <a:gd name="T42" fmla="*/ 2838 w 3273"/>
                <a:gd name="T43" fmla="*/ 980 h 1472"/>
                <a:gd name="T44" fmla="*/ 2917 w 3273"/>
                <a:gd name="T45" fmla="*/ 909 h 1472"/>
                <a:gd name="T46" fmla="*/ 2988 w 3273"/>
                <a:gd name="T47" fmla="*/ 909 h 1472"/>
                <a:gd name="T48" fmla="*/ 3027 w 3273"/>
                <a:gd name="T49" fmla="*/ 933 h 1472"/>
                <a:gd name="T50" fmla="*/ 3075 w 3273"/>
                <a:gd name="T51" fmla="*/ 798 h 1472"/>
                <a:gd name="T52" fmla="*/ 3051 w 3273"/>
                <a:gd name="T53" fmla="*/ 751 h 1472"/>
                <a:gd name="T54" fmla="*/ 2996 w 3273"/>
                <a:gd name="T55" fmla="*/ 759 h 1472"/>
                <a:gd name="T56" fmla="*/ 2956 w 3273"/>
                <a:gd name="T57" fmla="*/ 798 h 1472"/>
                <a:gd name="T58" fmla="*/ 2846 w 3273"/>
                <a:gd name="T59" fmla="*/ 822 h 1472"/>
                <a:gd name="T60" fmla="*/ 2933 w 3273"/>
                <a:gd name="T61" fmla="*/ 719 h 1472"/>
                <a:gd name="T62" fmla="*/ 2893 w 3273"/>
                <a:gd name="T63" fmla="*/ 640 h 1472"/>
                <a:gd name="T64" fmla="*/ 2877 w 3273"/>
                <a:gd name="T65" fmla="*/ 601 h 1472"/>
                <a:gd name="T66" fmla="*/ 2972 w 3273"/>
                <a:gd name="T67" fmla="*/ 593 h 1472"/>
                <a:gd name="T68" fmla="*/ 3130 w 3273"/>
                <a:gd name="T69" fmla="*/ 490 h 1472"/>
                <a:gd name="T70" fmla="*/ 3193 w 3273"/>
                <a:gd name="T71" fmla="*/ 427 h 1472"/>
                <a:gd name="T72" fmla="*/ 3146 w 3273"/>
                <a:gd name="T73" fmla="*/ 292 h 1472"/>
                <a:gd name="T74" fmla="*/ 3083 w 3273"/>
                <a:gd name="T75" fmla="*/ 340 h 1472"/>
                <a:gd name="T76" fmla="*/ 3051 w 3273"/>
                <a:gd name="T77" fmla="*/ 395 h 1472"/>
                <a:gd name="T78" fmla="*/ 3019 w 3273"/>
                <a:gd name="T79" fmla="*/ 285 h 1472"/>
                <a:gd name="T80" fmla="*/ 2893 w 3273"/>
                <a:gd name="T81" fmla="*/ 316 h 1472"/>
                <a:gd name="T82" fmla="*/ 2766 w 3273"/>
                <a:gd name="T83" fmla="*/ 292 h 1472"/>
                <a:gd name="T84" fmla="*/ 2846 w 3273"/>
                <a:gd name="T85" fmla="*/ 316 h 1472"/>
                <a:gd name="T86" fmla="*/ 2972 w 3273"/>
                <a:gd name="T87" fmla="*/ 237 h 1472"/>
                <a:gd name="T88" fmla="*/ 3011 w 3273"/>
                <a:gd name="T89" fmla="*/ 166 h 1472"/>
                <a:gd name="T90" fmla="*/ 3098 w 3273"/>
                <a:gd name="T91" fmla="*/ 198 h 1472"/>
                <a:gd name="T92" fmla="*/ 3067 w 3273"/>
                <a:gd name="T93" fmla="*/ 111 h 1472"/>
                <a:gd name="T94" fmla="*/ 3027 w 3273"/>
                <a:gd name="T95" fmla="*/ 24 h 1472"/>
                <a:gd name="T96" fmla="*/ 3122 w 3273"/>
                <a:gd name="T97" fmla="*/ 142 h 1472"/>
                <a:gd name="T98" fmla="*/ 3225 w 3273"/>
                <a:gd name="T99" fmla="*/ 308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73" h="1472">
                  <a:moveTo>
                    <a:pt x="3249" y="308"/>
                  </a:moveTo>
                  <a:lnTo>
                    <a:pt x="3249" y="308"/>
                  </a:lnTo>
                  <a:cubicBezTo>
                    <a:pt x="3225" y="285"/>
                    <a:pt x="3209" y="269"/>
                    <a:pt x="3193" y="237"/>
                  </a:cubicBezTo>
                  <a:cubicBezTo>
                    <a:pt x="3170" y="206"/>
                    <a:pt x="3146" y="142"/>
                    <a:pt x="3122" y="119"/>
                  </a:cubicBezTo>
                  <a:cubicBezTo>
                    <a:pt x="3106" y="103"/>
                    <a:pt x="3106" y="71"/>
                    <a:pt x="3083" y="24"/>
                  </a:cubicBezTo>
                  <a:cubicBezTo>
                    <a:pt x="3075" y="16"/>
                    <a:pt x="3067" y="8"/>
                    <a:pt x="3067" y="8"/>
                  </a:cubicBezTo>
                  <a:cubicBezTo>
                    <a:pt x="2893" y="48"/>
                    <a:pt x="1889" y="285"/>
                    <a:pt x="1011" y="395"/>
                  </a:cubicBezTo>
                  <a:cubicBezTo>
                    <a:pt x="1011" y="395"/>
                    <a:pt x="940" y="411"/>
                    <a:pt x="917" y="403"/>
                  </a:cubicBezTo>
                  <a:cubicBezTo>
                    <a:pt x="909" y="403"/>
                    <a:pt x="901" y="403"/>
                    <a:pt x="893" y="403"/>
                  </a:cubicBezTo>
                  <a:cubicBezTo>
                    <a:pt x="893" y="435"/>
                    <a:pt x="901" y="482"/>
                    <a:pt x="885" y="514"/>
                  </a:cubicBezTo>
                  <a:cubicBezTo>
                    <a:pt x="861" y="553"/>
                    <a:pt x="845" y="530"/>
                    <a:pt x="830" y="577"/>
                  </a:cubicBezTo>
                  <a:cubicBezTo>
                    <a:pt x="814" y="625"/>
                    <a:pt x="766" y="688"/>
                    <a:pt x="758" y="664"/>
                  </a:cubicBezTo>
                  <a:cubicBezTo>
                    <a:pt x="758" y="648"/>
                    <a:pt x="719" y="609"/>
                    <a:pt x="671" y="648"/>
                  </a:cubicBezTo>
                  <a:cubicBezTo>
                    <a:pt x="632" y="688"/>
                    <a:pt x="664" y="743"/>
                    <a:pt x="616" y="751"/>
                  </a:cubicBezTo>
                  <a:cubicBezTo>
                    <a:pt x="569" y="759"/>
                    <a:pt x="584" y="712"/>
                    <a:pt x="561" y="712"/>
                  </a:cubicBezTo>
                  <a:cubicBezTo>
                    <a:pt x="537" y="712"/>
                    <a:pt x="561" y="735"/>
                    <a:pt x="545" y="759"/>
                  </a:cubicBezTo>
                  <a:cubicBezTo>
                    <a:pt x="529" y="783"/>
                    <a:pt x="474" y="775"/>
                    <a:pt x="474" y="798"/>
                  </a:cubicBezTo>
                  <a:cubicBezTo>
                    <a:pt x="474" y="814"/>
                    <a:pt x="474" y="862"/>
                    <a:pt x="434" y="862"/>
                  </a:cubicBezTo>
                  <a:cubicBezTo>
                    <a:pt x="395" y="870"/>
                    <a:pt x="316" y="965"/>
                    <a:pt x="284" y="996"/>
                  </a:cubicBezTo>
                  <a:cubicBezTo>
                    <a:pt x="253" y="1028"/>
                    <a:pt x="229" y="972"/>
                    <a:pt x="173" y="1020"/>
                  </a:cubicBezTo>
                  <a:cubicBezTo>
                    <a:pt x="110" y="1059"/>
                    <a:pt x="87" y="1036"/>
                    <a:pt x="94" y="1067"/>
                  </a:cubicBezTo>
                  <a:cubicBezTo>
                    <a:pt x="102" y="1099"/>
                    <a:pt x="110" y="1131"/>
                    <a:pt x="94" y="1154"/>
                  </a:cubicBezTo>
                  <a:cubicBezTo>
                    <a:pt x="71" y="1170"/>
                    <a:pt x="0" y="1162"/>
                    <a:pt x="0" y="1186"/>
                  </a:cubicBezTo>
                  <a:cubicBezTo>
                    <a:pt x="0" y="1194"/>
                    <a:pt x="0" y="1249"/>
                    <a:pt x="0" y="1296"/>
                  </a:cubicBezTo>
                  <a:cubicBezTo>
                    <a:pt x="253" y="1265"/>
                    <a:pt x="426" y="1241"/>
                    <a:pt x="450" y="1241"/>
                  </a:cubicBezTo>
                  <a:cubicBezTo>
                    <a:pt x="529" y="1241"/>
                    <a:pt x="537" y="1209"/>
                    <a:pt x="584" y="1186"/>
                  </a:cubicBezTo>
                  <a:cubicBezTo>
                    <a:pt x="632" y="1154"/>
                    <a:pt x="774" y="1083"/>
                    <a:pt x="814" y="1075"/>
                  </a:cubicBezTo>
                  <a:cubicBezTo>
                    <a:pt x="845" y="1075"/>
                    <a:pt x="1233" y="1020"/>
                    <a:pt x="1233" y="1036"/>
                  </a:cubicBezTo>
                  <a:cubicBezTo>
                    <a:pt x="1233" y="1051"/>
                    <a:pt x="1209" y="1059"/>
                    <a:pt x="1257" y="1067"/>
                  </a:cubicBezTo>
                  <a:cubicBezTo>
                    <a:pt x="1304" y="1075"/>
                    <a:pt x="1312" y="1059"/>
                    <a:pt x="1328" y="1083"/>
                  </a:cubicBezTo>
                  <a:cubicBezTo>
                    <a:pt x="1343" y="1099"/>
                    <a:pt x="1367" y="1178"/>
                    <a:pt x="1367" y="1178"/>
                  </a:cubicBezTo>
                  <a:cubicBezTo>
                    <a:pt x="1810" y="1099"/>
                    <a:pt x="1810" y="1099"/>
                    <a:pt x="1810" y="1099"/>
                  </a:cubicBezTo>
                  <a:cubicBezTo>
                    <a:pt x="2300" y="1471"/>
                    <a:pt x="2300" y="1471"/>
                    <a:pt x="2300" y="1471"/>
                  </a:cubicBezTo>
                  <a:cubicBezTo>
                    <a:pt x="2308" y="1462"/>
                    <a:pt x="2316" y="1462"/>
                    <a:pt x="2332" y="1455"/>
                  </a:cubicBezTo>
                  <a:cubicBezTo>
                    <a:pt x="2387" y="1439"/>
                    <a:pt x="2371" y="1439"/>
                    <a:pt x="2427" y="1431"/>
                  </a:cubicBezTo>
                  <a:cubicBezTo>
                    <a:pt x="2482" y="1423"/>
                    <a:pt x="2513" y="1439"/>
                    <a:pt x="2521" y="1368"/>
                  </a:cubicBezTo>
                  <a:cubicBezTo>
                    <a:pt x="2529" y="1296"/>
                    <a:pt x="2656" y="1123"/>
                    <a:pt x="2680" y="1099"/>
                  </a:cubicBezTo>
                  <a:cubicBezTo>
                    <a:pt x="2711" y="1083"/>
                    <a:pt x="2687" y="1075"/>
                    <a:pt x="2680" y="1059"/>
                  </a:cubicBezTo>
                  <a:cubicBezTo>
                    <a:pt x="2680" y="1043"/>
                    <a:pt x="2671" y="1020"/>
                    <a:pt x="2680" y="1020"/>
                  </a:cubicBezTo>
                  <a:cubicBezTo>
                    <a:pt x="2695" y="1012"/>
                    <a:pt x="2680" y="1020"/>
                    <a:pt x="2687" y="1036"/>
                  </a:cubicBezTo>
                  <a:cubicBezTo>
                    <a:pt x="2695" y="1051"/>
                    <a:pt x="2719" y="1067"/>
                    <a:pt x="2727" y="1059"/>
                  </a:cubicBezTo>
                  <a:cubicBezTo>
                    <a:pt x="2735" y="1043"/>
                    <a:pt x="2751" y="1028"/>
                    <a:pt x="2758" y="1004"/>
                  </a:cubicBezTo>
                  <a:cubicBezTo>
                    <a:pt x="2758" y="972"/>
                    <a:pt x="2774" y="956"/>
                    <a:pt x="2782" y="972"/>
                  </a:cubicBezTo>
                  <a:cubicBezTo>
                    <a:pt x="2790" y="980"/>
                    <a:pt x="2822" y="988"/>
                    <a:pt x="2838" y="980"/>
                  </a:cubicBezTo>
                  <a:cubicBezTo>
                    <a:pt x="2846" y="972"/>
                    <a:pt x="2901" y="965"/>
                    <a:pt x="2909" y="956"/>
                  </a:cubicBezTo>
                  <a:cubicBezTo>
                    <a:pt x="2924" y="941"/>
                    <a:pt x="2909" y="925"/>
                    <a:pt x="2917" y="909"/>
                  </a:cubicBezTo>
                  <a:cubicBezTo>
                    <a:pt x="2924" y="901"/>
                    <a:pt x="2917" y="917"/>
                    <a:pt x="2948" y="917"/>
                  </a:cubicBezTo>
                  <a:cubicBezTo>
                    <a:pt x="2980" y="909"/>
                    <a:pt x="2980" y="893"/>
                    <a:pt x="2988" y="909"/>
                  </a:cubicBezTo>
                  <a:cubicBezTo>
                    <a:pt x="3004" y="925"/>
                    <a:pt x="2996" y="941"/>
                    <a:pt x="3004" y="956"/>
                  </a:cubicBezTo>
                  <a:cubicBezTo>
                    <a:pt x="3011" y="965"/>
                    <a:pt x="3004" y="980"/>
                    <a:pt x="3027" y="933"/>
                  </a:cubicBezTo>
                  <a:cubicBezTo>
                    <a:pt x="3043" y="885"/>
                    <a:pt x="3067" y="838"/>
                    <a:pt x="3083" y="822"/>
                  </a:cubicBezTo>
                  <a:cubicBezTo>
                    <a:pt x="3098" y="806"/>
                    <a:pt x="3091" y="791"/>
                    <a:pt x="3075" y="798"/>
                  </a:cubicBezTo>
                  <a:cubicBezTo>
                    <a:pt x="3059" y="806"/>
                    <a:pt x="3051" y="830"/>
                    <a:pt x="3059" y="798"/>
                  </a:cubicBezTo>
                  <a:cubicBezTo>
                    <a:pt x="3059" y="767"/>
                    <a:pt x="3075" y="735"/>
                    <a:pt x="3051" y="751"/>
                  </a:cubicBezTo>
                  <a:cubicBezTo>
                    <a:pt x="3027" y="767"/>
                    <a:pt x="3035" y="822"/>
                    <a:pt x="3011" y="798"/>
                  </a:cubicBezTo>
                  <a:cubicBezTo>
                    <a:pt x="2996" y="783"/>
                    <a:pt x="2996" y="783"/>
                    <a:pt x="2996" y="759"/>
                  </a:cubicBezTo>
                  <a:cubicBezTo>
                    <a:pt x="2996" y="735"/>
                    <a:pt x="2980" y="704"/>
                    <a:pt x="2980" y="735"/>
                  </a:cubicBezTo>
                  <a:cubicBezTo>
                    <a:pt x="2972" y="775"/>
                    <a:pt x="2988" y="791"/>
                    <a:pt x="2956" y="798"/>
                  </a:cubicBezTo>
                  <a:cubicBezTo>
                    <a:pt x="2924" y="806"/>
                    <a:pt x="2924" y="822"/>
                    <a:pt x="2893" y="830"/>
                  </a:cubicBezTo>
                  <a:cubicBezTo>
                    <a:pt x="2853" y="830"/>
                    <a:pt x="2822" y="830"/>
                    <a:pt x="2846" y="822"/>
                  </a:cubicBezTo>
                  <a:cubicBezTo>
                    <a:pt x="2869" y="814"/>
                    <a:pt x="2885" y="830"/>
                    <a:pt x="2901" y="798"/>
                  </a:cubicBezTo>
                  <a:cubicBezTo>
                    <a:pt x="2924" y="759"/>
                    <a:pt x="2917" y="759"/>
                    <a:pt x="2933" y="719"/>
                  </a:cubicBezTo>
                  <a:cubicBezTo>
                    <a:pt x="2956" y="688"/>
                    <a:pt x="2988" y="680"/>
                    <a:pt x="2956" y="664"/>
                  </a:cubicBezTo>
                  <a:cubicBezTo>
                    <a:pt x="2933" y="648"/>
                    <a:pt x="2940" y="656"/>
                    <a:pt x="2893" y="640"/>
                  </a:cubicBezTo>
                  <a:cubicBezTo>
                    <a:pt x="2846" y="625"/>
                    <a:pt x="2790" y="617"/>
                    <a:pt x="2806" y="609"/>
                  </a:cubicBezTo>
                  <a:cubicBezTo>
                    <a:pt x="2830" y="601"/>
                    <a:pt x="2853" y="609"/>
                    <a:pt x="2877" y="601"/>
                  </a:cubicBezTo>
                  <a:cubicBezTo>
                    <a:pt x="2901" y="585"/>
                    <a:pt x="2885" y="561"/>
                    <a:pt x="2909" y="569"/>
                  </a:cubicBezTo>
                  <a:cubicBezTo>
                    <a:pt x="2933" y="577"/>
                    <a:pt x="2909" y="585"/>
                    <a:pt x="2972" y="593"/>
                  </a:cubicBezTo>
                  <a:cubicBezTo>
                    <a:pt x="3043" y="601"/>
                    <a:pt x="3043" y="601"/>
                    <a:pt x="3051" y="601"/>
                  </a:cubicBezTo>
                  <a:cubicBezTo>
                    <a:pt x="3067" y="601"/>
                    <a:pt x="3122" y="553"/>
                    <a:pt x="3130" y="490"/>
                  </a:cubicBezTo>
                  <a:cubicBezTo>
                    <a:pt x="3138" y="427"/>
                    <a:pt x="3146" y="459"/>
                    <a:pt x="3162" y="451"/>
                  </a:cubicBezTo>
                  <a:cubicBezTo>
                    <a:pt x="3177" y="451"/>
                    <a:pt x="3193" y="451"/>
                    <a:pt x="3193" y="427"/>
                  </a:cubicBezTo>
                  <a:cubicBezTo>
                    <a:pt x="3186" y="395"/>
                    <a:pt x="3177" y="364"/>
                    <a:pt x="3177" y="332"/>
                  </a:cubicBezTo>
                  <a:cubicBezTo>
                    <a:pt x="3177" y="301"/>
                    <a:pt x="3154" y="292"/>
                    <a:pt x="3146" y="292"/>
                  </a:cubicBezTo>
                  <a:cubicBezTo>
                    <a:pt x="3138" y="292"/>
                    <a:pt x="3106" y="285"/>
                    <a:pt x="3106" y="308"/>
                  </a:cubicBezTo>
                  <a:cubicBezTo>
                    <a:pt x="3106" y="324"/>
                    <a:pt x="3067" y="316"/>
                    <a:pt x="3083" y="340"/>
                  </a:cubicBezTo>
                  <a:cubicBezTo>
                    <a:pt x="3098" y="364"/>
                    <a:pt x="3106" y="395"/>
                    <a:pt x="3083" y="411"/>
                  </a:cubicBezTo>
                  <a:cubicBezTo>
                    <a:pt x="3059" y="435"/>
                    <a:pt x="3043" y="435"/>
                    <a:pt x="3051" y="395"/>
                  </a:cubicBezTo>
                  <a:cubicBezTo>
                    <a:pt x="3067" y="348"/>
                    <a:pt x="3091" y="340"/>
                    <a:pt x="3067" y="316"/>
                  </a:cubicBezTo>
                  <a:cubicBezTo>
                    <a:pt x="3043" y="292"/>
                    <a:pt x="3035" y="269"/>
                    <a:pt x="3019" y="285"/>
                  </a:cubicBezTo>
                  <a:cubicBezTo>
                    <a:pt x="2996" y="301"/>
                    <a:pt x="2964" y="301"/>
                    <a:pt x="2964" y="332"/>
                  </a:cubicBezTo>
                  <a:cubicBezTo>
                    <a:pt x="2956" y="356"/>
                    <a:pt x="2901" y="301"/>
                    <a:pt x="2893" y="316"/>
                  </a:cubicBezTo>
                  <a:cubicBezTo>
                    <a:pt x="2885" y="340"/>
                    <a:pt x="2861" y="372"/>
                    <a:pt x="2822" y="356"/>
                  </a:cubicBezTo>
                  <a:cubicBezTo>
                    <a:pt x="2790" y="340"/>
                    <a:pt x="2766" y="316"/>
                    <a:pt x="2766" y="292"/>
                  </a:cubicBezTo>
                  <a:cubicBezTo>
                    <a:pt x="2758" y="277"/>
                    <a:pt x="2766" y="301"/>
                    <a:pt x="2798" y="308"/>
                  </a:cubicBezTo>
                  <a:cubicBezTo>
                    <a:pt x="2822" y="308"/>
                    <a:pt x="2822" y="324"/>
                    <a:pt x="2846" y="316"/>
                  </a:cubicBezTo>
                  <a:cubicBezTo>
                    <a:pt x="2869" y="301"/>
                    <a:pt x="2901" y="308"/>
                    <a:pt x="2909" y="277"/>
                  </a:cubicBezTo>
                  <a:cubicBezTo>
                    <a:pt x="2924" y="253"/>
                    <a:pt x="2940" y="245"/>
                    <a:pt x="2972" y="237"/>
                  </a:cubicBezTo>
                  <a:cubicBezTo>
                    <a:pt x="3011" y="229"/>
                    <a:pt x="3035" y="214"/>
                    <a:pt x="3011" y="198"/>
                  </a:cubicBezTo>
                  <a:cubicBezTo>
                    <a:pt x="2988" y="182"/>
                    <a:pt x="2980" y="150"/>
                    <a:pt x="3011" y="166"/>
                  </a:cubicBezTo>
                  <a:cubicBezTo>
                    <a:pt x="3035" y="182"/>
                    <a:pt x="3067" y="206"/>
                    <a:pt x="3075" y="198"/>
                  </a:cubicBezTo>
                  <a:cubicBezTo>
                    <a:pt x="3091" y="190"/>
                    <a:pt x="3091" y="198"/>
                    <a:pt x="3098" y="198"/>
                  </a:cubicBezTo>
                  <a:cubicBezTo>
                    <a:pt x="3106" y="206"/>
                    <a:pt x="3146" y="221"/>
                    <a:pt x="3114" y="198"/>
                  </a:cubicBezTo>
                  <a:cubicBezTo>
                    <a:pt x="3091" y="166"/>
                    <a:pt x="3083" y="126"/>
                    <a:pt x="3067" y="111"/>
                  </a:cubicBezTo>
                  <a:cubicBezTo>
                    <a:pt x="3051" y="87"/>
                    <a:pt x="3027" y="87"/>
                    <a:pt x="3011" y="63"/>
                  </a:cubicBezTo>
                  <a:cubicBezTo>
                    <a:pt x="3004" y="39"/>
                    <a:pt x="2996" y="0"/>
                    <a:pt x="3027" y="24"/>
                  </a:cubicBezTo>
                  <a:cubicBezTo>
                    <a:pt x="3059" y="39"/>
                    <a:pt x="3059" y="32"/>
                    <a:pt x="3075" y="71"/>
                  </a:cubicBezTo>
                  <a:cubicBezTo>
                    <a:pt x="3091" y="111"/>
                    <a:pt x="3106" y="126"/>
                    <a:pt x="3122" y="142"/>
                  </a:cubicBezTo>
                  <a:cubicBezTo>
                    <a:pt x="3130" y="166"/>
                    <a:pt x="3138" y="182"/>
                    <a:pt x="3162" y="229"/>
                  </a:cubicBezTo>
                  <a:cubicBezTo>
                    <a:pt x="3193" y="269"/>
                    <a:pt x="3209" y="292"/>
                    <a:pt x="3225" y="308"/>
                  </a:cubicBezTo>
                  <a:cubicBezTo>
                    <a:pt x="3241" y="324"/>
                    <a:pt x="3272" y="332"/>
                    <a:pt x="3249" y="308"/>
                  </a:cubicBezTo>
                </a:path>
              </a:pathLst>
            </a:custGeom>
            <a:grpFill/>
            <a:ln>
              <a:solidFill>
                <a:schemeClr val="bg1"/>
              </a:solidFill>
            </a:ln>
            <a:effectLst/>
          </p:spPr>
          <p:txBody>
            <a:bodyPr wrap="none" anchor="ctr"/>
            <a:lstStyle/>
            <a:p>
              <a:endParaRPr lang="en-US" sz="900"/>
            </a:p>
          </p:txBody>
        </p:sp>
        <p:sp>
          <p:nvSpPr>
            <p:cNvPr id="70" name="Freeform 589"/>
            <p:cNvSpPr>
              <a:spLocks noChangeArrowheads="1"/>
            </p:cNvSpPr>
            <p:nvPr/>
          </p:nvSpPr>
          <p:spPr bwMode="auto">
            <a:xfrm>
              <a:off x="14732472" y="6321427"/>
              <a:ext cx="1716286" cy="776968"/>
            </a:xfrm>
            <a:custGeom>
              <a:avLst/>
              <a:gdLst>
                <a:gd name="T0" fmla="*/ 1296 w 3265"/>
                <a:gd name="T1" fmla="*/ 1075 h 1479"/>
                <a:gd name="T2" fmla="*/ 814 w 3265"/>
                <a:gd name="T3" fmla="*/ 1083 h 1479"/>
                <a:gd name="T4" fmla="*/ 0 w 3265"/>
                <a:gd name="T5" fmla="*/ 1233 h 1479"/>
                <a:gd name="T6" fmla="*/ 165 w 3265"/>
                <a:gd name="T7" fmla="*/ 1012 h 1479"/>
                <a:gd name="T8" fmla="*/ 474 w 3265"/>
                <a:gd name="T9" fmla="*/ 798 h 1479"/>
                <a:gd name="T10" fmla="*/ 616 w 3265"/>
                <a:gd name="T11" fmla="*/ 751 h 1479"/>
                <a:gd name="T12" fmla="*/ 853 w 3265"/>
                <a:gd name="T13" fmla="*/ 538 h 1479"/>
                <a:gd name="T14" fmla="*/ 1011 w 3265"/>
                <a:gd name="T15" fmla="*/ 395 h 1479"/>
                <a:gd name="T16" fmla="*/ 3162 w 3265"/>
                <a:gd name="T17" fmla="*/ 182 h 1479"/>
                <a:gd name="T18" fmla="*/ 3114 w 3265"/>
                <a:gd name="T19" fmla="*/ 150 h 1479"/>
                <a:gd name="T20" fmla="*/ 3043 w 3265"/>
                <a:gd name="T21" fmla="*/ 87 h 1479"/>
                <a:gd name="T22" fmla="*/ 3091 w 3265"/>
                <a:gd name="T23" fmla="*/ 198 h 1479"/>
                <a:gd name="T24" fmla="*/ 2996 w 3265"/>
                <a:gd name="T25" fmla="*/ 166 h 1479"/>
                <a:gd name="T26" fmla="*/ 2830 w 3265"/>
                <a:gd name="T27" fmla="*/ 324 h 1479"/>
                <a:gd name="T28" fmla="*/ 2901 w 3265"/>
                <a:gd name="T29" fmla="*/ 308 h 1479"/>
                <a:gd name="T30" fmla="*/ 3051 w 3265"/>
                <a:gd name="T31" fmla="*/ 292 h 1479"/>
                <a:gd name="T32" fmla="*/ 3146 w 3265"/>
                <a:gd name="T33" fmla="*/ 292 h 1479"/>
                <a:gd name="T34" fmla="*/ 3154 w 3265"/>
                <a:gd name="T35" fmla="*/ 451 h 1479"/>
                <a:gd name="T36" fmla="*/ 2909 w 3265"/>
                <a:gd name="T37" fmla="*/ 577 h 1479"/>
                <a:gd name="T38" fmla="*/ 2814 w 3265"/>
                <a:gd name="T39" fmla="*/ 609 h 1479"/>
                <a:gd name="T40" fmla="*/ 2972 w 3265"/>
                <a:gd name="T41" fmla="*/ 672 h 1479"/>
                <a:gd name="T42" fmla="*/ 2846 w 3265"/>
                <a:gd name="T43" fmla="*/ 830 h 1479"/>
                <a:gd name="T44" fmla="*/ 2980 w 3265"/>
                <a:gd name="T45" fmla="*/ 719 h 1479"/>
                <a:gd name="T46" fmla="*/ 3067 w 3265"/>
                <a:gd name="T47" fmla="*/ 743 h 1479"/>
                <a:gd name="T48" fmla="*/ 3083 w 3265"/>
                <a:gd name="T49" fmla="*/ 830 h 1479"/>
                <a:gd name="T50" fmla="*/ 2980 w 3265"/>
                <a:gd name="T51" fmla="*/ 909 h 1479"/>
                <a:gd name="T52" fmla="*/ 2909 w 3265"/>
                <a:gd name="T53" fmla="*/ 956 h 1479"/>
                <a:gd name="T54" fmla="*/ 2735 w 3265"/>
                <a:gd name="T55" fmla="*/ 1051 h 1479"/>
                <a:gd name="T56" fmla="*/ 2695 w 3265"/>
                <a:gd name="T57" fmla="*/ 1067 h 1479"/>
                <a:gd name="T58" fmla="*/ 2332 w 3265"/>
                <a:gd name="T59" fmla="*/ 1455 h 1479"/>
                <a:gd name="T60" fmla="*/ 2332 w 3265"/>
                <a:gd name="T61" fmla="*/ 1455 h 1479"/>
                <a:gd name="T62" fmla="*/ 2687 w 3265"/>
                <a:gd name="T63" fmla="*/ 1067 h 1479"/>
                <a:gd name="T64" fmla="*/ 2719 w 3265"/>
                <a:gd name="T65" fmla="*/ 1059 h 1479"/>
                <a:gd name="T66" fmla="*/ 2830 w 3265"/>
                <a:gd name="T67" fmla="*/ 980 h 1479"/>
                <a:gd name="T68" fmla="*/ 2948 w 3265"/>
                <a:gd name="T69" fmla="*/ 909 h 1479"/>
                <a:gd name="T70" fmla="*/ 3019 w 3265"/>
                <a:gd name="T71" fmla="*/ 933 h 1479"/>
                <a:gd name="T72" fmla="*/ 3051 w 3265"/>
                <a:gd name="T73" fmla="*/ 798 h 1479"/>
                <a:gd name="T74" fmla="*/ 3011 w 3265"/>
                <a:gd name="T75" fmla="*/ 798 h 1479"/>
                <a:gd name="T76" fmla="*/ 2893 w 3265"/>
                <a:gd name="T77" fmla="*/ 830 h 1479"/>
                <a:gd name="T78" fmla="*/ 2933 w 3265"/>
                <a:gd name="T79" fmla="*/ 719 h 1479"/>
                <a:gd name="T80" fmla="*/ 2838 w 3265"/>
                <a:gd name="T81" fmla="*/ 625 h 1479"/>
                <a:gd name="T82" fmla="*/ 2893 w 3265"/>
                <a:gd name="T83" fmla="*/ 577 h 1479"/>
                <a:gd name="T84" fmla="*/ 3146 w 3265"/>
                <a:gd name="T85" fmla="*/ 443 h 1479"/>
                <a:gd name="T86" fmla="*/ 3177 w 3265"/>
                <a:gd name="T87" fmla="*/ 332 h 1479"/>
                <a:gd name="T88" fmla="*/ 3083 w 3265"/>
                <a:gd name="T89" fmla="*/ 340 h 1479"/>
                <a:gd name="T90" fmla="*/ 3051 w 3265"/>
                <a:gd name="T91" fmla="*/ 301 h 1479"/>
                <a:gd name="T92" fmla="*/ 2901 w 3265"/>
                <a:gd name="T93" fmla="*/ 316 h 1479"/>
                <a:gd name="T94" fmla="*/ 2766 w 3265"/>
                <a:gd name="T95" fmla="*/ 285 h 1479"/>
                <a:gd name="T96" fmla="*/ 2972 w 3265"/>
                <a:gd name="T97" fmla="*/ 237 h 1479"/>
                <a:gd name="T98" fmla="*/ 3075 w 3265"/>
                <a:gd name="T99" fmla="*/ 190 h 1479"/>
                <a:gd name="T100" fmla="*/ 3043 w 3265"/>
                <a:gd name="T101" fmla="*/ 95 h 1479"/>
                <a:gd name="T102" fmla="*/ 885 w 3265"/>
                <a:gd name="T103" fmla="*/ 514 h 1479"/>
                <a:gd name="T104" fmla="*/ 656 w 3265"/>
                <a:gd name="T105" fmla="*/ 712 h 1479"/>
                <a:gd name="T106" fmla="*/ 505 w 3265"/>
                <a:gd name="T107" fmla="*/ 783 h 1479"/>
                <a:gd name="T108" fmla="*/ 221 w 3265"/>
                <a:gd name="T109" fmla="*/ 1004 h 1479"/>
                <a:gd name="T110" fmla="*/ 7 w 3265"/>
                <a:gd name="T111" fmla="*/ 1186 h 1479"/>
                <a:gd name="T112" fmla="*/ 814 w 3265"/>
                <a:gd name="T113" fmla="*/ 1075 h 1479"/>
                <a:gd name="T114" fmla="*/ 1296 w 3265"/>
                <a:gd name="T115" fmla="*/ 1067 h 1479"/>
                <a:gd name="T116" fmla="*/ 3059 w 3265"/>
                <a:gd name="T117" fmla="*/ 395 h 1479"/>
                <a:gd name="T118" fmla="*/ 3027 w 3265"/>
                <a:gd name="T119" fmla="*/ 16 h 1479"/>
                <a:gd name="T120" fmla="*/ 3249 w 3265"/>
                <a:gd name="T121" fmla="*/ 324 h 1479"/>
                <a:gd name="T122" fmla="*/ 3059 w 3265"/>
                <a:gd name="T123" fmla="*/ 8 h 1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65" h="1479">
                  <a:moveTo>
                    <a:pt x="2300" y="1478"/>
                  </a:moveTo>
                  <a:lnTo>
                    <a:pt x="2300" y="1478"/>
                  </a:lnTo>
                  <a:cubicBezTo>
                    <a:pt x="1810" y="1107"/>
                    <a:pt x="1810" y="1107"/>
                    <a:pt x="1810" y="1107"/>
                  </a:cubicBezTo>
                  <a:cubicBezTo>
                    <a:pt x="1367" y="1178"/>
                    <a:pt x="1367" y="1178"/>
                    <a:pt x="1367" y="1178"/>
                  </a:cubicBezTo>
                  <a:lnTo>
                    <a:pt x="1367" y="1178"/>
                  </a:lnTo>
                  <a:cubicBezTo>
                    <a:pt x="1367" y="1178"/>
                    <a:pt x="1343" y="1099"/>
                    <a:pt x="1328" y="1083"/>
                  </a:cubicBezTo>
                  <a:cubicBezTo>
                    <a:pt x="1320" y="1075"/>
                    <a:pt x="1312" y="1075"/>
                    <a:pt x="1296" y="1075"/>
                  </a:cubicBezTo>
                  <a:cubicBezTo>
                    <a:pt x="1288" y="1075"/>
                    <a:pt x="1288" y="1075"/>
                    <a:pt x="1280" y="1075"/>
                  </a:cubicBezTo>
                  <a:cubicBezTo>
                    <a:pt x="1272" y="1075"/>
                    <a:pt x="1264" y="1075"/>
                    <a:pt x="1257" y="1075"/>
                  </a:cubicBezTo>
                  <a:cubicBezTo>
                    <a:pt x="1233" y="1067"/>
                    <a:pt x="1225" y="1067"/>
                    <a:pt x="1225" y="1059"/>
                  </a:cubicBezTo>
                  <a:cubicBezTo>
                    <a:pt x="1225" y="1059"/>
                    <a:pt x="1225" y="1051"/>
                    <a:pt x="1225" y="1043"/>
                  </a:cubicBezTo>
                  <a:cubicBezTo>
                    <a:pt x="1225" y="1043"/>
                    <a:pt x="1225" y="1043"/>
                    <a:pt x="1225" y="1036"/>
                  </a:cubicBezTo>
                  <a:cubicBezTo>
                    <a:pt x="1225" y="1036"/>
                    <a:pt x="1225" y="1036"/>
                    <a:pt x="1209" y="1036"/>
                  </a:cubicBezTo>
                  <a:cubicBezTo>
                    <a:pt x="1130" y="1036"/>
                    <a:pt x="837" y="1075"/>
                    <a:pt x="814" y="1083"/>
                  </a:cubicBezTo>
                  <a:cubicBezTo>
                    <a:pt x="782" y="1083"/>
                    <a:pt x="640" y="1154"/>
                    <a:pt x="584" y="1186"/>
                  </a:cubicBezTo>
                  <a:cubicBezTo>
                    <a:pt x="577" y="1194"/>
                    <a:pt x="569" y="1202"/>
                    <a:pt x="553" y="1209"/>
                  </a:cubicBezTo>
                  <a:cubicBezTo>
                    <a:pt x="529" y="1225"/>
                    <a:pt x="505" y="1249"/>
                    <a:pt x="450" y="1249"/>
                  </a:cubicBezTo>
                  <a:cubicBezTo>
                    <a:pt x="426" y="1249"/>
                    <a:pt x="308" y="1265"/>
                    <a:pt x="126" y="1281"/>
                  </a:cubicBezTo>
                  <a:cubicBezTo>
                    <a:pt x="0" y="1296"/>
                    <a:pt x="0" y="1296"/>
                    <a:pt x="0" y="1296"/>
                  </a:cubicBezTo>
                  <a:lnTo>
                    <a:pt x="0" y="1296"/>
                  </a:lnTo>
                  <a:cubicBezTo>
                    <a:pt x="0" y="1273"/>
                    <a:pt x="0" y="1249"/>
                    <a:pt x="0" y="1233"/>
                  </a:cubicBezTo>
                  <a:cubicBezTo>
                    <a:pt x="0" y="1209"/>
                    <a:pt x="0" y="1194"/>
                    <a:pt x="0" y="1186"/>
                  </a:cubicBezTo>
                  <a:cubicBezTo>
                    <a:pt x="0" y="1170"/>
                    <a:pt x="23" y="1162"/>
                    <a:pt x="47" y="1162"/>
                  </a:cubicBezTo>
                  <a:cubicBezTo>
                    <a:pt x="63" y="1162"/>
                    <a:pt x="78" y="1154"/>
                    <a:pt x="87" y="1146"/>
                  </a:cubicBezTo>
                  <a:cubicBezTo>
                    <a:pt x="102" y="1131"/>
                    <a:pt x="102" y="1115"/>
                    <a:pt x="94" y="1091"/>
                  </a:cubicBezTo>
                  <a:cubicBezTo>
                    <a:pt x="94" y="1083"/>
                    <a:pt x="94" y="1075"/>
                    <a:pt x="94" y="1067"/>
                  </a:cubicBezTo>
                  <a:cubicBezTo>
                    <a:pt x="87" y="1043"/>
                    <a:pt x="94" y="1043"/>
                    <a:pt x="110" y="1043"/>
                  </a:cubicBezTo>
                  <a:cubicBezTo>
                    <a:pt x="118" y="1043"/>
                    <a:pt x="142" y="1036"/>
                    <a:pt x="165" y="1012"/>
                  </a:cubicBezTo>
                  <a:cubicBezTo>
                    <a:pt x="189" y="1004"/>
                    <a:pt x="205" y="996"/>
                    <a:pt x="221" y="996"/>
                  </a:cubicBezTo>
                  <a:cubicBezTo>
                    <a:pt x="229" y="996"/>
                    <a:pt x="237" y="996"/>
                    <a:pt x="245" y="996"/>
                  </a:cubicBezTo>
                  <a:cubicBezTo>
                    <a:pt x="253" y="1004"/>
                    <a:pt x="260" y="1004"/>
                    <a:pt x="260" y="1004"/>
                  </a:cubicBezTo>
                  <a:cubicBezTo>
                    <a:pt x="268" y="1004"/>
                    <a:pt x="276" y="996"/>
                    <a:pt x="284" y="996"/>
                  </a:cubicBezTo>
                  <a:cubicBezTo>
                    <a:pt x="292" y="988"/>
                    <a:pt x="300" y="972"/>
                    <a:pt x="308" y="965"/>
                  </a:cubicBezTo>
                  <a:cubicBezTo>
                    <a:pt x="347" y="925"/>
                    <a:pt x="403" y="862"/>
                    <a:pt x="434" y="862"/>
                  </a:cubicBezTo>
                  <a:cubicBezTo>
                    <a:pt x="458" y="862"/>
                    <a:pt x="474" y="838"/>
                    <a:pt x="474" y="798"/>
                  </a:cubicBezTo>
                  <a:cubicBezTo>
                    <a:pt x="474" y="783"/>
                    <a:pt x="490" y="775"/>
                    <a:pt x="505" y="775"/>
                  </a:cubicBezTo>
                  <a:cubicBezTo>
                    <a:pt x="521" y="767"/>
                    <a:pt x="529" y="767"/>
                    <a:pt x="537" y="759"/>
                  </a:cubicBezTo>
                  <a:cubicBezTo>
                    <a:pt x="545" y="743"/>
                    <a:pt x="545" y="735"/>
                    <a:pt x="545" y="727"/>
                  </a:cubicBezTo>
                  <a:cubicBezTo>
                    <a:pt x="545" y="719"/>
                    <a:pt x="545" y="719"/>
                    <a:pt x="545" y="712"/>
                  </a:cubicBezTo>
                  <a:cubicBezTo>
                    <a:pt x="553" y="712"/>
                    <a:pt x="553" y="712"/>
                    <a:pt x="561" y="712"/>
                  </a:cubicBezTo>
                  <a:cubicBezTo>
                    <a:pt x="577" y="712"/>
                    <a:pt x="577" y="719"/>
                    <a:pt x="584" y="727"/>
                  </a:cubicBezTo>
                  <a:cubicBezTo>
                    <a:pt x="584" y="743"/>
                    <a:pt x="593" y="751"/>
                    <a:pt x="616" y="751"/>
                  </a:cubicBezTo>
                  <a:cubicBezTo>
                    <a:pt x="640" y="743"/>
                    <a:pt x="640" y="735"/>
                    <a:pt x="648" y="712"/>
                  </a:cubicBezTo>
                  <a:cubicBezTo>
                    <a:pt x="648" y="688"/>
                    <a:pt x="648" y="664"/>
                    <a:pt x="671" y="648"/>
                  </a:cubicBezTo>
                  <a:cubicBezTo>
                    <a:pt x="679" y="632"/>
                    <a:pt x="695" y="625"/>
                    <a:pt x="711" y="625"/>
                  </a:cubicBezTo>
                  <a:cubicBezTo>
                    <a:pt x="743" y="625"/>
                    <a:pt x="766" y="656"/>
                    <a:pt x="766" y="664"/>
                  </a:cubicBezTo>
                  <a:lnTo>
                    <a:pt x="766" y="664"/>
                  </a:lnTo>
                  <a:cubicBezTo>
                    <a:pt x="774" y="664"/>
                    <a:pt x="814" y="617"/>
                    <a:pt x="830" y="577"/>
                  </a:cubicBezTo>
                  <a:cubicBezTo>
                    <a:pt x="837" y="553"/>
                    <a:pt x="845" y="545"/>
                    <a:pt x="853" y="538"/>
                  </a:cubicBezTo>
                  <a:cubicBezTo>
                    <a:pt x="861" y="538"/>
                    <a:pt x="869" y="530"/>
                    <a:pt x="877" y="514"/>
                  </a:cubicBezTo>
                  <a:cubicBezTo>
                    <a:pt x="893" y="482"/>
                    <a:pt x="893" y="435"/>
                    <a:pt x="885" y="403"/>
                  </a:cubicBezTo>
                  <a:cubicBezTo>
                    <a:pt x="885" y="395"/>
                    <a:pt x="885" y="395"/>
                    <a:pt x="885" y="395"/>
                  </a:cubicBezTo>
                  <a:cubicBezTo>
                    <a:pt x="893" y="395"/>
                    <a:pt x="893" y="395"/>
                    <a:pt x="893" y="395"/>
                  </a:cubicBezTo>
                  <a:cubicBezTo>
                    <a:pt x="901" y="395"/>
                    <a:pt x="909" y="403"/>
                    <a:pt x="917" y="403"/>
                  </a:cubicBezTo>
                  <a:cubicBezTo>
                    <a:pt x="924" y="403"/>
                    <a:pt x="924" y="403"/>
                    <a:pt x="932" y="403"/>
                  </a:cubicBezTo>
                  <a:cubicBezTo>
                    <a:pt x="964" y="403"/>
                    <a:pt x="1011" y="395"/>
                    <a:pt x="1011" y="395"/>
                  </a:cubicBezTo>
                  <a:cubicBezTo>
                    <a:pt x="1881" y="277"/>
                    <a:pt x="2869" y="48"/>
                    <a:pt x="3059" y="0"/>
                  </a:cubicBezTo>
                  <a:cubicBezTo>
                    <a:pt x="3067" y="0"/>
                    <a:pt x="3067" y="0"/>
                    <a:pt x="3067" y="0"/>
                  </a:cubicBezTo>
                  <a:lnTo>
                    <a:pt x="3067" y="0"/>
                  </a:lnTo>
                  <a:cubicBezTo>
                    <a:pt x="3067" y="8"/>
                    <a:pt x="3075" y="16"/>
                    <a:pt x="3083" y="24"/>
                  </a:cubicBezTo>
                  <a:cubicBezTo>
                    <a:pt x="3091" y="48"/>
                    <a:pt x="3098" y="63"/>
                    <a:pt x="3106" y="79"/>
                  </a:cubicBezTo>
                  <a:cubicBezTo>
                    <a:pt x="3114" y="95"/>
                    <a:pt x="3122" y="111"/>
                    <a:pt x="3130" y="119"/>
                  </a:cubicBezTo>
                  <a:cubicBezTo>
                    <a:pt x="3138" y="134"/>
                    <a:pt x="3154" y="158"/>
                    <a:pt x="3162" y="182"/>
                  </a:cubicBezTo>
                  <a:cubicBezTo>
                    <a:pt x="3177" y="198"/>
                    <a:pt x="3186" y="221"/>
                    <a:pt x="3193" y="237"/>
                  </a:cubicBezTo>
                  <a:cubicBezTo>
                    <a:pt x="3217" y="269"/>
                    <a:pt x="3225" y="285"/>
                    <a:pt x="3249" y="308"/>
                  </a:cubicBezTo>
                  <a:cubicBezTo>
                    <a:pt x="3257" y="316"/>
                    <a:pt x="3264" y="324"/>
                    <a:pt x="3257" y="324"/>
                  </a:cubicBezTo>
                  <a:lnTo>
                    <a:pt x="3257" y="332"/>
                  </a:lnTo>
                  <a:cubicBezTo>
                    <a:pt x="3249" y="332"/>
                    <a:pt x="3233" y="316"/>
                    <a:pt x="3225" y="308"/>
                  </a:cubicBezTo>
                  <a:cubicBezTo>
                    <a:pt x="3201" y="292"/>
                    <a:pt x="3186" y="269"/>
                    <a:pt x="3162" y="229"/>
                  </a:cubicBezTo>
                  <a:cubicBezTo>
                    <a:pt x="3138" y="190"/>
                    <a:pt x="3130" y="166"/>
                    <a:pt x="3114" y="150"/>
                  </a:cubicBezTo>
                  <a:cubicBezTo>
                    <a:pt x="3114" y="142"/>
                    <a:pt x="3106" y="134"/>
                    <a:pt x="3098" y="126"/>
                  </a:cubicBezTo>
                  <a:cubicBezTo>
                    <a:pt x="3091" y="111"/>
                    <a:pt x="3083" y="95"/>
                    <a:pt x="3075" y="71"/>
                  </a:cubicBezTo>
                  <a:cubicBezTo>
                    <a:pt x="3059" y="39"/>
                    <a:pt x="3059" y="39"/>
                    <a:pt x="3035" y="32"/>
                  </a:cubicBezTo>
                  <a:lnTo>
                    <a:pt x="3027" y="24"/>
                  </a:lnTo>
                  <a:cubicBezTo>
                    <a:pt x="3011" y="16"/>
                    <a:pt x="3011" y="16"/>
                    <a:pt x="3011" y="24"/>
                  </a:cubicBezTo>
                  <a:cubicBezTo>
                    <a:pt x="3011" y="24"/>
                    <a:pt x="3004" y="32"/>
                    <a:pt x="3019" y="63"/>
                  </a:cubicBezTo>
                  <a:cubicBezTo>
                    <a:pt x="3027" y="71"/>
                    <a:pt x="3035" y="79"/>
                    <a:pt x="3043" y="87"/>
                  </a:cubicBezTo>
                  <a:cubicBezTo>
                    <a:pt x="3051" y="95"/>
                    <a:pt x="3059" y="103"/>
                    <a:pt x="3067" y="111"/>
                  </a:cubicBezTo>
                  <a:cubicBezTo>
                    <a:pt x="3083" y="119"/>
                    <a:pt x="3083" y="126"/>
                    <a:pt x="3091" y="142"/>
                  </a:cubicBezTo>
                  <a:cubicBezTo>
                    <a:pt x="3098" y="158"/>
                    <a:pt x="3106" y="182"/>
                    <a:pt x="3122" y="190"/>
                  </a:cubicBezTo>
                  <a:cubicBezTo>
                    <a:pt x="3130" y="206"/>
                    <a:pt x="3130" y="206"/>
                    <a:pt x="3130" y="214"/>
                  </a:cubicBezTo>
                  <a:cubicBezTo>
                    <a:pt x="3130" y="214"/>
                    <a:pt x="3130" y="214"/>
                    <a:pt x="3122" y="214"/>
                  </a:cubicBezTo>
                  <a:cubicBezTo>
                    <a:pt x="3114" y="214"/>
                    <a:pt x="3106" y="206"/>
                    <a:pt x="3098" y="206"/>
                  </a:cubicBezTo>
                  <a:lnTo>
                    <a:pt x="3091" y="198"/>
                  </a:lnTo>
                  <a:cubicBezTo>
                    <a:pt x="3091" y="198"/>
                    <a:pt x="3091" y="198"/>
                    <a:pt x="3083" y="198"/>
                  </a:cubicBezTo>
                  <a:cubicBezTo>
                    <a:pt x="3083" y="198"/>
                    <a:pt x="3083" y="198"/>
                    <a:pt x="3075" y="198"/>
                  </a:cubicBezTo>
                  <a:cubicBezTo>
                    <a:pt x="3075" y="198"/>
                    <a:pt x="3075" y="198"/>
                    <a:pt x="3067" y="198"/>
                  </a:cubicBezTo>
                  <a:cubicBezTo>
                    <a:pt x="3059" y="198"/>
                    <a:pt x="3043" y="190"/>
                    <a:pt x="3027" y="182"/>
                  </a:cubicBezTo>
                  <a:cubicBezTo>
                    <a:pt x="3019" y="174"/>
                    <a:pt x="3011" y="174"/>
                    <a:pt x="3011" y="166"/>
                  </a:cubicBezTo>
                  <a:cubicBezTo>
                    <a:pt x="3004" y="166"/>
                    <a:pt x="2996" y="166"/>
                    <a:pt x="2996" y="166"/>
                  </a:cubicBezTo>
                  <a:lnTo>
                    <a:pt x="2996" y="166"/>
                  </a:lnTo>
                  <a:cubicBezTo>
                    <a:pt x="2996" y="174"/>
                    <a:pt x="3004" y="182"/>
                    <a:pt x="3011" y="190"/>
                  </a:cubicBezTo>
                  <a:cubicBezTo>
                    <a:pt x="3027" y="198"/>
                    <a:pt x="3027" y="206"/>
                    <a:pt x="3027" y="214"/>
                  </a:cubicBezTo>
                  <a:cubicBezTo>
                    <a:pt x="3019" y="221"/>
                    <a:pt x="3004" y="237"/>
                    <a:pt x="2980" y="245"/>
                  </a:cubicBezTo>
                  <a:cubicBezTo>
                    <a:pt x="2940" y="245"/>
                    <a:pt x="2924" y="253"/>
                    <a:pt x="2917" y="285"/>
                  </a:cubicBezTo>
                  <a:cubicBezTo>
                    <a:pt x="2909" y="301"/>
                    <a:pt x="2885" y="308"/>
                    <a:pt x="2869" y="308"/>
                  </a:cubicBezTo>
                  <a:cubicBezTo>
                    <a:pt x="2861" y="308"/>
                    <a:pt x="2853" y="316"/>
                    <a:pt x="2846" y="316"/>
                  </a:cubicBezTo>
                  <a:cubicBezTo>
                    <a:pt x="2838" y="324"/>
                    <a:pt x="2838" y="324"/>
                    <a:pt x="2830" y="324"/>
                  </a:cubicBezTo>
                  <a:cubicBezTo>
                    <a:pt x="2830" y="324"/>
                    <a:pt x="2822" y="324"/>
                    <a:pt x="2814" y="316"/>
                  </a:cubicBezTo>
                  <a:cubicBezTo>
                    <a:pt x="2814" y="316"/>
                    <a:pt x="2806" y="308"/>
                    <a:pt x="2798" y="308"/>
                  </a:cubicBezTo>
                  <a:cubicBezTo>
                    <a:pt x="2782" y="308"/>
                    <a:pt x="2774" y="301"/>
                    <a:pt x="2766" y="301"/>
                  </a:cubicBezTo>
                  <a:cubicBezTo>
                    <a:pt x="2774" y="308"/>
                    <a:pt x="2790" y="332"/>
                    <a:pt x="2830" y="348"/>
                  </a:cubicBezTo>
                  <a:cubicBezTo>
                    <a:pt x="2830" y="356"/>
                    <a:pt x="2838" y="356"/>
                    <a:pt x="2846" y="356"/>
                  </a:cubicBezTo>
                  <a:cubicBezTo>
                    <a:pt x="2869" y="356"/>
                    <a:pt x="2885" y="332"/>
                    <a:pt x="2893" y="316"/>
                  </a:cubicBezTo>
                  <a:cubicBezTo>
                    <a:pt x="2893" y="308"/>
                    <a:pt x="2901" y="308"/>
                    <a:pt x="2901" y="308"/>
                  </a:cubicBezTo>
                  <a:cubicBezTo>
                    <a:pt x="2909" y="308"/>
                    <a:pt x="2917" y="316"/>
                    <a:pt x="2933" y="324"/>
                  </a:cubicBezTo>
                  <a:cubicBezTo>
                    <a:pt x="2940" y="324"/>
                    <a:pt x="2948" y="332"/>
                    <a:pt x="2956" y="332"/>
                  </a:cubicBezTo>
                  <a:cubicBezTo>
                    <a:pt x="2956" y="332"/>
                    <a:pt x="2956" y="332"/>
                    <a:pt x="2956" y="324"/>
                  </a:cubicBezTo>
                  <a:cubicBezTo>
                    <a:pt x="2964" y="308"/>
                    <a:pt x="2972" y="301"/>
                    <a:pt x="2988" y="301"/>
                  </a:cubicBezTo>
                  <a:cubicBezTo>
                    <a:pt x="2996" y="292"/>
                    <a:pt x="3004" y="292"/>
                    <a:pt x="3011" y="285"/>
                  </a:cubicBezTo>
                  <a:cubicBezTo>
                    <a:pt x="3019" y="277"/>
                    <a:pt x="3027" y="277"/>
                    <a:pt x="3027" y="277"/>
                  </a:cubicBezTo>
                  <a:cubicBezTo>
                    <a:pt x="3035" y="277"/>
                    <a:pt x="3043" y="285"/>
                    <a:pt x="3051" y="292"/>
                  </a:cubicBezTo>
                  <a:cubicBezTo>
                    <a:pt x="3059" y="301"/>
                    <a:pt x="3067" y="308"/>
                    <a:pt x="3067" y="316"/>
                  </a:cubicBezTo>
                  <a:cubicBezTo>
                    <a:pt x="3075" y="316"/>
                    <a:pt x="3075" y="324"/>
                    <a:pt x="3075" y="324"/>
                  </a:cubicBezTo>
                  <a:cubicBezTo>
                    <a:pt x="3083" y="324"/>
                    <a:pt x="3083" y="316"/>
                    <a:pt x="3091" y="316"/>
                  </a:cubicBezTo>
                  <a:cubicBezTo>
                    <a:pt x="3098" y="316"/>
                    <a:pt x="3098" y="316"/>
                    <a:pt x="3098" y="308"/>
                  </a:cubicBezTo>
                  <a:cubicBezTo>
                    <a:pt x="3098" y="292"/>
                    <a:pt x="3114" y="285"/>
                    <a:pt x="3130" y="285"/>
                  </a:cubicBezTo>
                  <a:cubicBezTo>
                    <a:pt x="3138" y="285"/>
                    <a:pt x="3138" y="285"/>
                    <a:pt x="3146" y="285"/>
                  </a:cubicBezTo>
                  <a:cubicBezTo>
                    <a:pt x="3146" y="292"/>
                    <a:pt x="3146" y="292"/>
                    <a:pt x="3146" y="292"/>
                  </a:cubicBezTo>
                  <a:cubicBezTo>
                    <a:pt x="3154" y="292"/>
                    <a:pt x="3177" y="301"/>
                    <a:pt x="3186" y="332"/>
                  </a:cubicBezTo>
                  <a:cubicBezTo>
                    <a:pt x="3186" y="348"/>
                    <a:pt x="3186" y="372"/>
                    <a:pt x="3193" y="395"/>
                  </a:cubicBezTo>
                  <a:cubicBezTo>
                    <a:pt x="3193" y="403"/>
                    <a:pt x="3193" y="411"/>
                    <a:pt x="3193" y="427"/>
                  </a:cubicBezTo>
                  <a:cubicBezTo>
                    <a:pt x="3201" y="435"/>
                    <a:pt x="3193" y="443"/>
                    <a:pt x="3193" y="451"/>
                  </a:cubicBezTo>
                  <a:cubicBezTo>
                    <a:pt x="3186" y="459"/>
                    <a:pt x="3177" y="459"/>
                    <a:pt x="3170" y="459"/>
                  </a:cubicBezTo>
                  <a:cubicBezTo>
                    <a:pt x="3162" y="459"/>
                    <a:pt x="3162" y="459"/>
                    <a:pt x="3162" y="459"/>
                  </a:cubicBezTo>
                  <a:cubicBezTo>
                    <a:pt x="3162" y="459"/>
                    <a:pt x="3154" y="459"/>
                    <a:pt x="3154" y="451"/>
                  </a:cubicBezTo>
                  <a:cubicBezTo>
                    <a:pt x="3146" y="451"/>
                    <a:pt x="3146" y="451"/>
                    <a:pt x="3146" y="451"/>
                  </a:cubicBezTo>
                  <a:cubicBezTo>
                    <a:pt x="3138" y="451"/>
                    <a:pt x="3138" y="459"/>
                    <a:pt x="3130" y="490"/>
                  </a:cubicBezTo>
                  <a:cubicBezTo>
                    <a:pt x="3130" y="561"/>
                    <a:pt x="3067" y="601"/>
                    <a:pt x="3059" y="601"/>
                  </a:cubicBezTo>
                  <a:cubicBezTo>
                    <a:pt x="3051" y="601"/>
                    <a:pt x="3043" y="601"/>
                    <a:pt x="3027" y="601"/>
                  </a:cubicBezTo>
                  <a:cubicBezTo>
                    <a:pt x="3019" y="601"/>
                    <a:pt x="3004" y="601"/>
                    <a:pt x="2972" y="593"/>
                  </a:cubicBezTo>
                  <a:cubicBezTo>
                    <a:pt x="2933" y="585"/>
                    <a:pt x="2924" y="585"/>
                    <a:pt x="2924" y="577"/>
                  </a:cubicBezTo>
                  <a:cubicBezTo>
                    <a:pt x="2917" y="577"/>
                    <a:pt x="2917" y="577"/>
                    <a:pt x="2909" y="577"/>
                  </a:cubicBezTo>
                  <a:cubicBezTo>
                    <a:pt x="2909" y="569"/>
                    <a:pt x="2901" y="569"/>
                    <a:pt x="2901" y="569"/>
                  </a:cubicBezTo>
                  <a:cubicBezTo>
                    <a:pt x="2901" y="569"/>
                    <a:pt x="2901" y="569"/>
                    <a:pt x="2893" y="577"/>
                  </a:cubicBezTo>
                  <a:cubicBezTo>
                    <a:pt x="2893" y="585"/>
                    <a:pt x="2893" y="593"/>
                    <a:pt x="2877" y="601"/>
                  </a:cubicBezTo>
                  <a:cubicBezTo>
                    <a:pt x="2869" y="609"/>
                    <a:pt x="2861" y="609"/>
                    <a:pt x="2853" y="609"/>
                  </a:cubicBezTo>
                  <a:cubicBezTo>
                    <a:pt x="2846" y="609"/>
                    <a:pt x="2846" y="609"/>
                    <a:pt x="2838" y="609"/>
                  </a:cubicBezTo>
                  <a:lnTo>
                    <a:pt x="2830" y="609"/>
                  </a:lnTo>
                  <a:cubicBezTo>
                    <a:pt x="2822" y="609"/>
                    <a:pt x="2814" y="609"/>
                    <a:pt x="2814" y="609"/>
                  </a:cubicBezTo>
                  <a:lnTo>
                    <a:pt x="2814" y="609"/>
                  </a:lnTo>
                  <a:cubicBezTo>
                    <a:pt x="2814" y="617"/>
                    <a:pt x="2830" y="617"/>
                    <a:pt x="2846" y="625"/>
                  </a:cubicBezTo>
                  <a:cubicBezTo>
                    <a:pt x="2861" y="625"/>
                    <a:pt x="2877" y="632"/>
                    <a:pt x="2893" y="632"/>
                  </a:cubicBezTo>
                  <a:cubicBezTo>
                    <a:pt x="2909" y="640"/>
                    <a:pt x="2917" y="640"/>
                    <a:pt x="2924" y="640"/>
                  </a:cubicBezTo>
                  <a:cubicBezTo>
                    <a:pt x="2940" y="648"/>
                    <a:pt x="2940" y="648"/>
                    <a:pt x="2956" y="656"/>
                  </a:cubicBezTo>
                  <a:cubicBezTo>
                    <a:pt x="2964" y="664"/>
                    <a:pt x="2964" y="664"/>
                    <a:pt x="2964" y="664"/>
                  </a:cubicBezTo>
                  <a:cubicBezTo>
                    <a:pt x="2972" y="664"/>
                    <a:pt x="2972" y="672"/>
                    <a:pt x="2972" y="672"/>
                  </a:cubicBezTo>
                  <a:cubicBezTo>
                    <a:pt x="2972" y="680"/>
                    <a:pt x="2972" y="688"/>
                    <a:pt x="2964" y="696"/>
                  </a:cubicBezTo>
                  <a:cubicBezTo>
                    <a:pt x="2956" y="704"/>
                    <a:pt x="2948" y="712"/>
                    <a:pt x="2940" y="727"/>
                  </a:cubicBezTo>
                  <a:cubicBezTo>
                    <a:pt x="2933" y="735"/>
                    <a:pt x="2933" y="751"/>
                    <a:pt x="2924" y="759"/>
                  </a:cubicBezTo>
                  <a:cubicBezTo>
                    <a:pt x="2924" y="767"/>
                    <a:pt x="2917" y="775"/>
                    <a:pt x="2909" y="798"/>
                  </a:cubicBezTo>
                  <a:cubicBezTo>
                    <a:pt x="2893" y="822"/>
                    <a:pt x="2877" y="822"/>
                    <a:pt x="2861" y="822"/>
                  </a:cubicBezTo>
                  <a:cubicBezTo>
                    <a:pt x="2853" y="822"/>
                    <a:pt x="2853" y="822"/>
                    <a:pt x="2846" y="830"/>
                  </a:cubicBezTo>
                  <a:lnTo>
                    <a:pt x="2846" y="830"/>
                  </a:lnTo>
                  <a:cubicBezTo>
                    <a:pt x="2846" y="830"/>
                    <a:pt x="2846" y="830"/>
                    <a:pt x="2853" y="830"/>
                  </a:cubicBezTo>
                  <a:cubicBezTo>
                    <a:pt x="2861" y="830"/>
                    <a:pt x="2877" y="830"/>
                    <a:pt x="2885" y="822"/>
                  </a:cubicBezTo>
                  <a:cubicBezTo>
                    <a:pt x="2909" y="822"/>
                    <a:pt x="2917" y="814"/>
                    <a:pt x="2924" y="806"/>
                  </a:cubicBezTo>
                  <a:cubicBezTo>
                    <a:pt x="2933" y="806"/>
                    <a:pt x="2940" y="798"/>
                    <a:pt x="2956" y="798"/>
                  </a:cubicBezTo>
                  <a:cubicBezTo>
                    <a:pt x="2972" y="791"/>
                    <a:pt x="2972" y="783"/>
                    <a:pt x="2972" y="759"/>
                  </a:cubicBezTo>
                  <a:cubicBezTo>
                    <a:pt x="2972" y="759"/>
                    <a:pt x="2972" y="743"/>
                    <a:pt x="2972" y="735"/>
                  </a:cubicBezTo>
                  <a:cubicBezTo>
                    <a:pt x="2972" y="735"/>
                    <a:pt x="2972" y="719"/>
                    <a:pt x="2980" y="719"/>
                  </a:cubicBezTo>
                  <a:cubicBezTo>
                    <a:pt x="2996" y="719"/>
                    <a:pt x="3004" y="743"/>
                    <a:pt x="3004" y="759"/>
                  </a:cubicBezTo>
                  <a:cubicBezTo>
                    <a:pt x="3004" y="783"/>
                    <a:pt x="3004" y="783"/>
                    <a:pt x="3019" y="798"/>
                  </a:cubicBezTo>
                  <a:lnTo>
                    <a:pt x="3019" y="798"/>
                  </a:lnTo>
                  <a:cubicBezTo>
                    <a:pt x="3019" y="806"/>
                    <a:pt x="3019" y="806"/>
                    <a:pt x="3019" y="806"/>
                  </a:cubicBezTo>
                  <a:cubicBezTo>
                    <a:pt x="3027" y="806"/>
                    <a:pt x="3027" y="791"/>
                    <a:pt x="3027" y="783"/>
                  </a:cubicBezTo>
                  <a:cubicBezTo>
                    <a:pt x="3035" y="775"/>
                    <a:pt x="3035" y="759"/>
                    <a:pt x="3051" y="751"/>
                  </a:cubicBezTo>
                  <a:cubicBezTo>
                    <a:pt x="3059" y="743"/>
                    <a:pt x="3059" y="743"/>
                    <a:pt x="3067" y="743"/>
                  </a:cubicBezTo>
                  <a:cubicBezTo>
                    <a:pt x="3067" y="751"/>
                    <a:pt x="3067" y="759"/>
                    <a:pt x="3067" y="775"/>
                  </a:cubicBezTo>
                  <a:cubicBezTo>
                    <a:pt x="3059" y="783"/>
                    <a:pt x="3059" y="791"/>
                    <a:pt x="3059" y="798"/>
                  </a:cubicBezTo>
                  <a:cubicBezTo>
                    <a:pt x="3059" y="806"/>
                    <a:pt x="3059" y="806"/>
                    <a:pt x="3059" y="806"/>
                  </a:cubicBezTo>
                  <a:lnTo>
                    <a:pt x="3059" y="806"/>
                  </a:lnTo>
                  <a:cubicBezTo>
                    <a:pt x="3067" y="806"/>
                    <a:pt x="3067" y="798"/>
                    <a:pt x="3075" y="798"/>
                  </a:cubicBezTo>
                  <a:cubicBezTo>
                    <a:pt x="3083" y="791"/>
                    <a:pt x="3091" y="798"/>
                    <a:pt x="3098" y="806"/>
                  </a:cubicBezTo>
                  <a:cubicBezTo>
                    <a:pt x="3098" y="806"/>
                    <a:pt x="3098" y="822"/>
                    <a:pt x="3083" y="830"/>
                  </a:cubicBezTo>
                  <a:cubicBezTo>
                    <a:pt x="3067" y="846"/>
                    <a:pt x="3043" y="893"/>
                    <a:pt x="3027" y="933"/>
                  </a:cubicBezTo>
                  <a:cubicBezTo>
                    <a:pt x="3019" y="965"/>
                    <a:pt x="3011" y="972"/>
                    <a:pt x="3011" y="972"/>
                  </a:cubicBezTo>
                  <a:cubicBezTo>
                    <a:pt x="3004" y="972"/>
                    <a:pt x="3004" y="965"/>
                    <a:pt x="3004" y="965"/>
                  </a:cubicBezTo>
                  <a:cubicBezTo>
                    <a:pt x="3004" y="965"/>
                    <a:pt x="3004" y="956"/>
                    <a:pt x="2996" y="956"/>
                  </a:cubicBezTo>
                  <a:cubicBezTo>
                    <a:pt x="2996" y="949"/>
                    <a:pt x="2996" y="941"/>
                    <a:pt x="2996" y="933"/>
                  </a:cubicBezTo>
                  <a:cubicBezTo>
                    <a:pt x="2996" y="925"/>
                    <a:pt x="2996" y="917"/>
                    <a:pt x="2988" y="909"/>
                  </a:cubicBezTo>
                  <a:cubicBezTo>
                    <a:pt x="2980" y="909"/>
                    <a:pt x="2980" y="909"/>
                    <a:pt x="2980" y="909"/>
                  </a:cubicBezTo>
                  <a:lnTo>
                    <a:pt x="2980" y="909"/>
                  </a:lnTo>
                  <a:cubicBezTo>
                    <a:pt x="2972" y="909"/>
                    <a:pt x="2964" y="917"/>
                    <a:pt x="2948" y="917"/>
                  </a:cubicBezTo>
                  <a:cubicBezTo>
                    <a:pt x="2933" y="917"/>
                    <a:pt x="2924" y="917"/>
                    <a:pt x="2924" y="909"/>
                  </a:cubicBezTo>
                  <a:lnTo>
                    <a:pt x="2924" y="909"/>
                  </a:lnTo>
                  <a:cubicBezTo>
                    <a:pt x="2917" y="909"/>
                    <a:pt x="2917" y="909"/>
                    <a:pt x="2917" y="909"/>
                  </a:cubicBezTo>
                  <a:cubicBezTo>
                    <a:pt x="2917" y="917"/>
                    <a:pt x="2917" y="925"/>
                    <a:pt x="2917" y="933"/>
                  </a:cubicBezTo>
                  <a:cubicBezTo>
                    <a:pt x="2917" y="941"/>
                    <a:pt x="2924" y="949"/>
                    <a:pt x="2909" y="956"/>
                  </a:cubicBezTo>
                  <a:cubicBezTo>
                    <a:pt x="2909" y="965"/>
                    <a:pt x="2885" y="965"/>
                    <a:pt x="2869" y="972"/>
                  </a:cubicBezTo>
                  <a:cubicBezTo>
                    <a:pt x="2853" y="980"/>
                    <a:pt x="2846" y="980"/>
                    <a:pt x="2838" y="988"/>
                  </a:cubicBezTo>
                  <a:cubicBezTo>
                    <a:pt x="2830" y="988"/>
                    <a:pt x="2830" y="988"/>
                    <a:pt x="2822" y="988"/>
                  </a:cubicBezTo>
                  <a:cubicBezTo>
                    <a:pt x="2806" y="988"/>
                    <a:pt x="2790" y="980"/>
                    <a:pt x="2782" y="972"/>
                  </a:cubicBezTo>
                  <a:lnTo>
                    <a:pt x="2774" y="972"/>
                  </a:lnTo>
                  <a:cubicBezTo>
                    <a:pt x="2774" y="972"/>
                    <a:pt x="2766" y="980"/>
                    <a:pt x="2758" y="1004"/>
                  </a:cubicBezTo>
                  <a:cubicBezTo>
                    <a:pt x="2758" y="1020"/>
                    <a:pt x="2743" y="1036"/>
                    <a:pt x="2735" y="1051"/>
                  </a:cubicBezTo>
                  <a:cubicBezTo>
                    <a:pt x="2735" y="1051"/>
                    <a:pt x="2735" y="1059"/>
                    <a:pt x="2727" y="1059"/>
                  </a:cubicBezTo>
                  <a:cubicBezTo>
                    <a:pt x="2727" y="1059"/>
                    <a:pt x="2727" y="1067"/>
                    <a:pt x="2719" y="1067"/>
                  </a:cubicBezTo>
                  <a:cubicBezTo>
                    <a:pt x="2711" y="1067"/>
                    <a:pt x="2695" y="1051"/>
                    <a:pt x="2687" y="1036"/>
                  </a:cubicBezTo>
                  <a:cubicBezTo>
                    <a:pt x="2680" y="1036"/>
                    <a:pt x="2680" y="1028"/>
                    <a:pt x="2687" y="1020"/>
                  </a:cubicBezTo>
                  <a:cubicBezTo>
                    <a:pt x="2680" y="1020"/>
                    <a:pt x="2680" y="1020"/>
                    <a:pt x="2680" y="1020"/>
                  </a:cubicBezTo>
                  <a:cubicBezTo>
                    <a:pt x="2680" y="1028"/>
                    <a:pt x="2680" y="1043"/>
                    <a:pt x="2687" y="1059"/>
                  </a:cubicBezTo>
                  <a:cubicBezTo>
                    <a:pt x="2687" y="1059"/>
                    <a:pt x="2687" y="1059"/>
                    <a:pt x="2695" y="1067"/>
                  </a:cubicBezTo>
                  <a:cubicBezTo>
                    <a:pt x="2695" y="1075"/>
                    <a:pt x="2703" y="1075"/>
                    <a:pt x="2703" y="1083"/>
                  </a:cubicBezTo>
                  <a:cubicBezTo>
                    <a:pt x="2703" y="1091"/>
                    <a:pt x="2695" y="1099"/>
                    <a:pt x="2687" y="1107"/>
                  </a:cubicBezTo>
                  <a:cubicBezTo>
                    <a:pt x="2656" y="1123"/>
                    <a:pt x="2529" y="1296"/>
                    <a:pt x="2521" y="1368"/>
                  </a:cubicBezTo>
                  <a:cubicBezTo>
                    <a:pt x="2521" y="1431"/>
                    <a:pt x="2498" y="1431"/>
                    <a:pt x="2458" y="1431"/>
                  </a:cubicBezTo>
                  <a:cubicBezTo>
                    <a:pt x="2450" y="1431"/>
                    <a:pt x="2442" y="1431"/>
                    <a:pt x="2427" y="1431"/>
                  </a:cubicBezTo>
                  <a:cubicBezTo>
                    <a:pt x="2395" y="1439"/>
                    <a:pt x="2387" y="1439"/>
                    <a:pt x="2371" y="1447"/>
                  </a:cubicBezTo>
                  <a:cubicBezTo>
                    <a:pt x="2363" y="1447"/>
                    <a:pt x="2347" y="1455"/>
                    <a:pt x="2332" y="1455"/>
                  </a:cubicBezTo>
                  <a:cubicBezTo>
                    <a:pt x="2316" y="1462"/>
                    <a:pt x="2308" y="1471"/>
                    <a:pt x="2300" y="1471"/>
                  </a:cubicBezTo>
                  <a:lnTo>
                    <a:pt x="2300" y="1478"/>
                  </a:lnTo>
                  <a:close/>
                  <a:moveTo>
                    <a:pt x="1810" y="1099"/>
                  </a:moveTo>
                  <a:lnTo>
                    <a:pt x="1810" y="1099"/>
                  </a:lnTo>
                  <a:lnTo>
                    <a:pt x="1810" y="1099"/>
                  </a:lnTo>
                  <a:cubicBezTo>
                    <a:pt x="2300" y="1462"/>
                    <a:pt x="2300" y="1462"/>
                    <a:pt x="2300" y="1462"/>
                  </a:cubicBezTo>
                  <a:cubicBezTo>
                    <a:pt x="2308" y="1462"/>
                    <a:pt x="2316" y="1455"/>
                    <a:pt x="2332" y="1455"/>
                  </a:cubicBezTo>
                  <a:cubicBezTo>
                    <a:pt x="2347" y="1447"/>
                    <a:pt x="2355" y="1447"/>
                    <a:pt x="2363" y="1439"/>
                  </a:cubicBezTo>
                  <a:cubicBezTo>
                    <a:pt x="2387" y="1431"/>
                    <a:pt x="2387" y="1431"/>
                    <a:pt x="2427" y="1423"/>
                  </a:cubicBezTo>
                  <a:cubicBezTo>
                    <a:pt x="2442" y="1423"/>
                    <a:pt x="2450" y="1423"/>
                    <a:pt x="2458" y="1423"/>
                  </a:cubicBezTo>
                  <a:cubicBezTo>
                    <a:pt x="2498" y="1423"/>
                    <a:pt x="2513" y="1423"/>
                    <a:pt x="2521" y="1368"/>
                  </a:cubicBezTo>
                  <a:cubicBezTo>
                    <a:pt x="2521" y="1296"/>
                    <a:pt x="2648" y="1115"/>
                    <a:pt x="2680" y="1099"/>
                  </a:cubicBezTo>
                  <a:cubicBezTo>
                    <a:pt x="2687" y="1091"/>
                    <a:pt x="2695" y="1091"/>
                    <a:pt x="2695" y="1083"/>
                  </a:cubicBezTo>
                  <a:cubicBezTo>
                    <a:pt x="2695" y="1083"/>
                    <a:pt x="2687" y="1075"/>
                    <a:pt x="2687" y="1067"/>
                  </a:cubicBezTo>
                  <a:cubicBezTo>
                    <a:pt x="2687" y="1067"/>
                    <a:pt x="2680" y="1067"/>
                    <a:pt x="2680" y="1059"/>
                  </a:cubicBezTo>
                  <a:cubicBezTo>
                    <a:pt x="2671" y="1051"/>
                    <a:pt x="2671" y="1028"/>
                    <a:pt x="2680" y="1020"/>
                  </a:cubicBezTo>
                  <a:lnTo>
                    <a:pt x="2680" y="1012"/>
                  </a:lnTo>
                  <a:cubicBezTo>
                    <a:pt x="2687" y="1012"/>
                    <a:pt x="2687" y="1012"/>
                    <a:pt x="2687" y="1012"/>
                  </a:cubicBezTo>
                  <a:cubicBezTo>
                    <a:pt x="2695" y="1020"/>
                    <a:pt x="2687" y="1020"/>
                    <a:pt x="2687" y="1020"/>
                  </a:cubicBezTo>
                  <a:cubicBezTo>
                    <a:pt x="2687" y="1028"/>
                    <a:pt x="2687" y="1028"/>
                    <a:pt x="2695" y="1036"/>
                  </a:cubicBezTo>
                  <a:cubicBezTo>
                    <a:pt x="2703" y="1043"/>
                    <a:pt x="2711" y="1059"/>
                    <a:pt x="2719" y="1059"/>
                  </a:cubicBezTo>
                  <a:lnTo>
                    <a:pt x="2727" y="1059"/>
                  </a:lnTo>
                  <a:cubicBezTo>
                    <a:pt x="2727" y="1051"/>
                    <a:pt x="2727" y="1051"/>
                    <a:pt x="2735" y="1043"/>
                  </a:cubicBezTo>
                  <a:cubicBezTo>
                    <a:pt x="2735" y="1036"/>
                    <a:pt x="2751" y="1020"/>
                    <a:pt x="2751" y="1004"/>
                  </a:cubicBezTo>
                  <a:cubicBezTo>
                    <a:pt x="2758" y="980"/>
                    <a:pt x="2766" y="965"/>
                    <a:pt x="2774" y="965"/>
                  </a:cubicBezTo>
                  <a:cubicBezTo>
                    <a:pt x="2782" y="965"/>
                    <a:pt x="2782" y="965"/>
                    <a:pt x="2782" y="972"/>
                  </a:cubicBezTo>
                  <a:cubicBezTo>
                    <a:pt x="2790" y="980"/>
                    <a:pt x="2806" y="980"/>
                    <a:pt x="2822" y="980"/>
                  </a:cubicBezTo>
                  <a:cubicBezTo>
                    <a:pt x="2830" y="980"/>
                    <a:pt x="2830" y="980"/>
                    <a:pt x="2830" y="980"/>
                  </a:cubicBezTo>
                  <a:cubicBezTo>
                    <a:pt x="2838" y="972"/>
                    <a:pt x="2853" y="972"/>
                    <a:pt x="2869" y="965"/>
                  </a:cubicBezTo>
                  <a:cubicBezTo>
                    <a:pt x="2885" y="965"/>
                    <a:pt x="2901" y="956"/>
                    <a:pt x="2909" y="949"/>
                  </a:cubicBezTo>
                  <a:cubicBezTo>
                    <a:pt x="2917" y="949"/>
                    <a:pt x="2909" y="941"/>
                    <a:pt x="2909" y="933"/>
                  </a:cubicBezTo>
                  <a:cubicBezTo>
                    <a:pt x="2909" y="925"/>
                    <a:pt x="2909" y="917"/>
                    <a:pt x="2917" y="909"/>
                  </a:cubicBezTo>
                  <a:cubicBezTo>
                    <a:pt x="2917" y="909"/>
                    <a:pt x="2917" y="901"/>
                    <a:pt x="2924" y="901"/>
                  </a:cubicBezTo>
                  <a:cubicBezTo>
                    <a:pt x="2924" y="901"/>
                    <a:pt x="2924" y="901"/>
                    <a:pt x="2924" y="909"/>
                  </a:cubicBezTo>
                  <a:cubicBezTo>
                    <a:pt x="2933" y="909"/>
                    <a:pt x="2933" y="909"/>
                    <a:pt x="2948" y="909"/>
                  </a:cubicBezTo>
                  <a:cubicBezTo>
                    <a:pt x="2964" y="909"/>
                    <a:pt x="2972" y="909"/>
                    <a:pt x="2972" y="901"/>
                  </a:cubicBezTo>
                  <a:cubicBezTo>
                    <a:pt x="2980" y="901"/>
                    <a:pt x="2980" y="901"/>
                    <a:pt x="2980" y="901"/>
                  </a:cubicBezTo>
                  <a:cubicBezTo>
                    <a:pt x="2988" y="901"/>
                    <a:pt x="2988" y="901"/>
                    <a:pt x="2996" y="909"/>
                  </a:cubicBezTo>
                  <a:cubicBezTo>
                    <a:pt x="3004" y="917"/>
                    <a:pt x="3004" y="925"/>
                    <a:pt x="3004" y="933"/>
                  </a:cubicBezTo>
                  <a:cubicBezTo>
                    <a:pt x="3004" y="941"/>
                    <a:pt x="3004" y="949"/>
                    <a:pt x="3004" y="956"/>
                  </a:cubicBezTo>
                  <a:cubicBezTo>
                    <a:pt x="3004" y="956"/>
                    <a:pt x="3011" y="956"/>
                    <a:pt x="3011" y="965"/>
                  </a:cubicBezTo>
                  <a:cubicBezTo>
                    <a:pt x="3011" y="956"/>
                    <a:pt x="3019" y="941"/>
                    <a:pt x="3019" y="933"/>
                  </a:cubicBezTo>
                  <a:cubicBezTo>
                    <a:pt x="3035" y="885"/>
                    <a:pt x="3067" y="838"/>
                    <a:pt x="3083" y="822"/>
                  </a:cubicBezTo>
                  <a:cubicBezTo>
                    <a:pt x="3091" y="814"/>
                    <a:pt x="3091" y="806"/>
                    <a:pt x="3091" y="806"/>
                  </a:cubicBezTo>
                  <a:cubicBezTo>
                    <a:pt x="3091" y="806"/>
                    <a:pt x="3083" y="798"/>
                    <a:pt x="3075" y="806"/>
                  </a:cubicBezTo>
                  <a:lnTo>
                    <a:pt x="3067" y="814"/>
                  </a:lnTo>
                  <a:lnTo>
                    <a:pt x="3059" y="822"/>
                  </a:lnTo>
                  <a:cubicBezTo>
                    <a:pt x="3059" y="822"/>
                    <a:pt x="3059" y="814"/>
                    <a:pt x="3051" y="814"/>
                  </a:cubicBezTo>
                  <a:cubicBezTo>
                    <a:pt x="3051" y="814"/>
                    <a:pt x="3051" y="806"/>
                    <a:pt x="3051" y="798"/>
                  </a:cubicBezTo>
                  <a:cubicBezTo>
                    <a:pt x="3051" y="791"/>
                    <a:pt x="3051" y="783"/>
                    <a:pt x="3059" y="775"/>
                  </a:cubicBezTo>
                  <a:cubicBezTo>
                    <a:pt x="3059" y="767"/>
                    <a:pt x="3059" y="751"/>
                    <a:pt x="3059" y="751"/>
                  </a:cubicBezTo>
                  <a:cubicBezTo>
                    <a:pt x="3059" y="751"/>
                    <a:pt x="3059" y="751"/>
                    <a:pt x="3051" y="751"/>
                  </a:cubicBezTo>
                  <a:cubicBezTo>
                    <a:pt x="3043" y="759"/>
                    <a:pt x="3043" y="775"/>
                    <a:pt x="3035" y="791"/>
                  </a:cubicBezTo>
                  <a:cubicBezTo>
                    <a:pt x="3035" y="798"/>
                    <a:pt x="3027" y="806"/>
                    <a:pt x="3019" y="806"/>
                  </a:cubicBezTo>
                  <a:cubicBezTo>
                    <a:pt x="3019" y="806"/>
                    <a:pt x="3019" y="806"/>
                    <a:pt x="3011" y="806"/>
                  </a:cubicBezTo>
                  <a:cubicBezTo>
                    <a:pt x="3011" y="798"/>
                    <a:pt x="3011" y="798"/>
                    <a:pt x="3011" y="798"/>
                  </a:cubicBezTo>
                  <a:cubicBezTo>
                    <a:pt x="2996" y="783"/>
                    <a:pt x="2996" y="783"/>
                    <a:pt x="2996" y="759"/>
                  </a:cubicBezTo>
                  <a:cubicBezTo>
                    <a:pt x="2996" y="743"/>
                    <a:pt x="2988" y="727"/>
                    <a:pt x="2980" y="727"/>
                  </a:cubicBezTo>
                  <a:cubicBezTo>
                    <a:pt x="2980" y="727"/>
                    <a:pt x="2980" y="727"/>
                    <a:pt x="2980" y="735"/>
                  </a:cubicBezTo>
                  <a:cubicBezTo>
                    <a:pt x="2980" y="751"/>
                    <a:pt x="2980" y="759"/>
                    <a:pt x="2980" y="759"/>
                  </a:cubicBezTo>
                  <a:cubicBezTo>
                    <a:pt x="2980" y="783"/>
                    <a:pt x="2980" y="798"/>
                    <a:pt x="2956" y="806"/>
                  </a:cubicBezTo>
                  <a:cubicBezTo>
                    <a:pt x="2948" y="806"/>
                    <a:pt x="2940" y="814"/>
                    <a:pt x="2933" y="814"/>
                  </a:cubicBezTo>
                  <a:cubicBezTo>
                    <a:pt x="2917" y="822"/>
                    <a:pt x="2909" y="830"/>
                    <a:pt x="2893" y="830"/>
                  </a:cubicBezTo>
                  <a:cubicBezTo>
                    <a:pt x="2877" y="830"/>
                    <a:pt x="2861" y="838"/>
                    <a:pt x="2853" y="838"/>
                  </a:cubicBezTo>
                  <a:cubicBezTo>
                    <a:pt x="2838" y="838"/>
                    <a:pt x="2830" y="830"/>
                    <a:pt x="2830" y="830"/>
                  </a:cubicBezTo>
                  <a:cubicBezTo>
                    <a:pt x="2830" y="822"/>
                    <a:pt x="2838" y="822"/>
                    <a:pt x="2838" y="822"/>
                  </a:cubicBezTo>
                  <a:cubicBezTo>
                    <a:pt x="2846" y="814"/>
                    <a:pt x="2853" y="814"/>
                    <a:pt x="2861" y="814"/>
                  </a:cubicBezTo>
                  <a:cubicBezTo>
                    <a:pt x="2877" y="814"/>
                    <a:pt x="2885" y="814"/>
                    <a:pt x="2901" y="791"/>
                  </a:cubicBezTo>
                  <a:cubicBezTo>
                    <a:pt x="2909" y="775"/>
                    <a:pt x="2917" y="767"/>
                    <a:pt x="2917" y="751"/>
                  </a:cubicBezTo>
                  <a:cubicBezTo>
                    <a:pt x="2924" y="743"/>
                    <a:pt x="2924" y="735"/>
                    <a:pt x="2933" y="719"/>
                  </a:cubicBezTo>
                  <a:cubicBezTo>
                    <a:pt x="2940" y="712"/>
                    <a:pt x="2948" y="696"/>
                    <a:pt x="2956" y="696"/>
                  </a:cubicBezTo>
                  <a:cubicBezTo>
                    <a:pt x="2964" y="688"/>
                    <a:pt x="2964" y="680"/>
                    <a:pt x="2964" y="680"/>
                  </a:cubicBezTo>
                  <a:cubicBezTo>
                    <a:pt x="2964" y="672"/>
                    <a:pt x="2964" y="672"/>
                    <a:pt x="2956" y="664"/>
                  </a:cubicBezTo>
                  <a:lnTo>
                    <a:pt x="2956" y="664"/>
                  </a:lnTo>
                  <a:cubicBezTo>
                    <a:pt x="2940" y="656"/>
                    <a:pt x="2940" y="656"/>
                    <a:pt x="2917" y="648"/>
                  </a:cubicBezTo>
                  <a:cubicBezTo>
                    <a:pt x="2917" y="648"/>
                    <a:pt x="2901" y="648"/>
                    <a:pt x="2893" y="640"/>
                  </a:cubicBezTo>
                  <a:cubicBezTo>
                    <a:pt x="2877" y="632"/>
                    <a:pt x="2853" y="632"/>
                    <a:pt x="2838" y="625"/>
                  </a:cubicBezTo>
                  <a:cubicBezTo>
                    <a:pt x="2814" y="625"/>
                    <a:pt x="2806" y="617"/>
                    <a:pt x="2798" y="617"/>
                  </a:cubicBezTo>
                  <a:cubicBezTo>
                    <a:pt x="2798" y="609"/>
                    <a:pt x="2806" y="609"/>
                    <a:pt x="2806" y="609"/>
                  </a:cubicBezTo>
                  <a:cubicBezTo>
                    <a:pt x="2814" y="601"/>
                    <a:pt x="2822" y="601"/>
                    <a:pt x="2830" y="601"/>
                  </a:cubicBezTo>
                  <a:lnTo>
                    <a:pt x="2838" y="601"/>
                  </a:lnTo>
                  <a:cubicBezTo>
                    <a:pt x="2846" y="601"/>
                    <a:pt x="2846" y="601"/>
                    <a:pt x="2853" y="601"/>
                  </a:cubicBezTo>
                  <a:cubicBezTo>
                    <a:pt x="2861" y="601"/>
                    <a:pt x="2869" y="601"/>
                    <a:pt x="2877" y="593"/>
                  </a:cubicBezTo>
                  <a:cubicBezTo>
                    <a:pt x="2885" y="593"/>
                    <a:pt x="2885" y="585"/>
                    <a:pt x="2893" y="577"/>
                  </a:cubicBezTo>
                  <a:cubicBezTo>
                    <a:pt x="2893" y="569"/>
                    <a:pt x="2893" y="561"/>
                    <a:pt x="2917" y="569"/>
                  </a:cubicBezTo>
                  <a:cubicBezTo>
                    <a:pt x="2924" y="569"/>
                    <a:pt x="2924" y="569"/>
                    <a:pt x="2924" y="577"/>
                  </a:cubicBezTo>
                  <a:cubicBezTo>
                    <a:pt x="2933" y="577"/>
                    <a:pt x="2933" y="577"/>
                    <a:pt x="2972" y="585"/>
                  </a:cubicBezTo>
                  <a:cubicBezTo>
                    <a:pt x="3004" y="593"/>
                    <a:pt x="3019" y="593"/>
                    <a:pt x="3027" y="593"/>
                  </a:cubicBezTo>
                  <a:cubicBezTo>
                    <a:pt x="3043" y="593"/>
                    <a:pt x="3051" y="601"/>
                    <a:pt x="3051" y="593"/>
                  </a:cubicBezTo>
                  <a:cubicBezTo>
                    <a:pt x="3067" y="593"/>
                    <a:pt x="3122" y="553"/>
                    <a:pt x="3130" y="490"/>
                  </a:cubicBezTo>
                  <a:cubicBezTo>
                    <a:pt x="3130" y="459"/>
                    <a:pt x="3130" y="443"/>
                    <a:pt x="3146" y="443"/>
                  </a:cubicBezTo>
                  <a:cubicBezTo>
                    <a:pt x="3146" y="443"/>
                    <a:pt x="3146" y="443"/>
                    <a:pt x="3154" y="451"/>
                  </a:cubicBezTo>
                  <a:lnTo>
                    <a:pt x="3162" y="451"/>
                  </a:lnTo>
                  <a:cubicBezTo>
                    <a:pt x="3170" y="451"/>
                    <a:pt x="3170" y="451"/>
                    <a:pt x="3170" y="451"/>
                  </a:cubicBezTo>
                  <a:cubicBezTo>
                    <a:pt x="3177" y="451"/>
                    <a:pt x="3186" y="451"/>
                    <a:pt x="3186" y="443"/>
                  </a:cubicBezTo>
                  <a:cubicBezTo>
                    <a:pt x="3193" y="443"/>
                    <a:pt x="3193" y="435"/>
                    <a:pt x="3186" y="427"/>
                  </a:cubicBezTo>
                  <a:cubicBezTo>
                    <a:pt x="3186" y="419"/>
                    <a:pt x="3186" y="403"/>
                    <a:pt x="3186" y="395"/>
                  </a:cubicBezTo>
                  <a:cubicBezTo>
                    <a:pt x="3177" y="372"/>
                    <a:pt x="3177" y="356"/>
                    <a:pt x="3177" y="332"/>
                  </a:cubicBezTo>
                  <a:cubicBezTo>
                    <a:pt x="3177" y="308"/>
                    <a:pt x="3154" y="301"/>
                    <a:pt x="3146" y="301"/>
                  </a:cubicBezTo>
                  <a:cubicBezTo>
                    <a:pt x="3146" y="292"/>
                    <a:pt x="3146" y="292"/>
                    <a:pt x="3138" y="292"/>
                  </a:cubicBezTo>
                  <a:lnTo>
                    <a:pt x="3130" y="292"/>
                  </a:lnTo>
                  <a:cubicBezTo>
                    <a:pt x="3122" y="292"/>
                    <a:pt x="3106" y="292"/>
                    <a:pt x="3106" y="308"/>
                  </a:cubicBezTo>
                  <a:cubicBezTo>
                    <a:pt x="3106" y="316"/>
                    <a:pt x="3098" y="324"/>
                    <a:pt x="3091" y="324"/>
                  </a:cubicBezTo>
                  <a:cubicBezTo>
                    <a:pt x="3091" y="324"/>
                    <a:pt x="3083" y="324"/>
                    <a:pt x="3083" y="332"/>
                  </a:cubicBezTo>
                  <a:cubicBezTo>
                    <a:pt x="3083" y="332"/>
                    <a:pt x="3083" y="332"/>
                    <a:pt x="3083" y="340"/>
                  </a:cubicBezTo>
                  <a:cubicBezTo>
                    <a:pt x="3098" y="364"/>
                    <a:pt x="3114" y="395"/>
                    <a:pt x="3091" y="419"/>
                  </a:cubicBezTo>
                  <a:cubicBezTo>
                    <a:pt x="3075" y="427"/>
                    <a:pt x="3067" y="435"/>
                    <a:pt x="3059" y="435"/>
                  </a:cubicBezTo>
                  <a:lnTo>
                    <a:pt x="3051" y="427"/>
                  </a:lnTo>
                  <a:cubicBezTo>
                    <a:pt x="3051" y="419"/>
                    <a:pt x="3051" y="411"/>
                    <a:pt x="3051" y="395"/>
                  </a:cubicBezTo>
                  <a:cubicBezTo>
                    <a:pt x="3051" y="372"/>
                    <a:pt x="3059" y="364"/>
                    <a:pt x="3067" y="348"/>
                  </a:cubicBezTo>
                  <a:cubicBezTo>
                    <a:pt x="3075" y="340"/>
                    <a:pt x="3075" y="332"/>
                    <a:pt x="3067" y="316"/>
                  </a:cubicBezTo>
                  <a:cubicBezTo>
                    <a:pt x="3059" y="308"/>
                    <a:pt x="3051" y="308"/>
                    <a:pt x="3051" y="301"/>
                  </a:cubicBezTo>
                  <a:cubicBezTo>
                    <a:pt x="3043" y="292"/>
                    <a:pt x="3035" y="285"/>
                    <a:pt x="3027" y="285"/>
                  </a:cubicBezTo>
                  <a:cubicBezTo>
                    <a:pt x="3027" y="285"/>
                    <a:pt x="3019" y="285"/>
                    <a:pt x="3019" y="292"/>
                  </a:cubicBezTo>
                  <a:cubicBezTo>
                    <a:pt x="3011" y="292"/>
                    <a:pt x="3004" y="301"/>
                    <a:pt x="2996" y="301"/>
                  </a:cubicBezTo>
                  <a:cubicBezTo>
                    <a:pt x="2980" y="308"/>
                    <a:pt x="2964" y="316"/>
                    <a:pt x="2964" y="332"/>
                  </a:cubicBezTo>
                  <a:cubicBezTo>
                    <a:pt x="2964" y="340"/>
                    <a:pt x="2956" y="340"/>
                    <a:pt x="2956" y="340"/>
                  </a:cubicBezTo>
                  <a:cubicBezTo>
                    <a:pt x="2948" y="340"/>
                    <a:pt x="2940" y="332"/>
                    <a:pt x="2924" y="324"/>
                  </a:cubicBezTo>
                  <a:cubicBezTo>
                    <a:pt x="2917" y="324"/>
                    <a:pt x="2909" y="316"/>
                    <a:pt x="2901" y="316"/>
                  </a:cubicBezTo>
                  <a:lnTo>
                    <a:pt x="2901" y="316"/>
                  </a:lnTo>
                  <a:cubicBezTo>
                    <a:pt x="2893" y="340"/>
                    <a:pt x="2869" y="364"/>
                    <a:pt x="2846" y="364"/>
                  </a:cubicBezTo>
                  <a:cubicBezTo>
                    <a:pt x="2838" y="364"/>
                    <a:pt x="2830" y="364"/>
                    <a:pt x="2822" y="356"/>
                  </a:cubicBezTo>
                  <a:cubicBezTo>
                    <a:pt x="2790" y="340"/>
                    <a:pt x="2766" y="316"/>
                    <a:pt x="2758" y="292"/>
                  </a:cubicBezTo>
                  <a:lnTo>
                    <a:pt x="2758" y="285"/>
                  </a:lnTo>
                  <a:lnTo>
                    <a:pt x="2758" y="285"/>
                  </a:lnTo>
                  <a:cubicBezTo>
                    <a:pt x="2766" y="285"/>
                    <a:pt x="2766" y="285"/>
                    <a:pt x="2766" y="285"/>
                  </a:cubicBezTo>
                  <a:lnTo>
                    <a:pt x="2766" y="285"/>
                  </a:lnTo>
                  <a:cubicBezTo>
                    <a:pt x="2774" y="292"/>
                    <a:pt x="2782" y="301"/>
                    <a:pt x="2798" y="301"/>
                  </a:cubicBezTo>
                  <a:cubicBezTo>
                    <a:pt x="2806" y="308"/>
                    <a:pt x="2814" y="308"/>
                    <a:pt x="2822" y="308"/>
                  </a:cubicBezTo>
                  <a:cubicBezTo>
                    <a:pt x="2830" y="316"/>
                    <a:pt x="2830" y="316"/>
                    <a:pt x="2846" y="308"/>
                  </a:cubicBezTo>
                  <a:cubicBezTo>
                    <a:pt x="2853" y="308"/>
                    <a:pt x="2861" y="308"/>
                    <a:pt x="2869" y="301"/>
                  </a:cubicBezTo>
                  <a:cubicBezTo>
                    <a:pt x="2885" y="301"/>
                    <a:pt x="2901" y="292"/>
                    <a:pt x="2909" y="277"/>
                  </a:cubicBezTo>
                  <a:cubicBezTo>
                    <a:pt x="2924" y="245"/>
                    <a:pt x="2940" y="237"/>
                    <a:pt x="2972" y="237"/>
                  </a:cubicBezTo>
                  <a:cubicBezTo>
                    <a:pt x="2996" y="229"/>
                    <a:pt x="3011" y="221"/>
                    <a:pt x="3019" y="214"/>
                  </a:cubicBezTo>
                  <a:cubicBezTo>
                    <a:pt x="3019" y="206"/>
                    <a:pt x="3011" y="206"/>
                    <a:pt x="3011" y="198"/>
                  </a:cubicBezTo>
                  <a:cubicBezTo>
                    <a:pt x="2996" y="190"/>
                    <a:pt x="2988" y="174"/>
                    <a:pt x="2988" y="166"/>
                  </a:cubicBezTo>
                  <a:cubicBezTo>
                    <a:pt x="2988" y="158"/>
                    <a:pt x="2996" y="158"/>
                    <a:pt x="3011" y="166"/>
                  </a:cubicBezTo>
                  <a:cubicBezTo>
                    <a:pt x="3019" y="166"/>
                    <a:pt x="3027" y="174"/>
                    <a:pt x="3027" y="174"/>
                  </a:cubicBezTo>
                  <a:cubicBezTo>
                    <a:pt x="3043" y="182"/>
                    <a:pt x="3059" y="190"/>
                    <a:pt x="3067" y="190"/>
                  </a:cubicBezTo>
                  <a:cubicBezTo>
                    <a:pt x="3075" y="190"/>
                    <a:pt x="3075" y="190"/>
                    <a:pt x="3075" y="190"/>
                  </a:cubicBezTo>
                  <a:cubicBezTo>
                    <a:pt x="3083" y="190"/>
                    <a:pt x="3091" y="190"/>
                    <a:pt x="3098" y="198"/>
                  </a:cubicBezTo>
                  <a:cubicBezTo>
                    <a:pt x="3098" y="198"/>
                    <a:pt x="3098" y="198"/>
                    <a:pt x="3106" y="198"/>
                  </a:cubicBezTo>
                  <a:cubicBezTo>
                    <a:pt x="3106" y="206"/>
                    <a:pt x="3114" y="206"/>
                    <a:pt x="3122" y="206"/>
                  </a:cubicBezTo>
                  <a:cubicBezTo>
                    <a:pt x="3122" y="206"/>
                    <a:pt x="3114" y="206"/>
                    <a:pt x="3114" y="198"/>
                  </a:cubicBezTo>
                  <a:cubicBezTo>
                    <a:pt x="3098" y="182"/>
                    <a:pt x="3091" y="166"/>
                    <a:pt x="3083" y="150"/>
                  </a:cubicBezTo>
                  <a:cubicBezTo>
                    <a:pt x="3075" y="134"/>
                    <a:pt x="3075" y="119"/>
                    <a:pt x="3067" y="111"/>
                  </a:cubicBezTo>
                  <a:cubicBezTo>
                    <a:pt x="3059" y="103"/>
                    <a:pt x="3051" y="103"/>
                    <a:pt x="3043" y="95"/>
                  </a:cubicBezTo>
                  <a:cubicBezTo>
                    <a:pt x="3027" y="87"/>
                    <a:pt x="3019" y="79"/>
                    <a:pt x="3011" y="63"/>
                  </a:cubicBezTo>
                  <a:cubicBezTo>
                    <a:pt x="3004" y="39"/>
                    <a:pt x="3004" y="24"/>
                    <a:pt x="3004" y="24"/>
                  </a:cubicBezTo>
                  <a:cubicBezTo>
                    <a:pt x="2719" y="87"/>
                    <a:pt x="1818" y="292"/>
                    <a:pt x="1011" y="403"/>
                  </a:cubicBezTo>
                  <a:cubicBezTo>
                    <a:pt x="1011" y="403"/>
                    <a:pt x="964" y="411"/>
                    <a:pt x="932" y="411"/>
                  </a:cubicBezTo>
                  <a:cubicBezTo>
                    <a:pt x="924" y="411"/>
                    <a:pt x="917" y="411"/>
                    <a:pt x="917" y="411"/>
                  </a:cubicBezTo>
                  <a:cubicBezTo>
                    <a:pt x="909" y="403"/>
                    <a:pt x="901" y="403"/>
                    <a:pt x="893" y="403"/>
                  </a:cubicBezTo>
                  <a:cubicBezTo>
                    <a:pt x="901" y="443"/>
                    <a:pt x="901" y="490"/>
                    <a:pt x="885" y="514"/>
                  </a:cubicBezTo>
                  <a:cubicBezTo>
                    <a:pt x="877" y="538"/>
                    <a:pt x="861" y="545"/>
                    <a:pt x="853" y="545"/>
                  </a:cubicBezTo>
                  <a:cubicBezTo>
                    <a:pt x="845" y="553"/>
                    <a:pt x="837" y="553"/>
                    <a:pt x="830" y="577"/>
                  </a:cubicBezTo>
                  <a:cubicBezTo>
                    <a:pt x="822" y="617"/>
                    <a:pt x="782" y="672"/>
                    <a:pt x="766" y="672"/>
                  </a:cubicBezTo>
                  <a:lnTo>
                    <a:pt x="758" y="672"/>
                  </a:lnTo>
                  <a:cubicBezTo>
                    <a:pt x="758" y="656"/>
                    <a:pt x="735" y="632"/>
                    <a:pt x="711" y="632"/>
                  </a:cubicBezTo>
                  <a:cubicBezTo>
                    <a:pt x="695" y="632"/>
                    <a:pt x="687" y="640"/>
                    <a:pt x="679" y="648"/>
                  </a:cubicBezTo>
                  <a:cubicBezTo>
                    <a:pt x="656" y="672"/>
                    <a:pt x="656" y="688"/>
                    <a:pt x="656" y="712"/>
                  </a:cubicBezTo>
                  <a:cubicBezTo>
                    <a:pt x="648" y="735"/>
                    <a:pt x="648" y="751"/>
                    <a:pt x="616" y="759"/>
                  </a:cubicBezTo>
                  <a:cubicBezTo>
                    <a:pt x="584" y="759"/>
                    <a:pt x="577" y="743"/>
                    <a:pt x="577" y="727"/>
                  </a:cubicBezTo>
                  <a:cubicBezTo>
                    <a:pt x="569" y="719"/>
                    <a:pt x="569" y="719"/>
                    <a:pt x="561" y="719"/>
                  </a:cubicBezTo>
                  <a:lnTo>
                    <a:pt x="553" y="719"/>
                  </a:lnTo>
                  <a:lnTo>
                    <a:pt x="553" y="727"/>
                  </a:lnTo>
                  <a:cubicBezTo>
                    <a:pt x="553" y="735"/>
                    <a:pt x="553" y="751"/>
                    <a:pt x="545" y="759"/>
                  </a:cubicBezTo>
                  <a:cubicBezTo>
                    <a:pt x="537" y="775"/>
                    <a:pt x="521" y="775"/>
                    <a:pt x="505" y="783"/>
                  </a:cubicBezTo>
                  <a:cubicBezTo>
                    <a:pt x="490" y="783"/>
                    <a:pt x="482" y="783"/>
                    <a:pt x="482" y="798"/>
                  </a:cubicBezTo>
                  <a:cubicBezTo>
                    <a:pt x="482" y="838"/>
                    <a:pt x="466" y="870"/>
                    <a:pt x="434" y="870"/>
                  </a:cubicBezTo>
                  <a:cubicBezTo>
                    <a:pt x="403" y="870"/>
                    <a:pt x="355" y="933"/>
                    <a:pt x="316" y="972"/>
                  </a:cubicBezTo>
                  <a:cubicBezTo>
                    <a:pt x="308" y="980"/>
                    <a:pt x="300" y="988"/>
                    <a:pt x="292" y="996"/>
                  </a:cubicBezTo>
                  <a:cubicBezTo>
                    <a:pt x="284" y="1004"/>
                    <a:pt x="276" y="1012"/>
                    <a:pt x="260" y="1012"/>
                  </a:cubicBezTo>
                  <a:cubicBezTo>
                    <a:pt x="260" y="1012"/>
                    <a:pt x="253" y="1004"/>
                    <a:pt x="245" y="1004"/>
                  </a:cubicBezTo>
                  <a:cubicBezTo>
                    <a:pt x="237" y="1004"/>
                    <a:pt x="229" y="1004"/>
                    <a:pt x="221" y="1004"/>
                  </a:cubicBezTo>
                  <a:cubicBezTo>
                    <a:pt x="205" y="1004"/>
                    <a:pt x="189" y="1012"/>
                    <a:pt x="173" y="1020"/>
                  </a:cubicBezTo>
                  <a:cubicBezTo>
                    <a:pt x="142" y="1043"/>
                    <a:pt x="126" y="1051"/>
                    <a:pt x="110" y="1051"/>
                  </a:cubicBezTo>
                  <a:cubicBezTo>
                    <a:pt x="94" y="1051"/>
                    <a:pt x="94" y="1051"/>
                    <a:pt x="94" y="1067"/>
                  </a:cubicBezTo>
                  <a:cubicBezTo>
                    <a:pt x="102" y="1075"/>
                    <a:pt x="102" y="1083"/>
                    <a:pt x="102" y="1083"/>
                  </a:cubicBezTo>
                  <a:cubicBezTo>
                    <a:pt x="110" y="1115"/>
                    <a:pt x="110" y="1138"/>
                    <a:pt x="94" y="1154"/>
                  </a:cubicBezTo>
                  <a:cubicBezTo>
                    <a:pt x="87" y="1162"/>
                    <a:pt x="63" y="1170"/>
                    <a:pt x="47" y="1170"/>
                  </a:cubicBezTo>
                  <a:cubicBezTo>
                    <a:pt x="23" y="1170"/>
                    <a:pt x="7" y="1178"/>
                    <a:pt x="7" y="1186"/>
                  </a:cubicBezTo>
                  <a:cubicBezTo>
                    <a:pt x="7" y="1194"/>
                    <a:pt x="7" y="1209"/>
                    <a:pt x="7" y="1233"/>
                  </a:cubicBezTo>
                  <a:cubicBezTo>
                    <a:pt x="7" y="1249"/>
                    <a:pt x="7" y="1273"/>
                    <a:pt x="7" y="1289"/>
                  </a:cubicBezTo>
                  <a:cubicBezTo>
                    <a:pt x="126" y="1273"/>
                    <a:pt x="126" y="1273"/>
                    <a:pt x="126" y="1273"/>
                  </a:cubicBezTo>
                  <a:cubicBezTo>
                    <a:pt x="308" y="1257"/>
                    <a:pt x="426" y="1241"/>
                    <a:pt x="450" y="1241"/>
                  </a:cubicBezTo>
                  <a:cubicBezTo>
                    <a:pt x="505" y="1241"/>
                    <a:pt x="529" y="1225"/>
                    <a:pt x="553" y="1202"/>
                  </a:cubicBezTo>
                  <a:cubicBezTo>
                    <a:pt x="561" y="1194"/>
                    <a:pt x="569" y="1186"/>
                    <a:pt x="584" y="1178"/>
                  </a:cubicBezTo>
                  <a:cubicBezTo>
                    <a:pt x="632" y="1154"/>
                    <a:pt x="774" y="1083"/>
                    <a:pt x="814" y="1075"/>
                  </a:cubicBezTo>
                  <a:cubicBezTo>
                    <a:pt x="837" y="1067"/>
                    <a:pt x="1130" y="1028"/>
                    <a:pt x="1209" y="1028"/>
                  </a:cubicBezTo>
                  <a:cubicBezTo>
                    <a:pt x="1225" y="1028"/>
                    <a:pt x="1233" y="1028"/>
                    <a:pt x="1233" y="1036"/>
                  </a:cubicBezTo>
                  <a:cubicBezTo>
                    <a:pt x="1233" y="1043"/>
                    <a:pt x="1233" y="1043"/>
                    <a:pt x="1233" y="1051"/>
                  </a:cubicBezTo>
                  <a:lnTo>
                    <a:pt x="1233" y="1059"/>
                  </a:lnTo>
                  <a:cubicBezTo>
                    <a:pt x="1233" y="1059"/>
                    <a:pt x="1241" y="1059"/>
                    <a:pt x="1257" y="1067"/>
                  </a:cubicBezTo>
                  <a:cubicBezTo>
                    <a:pt x="1264" y="1067"/>
                    <a:pt x="1272" y="1067"/>
                    <a:pt x="1280" y="1067"/>
                  </a:cubicBezTo>
                  <a:cubicBezTo>
                    <a:pt x="1288" y="1067"/>
                    <a:pt x="1288" y="1067"/>
                    <a:pt x="1296" y="1067"/>
                  </a:cubicBezTo>
                  <a:cubicBezTo>
                    <a:pt x="1312" y="1067"/>
                    <a:pt x="1320" y="1067"/>
                    <a:pt x="1328" y="1075"/>
                  </a:cubicBezTo>
                  <a:cubicBezTo>
                    <a:pt x="1343" y="1091"/>
                    <a:pt x="1367" y="1154"/>
                    <a:pt x="1367" y="1170"/>
                  </a:cubicBezTo>
                  <a:lnTo>
                    <a:pt x="1810" y="1099"/>
                  </a:lnTo>
                  <a:close/>
                  <a:moveTo>
                    <a:pt x="3083" y="340"/>
                  </a:moveTo>
                  <a:lnTo>
                    <a:pt x="3083" y="340"/>
                  </a:lnTo>
                  <a:cubicBezTo>
                    <a:pt x="3075" y="348"/>
                    <a:pt x="3075" y="348"/>
                    <a:pt x="3075" y="356"/>
                  </a:cubicBezTo>
                  <a:cubicBezTo>
                    <a:pt x="3067" y="364"/>
                    <a:pt x="3059" y="372"/>
                    <a:pt x="3059" y="395"/>
                  </a:cubicBezTo>
                  <a:cubicBezTo>
                    <a:pt x="3051" y="411"/>
                    <a:pt x="3059" y="419"/>
                    <a:pt x="3059" y="427"/>
                  </a:cubicBezTo>
                  <a:lnTo>
                    <a:pt x="3059" y="427"/>
                  </a:lnTo>
                  <a:cubicBezTo>
                    <a:pt x="3067" y="427"/>
                    <a:pt x="3083" y="411"/>
                    <a:pt x="3083" y="411"/>
                  </a:cubicBezTo>
                  <a:cubicBezTo>
                    <a:pt x="3106" y="395"/>
                    <a:pt x="3091" y="364"/>
                    <a:pt x="3083" y="340"/>
                  </a:cubicBezTo>
                  <a:close/>
                  <a:moveTo>
                    <a:pt x="3027" y="16"/>
                  </a:moveTo>
                  <a:lnTo>
                    <a:pt x="3027" y="16"/>
                  </a:lnTo>
                  <a:lnTo>
                    <a:pt x="3027" y="16"/>
                  </a:lnTo>
                  <a:cubicBezTo>
                    <a:pt x="3035" y="24"/>
                    <a:pt x="3035" y="24"/>
                    <a:pt x="3043" y="24"/>
                  </a:cubicBezTo>
                  <a:cubicBezTo>
                    <a:pt x="3059" y="32"/>
                    <a:pt x="3067" y="39"/>
                    <a:pt x="3075" y="71"/>
                  </a:cubicBezTo>
                  <a:cubicBezTo>
                    <a:pt x="3083" y="95"/>
                    <a:pt x="3098" y="111"/>
                    <a:pt x="3106" y="119"/>
                  </a:cubicBezTo>
                  <a:cubicBezTo>
                    <a:pt x="3114" y="126"/>
                    <a:pt x="3122" y="134"/>
                    <a:pt x="3122" y="142"/>
                  </a:cubicBezTo>
                  <a:cubicBezTo>
                    <a:pt x="3138" y="166"/>
                    <a:pt x="3146" y="182"/>
                    <a:pt x="3170" y="221"/>
                  </a:cubicBezTo>
                  <a:cubicBezTo>
                    <a:pt x="3193" y="261"/>
                    <a:pt x="3209" y="292"/>
                    <a:pt x="3225" y="308"/>
                  </a:cubicBezTo>
                  <a:cubicBezTo>
                    <a:pt x="3233" y="316"/>
                    <a:pt x="3249" y="316"/>
                    <a:pt x="3249" y="324"/>
                  </a:cubicBezTo>
                  <a:cubicBezTo>
                    <a:pt x="3249" y="316"/>
                    <a:pt x="3249" y="316"/>
                    <a:pt x="3249" y="316"/>
                  </a:cubicBezTo>
                  <a:cubicBezTo>
                    <a:pt x="3225" y="285"/>
                    <a:pt x="3209" y="269"/>
                    <a:pt x="3186" y="237"/>
                  </a:cubicBezTo>
                  <a:cubicBezTo>
                    <a:pt x="3177" y="221"/>
                    <a:pt x="3170" y="206"/>
                    <a:pt x="3162" y="182"/>
                  </a:cubicBezTo>
                  <a:cubicBezTo>
                    <a:pt x="3146" y="158"/>
                    <a:pt x="3130" y="134"/>
                    <a:pt x="3122" y="126"/>
                  </a:cubicBezTo>
                  <a:cubicBezTo>
                    <a:pt x="3114" y="111"/>
                    <a:pt x="3106" y="103"/>
                    <a:pt x="3098" y="87"/>
                  </a:cubicBezTo>
                  <a:cubicBezTo>
                    <a:pt x="3098" y="71"/>
                    <a:pt x="3091" y="48"/>
                    <a:pt x="3075" y="32"/>
                  </a:cubicBezTo>
                  <a:cubicBezTo>
                    <a:pt x="3067" y="16"/>
                    <a:pt x="3067" y="16"/>
                    <a:pt x="3059" y="8"/>
                  </a:cubicBezTo>
                  <a:cubicBezTo>
                    <a:pt x="3051" y="8"/>
                    <a:pt x="3043" y="16"/>
                    <a:pt x="3027" y="16"/>
                  </a:cubicBezTo>
                  <a:close/>
                </a:path>
              </a:pathLst>
            </a:custGeom>
            <a:grpFill/>
            <a:ln>
              <a:solidFill>
                <a:schemeClr val="bg1"/>
              </a:solidFill>
            </a:ln>
            <a:effectLst/>
          </p:spPr>
          <p:txBody>
            <a:bodyPr wrap="none" anchor="ctr"/>
            <a:lstStyle/>
            <a:p>
              <a:endParaRPr lang="en-US" sz="900"/>
            </a:p>
          </p:txBody>
        </p:sp>
        <p:sp>
          <p:nvSpPr>
            <p:cNvPr id="71" name="Freeform 639"/>
            <p:cNvSpPr>
              <a:spLocks noChangeArrowheads="1"/>
            </p:cNvSpPr>
            <p:nvPr/>
          </p:nvSpPr>
          <p:spPr bwMode="auto">
            <a:xfrm>
              <a:off x="14039000" y="4343060"/>
              <a:ext cx="786244" cy="1043688"/>
            </a:xfrm>
            <a:custGeom>
              <a:avLst/>
              <a:gdLst>
                <a:gd name="T0" fmla="*/ 751 w 1495"/>
                <a:gd name="T1" fmla="*/ 1929 h 1985"/>
                <a:gd name="T2" fmla="*/ 1218 w 1495"/>
                <a:gd name="T3" fmla="*/ 1826 h 1985"/>
                <a:gd name="T4" fmla="*/ 1321 w 1495"/>
                <a:gd name="T5" fmla="*/ 1684 h 1985"/>
                <a:gd name="T6" fmla="*/ 1376 w 1495"/>
                <a:gd name="T7" fmla="*/ 1510 h 1985"/>
                <a:gd name="T8" fmla="*/ 1360 w 1495"/>
                <a:gd name="T9" fmla="*/ 1423 h 1985"/>
                <a:gd name="T10" fmla="*/ 1486 w 1495"/>
                <a:gd name="T11" fmla="*/ 1399 h 1985"/>
                <a:gd name="T12" fmla="*/ 1494 w 1495"/>
                <a:gd name="T13" fmla="*/ 1194 h 1985"/>
                <a:gd name="T14" fmla="*/ 1455 w 1495"/>
                <a:gd name="T15" fmla="*/ 1115 h 1985"/>
                <a:gd name="T16" fmla="*/ 1344 w 1495"/>
                <a:gd name="T17" fmla="*/ 807 h 1985"/>
                <a:gd name="T18" fmla="*/ 1123 w 1495"/>
                <a:gd name="T19" fmla="*/ 807 h 1985"/>
                <a:gd name="T20" fmla="*/ 1099 w 1495"/>
                <a:gd name="T21" fmla="*/ 854 h 1985"/>
                <a:gd name="T22" fmla="*/ 1020 w 1495"/>
                <a:gd name="T23" fmla="*/ 965 h 1985"/>
                <a:gd name="T24" fmla="*/ 933 w 1495"/>
                <a:gd name="T25" fmla="*/ 822 h 1985"/>
                <a:gd name="T26" fmla="*/ 1020 w 1495"/>
                <a:gd name="T27" fmla="*/ 704 h 1985"/>
                <a:gd name="T28" fmla="*/ 1083 w 1495"/>
                <a:gd name="T29" fmla="*/ 609 h 1985"/>
                <a:gd name="T30" fmla="*/ 1075 w 1495"/>
                <a:gd name="T31" fmla="*/ 435 h 1985"/>
                <a:gd name="T32" fmla="*/ 1004 w 1495"/>
                <a:gd name="T33" fmla="*/ 293 h 1985"/>
                <a:gd name="T34" fmla="*/ 996 w 1495"/>
                <a:gd name="T35" fmla="*/ 214 h 1985"/>
                <a:gd name="T36" fmla="*/ 767 w 1495"/>
                <a:gd name="T37" fmla="*/ 103 h 1985"/>
                <a:gd name="T38" fmla="*/ 649 w 1495"/>
                <a:gd name="T39" fmla="*/ 56 h 1985"/>
                <a:gd name="T40" fmla="*/ 506 w 1495"/>
                <a:gd name="T41" fmla="*/ 16 h 1985"/>
                <a:gd name="T42" fmla="*/ 419 w 1495"/>
                <a:gd name="T43" fmla="*/ 143 h 1985"/>
                <a:gd name="T44" fmla="*/ 427 w 1495"/>
                <a:gd name="T45" fmla="*/ 214 h 1985"/>
                <a:gd name="T46" fmla="*/ 340 w 1495"/>
                <a:gd name="T47" fmla="*/ 277 h 1985"/>
                <a:gd name="T48" fmla="*/ 332 w 1495"/>
                <a:gd name="T49" fmla="*/ 482 h 1985"/>
                <a:gd name="T50" fmla="*/ 309 w 1495"/>
                <a:gd name="T51" fmla="*/ 451 h 1985"/>
                <a:gd name="T52" fmla="*/ 285 w 1495"/>
                <a:gd name="T53" fmla="*/ 403 h 1985"/>
                <a:gd name="T54" fmla="*/ 261 w 1495"/>
                <a:gd name="T55" fmla="*/ 324 h 1985"/>
                <a:gd name="T56" fmla="*/ 190 w 1495"/>
                <a:gd name="T57" fmla="*/ 451 h 1985"/>
                <a:gd name="T58" fmla="*/ 119 w 1495"/>
                <a:gd name="T59" fmla="*/ 538 h 1985"/>
                <a:gd name="T60" fmla="*/ 103 w 1495"/>
                <a:gd name="T61" fmla="*/ 648 h 1985"/>
                <a:gd name="T62" fmla="*/ 48 w 1495"/>
                <a:gd name="T63" fmla="*/ 838 h 1985"/>
                <a:gd name="T64" fmla="*/ 56 w 1495"/>
                <a:gd name="T65" fmla="*/ 973 h 1985"/>
                <a:gd name="T66" fmla="*/ 63 w 1495"/>
                <a:gd name="T67" fmla="*/ 1154 h 1985"/>
                <a:gd name="T68" fmla="*/ 182 w 1495"/>
                <a:gd name="T69" fmla="*/ 1660 h 1985"/>
                <a:gd name="T70" fmla="*/ 48 w 1495"/>
                <a:gd name="T71" fmla="*/ 1977 h 1985"/>
                <a:gd name="T72" fmla="*/ 712 w 1495"/>
                <a:gd name="T73" fmla="*/ 1905 h 1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95" h="1985">
                  <a:moveTo>
                    <a:pt x="751" y="1929"/>
                  </a:moveTo>
                  <a:lnTo>
                    <a:pt x="751" y="1929"/>
                  </a:lnTo>
                  <a:cubicBezTo>
                    <a:pt x="767" y="1953"/>
                    <a:pt x="1083" y="1874"/>
                    <a:pt x="1210" y="1834"/>
                  </a:cubicBezTo>
                  <a:cubicBezTo>
                    <a:pt x="1210" y="1834"/>
                    <a:pt x="1210" y="1826"/>
                    <a:pt x="1218" y="1826"/>
                  </a:cubicBezTo>
                  <a:cubicBezTo>
                    <a:pt x="1241" y="1787"/>
                    <a:pt x="1249" y="1747"/>
                    <a:pt x="1273" y="1739"/>
                  </a:cubicBezTo>
                  <a:cubicBezTo>
                    <a:pt x="1289" y="1724"/>
                    <a:pt x="1297" y="1692"/>
                    <a:pt x="1321" y="1684"/>
                  </a:cubicBezTo>
                  <a:cubicBezTo>
                    <a:pt x="1313" y="1660"/>
                    <a:pt x="1305" y="1629"/>
                    <a:pt x="1297" y="1613"/>
                  </a:cubicBezTo>
                  <a:cubicBezTo>
                    <a:pt x="1289" y="1597"/>
                    <a:pt x="1328" y="1557"/>
                    <a:pt x="1376" y="1510"/>
                  </a:cubicBezTo>
                  <a:cubicBezTo>
                    <a:pt x="1376" y="1510"/>
                    <a:pt x="1376" y="1502"/>
                    <a:pt x="1368" y="1486"/>
                  </a:cubicBezTo>
                  <a:cubicBezTo>
                    <a:pt x="1360" y="1455"/>
                    <a:pt x="1344" y="1455"/>
                    <a:pt x="1360" y="1423"/>
                  </a:cubicBezTo>
                  <a:cubicBezTo>
                    <a:pt x="1376" y="1399"/>
                    <a:pt x="1360" y="1368"/>
                    <a:pt x="1399" y="1376"/>
                  </a:cubicBezTo>
                  <a:cubicBezTo>
                    <a:pt x="1439" y="1384"/>
                    <a:pt x="1479" y="1391"/>
                    <a:pt x="1486" y="1399"/>
                  </a:cubicBezTo>
                  <a:cubicBezTo>
                    <a:pt x="1486" y="1391"/>
                    <a:pt x="1479" y="1384"/>
                    <a:pt x="1479" y="1384"/>
                  </a:cubicBezTo>
                  <a:cubicBezTo>
                    <a:pt x="1479" y="1344"/>
                    <a:pt x="1486" y="1273"/>
                    <a:pt x="1494" y="1194"/>
                  </a:cubicBezTo>
                  <a:cubicBezTo>
                    <a:pt x="1494" y="1202"/>
                    <a:pt x="1494" y="1202"/>
                    <a:pt x="1486" y="1178"/>
                  </a:cubicBezTo>
                  <a:cubicBezTo>
                    <a:pt x="1479" y="1146"/>
                    <a:pt x="1471" y="1162"/>
                    <a:pt x="1455" y="1115"/>
                  </a:cubicBezTo>
                  <a:cubicBezTo>
                    <a:pt x="1439" y="1067"/>
                    <a:pt x="1408" y="980"/>
                    <a:pt x="1392" y="941"/>
                  </a:cubicBezTo>
                  <a:cubicBezTo>
                    <a:pt x="1376" y="909"/>
                    <a:pt x="1352" y="846"/>
                    <a:pt x="1344" y="807"/>
                  </a:cubicBezTo>
                  <a:cubicBezTo>
                    <a:pt x="1336" y="775"/>
                    <a:pt x="1265" y="735"/>
                    <a:pt x="1234" y="735"/>
                  </a:cubicBezTo>
                  <a:cubicBezTo>
                    <a:pt x="1202" y="743"/>
                    <a:pt x="1139" y="783"/>
                    <a:pt x="1123" y="807"/>
                  </a:cubicBezTo>
                  <a:cubicBezTo>
                    <a:pt x="1123" y="807"/>
                    <a:pt x="1115" y="822"/>
                    <a:pt x="1107" y="814"/>
                  </a:cubicBezTo>
                  <a:cubicBezTo>
                    <a:pt x="1099" y="807"/>
                    <a:pt x="1099" y="830"/>
                    <a:pt x="1099" y="854"/>
                  </a:cubicBezTo>
                  <a:cubicBezTo>
                    <a:pt x="1099" y="878"/>
                    <a:pt x="1083" y="885"/>
                    <a:pt x="1068" y="909"/>
                  </a:cubicBezTo>
                  <a:cubicBezTo>
                    <a:pt x="1052" y="933"/>
                    <a:pt x="1028" y="957"/>
                    <a:pt x="1020" y="965"/>
                  </a:cubicBezTo>
                  <a:cubicBezTo>
                    <a:pt x="1020" y="980"/>
                    <a:pt x="965" y="980"/>
                    <a:pt x="941" y="949"/>
                  </a:cubicBezTo>
                  <a:cubicBezTo>
                    <a:pt x="909" y="917"/>
                    <a:pt x="909" y="846"/>
                    <a:pt x="933" y="822"/>
                  </a:cubicBezTo>
                  <a:cubicBezTo>
                    <a:pt x="957" y="807"/>
                    <a:pt x="981" y="830"/>
                    <a:pt x="996" y="791"/>
                  </a:cubicBezTo>
                  <a:cubicBezTo>
                    <a:pt x="1012" y="751"/>
                    <a:pt x="1020" y="727"/>
                    <a:pt x="1020" y="704"/>
                  </a:cubicBezTo>
                  <a:cubicBezTo>
                    <a:pt x="1020" y="688"/>
                    <a:pt x="1020" y="656"/>
                    <a:pt x="1044" y="648"/>
                  </a:cubicBezTo>
                  <a:cubicBezTo>
                    <a:pt x="1068" y="640"/>
                    <a:pt x="1075" y="648"/>
                    <a:pt x="1083" y="609"/>
                  </a:cubicBezTo>
                  <a:cubicBezTo>
                    <a:pt x="1091" y="577"/>
                    <a:pt x="1091" y="554"/>
                    <a:pt x="1075" y="522"/>
                  </a:cubicBezTo>
                  <a:cubicBezTo>
                    <a:pt x="1060" y="490"/>
                    <a:pt x="1075" y="474"/>
                    <a:pt x="1075" y="435"/>
                  </a:cubicBezTo>
                  <a:cubicBezTo>
                    <a:pt x="1075" y="403"/>
                    <a:pt x="1044" y="356"/>
                    <a:pt x="1028" y="340"/>
                  </a:cubicBezTo>
                  <a:cubicBezTo>
                    <a:pt x="1012" y="332"/>
                    <a:pt x="988" y="308"/>
                    <a:pt x="1004" y="293"/>
                  </a:cubicBezTo>
                  <a:cubicBezTo>
                    <a:pt x="1028" y="277"/>
                    <a:pt x="1052" y="253"/>
                    <a:pt x="1036" y="237"/>
                  </a:cubicBezTo>
                  <a:cubicBezTo>
                    <a:pt x="1028" y="229"/>
                    <a:pt x="1004" y="229"/>
                    <a:pt x="996" y="214"/>
                  </a:cubicBezTo>
                  <a:cubicBezTo>
                    <a:pt x="988" y="190"/>
                    <a:pt x="981" y="166"/>
                    <a:pt x="949" y="158"/>
                  </a:cubicBezTo>
                  <a:cubicBezTo>
                    <a:pt x="917" y="150"/>
                    <a:pt x="783" y="103"/>
                    <a:pt x="767" y="103"/>
                  </a:cubicBezTo>
                  <a:cubicBezTo>
                    <a:pt x="751" y="103"/>
                    <a:pt x="743" y="111"/>
                    <a:pt x="735" y="79"/>
                  </a:cubicBezTo>
                  <a:cubicBezTo>
                    <a:pt x="720" y="56"/>
                    <a:pt x="672" y="47"/>
                    <a:pt x="649" y="56"/>
                  </a:cubicBezTo>
                  <a:cubicBezTo>
                    <a:pt x="625" y="56"/>
                    <a:pt x="601" y="47"/>
                    <a:pt x="593" y="32"/>
                  </a:cubicBezTo>
                  <a:cubicBezTo>
                    <a:pt x="577" y="24"/>
                    <a:pt x="530" y="0"/>
                    <a:pt x="506" y="16"/>
                  </a:cubicBezTo>
                  <a:cubicBezTo>
                    <a:pt x="475" y="32"/>
                    <a:pt x="459" y="71"/>
                    <a:pt x="443" y="79"/>
                  </a:cubicBezTo>
                  <a:cubicBezTo>
                    <a:pt x="435" y="87"/>
                    <a:pt x="403" y="111"/>
                    <a:pt x="419" y="143"/>
                  </a:cubicBezTo>
                  <a:cubicBezTo>
                    <a:pt x="435" y="174"/>
                    <a:pt x="459" y="166"/>
                    <a:pt x="459" y="190"/>
                  </a:cubicBezTo>
                  <a:cubicBezTo>
                    <a:pt x="459" y="206"/>
                    <a:pt x="459" y="214"/>
                    <a:pt x="427" y="214"/>
                  </a:cubicBezTo>
                  <a:cubicBezTo>
                    <a:pt x="403" y="214"/>
                    <a:pt x="380" y="221"/>
                    <a:pt x="372" y="237"/>
                  </a:cubicBezTo>
                  <a:cubicBezTo>
                    <a:pt x="356" y="253"/>
                    <a:pt x="348" y="229"/>
                    <a:pt x="340" y="277"/>
                  </a:cubicBezTo>
                  <a:cubicBezTo>
                    <a:pt x="340" y="316"/>
                    <a:pt x="348" y="364"/>
                    <a:pt x="348" y="403"/>
                  </a:cubicBezTo>
                  <a:cubicBezTo>
                    <a:pt x="356" y="435"/>
                    <a:pt x="348" y="490"/>
                    <a:pt x="332" y="482"/>
                  </a:cubicBezTo>
                  <a:cubicBezTo>
                    <a:pt x="316" y="467"/>
                    <a:pt x="324" y="419"/>
                    <a:pt x="316" y="411"/>
                  </a:cubicBezTo>
                  <a:cubicBezTo>
                    <a:pt x="301" y="411"/>
                    <a:pt x="309" y="435"/>
                    <a:pt x="309" y="451"/>
                  </a:cubicBezTo>
                  <a:cubicBezTo>
                    <a:pt x="309" y="467"/>
                    <a:pt x="316" y="514"/>
                    <a:pt x="301" y="482"/>
                  </a:cubicBezTo>
                  <a:cubicBezTo>
                    <a:pt x="285" y="458"/>
                    <a:pt x="285" y="435"/>
                    <a:pt x="285" y="403"/>
                  </a:cubicBezTo>
                  <a:cubicBezTo>
                    <a:pt x="293" y="372"/>
                    <a:pt x="293" y="324"/>
                    <a:pt x="285" y="316"/>
                  </a:cubicBezTo>
                  <a:cubicBezTo>
                    <a:pt x="277" y="308"/>
                    <a:pt x="261" y="308"/>
                    <a:pt x="261" y="324"/>
                  </a:cubicBezTo>
                  <a:cubicBezTo>
                    <a:pt x="261" y="340"/>
                    <a:pt x="238" y="387"/>
                    <a:pt x="222" y="403"/>
                  </a:cubicBezTo>
                  <a:cubicBezTo>
                    <a:pt x="206" y="419"/>
                    <a:pt x="238" y="458"/>
                    <a:pt x="190" y="451"/>
                  </a:cubicBezTo>
                  <a:cubicBezTo>
                    <a:pt x="151" y="435"/>
                    <a:pt x="158" y="435"/>
                    <a:pt x="151" y="467"/>
                  </a:cubicBezTo>
                  <a:cubicBezTo>
                    <a:pt x="143" y="498"/>
                    <a:pt x="135" y="538"/>
                    <a:pt x="119" y="538"/>
                  </a:cubicBezTo>
                  <a:cubicBezTo>
                    <a:pt x="111" y="538"/>
                    <a:pt x="71" y="554"/>
                    <a:pt x="79" y="585"/>
                  </a:cubicBezTo>
                  <a:cubicBezTo>
                    <a:pt x="95" y="609"/>
                    <a:pt x="111" y="625"/>
                    <a:pt x="103" y="648"/>
                  </a:cubicBezTo>
                  <a:cubicBezTo>
                    <a:pt x="95" y="664"/>
                    <a:pt x="119" y="743"/>
                    <a:pt x="103" y="767"/>
                  </a:cubicBezTo>
                  <a:cubicBezTo>
                    <a:pt x="87" y="783"/>
                    <a:pt x="63" y="822"/>
                    <a:pt x="48" y="838"/>
                  </a:cubicBezTo>
                  <a:cubicBezTo>
                    <a:pt x="32" y="862"/>
                    <a:pt x="0" y="885"/>
                    <a:pt x="24" y="901"/>
                  </a:cubicBezTo>
                  <a:cubicBezTo>
                    <a:pt x="48" y="925"/>
                    <a:pt x="63" y="941"/>
                    <a:pt x="56" y="973"/>
                  </a:cubicBezTo>
                  <a:cubicBezTo>
                    <a:pt x="56" y="1004"/>
                    <a:pt x="71" y="1036"/>
                    <a:pt x="56" y="1051"/>
                  </a:cubicBezTo>
                  <a:cubicBezTo>
                    <a:pt x="40" y="1067"/>
                    <a:pt x="48" y="1131"/>
                    <a:pt x="63" y="1154"/>
                  </a:cubicBezTo>
                  <a:cubicBezTo>
                    <a:pt x="79" y="1170"/>
                    <a:pt x="95" y="1194"/>
                    <a:pt x="119" y="1233"/>
                  </a:cubicBezTo>
                  <a:cubicBezTo>
                    <a:pt x="143" y="1273"/>
                    <a:pt x="238" y="1510"/>
                    <a:pt x="182" y="1660"/>
                  </a:cubicBezTo>
                  <a:cubicBezTo>
                    <a:pt x="127" y="1803"/>
                    <a:pt x="135" y="1834"/>
                    <a:pt x="127" y="1858"/>
                  </a:cubicBezTo>
                  <a:cubicBezTo>
                    <a:pt x="119" y="1874"/>
                    <a:pt x="79" y="1945"/>
                    <a:pt x="48" y="1977"/>
                  </a:cubicBezTo>
                  <a:lnTo>
                    <a:pt x="40" y="1984"/>
                  </a:lnTo>
                  <a:cubicBezTo>
                    <a:pt x="712" y="1905"/>
                    <a:pt x="712" y="1905"/>
                    <a:pt x="712" y="1905"/>
                  </a:cubicBezTo>
                  <a:cubicBezTo>
                    <a:pt x="712" y="1905"/>
                    <a:pt x="728" y="1897"/>
                    <a:pt x="751" y="1929"/>
                  </a:cubicBezTo>
                </a:path>
              </a:pathLst>
            </a:custGeom>
            <a:grpFill/>
            <a:ln>
              <a:solidFill>
                <a:schemeClr val="bg1"/>
              </a:solidFill>
            </a:ln>
            <a:effectLst/>
          </p:spPr>
          <p:txBody>
            <a:bodyPr wrap="none" anchor="ctr"/>
            <a:lstStyle/>
            <a:p>
              <a:endParaRPr lang="en-US" sz="900"/>
            </a:p>
          </p:txBody>
        </p:sp>
        <p:sp>
          <p:nvSpPr>
            <p:cNvPr id="72" name="Freeform 640"/>
            <p:cNvSpPr>
              <a:spLocks noChangeArrowheads="1"/>
            </p:cNvSpPr>
            <p:nvPr/>
          </p:nvSpPr>
          <p:spPr bwMode="auto">
            <a:xfrm>
              <a:off x="14039000" y="4347698"/>
              <a:ext cx="786244" cy="1039049"/>
            </a:xfrm>
            <a:custGeom>
              <a:avLst/>
              <a:gdLst>
                <a:gd name="T0" fmla="*/ 119 w 1495"/>
                <a:gd name="T1" fmla="*/ 1858 h 1977"/>
                <a:gd name="T2" fmla="*/ 71 w 1495"/>
                <a:gd name="T3" fmla="*/ 1162 h 1977"/>
                <a:gd name="T4" fmla="*/ 24 w 1495"/>
                <a:gd name="T5" fmla="*/ 901 h 1977"/>
                <a:gd name="T6" fmla="*/ 103 w 1495"/>
                <a:gd name="T7" fmla="*/ 751 h 1977"/>
                <a:gd name="T8" fmla="*/ 79 w 1495"/>
                <a:gd name="T9" fmla="*/ 553 h 1977"/>
                <a:gd name="T10" fmla="*/ 158 w 1495"/>
                <a:gd name="T11" fmla="*/ 427 h 1977"/>
                <a:gd name="T12" fmla="*/ 222 w 1495"/>
                <a:gd name="T13" fmla="*/ 395 h 1977"/>
                <a:gd name="T14" fmla="*/ 301 w 1495"/>
                <a:gd name="T15" fmla="*/ 474 h 1977"/>
                <a:gd name="T16" fmla="*/ 309 w 1495"/>
                <a:gd name="T17" fmla="*/ 403 h 1977"/>
                <a:gd name="T18" fmla="*/ 340 w 1495"/>
                <a:gd name="T19" fmla="*/ 466 h 1977"/>
                <a:gd name="T20" fmla="*/ 364 w 1495"/>
                <a:gd name="T21" fmla="*/ 221 h 1977"/>
                <a:gd name="T22" fmla="*/ 411 w 1495"/>
                <a:gd name="T23" fmla="*/ 135 h 1977"/>
                <a:gd name="T24" fmla="*/ 530 w 1495"/>
                <a:gd name="T25" fmla="*/ 0 h 1977"/>
                <a:gd name="T26" fmla="*/ 735 w 1495"/>
                <a:gd name="T27" fmla="*/ 71 h 1977"/>
                <a:gd name="T28" fmla="*/ 878 w 1495"/>
                <a:gd name="T29" fmla="*/ 119 h 1977"/>
                <a:gd name="T30" fmla="*/ 1044 w 1495"/>
                <a:gd name="T31" fmla="*/ 237 h 1977"/>
                <a:gd name="T32" fmla="*/ 1075 w 1495"/>
                <a:gd name="T33" fmla="*/ 427 h 1977"/>
                <a:gd name="T34" fmla="*/ 1044 w 1495"/>
                <a:gd name="T35" fmla="*/ 648 h 1977"/>
                <a:gd name="T36" fmla="*/ 917 w 1495"/>
                <a:gd name="T37" fmla="*/ 854 h 1977"/>
                <a:gd name="T38" fmla="*/ 1068 w 1495"/>
                <a:gd name="T39" fmla="*/ 901 h 1977"/>
                <a:gd name="T40" fmla="*/ 1123 w 1495"/>
                <a:gd name="T41" fmla="*/ 799 h 1977"/>
                <a:gd name="T42" fmla="*/ 1455 w 1495"/>
                <a:gd name="T43" fmla="*/ 1107 h 1977"/>
                <a:gd name="T44" fmla="*/ 1494 w 1495"/>
                <a:gd name="T45" fmla="*/ 1186 h 1977"/>
                <a:gd name="T46" fmla="*/ 1423 w 1495"/>
                <a:gd name="T47" fmla="*/ 1376 h 1977"/>
                <a:gd name="T48" fmla="*/ 1368 w 1495"/>
                <a:gd name="T49" fmla="*/ 1455 h 1977"/>
                <a:gd name="T50" fmla="*/ 1305 w 1495"/>
                <a:gd name="T51" fmla="*/ 1605 h 1977"/>
                <a:gd name="T52" fmla="*/ 1297 w 1495"/>
                <a:gd name="T53" fmla="*/ 1707 h 1977"/>
                <a:gd name="T54" fmla="*/ 1210 w 1495"/>
                <a:gd name="T55" fmla="*/ 1834 h 1977"/>
                <a:gd name="T56" fmla="*/ 24 w 1495"/>
                <a:gd name="T57" fmla="*/ 1976 h 1977"/>
                <a:gd name="T58" fmla="*/ 143 w 1495"/>
                <a:gd name="T59" fmla="*/ 490 h 1977"/>
                <a:gd name="T60" fmla="*/ 103 w 1495"/>
                <a:gd name="T61" fmla="*/ 640 h 1977"/>
                <a:gd name="T62" fmla="*/ 40 w 1495"/>
                <a:gd name="T63" fmla="*/ 846 h 1977"/>
                <a:gd name="T64" fmla="*/ 56 w 1495"/>
                <a:gd name="T65" fmla="*/ 1043 h 1977"/>
                <a:gd name="T66" fmla="*/ 135 w 1495"/>
                <a:gd name="T67" fmla="*/ 1818 h 1977"/>
                <a:gd name="T68" fmla="*/ 712 w 1495"/>
                <a:gd name="T69" fmla="*/ 1889 h 1977"/>
                <a:gd name="T70" fmla="*/ 1210 w 1495"/>
                <a:gd name="T71" fmla="*/ 1810 h 1977"/>
                <a:gd name="T72" fmla="*/ 1305 w 1495"/>
                <a:gd name="T73" fmla="*/ 1636 h 1977"/>
                <a:gd name="T74" fmla="*/ 1360 w 1495"/>
                <a:gd name="T75" fmla="*/ 1415 h 1977"/>
                <a:gd name="T76" fmla="*/ 1479 w 1495"/>
                <a:gd name="T77" fmla="*/ 1383 h 1977"/>
                <a:gd name="T78" fmla="*/ 1486 w 1495"/>
                <a:gd name="T79" fmla="*/ 1186 h 1977"/>
                <a:gd name="T80" fmla="*/ 1392 w 1495"/>
                <a:gd name="T81" fmla="*/ 941 h 1977"/>
                <a:gd name="T82" fmla="*/ 1107 w 1495"/>
                <a:gd name="T83" fmla="*/ 806 h 1977"/>
                <a:gd name="T84" fmla="*/ 1044 w 1495"/>
                <a:gd name="T85" fmla="*/ 933 h 1977"/>
                <a:gd name="T86" fmla="*/ 933 w 1495"/>
                <a:gd name="T87" fmla="*/ 814 h 1977"/>
                <a:gd name="T88" fmla="*/ 1060 w 1495"/>
                <a:gd name="T89" fmla="*/ 632 h 1977"/>
                <a:gd name="T90" fmla="*/ 1028 w 1495"/>
                <a:gd name="T91" fmla="*/ 340 h 1977"/>
                <a:gd name="T92" fmla="*/ 1036 w 1495"/>
                <a:gd name="T93" fmla="*/ 237 h 1977"/>
                <a:gd name="T94" fmla="*/ 767 w 1495"/>
                <a:gd name="T95" fmla="*/ 95 h 1977"/>
                <a:gd name="T96" fmla="*/ 649 w 1495"/>
                <a:gd name="T97" fmla="*/ 48 h 1977"/>
                <a:gd name="T98" fmla="*/ 467 w 1495"/>
                <a:gd name="T99" fmla="*/ 55 h 1977"/>
                <a:gd name="T100" fmla="*/ 459 w 1495"/>
                <a:gd name="T101" fmla="*/ 182 h 1977"/>
                <a:gd name="T102" fmla="*/ 348 w 1495"/>
                <a:gd name="T103" fmla="*/ 269 h 1977"/>
                <a:gd name="T104" fmla="*/ 316 w 1495"/>
                <a:gd name="T105" fmla="*/ 435 h 1977"/>
                <a:gd name="T106" fmla="*/ 309 w 1495"/>
                <a:gd name="T107" fmla="*/ 450 h 1977"/>
                <a:gd name="T108" fmla="*/ 285 w 1495"/>
                <a:gd name="T109" fmla="*/ 308 h 1977"/>
                <a:gd name="T110" fmla="*/ 206 w 1495"/>
                <a:gd name="T111" fmla="*/ 443 h 19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95" h="1977">
                  <a:moveTo>
                    <a:pt x="24" y="1976"/>
                  </a:moveTo>
                  <a:lnTo>
                    <a:pt x="24" y="1976"/>
                  </a:lnTo>
                  <a:cubicBezTo>
                    <a:pt x="40" y="1976"/>
                    <a:pt x="40" y="1976"/>
                    <a:pt x="40" y="1976"/>
                  </a:cubicBezTo>
                  <a:cubicBezTo>
                    <a:pt x="40" y="1969"/>
                    <a:pt x="40" y="1969"/>
                    <a:pt x="48" y="1969"/>
                  </a:cubicBezTo>
                  <a:cubicBezTo>
                    <a:pt x="71" y="1937"/>
                    <a:pt x="103" y="1889"/>
                    <a:pt x="119" y="1858"/>
                  </a:cubicBezTo>
                  <a:cubicBezTo>
                    <a:pt x="119" y="1858"/>
                    <a:pt x="119" y="1850"/>
                    <a:pt x="127" y="1850"/>
                  </a:cubicBezTo>
                  <a:cubicBezTo>
                    <a:pt x="127" y="1842"/>
                    <a:pt x="127" y="1834"/>
                    <a:pt x="135" y="1818"/>
                  </a:cubicBezTo>
                  <a:cubicBezTo>
                    <a:pt x="135" y="1787"/>
                    <a:pt x="143" y="1739"/>
                    <a:pt x="182" y="1644"/>
                  </a:cubicBezTo>
                  <a:cubicBezTo>
                    <a:pt x="229" y="1510"/>
                    <a:pt x="143" y="1273"/>
                    <a:pt x="119" y="1225"/>
                  </a:cubicBezTo>
                  <a:cubicBezTo>
                    <a:pt x="103" y="1202"/>
                    <a:pt x="87" y="1178"/>
                    <a:pt x="71" y="1162"/>
                  </a:cubicBezTo>
                  <a:cubicBezTo>
                    <a:pt x="71" y="1154"/>
                    <a:pt x="63" y="1154"/>
                    <a:pt x="63" y="1146"/>
                  </a:cubicBezTo>
                  <a:cubicBezTo>
                    <a:pt x="48" y="1123"/>
                    <a:pt x="32" y="1059"/>
                    <a:pt x="56" y="1043"/>
                  </a:cubicBezTo>
                  <a:cubicBezTo>
                    <a:pt x="63" y="1036"/>
                    <a:pt x="56" y="1020"/>
                    <a:pt x="56" y="1004"/>
                  </a:cubicBezTo>
                  <a:cubicBezTo>
                    <a:pt x="56" y="988"/>
                    <a:pt x="56" y="980"/>
                    <a:pt x="56" y="965"/>
                  </a:cubicBezTo>
                  <a:cubicBezTo>
                    <a:pt x="56" y="933"/>
                    <a:pt x="48" y="925"/>
                    <a:pt x="24" y="901"/>
                  </a:cubicBezTo>
                  <a:lnTo>
                    <a:pt x="24" y="901"/>
                  </a:lnTo>
                  <a:cubicBezTo>
                    <a:pt x="0" y="877"/>
                    <a:pt x="24" y="862"/>
                    <a:pt x="32" y="846"/>
                  </a:cubicBezTo>
                  <a:cubicBezTo>
                    <a:pt x="40" y="838"/>
                    <a:pt x="48" y="838"/>
                    <a:pt x="48" y="830"/>
                  </a:cubicBezTo>
                  <a:cubicBezTo>
                    <a:pt x="56" y="822"/>
                    <a:pt x="63" y="814"/>
                    <a:pt x="71" y="799"/>
                  </a:cubicBezTo>
                  <a:cubicBezTo>
                    <a:pt x="79" y="783"/>
                    <a:pt x="87" y="767"/>
                    <a:pt x="103" y="751"/>
                  </a:cubicBezTo>
                  <a:cubicBezTo>
                    <a:pt x="111" y="743"/>
                    <a:pt x="103" y="712"/>
                    <a:pt x="103" y="688"/>
                  </a:cubicBezTo>
                  <a:cubicBezTo>
                    <a:pt x="95" y="664"/>
                    <a:pt x="95" y="648"/>
                    <a:pt x="103" y="632"/>
                  </a:cubicBezTo>
                  <a:cubicBezTo>
                    <a:pt x="103" y="625"/>
                    <a:pt x="103" y="609"/>
                    <a:pt x="87" y="601"/>
                  </a:cubicBezTo>
                  <a:cubicBezTo>
                    <a:pt x="87" y="593"/>
                    <a:pt x="79" y="585"/>
                    <a:pt x="79" y="577"/>
                  </a:cubicBezTo>
                  <a:cubicBezTo>
                    <a:pt x="71" y="569"/>
                    <a:pt x="71" y="561"/>
                    <a:pt x="79" y="553"/>
                  </a:cubicBezTo>
                  <a:cubicBezTo>
                    <a:pt x="87" y="538"/>
                    <a:pt x="111" y="530"/>
                    <a:pt x="119" y="530"/>
                  </a:cubicBezTo>
                  <a:cubicBezTo>
                    <a:pt x="127" y="530"/>
                    <a:pt x="135" y="506"/>
                    <a:pt x="135" y="482"/>
                  </a:cubicBezTo>
                  <a:cubicBezTo>
                    <a:pt x="143" y="474"/>
                    <a:pt x="143" y="466"/>
                    <a:pt x="143" y="459"/>
                  </a:cubicBezTo>
                  <a:cubicBezTo>
                    <a:pt x="151" y="450"/>
                    <a:pt x="151" y="443"/>
                    <a:pt x="151" y="443"/>
                  </a:cubicBezTo>
                  <a:cubicBezTo>
                    <a:pt x="151" y="435"/>
                    <a:pt x="151" y="427"/>
                    <a:pt x="158" y="427"/>
                  </a:cubicBezTo>
                  <a:cubicBezTo>
                    <a:pt x="166" y="427"/>
                    <a:pt x="174" y="427"/>
                    <a:pt x="182" y="435"/>
                  </a:cubicBezTo>
                  <a:cubicBezTo>
                    <a:pt x="190" y="435"/>
                    <a:pt x="190" y="435"/>
                    <a:pt x="190" y="435"/>
                  </a:cubicBezTo>
                  <a:cubicBezTo>
                    <a:pt x="198" y="435"/>
                    <a:pt x="198" y="435"/>
                    <a:pt x="206" y="435"/>
                  </a:cubicBezTo>
                  <a:cubicBezTo>
                    <a:pt x="214" y="435"/>
                    <a:pt x="214" y="435"/>
                    <a:pt x="214" y="419"/>
                  </a:cubicBezTo>
                  <a:cubicBezTo>
                    <a:pt x="214" y="411"/>
                    <a:pt x="214" y="403"/>
                    <a:pt x="222" y="395"/>
                  </a:cubicBezTo>
                  <a:cubicBezTo>
                    <a:pt x="238" y="379"/>
                    <a:pt x="253" y="332"/>
                    <a:pt x="261" y="316"/>
                  </a:cubicBezTo>
                  <a:cubicBezTo>
                    <a:pt x="261" y="300"/>
                    <a:pt x="269" y="300"/>
                    <a:pt x="277" y="300"/>
                  </a:cubicBezTo>
                  <a:cubicBezTo>
                    <a:pt x="277" y="300"/>
                    <a:pt x="285" y="300"/>
                    <a:pt x="293" y="308"/>
                  </a:cubicBezTo>
                  <a:cubicBezTo>
                    <a:pt x="293" y="316"/>
                    <a:pt x="293" y="372"/>
                    <a:pt x="293" y="395"/>
                  </a:cubicBezTo>
                  <a:cubicBezTo>
                    <a:pt x="293" y="427"/>
                    <a:pt x="285" y="450"/>
                    <a:pt x="301" y="474"/>
                  </a:cubicBezTo>
                  <a:cubicBezTo>
                    <a:pt x="309" y="474"/>
                    <a:pt x="309" y="482"/>
                    <a:pt x="309" y="482"/>
                  </a:cubicBezTo>
                  <a:cubicBezTo>
                    <a:pt x="309" y="474"/>
                    <a:pt x="309" y="459"/>
                    <a:pt x="309" y="459"/>
                  </a:cubicBezTo>
                  <a:cubicBezTo>
                    <a:pt x="301" y="450"/>
                    <a:pt x="301" y="443"/>
                    <a:pt x="301" y="443"/>
                  </a:cubicBezTo>
                  <a:cubicBezTo>
                    <a:pt x="301" y="435"/>
                    <a:pt x="301" y="435"/>
                    <a:pt x="301" y="435"/>
                  </a:cubicBezTo>
                  <a:cubicBezTo>
                    <a:pt x="301" y="419"/>
                    <a:pt x="301" y="411"/>
                    <a:pt x="309" y="403"/>
                  </a:cubicBezTo>
                  <a:cubicBezTo>
                    <a:pt x="309" y="403"/>
                    <a:pt x="309" y="403"/>
                    <a:pt x="316" y="403"/>
                  </a:cubicBezTo>
                  <a:cubicBezTo>
                    <a:pt x="324" y="403"/>
                    <a:pt x="324" y="419"/>
                    <a:pt x="324" y="435"/>
                  </a:cubicBezTo>
                  <a:cubicBezTo>
                    <a:pt x="324" y="450"/>
                    <a:pt x="324" y="466"/>
                    <a:pt x="332" y="466"/>
                  </a:cubicBezTo>
                  <a:lnTo>
                    <a:pt x="332" y="466"/>
                  </a:lnTo>
                  <a:cubicBezTo>
                    <a:pt x="340" y="466"/>
                    <a:pt x="340" y="466"/>
                    <a:pt x="340" y="466"/>
                  </a:cubicBezTo>
                  <a:cubicBezTo>
                    <a:pt x="348" y="459"/>
                    <a:pt x="348" y="427"/>
                    <a:pt x="348" y="395"/>
                  </a:cubicBezTo>
                  <a:cubicBezTo>
                    <a:pt x="348" y="379"/>
                    <a:pt x="348" y="364"/>
                    <a:pt x="340" y="348"/>
                  </a:cubicBezTo>
                  <a:cubicBezTo>
                    <a:pt x="340" y="324"/>
                    <a:pt x="332" y="293"/>
                    <a:pt x="340" y="269"/>
                  </a:cubicBezTo>
                  <a:cubicBezTo>
                    <a:pt x="340" y="237"/>
                    <a:pt x="348" y="229"/>
                    <a:pt x="356" y="229"/>
                  </a:cubicBezTo>
                  <a:cubicBezTo>
                    <a:pt x="364" y="229"/>
                    <a:pt x="364" y="229"/>
                    <a:pt x="364" y="221"/>
                  </a:cubicBezTo>
                  <a:cubicBezTo>
                    <a:pt x="380" y="206"/>
                    <a:pt x="403" y="198"/>
                    <a:pt x="427" y="198"/>
                  </a:cubicBezTo>
                  <a:cubicBezTo>
                    <a:pt x="451" y="198"/>
                    <a:pt x="451" y="198"/>
                    <a:pt x="459" y="182"/>
                  </a:cubicBezTo>
                  <a:lnTo>
                    <a:pt x="459" y="182"/>
                  </a:lnTo>
                  <a:cubicBezTo>
                    <a:pt x="459" y="174"/>
                    <a:pt x="451" y="166"/>
                    <a:pt x="443" y="158"/>
                  </a:cubicBezTo>
                  <a:cubicBezTo>
                    <a:pt x="435" y="158"/>
                    <a:pt x="427" y="150"/>
                    <a:pt x="411" y="135"/>
                  </a:cubicBezTo>
                  <a:cubicBezTo>
                    <a:pt x="411" y="126"/>
                    <a:pt x="411" y="119"/>
                    <a:pt x="411" y="103"/>
                  </a:cubicBezTo>
                  <a:cubicBezTo>
                    <a:pt x="419" y="87"/>
                    <a:pt x="435" y="71"/>
                    <a:pt x="443" y="71"/>
                  </a:cubicBezTo>
                  <a:cubicBezTo>
                    <a:pt x="443" y="63"/>
                    <a:pt x="451" y="55"/>
                    <a:pt x="459" y="48"/>
                  </a:cubicBezTo>
                  <a:cubicBezTo>
                    <a:pt x="467" y="32"/>
                    <a:pt x="482" y="16"/>
                    <a:pt x="498" y="0"/>
                  </a:cubicBezTo>
                  <a:cubicBezTo>
                    <a:pt x="506" y="0"/>
                    <a:pt x="514" y="0"/>
                    <a:pt x="530" y="0"/>
                  </a:cubicBezTo>
                  <a:cubicBezTo>
                    <a:pt x="554" y="0"/>
                    <a:pt x="585" y="16"/>
                    <a:pt x="593" y="24"/>
                  </a:cubicBezTo>
                  <a:cubicBezTo>
                    <a:pt x="601" y="32"/>
                    <a:pt x="617" y="39"/>
                    <a:pt x="641" y="39"/>
                  </a:cubicBezTo>
                  <a:lnTo>
                    <a:pt x="649" y="39"/>
                  </a:lnTo>
                  <a:cubicBezTo>
                    <a:pt x="656" y="39"/>
                    <a:pt x="656" y="39"/>
                    <a:pt x="664" y="39"/>
                  </a:cubicBezTo>
                  <a:cubicBezTo>
                    <a:pt x="696" y="39"/>
                    <a:pt x="728" y="48"/>
                    <a:pt x="735" y="71"/>
                  </a:cubicBezTo>
                  <a:cubicBezTo>
                    <a:pt x="743" y="87"/>
                    <a:pt x="751" y="87"/>
                    <a:pt x="751" y="87"/>
                  </a:cubicBezTo>
                  <a:cubicBezTo>
                    <a:pt x="759" y="87"/>
                    <a:pt x="759" y="87"/>
                    <a:pt x="759" y="87"/>
                  </a:cubicBezTo>
                  <a:cubicBezTo>
                    <a:pt x="767" y="87"/>
                    <a:pt x="767" y="87"/>
                    <a:pt x="767" y="87"/>
                  </a:cubicBezTo>
                  <a:lnTo>
                    <a:pt x="767" y="87"/>
                  </a:lnTo>
                  <a:cubicBezTo>
                    <a:pt x="783" y="87"/>
                    <a:pt x="822" y="103"/>
                    <a:pt x="878" y="119"/>
                  </a:cubicBezTo>
                  <a:cubicBezTo>
                    <a:pt x="909" y="135"/>
                    <a:pt x="941" y="142"/>
                    <a:pt x="949" y="142"/>
                  </a:cubicBezTo>
                  <a:cubicBezTo>
                    <a:pt x="981" y="158"/>
                    <a:pt x="996" y="190"/>
                    <a:pt x="1004" y="198"/>
                  </a:cubicBezTo>
                  <a:cubicBezTo>
                    <a:pt x="1004" y="213"/>
                    <a:pt x="1012" y="213"/>
                    <a:pt x="1028" y="221"/>
                  </a:cubicBezTo>
                  <a:cubicBezTo>
                    <a:pt x="1028" y="221"/>
                    <a:pt x="1036" y="229"/>
                    <a:pt x="1044" y="229"/>
                  </a:cubicBezTo>
                  <a:lnTo>
                    <a:pt x="1044" y="237"/>
                  </a:lnTo>
                  <a:cubicBezTo>
                    <a:pt x="1044" y="253"/>
                    <a:pt x="1020" y="277"/>
                    <a:pt x="1012" y="293"/>
                  </a:cubicBezTo>
                  <a:cubicBezTo>
                    <a:pt x="1004" y="293"/>
                    <a:pt x="1004" y="293"/>
                    <a:pt x="1004" y="300"/>
                  </a:cubicBezTo>
                  <a:cubicBezTo>
                    <a:pt x="1004" y="308"/>
                    <a:pt x="1020" y="324"/>
                    <a:pt x="1028" y="332"/>
                  </a:cubicBezTo>
                  <a:lnTo>
                    <a:pt x="1028" y="332"/>
                  </a:lnTo>
                  <a:cubicBezTo>
                    <a:pt x="1044" y="340"/>
                    <a:pt x="1075" y="395"/>
                    <a:pt x="1075" y="427"/>
                  </a:cubicBezTo>
                  <a:cubicBezTo>
                    <a:pt x="1075" y="443"/>
                    <a:pt x="1075" y="450"/>
                    <a:pt x="1075" y="459"/>
                  </a:cubicBezTo>
                  <a:cubicBezTo>
                    <a:pt x="1068" y="482"/>
                    <a:pt x="1068" y="490"/>
                    <a:pt x="1083" y="514"/>
                  </a:cubicBezTo>
                  <a:cubicBezTo>
                    <a:pt x="1099" y="546"/>
                    <a:pt x="1091" y="569"/>
                    <a:pt x="1083" y="609"/>
                  </a:cubicBezTo>
                  <a:cubicBezTo>
                    <a:pt x="1075" y="632"/>
                    <a:pt x="1075" y="632"/>
                    <a:pt x="1060" y="640"/>
                  </a:cubicBezTo>
                  <a:cubicBezTo>
                    <a:pt x="1052" y="640"/>
                    <a:pt x="1052" y="640"/>
                    <a:pt x="1044" y="648"/>
                  </a:cubicBezTo>
                  <a:cubicBezTo>
                    <a:pt x="1028" y="656"/>
                    <a:pt x="1020" y="680"/>
                    <a:pt x="1020" y="696"/>
                  </a:cubicBezTo>
                  <a:cubicBezTo>
                    <a:pt x="1020" y="712"/>
                    <a:pt x="1020" y="743"/>
                    <a:pt x="996" y="783"/>
                  </a:cubicBezTo>
                  <a:cubicBezTo>
                    <a:pt x="988" y="806"/>
                    <a:pt x="973" y="814"/>
                    <a:pt x="957" y="814"/>
                  </a:cubicBezTo>
                  <a:cubicBezTo>
                    <a:pt x="949" y="814"/>
                    <a:pt x="941" y="814"/>
                    <a:pt x="933" y="822"/>
                  </a:cubicBezTo>
                  <a:cubicBezTo>
                    <a:pt x="925" y="822"/>
                    <a:pt x="917" y="838"/>
                    <a:pt x="917" y="854"/>
                  </a:cubicBezTo>
                  <a:cubicBezTo>
                    <a:pt x="917" y="885"/>
                    <a:pt x="925" y="917"/>
                    <a:pt x="941" y="933"/>
                  </a:cubicBezTo>
                  <a:cubicBezTo>
                    <a:pt x="957" y="957"/>
                    <a:pt x="988" y="965"/>
                    <a:pt x="1004" y="965"/>
                  </a:cubicBezTo>
                  <a:cubicBezTo>
                    <a:pt x="1012" y="965"/>
                    <a:pt x="1020" y="965"/>
                    <a:pt x="1020" y="957"/>
                  </a:cubicBezTo>
                  <a:cubicBezTo>
                    <a:pt x="1028" y="949"/>
                    <a:pt x="1036" y="941"/>
                    <a:pt x="1044" y="933"/>
                  </a:cubicBezTo>
                  <a:cubicBezTo>
                    <a:pt x="1052" y="925"/>
                    <a:pt x="1060" y="909"/>
                    <a:pt x="1068" y="901"/>
                  </a:cubicBezTo>
                  <a:cubicBezTo>
                    <a:pt x="1068" y="893"/>
                    <a:pt x="1075" y="893"/>
                    <a:pt x="1075" y="885"/>
                  </a:cubicBezTo>
                  <a:cubicBezTo>
                    <a:pt x="1083" y="870"/>
                    <a:pt x="1091" y="862"/>
                    <a:pt x="1091" y="846"/>
                  </a:cubicBezTo>
                  <a:cubicBezTo>
                    <a:pt x="1091" y="822"/>
                    <a:pt x="1091" y="814"/>
                    <a:pt x="1099" y="806"/>
                  </a:cubicBezTo>
                  <a:cubicBezTo>
                    <a:pt x="1099" y="799"/>
                    <a:pt x="1107" y="799"/>
                    <a:pt x="1107" y="806"/>
                  </a:cubicBezTo>
                  <a:cubicBezTo>
                    <a:pt x="1115" y="806"/>
                    <a:pt x="1123" y="799"/>
                    <a:pt x="1123" y="799"/>
                  </a:cubicBezTo>
                  <a:cubicBezTo>
                    <a:pt x="1131" y="767"/>
                    <a:pt x="1194" y="727"/>
                    <a:pt x="1234" y="727"/>
                  </a:cubicBezTo>
                  <a:cubicBezTo>
                    <a:pt x="1273" y="719"/>
                    <a:pt x="1344" y="767"/>
                    <a:pt x="1344" y="799"/>
                  </a:cubicBezTo>
                  <a:cubicBezTo>
                    <a:pt x="1352" y="838"/>
                    <a:pt x="1376" y="901"/>
                    <a:pt x="1392" y="933"/>
                  </a:cubicBezTo>
                  <a:cubicBezTo>
                    <a:pt x="1408" y="965"/>
                    <a:pt x="1431" y="1028"/>
                    <a:pt x="1447" y="1075"/>
                  </a:cubicBezTo>
                  <a:cubicBezTo>
                    <a:pt x="1455" y="1091"/>
                    <a:pt x="1455" y="1099"/>
                    <a:pt x="1455" y="1107"/>
                  </a:cubicBezTo>
                  <a:cubicBezTo>
                    <a:pt x="1471" y="1130"/>
                    <a:pt x="1471" y="1138"/>
                    <a:pt x="1479" y="1146"/>
                  </a:cubicBezTo>
                  <a:cubicBezTo>
                    <a:pt x="1479" y="1154"/>
                    <a:pt x="1486" y="1154"/>
                    <a:pt x="1486" y="1170"/>
                  </a:cubicBezTo>
                  <a:cubicBezTo>
                    <a:pt x="1494" y="1178"/>
                    <a:pt x="1494" y="1178"/>
                    <a:pt x="1494" y="1178"/>
                  </a:cubicBezTo>
                  <a:cubicBezTo>
                    <a:pt x="1494" y="1186"/>
                    <a:pt x="1494" y="1186"/>
                    <a:pt x="1494" y="1186"/>
                  </a:cubicBezTo>
                  <a:lnTo>
                    <a:pt x="1494" y="1186"/>
                  </a:lnTo>
                  <a:cubicBezTo>
                    <a:pt x="1486" y="1249"/>
                    <a:pt x="1479" y="1328"/>
                    <a:pt x="1486" y="1376"/>
                  </a:cubicBezTo>
                  <a:cubicBezTo>
                    <a:pt x="1486" y="1376"/>
                    <a:pt x="1494" y="1383"/>
                    <a:pt x="1486" y="1391"/>
                  </a:cubicBezTo>
                  <a:cubicBezTo>
                    <a:pt x="1486" y="1407"/>
                    <a:pt x="1486" y="1407"/>
                    <a:pt x="1486" y="1407"/>
                  </a:cubicBezTo>
                  <a:cubicBezTo>
                    <a:pt x="1479" y="1391"/>
                    <a:pt x="1479" y="1391"/>
                    <a:pt x="1479" y="1391"/>
                  </a:cubicBezTo>
                  <a:cubicBezTo>
                    <a:pt x="1479" y="1383"/>
                    <a:pt x="1447" y="1383"/>
                    <a:pt x="1423" y="1376"/>
                  </a:cubicBezTo>
                  <a:cubicBezTo>
                    <a:pt x="1415" y="1376"/>
                    <a:pt x="1408" y="1376"/>
                    <a:pt x="1399" y="1376"/>
                  </a:cubicBezTo>
                  <a:lnTo>
                    <a:pt x="1392" y="1376"/>
                  </a:lnTo>
                  <a:cubicBezTo>
                    <a:pt x="1376" y="1376"/>
                    <a:pt x="1376" y="1376"/>
                    <a:pt x="1376" y="1391"/>
                  </a:cubicBezTo>
                  <a:cubicBezTo>
                    <a:pt x="1376" y="1399"/>
                    <a:pt x="1368" y="1407"/>
                    <a:pt x="1368" y="1415"/>
                  </a:cubicBezTo>
                  <a:cubicBezTo>
                    <a:pt x="1360" y="1431"/>
                    <a:pt x="1360" y="1439"/>
                    <a:pt x="1368" y="1455"/>
                  </a:cubicBezTo>
                  <a:cubicBezTo>
                    <a:pt x="1368" y="1463"/>
                    <a:pt x="1368" y="1470"/>
                    <a:pt x="1376" y="1478"/>
                  </a:cubicBezTo>
                  <a:cubicBezTo>
                    <a:pt x="1376" y="1494"/>
                    <a:pt x="1376" y="1502"/>
                    <a:pt x="1376" y="1502"/>
                  </a:cubicBezTo>
                  <a:lnTo>
                    <a:pt x="1376" y="1502"/>
                  </a:lnTo>
                  <a:cubicBezTo>
                    <a:pt x="1376" y="1510"/>
                    <a:pt x="1376" y="1510"/>
                    <a:pt x="1376" y="1510"/>
                  </a:cubicBezTo>
                  <a:cubicBezTo>
                    <a:pt x="1305" y="1573"/>
                    <a:pt x="1297" y="1597"/>
                    <a:pt x="1305" y="1605"/>
                  </a:cubicBezTo>
                  <a:cubicBezTo>
                    <a:pt x="1305" y="1613"/>
                    <a:pt x="1305" y="1629"/>
                    <a:pt x="1313" y="1636"/>
                  </a:cubicBezTo>
                  <a:cubicBezTo>
                    <a:pt x="1313" y="1652"/>
                    <a:pt x="1321" y="1660"/>
                    <a:pt x="1321" y="1676"/>
                  </a:cubicBezTo>
                  <a:cubicBezTo>
                    <a:pt x="1321" y="1684"/>
                    <a:pt x="1321" y="1684"/>
                    <a:pt x="1321" y="1684"/>
                  </a:cubicBezTo>
                  <a:lnTo>
                    <a:pt x="1321" y="1684"/>
                  </a:lnTo>
                  <a:cubicBezTo>
                    <a:pt x="1313" y="1684"/>
                    <a:pt x="1305" y="1700"/>
                    <a:pt x="1297" y="1707"/>
                  </a:cubicBezTo>
                  <a:cubicBezTo>
                    <a:pt x="1289" y="1716"/>
                    <a:pt x="1281" y="1723"/>
                    <a:pt x="1273" y="1731"/>
                  </a:cubicBezTo>
                  <a:cubicBezTo>
                    <a:pt x="1257" y="1739"/>
                    <a:pt x="1249" y="1763"/>
                    <a:pt x="1241" y="1787"/>
                  </a:cubicBezTo>
                  <a:cubicBezTo>
                    <a:pt x="1234" y="1795"/>
                    <a:pt x="1226" y="1802"/>
                    <a:pt x="1218" y="1818"/>
                  </a:cubicBezTo>
                  <a:cubicBezTo>
                    <a:pt x="1218" y="1826"/>
                    <a:pt x="1218" y="1826"/>
                    <a:pt x="1218" y="1834"/>
                  </a:cubicBezTo>
                  <a:cubicBezTo>
                    <a:pt x="1210" y="1834"/>
                    <a:pt x="1210" y="1834"/>
                    <a:pt x="1210" y="1834"/>
                  </a:cubicBezTo>
                  <a:lnTo>
                    <a:pt x="1210" y="1834"/>
                  </a:lnTo>
                  <a:cubicBezTo>
                    <a:pt x="1107" y="1866"/>
                    <a:pt x="846" y="1929"/>
                    <a:pt x="767" y="1929"/>
                  </a:cubicBezTo>
                  <a:cubicBezTo>
                    <a:pt x="759" y="1929"/>
                    <a:pt x="751" y="1929"/>
                    <a:pt x="751" y="1921"/>
                  </a:cubicBezTo>
                  <a:cubicBezTo>
                    <a:pt x="728" y="1897"/>
                    <a:pt x="712" y="1897"/>
                    <a:pt x="712" y="1897"/>
                  </a:cubicBezTo>
                  <a:lnTo>
                    <a:pt x="24" y="1976"/>
                  </a:lnTo>
                  <a:close/>
                  <a:moveTo>
                    <a:pt x="158" y="435"/>
                  </a:moveTo>
                  <a:lnTo>
                    <a:pt x="158" y="435"/>
                  </a:lnTo>
                  <a:cubicBezTo>
                    <a:pt x="158" y="435"/>
                    <a:pt x="158" y="435"/>
                    <a:pt x="158" y="443"/>
                  </a:cubicBezTo>
                  <a:cubicBezTo>
                    <a:pt x="158" y="450"/>
                    <a:pt x="158" y="450"/>
                    <a:pt x="151" y="459"/>
                  </a:cubicBezTo>
                  <a:cubicBezTo>
                    <a:pt x="151" y="466"/>
                    <a:pt x="151" y="474"/>
                    <a:pt x="143" y="490"/>
                  </a:cubicBezTo>
                  <a:cubicBezTo>
                    <a:pt x="135" y="514"/>
                    <a:pt x="135" y="530"/>
                    <a:pt x="119" y="538"/>
                  </a:cubicBezTo>
                  <a:cubicBezTo>
                    <a:pt x="111" y="538"/>
                    <a:pt x="95" y="546"/>
                    <a:pt x="87" y="553"/>
                  </a:cubicBezTo>
                  <a:cubicBezTo>
                    <a:pt x="79" y="561"/>
                    <a:pt x="79" y="569"/>
                    <a:pt x="87" y="577"/>
                  </a:cubicBezTo>
                  <a:cubicBezTo>
                    <a:pt x="87" y="577"/>
                    <a:pt x="95" y="585"/>
                    <a:pt x="95" y="593"/>
                  </a:cubicBezTo>
                  <a:cubicBezTo>
                    <a:pt x="103" y="609"/>
                    <a:pt x="111" y="625"/>
                    <a:pt x="103" y="640"/>
                  </a:cubicBezTo>
                  <a:cubicBezTo>
                    <a:pt x="103" y="648"/>
                    <a:pt x="103" y="672"/>
                    <a:pt x="111" y="688"/>
                  </a:cubicBezTo>
                  <a:cubicBezTo>
                    <a:pt x="111" y="719"/>
                    <a:pt x="119" y="743"/>
                    <a:pt x="103" y="759"/>
                  </a:cubicBezTo>
                  <a:cubicBezTo>
                    <a:pt x="95" y="767"/>
                    <a:pt x="87" y="790"/>
                    <a:pt x="71" y="806"/>
                  </a:cubicBezTo>
                  <a:cubicBezTo>
                    <a:pt x="63" y="814"/>
                    <a:pt x="63" y="822"/>
                    <a:pt x="56" y="830"/>
                  </a:cubicBezTo>
                  <a:cubicBezTo>
                    <a:pt x="48" y="838"/>
                    <a:pt x="48" y="846"/>
                    <a:pt x="40" y="846"/>
                  </a:cubicBezTo>
                  <a:cubicBezTo>
                    <a:pt x="24" y="870"/>
                    <a:pt x="16" y="877"/>
                    <a:pt x="24" y="893"/>
                  </a:cubicBezTo>
                  <a:cubicBezTo>
                    <a:pt x="32" y="893"/>
                    <a:pt x="32" y="893"/>
                    <a:pt x="32" y="893"/>
                  </a:cubicBezTo>
                  <a:cubicBezTo>
                    <a:pt x="48" y="917"/>
                    <a:pt x="63" y="925"/>
                    <a:pt x="63" y="965"/>
                  </a:cubicBezTo>
                  <a:cubicBezTo>
                    <a:pt x="63" y="980"/>
                    <a:pt x="63" y="988"/>
                    <a:pt x="63" y="1004"/>
                  </a:cubicBezTo>
                  <a:cubicBezTo>
                    <a:pt x="63" y="1020"/>
                    <a:pt x="71" y="1036"/>
                    <a:pt x="56" y="1043"/>
                  </a:cubicBezTo>
                  <a:cubicBezTo>
                    <a:pt x="48" y="1059"/>
                    <a:pt x="56" y="1123"/>
                    <a:pt x="71" y="1138"/>
                  </a:cubicBezTo>
                  <a:cubicBezTo>
                    <a:pt x="71" y="1146"/>
                    <a:pt x="79" y="1154"/>
                    <a:pt x="79" y="1162"/>
                  </a:cubicBezTo>
                  <a:cubicBezTo>
                    <a:pt x="95" y="1178"/>
                    <a:pt x="103" y="1194"/>
                    <a:pt x="127" y="1225"/>
                  </a:cubicBezTo>
                  <a:cubicBezTo>
                    <a:pt x="151" y="1273"/>
                    <a:pt x="238" y="1510"/>
                    <a:pt x="190" y="1652"/>
                  </a:cubicBezTo>
                  <a:cubicBezTo>
                    <a:pt x="151" y="1747"/>
                    <a:pt x="143" y="1795"/>
                    <a:pt x="135" y="1818"/>
                  </a:cubicBezTo>
                  <a:cubicBezTo>
                    <a:pt x="135" y="1834"/>
                    <a:pt x="135" y="1842"/>
                    <a:pt x="127" y="1850"/>
                  </a:cubicBezTo>
                  <a:cubicBezTo>
                    <a:pt x="127" y="1850"/>
                    <a:pt x="127" y="1858"/>
                    <a:pt x="127" y="1866"/>
                  </a:cubicBezTo>
                  <a:cubicBezTo>
                    <a:pt x="111" y="1889"/>
                    <a:pt x="79" y="1945"/>
                    <a:pt x="48" y="1969"/>
                  </a:cubicBezTo>
                  <a:lnTo>
                    <a:pt x="48" y="1969"/>
                  </a:lnTo>
                  <a:cubicBezTo>
                    <a:pt x="712" y="1889"/>
                    <a:pt x="712" y="1889"/>
                    <a:pt x="712" y="1889"/>
                  </a:cubicBezTo>
                  <a:lnTo>
                    <a:pt x="712" y="1889"/>
                  </a:lnTo>
                  <a:cubicBezTo>
                    <a:pt x="720" y="1889"/>
                    <a:pt x="735" y="1897"/>
                    <a:pt x="751" y="1921"/>
                  </a:cubicBezTo>
                  <a:cubicBezTo>
                    <a:pt x="751" y="1921"/>
                    <a:pt x="759" y="1921"/>
                    <a:pt x="767" y="1921"/>
                  </a:cubicBezTo>
                  <a:cubicBezTo>
                    <a:pt x="846" y="1921"/>
                    <a:pt x="1099" y="1858"/>
                    <a:pt x="1210" y="1826"/>
                  </a:cubicBezTo>
                  <a:cubicBezTo>
                    <a:pt x="1210" y="1826"/>
                    <a:pt x="1210" y="1818"/>
                    <a:pt x="1210" y="1810"/>
                  </a:cubicBezTo>
                  <a:cubicBezTo>
                    <a:pt x="1218" y="1802"/>
                    <a:pt x="1226" y="1795"/>
                    <a:pt x="1234" y="1779"/>
                  </a:cubicBezTo>
                  <a:cubicBezTo>
                    <a:pt x="1241" y="1755"/>
                    <a:pt x="1257" y="1731"/>
                    <a:pt x="1273" y="1723"/>
                  </a:cubicBezTo>
                  <a:cubicBezTo>
                    <a:pt x="1273" y="1723"/>
                    <a:pt x="1281" y="1716"/>
                    <a:pt x="1289" y="1707"/>
                  </a:cubicBezTo>
                  <a:cubicBezTo>
                    <a:pt x="1297" y="1692"/>
                    <a:pt x="1305" y="1684"/>
                    <a:pt x="1313" y="1676"/>
                  </a:cubicBezTo>
                  <a:cubicBezTo>
                    <a:pt x="1313" y="1660"/>
                    <a:pt x="1305" y="1652"/>
                    <a:pt x="1305" y="1636"/>
                  </a:cubicBezTo>
                  <a:cubicBezTo>
                    <a:pt x="1297" y="1629"/>
                    <a:pt x="1297" y="1613"/>
                    <a:pt x="1297" y="1613"/>
                  </a:cubicBezTo>
                  <a:cubicBezTo>
                    <a:pt x="1289" y="1597"/>
                    <a:pt x="1297" y="1581"/>
                    <a:pt x="1368" y="1502"/>
                  </a:cubicBezTo>
                  <a:cubicBezTo>
                    <a:pt x="1368" y="1502"/>
                    <a:pt x="1368" y="1494"/>
                    <a:pt x="1368" y="1486"/>
                  </a:cubicBezTo>
                  <a:cubicBezTo>
                    <a:pt x="1360" y="1470"/>
                    <a:pt x="1360" y="1463"/>
                    <a:pt x="1360" y="1455"/>
                  </a:cubicBezTo>
                  <a:cubicBezTo>
                    <a:pt x="1352" y="1439"/>
                    <a:pt x="1352" y="1431"/>
                    <a:pt x="1360" y="1415"/>
                  </a:cubicBezTo>
                  <a:cubicBezTo>
                    <a:pt x="1368" y="1407"/>
                    <a:pt x="1368" y="1399"/>
                    <a:pt x="1368" y="1391"/>
                  </a:cubicBezTo>
                  <a:cubicBezTo>
                    <a:pt x="1368" y="1376"/>
                    <a:pt x="1368" y="1368"/>
                    <a:pt x="1392" y="1368"/>
                  </a:cubicBezTo>
                  <a:lnTo>
                    <a:pt x="1399" y="1368"/>
                  </a:lnTo>
                  <a:cubicBezTo>
                    <a:pt x="1408" y="1368"/>
                    <a:pt x="1415" y="1368"/>
                    <a:pt x="1423" y="1368"/>
                  </a:cubicBezTo>
                  <a:cubicBezTo>
                    <a:pt x="1455" y="1376"/>
                    <a:pt x="1471" y="1376"/>
                    <a:pt x="1479" y="1383"/>
                  </a:cubicBezTo>
                  <a:lnTo>
                    <a:pt x="1479" y="1383"/>
                  </a:lnTo>
                  <a:lnTo>
                    <a:pt x="1479" y="1383"/>
                  </a:lnTo>
                  <a:cubicBezTo>
                    <a:pt x="1479" y="1376"/>
                    <a:pt x="1479" y="1376"/>
                    <a:pt x="1479" y="1376"/>
                  </a:cubicBezTo>
                  <a:cubicBezTo>
                    <a:pt x="1471" y="1336"/>
                    <a:pt x="1479" y="1257"/>
                    <a:pt x="1486" y="1194"/>
                  </a:cubicBezTo>
                  <a:lnTo>
                    <a:pt x="1486" y="1186"/>
                  </a:lnTo>
                  <a:cubicBezTo>
                    <a:pt x="1486" y="1170"/>
                    <a:pt x="1486" y="1170"/>
                    <a:pt x="1486" y="1170"/>
                  </a:cubicBezTo>
                  <a:cubicBezTo>
                    <a:pt x="1479" y="1162"/>
                    <a:pt x="1471" y="1154"/>
                    <a:pt x="1471" y="1146"/>
                  </a:cubicBezTo>
                  <a:cubicBezTo>
                    <a:pt x="1463" y="1146"/>
                    <a:pt x="1463" y="1138"/>
                    <a:pt x="1455" y="1107"/>
                  </a:cubicBezTo>
                  <a:cubicBezTo>
                    <a:pt x="1447" y="1099"/>
                    <a:pt x="1447" y="1091"/>
                    <a:pt x="1439" y="1075"/>
                  </a:cubicBezTo>
                  <a:cubicBezTo>
                    <a:pt x="1423" y="1028"/>
                    <a:pt x="1399" y="965"/>
                    <a:pt x="1392" y="941"/>
                  </a:cubicBezTo>
                  <a:cubicBezTo>
                    <a:pt x="1368" y="901"/>
                    <a:pt x="1344" y="838"/>
                    <a:pt x="1344" y="806"/>
                  </a:cubicBezTo>
                  <a:cubicBezTo>
                    <a:pt x="1336" y="775"/>
                    <a:pt x="1265" y="727"/>
                    <a:pt x="1234" y="735"/>
                  </a:cubicBezTo>
                  <a:cubicBezTo>
                    <a:pt x="1202" y="735"/>
                    <a:pt x="1139" y="775"/>
                    <a:pt x="1131" y="799"/>
                  </a:cubicBezTo>
                  <a:cubicBezTo>
                    <a:pt x="1131" y="799"/>
                    <a:pt x="1123" y="814"/>
                    <a:pt x="1115" y="814"/>
                  </a:cubicBezTo>
                  <a:cubicBezTo>
                    <a:pt x="1107" y="814"/>
                    <a:pt x="1107" y="814"/>
                    <a:pt x="1107" y="806"/>
                  </a:cubicBezTo>
                  <a:lnTo>
                    <a:pt x="1107" y="806"/>
                  </a:lnTo>
                  <a:cubicBezTo>
                    <a:pt x="1099" y="814"/>
                    <a:pt x="1099" y="838"/>
                    <a:pt x="1099" y="846"/>
                  </a:cubicBezTo>
                  <a:cubicBezTo>
                    <a:pt x="1099" y="862"/>
                    <a:pt x="1091" y="877"/>
                    <a:pt x="1083" y="885"/>
                  </a:cubicBezTo>
                  <a:cubicBezTo>
                    <a:pt x="1075" y="893"/>
                    <a:pt x="1075" y="901"/>
                    <a:pt x="1075" y="901"/>
                  </a:cubicBezTo>
                  <a:cubicBezTo>
                    <a:pt x="1068" y="917"/>
                    <a:pt x="1052" y="925"/>
                    <a:pt x="1044" y="933"/>
                  </a:cubicBezTo>
                  <a:cubicBezTo>
                    <a:pt x="1036" y="949"/>
                    <a:pt x="1028" y="957"/>
                    <a:pt x="1028" y="965"/>
                  </a:cubicBezTo>
                  <a:cubicBezTo>
                    <a:pt x="1020" y="972"/>
                    <a:pt x="1012" y="972"/>
                    <a:pt x="1004" y="972"/>
                  </a:cubicBezTo>
                  <a:cubicBezTo>
                    <a:pt x="981" y="972"/>
                    <a:pt x="957" y="965"/>
                    <a:pt x="933" y="941"/>
                  </a:cubicBezTo>
                  <a:cubicBezTo>
                    <a:pt x="917" y="925"/>
                    <a:pt x="909" y="885"/>
                    <a:pt x="909" y="854"/>
                  </a:cubicBezTo>
                  <a:cubicBezTo>
                    <a:pt x="909" y="838"/>
                    <a:pt x="917" y="822"/>
                    <a:pt x="933" y="814"/>
                  </a:cubicBezTo>
                  <a:cubicBezTo>
                    <a:pt x="941" y="806"/>
                    <a:pt x="949" y="806"/>
                    <a:pt x="957" y="806"/>
                  </a:cubicBezTo>
                  <a:cubicBezTo>
                    <a:pt x="973" y="806"/>
                    <a:pt x="981" y="806"/>
                    <a:pt x="996" y="783"/>
                  </a:cubicBezTo>
                  <a:cubicBezTo>
                    <a:pt x="1012" y="735"/>
                    <a:pt x="1012" y="712"/>
                    <a:pt x="1012" y="696"/>
                  </a:cubicBezTo>
                  <a:cubicBezTo>
                    <a:pt x="1012" y="680"/>
                    <a:pt x="1020" y="648"/>
                    <a:pt x="1044" y="640"/>
                  </a:cubicBezTo>
                  <a:cubicBezTo>
                    <a:pt x="1052" y="632"/>
                    <a:pt x="1052" y="632"/>
                    <a:pt x="1060" y="632"/>
                  </a:cubicBezTo>
                  <a:cubicBezTo>
                    <a:pt x="1068" y="632"/>
                    <a:pt x="1075" y="625"/>
                    <a:pt x="1075" y="601"/>
                  </a:cubicBezTo>
                  <a:cubicBezTo>
                    <a:pt x="1083" y="569"/>
                    <a:pt x="1091" y="553"/>
                    <a:pt x="1075" y="522"/>
                  </a:cubicBezTo>
                  <a:cubicBezTo>
                    <a:pt x="1060" y="498"/>
                    <a:pt x="1068" y="474"/>
                    <a:pt x="1068" y="459"/>
                  </a:cubicBezTo>
                  <a:cubicBezTo>
                    <a:pt x="1068" y="450"/>
                    <a:pt x="1068" y="443"/>
                    <a:pt x="1068" y="427"/>
                  </a:cubicBezTo>
                  <a:cubicBezTo>
                    <a:pt x="1068" y="395"/>
                    <a:pt x="1036" y="348"/>
                    <a:pt x="1028" y="340"/>
                  </a:cubicBezTo>
                  <a:lnTo>
                    <a:pt x="1028" y="340"/>
                  </a:lnTo>
                  <a:cubicBezTo>
                    <a:pt x="1012" y="324"/>
                    <a:pt x="996" y="308"/>
                    <a:pt x="996" y="300"/>
                  </a:cubicBezTo>
                  <a:cubicBezTo>
                    <a:pt x="996" y="293"/>
                    <a:pt x="996" y="285"/>
                    <a:pt x="1004" y="285"/>
                  </a:cubicBezTo>
                  <a:cubicBezTo>
                    <a:pt x="1020" y="269"/>
                    <a:pt x="1036" y="253"/>
                    <a:pt x="1036" y="237"/>
                  </a:cubicBezTo>
                  <a:lnTo>
                    <a:pt x="1036" y="237"/>
                  </a:lnTo>
                  <a:cubicBezTo>
                    <a:pt x="1028" y="229"/>
                    <a:pt x="1028" y="229"/>
                    <a:pt x="1020" y="229"/>
                  </a:cubicBezTo>
                  <a:cubicBezTo>
                    <a:pt x="1012" y="221"/>
                    <a:pt x="996" y="213"/>
                    <a:pt x="996" y="206"/>
                  </a:cubicBezTo>
                  <a:cubicBezTo>
                    <a:pt x="988" y="190"/>
                    <a:pt x="981" y="158"/>
                    <a:pt x="949" y="150"/>
                  </a:cubicBezTo>
                  <a:cubicBezTo>
                    <a:pt x="933" y="150"/>
                    <a:pt x="909" y="142"/>
                    <a:pt x="878" y="126"/>
                  </a:cubicBezTo>
                  <a:cubicBezTo>
                    <a:pt x="830" y="119"/>
                    <a:pt x="783" y="95"/>
                    <a:pt x="767" y="95"/>
                  </a:cubicBezTo>
                  <a:cubicBezTo>
                    <a:pt x="767" y="95"/>
                    <a:pt x="767" y="95"/>
                    <a:pt x="759" y="95"/>
                  </a:cubicBezTo>
                  <a:cubicBezTo>
                    <a:pt x="759" y="95"/>
                    <a:pt x="759" y="95"/>
                    <a:pt x="751" y="95"/>
                  </a:cubicBezTo>
                  <a:cubicBezTo>
                    <a:pt x="743" y="95"/>
                    <a:pt x="735" y="95"/>
                    <a:pt x="728" y="71"/>
                  </a:cubicBezTo>
                  <a:cubicBezTo>
                    <a:pt x="720" y="55"/>
                    <a:pt x="688" y="48"/>
                    <a:pt x="664" y="48"/>
                  </a:cubicBezTo>
                  <a:cubicBezTo>
                    <a:pt x="656" y="48"/>
                    <a:pt x="656" y="48"/>
                    <a:pt x="649" y="48"/>
                  </a:cubicBezTo>
                  <a:lnTo>
                    <a:pt x="641" y="48"/>
                  </a:lnTo>
                  <a:cubicBezTo>
                    <a:pt x="617" y="48"/>
                    <a:pt x="601" y="39"/>
                    <a:pt x="585" y="32"/>
                  </a:cubicBezTo>
                  <a:cubicBezTo>
                    <a:pt x="577" y="16"/>
                    <a:pt x="554" y="8"/>
                    <a:pt x="530" y="8"/>
                  </a:cubicBezTo>
                  <a:cubicBezTo>
                    <a:pt x="522" y="8"/>
                    <a:pt x="514" y="8"/>
                    <a:pt x="506" y="8"/>
                  </a:cubicBezTo>
                  <a:cubicBezTo>
                    <a:pt x="491" y="16"/>
                    <a:pt x="475" y="39"/>
                    <a:pt x="467" y="55"/>
                  </a:cubicBezTo>
                  <a:cubicBezTo>
                    <a:pt x="459" y="63"/>
                    <a:pt x="451" y="71"/>
                    <a:pt x="443" y="71"/>
                  </a:cubicBezTo>
                  <a:cubicBezTo>
                    <a:pt x="435" y="79"/>
                    <a:pt x="419" y="95"/>
                    <a:pt x="419" y="111"/>
                  </a:cubicBezTo>
                  <a:cubicBezTo>
                    <a:pt x="419" y="119"/>
                    <a:pt x="419" y="126"/>
                    <a:pt x="419" y="135"/>
                  </a:cubicBezTo>
                  <a:cubicBezTo>
                    <a:pt x="427" y="142"/>
                    <a:pt x="435" y="150"/>
                    <a:pt x="443" y="158"/>
                  </a:cubicBezTo>
                  <a:cubicBezTo>
                    <a:pt x="459" y="158"/>
                    <a:pt x="467" y="166"/>
                    <a:pt x="459" y="182"/>
                  </a:cubicBezTo>
                  <a:lnTo>
                    <a:pt x="459" y="182"/>
                  </a:lnTo>
                  <a:cubicBezTo>
                    <a:pt x="459" y="206"/>
                    <a:pt x="459" y="206"/>
                    <a:pt x="427" y="206"/>
                  </a:cubicBezTo>
                  <a:cubicBezTo>
                    <a:pt x="403" y="206"/>
                    <a:pt x="380" y="213"/>
                    <a:pt x="372" y="229"/>
                  </a:cubicBezTo>
                  <a:cubicBezTo>
                    <a:pt x="372" y="237"/>
                    <a:pt x="364" y="237"/>
                    <a:pt x="356" y="237"/>
                  </a:cubicBezTo>
                  <a:cubicBezTo>
                    <a:pt x="356" y="237"/>
                    <a:pt x="348" y="237"/>
                    <a:pt x="348" y="269"/>
                  </a:cubicBezTo>
                  <a:cubicBezTo>
                    <a:pt x="340" y="293"/>
                    <a:pt x="348" y="324"/>
                    <a:pt x="348" y="348"/>
                  </a:cubicBezTo>
                  <a:cubicBezTo>
                    <a:pt x="356" y="364"/>
                    <a:pt x="356" y="379"/>
                    <a:pt x="356" y="395"/>
                  </a:cubicBezTo>
                  <a:cubicBezTo>
                    <a:pt x="356" y="411"/>
                    <a:pt x="356" y="459"/>
                    <a:pt x="340" y="474"/>
                  </a:cubicBezTo>
                  <a:lnTo>
                    <a:pt x="332" y="474"/>
                  </a:lnTo>
                  <a:cubicBezTo>
                    <a:pt x="316" y="466"/>
                    <a:pt x="316" y="450"/>
                    <a:pt x="316" y="435"/>
                  </a:cubicBezTo>
                  <a:cubicBezTo>
                    <a:pt x="316" y="419"/>
                    <a:pt x="316" y="411"/>
                    <a:pt x="316" y="411"/>
                  </a:cubicBezTo>
                  <a:cubicBezTo>
                    <a:pt x="309" y="411"/>
                    <a:pt x="309" y="411"/>
                    <a:pt x="309" y="411"/>
                  </a:cubicBezTo>
                  <a:cubicBezTo>
                    <a:pt x="309" y="411"/>
                    <a:pt x="309" y="427"/>
                    <a:pt x="309" y="435"/>
                  </a:cubicBezTo>
                  <a:cubicBezTo>
                    <a:pt x="309" y="443"/>
                    <a:pt x="309" y="443"/>
                    <a:pt x="309" y="443"/>
                  </a:cubicBezTo>
                  <a:lnTo>
                    <a:pt x="309" y="450"/>
                  </a:lnTo>
                  <a:cubicBezTo>
                    <a:pt x="316" y="474"/>
                    <a:pt x="316" y="482"/>
                    <a:pt x="316" y="490"/>
                  </a:cubicBezTo>
                  <a:cubicBezTo>
                    <a:pt x="309" y="490"/>
                    <a:pt x="309" y="490"/>
                    <a:pt x="309" y="490"/>
                  </a:cubicBezTo>
                  <a:lnTo>
                    <a:pt x="301" y="482"/>
                  </a:lnTo>
                  <a:cubicBezTo>
                    <a:pt x="277" y="450"/>
                    <a:pt x="285" y="427"/>
                    <a:pt x="285" y="395"/>
                  </a:cubicBezTo>
                  <a:cubicBezTo>
                    <a:pt x="285" y="364"/>
                    <a:pt x="285" y="316"/>
                    <a:pt x="285" y="308"/>
                  </a:cubicBezTo>
                  <a:lnTo>
                    <a:pt x="277" y="308"/>
                  </a:lnTo>
                  <a:cubicBezTo>
                    <a:pt x="269" y="308"/>
                    <a:pt x="269" y="308"/>
                    <a:pt x="269" y="316"/>
                  </a:cubicBezTo>
                  <a:cubicBezTo>
                    <a:pt x="261" y="332"/>
                    <a:pt x="245" y="379"/>
                    <a:pt x="229" y="403"/>
                  </a:cubicBezTo>
                  <a:cubicBezTo>
                    <a:pt x="222" y="403"/>
                    <a:pt x="222" y="411"/>
                    <a:pt x="222" y="419"/>
                  </a:cubicBezTo>
                  <a:cubicBezTo>
                    <a:pt x="222" y="435"/>
                    <a:pt x="222" y="443"/>
                    <a:pt x="206" y="443"/>
                  </a:cubicBezTo>
                  <a:cubicBezTo>
                    <a:pt x="198" y="443"/>
                    <a:pt x="198" y="443"/>
                    <a:pt x="190" y="443"/>
                  </a:cubicBezTo>
                  <a:cubicBezTo>
                    <a:pt x="182" y="443"/>
                    <a:pt x="182" y="443"/>
                    <a:pt x="182" y="443"/>
                  </a:cubicBezTo>
                  <a:cubicBezTo>
                    <a:pt x="174" y="435"/>
                    <a:pt x="166" y="435"/>
                    <a:pt x="158" y="435"/>
                  </a:cubicBezTo>
                  <a:close/>
                </a:path>
              </a:pathLst>
            </a:custGeom>
            <a:grpFill/>
            <a:ln>
              <a:solidFill>
                <a:schemeClr val="bg1"/>
              </a:solidFill>
            </a:ln>
            <a:effectLst/>
          </p:spPr>
          <p:txBody>
            <a:bodyPr wrap="none" anchor="ctr"/>
            <a:lstStyle/>
            <a:p>
              <a:endParaRPr lang="en-US" sz="900"/>
            </a:p>
          </p:txBody>
        </p:sp>
        <p:sp>
          <p:nvSpPr>
            <p:cNvPr id="73" name="Freeform 641"/>
            <p:cNvSpPr>
              <a:spLocks noChangeArrowheads="1"/>
            </p:cNvSpPr>
            <p:nvPr/>
          </p:nvSpPr>
          <p:spPr bwMode="auto">
            <a:xfrm>
              <a:off x="13322334" y="3985886"/>
              <a:ext cx="1189805" cy="586784"/>
            </a:xfrm>
            <a:custGeom>
              <a:avLst/>
              <a:gdLst>
                <a:gd name="T0" fmla="*/ 24 w 2263"/>
                <a:gd name="T1" fmla="*/ 522 h 1116"/>
                <a:gd name="T2" fmla="*/ 190 w 2263"/>
                <a:gd name="T3" fmla="*/ 633 h 1116"/>
                <a:gd name="T4" fmla="*/ 578 w 2263"/>
                <a:gd name="T5" fmla="*/ 720 h 1116"/>
                <a:gd name="T6" fmla="*/ 775 w 2263"/>
                <a:gd name="T7" fmla="*/ 743 h 1116"/>
                <a:gd name="T8" fmla="*/ 878 w 2263"/>
                <a:gd name="T9" fmla="*/ 901 h 1116"/>
                <a:gd name="T10" fmla="*/ 933 w 2263"/>
                <a:gd name="T11" fmla="*/ 1028 h 1116"/>
                <a:gd name="T12" fmla="*/ 973 w 2263"/>
                <a:gd name="T13" fmla="*/ 1115 h 1116"/>
                <a:gd name="T14" fmla="*/ 1044 w 2263"/>
                <a:gd name="T15" fmla="*/ 988 h 1116"/>
                <a:gd name="T16" fmla="*/ 1139 w 2263"/>
                <a:gd name="T17" fmla="*/ 775 h 1116"/>
                <a:gd name="T18" fmla="*/ 1218 w 2263"/>
                <a:gd name="T19" fmla="*/ 751 h 1116"/>
                <a:gd name="T20" fmla="*/ 1281 w 2263"/>
                <a:gd name="T21" fmla="*/ 767 h 1116"/>
                <a:gd name="T22" fmla="*/ 1265 w 2263"/>
                <a:gd name="T23" fmla="*/ 830 h 1116"/>
                <a:gd name="T24" fmla="*/ 1352 w 2263"/>
                <a:gd name="T25" fmla="*/ 743 h 1116"/>
                <a:gd name="T26" fmla="*/ 1526 w 2263"/>
                <a:gd name="T27" fmla="*/ 641 h 1116"/>
                <a:gd name="T28" fmla="*/ 1629 w 2263"/>
                <a:gd name="T29" fmla="*/ 570 h 1116"/>
                <a:gd name="T30" fmla="*/ 1740 w 2263"/>
                <a:gd name="T31" fmla="*/ 585 h 1116"/>
                <a:gd name="T32" fmla="*/ 1866 w 2263"/>
                <a:gd name="T33" fmla="*/ 648 h 1116"/>
                <a:gd name="T34" fmla="*/ 1937 w 2263"/>
                <a:gd name="T35" fmla="*/ 577 h 1116"/>
                <a:gd name="T36" fmla="*/ 2072 w 2263"/>
                <a:gd name="T37" fmla="*/ 585 h 1116"/>
                <a:gd name="T38" fmla="*/ 2159 w 2263"/>
                <a:gd name="T39" fmla="*/ 577 h 1116"/>
                <a:gd name="T40" fmla="*/ 2254 w 2263"/>
                <a:gd name="T41" fmla="*/ 554 h 1116"/>
                <a:gd name="T42" fmla="*/ 2198 w 2263"/>
                <a:gd name="T43" fmla="*/ 522 h 1116"/>
                <a:gd name="T44" fmla="*/ 2127 w 2263"/>
                <a:gd name="T45" fmla="*/ 522 h 1116"/>
                <a:gd name="T46" fmla="*/ 2024 w 2263"/>
                <a:gd name="T47" fmla="*/ 435 h 1116"/>
                <a:gd name="T48" fmla="*/ 1929 w 2263"/>
                <a:gd name="T49" fmla="*/ 372 h 1116"/>
                <a:gd name="T50" fmla="*/ 1795 w 2263"/>
                <a:gd name="T51" fmla="*/ 364 h 1116"/>
                <a:gd name="T52" fmla="*/ 1724 w 2263"/>
                <a:gd name="T53" fmla="*/ 230 h 1116"/>
                <a:gd name="T54" fmla="*/ 1503 w 2263"/>
                <a:gd name="T55" fmla="*/ 301 h 1116"/>
                <a:gd name="T56" fmla="*/ 1218 w 2263"/>
                <a:gd name="T57" fmla="*/ 443 h 1116"/>
                <a:gd name="T58" fmla="*/ 1099 w 2263"/>
                <a:gd name="T59" fmla="*/ 411 h 1116"/>
                <a:gd name="T60" fmla="*/ 933 w 2263"/>
                <a:gd name="T61" fmla="*/ 380 h 1116"/>
                <a:gd name="T62" fmla="*/ 728 w 2263"/>
                <a:gd name="T63" fmla="*/ 269 h 1116"/>
                <a:gd name="T64" fmla="*/ 625 w 2263"/>
                <a:gd name="T65" fmla="*/ 340 h 1116"/>
                <a:gd name="T66" fmla="*/ 696 w 2263"/>
                <a:gd name="T67" fmla="*/ 143 h 1116"/>
                <a:gd name="T68" fmla="*/ 791 w 2263"/>
                <a:gd name="T69" fmla="*/ 56 h 1116"/>
                <a:gd name="T70" fmla="*/ 672 w 2263"/>
                <a:gd name="T71" fmla="*/ 32 h 1116"/>
                <a:gd name="T72" fmla="*/ 546 w 2263"/>
                <a:gd name="T73" fmla="*/ 174 h 1116"/>
                <a:gd name="T74" fmla="*/ 514 w 2263"/>
                <a:gd name="T75" fmla="*/ 158 h 1116"/>
                <a:gd name="T76" fmla="*/ 435 w 2263"/>
                <a:gd name="T77" fmla="*/ 261 h 1116"/>
                <a:gd name="T78" fmla="*/ 269 w 2263"/>
                <a:gd name="T79" fmla="*/ 348 h 1116"/>
                <a:gd name="T80" fmla="*/ 72 w 2263"/>
                <a:gd name="T81" fmla="*/ 459 h 1116"/>
                <a:gd name="T82" fmla="*/ 24 w 2263"/>
                <a:gd name="T83" fmla="*/ 522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63" h="1116">
                  <a:moveTo>
                    <a:pt x="24" y="522"/>
                  </a:moveTo>
                  <a:lnTo>
                    <a:pt x="24" y="522"/>
                  </a:lnTo>
                  <a:cubicBezTo>
                    <a:pt x="56" y="538"/>
                    <a:pt x="80" y="577"/>
                    <a:pt x="88" y="593"/>
                  </a:cubicBezTo>
                  <a:cubicBezTo>
                    <a:pt x="103" y="617"/>
                    <a:pt x="119" y="633"/>
                    <a:pt x="190" y="633"/>
                  </a:cubicBezTo>
                  <a:cubicBezTo>
                    <a:pt x="261" y="633"/>
                    <a:pt x="459" y="656"/>
                    <a:pt x="491" y="688"/>
                  </a:cubicBezTo>
                  <a:cubicBezTo>
                    <a:pt x="530" y="720"/>
                    <a:pt x="522" y="736"/>
                    <a:pt x="578" y="720"/>
                  </a:cubicBezTo>
                  <a:cubicBezTo>
                    <a:pt x="633" y="704"/>
                    <a:pt x="649" y="680"/>
                    <a:pt x="672" y="704"/>
                  </a:cubicBezTo>
                  <a:cubicBezTo>
                    <a:pt x="696" y="736"/>
                    <a:pt x="775" y="704"/>
                    <a:pt x="775" y="743"/>
                  </a:cubicBezTo>
                  <a:cubicBezTo>
                    <a:pt x="783" y="783"/>
                    <a:pt x="783" y="807"/>
                    <a:pt x="807" y="807"/>
                  </a:cubicBezTo>
                  <a:cubicBezTo>
                    <a:pt x="823" y="814"/>
                    <a:pt x="878" y="823"/>
                    <a:pt x="878" y="901"/>
                  </a:cubicBezTo>
                  <a:cubicBezTo>
                    <a:pt x="878" y="981"/>
                    <a:pt x="846" y="988"/>
                    <a:pt x="878" y="996"/>
                  </a:cubicBezTo>
                  <a:cubicBezTo>
                    <a:pt x="910" y="1004"/>
                    <a:pt x="933" y="996"/>
                    <a:pt x="933" y="1028"/>
                  </a:cubicBezTo>
                  <a:cubicBezTo>
                    <a:pt x="933" y="1060"/>
                    <a:pt x="933" y="1099"/>
                    <a:pt x="965" y="1115"/>
                  </a:cubicBezTo>
                  <a:cubicBezTo>
                    <a:pt x="973" y="1115"/>
                    <a:pt x="973" y="1115"/>
                    <a:pt x="973" y="1115"/>
                  </a:cubicBezTo>
                  <a:cubicBezTo>
                    <a:pt x="981" y="1099"/>
                    <a:pt x="981" y="1083"/>
                    <a:pt x="997" y="1067"/>
                  </a:cubicBezTo>
                  <a:cubicBezTo>
                    <a:pt x="1020" y="1028"/>
                    <a:pt x="1044" y="1004"/>
                    <a:pt x="1044" y="988"/>
                  </a:cubicBezTo>
                  <a:cubicBezTo>
                    <a:pt x="1044" y="965"/>
                    <a:pt x="1115" y="830"/>
                    <a:pt x="1115" y="799"/>
                  </a:cubicBezTo>
                  <a:cubicBezTo>
                    <a:pt x="1115" y="775"/>
                    <a:pt x="1131" y="751"/>
                    <a:pt x="1139" y="775"/>
                  </a:cubicBezTo>
                  <a:cubicBezTo>
                    <a:pt x="1147" y="791"/>
                    <a:pt x="1139" y="823"/>
                    <a:pt x="1163" y="807"/>
                  </a:cubicBezTo>
                  <a:cubicBezTo>
                    <a:pt x="1194" y="791"/>
                    <a:pt x="1194" y="767"/>
                    <a:pt x="1218" y="751"/>
                  </a:cubicBezTo>
                  <a:cubicBezTo>
                    <a:pt x="1242" y="727"/>
                    <a:pt x="1250" y="704"/>
                    <a:pt x="1265" y="720"/>
                  </a:cubicBezTo>
                  <a:cubicBezTo>
                    <a:pt x="1281" y="736"/>
                    <a:pt x="1305" y="743"/>
                    <a:pt x="1281" y="767"/>
                  </a:cubicBezTo>
                  <a:cubicBezTo>
                    <a:pt x="1258" y="783"/>
                    <a:pt x="1234" y="799"/>
                    <a:pt x="1242" y="814"/>
                  </a:cubicBezTo>
                  <a:cubicBezTo>
                    <a:pt x="1242" y="830"/>
                    <a:pt x="1250" y="854"/>
                    <a:pt x="1265" y="830"/>
                  </a:cubicBezTo>
                  <a:cubicBezTo>
                    <a:pt x="1273" y="807"/>
                    <a:pt x="1281" y="791"/>
                    <a:pt x="1297" y="783"/>
                  </a:cubicBezTo>
                  <a:cubicBezTo>
                    <a:pt x="1321" y="767"/>
                    <a:pt x="1352" y="759"/>
                    <a:pt x="1352" y="743"/>
                  </a:cubicBezTo>
                  <a:cubicBezTo>
                    <a:pt x="1352" y="720"/>
                    <a:pt x="1368" y="664"/>
                    <a:pt x="1416" y="664"/>
                  </a:cubicBezTo>
                  <a:cubicBezTo>
                    <a:pt x="1471" y="656"/>
                    <a:pt x="1487" y="648"/>
                    <a:pt x="1526" y="641"/>
                  </a:cubicBezTo>
                  <a:cubicBezTo>
                    <a:pt x="1566" y="641"/>
                    <a:pt x="1582" y="641"/>
                    <a:pt x="1589" y="617"/>
                  </a:cubicBezTo>
                  <a:cubicBezTo>
                    <a:pt x="1589" y="585"/>
                    <a:pt x="1605" y="570"/>
                    <a:pt x="1629" y="570"/>
                  </a:cubicBezTo>
                  <a:cubicBezTo>
                    <a:pt x="1653" y="570"/>
                    <a:pt x="1637" y="577"/>
                    <a:pt x="1669" y="577"/>
                  </a:cubicBezTo>
                  <a:cubicBezTo>
                    <a:pt x="1700" y="577"/>
                    <a:pt x="1708" y="577"/>
                    <a:pt x="1740" y="585"/>
                  </a:cubicBezTo>
                  <a:cubicBezTo>
                    <a:pt x="1771" y="593"/>
                    <a:pt x="1771" y="585"/>
                    <a:pt x="1803" y="617"/>
                  </a:cubicBezTo>
                  <a:cubicBezTo>
                    <a:pt x="1842" y="641"/>
                    <a:pt x="1835" y="664"/>
                    <a:pt x="1866" y="648"/>
                  </a:cubicBezTo>
                  <a:cubicBezTo>
                    <a:pt x="1890" y="633"/>
                    <a:pt x="1874" y="617"/>
                    <a:pt x="1890" y="601"/>
                  </a:cubicBezTo>
                  <a:cubicBezTo>
                    <a:pt x="1898" y="577"/>
                    <a:pt x="1914" y="570"/>
                    <a:pt x="1937" y="577"/>
                  </a:cubicBezTo>
                  <a:cubicBezTo>
                    <a:pt x="1945" y="585"/>
                    <a:pt x="1985" y="585"/>
                    <a:pt x="2016" y="585"/>
                  </a:cubicBezTo>
                  <a:cubicBezTo>
                    <a:pt x="2040" y="585"/>
                    <a:pt x="2064" y="577"/>
                    <a:pt x="2072" y="585"/>
                  </a:cubicBezTo>
                  <a:cubicBezTo>
                    <a:pt x="2088" y="585"/>
                    <a:pt x="2135" y="577"/>
                    <a:pt x="2135" y="577"/>
                  </a:cubicBezTo>
                  <a:cubicBezTo>
                    <a:pt x="2143" y="577"/>
                    <a:pt x="2135" y="577"/>
                    <a:pt x="2159" y="577"/>
                  </a:cubicBezTo>
                  <a:cubicBezTo>
                    <a:pt x="2182" y="577"/>
                    <a:pt x="2182" y="577"/>
                    <a:pt x="2214" y="585"/>
                  </a:cubicBezTo>
                  <a:cubicBezTo>
                    <a:pt x="2254" y="585"/>
                    <a:pt x="2254" y="577"/>
                    <a:pt x="2254" y="554"/>
                  </a:cubicBezTo>
                  <a:cubicBezTo>
                    <a:pt x="2262" y="538"/>
                    <a:pt x="2254" y="506"/>
                    <a:pt x="2238" y="506"/>
                  </a:cubicBezTo>
                  <a:cubicBezTo>
                    <a:pt x="2222" y="498"/>
                    <a:pt x="2214" y="506"/>
                    <a:pt x="2198" y="522"/>
                  </a:cubicBezTo>
                  <a:cubicBezTo>
                    <a:pt x="2182" y="538"/>
                    <a:pt x="2175" y="561"/>
                    <a:pt x="2159" y="546"/>
                  </a:cubicBezTo>
                  <a:cubicBezTo>
                    <a:pt x="2135" y="538"/>
                    <a:pt x="2135" y="522"/>
                    <a:pt x="2127" y="522"/>
                  </a:cubicBezTo>
                  <a:cubicBezTo>
                    <a:pt x="2111" y="522"/>
                    <a:pt x="2080" y="498"/>
                    <a:pt x="2064" y="483"/>
                  </a:cubicBezTo>
                  <a:cubicBezTo>
                    <a:pt x="2040" y="467"/>
                    <a:pt x="2032" y="459"/>
                    <a:pt x="2024" y="435"/>
                  </a:cubicBezTo>
                  <a:cubicBezTo>
                    <a:pt x="2024" y="411"/>
                    <a:pt x="2024" y="364"/>
                    <a:pt x="2001" y="364"/>
                  </a:cubicBezTo>
                  <a:cubicBezTo>
                    <a:pt x="1977" y="364"/>
                    <a:pt x="1945" y="364"/>
                    <a:pt x="1929" y="372"/>
                  </a:cubicBezTo>
                  <a:cubicBezTo>
                    <a:pt x="1914" y="380"/>
                    <a:pt x="1866" y="372"/>
                    <a:pt x="1851" y="372"/>
                  </a:cubicBezTo>
                  <a:cubicBezTo>
                    <a:pt x="1842" y="364"/>
                    <a:pt x="1835" y="364"/>
                    <a:pt x="1795" y="364"/>
                  </a:cubicBezTo>
                  <a:cubicBezTo>
                    <a:pt x="1756" y="372"/>
                    <a:pt x="1740" y="348"/>
                    <a:pt x="1740" y="293"/>
                  </a:cubicBezTo>
                  <a:cubicBezTo>
                    <a:pt x="1740" y="237"/>
                    <a:pt x="1756" y="230"/>
                    <a:pt x="1724" y="230"/>
                  </a:cubicBezTo>
                  <a:cubicBezTo>
                    <a:pt x="1700" y="237"/>
                    <a:pt x="1661" y="253"/>
                    <a:pt x="1637" y="269"/>
                  </a:cubicBezTo>
                  <a:cubicBezTo>
                    <a:pt x="1613" y="285"/>
                    <a:pt x="1574" y="309"/>
                    <a:pt x="1503" y="301"/>
                  </a:cubicBezTo>
                  <a:cubicBezTo>
                    <a:pt x="1431" y="293"/>
                    <a:pt x="1321" y="348"/>
                    <a:pt x="1289" y="388"/>
                  </a:cubicBezTo>
                  <a:cubicBezTo>
                    <a:pt x="1265" y="427"/>
                    <a:pt x="1250" y="443"/>
                    <a:pt x="1218" y="443"/>
                  </a:cubicBezTo>
                  <a:cubicBezTo>
                    <a:pt x="1194" y="443"/>
                    <a:pt x="1139" y="451"/>
                    <a:pt x="1131" y="435"/>
                  </a:cubicBezTo>
                  <a:cubicBezTo>
                    <a:pt x="1131" y="411"/>
                    <a:pt x="1123" y="403"/>
                    <a:pt x="1099" y="411"/>
                  </a:cubicBezTo>
                  <a:cubicBezTo>
                    <a:pt x="1076" y="427"/>
                    <a:pt x="1036" y="459"/>
                    <a:pt x="1020" y="451"/>
                  </a:cubicBezTo>
                  <a:cubicBezTo>
                    <a:pt x="997" y="435"/>
                    <a:pt x="957" y="427"/>
                    <a:pt x="933" y="380"/>
                  </a:cubicBezTo>
                  <a:cubicBezTo>
                    <a:pt x="918" y="340"/>
                    <a:pt x="854" y="309"/>
                    <a:pt x="831" y="293"/>
                  </a:cubicBezTo>
                  <a:cubicBezTo>
                    <a:pt x="815" y="269"/>
                    <a:pt x="752" y="261"/>
                    <a:pt x="728" y="269"/>
                  </a:cubicBezTo>
                  <a:cubicBezTo>
                    <a:pt x="704" y="277"/>
                    <a:pt x="665" y="285"/>
                    <a:pt x="649" y="309"/>
                  </a:cubicBezTo>
                  <a:cubicBezTo>
                    <a:pt x="633" y="324"/>
                    <a:pt x="625" y="372"/>
                    <a:pt x="625" y="340"/>
                  </a:cubicBezTo>
                  <a:cubicBezTo>
                    <a:pt x="617" y="309"/>
                    <a:pt x="601" y="285"/>
                    <a:pt x="625" y="253"/>
                  </a:cubicBezTo>
                  <a:cubicBezTo>
                    <a:pt x="649" y="222"/>
                    <a:pt x="665" y="174"/>
                    <a:pt x="696" y="143"/>
                  </a:cubicBezTo>
                  <a:cubicBezTo>
                    <a:pt x="728" y="111"/>
                    <a:pt x="744" y="79"/>
                    <a:pt x="759" y="71"/>
                  </a:cubicBezTo>
                  <a:cubicBezTo>
                    <a:pt x="767" y="56"/>
                    <a:pt x="752" y="56"/>
                    <a:pt x="791" y="56"/>
                  </a:cubicBezTo>
                  <a:cubicBezTo>
                    <a:pt x="831" y="56"/>
                    <a:pt x="831" y="32"/>
                    <a:pt x="815" y="16"/>
                  </a:cubicBezTo>
                  <a:cubicBezTo>
                    <a:pt x="799" y="8"/>
                    <a:pt x="704" y="0"/>
                    <a:pt x="672" y="32"/>
                  </a:cubicBezTo>
                  <a:cubicBezTo>
                    <a:pt x="633" y="56"/>
                    <a:pt x="586" y="87"/>
                    <a:pt x="570" y="119"/>
                  </a:cubicBezTo>
                  <a:cubicBezTo>
                    <a:pt x="554" y="150"/>
                    <a:pt x="554" y="166"/>
                    <a:pt x="546" y="174"/>
                  </a:cubicBezTo>
                  <a:cubicBezTo>
                    <a:pt x="538" y="190"/>
                    <a:pt x="538" y="182"/>
                    <a:pt x="530" y="166"/>
                  </a:cubicBezTo>
                  <a:cubicBezTo>
                    <a:pt x="522" y="150"/>
                    <a:pt x="522" y="143"/>
                    <a:pt x="514" y="158"/>
                  </a:cubicBezTo>
                  <a:cubicBezTo>
                    <a:pt x="506" y="174"/>
                    <a:pt x="483" y="198"/>
                    <a:pt x="459" y="222"/>
                  </a:cubicBezTo>
                  <a:cubicBezTo>
                    <a:pt x="443" y="245"/>
                    <a:pt x="475" y="245"/>
                    <a:pt x="435" y="261"/>
                  </a:cubicBezTo>
                  <a:cubicBezTo>
                    <a:pt x="388" y="285"/>
                    <a:pt x="356" y="301"/>
                    <a:pt x="325" y="324"/>
                  </a:cubicBezTo>
                  <a:cubicBezTo>
                    <a:pt x="293" y="348"/>
                    <a:pt x="293" y="356"/>
                    <a:pt x="269" y="348"/>
                  </a:cubicBezTo>
                  <a:cubicBezTo>
                    <a:pt x="246" y="348"/>
                    <a:pt x="222" y="348"/>
                    <a:pt x="198" y="364"/>
                  </a:cubicBezTo>
                  <a:cubicBezTo>
                    <a:pt x="175" y="372"/>
                    <a:pt x="103" y="419"/>
                    <a:pt x="72" y="459"/>
                  </a:cubicBezTo>
                  <a:cubicBezTo>
                    <a:pt x="48" y="490"/>
                    <a:pt x="32" y="498"/>
                    <a:pt x="0" y="498"/>
                  </a:cubicBezTo>
                  <a:cubicBezTo>
                    <a:pt x="8" y="506"/>
                    <a:pt x="16" y="514"/>
                    <a:pt x="24" y="522"/>
                  </a:cubicBezTo>
                </a:path>
              </a:pathLst>
            </a:custGeom>
            <a:grpFill/>
            <a:ln>
              <a:solidFill>
                <a:schemeClr val="bg1"/>
              </a:solidFill>
            </a:ln>
            <a:effectLst/>
          </p:spPr>
          <p:txBody>
            <a:bodyPr wrap="none" anchor="ctr"/>
            <a:lstStyle/>
            <a:p>
              <a:endParaRPr lang="en-US" sz="900"/>
            </a:p>
          </p:txBody>
        </p:sp>
        <p:sp>
          <p:nvSpPr>
            <p:cNvPr id="74" name="Freeform 642"/>
            <p:cNvSpPr>
              <a:spLocks noChangeArrowheads="1"/>
            </p:cNvSpPr>
            <p:nvPr/>
          </p:nvSpPr>
          <p:spPr bwMode="auto">
            <a:xfrm>
              <a:off x="13320015" y="3990525"/>
              <a:ext cx="1194442" cy="586784"/>
            </a:xfrm>
            <a:custGeom>
              <a:avLst/>
              <a:gdLst>
                <a:gd name="T0" fmla="*/ 940 w 2270"/>
                <a:gd name="T1" fmla="*/ 1020 h 1116"/>
                <a:gd name="T2" fmla="*/ 814 w 2270"/>
                <a:gd name="T3" fmla="*/ 806 h 1116"/>
                <a:gd name="T4" fmla="*/ 664 w 2270"/>
                <a:gd name="T5" fmla="*/ 688 h 1116"/>
                <a:gd name="T6" fmla="*/ 197 w 2270"/>
                <a:gd name="T7" fmla="*/ 633 h 1116"/>
                <a:gd name="T8" fmla="*/ 0 w 2270"/>
                <a:gd name="T9" fmla="*/ 482 h 1116"/>
                <a:gd name="T10" fmla="*/ 284 w 2270"/>
                <a:gd name="T11" fmla="*/ 340 h 1116"/>
                <a:gd name="T12" fmla="*/ 466 w 2270"/>
                <a:gd name="T13" fmla="*/ 214 h 1116"/>
                <a:gd name="T14" fmla="*/ 545 w 2270"/>
                <a:gd name="T15" fmla="*/ 174 h 1116"/>
                <a:gd name="T16" fmla="*/ 766 w 2270"/>
                <a:gd name="T17" fmla="*/ 0 h 1116"/>
                <a:gd name="T18" fmla="*/ 751 w 2270"/>
                <a:gd name="T19" fmla="*/ 79 h 1116"/>
                <a:gd name="T20" fmla="*/ 632 w 2270"/>
                <a:gd name="T21" fmla="*/ 340 h 1116"/>
                <a:gd name="T22" fmla="*/ 838 w 2270"/>
                <a:gd name="T23" fmla="*/ 285 h 1116"/>
                <a:gd name="T24" fmla="*/ 1083 w 2270"/>
                <a:gd name="T25" fmla="*/ 419 h 1116"/>
                <a:gd name="T26" fmla="*/ 1296 w 2270"/>
                <a:gd name="T27" fmla="*/ 372 h 1116"/>
                <a:gd name="T28" fmla="*/ 1644 w 2270"/>
                <a:gd name="T29" fmla="*/ 253 h 1116"/>
                <a:gd name="T30" fmla="*/ 1763 w 2270"/>
                <a:gd name="T31" fmla="*/ 348 h 1116"/>
                <a:gd name="T32" fmla="*/ 1936 w 2270"/>
                <a:gd name="T33" fmla="*/ 364 h 1116"/>
                <a:gd name="T34" fmla="*/ 2071 w 2270"/>
                <a:gd name="T35" fmla="*/ 467 h 1116"/>
                <a:gd name="T36" fmla="*/ 2189 w 2270"/>
                <a:gd name="T37" fmla="*/ 522 h 1116"/>
                <a:gd name="T38" fmla="*/ 2261 w 2270"/>
                <a:gd name="T39" fmla="*/ 553 h 1116"/>
                <a:gd name="T40" fmla="*/ 2142 w 2270"/>
                <a:gd name="T41" fmla="*/ 577 h 1116"/>
                <a:gd name="T42" fmla="*/ 1992 w 2270"/>
                <a:gd name="T43" fmla="*/ 577 h 1116"/>
                <a:gd name="T44" fmla="*/ 1810 w 2270"/>
                <a:gd name="T45" fmla="*/ 609 h 1116"/>
                <a:gd name="T46" fmla="*/ 1660 w 2270"/>
                <a:gd name="T47" fmla="*/ 569 h 1116"/>
                <a:gd name="T48" fmla="*/ 1486 w 2270"/>
                <a:gd name="T49" fmla="*/ 648 h 1116"/>
                <a:gd name="T50" fmla="*/ 1272 w 2270"/>
                <a:gd name="T51" fmla="*/ 822 h 1116"/>
                <a:gd name="T52" fmla="*/ 1272 w 2270"/>
                <a:gd name="T53" fmla="*/ 719 h 1116"/>
                <a:gd name="T54" fmla="*/ 1170 w 2270"/>
                <a:gd name="T55" fmla="*/ 799 h 1116"/>
                <a:gd name="T56" fmla="*/ 1090 w 2270"/>
                <a:gd name="T57" fmla="*/ 901 h 1116"/>
                <a:gd name="T58" fmla="*/ 664 w 2270"/>
                <a:gd name="T59" fmla="*/ 680 h 1116"/>
                <a:gd name="T60" fmla="*/ 814 w 2270"/>
                <a:gd name="T61" fmla="*/ 799 h 1116"/>
                <a:gd name="T62" fmla="*/ 909 w 2270"/>
                <a:gd name="T63" fmla="*/ 988 h 1116"/>
                <a:gd name="T64" fmla="*/ 1019 w 2270"/>
                <a:gd name="T65" fmla="*/ 1028 h 1116"/>
                <a:gd name="T66" fmla="*/ 1154 w 2270"/>
                <a:gd name="T67" fmla="*/ 783 h 1116"/>
                <a:gd name="T68" fmla="*/ 1265 w 2270"/>
                <a:gd name="T69" fmla="*/ 704 h 1116"/>
                <a:gd name="T70" fmla="*/ 1249 w 2270"/>
                <a:gd name="T71" fmla="*/ 806 h 1116"/>
                <a:gd name="T72" fmla="*/ 1359 w 2270"/>
                <a:gd name="T73" fmla="*/ 735 h 1116"/>
                <a:gd name="T74" fmla="*/ 1636 w 2270"/>
                <a:gd name="T75" fmla="*/ 562 h 1116"/>
                <a:gd name="T76" fmla="*/ 1747 w 2270"/>
                <a:gd name="T77" fmla="*/ 577 h 1116"/>
                <a:gd name="T78" fmla="*/ 1889 w 2270"/>
                <a:gd name="T79" fmla="*/ 609 h 1116"/>
                <a:gd name="T80" fmla="*/ 2079 w 2270"/>
                <a:gd name="T81" fmla="*/ 569 h 1116"/>
                <a:gd name="T82" fmla="*/ 2229 w 2270"/>
                <a:gd name="T83" fmla="*/ 569 h 1116"/>
                <a:gd name="T84" fmla="*/ 2205 w 2270"/>
                <a:gd name="T85" fmla="*/ 514 h 1116"/>
                <a:gd name="T86" fmla="*/ 2079 w 2270"/>
                <a:gd name="T87" fmla="*/ 490 h 1116"/>
                <a:gd name="T88" fmla="*/ 1992 w 2270"/>
                <a:gd name="T89" fmla="*/ 356 h 1116"/>
                <a:gd name="T90" fmla="*/ 1763 w 2270"/>
                <a:gd name="T91" fmla="*/ 348 h 1116"/>
                <a:gd name="T92" fmla="*/ 1644 w 2270"/>
                <a:gd name="T93" fmla="*/ 261 h 1116"/>
                <a:gd name="T94" fmla="*/ 1225 w 2270"/>
                <a:gd name="T95" fmla="*/ 443 h 1116"/>
                <a:gd name="T96" fmla="*/ 1083 w 2270"/>
                <a:gd name="T97" fmla="*/ 419 h 1116"/>
                <a:gd name="T98" fmla="*/ 838 w 2270"/>
                <a:gd name="T99" fmla="*/ 285 h 1116"/>
                <a:gd name="T100" fmla="*/ 632 w 2270"/>
                <a:gd name="T101" fmla="*/ 348 h 1116"/>
                <a:gd name="T102" fmla="*/ 751 w 2270"/>
                <a:gd name="T103" fmla="*/ 79 h 1116"/>
                <a:gd name="T104" fmla="*/ 766 w 2270"/>
                <a:gd name="T105" fmla="*/ 8 h 1116"/>
                <a:gd name="T106" fmla="*/ 545 w 2270"/>
                <a:gd name="T107" fmla="*/ 182 h 1116"/>
                <a:gd name="T108" fmla="*/ 474 w 2270"/>
                <a:gd name="T109" fmla="*/ 214 h 1116"/>
                <a:gd name="T110" fmla="*/ 284 w 2270"/>
                <a:gd name="T111" fmla="*/ 348 h 1116"/>
                <a:gd name="T112" fmla="*/ 31 w 2270"/>
                <a:gd name="T113" fmla="*/ 506 h 1116"/>
                <a:gd name="T114" fmla="*/ 513 w 2270"/>
                <a:gd name="T115" fmla="*/ 696 h 1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70" h="1116">
                  <a:moveTo>
                    <a:pt x="988" y="1115"/>
                  </a:moveTo>
                  <a:lnTo>
                    <a:pt x="988" y="1115"/>
                  </a:lnTo>
                  <a:cubicBezTo>
                    <a:pt x="980" y="1115"/>
                    <a:pt x="980" y="1115"/>
                    <a:pt x="980" y="1115"/>
                  </a:cubicBezTo>
                  <a:lnTo>
                    <a:pt x="972" y="1107"/>
                  </a:lnTo>
                  <a:cubicBezTo>
                    <a:pt x="940" y="1091"/>
                    <a:pt x="940" y="1059"/>
                    <a:pt x="940" y="1028"/>
                  </a:cubicBezTo>
                  <a:lnTo>
                    <a:pt x="940" y="1020"/>
                  </a:lnTo>
                  <a:cubicBezTo>
                    <a:pt x="940" y="1004"/>
                    <a:pt x="932" y="1004"/>
                    <a:pt x="909" y="996"/>
                  </a:cubicBezTo>
                  <a:cubicBezTo>
                    <a:pt x="901" y="996"/>
                    <a:pt x="893" y="996"/>
                    <a:pt x="885" y="996"/>
                  </a:cubicBezTo>
                  <a:cubicBezTo>
                    <a:pt x="877" y="988"/>
                    <a:pt x="869" y="988"/>
                    <a:pt x="869" y="988"/>
                  </a:cubicBezTo>
                  <a:cubicBezTo>
                    <a:pt x="861" y="980"/>
                    <a:pt x="869" y="973"/>
                    <a:pt x="869" y="965"/>
                  </a:cubicBezTo>
                  <a:cubicBezTo>
                    <a:pt x="877" y="957"/>
                    <a:pt x="885" y="933"/>
                    <a:pt x="885" y="893"/>
                  </a:cubicBezTo>
                  <a:cubicBezTo>
                    <a:pt x="885" y="815"/>
                    <a:pt x="838" y="806"/>
                    <a:pt x="814" y="806"/>
                  </a:cubicBezTo>
                  <a:lnTo>
                    <a:pt x="814" y="806"/>
                  </a:lnTo>
                  <a:cubicBezTo>
                    <a:pt x="790" y="799"/>
                    <a:pt x="790" y="783"/>
                    <a:pt x="782" y="743"/>
                  </a:cubicBezTo>
                  <a:cubicBezTo>
                    <a:pt x="782" y="735"/>
                    <a:pt x="782" y="735"/>
                    <a:pt x="782" y="735"/>
                  </a:cubicBezTo>
                  <a:cubicBezTo>
                    <a:pt x="782" y="719"/>
                    <a:pt x="759" y="712"/>
                    <a:pt x="727" y="712"/>
                  </a:cubicBezTo>
                  <a:cubicBezTo>
                    <a:pt x="711" y="712"/>
                    <a:pt x="687" y="712"/>
                    <a:pt x="679" y="704"/>
                  </a:cubicBezTo>
                  <a:cubicBezTo>
                    <a:pt x="672" y="696"/>
                    <a:pt x="664" y="688"/>
                    <a:pt x="664" y="688"/>
                  </a:cubicBezTo>
                  <a:cubicBezTo>
                    <a:pt x="656" y="688"/>
                    <a:pt x="648" y="696"/>
                    <a:pt x="632" y="696"/>
                  </a:cubicBezTo>
                  <a:cubicBezTo>
                    <a:pt x="624" y="704"/>
                    <a:pt x="608" y="712"/>
                    <a:pt x="585" y="712"/>
                  </a:cubicBezTo>
                  <a:cubicBezTo>
                    <a:pt x="569" y="719"/>
                    <a:pt x="561" y="719"/>
                    <a:pt x="553" y="719"/>
                  </a:cubicBezTo>
                  <a:cubicBezTo>
                    <a:pt x="529" y="719"/>
                    <a:pt x="521" y="712"/>
                    <a:pt x="513" y="696"/>
                  </a:cubicBezTo>
                  <a:cubicBezTo>
                    <a:pt x="506" y="696"/>
                    <a:pt x="506" y="688"/>
                    <a:pt x="498" y="680"/>
                  </a:cubicBezTo>
                  <a:cubicBezTo>
                    <a:pt x="466" y="648"/>
                    <a:pt x="268" y="633"/>
                    <a:pt x="197" y="633"/>
                  </a:cubicBezTo>
                  <a:cubicBezTo>
                    <a:pt x="126" y="633"/>
                    <a:pt x="110" y="609"/>
                    <a:pt x="95" y="593"/>
                  </a:cubicBezTo>
                  <a:lnTo>
                    <a:pt x="95" y="593"/>
                  </a:lnTo>
                  <a:cubicBezTo>
                    <a:pt x="95" y="585"/>
                    <a:pt x="87" y="577"/>
                    <a:pt x="87" y="577"/>
                  </a:cubicBezTo>
                  <a:cubicBezTo>
                    <a:pt x="71" y="553"/>
                    <a:pt x="55" y="530"/>
                    <a:pt x="31" y="514"/>
                  </a:cubicBezTo>
                  <a:cubicBezTo>
                    <a:pt x="23" y="506"/>
                    <a:pt x="15" y="498"/>
                    <a:pt x="7" y="490"/>
                  </a:cubicBezTo>
                  <a:cubicBezTo>
                    <a:pt x="0" y="482"/>
                    <a:pt x="0" y="482"/>
                    <a:pt x="0" y="482"/>
                  </a:cubicBezTo>
                  <a:cubicBezTo>
                    <a:pt x="7" y="482"/>
                    <a:pt x="7" y="482"/>
                    <a:pt x="7" y="482"/>
                  </a:cubicBezTo>
                  <a:cubicBezTo>
                    <a:pt x="39" y="482"/>
                    <a:pt x="55" y="482"/>
                    <a:pt x="79" y="443"/>
                  </a:cubicBezTo>
                  <a:cubicBezTo>
                    <a:pt x="102" y="411"/>
                    <a:pt x="182" y="364"/>
                    <a:pt x="205" y="348"/>
                  </a:cubicBezTo>
                  <a:cubicBezTo>
                    <a:pt x="221" y="340"/>
                    <a:pt x="237" y="340"/>
                    <a:pt x="260" y="340"/>
                  </a:cubicBezTo>
                  <a:cubicBezTo>
                    <a:pt x="268" y="340"/>
                    <a:pt x="268" y="340"/>
                    <a:pt x="276" y="340"/>
                  </a:cubicBezTo>
                  <a:lnTo>
                    <a:pt x="284" y="340"/>
                  </a:lnTo>
                  <a:cubicBezTo>
                    <a:pt x="300" y="340"/>
                    <a:pt x="300" y="340"/>
                    <a:pt x="316" y="324"/>
                  </a:cubicBezTo>
                  <a:cubicBezTo>
                    <a:pt x="316" y="324"/>
                    <a:pt x="324" y="324"/>
                    <a:pt x="324" y="316"/>
                  </a:cubicBezTo>
                  <a:cubicBezTo>
                    <a:pt x="355" y="293"/>
                    <a:pt x="387" y="277"/>
                    <a:pt x="419" y="261"/>
                  </a:cubicBezTo>
                  <a:cubicBezTo>
                    <a:pt x="426" y="261"/>
                    <a:pt x="435" y="253"/>
                    <a:pt x="435" y="253"/>
                  </a:cubicBezTo>
                  <a:cubicBezTo>
                    <a:pt x="458" y="237"/>
                    <a:pt x="458" y="237"/>
                    <a:pt x="458" y="229"/>
                  </a:cubicBezTo>
                  <a:cubicBezTo>
                    <a:pt x="458" y="229"/>
                    <a:pt x="458" y="222"/>
                    <a:pt x="466" y="214"/>
                  </a:cubicBezTo>
                  <a:cubicBezTo>
                    <a:pt x="474" y="198"/>
                    <a:pt x="490" y="182"/>
                    <a:pt x="498" y="174"/>
                  </a:cubicBezTo>
                  <a:cubicBezTo>
                    <a:pt x="506" y="158"/>
                    <a:pt x="513" y="150"/>
                    <a:pt x="521" y="142"/>
                  </a:cubicBezTo>
                  <a:lnTo>
                    <a:pt x="529" y="135"/>
                  </a:lnTo>
                  <a:cubicBezTo>
                    <a:pt x="537" y="135"/>
                    <a:pt x="537" y="142"/>
                    <a:pt x="537" y="150"/>
                  </a:cubicBezTo>
                  <a:cubicBezTo>
                    <a:pt x="537" y="150"/>
                    <a:pt x="537" y="158"/>
                    <a:pt x="545" y="158"/>
                  </a:cubicBezTo>
                  <a:cubicBezTo>
                    <a:pt x="545" y="166"/>
                    <a:pt x="545" y="166"/>
                    <a:pt x="545" y="174"/>
                  </a:cubicBezTo>
                  <a:lnTo>
                    <a:pt x="553" y="166"/>
                  </a:lnTo>
                  <a:cubicBezTo>
                    <a:pt x="553" y="166"/>
                    <a:pt x="553" y="158"/>
                    <a:pt x="553" y="150"/>
                  </a:cubicBezTo>
                  <a:cubicBezTo>
                    <a:pt x="561" y="142"/>
                    <a:pt x="561" y="127"/>
                    <a:pt x="577" y="103"/>
                  </a:cubicBezTo>
                  <a:cubicBezTo>
                    <a:pt x="593" y="79"/>
                    <a:pt x="632" y="48"/>
                    <a:pt x="664" y="24"/>
                  </a:cubicBezTo>
                  <a:cubicBezTo>
                    <a:pt x="679" y="16"/>
                    <a:pt x="679" y="16"/>
                    <a:pt x="679" y="16"/>
                  </a:cubicBezTo>
                  <a:cubicBezTo>
                    <a:pt x="695" y="8"/>
                    <a:pt x="727" y="0"/>
                    <a:pt x="766" y="0"/>
                  </a:cubicBezTo>
                  <a:cubicBezTo>
                    <a:pt x="790" y="0"/>
                    <a:pt x="814" y="0"/>
                    <a:pt x="822" y="8"/>
                  </a:cubicBezTo>
                  <a:cubicBezTo>
                    <a:pt x="830" y="16"/>
                    <a:pt x="838" y="24"/>
                    <a:pt x="838" y="32"/>
                  </a:cubicBezTo>
                  <a:cubicBezTo>
                    <a:pt x="838" y="40"/>
                    <a:pt x="830" y="48"/>
                    <a:pt x="798" y="48"/>
                  </a:cubicBezTo>
                  <a:cubicBezTo>
                    <a:pt x="774" y="56"/>
                    <a:pt x="774" y="56"/>
                    <a:pt x="774" y="56"/>
                  </a:cubicBezTo>
                  <a:cubicBezTo>
                    <a:pt x="766" y="56"/>
                    <a:pt x="766" y="63"/>
                    <a:pt x="766" y="63"/>
                  </a:cubicBezTo>
                  <a:cubicBezTo>
                    <a:pt x="759" y="63"/>
                    <a:pt x="759" y="71"/>
                    <a:pt x="751" y="79"/>
                  </a:cubicBezTo>
                  <a:cubicBezTo>
                    <a:pt x="743" y="95"/>
                    <a:pt x="727" y="119"/>
                    <a:pt x="703" y="142"/>
                  </a:cubicBezTo>
                  <a:cubicBezTo>
                    <a:pt x="687" y="158"/>
                    <a:pt x="672" y="182"/>
                    <a:pt x="664" y="206"/>
                  </a:cubicBezTo>
                  <a:cubicBezTo>
                    <a:pt x="656" y="222"/>
                    <a:pt x="648" y="237"/>
                    <a:pt x="632" y="253"/>
                  </a:cubicBezTo>
                  <a:cubicBezTo>
                    <a:pt x="616" y="269"/>
                    <a:pt x="624" y="285"/>
                    <a:pt x="624" y="309"/>
                  </a:cubicBezTo>
                  <a:cubicBezTo>
                    <a:pt x="632" y="316"/>
                    <a:pt x="632" y="324"/>
                    <a:pt x="632" y="332"/>
                  </a:cubicBezTo>
                  <a:cubicBezTo>
                    <a:pt x="632" y="332"/>
                    <a:pt x="632" y="332"/>
                    <a:pt x="632" y="340"/>
                  </a:cubicBezTo>
                  <a:cubicBezTo>
                    <a:pt x="632" y="332"/>
                    <a:pt x="640" y="332"/>
                    <a:pt x="640" y="324"/>
                  </a:cubicBezTo>
                  <a:cubicBezTo>
                    <a:pt x="640" y="316"/>
                    <a:pt x="648" y="301"/>
                    <a:pt x="648" y="293"/>
                  </a:cubicBezTo>
                  <a:cubicBezTo>
                    <a:pt x="664" y="277"/>
                    <a:pt x="687" y="269"/>
                    <a:pt x="711" y="269"/>
                  </a:cubicBezTo>
                  <a:cubicBezTo>
                    <a:pt x="719" y="261"/>
                    <a:pt x="727" y="261"/>
                    <a:pt x="735" y="261"/>
                  </a:cubicBezTo>
                  <a:cubicBezTo>
                    <a:pt x="743" y="261"/>
                    <a:pt x="751" y="253"/>
                    <a:pt x="759" y="253"/>
                  </a:cubicBezTo>
                  <a:cubicBezTo>
                    <a:pt x="790" y="253"/>
                    <a:pt x="822" y="261"/>
                    <a:pt x="838" y="285"/>
                  </a:cubicBezTo>
                  <a:cubicBezTo>
                    <a:pt x="846" y="285"/>
                    <a:pt x="861" y="293"/>
                    <a:pt x="869" y="301"/>
                  </a:cubicBezTo>
                  <a:cubicBezTo>
                    <a:pt x="901" y="324"/>
                    <a:pt x="932" y="340"/>
                    <a:pt x="948" y="372"/>
                  </a:cubicBezTo>
                  <a:cubicBezTo>
                    <a:pt x="964" y="403"/>
                    <a:pt x="996" y="419"/>
                    <a:pt x="1019" y="427"/>
                  </a:cubicBezTo>
                  <a:cubicBezTo>
                    <a:pt x="1019" y="435"/>
                    <a:pt x="1019" y="435"/>
                    <a:pt x="1027" y="435"/>
                  </a:cubicBezTo>
                  <a:cubicBezTo>
                    <a:pt x="1027" y="435"/>
                    <a:pt x="1027" y="435"/>
                    <a:pt x="1035" y="435"/>
                  </a:cubicBezTo>
                  <a:cubicBezTo>
                    <a:pt x="1043" y="435"/>
                    <a:pt x="1067" y="427"/>
                    <a:pt x="1083" y="419"/>
                  </a:cubicBezTo>
                  <a:cubicBezTo>
                    <a:pt x="1090" y="411"/>
                    <a:pt x="1099" y="403"/>
                    <a:pt x="1106" y="403"/>
                  </a:cubicBezTo>
                  <a:cubicBezTo>
                    <a:pt x="1130" y="395"/>
                    <a:pt x="1138" y="403"/>
                    <a:pt x="1146" y="427"/>
                  </a:cubicBezTo>
                  <a:cubicBezTo>
                    <a:pt x="1146" y="435"/>
                    <a:pt x="1154" y="435"/>
                    <a:pt x="1178" y="435"/>
                  </a:cubicBezTo>
                  <a:cubicBezTo>
                    <a:pt x="1185" y="435"/>
                    <a:pt x="1193" y="435"/>
                    <a:pt x="1201" y="435"/>
                  </a:cubicBezTo>
                  <a:cubicBezTo>
                    <a:pt x="1209" y="435"/>
                    <a:pt x="1217" y="435"/>
                    <a:pt x="1225" y="435"/>
                  </a:cubicBezTo>
                  <a:cubicBezTo>
                    <a:pt x="1257" y="435"/>
                    <a:pt x="1265" y="419"/>
                    <a:pt x="1296" y="372"/>
                  </a:cubicBezTo>
                  <a:cubicBezTo>
                    <a:pt x="1320" y="340"/>
                    <a:pt x="1423" y="293"/>
                    <a:pt x="1494" y="293"/>
                  </a:cubicBezTo>
                  <a:cubicBezTo>
                    <a:pt x="1502" y="293"/>
                    <a:pt x="1510" y="293"/>
                    <a:pt x="1510" y="293"/>
                  </a:cubicBezTo>
                  <a:cubicBezTo>
                    <a:pt x="1518" y="293"/>
                    <a:pt x="1525" y="293"/>
                    <a:pt x="1541" y="293"/>
                  </a:cubicBezTo>
                  <a:cubicBezTo>
                    <a:pt x="1581" y="293"/>
                    <a:pt x="1612" y="277"/>
                    <a:pt x="1628" y="261"/>
                  </a:cubicBezTo>
                  <a:cubicBezTo>
                    <a:pt x="1636" y="261"/>
                    <a:pt x="1636" y="261"/>
                    <a:pt x="1644" y="261"/>
                  </a:cubicBezTo>
                  <a:cubicBezTo>
                    <a:pt x="1644" y="253"/>
                    <a:pt x="1644" y="253"/>
                    <a:pt x="1644" y="253"/>
                  </a:cubicBezTo>
                  <a:cubicBezTo>
                    <a:pt x="1676" y="237"/>
                    <a:pt x="1707" y="222"/>
                    <a:pt x="1731" y="222"/>
                  </a:cubicBezTo>
                  <a:cubicBezTo>
                    <a:pt x="1739" y="222"/>
                    <a:pt x="1739" y="222"/>
                    <a:pt x="1739" y="222"/>
                  </a:cubicBezTo>
                  <a:cubicBezTo>
                    <a:pt x="1747" y="222"/>
                    <a:pt x="1747" y="222"/>
                    <a:pt x="1755" y="222"/>
                  </a:cubicBezTo>
                  <a:cubicBezTo>
                    <a:pt x="1755" y="229"/>
                    <a:pt x="1755" y="237"/>
                    <a:pt x="1755" y="253"/>
                  </a:cubicBezTo>
                  <a:cubicBezTo>
                    <a:pt x="1755" y="261"/>
                    <a:pt x="1755" y="269"/>
                    <a:pt x="1755" y="285"/>
                  </a:cubicBezTo>
                  <a:cubicBezTo>
                    <a:pt x="1755" y="316"/>
                    <a:pt x="1755" y="340"/>
                    <a:pt x="1763" y="348"/>
                  </a:cubicBezTo>
                  <a:cubicBezTo>
                    <a:pt x="1770" y="356"/>
                    <a:pt x="1786" y="356"/>
                    <a:pt x="1802" y="356"/>
                  </a:cubicBezTo>
                  <a:cubicBezTo>
                    <a:pt x="1810" y="356"/>
                    <a:pt x="1826" y="356"/>
                    <a:pt x="1834" y="356"/>
                  </a:cubicBezTo>
                  <a:cubicBezTo>
                    <a:pt x="1834" y="356"/>
                    <a:pt x="1842" y="356"/>
                    <a:pt x="1849" y="356"/>
                  </a:cubicBezTo>
                  <a:cubicBezTo>
                    <a:pt x="1849" y="356"/>
                    <a:pt x="1858" y="356"/>
                    <a:pt x="1865" y="356"/>
                  </a:cubicBezTo>
                  <a:cubicBezTo>
                    <a:pt x="1865" y="364"/>
                    <a:pt x="1889" y="364"/>
                    <a:pt x="1913" y="364"/>
                  </a:cubicBezTo>
                  <a:cubicBezTo>
                    <a:pt x="1921" y="364"/>
                    <a:pt x="1929" y="364"/>
                    <a:pt x="1936" y="364"/>
                  </a:cubicBezTo>
                  <a:cubicBezTo>
                    <a:pt x="1944" y="356"/>
                    <a:pt x="1968" y="348"/>
                    <a:pt x="1992" y="348"/>
                  </a:cubicBezTo>
                  <a:cubicBezTo>
                    <a:pt x="2000" y="348"/>
                    <a:pt x="2000" y="348"/>
                    <a:pt x="2008" y="348"/>
                  </a:cubicBezTo>
                  <a:cubicBezTo>
                    <a:pt x="2031" y="356"/>
                    <a:pt x="2031" y="380"/>
                    <a:pt x="2031" y="403"/>
                  </a:cubicBezTo>
                  <a:cubicBezTo>
                    <a:pt x="2031" y="411"/>
                    <a:pt x="2039" y="419"/>
                    <a:pt x="2039" y="427"/>
                  </a:cubicBezTo>
                  <a:cubicBezTo>
                    <a:pt x="2039" y="451"/>
                    <a:pt x="2047" y="451"/>
                    <a:pt x="2063" y="467"/>
                  </a:cubicBezTo>
                  <a:cubicBezTo>
                    <a:pt x="2063" y="467"/>
                    <a:pt x="2063" y="467"/>
                    <a:pt x="2071" y="467"/>
                  </a:cubicBezTo>
                  <a:cubicBezTo>
                    <a:pt x="2071" y="475"/>
                    <a:pt x="2079" y="475"/>
                    <a:pt x="2087" y="482"/>
                  </a:cubicBezTo>
                  <a:cubicBezTo>
                    <a:pt x="2102" y="498"/>
                    <a:pt x="2126" y="514"/>
                    <a:pt x="2134" y="514"/>
                  </a:cubicBezTo>
                  <a:cubicBezTo>
                    <a:pt x="2142" y="514"/>
                    <a:pt x="2142" y="514"/>
                    <a:pt x="2150" y="522"/>
                  </a:cubicBezTo>
                  <a:cubicBezTo>
                    <a:pt x="2158" y="530"/>
                    <a:pt x="2158" y="530"/>
                    <a:pt x="2166" y="538"/>
                  </a:cubicBezTo>
                  <a:cubicBezTo>
                    <a:pt x="2166" y="538"/>
                    <a:pt x="2166" y="538"/>
                    <a:pt x="2174" y="538"/>
                  </a:cubicBezTo>
                  <a:cubicBezTo>
                    <a:pt x="2174" y="538"/>
                    <a:pt x="2182" y="530"/>
                    <a:pt x="2189" y="522"/>
                  </a:cubicBezTo>
                  <a:cubicBezTo>
                    <a:pt x="2197" y="522"/>
                    <a:pt x="2197" y="514"/>
                    <a:pt x="2205" y="514"/>
                  </a:cubicBezTo>
                  <a:cubicBezTo>
                    <a:pt x="2221" y="498"/>
                    <a:pt x="2229" y="490"/>
                    <a:pt x="2237" y="490"/>
                  </a:cubicBezTo>
                  <a:cubicBezTo>
                    <a:pt x="2245" y="490"/>
                    <a:pt x="2245" y="490"/>
                    <a:pt x="2245" y="490"/>
                  </a:cubicBezTo>
                  <a:cubicBezTo>
                    <a:pt x="2253" y="490"/>
                    <a:pt x="2253" y="498"/>
                    <a:pt x="2261" y="498"/>
                  </a:cubicBezTo>
                  <a:cubicBezTo>
                    <a:pt x="2269" y="514"/>
                    <a:pt x="2269" y="538"/>
                    <a:pt x="2269" y="546"/>
                  </a:cubicBezTo>
                  <a:cubicBezTo>
                    <a:pt x="2269" y="553"/>
                    <a:pt x="2269" y="553"/>
                    <a:pt x="2261" y="553"/>
                  </a:cubicBezTo>
                  <a:cubicBezTo>
                    <a:pt x="2261" y="569"/>
                    <a:pt x="2261" y="577"/>
                    <a:pt x="2237" y="577"/>
                  </a:cubicBezTo>
                  <a:cubicBezTo>
                    <a:pt x="2237" y="577"/>
                    <a:pt x="2229" y="577"/>
                    <a:pt x="2221" y="577"/>
                  </a:cubicBezTo>
                  <a:cubicBezTo>
                    <a:pt x="2213" y="577"/>
                    <a:pt x="2205" y="577"/>
                    <a:pt x="2205" y="577"/>
                  </a:cubicBezTo>
                  <a:cubicBezTo>
                    <a:pt x="2189" y="569"/>
                    <a:pt x="2182" y="569"/>
                    <a:pt x="2166" y="569"/>
                  </a:cubicBezTo>
                  <a:cubicBezTo>
                    <a:pt x="2150" y="569"/>
                    <a:pt x="2150" y="569"/>
                    <a:pt x="2150" y="569"/>
                  </a:cubicBezTo>
                  <a:cubicBezTo>
                    <a:pt x="2150" y="577"/>
                    <a:pt x="2150" y="577"/>
                    <a:pt x="2142" y="577"/>
                  </a:cubicBezTo>
                  <a:cubicBezTo>
                    <a:pt x="2142" y="577"/>
                    <a:pt x="2142" y="577"/>
                    <a:pt x="2134" y="577"/>
                  </a:cubicBezTo>
                  <a:cubicBezTo>
                    <a:pt x="2126" y="577"/>
                    <a:pt x="2110" y="577"/>
                    <a:pt x="2095" y="577"/>
                  </a:cubicBezTo>
                  <a:cubicBezTo>
                    <a:pt x="2087" y="577"/>
                    <a:pt x="2079" y="577"/>
                    <a:pt x="2079" y="577"/>
                  </a:cubicBezTo>
                  <a:cubicBezTo>
                    <a:pt x="2071" y="577"/>
                    <a:pt x="2071" y="577"/>
                    <a:pt x="2063" y="577"/>
                  </a:cubicBezTo>
                  <a:cubicBezTo>
                    <a:pt x="2055" y="577"/>
                    <a:pt x="2039" y="577"/>
                    <a:pt x="2031" y="577"/>
                  </a:cubicBezTo>
                  <a:cubicBezTo>
                    <a:pt x="2016" y="577"/>
                    <a:pt x="2000" y="577"/>
                    <a:pt x="1992" y="577"/>
                  </a:cubicBezTo>
                  <a:cubicBezTo>
                    <a:pt x="1960" y="577"/>
                    <a:pt x="1944" y="577"/>
                    <a:pt x="1936" y="569"/>
                  </a:cubicBezTo>
                  <a:cubicBezTo>
                    <a:pt x="1921" y="562"/>
                    <a:pt x="1913" y="569"/>
                    <a:pt x="1897" y="593"/>
                  </a:cubicBezTo>
                  <a:cubicBezTo>
                    <a:pt x="1897" y="601"/>
                    <a:pt x="1889" y="609"/>
                    <a:pt x="1889" y="609"/>
                  </a:cubicBezTo>
                  <a:cubicBezTo>
                    <a:pt x="1889" y="625"/>
                    <a:pt x="1889" y="633"/>
                    <a:pt x="1873" y="640"/>
                  </a:cubicBezTo>
                  <a:cubicBezTo>
                    <a:pt x="1849" y="656"/>
                    <a:pt x="1849" y="648"/>
                    <a:pt x="1834" y="633"/>
                  </a:cubicBezTo>
                  <a:cubicBezTo>
                    <a:pt x="1826" y="625"/>
                    <a:pt x="1826" y="617"/>
                    <a:pt x="1810" y="609"/>
                  </a:cubicBezTo>
                  <a:cubicBezTo>
                    <a:pt x="1786" y="593"/>
                    <a:pt x="1778" y="585"/>
                    <a:pt x="1763" y="585"/>
                  </a:cubicBezTo>
                  <a:cubicBezTo>
                    <a:pt x="1763" y="585"/>
                    <a:pt x="1755" y="585"/>
                    <a:pt x="1747" y="585"/>
                  </a:cubicBezTo>
                  <a:cubicBezTo>
                    <a:pt x="1739" y="585"/>
                    <a:pt x="1731" y="577"/>
                    <a:pt x="1731" y="577"/>
                  </a:cubicBezTo>
                  <a:cubicBezTo>
                    <a:pt x="1715" y="577"/>
                    <a:pt x="1707" y="569"/>
                    <a:pt x="1691" y="569"/>
                  </a:cubicBezTo>
                  <a:cubicBezTo>
                    <a:pt x="1683" y="569"/>
                    <a:pt x="1676" y="569"/>
                    <a:pt x="1676" y="569"/>
                  </a:cubicBezTo>
                  <a:cubicBezTo>
                    <a:pt x="1668" y="569"/>
                    <a:pt x="1668" y="569"/>
                    <a:pt x="1660" y="569"/>
                  </a:cubicBezTo>
                  <a:cubicBezTo>
                    <a:pt x="1652" y="569"/>
                    <a:pt x="1652" y="569"/>
                    <a:pt x="1652" y="569"/>
                  </a:cubicBezTo>
                  <a:cubicBezTo>
                    <a:pt x="1644" y="569"/>
                    <a:pt x="1644" y="569"/>
                    <a:pt x="1636" y="569"/>
                  </a:cubicBezTo>
                  <a:cubicBezTo>
                    <a:pt x="1612" y="569"/>
                    <a:pt x="1605" y="577"/>
                    <a:pt x="1596" y="609"/>
                  </a:cubicBezTo>
                  <a:cubicBezTo>
                    <a:pt x="1596" y="633"/>
                    <a:pt x="1573" y="640"/>
                    <a:pt x="1541" y="640"/>
                  </a:cubicBezTo>
                  <a:cubicBezTo>
                    <a:pt x="1533" y="640"/>
                    <a:pt x="1533" y="640"/>
                    <a:pt x="1533" y="640"/>
                  </a:cubicBezTo>
                  <a:cubicBezTo>
                    <a:pt x="1518" y="640"/>
                    <a:pt x="1502" y="640"/>
                    <a:pt x="1486" y="648"/>
                  </a:cubicBezTo>
                  <a:cubicBezTo>
                    <a:pt x="1470" y="648"/>
                    <a:pt x="1454" y="656"/>
                    <a:pt x="1423" y="656"/>
                  </a:cubicBezTo>
                  <a:cubicBezTo>
                    <a:pt x="1375" y="656"/>
                    <a:pt x="1359" y="712"/>
                    <a:pt x="1359" y="735"/>
                  </a:cubicBezTo>
                  <a:cubicBezTo>
                    <a:pt x="1359" y="751"/>
                    <a:pt x="1343" y="759"/>
                    <a:pt x="1320" y="767"/>
                  </a:cubicBezTo>
                  <a:cubicBezTo>
                    <a:pt x="1320" y="775"/>
                    <a:pt x="1312" y="775"/>
                    <a:pt x="1312" y="775"/>
                  </a:cubicBezTo>
                  <a:cubicBezTo>
                    <a:pt x="1288" y="783"/>
                    <a:pt x="1288" y="799"/>
                    <a:pt x="1280" y="815"/>
                  </a:cubicBezTo>
                  <a:cubicBezTo>
                    <a:pt x="1272" y="815"/>
                    <a:pt x="1272" y="822"/>
                    <a:pt x="1272" y="822"/>
                  </a:cubicBezTo>
                  <a:cubicBezTo>
                    <a:pt x="1272" y="830"/>
                    <a:pt x="1265" y="838"/>
                    <a:pt x="1257" y="838"/>
                  </a:cubicBezTo>
                  <a:cubicBezTo>
                    <a:pt x="1249" y="838"/>
                    <a:pt x="1249" y="830"/>
                    <a:pt x="1241" y="806"/>
                  </a:cubicBezTo>
                  <a:cubicBezTo>
                    <a:pt x="1241" y="791"/>
                    <a:pt x="1249" y="783"/>
                    <a:pt x="1265" y="767"/>
                  </a:cubicBezTo>
                  <a:cubicBezTo>
                    <a:pt x="1272" y="767"/>
                    <a:pt x="1280" y="759"/>
                    <a:pt x="1288" y="759"/>
                  </a:cubicBezTo>
                  <a:cubicBezTo>
                    <a:pt x="1288" y="751"/>
                    <a:pt x="1296" y="743"/>
                    <a:pt x="1296" y="743"/>
                  </a:cubicBezTo>
                  <a:cubicBezTo>
                    <a:pt x="1296" y="735"/>
                    <a:pt x="1280" y="728"/>
                    <a:pt x="1272" y="719"/>
                  </a:cubicBezTo>
                  <a:lnTo>
                    <a:pt x="1272" y="719"/>
                  </a:lnTo>
                  <a:cubicBezTo>
                    <a:pt x="1265" y="712"/>
                    <a:pt x="1265" y="712"/>
                    <a:pt x="1265" y="712"/>
                  </a:cubicBezTo>
                  <a:cubicBezTo>
                    <a:pt x="1257" y="712"/>
                    <a:pt x="1249" y="719"/>
                    <a:pt x="1241" y="728"/>
                  </a:cubicBezTo>
                  <a:cubicBezTo>
                    <a:pt x="1241" y="735"/>
                    <a:pt x="1233" y="735"/>
                    <a:pt x="1225" y="743"/>
                  </a:cubicBezTo>
                  <a:cubicBezTo>
                    <a:pt x="1217" y="751"/>
                    <a:pt x="1217" y="759"/>
                    <a:pt x="1209" y="767"/>
                  </a:cubicBezTo>
                  <a:cubicBezTo>
                    <a:pt x="1201" y="775"/>
                    <a:pt x="1185" y="791"/>
                    <a:pt x="1170" y="799"/>
                  </a:cubicBezTo>
                  <a:lnTo>
                    <a:pt x="1162" y="806"/>
                  </a:lnTo>
                  <a:cubicBezTo>
                    <a:pt x="1146" y="806"/>
                    <a:pt x="1146" y="791"/>
                    <a:pt x="1146" y="783"/>
                  </a:cubicBezTo>
                  <a:cubicBezTo>
                    <a:pt x="1146" y="775"/>
                    <a:pt x="1146" y="767"/>
                    <a:pt x="1138" y="767"/>
                  </a:cubicBezTo>
                  <a:cubicBezTo>
                    <a:pt x="1138" y="759"/>
                    <a:pt x="1138" y="759"/>
                    <a:pt x="1138" y="759"/>
                  </a:cubicBezTo>
                  <a:cubicBezTo>
                    <a:pt x="1138" y="759"/>
                    <a:pt x="1130" y="775"/>
                    <a:pt x="1130" y="791"/>
                  </a:cubicBezTo>
                  <a:cubicBezTo>
                    <a:pt x="1130" y="806"/>
                    <a:pt x="1106" y="854"/>
                    <a:pt x="1090" y="901"/>
                  </a:cubicBezTo>
                  <a:cubicBezTo>
                    <a:pt x="1075" y="933"/>
                    <a:pt x="1059" y="973"/>
                    <a:pt x="1059" y="980"/>
                  </a:cubicBezTo>
                  <a:cubicBezTo>
                    <a:pt x="1059" y="988"/>
                    <a:pt x="1043" y="1012"/>
                    <a:pt x="1027" y="1028"/>
                  </a:cubicBezTo>
                  <a:cubicBezTo>
                    <a:pt x="1019" y="1036"/>
                    <a:pt x="1012" y="1052"/>
                    <a:pt x="1004" y="1059"/>
                  </a:cubicBezTo>
                  <a:cubicBezTo>
                    <a:pt x="996" y="1075"/>
                    <a:pt x="988" y="1091"/>
                    <a:pt x="988" y="1107"/>
                  </a:cubicBezTo>
                  <a:cubicBezTo>
                    <a:pt x="988" y="1115"/>
                    <a:pt x="988" y="1115"/>
                    <a:pt x="988" y="1115"/>
                  </a:cubicBezTo>
                  <a:lnTo>
                    <a:pt x="664" y="680"/>
                  </a:lnTo>
                  <a:lnTo>
                    <a:pt x="664" y="680"/>
                  </a:lnTo>
                  <a:cubicBezTo>
                    <a:pt x="672" y="680"/>
                    <a:pt x="679" y="688"/>
                    <a:pt x="679" y="696"/>
                  </a:cubicBezTo>
                  <a:cubicBezTo>
                    <a:pt x="687" y="704"/>
                    <a:pt x="711" y="704"/>
                    <a:pt x="727" y="704"/>
                  </a:cubicBezTo>
                  <a:cubicBezTo>
                    <a:pt x="759" y="712"/>
                    <a:pt x="790" y="712"/>
                    <a:pt x="790" y="735"/>
                  </a:cubicBezTo>
                  <a:cubicBezTo>
                    <a:pt x="790" y="743"/>
                    <a:pt x="790" y="743"/>
                    <a:pt x="790" y="743"/>
                  </a:cubicBezTo>
                  <a:cubicBezTo>
                    <a:pt x="798" y="783"/>
                    <a:pt x="798" y="791"/>
                    <a:pt x="814" y="799"/>
                  </a:cubicBezTo>
                  <a:lnTo>
                    <a:pt x="814" y="799"/>
                  </a:lnTo>
                  <a:cubicBezTo>
                    <a:pt x="838" y="799"/>
                    <a:pt x="893" y="815"/>
                    <a:pt x="893" y="893"/>
                  </a:cubicBezTo>
                  <a:cubicBezTo>
                    <a:pt x="893" y="933"/>
                    <a:pt x="885" y="957"/>
                    <a:pt x="877" y="973"/>
                  </a:cubicBezTo>
                  <a:cubicBezTo>
                    <a:pt x="877" y="973"/>
                    <a:pt x="869" y="980"/>
                    <a:pt x="877" y="980"/>
                  </a:cubicBezTo>
                  <a:cubicBezTo>
                    <a:pt x="877" y="988"/>
                    <a:pt x="885" y="988"/>
                    <a:pt x="885" y="988"/>
                  </a:cubicBezTo>
                  <a:cubicBezTo>
                    <a:pt x="893" y="988"/>
                    <a:pt x="901" y="988"/>
                    <a:pt x="909" y="988"/>
                  </a:cubicBezTo>
                  <a:cubicBezTo>
                    <a:pt x="932" y="996"/>
                    <a:pt x="948" y="996"/>
                    <a:pt x="948" y="1020"/>
                  </a:cubicBezTo>
                  <a:lnTo>
                    <a:pt x="948" y="1028"/>
                  </a:lnTo>
                  <a:cubicBezTo>
                    <a:pt x="948" y="1059"/>
                    <a:pt x="948" y="1091"/>
                    <a:pt x="972" y="1099"/>
                  </a:cubicBezTo>
                  <a:cubicBezTo>
                    <a:pt x="980" y="1099"/>
                    <a:pt x="980" y="1107"/>
                    <a:pt x="980" y="1107"/>
                  </a:cubicBezTo>
                  <a:cubicBezTo>
                    <a:pt x="980" y="1091"/>
                    <a:pt x="988" y="1075"/>
                    <a:pt x="996" y="1059"/>
                  </a:cubicBezTo>
                  <a:cubicBezTo>
                    <a:pt x="1004" y="1044"/>
                    <a:pt x="1012" y="1036"/>
                    <a:pt x="1019" y="1028"/>
                  </a:cubicBezTo>
                  <a:cubicBezTo>
                    <a:pt x="1035" y="1004"/>
                    <a:pt x="1051" y="988"/>
                    <a:pt x="1051" y="980"/>
                  </a:cubicBezTo>
                  <a:cubicBezTo>
                    <a:pt x="1051" y="973"/>
                    <a:pt x="1059" y="941"/>
                    <a:pt x="1083" y="893"/>
                  </a:cubicBezTo>
                  <a:cubicBezTo>
                    <a:pt x="1099" y="854"/>
                    <a:pt x="1122" y="806"/>
                    <a:pt x="1122" y="791"/>
                  </a:cubicBezTo>
                  <a:cubicBezTo>
                    <a:pt x="1122" y="775"/>
                    <a:pt x="1122" y="751"/>
                    <a:pt x="1138" y="751"/>
                  </a:cubicBezTo>
                  <a:lnTo>
                    <a:pt x="1146" y="759"/>
                  </a:lnTo>
                  <a:cubicBezTo>
                    <a:pt x="1146" y="767"/>
                    <a:pt x="1154" y="775"/>
                    <a:pt x="1154" y="783"/>
                  </a:cubicBezTo>
                  <a:cubicBezTo>
                    <a:pt x="1154" y="791"/>
                    <a:pt x="1154" y="799"/>
                    <a:pt x="1162" y="799"/>
                  </a:cubicBezTo>
                  <a:cubicBezTo>
                    <a:pt x="1162" y="799"/>
                    <a:pt x="1162" y="799"/>
                    <a:pt x="1170" y="791"/>
                  </a:cubicBezTo>
                  <a:cubicBezTo>
                    <a:pt x="1185" y="783"/>
                    <a:pt x="1193" y="775"/>
                    <a:pt x="1201" y="759"/>
                  </a:cubicBezTo>
                  <a:cubicBezTo>
                    <a:pt x="1209" y="751"/>
                    <a:pt x="1217" y="743"/>
                    <a:pt x="1225" y="735"/>
                  </a:cubicBezTo>
                  <a:cubicBezTo>
                    <a:pt x="1233" y="735"/>
                    <a:pt x="1233" y="728"/>
                    <a:pt x="1241" y="719"/>
                  </a:cubicBezTo>
                  <a:cubicBezTo>
                    <a:pt x="1249" y="712"/>
                    <a:pt x="1257" y="704"/>
                    <a:pt x="1265" y="704"/>
                  </a:cubicBezTo>
                  <a:cubicBezTo>
                    <a:pt x="1265" y="704"/>
                    <a:pt x="1272" y="704"/>
                    <a:pt x="1272" y="712"/>
                  </a:cubicBezTo>
                  <a:lnTo>
                    <a:pt x="1280" y="712"/>
                  </a:lnTo>
                  <a:cubicBezTo>
                    <a:pt x="1288" y="728"/>
                    <a:pt x="1296" y="735"/>
                    <a:pt x="1296" y="743"/>
                  </a:cubicBezTo>
                  <a:cubicBezTo>
                    <a:pt x="1296" y="751"/>
                    <a:pt x="1296" y="751"/>
                    <a:pt x="1288" y="759"/>
                  </a:cubicBezTo>
                  <a:cubicBezTo>
                    <a:pt x="1280" y="767"/>
                    <a:pt x="1280" y="775"/>
                    <a:pt x="1272" y="775"/>
                  </a:cubicBezTo>
                  <a:cubicBezTo>
                    <a:pt x="1257" y="791"/>
                    <a:pt x="1249" y="799"/>
                    <a:pt x="1249" y="806"/>
                  </a:cubicBezTo>
                  <a:cubicBezTo>
                    <a:pt x="1257" y="822"/>
                    <a:pt x="1257" y="830"/>
                    <a:pt x="1257" y="830"/>
                  </a:cubicBezTo>
                  <a:cubicBezTo>
                    <a:pt x="1265" y="830"/>
                    <a:pt x="1265" y="822"/>
                    <a:pt x="1265" y="822"/>
                  </a:cubicBezTo>
                  <a:cubicBezTo>
                    <a:pt x="1265" y="815"/>
                    <a:pt x="1272" y="815"/>
                    <a:pt x="1272" y="806"/>
                  </a:cubicBezTo>
                  <a:cubicBezTo>
                    <a:pt x="1280" y="791"/>
                    <a:pt x="1288" y="783"/>
                    <a:pt x="1304" y="767"/>
                  </a:cubicBezTo>
                  <a:cubicBezTo>
                    <a:pt x="1312" y="767"/>
                    <a:pt x="1312" y="767"/>
                    <a:pt x="1320" y="759"/>
                  </a:cubicBezTo>
                  <a:cubicBezTo>
                    <a:pt x="1336" y="751"/>
                    <a:pt x="1359" y="743"/>
                    <a:pt x="1359" y="735"/>
                  </a:cubicBezTo>
                  <a:cubicBezTo>
                    <a:pt x="1359" y="712"/>
                    <a:pt x="1367" y="656"/>
                    <a:pt x="1423" y="648"/>
                  </a:cubicBezTo>
                  <a:cubicBezTo>
                    <a:pt x="1454" y="648"/>
                    <a:pt x="1470" y="640"/>
                    <a:pt x="1486" y="640"/>
                  </a:cubicBezTo>
                  <a:cubicBezTo>
                    <a:pt x="1502" y="640"/>
                    <a:pt x="1510" y="633"/>
                    <a:pt x="1533" y="633"/>
                  </a:cubicBezTo>
                  <a:cubicBezTo>
                    <a:pt x="1541" y="633"/>
                    <a:pt x="1541" y="633"/>
                    <a:pt x="1541" y="633"/>
                  </a:cubicBezTo>
                  <a:cubicBezTo>
                    <a:pt x="1573" y="633"/>
                    <a:pt x="1589" y="633"/>
                    <a:pt x="1589" y="601"/>
                  </a:cubicBezTo>
                  <a:cubicBezTo>
                    <a:pt x="1596" y="577"/>
                    <a:pt x="1605" y="562"/>
                    <a:pt x="1636" y="562"/>
                  </a:cubicBezTo>
                  <a:cubicBezTo>
                    <a:pt x="1644" y="562"/>
                    <a:pt x="1652" y="562"/>
                    <a:pt x="1652" y="562"/>
                  </a:cubicBezTo>
                  <a:cubicBezTo>
                    <a:pt x="1652" y="562"/>
                    <a:pt x="1652" y="562"/>
                    <a:pt x="1660" y="562"/>
                  </a:cubicBezTo>
                  <a:cubicBezTo>
                    <a:pt x="1668" y="562"/>
                    <a:pt x="1668" y="562"/>
                    <a:pt x="1676" y="562"/>
                  </a:cubicBezTo>
                  <a:cubicBezTo>
                    <a:pt x="1676" y="562"/>
                    <a:pt x="1683" y="562"/>
                    <a:pt x="1691" y="562"/>
                  </a:cubicBezTo>
                  <a:cubicBezTo>
                    <a:pt x="1707" y="562"/>
                    <a:pt x="1715" y="569"/>
                    <a:pt x="1731" y="569"/>
                  </a:cubicBezTo>
                  <a:cubicBezTo>
                    <a:pt x="1739" y="569"/>
                    <a:pt x="1739" y="577"/>
                    <a:pt x="1747" y="577"/>
                  </a:cubicBezTo>
                  <a:cubicBezTo>
                    <a:pt x="1755" y="577"/>
                    <a:pt x="1763" y="577"/>
                    <a:pt x="1763" y="577"/>
                  </a:cubicBezTo>
                  <a:cubicBezTo>
                    <a:pt x="1778" y="585"/>
                    <a:pt x="1786" y="585"/>
                    <a:pt x="1818" y="601"/>
                  </a:cubicBezTo>
                  <a:cubicBezTo>
                    <a:pt x="1826" y="617"/>
                    <a:pt x="1834" y="625"/>
                    <a:pt x="1842" y="625"/>
                  </a:cubicBezTo>
                  <a:cubicBezTo>
                    <a:pt x="1849" y="640"/>
                    <a:pt x="1849" y="640"/>
                    <a:pt x="1858" y="640"/>
                  </a:cubicBezTo>
                  <a:cubicBezTo>
                    <a:pt x="1858" y="640"/>
                    <a:pt x="1865" y="640"/>
                    <a:pt x="1873" y="640"/>
                  </a:cubicBezTo>
                  <a:cubicBezTo>
                    <a:pt x="1881" y="633"/>
                    <a:pt x="1881" y="625"/>
                    <a:pt x="1889" y="609"/>
                  </a:cubicBezTo>
                  <a:cubicBezTo>
                    <a:pt x="1889" y="601"/>
                    <a:pt x="1889" y="593"/>
                    <a:pt x="1889" y="585"/>
                  </a:cubicBezTo>
                  <a:cubicBezTo>
                    <a:pt x="1905" y="562"/>
                    <a:pt x="1921" y="553"/>
                    <a:pt x="1944" y="569"/>
                  </a:cubicBezTo>
                  <a:cubicBezTo>
                    <a:pt x="1952" y="569"/>
                    <a:pt x="1984" y="569"/>
                    <a:pt x="1992" y="569"/>
                  </a:cubicBezTo>
                  <a:cubicBezTo>
                    <a:pt x="2000" y="569"/>
                    <a:pt x="2016" y="569"/>
                    <a:pt x="2031" y="569"/>
                  </a:cubicBezTo>
                  <a:cubicBezTo>
                    <a:pt x="2039" y="569"/>
                    <a:pt x="2055" y="569"/>
                    <a:pt x="2063" y="569"/>
                  </a:cubicBezTo>
                  <a:cubicBezTo>
                    <a:pt x="2071" y="569"/>
                    <a:pt x="2071" y="569"/>
                    <a:pt x="2079" y="569"/>
                  </a:cubicBezTo>
                  <a:cubicBezTo>
                    <a:pt x="2079" y="569"/>
                    <a:pt x="2087" y="569"/>
                    <a:pt x="2095" y="569"/>
                  </a:cubicBezTo>
                  <a:cubicBezTo>
                    <a:pt x="2110" y="569"/>
                    <a:pt x="2126" y="569"/>
                    <a:pt x="2134" y="569"/>
                  </a:cubicBezTo>
                  <a:cubicBezTo>
                    <a:pt x="2142" y="569"/>
                    <a:pt x="2142" y="569"/>
                    <a:pt x="2142" y="569"/>
                  </a:cubicBezTo>
                  <a:cubicBezTo>
                    <a:pt x="2142" y="562"/>
                    <a:pt x="2150" y="562"/>
                    <a:pt x="2166" y="562"/>
                  </a:cubicBezTo>
                  <a:cubicBezTo>
                    <a:pt x="2182" y="562"/>
                    <a:pt x="2189" y="562"/>
                    <a:pt x="2205" y="569"/>
                  </a:cubicBezTo>
                  <a:cubicBezTo>
                    <a:pt x="2205" y="569"/>
                    <a:pt x="2213" y="569"/>
                    <a:pt x="2229" y="569"/>
                  </a:cubicBezTo>
                  <a:lnTo>
                    <a:pt x="2237" y="569"/>
                  </a:lnTo>
                  <a:cubicBezTo>
                    <a:pt x="2253" y="569"/>
                    <a:pt x="2253" y="562"/>
                    <a:pt x="2261" y="553"/>
                  </a:cubicBezTo>
                  <a:lnTo>
                    <a:pt x="2261" y="546"/>
                  </a:lnTo>
                  <a:cubicBezTo>
                    <a:pt x="2261" y="538"/>
                    <a:pt x="2261" y="514"/>
                    <a:pt x="2253" y="506"/>
                  </a:cubicBezTo>
                  <a:cubicBezTo>
                    <a:pt x="2253" y="498"/>
                    <a:pt x="2245" y="498"/>
                    <a:pt x="2245" y="498"/>
                  </a:cubicBezTo>
                  <a:cubicBezTo>
                    <a:pt x="2229" y="498"/>
                    <a:pt x="2229" y="498"/>
                    <a:pt x="2205" y="514"/>
                  </a:cubicBezTo>
                  <a:cubicBezTo>
                    <a:pt x="2205" y="522"/>
                    <a:pt x="2197" y="530"/>
                    <a:pt x="2197" y="530"/>
                  </a:cubicBezTo>
                  <a:cubicBezTo>
                    <a:pt x="2189" y="538"/>
                    <a:pt x="2182" y="546"/>
                    <a:pt x="2174" y="546"/>
                  </a:cubicBezTo>
                  <a:cubicBezTo>
                    <a:pt x="2166" y="546"/>
                    <a:pt x="2166" y="546"/>
                    <a:pt x="2158" y="538"/>
                  </a:cubicBezTo>
                  <a:cubicBezTo>
                    <a:pt x="2150" y="538"/>
                    <a:pt x="2150" y="530"/>
                    <a:pt x="2142" y="530"/>
                  </a:cubicBezTo>
                  <a:cubicBezTo>
                    <a:pt x="2142" y="522"/>
                    <a:pt x="2134" y="522"/>
                    <a:pt x="2134" y="522"/>
                  </a:cubicBezTo>
                  <a:cubicBezTo>
                    <a:pt x="2126" y="522"/>
                    <a:pt x="2102" y="506"/>
                    <a:pt x="2079" y="490"/>
                  </a:cubicBezTo>
                  <a:cubicBezTo>
                    <a:pt x="2079" y="482"/>
                    <a:pt x="2071" y="482"/>
                    <a:pt x="2063" y="475"/>
                  </a:cubicBezTo>
                  <a:cubicBezTo>
                    <a:pt x="2063" y="475"/>
                    <a:pt x="2063" y="475"/>
                    <a:pt x="2055" y="467"/>
                  </a:cubicBezTo>
                  <a:cubicBezTo>
                    <a:pt x="2039" y="459"/>
                    <a:pt x="2031" y="451"/>
                    <a:pt x="2031" y="427"/>
                  </a:cubicBezTo>
                  <a:cubicBezTo>
                    <a:pt x="2031" y="419"/>
                    <a:pt x="2031" y="411"/>
                    <a:pt x="2023" y="403"/>
                  </a:cubicBezTo>
                  <a:cubicBezTo>
                    <a:pt x="2023" y="380"/>
                    <a:pt x="2023" y="356"/>
                    <a:pt x="2008" y="356"/>
                  </a:cubicBezTo>
                  <a:cubicBezTo>
                    <a:pt x="2000" y="356"/>
                    <a:pt x="2000" y="356"/>
                    <a:pt x="1992" y="356"/>
                  </a:cubicBezTo>
                  <a:cubicBezTo>
                    <a:pt x="1968" y="356"/>
                    <a:pt x="1952" y="364"/>
                    <a:pt x="1936" y="372"/>
                  </a:cubicBezTo>
                  <a:cubicBezTo>
                    <a:pt x="1929" y="372"/>
                    <a:pt x="1921" y="372"/>
                    <a:pt x="1913" y="372"/>
                  </a:cubicBezTo>
                  <a:cubicBezTo>
                    <a:pt x="1889" y="372"/>
                    <a:pt x="1865" y="372"/>
                    <a:pt x="1858" y="364"/>
                  </a:cubicBezTo>
                  <a:cubicBezTo>
                    <a:pt x="1858" y="364"/>
                    <a:pt x="1849" y="364"/>
                    <a:pt x="1834" y="364"/>
                  </a:cubicBezTo>
                  <a:cubicBezTo>
                    <a:pt x="1826" y="364"/>
                    <a:pt x="1810" y="364"/>
                    <a:pt x="1802" y="364"/>
                  </a:cubicBezTo>
                  <a:cubicBezTo>
                    <a:pt x="1778" y="364"/>
                    <a:pt x="1770" y="356"/>
                    <a:pt x="1763" y="348"/>
                  </a:cubicBezTo>
                  <a:cubicBezTo>
                    <a:pt x="1747" y="340"/>
                    <a:pt x="1747" y="324"/>
                    <a:pt x="1747" y="285"/>
                  </a:cubicBezTo>
                  <a:cubicBezTo>
                    <a:pt x="1747" y="269"/>
                    <a:pt x="1747" y="261"/>
                    <a:pt x="1747" y="245"/>
                  </a:cubicBezTo>
                  <a:cubicBezTo>
                    <a:pt x="1747" y="237"/>
                    <a:pt x="1747" y="229"/>
                    <a:pt x="1747" y="229"/>
                  </a:cubicBezTo>
                  <a:cubicBezTo>
                    <a:pt x="1747" y="229"/>
                    <a:pt x="1739" y="229"/>
                    <a:pt x="1731" y="229"/>
                  </a:cubicBezTo>
                  <a:cubicBezTo>
                    <a:pt x="1707" y="229"/>
                    <a:pt x="1676" y="245"/>
                    <a:pt x="1652" y="261"/>
                  </a:cubicBezTo>
                  <a:cubicBezTo>
                    <a:pt x="1644" y="261"/>
                    <a:pt x="1644" y="261"/>
                    <a:pt x="1644" y="261"/>
                  </a:cubicBezTo>
                  <a:cubicBezTo>
                    <a:pt x="1644" y="269"/>
                    <a:pt x="1636" y="269"/>
                    <a:pt x="1636" y="269"/>
                  </a:cubicBezTo>
                  <a:cubicBezTo>
                    <a:pt x="1612" y="285"/>
                    <a:pt x="1581" y="301"/>
                    <a:pt x="1541" y="301"/>
                  </a:cubicBezTo>
                  <a:cubicBezTo>
                    <a:pt x="1525" y="301"/>
                    <a:pt x="1518" y="301"/>
                    <a:pt x="1510" y="301"/>
                  </a:cubicBezTo>
                  <a:cubicBezTo>
                    <a:pt x="1510" y="301"/>
                    <a:pt x="1502" y="293"/>
                    <a:pt x="1494" y="293"/>
                  </a:cubicBezTo>
                  <a:cubicBezTo>
                    <a:pt x="1423" y="293"/>
                    <a:pt x="1328" y="340"/>
                    <a:pt x="1304" y="380"/>
                  </a:cubicBezTo>
                  <a:cubicBezTo>
                    <a:pt x="1272" y="419"/>
                    <a:pt x="1257" y="443"/>
                    <a:pt x="1225" y="443"/>
                  </a:cubicBezTo>
                  <a:cubicBezTo>
                    <a:pt x="1217" y="443"/>
                    <a:pt x="1209" y="443"/>
                    <a:pt x="1201" y="443"/>
                  </a:cubicBezTo>
                  <a:cubicBezTo>
                    <a:pt x="1193" y="443"/>
                    <a:pt x="1185" y="443"/>
                    <a:pt x="1178" y="443"/>
                  </a:cubicBezTo>
                  <a:cubicBezTo>
                    <a:pt x="1154" y="443"/>
                    <a:pt x="1138" y="443"/>
                    <a:pt x="1138" y="427"/>
                  </a:cubicBezTo>
                  <a:cubicBezTo>
                    <a:pt x="1138" y="411"/>
                    <a:pt x="1130" y="403"/>
                    <a:pt x="1122" y="403"/>
                  </a:cubicBezTo>
                  <a:cubicBezTo>
                    <a:pt x="1114" y="403"/>
                    <a:pt x="1114" y="403"/>
                    <a:pt x="1106" y="411"/>
                  </a:cubicBezTo>
                  <a:cubicBezTo>
                    <a:pt x="1099" y="411"/>
                    <a:pt x="1090" y="419"/>
                    <a:pt x="1083" y="419"/>
                  </a:cubicBezTo>
                  <a:cubicBezTo>
                    <a:pt x="1067" y="435"/>
                    <a:pt x="1051" y="443"/>
                    <a:pt x="1035" y="443"/>
                  </a:cubicBezTo>
                  <a:cubicBezTo>
                    <a:pt x="1027" y="443"/>
                    <a:pt x="1027" y="443"/>
                    <a:pt x="1019" y="443"/>
                  </a:cubicBezTo>
                  <a:cubicBezTo>
                    <a:pt x="1019" y="443"/>
                    <a:pt x="1019" y="435"/>
                    <a:pt x="1012" y="435"/>
                  </a:cubicBezTo>
                  <a:cubicBezTo>
                    <a:pt x="988" y="427"/>
                    <a:pt x="956" y="411"/>
                    <a:pt x="940" y="372"/>
                  </a:cubicBezTo>
                  <a:cubicBezTo>
                    <a:pt x="925" y="348"/>
                    <a:pt x="893" y="324"/>
                    <a:pt x="869" y="309"/>
                  </a:cubicBezTo>
                  <a:cubicBezTo>
                    <a:pt x="853" y="301"/>
                    <a:pt x="846" y="293"/>
                    <a:pt x="838" y="285"/>
                  </a:cubicBezTo>
                  <a:cubicBezTo>
                    <a:pt x="822" y="269"/>
                    <a:pt x="782" y="261"/>
                    <a:pt x="759" y="261"/>
                  </a:cubicBezTo>
                  <a:cubicBezTo>
                    <a:pt x="751" y="261"/>
                    <a:pt x="743" y="261"/>
                    <a:pt x="735" y="269"/>
                  </a:cubicBezTo>
                  <a:cubicBezTo>
                    <a:pt x="727" y="269"/>
                    <a:pt x="719" y="269"/>
                    <a:pt x="711" y="277"/>
                  </a:cubicBezTo>
                  <a:cubicBezTo>
                    <a:pt x="687" y="277"/>
                    <a:pt x="664" y="285"/>
                    <a:pt x="656" y="301"/>
                  </a:cubicBezTo>
                  <a:cubicBezTo>
                    <a:pt x="656" y="309"/>
                    <a:pt x="648" y="316"/>
                    <a:pt x="648" y="324"/>
                  </a:cubicBezTo>
                  <a:cubicBezTo>
                    <a:pt x="640" y="340"/>
                    <a:pt x="640" y="348"/>
                    <a:pt x="632" y="348"/>
                  </a:cubicBezTo>
                  <a:cubicBezTo>
                    <a:pt x="632" y="348"/>
                    <a:pt x="624" y="340"/>
                    <a:pt x="624" y="332"/>
                  </a:cubicBezTo>
                  <a:cubicBezTo>
                    <a:pt x="624" y="324"/>
                    <a:pt x="624" y="316"/>
                    <a:pt x="616" y="309"/>
                  </a:cubicBezTo>
                  <a:cubicBezTo>
                    <a:pt x="616" y="293"/>
                    <a:pt x="608" y="269"/>
                    <a:pt x="624" y="245"/>
                  </a:cubicBezTo>
                  <a:cubicBezTo>
                    <a:pt x="640" y="229"/>
                    <a:pt x="648" y="214"/>
                    <a:pt x="656" y="198"/>
                  </a:cubicBezTo>
                  <a:cubicBezTo>
                    <a:pt x="672" y="174"/>
                    <a:pt x="679" y="150"/>
                    <a:pt x="703" y="135"/>
                  </a:cubicBezTo>
                  <a:cubicBezTo>
                    <a:pt x="727" y="111"/>
                    <a:pt x="735" y="87"/>
                    <a:pt x="751" y="79"/>
                  </a:cubicBezTo>
                  <a:cubicBezTo>
                    <a:pt x="751" y="71"/>
                    <a:pt x="759" y="63"/>
                    <a:pt x="759" y="56"/>
                  </a:cubicBezTo>
                  <a:lnTo>
                    <a:pt x="766" y="56"/>
                  </a:lnTo>
                  <a:cubicBezTo>
                    <a:pt x="766" y="48"/>
                    <a:pt x="774" y="48"/>
                    <a:pt x="798" y="40"/>
                  </a:cubicBezTo>
                  <a:cubicBezTo>
                    <a:pt x="814" y="40"/>
                    <a:pt x="830" y="40"/>
                    <a:pt x="830" y="32"/>
                  </a:cubicBezTo>
                  <a:cubicBezTo>
                    <a:pt x="830" y="24"/>
                    <a:pt x="830" y="24"/>
                    <a:pt x="822" y="16"/>
                  </a:cubicBezTo>
                  <a:cubicBezTo>
                    <a:pt x="814" y="8"/>
                    <a:pt x="790" y="8"/>
                    <a:pt x="766" y="8"/>
                  </a:cubicBezTo>
                  <a:cubicBezTo>
                    <a:pt x="727" y="8"/>
                    <a:pt x="695" y="16"/>
                    <a:pt x="679" y="24"/>
                  </a:cubicBezTo>
                  <a:cubicBezTo>
                    <a:pt x="672" y="32"/>
                    <a:pt x="672" y="32"/>
                    <a:pt x="672" y="32"/>
                  </a:cubicBezTo>
                  <a:cubicBezTo>
                    <a:pt x="640" y="56"/>
                    <a:pt x="593" y="79"/>
                    <a:pt x="577" y="111"/>
                  </a:cubicBezTo>
                  <a:cubicBezTo>
                    <a:pt x="569" y="127"/>
                    <a:pt x="569" y="142"/>
                    <a:pt x="561" y="150"/>
                  </a:cubicBezTo>
                  <a:cubicBezTo>
                    <a:pt x="561" y="158"/>
                    <a:pt x="561" y="166"/>
                    <a:pt x="561" y="174"/>
                  </a:cubicBezTo>
                  <a:cubicBezTo>
                    <a:pt x="553" y="174"/>
                    <a:pt x="553" y="182"/>
                    <a:pt x="545" y="182"/>
                  </a:cubicBezTo>
                  <a:cubicBezTo>
                    <a:pt x="545" y="182"/>
                    <a:pt x="537" y="174"/>
                    <a:pt x="537" y="158"/>
                  </a:cubicBezTo>
                  <a:cubicBezTo>
                    <a:pt x="529" y="158"/>
                    <a:pt x="529" y="150"/>
                    <a:pt x="529" y="150"/>
                  </a:cubicBezTo>
                  <a:lnTo>
                    <a:pt x="529" y="142"/>
                  </a:lnTo>
                  <a:cubicBezTo>
                    <a:pt x="529" y="142"/>
                    <a:pt x="529" y="150"/>
                    <a:pt x="521" y="150"/>
                  </a:cubicBezTo>
                  <a:cubicBezTo>
                    <a:pt x="521" y="158"/>
                    <a:pt x="513" y="166"/>
                    <a:pt x="506" y="174"/>
                  </a:cubicBezTo>
                  <a:cubicBezTo>
                    <a:pt x="490" y="190"/>
                    <a:pt x="482" y="206"/>
                    <a:pt x="474" y="214"/>
                  </a:cubicBezTo>
                  <a:cubicBezTo>
                    <a:pt x="466" y="222"/>
                    <a:pt x="466" y="229"/>
                    <a:pt x="466" y="229"/>
                  </a:cubicBezTo>
                  <a:cubicBezTo>
                    <a:pt x="466" y="237"/>
                    <a:pt x="466" y="245"/>
                    <a:pt x="442" y="261"/>
                  </a:cubicBezTo>
                  <a:cubicBezTo>
                    <a:pt x="435" y="261"/>
                    <a:pt x="426" y="261"/>
                    <a:pt x="426" y="269"/>
                  </a:cubicBezTo>
                  <a:cubicBezTo>
                    <a:pt x="387" y="285"/>
                    <a:pt x="355" y="301"/>
                    <a:pt x="332" y="324"/>
                  </a:cubicBezTo>
                  <a:cubicBezTo>
                    <a:pt x="324" y="324"/>
                    <a:pt x="324" y="332"/>
                    <a:pt x="316" y="332"/>
                  </a:cubicBezTo>
                  <a:cubicBezTo>
                    <a:pt x="300" y="348"/>
                    <a:pt x="300" y="348"/>
                    <a:pt x="284" y="348"/>
                  </a:cubicBezTo>
                  <a:lnTo>
                    <a:pt x="276" y="348"/>
                  </a:lnTo>
                  <a:cubicBezTo>
                    <a:pt x="268" y="348"/>
                    <a:pt x="268" y="348"/>
                    <a:pt x="260" y="348"/>
                  </a:cubicBezTo>
                  <a:cubicBezTo>
                    <a:pt x="237" y="348"/>
                    <a:pt x="221" y="348"/>
                    <a:pt x="205" y="356"/>
                  </a:cubicBezTo>
                  <a:cubicBezTo>
                    <a:pt x="182" y="372"/>
                    <a:pt x="110" y="411"/>
                    <a:pt x="87" y="451"/>
                  </a:cubicBezTo>
                  <a:cubicBezTo>
                    <a:pt x="63" y="482"/>
                    <a:pt x="47" y="490"/>
                    <a:pt x="15" y="490"/>
                  </a:cubicBezTo>
                  <a:cubicBezTo>
                    <a:pt x="23" y="498"/>
                    <a:pt x="31" y="506"/>
                    <a:pt x="31" y="506"/>
                  </a:cubicBezTo>
                  <a:cubicBezTo>
                    <a:pt x="55" y="522"/>
                    <a:pt x="79" y="553"/>
                    <a:pt x="87" y="569"/>
                  </a:cubicBezTo>
                  <a:cubicBezTo>
                    <a:pt x="95" y="577"/>
                    <a:pt x="95" y="585"/>
                    <a:pt x="102" y="585"/>
                  </a:cubicBezTo>
                  <a:lnTo>
                    <a:pt x="102" y="585"/>
                  </a:lnTo>
                  <a:cubicBezTo>
                    <a:pt x="110" y="601"/>
                    <a:pt x="126" y="625"/>
                    <a:pt x="197" y="625"/>
                  </a:cubicBezTo>
                  <a:cubicBezTo>
                    <a:pt x="268" y="625"/>
                    <a:pt x="466" y="640"/>
                    <a:pt x="506" y="680"/>
                  </a:cubicBezTo>
                  <a:cubicBezTo>
                    <a:pt x="506" y="680"/>
                    <a:pt x="513" y="688"/>
                    <a:pt x="513" y="696"/>
                  </a:cubicBezTo>
                  <a:cubicBezTo>
                    <a:pt x="529" y="704"/>
                    <a:pt x="537" y="712"/>
                    <a:pt x="553" y="712"/>
                  </a:cubicBezTo>
                  <a:cubicBezTo>
                    <a:pt x="561" y="712"/>
                    <a:pt x="569" y="712"/>
                    <a:pt x="585" y="704"/>
                  </a:cubicBezTo>
                  <a:cubicBezTo>
                    <a:pt x="600" y="704"/>
                    <a:pt x="616" y="696"/>
                    <a:pt x="632" y="696"/>
                  </a:cubicBezTo>
                  <a:cubicBezTo>
                    <a:pt x="640" y="688"/>
                    <a:pt x="648" y="680"/>
                    <a:pt x="664" y="680"/>
                  </a:cubicBezTo>
                  <a:lnTo>
                    <a:pt x="988" y="1115"/>
                  </a:lnTo>
                </a:path>
              </a:pathLst>
            </a:custGeom>
            <a:grpFill/>
            <a:ln>
              <a:solidFill>
                <a:schemeClr val="bg1"/>
              </a:solidFill>
            </a:ln>
            <a:effectLst/>
          </p:spPr>
          <p:txBody>
            <a:bodyPr wrap="none" anchor="ctr"/>
            <a:lstStyle/>
            <a:p>
              <a:endParaRPr lang="en-US" sz="900"/>
            </a:p>
          </p:txBody>
        </p:sp>
        <p:sp>
          <p:nvSpPr>
            <p:cNvPr id="75" name="Freeform 668"/>
            <p:cNvSpPr>
              <a:spLocks noChangeArrowheads="1"/>
            </p:cNvSpPr>
            <p:nvPr/>
          </p:nvSpPr>
          <p:spPr bwMode="auto">
            <a:xfrm>
              <a:off x="12900220" y="4159834"/>
              <a:ext cx="1036730" cy="1097032"/>
            </a:xfrm>
            <a:custGeom>
              <a:avLst/>
              <a:gdLst>
                <a:gd name="T0" fmla="*/ 538 w 1970"/>
                <a:gd name="T1" fmla="*/ 48 h 2088"/>
                <a:gd name="T2" fmla="*/ 332 w 1970"/>
                <a:gd name="T3" fmla="*/ 143 h 2088"/>
                <a:gd name="T4" fmla="*/ 245 w 1970"/>
                <a:gd name="T5" fmla="*/ 111 h 2088"/>
                <a:gd name="T6" fmla="*/ 174 w 1970"/>
                <a:gd name="T7" fmla="*/ 182 h 2088"/>
                <a:gd name="T8" fmla="*/ 206 w 1970"/>
                <a:gd name="T9" fmla="*/ 395 h 2088"/>
                <a:gd name="T10" fmla="*/ 32 w 1970"/>
                <a:gd name="T11" fmla="*/ 585 h 2088"/>
                <a:gd name="T12" fmla="*/ 32 w 1970"/>
                <a:gd name="T13" fmla="*/ 688 h 2088"/>
                <a:gd name="T14" fmla="*/ 71 w 1970"/>
                <a:gd name="T15" fmla="*/ 815 h 2088"/>
                <a:gd name="T16" fmla="*/ 64 w 1970"/>
                <a:gd name="T17" fmla="*/ 917 h 2088"/>
                <a:gd name="T18" fmla="*/ 55 w 1970"/>
                <a:gd name="T19" fmla="*/ 965 h 2088"/>
                <a:gd name="T20" fmla="*/ 87 w 1970"/>
                <a:gd name="T21" fmla="*/ 1091 h 2088"/>
                <a:gd name="T22" fmla="*/ 237 w 1970"/>
                <a:gd name="T23" fmla="*/ 1194 h 2088"/>
                <a:gd name="T24" fmla="*/ 348 w 1970"/>
                <a:gd name="T25" fmla="*/ 1233 h 2088"/>
                <a:gd name="T26" fmla="*/ 601 w 1970"/>
                <a:gd name="T27" fmla="*/ 1518 h 2088"/>
                <a:gd name="T28" fmla="*/ 625 w 1970"/>
                <a:gd name="T29" fmla="*/ 1629 h 2088"/>
                <a:gd name="T30" fmla="*/ 664 w 1970"/>
                <a:gd name="T31" fmla="*/ 1708 h 2088"/>
                <a:gd name="T32" fmla="*/ 664 w 1970"/>
                <a:gd name="T33" fmla="*/ 1874 h 2088"/>
                <a:gd name="T34" fmla="*/ 704 w 1970"/>
                <a:gd name="T35" fmla="*/ 1945 h 2088"/>
                <a:gd name="T36" fmla="*/ 735 w 1970"/>
                <a:gd name="T37" fmla="*/ 2008 h 2088"/>
                <a:gd name="T38" fmla="*/ 838 w 1970"/>
                <a:gd name="T39" fmla="*/ 2048 h 2088"/>
                <a:gd name="T40" fmla="*/ 1803 w 1970"/>
                <a:gd name="T41" fmla="*/ 1803 h 2088"/>
                <a:gd name="T42" fmla="*/ 1795 w 1970"/>
                <a:gd name="T43" fmla="*/ 1486 h 2088"/>
                <a:gd name="T44" fmla="*/ 1850 w 1970"/>
                <a:gd name="T45" fmla="*/ 1170 h 2088"/>
                <a:gd name="T46" fmla="*/ 1889 w 1970"/>
                <a:gd name="T47" fmla="*/ 917 h 2088"/>
                <a:gd name="T48" fmla="*/ 1929 w 1970"/>
                <a:gd name="T49" fmla="*/ 806 h 2088"/>
                <a:gd name="T50" fmla="*/ 1961 w 1970"/>
                <a:gd name="T51" fmla="*/ 712 h 2088"/>
                <a:gd name="T52" fmla="*/ 1961 w 1970"/>
                <a:gd name="T53" fmla="*/ 672 h 2088"/>
                <a:gd name="T54" fmla="*/ 1882 w 1970"/>
                <a:gd name="T55" fmla="*/ 783 h 2088"/>
                <a:gd name="T56" fmla="*/ 1850 w 1970"/>
                <a:gd name="T57" fmla="*/ 886 h 2088"/>
                <a:gd name="T58" fmla="*/ 1818 w 1970"/>
                <a:gd name="T59" fmla="*/ 886 h 2088"/>
                <a:gd name="T60" fmla="*/ 1771 w 1970"/>
                <a:gd name="T61" fmla="*/ 965 h 2088"/>
                <a:gd name="T62" fmla="*/ 1692 w 1970"/>
                <a:gd name="T63" fmla="*/ 1052 h 2088"/>
                <a:gd name="T64" fmla="*/ 1668 w 1970"/>
                <a:gd name="T65" fmla="*/ 1052 h 2088"/>
                <a:gd name="T66" fmla="*/ 1716 w 1970"/>
                <a:gd name="T67" fmla="*/ 894 h 2088"/>
                <a:gd name="T68" fmla="*/ 1779 w 1970"/>
                <a:gd name="T69" fmla="*/ 806 h 2088"/>
                <a:gd name="T70" fmla="*/ 1739 w 1970"/>
                <a:gd name="T71" fmla="*/ 712 h 2088"/>
                <a:gd name="T72" fmla="*/ 1684 w 1970"/>
                <a:gd name="T73" fmla="*/ 672 h 2088"/>
                <a:gd name="T74" fmla="*/ 1684 w 1970"/>
                <a:gd name="T75" fmla="*/ 569 h 2088"/>
                <a:gd name="T76" fmla="*/ 1581 w 1970"/>
                <a:gd name="T77" fmla="*/ 411 h 2088"/>
                <a:gd name="T78" fmla="*/ 1431 w 1970"/>
                <a:gd name="T79" fmla="*/ 372 h 2088"/>
                <a:gd name="T80" fmla="*/ 1352 w 1970"/>
                <a:gd name="T81" fmla="*/ 395 h 2088"/>
                <a:gd name="T82" fmla="*/ 1297 w 1970"/>
                <a:gd name="T83" fmla="*/ 356 h 2088"/>
                <a:gd name="T84" fmla="*/ 886 w 1970"/>
                <a:gd name="T85" fmla="*/ 253 h 2088"/>
                <a:gd name="T86" fmla="*/ 814 w 1970"/>
                <a:gd name="T87" fmla="*/ 174 h 2088"/>
                <a:gd name="T88" fmla="*/ 799 w 1970"/>
                <a:gd name="T89" fmla="*/ 166 h 2088"/>
                <a:gd name="T90" fmla="*/ 719 w 1970"/>
                <a:gd name="T91" fmla="*/ 127 h 2088"/>
                <a:gd name="T92" fmla="*/ 641 w 1970"/>
                <a:gd name="T93" fmla="*/ 166 h 2088"/>
                <a:gd name="T94" fmla="*/ 648 w 1970"/>
                <a:gd name="T95" fmla="*/ 64 h 2088"/>
                <a:gd name="T96" fmla="*/ 664 w 1970"/>
                <a:gd name="T97" fmla="*/ 0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70" h="2088">
                  <a:moveTo>
                    <a:pt x="656" y="0"/>
                  </a:moveTo>
                  <a:lnTo>
                    <a:pt x="656" y="0"/>
                  </a:lnTo>
                  <a:cubicBezTo>
                    <a:pt x="625" y="0"/>
                    <a:pt x="585" y="16"/>
                    <a:pt x="585" y="24"/>
                  </a:cubicBezTo>
                  <a:cubicBezTo>
                    <a:pt x="577" y="32"/>
                    <a:pt x="561" y="40"/>
                    <a:pt x="538" y="48"/>
                  </a:cubicBezTo>
                  <a:cubicBezTo>
                    <a:pt x="522" y="56"/>
                    <a:pt x="498" y="64"/>
                    <a:pt x="490" y="71"/>
                  </a:cubicBezTo>
                  <a:cubicBezTo>
                    <a:pt x="482" y="71"/>
                    <a:pt x="475" y="79"/>
                    <a:pt x="466" y="87"/>
                  </a:cubicBezTo>
                  <a:cubicBezTo>
                    <a:pt x="451" y="95"/>
                    <a:pt x="419" y="119"/>
                    <a:pt x="388" y="119"/>
                  </a:cubicBezTo>
                  <a:cubicBezTo>
                    <a:pt x="364" y="127"/>
                    <a:pt x="340" y="135"/>
                    <a:pt x="332" y="143"/>
                  </a:cubicBezTo>
                  <a:cubicBezTo>
                    <a:pt x="316" y="151"/>
                    <a:pt x="308" y="151"/>
                    <a:pt x="293" y="151"/>
                  </a:cubicBezTo>
                  <a:lnTo>
                    <a:pt x="285" y="151"/>
                  </a:lnTo>
                  <a:cubicBezTo>
                    <a:pt x="277" y="143"/>
                    <a:pt x="269" y="143"/>
                    <a:pt x="269" y="135"/>
                  </a:cubicBezTo>
                  <a:cubicBezTo>
                    <a:pt x="253" y="135"/>
                    <a:pt x="253" y="127"/>
                    <a:pt x="245" y="111"/>
                  </a:cubicBezTo>
                  <a:lnTo>
                    <a:pt x="245" y="111"/>
                  </a:lnTo>
                  <a:cubicBezTo>
                    <a:pt x="229" y="119"/>
                    <a:pt x="190" y="166"/>
                    <a:pt x="174" y="174"/>
                  </a:cubicBezTo>
                  <a:lnTo>
                    <a:pt x="174" y="174"/>
                  </a:lnTo>
                  <a:cubicBezTo>
                    <a:pt x="174" y="174"/>
                    <a:pt x="174" y="174"/>
                    <a:pt x="174" y="182"/>
                  </a:cubicBezTo>
                  <a:cubicBezTo>
                    <a:pt x="174" y="198"/>
                    <a:pt x="174" y="222"/>
                    <a:pt x="182" y="238"/>
                  </a:cubicBezTo>
                  <a:cubicBezTo>
                    <a:pt x="182" y="253"/>
                    <a:pt x="182" y="261"/>
                    <a:pt x="190" y="277"/>
                  </a:cubicBezTo>
                  <a:cubicBezTo>
                    <a:pt x="190" y="285"/>
                    <a:pt x="190" y="293"/>
                    <a:pt x="190" y="309"/>
                  </a:cubicBezTo>
                  <a:cubicBezTo>
                    <a:pt x="198" y="332"/>
                    <a:pt x="206" y="364"/>
                    <a:pt x="206" y="395"/>
                  </a:cubicBezTo>
                  <a:cubicBezTo>
                    <a:pt x="206" y="419"/>
                    <a:pt x="198" y="443"/>
                    <a:pt x="182" y="459"/>
                  </a:cubicBezTo>
                  <a:cubicBezTo>
                    <a:pt x="166" y="491"/>
                    <a:pt x="142" y="498"/>
                    <a:pt x="119" y="506"/>
                  </a:cubicBezTo>
                  <a:cubicBezTo>
                    <a:pt x="95" y="514"/>
                    <a:pt x="79" y="522"/>
                    <a:pt x="64" y="538"/>
                  </a:cubicBezTo>
                  <a:cubicBezTo>
                    <a:pt x="40" y="554"/>
                    <a:pt x="32" y="569"/>
                    <a:pt x="32" y="585"/>
                  </a:cubicBezTo>
                  <a:cubicBezTo>
                    <a:pt x="32" y="601"/>
                    <a:pt x="24" y="617"/>
                    <a:pt x="8" y="641"/>
                  </a:cubicBezTo>
                  <a:cubicBezTo>
                    <a:pt x="8" y="649"/>
                    <a:pt x="0" y="656"/>
                    <a:pt x="0" y="664"/>
                  </a:cubicBezTo>
                  <a:cubicBezTo>
                    <a:pt x="0" y="672"/>
                    <a:pt x="0" y="672"/>
                    <a:pt x="0" y="672"/>
                  </a:cubicBezTo>
                  <a:cubicBezTo>
                    <a:pt x="8" y="680"/>
                    <a:pt x="16" y="688"/>
                    <a:pt x="32" y="688"/>
                  </a:cubicBezTo>
                  <a:cubicBezTo>
                    <a:pt x="40" y="696"/>
                    <a:pt x="48" y="696"/>
                    <a:pt x="55" y="704"/>
                  </a:cubicBezTo>
                  <a:cubicBezTo>
                    <a:pt x="79" y="712"/>
                    <a:pt x="87" y="735"/>
                    <a:pt x="87" y="759"/>
                  </a:cubicBezTo>
                  <a:cubicBezTo>
                    <a:pt x="87" y="759"/>
                    <a:pt x="87" y="759"/>
                    <a:pt x="87" y="767"/>
                  </a:cubicBezTo>
                  <a:cubicBezTo>
                    <a:pt x="87" y="783"/>
                    <a:pt x="79" y="799"/>
                    <a:pt x="71" y="815"/>
                  </a:cubicBezTo>
                  <a:cubicBezTo>
                    <a:pt x="55" y="822"/>
                    <a:pt x="55" y="830"/>
                    <a:pt x="55" y="838"/>
                  </a:cubicBezTo>
                  <a:cubicBezTo>
                    <a:pt x="55" y="838"/>
                    <a:pt x="55" y="846"/>
                    <a:pt x="55" y="854"/>
                  </a:cubicBezTo>
                  <a:cubicBezTo>
                    <a:pt x="64" y="862"/>
                    <a:pt x="64" y="878"/>
                    <a:pt x="64" y="886"/>
                  </a:cubicBezTo>
                  <a:cubicBezTo>
                    <a:pt x="64" y="902"/>
                    <a:pt x="64" y="909"/>
                    <a:pt x="64" y="917"/>
                  </a:cubicBezTo>
                  <a:cubicBezTo>
                    <a:pt x="64" y="925"/>
                    <a:pt x="64" y="933"/>
                    <a:pt x="64" y="941"/>
                  </a:cubicBezTo>
                  <a:lnTo>
                    <a:pt x="64" y="941"/>
                  </a:lnTo>
                  <a:lnTo>
                    <a:pt x="64" y="941"/>
                  </a:lnTo>
                  <a:cubicBezTo>
                    <a:pt x="64" y="949"/>
                    <a:pt x="55" y="957"/>
                    <a:pt x="55" y="965"/>
                  </a:cubicBezTo>
                  <a:cubicBezTo>
                    <a:pt x="55" y="973"/>
                    <a:pt x="48" y="981"/>
                    <a:pt x="48" y="988"/>
                  </a:cubicBezTo>
                  <a:cubicBezTo>
                    <a:pt x="40" y="1004"/>
                    <a:pt x="40" y="1012"/>
                    <a:pt x="40" y="1020"/>
                  </a:cubicBezTo>
                  <a:cubicBezTo>
                    <a:pt x="40" y="1044"/>
                    <a:pt x="48" y="1052"/>
                    <a:pt x="64" y="1060"/>
                  </a:cubicBezTo>
                  <a:cubicBezTo>
                    <a:pt x="71" y="1068"/>
                    <a:pt x="79" y="1083"/>
                    <a:pt x="87" y="1091"/>
                  </a:cubicBezTo>
                  <a:cubicBezTo>
                    <a:pt x="95" y="1115"/>
                    <a:pt x="119" y="1123"/>
                    <a:pt x="142" y="1131"/>
                  </a:cubicBezTo>
                  <a:cubicBezTo>
                    <a:pt x="150" y="1139"/>
                    <a:pt x="158" y="1139"/>
                    <a:pt x="166" y="1146"/>
                  </a:cubicBezTo>
                  <a:cubicBezTo>
                    <a:pt x="182" y="1155"/>
                    <a:pt x="190" y="1155"/>
                    <a:pt x="198" y="1155"/>
                  </a:cubicBezTo>
                  <a:cubicBezTo>
                    <a:pt x="214" y="1162"/>
                    <a:pt x="229" y="1162"/>
                    <a:pt x="237" y="1194"/>
                  </a:cubicBezTo>
                  <a:cubicBezTo>
                    <a:pt x="237" y="1202"/>
                    <a:pt x="245" y="1202"/>
                    <a:pt x="253" y="1202"/>
                  </a:cubicBezTo>
                  <a:lnTo>
                    <a:pt x="261" y="1202"/>
                  </a:lnTo>
                  <a:cubicBezTo>
                    <a:pt x="269" y="1202"/>
                    <a:pt x="277" y="1202"/>
                    <a:pt x="277" y="1202"/>
                  </a:cubicBezTo>
                  <a:cubicBezTo>
                    <a:pt x="293" y="1202"/>
                    <a:pt x="324" y="1210"/>
                    <a:pt x="348" y="1233"/>
                  </a:cubicBezTo>
                  <a:cubicBezTo>
                    <a:pt x="372" y="1257"/>
                    <a:pt x="395" y="1281"/>
                    <a:pt x="419" y="1305"/>
                  </a:cubicBezTo>
                  <a:cubicBezTo>
                    <a:pt x="459" y="1344"/>
                    <a:pt x="490" y="1384"/>
                    <a:pt x="506" y="1384"/>
                  </a:cubicBezTo>
                  <a:cubicBezTo>
                    <a:pt x="538" y="1392"/>
                    <a:pt x="601" y="1447"/>
                    <a:pt x="601" y="1510"/>
                  </a:cubicBezTo>
                  <a:cubicBezTo>
                    <a:pt x="601" y="1518"/>
                    <a:pt x="601" y="1518"/>
                    <a:pt x="601" y="1518"/>
                  </a:cubicBezTo>
                  <a:cubicBezTo>
                    <a:pt x="593" y="1526"/>
                    <a:pt x="593" y="1526"/>
                    <a:pt x="593" y="1534"/>
                  </a:cubicBezTo>
                  <a:cubicBezTo>
                    <a:pt x="593" y="1542"/>
                    <a:pt x="601" y="1558"/>
                    <a:pt x="601" y="1573"/>
                  </a:cubicBezTo>
                  <a:cubicBezTo>
                    <a:pt x="609" y="1589"/>
                    <a:pt x="617" y="1613"/>
                    <a:pt x="625" y="1629"/>
                  </a:cubicBezTo>
                  <a:lnTo>
                    <a:pt x="625" y="1629"/>
                  </a:lnTo>
                  <a:cubicBezTo>
                    <a:pt x="625" y="1637"/>
                    <a:pt x="625" y="1637"/>
                    <a:pt x="625" y="1637"/>
                  </a:cubicBezTo>
                  <a:cubicBezTo>
                    <a:pt x="632" y="1645"/>
                    <a:pt x="632" y="1652"/>
                    <a:pt x="632" y="1652"/>
                  </a:cubicBezTo>
                  <a:cubicBezTo>
                    <a:pt x="641" y="1668"/>
                    <a:pt x="648" y="1676"/>
                    <a:pt x="648" y="1684"/>
                  </a:cubicBezTo>
                  <a:cubicBezTo>
                    <a:pt x="648" y="1700"/>
                    <a:pt x="656" y="1700"/>
                    <a:pt x="664" y="1708"/>
                  </a:cubicBezTo>
                  <a:cubicBezTo>
                    <a:pt x="680" y="1716"/>
                    <a:pt x="688" y="1716"/>
                    <a:pt x="688" y="1739"/>
                  </a:cubicBezTo>
                  <a:cubicBezTo>
                    <a:pt x="688" y="1739"/>
                    <a:pt x="688" y="1747"/>
                    <a:pt x="680" y="1755"/>
                  </a:cubicBezTo>
                  <a:cubicBezTo>
                    <a:pt x="672" y="1795"/>
                    <a:pt x="672" y="1803"/>
                    <a:pt x="664" y="1819"/>
                  </a:cubicBezTo>
                  <a:cubicBezTo>
                    <a:pt x="664" y="1834"/>
                    <a:pt x="664" y="1850"/>
                    <a:pt x="664" y="1874"/>
                  </a:cubicBezTo>
                  <a:cubicBezTo>
                    <a:pt x="656" y="1882"/>
                    <a:pt x="656" y="1890"/>
                    <a:pt x="656" y="1890"/>
                  </a:cubicBezTo>
                  <a:cubicBezTo>
                    <a:pt x="656" y="1913"/>
                    <a:pt x="664" y="1913"/>
                    <a:pt x="680" y="1913"/>
                  </a:cubicBezTo>
                  <a:cubicBezTo>
                    <a:pt x="688" y="1921"/>
                    <a:pt x="696" y="1921"/>
                    <a:pt x="704" y="1937"/>
                  </a:cubicBezTo>
                  <a:cubicBezTo>
                    <a:pt x="704" y="1945"/>
                    <a:pt x="704" y="1945"/>
                    <a:pt x="704" y="1945"/>
                  </a:cubicBezTo>
                  <a:cubicBezTo>
                    <a:pt x="704" y="1961"/>
                    <a:pt x="696" y="1969"/>
                    <a:pt x="688" y="1977"/>
                  </a:cubicBezTo>
                  <a:cubicBezTo>
                    <a:pt x="680" y="1985"/>
                    <a:pt x="680" y="1992"/>
                    <a:pt x="680" y="2000"/>
                  </a:cubicBezTo>
                  <a:lnTo>
                    <a:pt x="680" y="2000"/>
                  </a:lnTo>
                  <a:cubicBezTo>
                    <a:pt x="680" y="2008"/>
                    <a:pt x="704" y="2008"/>
                    <a:pt x="735" y="2008"/>
                  </a:cubicBezTo>
                  <a:lnTo>
                    <a:pt x="735" y="2008"/>
                  </a:lnTo>
                  <a:lnTo>
                    <a:pt x="735" y="2008"/>
                  </a:lnTo>
                  <a:lnTo>
                    <a:pt x="735" y="2008"/>
                  </a:lnTo>
                  <a:cubicBezTo>
                    <a:pt x="791" y="2008"/>
                    <a:pt x="822" y="2032"/>
                    <a:pt x="838" y="2048"/>
                  </a:cubicBezTo>
                  <a:cubicBezTo>
                    <a:pt x="854" y="2063"/>
                    <a:pt x="854" y="2079"/>
                    <a:pt x="862" y="2087"/>
                  </a:cubicBezTo>
                  <a:cubicBezTo>
                    <a:pt x="981" y="2079"/>
                    <a:pt x="1289" y="2056"/>
                    <a:pt x="1534" y="2032"/>
                  </a:cubicBezTo>
                  <a:cubicBezTo>
                    <a:pt x="1660" y="2024"/>
                    <a:pt x="1779" y="2008"/>
                    <a:pt x="1834" y="2000"/>
                  </a:cubicBezTo>
                  <a:cubicBezTo>
                    <a:pt x="1834" y="1913"/>
                    <a:pt x="1826" y="1850"/>
                    <a:pt x="1803" y="1803"/>
                  </a:cubicBezTo>
                  <a:cubicBezTo>
                    <a:pt x="1795" y="1787"/>
                    <a:pt x="1795" y="1771"/>
                    <a:pt x="1787" y="1763"/>
                  </a:cubicBezTo>
                  <a:cubicBezTo>
                    <a:pt x="1763" y="1708"/>
                    <a:pt x="1755" y="1692"/>
                    <a:pt x="1771" y="1637"/>
                  </a:cubicBezTo>
                  <a:cubicBezTo>
                    <a:pt x="1779" y="1605"/>
                    <a:pt x="1779" y="1573"/>
                    <a:pt x="1779" y="1550"/>
                  </a:cubicBezTo>
                  <a:cubicBezTo>
                    <a:pt x="1779" y="1518"/>
                    <a:pt x="1771" y="1502"/>
                    <a:pt x="1795" y="1486"/>
                  </a:cubicBezTo>
                  <a:cubicBezTo>
                    <a:pt x="1818" y="1463"/>
                    <a:pt x="1811" y="1431"/>
                    <a:pt x="1795" y="1376"/>
                  </a:cubicBezTo>
                  <a:cubicBezTo>
                    <a:pt x="1779" y="1328"/>
                    <a:pt x="1803" y="1249"/>
                    <a:pt x="1818" y="1233"/>
                  </a:cubicBezTo>
                  <a:cubicBezTo>
                    <a:pt x="1826" y="1226"/>
                    <a:pt x="1826" y="1226"/>
                    <a:pt x="1834" y="1218"/>
                  </a:cubicBezTo>
                  <a:cubicBezTo>
                    <a:pt x="1850" y="1210"/>
                    <a:pt x="1858" y="1202"/>
                    <a:pt x="1850" y="1170"/>
                  </a:cubicBezTo>
                  <a:cubicBezTo>
                    <a:pt x="1850" y="1162"/>
                    <a:pt x="1842" y="1146"/>
                    <a:pt x="1842" y="1139"/>
                  </a:cubicBezTo>
                  <a:cubicBezTo>
                    <a:pt x="1834" y="1107"/>
                    <a:pt x="1826" y="1083"/>
                    <a:pt x="1842" y="1036"/>
                  </a:cubicBezTo>
                  <a:cubicBezTo>
                    <a:pt x="1850" y="1012"/>
                    <a:pt x="1866" y="996"/>
                    <a:pt x="1874" y="981"/>
                  </a:cubicBezTo>
                  <a:cubicBezTo>
                    <a:pt x="1889" y="957"/>
                    <a:pt x="1898" y="941"/>
                    <a:pt x="1889" y="917"/>
                  </a:cubicBezTo>
                  <a:lnTo>
                    <a:pt x="1882" y="909"/>
                  </a:lnTo>
                  <a:cubicBezTo>
                    <a:pt x="1874" y="894"/>
                    <a:pt x="1874" y="894"/>
                    <a:pt x="1889" y="886"/>
                  </a:cubicBezTo>
                  <a:cubicBezTo>
                    <a:pt x="1889" y="878"/>
                    <a:pt x="1889" y="878"/>
                    <a:pt x="1898" y="870"/>
                  </a:cubicBezTo>
                  <a:cubicBezTo>
                    <a:pt x="1929" y="838"/>
                    <a:pt x="1929" y="822"/>
                    <a:pt x="1929" y="806"/>
                  </a:cubicBezTo>
                  <a:lnTo>
                    <a:pt x="1929" y="806"/>
                  </a:lnTo>
                  <a:cubicBezTo>
                    <a:pt x="1937" y="799"/>
                    <a:pt x="1937" y="791"/>
                    <a:pt x="1945" y="783"/>
                  </a:cubicBezTo>
                  <a:cubicBezTo>
                    <a:pt x="1953" y="767"/>
                    <a:pt x="1961" y="759"/>
                    <a:pt x="1961" y="743"/>
                  </a:cubicBezTo>
                  <a:cubicBezTo>
                    <a:pt x="1953" y="728"/>
                    <a:pt x="1961" y="720"/>
                    <a:pt x="1961" y="712"/>
                  </a:cubicBezTo>
                  <a:cubicBezTo>
                    <a:pt x="1969" y="704"/>
                    <a:pt x="1969" y="696"/>
                    <a:pt x="1969" y="696"/>
                  </a:cubicBezTo>
                  <a:cubicBezTo>
                    <a:pt x="1969" y="688"/>
                    <a:pt x="1969" y="680"/>
                    <a:pt x="1969" y="672"/>
                  </a:cubicBezTo>
                  <a:lnTo>
                    <a:pt x="1961" y="672"/>
                  </a:lnTo>
                  <a:lnTo>
                    <a:pt x="1961" y="672"/>
                  </a:lnTo>
                  <a:lnTo>
                    <a:pt x="1953" y="680"/>
                  </a:lnTo>
                  <a:cubicBezTo>
                    <a:pt x="1937" y="688"/>
                    <a:pt x="1929" y="688"/>
                    <a:pt x="1921" y="704"/>
                  </a:cubicBezTo>
                  <a:cubicBezTo>
                    <a:pt x="1921" y="720"/>
                    <a:pt x="1913" y="728"/>
                    <a:pt x="1905" y="735"/>
                  </a:cubicBezTo>
                  <a:cubicBezTo>
                    <a:pt x="1905" y="751"/>
                    <a:pt x="1889" y="767"/>
                    <a:pt x="1882" y="783"/>
                  </a:cubicBezTo>
                  <a:cubicBezTo>
                    <a:pt x="1882" y="799"/>
                    <a:pt x="1874" y="815"/>
                    <a:pt x="1866" y="822"/>
                  </a:cubicBezTo>
                  <a:cubicBezTo>
                    <a:pt x="1858" y="838"/>
                    <a:pt x="1858" y="846"/>
                    <a:pt x="1858" y="854"/>
                  </a:cubicBezTo>
                  <a:cubicBezTo>
                    <a:pt x="1858" y="862"/>
                    <a:pt x="1858" y="862"/>
                    <a:pt x="1858" y="870"/>
                  </a:cubicBezTo>
                  <a:cubicBezTo>
                    <a:pt x="1858" y="878"/>
                    <a:pt x="1858" y="878"/>
                    <a:pt x="1850" y="886"/>
                  </a:cubicBezTo>
                  <a:cubicBezTo>
                    <a:pt x="1850" y="886"/>
                    <a:pt x="1850" y="886"/>
                    <a:pt x="1842" y="886"/>
                  </a:cubicBezTo>
                  <a:lnTo>
                    <a:pt x="1842" y="886"/>
                  </a:lnTo>
                  <a:lnTo>
                    <a:pt x="1834" y="886"/>
                  </a:lnTo>
                  <a:cubicBezTo>
                    <a:pt x="1826" y="886"/>
                    <a:pt x="1826" y="886"/>
                    <a:pt x="1818" y="886"/>
                  </a:cubicBezTo>
                  <a:cubicBezTo>
                    <a:pt x="1811" y="886"/>
                    <a:pt x="1803" y="886"/>
                    <a:pt x="1803" y="902"/>
                  </a:cubicBezTo>
                  <a:cubicBezTo>
                    <a:pt x="1787" y="925"/>
                    <a:pt x="1779" y="933"/>
                    <a:pt x="1779" y="957"/>
                  </a:cubicBezTo>
                  <a:cubicBezTo>
                    <a:pt x="1771" y="957"/>
                    <a:pt x="1771" y="957"/>
                    <a:pt x="1771" y="957"/>
                  </a:cubicBezTo>
                  <a:lnTo>
                    <a:pt x="1771" y="965"/>
                  </a:lnTo>
                  <a:cubicBezTo>
                    <a:pt x="1771" y="981"/>
                    <a:pt x="1763" y="988"/>
                    <a:pt x="1747" y="996"/>
                  </a:cubicBezTo>
                  <a:cubicBezTo>
                    <a:pt x="1731" y="996"/>
                    <a:pt x="1716" y="1004"/>
                    <a:pt x="1708" y="1020"/>
                  </a:cubicBezTo>
                  <a:cubicBezTo>
                    <a:pt x="1708" y="1028"/>
                    <a:pt x="1708" y="1028"/>
                    <a:pt x="1708" y="1036"/>
                  </a:cubicBezTo>
                  <a:cubicBezTo>
                    <a:pt x="1708" y="1044"/>
                    <a:pt x="1700" y="1052"/>
                    <a:pt x="1692" y="1052"/>
                  </a:cubicBezTo>
                  <a:cubicBezTo>
                    <a:pt x="1692" y="1052"/>
                    <a:pt x="1692" y="1052"/>
                    <a:pt x="1684" y="1044"/>
                  </a:cubicBezTo>
                  <a:lnTo>
                    <a:pt x="1684" y="1044"/>
                  </a:lnTo>
                  <a:cubicBezTo>
                    <a:pt x="1676" y="1044"/>
                    <a:pt x="1676" y="1044"/>
                    <a:pt x="1676" y="1052"/>
                  </a:cubicBezTo>
                  <a:cubicBezTo>
                    <a:pt x="1668" y="1052"/>
                    <a:pt x="1668" y="1052"/>
                    <a:pt x="1668" y="1052"/>
                  </a:cubicBezTo>
                  <a:cubicBezTo>
                    <a:pt x="1660" y="1052"/>
                    <a:pt x="1660" y="1052"/>
                    <a:pt x="1660" y="1052"/>
                  </a:cubicBezTo>
                  <a:cubicBezTo>
                    <a:pt x="1660" y="1044"/>
                    <a:pt x="1660" y="1044"/>
                    <a:pt x="1668" y="1004"/>
                  </a:cubicBezTo>
                  <a:cubicBezTo>
                    <a:pt x="1676" y="949"/>
                    <a:pt x="1692" y="933"/>
                    <a:pt x="1700" y="917"/>
                  </a:cubicBezTo>
                  <a:cubicBezTo>
                    <a:pt x="1708" y="909"/>
                    <a:pt x="1716" y="902"/>
                    <a:pt x="1716" y="894"/>
                  </a:cubicBezTo>
                  <a:cubicBezTo>
                    <a:pt x="1716" y="878"/>
                    <a:pt x="1731" y="878"/>
                    <a:pt x="1739" y="878"/>
                  </a:cubicBezTo>
                  <a:lnTo>
                    <a:pt x="1739" y="878"/>
                  </a:lnTo>
                  <a:cubicBezTo>
                    <a:pt x="1755" y="878"/>
                    <a:pt x="1763" y="878"/>
                    <a:pt x="1771" y="854"/>
                  </a:cubicBezTo>
                  <a:cubicBezTo>
                    <a:pt x="1771" y="830"/>
                    <a:pt x="1771" y="822"/>
                    <a:pt x="1779" y="806"/>
                  </a:cubicBezTo>
                  <a:cubicBezTo>
                    <a:pt x="1779" y="799"/>
                    <a:pt x="1779" y="791"/>
                    <a:pt x="1779" y="791"/>
                  </a:cubicBezTo>
                  <a:cubicBezTo>
                    <a:pt x="1779" y="783"/>
                    <a:pt x="1771" y="783"/>
                    <a:pt x="1771" y="783"/>
                  </a:cubicBezTo>
                  <a:lnTo>
                    <a:pt x="1771" y="783"/>
                  </a:lnTo>
                  <a:cubicBezTo>
                    <a:pt x="1739" y="767"/>
                    <a:pt x="1739" y="743"/>
                    <a:pt x="1739" y="712"/>
                  </a:cubicBezTo>
                  <a:cubicBezTo>
                    <a:pt x="1739" y="712"/>
                    <a:pt x="1739" y="712"/>
                    <a:pt x="1739" y="704"/>
                  </a:cubicBezTo>
                  <a:lnTo>
                    <a:pt x="1739" y="696"/>
                  </a:lnTo>
                  <a:cubicBezTo>
                    <a:pt x="1739" y="680"/>
                    <a:pt x="1731" y="680"/>
                    <a:pt x="1708" y="672"/>
                  </a:cubicBezTo>
                  <a:cubicBezTo>
                    <a:pt x="1700" y="672"/>
                    <a:pt x="1692" y="672"/>
                    <a:pt x="1684" y="672"/>
                  </a:cubicBezTo>
                  <a:cubicBezTo>
                    <a:pt x="1676" y="664"/>
                    <a:pt x="1668" y="664"/>
                    <a:pt x="1668" y="664"/>
                  </a:cubicBezTo>
                  <a:cubicBezTo>
                    <a:pt x="1660" y="656"/>
                    <a:pt x="1668" y="649"/>
                    <a:pt x="1668" y="641"/>
                  </a:cubicBezTo>
                  <a:lnTo>
                    <a:pt x="1668" y="641"/>
                  </a:lnTo>
                  <a:cubicBezTo>
                    <a:pt x="1676" y="633"/>
                    <a:pt x="1684" y="609"/>
                    <a:pt x="1684" y="569"/>
                  </a:cubicBezTo>
                  <a:cubicBezTo>
                    <a:pt x="1684" y="491"/>
                    <a:pt x="1637" y="482"/>
                    <a:pt x="1613" y="482"/>
                  </a:cubicBezTo>
                  <a:lnTo>
                    <a:pt x="1613" y="482"/>
                  </a:lnTo>
                  <a:cubicBezTo>
                    <a:pt x="1589" y="475"/>
                    <a:pt x="1589" y="459"/>
                    <a:pt x="1581" y="419"/>
                  </a:cubicBezTo>
                  <a:cubicBezTo>
                    <a:pt x="1581" y="411"/>
                    <a:pt x="1581" y="411"/>
                    <a:pt x="1581" y="411"/>
                  </a:cubicBezTo>
                  <a:cubicBezTo>
                    <a:pt x="1581" y="395"/>
                    <a:pt x="1558" y="388"/>
                    <a:pt x="1526" y="388"/>
                  </a:cubicBezTo>
                  <a:cubicBezTo>
                    <a:pt x="1510" y="388"/>
                    <a:pt x="1486" y="388"/>
                    <a:pt x="1478" y="380"/>
                  </a:cubicBezTo>
                  <a:cubicBezTo>
                    <a:pt x="1471" y="372"/>
                    <a:pt x="1463" y="364"/>
                    <a:pt x="1463" y="364"/>
                  </a:cubicBezTo>
                  <a:cubicBezTo>
                    <a:pt x="1455" y="364"/>
                    <a:pt x="1447" y="372"/>
                    <a:pt x="1431" y="372"/>
                  </a:cubicBezTo>
                  <a:cubicBezTo>
                    <a:pt x="1423" y="380"/>
                    <a:pt x="1407" y="388"/>
                    <a:pt x="1384" y="388"/>
                  </a:cubicBezTo>
                  <a:lnTo>
                    <a:pt x="1384" y="388"/>
                  </a:lnTo>
                  <a:cubicBezTo>
                    <a:pt x="1368" y="395"/>
                    <a:pt x="1360" y="395"/>
                    <a:pt x="1352" y="395"/>
                  </a:cubicBezTo>
                  <a:lnTo>
                    <a:pt x="1352" y="395"/>
                  </a:lnTo>
                  <a:cubicBezTo>
                    <a:pt x="1328" y="395"/>
                    <a:pt x="1320" y="388"/>
                    <a:pt x="1312" y="372"/>
                  </a:cubicBezTo>
                  <a:lnTo>
                    <a:pt x="1312" y="372"/>
                  </a:lnTo>
                  <a:cubicBezTo>
                    <a:pt x="1305" y="372"/>
                    <a:pt x="1305" y="364"/>
                    <a:pt x="1297" y="356"/>
                  </a:cubicBezTo>
                  <a:lnTo>
                    <a:pt x="1297" y="356"/>
                  </a:lnTo>
                  <a:cubicBezTo>
                    <a:pt x="1265" y="324"/>
                    <a:pt x="1067" y="309"/>
                    <a:pt x="996" y="309"/>
                  </a:cubicBezTo>
                  <a:cubicBezTo>
                    <a:pt x="925" y="309"/>
                    <a:pt x="909" y="285"/>
                    <a:pt x="894" y="269"/>
                  </a:cubicBezTo>
                  <a:lnTo>
                    <a:pt x="894" y="269"/>
                  </a:lnTo>
                  <a:cubicBezTo>
                    <a:pt x="894" y="261"/>
                    <a:pt x="886" y="253"/>
                    <a:pt x="886" y="253"/>
                  </a:cubicBezTo>
                  <a:cubicBezTo>
                    <a:pt x="870" y="229"/>
                    <a:pt x="854" y="206"/>
                    <a:pt x="830" y="190"/>
                  </a:cubicBezTo>
                  <a:lnTo>
                    <a:pt x="830" y="190"/>
                  </a:lnTo>
                  <a:cubicBezTo>
                    <a:pt x="822" y="190"/>
                    <a:pt x="814" y="182"/>
                    <a:pt x="814" y="174"/>
                  </a:cubicBezTo>
                  <a:lnTo>
                    <a:pt x="814" y="174"/>
                  </a:lnTo>
                  <a:lnTo>
                    <a:pt x="814" y="174"/>
                  </a:lnTo>
                  <a:cubicBezTo>
                    <a:pt x="806" y="174"/>
                    <a:pt x="806" y="174"/>
                    <a:pt x="806" y="166"/>
                  </a:cubicBezTo>
                  <a:lnTo>
                    <a:pt x="806" y="166"/>
                  </a:lnTo>
                  <a:cubicBezTo>
                    <a:pt x="806" y="166"/>
                    <a:pt x="806" y="166"/>
                    <a:pt x="799" y="166"/>
                  </a:cubicBezTo>
                  <a:cubicBezTo>
                    <a:pt x="783" y="166"/>
                    <a:pt x="783" y="166"/>
                    <a:pt x="783" y="166"/>
                  </a:cubicBezTo>
                  <a:cubicBezTo>
                    <a:pt x="759" y="166"/>
                    <a:pt x="743" y="166"/>
                    <a:pt x="728" y="151"/>
                  </a:cubicBezTo>
                  <a:cubicBezTo>
                    <a:pt x="719" y="143"/>
                    <a:pt x="719" y="135"/>
                    <a:pt x="719" y="135"/>
                  </a:cubicBezTo>
                  <a:cubicBezTo>
                    <a:pt x="719" y="127"/>
                    <a:pt x="719" y="127"/>
                    <a:pt x="719" y="127"/>
                  </a:cubicBezTo>
                  <a:lnTo>
                    <a:pt x="719" y="127"/>
                  </a:lnTo>
                  <a:cubicBezTo>
                    <a:pt x="712" y="127"/>
                    <a:pt x="704" y="135"/>
                    <a:pt x="696" y="135"/>
                  </a:cubicBezTo>
                  <a:cubicBezTo>
                    <a:pt x="672" y="143"/>
                    <a:pt x="656" y="151"/>
                    <a:pt x="648" y="158"/>
                  </a:cubicBezTo>
                  <a:lnTo>
                    <a:pt x="641" y="166"/>
                  </a:lnTo>
                  <a:cubicBezTo>
                    <a:pt x="632" y="166"/>
                    <a:pt x="632" y="158"/>
                    <a:pt x="632" y="158"/>
                  </a:cubicBezTo>
                  <a:cubicBezTo>
                    <a:pt x="625" y="143"/>
                    <a:pt x="632" y="127"/>
                    <a:pt x="641" y="111"/>
                  </a:cubicBezTo>
                  <a:cubicBezTo>
                    <a:pt x="641" y="103"/>
                    <a:pt x="648" y="95"/>
                    <a:pt x="648" y="87"/>
                  </a:cubicBezTo>
                  <a:cubicBezTo>
                    <a:pt x="648" y="79"/>
                    <a:pt x="648" y="71"/>
                    <a:pt x="648" y="64"/>
                  </a:cubicBezTo>
                  <a:cubicBezTo>
                    <a:pt x="648" y="56"/>
                    <a:pt x="648" y="40"/>
                    <a:pt x="656" y="32"/>
                  </a:cubicBezTo>
                  <a:lnTo>
                    <a:pt x="656" y="32"/>
                  </a:lnTo>
                  <a:cubicBezTo>
                    <a:pt x="664" y="24"/>
                    <a:pt x="680" y="8"/>
                    <a:pt x="672" y="0"/>
                  </a:cubicBezTo>
                  <a:cubicBezTo>
                    <a:pt x="672" y="0"/>
                    <a:pt x="672" y="0"/>
                    <a:pt x="664" y="0"/>
                  </a:cubicBezTo>
                  <a:cubicBezTo>
                    <a:pt x="656" y="0"/>
                    <a:pt x="656" y="0"/>
                    <a:pt x="656" y="0"/>
                  </a:cubicBezTo>
                </a:path>
              </a:pathLst>
            </a:custGeom>
            <a:grpFill/>
            <a:ln>
              <a:solidFill>
                <a:schemeClr val="bg1"/>
              </a:solidFill>
            </a:ln>
            <a:effectLst/>
          </p:spPr>
          <p:txBody>
            <a:bodyPr wrap="none" anchor="ctr"/>
            <a:lstStyle/>
            <a:p>
              <a:endParaRPr lang="en-US" sz="900"/>
            </a:p>
          </p:txBody>
        </p:sp>
        <p:sp>
          <p:nvSpPr>
            <p:cNvPr id="76" name="Freeform 671"/>
            <p:cNvSpPr>
              <a:spLocks noChangeArrowheads="1"/>
            </p:cNvSpPr>
            <p:nvPr/>
          </p:nvSpPr>
          <p:spPr bwMode="auto">
            <a:xfrm>
              <a:off x="13322334" y="4247967"/>
              <a:ext cx="491693" cy="278317"/>
            </a:xfrm>
            <a:custGeom>
              <a:avLst/>
              <a:gdLst>
                <a:gd name="T0" fmla="*/ 862 w 934"/>
                <a:gd name="T1" fmla="*/ 475 h 531"/>
                <a:gd name="T2" fmla="*/ 862 w 934"/>
                <a:gd name="T3" fmla="*/ 475 h 531"/>
                <a:gd name="T4" fmla="*/ 862 w 934"/>
                <a:gd name="T5" fmla="*/ 498 h 531"/>
                <a:gd name="T6" fmla="*/ 878 w 934"/>
                <a:gd name="T7" fmla="*/ 506 h 531"/>
                <a:gd name="T8" fmla="*/ 902 w 934"/>
                <a:gd name="T9" fmla="*/ 506 h 531"/>
                <a:gd name="T10" fmla="*/ 933 w 934"/>
                <a:gd name="T11" fmla="*/ 530 h 531"/>
                <a:gd name="T12" fmla="*/ 933 w 934"/>
                <a:gd name="T13" fmla="*/ 530 h 531"/>
                <a:gd name="T14" fmla="*/ 902 w 934"/>
                <a:gd name="T15" fmla="*/ 506 h 531"/>
                <a:gd name="T16" fmla="*/ 878 w 934"/>
                <a:gd name="T17" fmla="*/ 506 h 531"/>
                <a:gd name="T18" fmla="*/ 862 w 934"/>
                <a:gd name="T19" fmla="*/ 498 h 531"/>
                <a:gd name="T20" fmla="*/ 862 w 934"/>
                <a:gd name="T21" fmla="*/ 475 h 531"/>
                <a:gd name="T22" fmla="*/ 657 w 934"/>
                <a:gd name="T23" fmla="*/ 198 h 531"/>
                <a:gd name="T24" fmla="*/ 657 w 934"/>
                <a:gd name="T25" fmla="*/ 198 h 531"/>
                <a:gd name="T26" fmla="*/ 625 w 934"/>
                <a:gd name="T27" fmla="*/ 206 h 531"/>
                <a:gd name="T28" fmla="*/ 578 w 934"/>
                <a:gd name="T29" fmla="*/ 222 h 531"/>
                <a:gd name="T30" fmla="*/ 578 w 934"/>
                <a:gd name="T31" fmla="*/ 222 h 531"/>
                <a:gd name="T32" fmla="*/ 578 w 934"/>
                <a:gd name="T33" fmla="*/ 222 h 531"/>
                <a:gd name="T34" fmla="*/ 625 w 934"/>
                <a:gd name="T35" fmla="*/ 206 h 531"/>
                <a:gd name="T36" fmla="*/ 657 w 934"/>
                <a:gd name="T37" fmla="*/ 198 h 531"/>
                <a:gd name="T38" fmla="*/ 672 w 934"/>
                <a:gd name="T39" fmla="*/ 214 h 531"/>
                <a:gd name="T40" fmla="*/ 720 w 934"/>
                <a:gd name="T41" fmla="*/ 222 h 531"/>
                <a:gd name="T42" fmla="*/ 775 w 934"/>
                <a:gd name="T43" fmla="*/ 245 h 531"/>
                <a:gd name="T44" fmla="*/ 775 w 934"/>
                <a:gd name="T45" fmla="*/ 253 h 531"/>
                <a:gd name="T46" fmla="*/ 807 w 934"/>
                <a:gd name="T47" fmla="*/ 316 h 531"/>
                <a:gd name="T48" fmla="*/ 807 w 934"/>
                <a:gd name="T49" fmla="*/ 316 h 531"/>
                <a:gd name="T50" fmla="*/ 878 w 934"/>
                <a:gd name="T51" fmla="*/ 403 h 531"/>
                <a:gd name="T52" fmla="*/ 878 w 934"/>
                <a:gd name="T53" fmla="*/ 403 h 531"/>
                <a:gd name="T54" fmla="*/ 807 w 934"/>
                <a:gd name="T55" fmla="*/ 316 h 531"/>
                <a:gd name="T56" fmla="*/ 807 w 934"/>
                <a:gd name="T57" fmla="*/ 316 h 531"/>
                <a:gd name="T58" fmla="*/ 775 w 934"/>
                <a:gd name="T59" fmla="*/ 253 h 531"/>
                <a:gd name="T60" fmla="*/ 775 w 934"/>
                <a:gd name="T61" fmla="*/ 245 h 531"/>
                <a:gd name="T62" fmla="*/ 720 w 934"/>
                <a:gd name="T63" fmla="*/ 222 h 531"/>
                <a:gd name="T64" fmla="*/ 672 w 934"/>
                <a:gd name="T65" fmla="*/ 214 h 531"/>
                <a:gd name="T66" fmla="*/ 657 w 934"/>
                <a:gd name="T67" fmla="*/ 198 h 531"/>
                <a:gd name="T68" fmla="*/ 8 w 934"/>
                <a:gd name="T69" fmla="*/ 8 h 531"/>
                <a:gd name="T70" fmla="*/ 8 w 934"/>
                <a:gd name="T71" fmla="*/ 8 h 531"/>
                <a:gd name="T72" fmla="*/ 8 w 934"/>
                <a:gd name="T73" fmla="*/ 8 h 531"/>
                <a:gd name="T74" fmla="*/ 8 w 934"/>
                <a:gd name="T75" fmla="*/ 8 h 531"/>
                <a:gd name="T76" fmla="*/ 0 w 934"/>
                <a:gd name="T77" fmla="*/ 0 h 531"/>
                <a:gd name="T78" fmla="*/ 0 w 934"/>
                <a:gd name="T79" fmla="*/ 0 h 531"/>
                <a:gd name="T80" fmla="*/ 0 w 934"/>
                <a:gd name="T81" fmla="*/ 0 h 531"/>
                <a:gd name="T82" fmla="*/ 8 w 934"/>
                <a:gd name="T83" fmla="*/ 8 h 531"/>
                <a:gd name="T84" fmla="*/ 0 w 934"/>
                <a:gd name="T85" fmla="*/ 0 h 531"/>
                <a:gd name="T86" fmla="*/ 862 w 934"/>
                <a:gd name="T87" fmla="*/ 475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34" h="531">
                  <a:moveTo>
                    <a:pt x="862" y="475"/>
                  </a:moveTo>
                  <a:lnTo>
                    <a:pt x="862" y="475"/>
                  </a:lnTo>
                  <a:cubicBezTo>
                    <a:pt x="862" y="483"/>
                    <a:pt x="854" y="490"/>
                    <a:pt x="862" y="498"/>
                  </a:cubicBezTo>
                  <a:cubicBezTo>
                    <a:pt x="862" y="498"/>
                    <a:pt x="870" y="498"/>
                    <a:pt x="878" y="506"/>
                  </a:cubicBezTo>
                  <a:cubicBezTo>
                    <a:pt x="886" y="506"/>
                    <a:pt x="894" y="506"/>
                    <a:pt x="902" y="506"/>
                  </a:cubicBezTo>
                  <a:cubicBezTo>
                    <a:pt x="925" y="514"/>
                    <a:pt x="933" y="514"/>
                    <a:pt x="933" y="530"/>
                  </a:cubicBezTo>
                  <a:lnTo>
                    <a:pt x="933" y="530"/>
                  </a:lnTo>
                  <a:cubicBezTo>
                    <a:pt x="933" y="514"/>
                    <a:pt x="925" y="514"/>
                    <a:pt x="902" y="506"/>
                  </a:cubicBezTo>
                  <a:cubicBezTo>
                    <a:pt x="894" y="506"/>
                    <a:pt x="886" y="506"/>
                    <a:pt x="878" y="506"/>
                  </a:cubicBezTo>
                  <a:cubicBezTo>
                    <a:pt x="870" y="498"/>
                    <a:pt x="862" y="498"/>
                    <a:pt x="862" y="498"/>
                  </a:cubicBezTo>
                  <a:cubicBezTo>
                    <a:pt x="854" y="490"/>
                    <a:pt x="862" y="483"/>
                    <a:pt x="862" y="475"/>
                  </a:cubicBezTo>
                  <a:lnTo>
                    <a:pt x="657" y="198"/>
                  </a:lnTo>
                  <a:lnTo>
                    <a:pt x="657" y="198"/>
                  </a:lnTo>
                  <a:cubicBezTo>
                    <a:pt x="649" y="198"/>
                    <a:pt x="641" y="206"/>
                    <a:pt x="625" y="206"/>
                  </a:cubicBezTo>
                  <a:cubicBezTo>
                    <a:pt x="617" y="214"/>
                    <a:pt x="601" y="222"/>
                    <a:pt x="578" y="222"/>
                  </a:cubicBezTo>
                  <a:lnTo>
                    <a:pt x="578" y="222"/>
                  </a:lnTo>
                  <a:lnTo>
                    <a:pt x="578" y="222"/>
                  </a:lnTo>
                  <a:cubicBezTo>
                    <a:pt x="601" y="222"/>
                    <a:pt x="617" y="214"/>
                    <a:pt x="625" y="206"/>
                  </a:cubicBezTo>
                  <a:cubicBezTo>
                    <a:pt x="641" y="206"/>
                    <a:pt x="649" y="198"/>
                    <a:pt x="657" y="198"/>
                  </a:cubicBezTo>
                  <a:cubicBezTo>
                    <a:pt x="657" y="198"/>
                    <a:pt x="665" y="206"/>
                    <a:pt x="672" y="214"/>
                  </a:cubicBezTo>
                  <a:cubicBezTo>
                    <a:pt x="680" y="222"/>
                    <a:pt x="704" y="222"/>
                    <a:pt x="720" y="222"/>
                  </a:cubicBezTo>
                  <a:cubicBezTo>
                    <a:pt x="752" y="222"/>
                    <a:pt x="775" y="229"/>
                    <a:pt x="775" y="245"/>
                  </a:cubicBezTo>
                  <a:cubicBezTo>
                    <a:pt x="775" y="253"/>
                    <a:pt x="775" y="253"/>
                    <a:pt x="775" y="253"/>
                  </a:cubicBezTo>
                  <a:cubicBezTo>
                    <a:pt x="783" y="293"/>
                    <a:pt x="783" y="309"/>
                    <a:pt x="807" y="316"/>
                  </a:cubicBezTo>
                  <a:lnTo>
                    <a:pt x="807" y="316"/>
                  </a:lnTo>
                  <a:cubicBezTo>
                    <a:pt x="831" y="316"/>
                    <a:pt x="878" y="325"/>
                    <a:pt x="878" y="403"/>
                  </a:cubicBezTo>
                  <a:lnTo>
                    <a:pt x="878" y="403"/>
                  </a:lnTo>
                  <a:cubicBezTo>
                    <a:pt x="878" y="325"/>
                    <a:pt x="831" y="316"/>
                    <a:pt x="807" y="316"/>
                  </a:cubicBezTo>
                  <a:lnTo>
                    <a:pt x="807" y="316"/>
                  </a:lnTo>
                  <a:cubicBezTo>
                    <a:pt x="783" y="309"/>
                    <a:pt x="783" y="293"/>
                    <a:pt x="775" y="253"/>
                  </a:cubicBezTo>
                  <a:cubicBezTo>
                    <a:pt x="775" y="245"/>
                    <a:pt x="775" y="245"/>
                    <a:pt x="775" y="245"/>
                  </a:cubicBezTo>
                  <a:cubicBezTo>
                    <a:pt x="775" y="229"/>
                    <a:pt x="752" y="222"/>
                    <a:pt x="720" y="222"/>
                  </a:cubicBezTo>
                  <a:cubicBezTo>
                    <a:pt x="704" y="222"/>
                    <a:pt x="680" y="222"/>
                    <a:pt x="672" y="214"/>
                  </a:cubicBezTo>
                  <a:cubicBezTo>
                    <a:pt x="665" y="206"/>
                    <a:pt x="657" y="198"/>
                    <a:pt x="657" y="198"/>
                  </a:cubicBezTo>
                  <a:lnTo>
                    <a:pt x="8" y="8"/>
                  </a:lnTo>
                  <a:lnTo>
                    <a:pt x="8" y="8"/>
                  </a:lnTo>
                  <a:lnTo>
                    <a:pt x="8" y="8"/>
                  </a:lnTo>
                  <a:lnTo>
                    <a:pt x="8" y="8"/>
                  </a:lnTo>
                  <a:lnTo>
                    <a:pt x="0" y="0"/>
                  </a:lnTo>
                  <a:lnTo>
                    <a:pt x="0" y="0"/>
                  </a:lnTo>
                  <a:lnTo>
                    <a:pt x="0" y="0"/>
                  </a:lnTo>
                  <a:cubicBezTo>
                    <a:pt x="0" y="8"/>
                    <a:pt x="0" y="8"/>
                    <a:pt x="8" y="8"/>
                  </a:cubicBezTo>
                  <a:cubicBezTo>
                    <a:pt x="0" y="8"/>
                    <a:pt x="0" y="8"/>
                    <a:pt x="0" y="0"/>
                  </a:cubicBezTo>
                  <a:lnTo>
                    <a:pt x="862" y="475"/>
                  </a:lnTo>
                </a:path>
              </a:pathLst>
            </a:custGeom>
            <a:grpFill/>
            <a:ln>
              <a:solidFill>
                <a:schemeClr val="bg1"/>
              </a:solidFill>
            </a:ln>
            <a:effectLst/>
          </p:spPr>
          <p:txBody>
            <a:bodyPr wrap="none" anchor="ctr"/>
            <a:lstStyle/>
            <a:p>
              <a:endParaRPr lang="en-US" sz="900"/>
            </a:p>
          </p:txBody>
        </p:sp>
        <p:sp>
          <p:nvSpPr>
            <p:cNvPr id="77" name="Freeform 676"/>
            <p:cNvSpPr>
              <a:spLocks noChangeArrowheads="1"/>
            </p:cNvSpPr>
            <p:nvPr/>
          </p:nvSpPr>
          <p:spPr bwMode="auto">
            <a:xfrm>
              <a:off x="13326973" y="4252606"/>
              <a:ext cx="612297" cy="978747"/>
            </a:xfrm>
            <a:custGeom>
              <a:avLst/>
              <a:gdLst>
                <a:gd name="T0" fmla="*/ 1139 w 1164"/>
                <a:gd name="T1" fmla="*/ 490 h 1859"/>
                <a:gd name="T2" fmla="*/ 1091 w 1164"/>
                <a:gd name="T3" fmla="*/ 561 h 1859"/>
                <a:gd name="T4" fmla="*/ 1036 w 1164"/>
                <a:gd name="T5" fmla="*/ 680 h 1859"/>
                <a:gd name="T6" fmla="*/ 1028 w 1164"/>
                <a:gd name="T7" fmla="*/ 704 h 1859"/>
                <a:gd name="T8" fmla="*/ 1004 w 1164"/>
                <a:gd name="T9" fmla="*/ 704 h 1859"/>
                <a:gd name="T10" fmla="*/ 957 w 1164"/>
                <a:gd name="T11" fmla="*/ 783 h 1859"/>
                <a:gd name="T12" fmla="*/ 894 w 1164"/>
                <a:gd name="T13" fmla="*/ 846 h 1859"/>
                <a:gd name="T14" fmla="*/ 878 w 1164"/>
                <a:gd name="T15" fmla="*/ 870 h 1859"/>
                <a:gd name="T16" fmla="*/ 854 w 1164"/>
                <a:gd name="T17" fmla="*/ 870 h 1859"/>
                <a:gd name="T18" fmla="*/ 910 w 1164"/>
                <a:gd name="T19" fmla="*/ 720 h 1859"/>
                <a:gd name="T20" fmla="*/ 965 w 1164"/>
                <a:gd name="T21" fmla="*/ 680 h 1859"/>
                <a:gd name="T22" fmla="*/ 973 w 1164"/>
                <a:gd name="T23" fmla="*/ 617 h 1859"/>
                <a:gd name="T24" fmla="*/ 965 w 1164"/>
                <a:gd name="T25" fmla="*/ 617 h 1859"/>
                <a:gd name="T26" fmla="*/ 925 w 1164"/>
                <a:gd name="T27" fmla="*/ 704 h 1859"/>
                <a:gd name="T28" fmla="*/ 886 w 1164"/>
                <a:gd name="T29" fmla="*/ 743 h 1859"/>
                <a:gd name="T30" fmla="*/ 854 w 1164"/>
                <a:gd name="T31" fmla="*/ 878 h 1859"/>
                <a:gd name="T32" fmla="*/ 870 w 1164"/>
                <a:gd name="T33" fmla="*/ 870 h 1859"/>
                <a:gd name="T34" fmla="*/ 894 w 1164"/>
                <a:gd name="T35" fmla="*/ 846 h 1859"/>
                <a:gd name="T36" fmla="*/ 957 w 1164"/>
                <a:gd name="T37" fmla="*/ 783 h 1859"/>
                <a:gd name="T38" fmla="*/ 1004 w 1164"/>
                <a:gd name="T39" fmla="*/ 712 h 1859"/>
                <a:gd name="T40" fmla="*/ 1028 w 1164"/>
                <a:gd name="T41" fmla="*/ 712 h 1859"/>
                <a:gd name="T42" fmla="*/ 1044 w 1164"/>
                <a:gd name="T43" fmla="*/ 680 h 1859"/>
                <a:gd name="T44" fmla="*/ 1091 w 1164"/>
                <a:gd name="T45" fmla="*/ 561 h 1859"/>
                <a:gd name="T46" fmla="*/ 1147 w 1164"/>
                <a:gd name="T47" fmla="*/ 498 h 1859"/>
                <a:gd name="T48" fmla="*/ 1155 w 1164"/>
                <a:gd name="T49" fmla="*/ 522 h 1859"/>
                <a:gd name="T50" fmla="*/ 1131 w 1164"/>
                <a:gd name="T51" fmla="*/ 609 h 1859"/>
                <a:gd name="T52" fmla="*/ 1084 w 1164"/>
                <a:gd name="T53" fmla="*/ 696 h 1859"/>
                <a:gd name="T54" fmla="*/ 1075 w 1164"/>
                <a:gd name="T55" fmla="*/ 743 h 1859"/>
                <a:gd name="T56" fmla="*/ 1028 w 1164"/>
                <a:gd name="T57" fmla="*/ 965 h 1859"/>
                <a:gd name="T58" fmla="*/ 1004 w 1164"/>
                <a:gd name="T59" fmla="*/ 1059 h 1859"/>
                <a:gd name="T60" fmla="*/ 965 w 1164"/>
                <a:gd name="T61" fmla="*/ 1376 h 1859"/>
                <a:gd name="T62" fmla="*/ 989 w 1164"/>
                <a:gd name="T63" fmla="*/ 1629 h 1859"/>
                <a:gd name="T64" fmla="*/ 1028 w 1164"/>
                <a:gd name="T65" fmla="*/ 1826 h 1859"/>
                <a:gd name="T66" fmla="*/ 981 w 1164"/>
                <a:gd name="T67" fmla="*/ 1581 h 1859"/>
                <a:gd name="T68" fmla="*/ 981 w 1164"/>
                <a:gd name="T69" fmla="*/ 1312 h 1859"/>
                <a:gd name="T70" fmla="*/ 1020 w 1164"/>
                <a:gd name="T71" fmla="*/ 1052 h 1859"/>
                <a:gd name="T72" fmla="*/ 1036 w 1164"/>
                <a:gd name="T73" fmla="*/ 862 h 1859"/>
                <a:gd name="T74" fmla="*/ 1075 w 1164"/>
                <a:gd name="T75" fmla="*/ 728 h 1859"/>
                <a:gd name="T76" fmla="*/ 1123 w 1164"/>
                <a:gd name="T77" fmla="*/ 632 h 1859"/>
                <a:gd name="T78" fmla="*/ 1147 w 1164"/>
                <a:gd name="T79" fmla="*/ 569 h 1859"/>
                <a:gd name="T80" fmla="*/ 1155 w 1164"/>
                <a:gd name="T81" fmla="*/ 498 h 1859"/>
                <a:gd name="T82" fmla="*/ 570 w 1164"/>
                <a:gd name="T83" fmla="*/ 214 h 1859"/>
                <a:gd name="T84" fmla="*/ 483 w 1164"/>
                <a:gd name="T85" fmla="*/ 182 h 1859"/>
                <a:gd name="T86" fmla="*/ 483 w 1164"/>
                <a:gd name="T87" fmla="*/ 182 h 1859"/>
                <a:gd name="T88" fmla="*/ 16 w 1164"/>
                <a:gd name="T89" fmla="*/ 16 h 1859"/>
                <a:gd name="T90" fmla="*/ 0 w 1164"/>
                <a:gd name="T91" fmla="*/ 0 h 1859"/>
                <a:gd name="T92" fmla="*/ 1147 w 1164"/>
                <a:gd name="T93" fmla="*/ 490 h 18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64" h="1859">
                  <a:moveTo>
                    <a:pt x="1147" y="490"/>
                  </a:moveTo>
                  <a:lnTo>
                    <a:pt x="1147" y="490"/>
                  </a:lnTo>
                  <a:cubicBezTo>
                    <a:pt x="1147" y="490"/>
                    <a:pt x="1147" y="490"/>
                    <a:pt x="1139" y="490"/>
                  </a:cubicBezTo>
                  <a:cubicBezTo>
                    <a:pt x="1139" y="498"/>
                    <a:pt x="1139" y="498"/>
                    <a:pt x="1131" y="498"/>
                  </a:cubicBezTo>
                  <a:cubicBezTo>
                    <a:pt x="1123" y="506"/>
                    <a:pt x="1107" y="514"/>
                    <a:pt x="1107" y="530"/>
                  </a:cubicBezTo>
                  <a:cubicBezTo>
                    <a:pt x="1099" y="538"/>
                    <a:pt x="1099" y="546"/>
                    <a:pt x="1091" y="561"/>
                  </a:cubicBezTo>
                  <a:cubicBezTo>
                    <a:pt x="1084" y="569"/>
                    <a:pt x="1075" y="585"/>
                    <a:pt x="1068" y="609"/>
                  </a:cubicBezTo>
                  <a:cubicBezTo>
                    <a:pt x="1060" y="625"/>
                    <a:pt x="1052" y="632"/>
                    <a:pt x="1044" y="648"/>
                  </a:cubicBezTo>
                  <a:cubicBezTo>
                    <a:pt x="1036" y="656"/>
                    <a:pt x="1036" y="664"/>
                    <a:pt x="1036" y="680"/>
                  </a:cubicBezTo>
                  <a:cubicBezTo>
                    <a:pt x="1036" y="688"/>
                    <a:pt x="1036" y="688"/>
                    <a:pt x="1036" y="696"/>
                  </a:cubicBezTo>
                  <a:cubicBezTo>
                    <a:pt x="1036" y="704"/>
                    <a:pt x="1036" y="704"/>
                    <a:pt x="1036" y="704"/>
                  </a:cubicBezTo>
                  <a:lnTo>
                    <a:pt x="1028" y="704"/>
                  </a:lnTo>
                  <a:lnTo>
                    <a:pt x="1028" y="704"/>
                  </a:lnTo>
                  <a:lnTo>
                    <a:pt x="1020" y="704"/>
                  </a:lnTo>
                  <a:cubicBezTo>
                    <a:pt x="1020" y="704"/>
                    <a:pt x="1012" y="704"/>
                    <a:pt x="1004" y="704"/>
                  </a:cubicBezTo>
                  <a:cubicBezTo>
                    <a:pt x="997" y="704"/>
                    <a:pt x="989" y="712"/>
                    <a:pt x="981" y="720"/>
                  </a:cubicBezTo>
                  <a:cubicBezTo>
                    <a:pt x="965" y="743"/>
                    <a:pt x="965" y="751"/>
                    <a:pt x="957" y="775"/>
                  </a:cubicBezTo>
                  <a:cubicBezTo>
                    <a:pt x="957" y="783"/>
                    <a:pt x="957" y="783"/>
                    <a:pt x="957" y="783"/>
                  </a:cubicBezTo>
                  <a:cubicBezTo>
                    <a:pt x="949" y="783"/>
                    <a:pt x="949" y="791"/>
                    <a:pt x="949" y="791"/>
                  </a:cubicBezTo>
                  <a:cubicBezTo>
                    <a:pt x="949" y="807"/>
                    <a:pt x="949" y="807"/>
                    <a:pt x="933" y="814"/>
                  </a:cubicBezTo>
                  <a:cubicBezTo>
                    <a:pt x="917" y="814"/>
                    <a:pt x="894" y="822"/>
                    <a:pt x="894" y="846"/>
                  </a:cubicBezTo>
                  <a:cubicBezTo>
                    <a:pt x="886" y="854"/>
                    <a:pt x="886" y="854"/>
                    <a:pt x="886" y="854"/>
                  </a:cubicBezTo>
                  <a:cubicBezTo>
                    <a:pt x="886" y="862"/>
                    <a:pt x="886" y="870"/>
                    <a:pt x="878" y="870"/>
                  </a:cubicBezTo>
                  <a:lnTo>
                    <a:pt x="878" y="870"/>
                  </a:lnTo>
                  <a:cubicBezTo>
                    <a:pt x="870" y="862"/>
                    <a:pt x="870" y="862"/>
                    <a:pt x="870" y="862"/>
                  </a:cubicBezTo>
                  <a:cubicBezTo>
                    <a:pt x="862" y="862"/>
                    <a:pt x="862" y="870"/>
                    <a:pt x="854" y="870"/>
                  </a:cubicBezTo>
                  <a:lnTo>
                    <a:pt x="854" y="870"/>
                  </a:lnTo>
                  <a:cubicBezTo>
                    <a:pt x="854" y="870"/>
                    <a:pt x="854" y="854"/>
                    <a:pt x="862" y="830"/>
                  </a:cubicBezTo>
                  <a:cubicBezTo>
                    <a:pt x="870" y="775"/>
                    <a:pt x="886" y="759"/>
                    <a:pt x="894" y="743"/>
                  </a:cubicBezTo>
                  <a:cubicBezTo>
                    <a:pt x="902" y="735"/>
                    <a:pt x="910" y="735"/>
                    <a:pt x="910" y="720"/>
                  </a:cubicBezTo>
                  <a:cubicBezTo>
                    <a:pt x="910" y="712"/>
                    <a:pt x="910" y="712"/>
                    <a:pt x="925" y="712"/>
                  </a:cubicBezTo>
                  <a:lnTo>
                    <a:pt x="925" y="712"/>
                  </a:lnTo>
                  <a:cubicBezTo>
                    <a:pt x="941" y="712"/>
                    <a:pt x="957" y="712"/>
                    <a:pt x="965" y="680"/>
                  </a:cubicBezTo>
                  <a:cubicBezTo>
                    <a:pt x="965" y="664"/>
                    <a:pt x="965" y="648"/>
                    <a:pt x="965" y="632"/>
                  </a:cubicBezTo>
                  <a:cubicBezTo>
                    <a:pt x="973" y="625"/>
                    <a:pt x="973" y="617"/>
                    <a:pt x="973" y="609"/>
                  </a:cubicBezTo>
                  <a:cubicBezTo>
                    <a:pt x="973" y="617"/>
                    <a:pt x="973" y="617"/>
                    <a:pt x="973" y="617"/>
                  </a:cubicBezTo>
                  <a:cubicBezTo>
                    <a:pt x="965" y="617"/>
                    <a:pt x="965" y="617"/>
                    <a:pt x="965" y="617"/>
                  </a:cubicBezTo>
                  <a:lnTo>
                    <a:pt x="957" y="609"/>
                  </a:lnTo>
                  <a:cubicBezTo>
                    <a:pt x="957" y="609"/>
                    <a:pt x="965" y="609"/>
                    <a:pt x="965" y="617"/>
                  </a:cubicBezTo>
                  <a:cubicBezTo>
                    <a:pt x="965" y="617"/>
                    <a:pt x="965" y="625"/>
                    <a:pt x="965" y="632"/>
                  </a:cubicBezTo>
                  <a:cubicBezTo>
                    <a:pt x="957" y="648"/>
                    <a:pt x="957" y="656"/>
                    <a:pt x="957" y="680"/>
                  </a:cubicBezTo>
                  <a:cubicBezTo>
                    <a:pt x="949" y="704"/>
                    <a:pt x="941" y="704"/>
                    <a:pt x="925" y="704"/>
                  </a:cubicBezTo>
                  <a:lnTo>
                    <a:pt x="925" y="704"/>
                  </a:lnTo>
                  <a:cubicBezTo>
                    <a:pt x="917" y="704"/>
                    <a:pt x="902" y="704"/>
                    <a:pt x="902" y="720"/>
                  </a:cubicBezTo>
                  <a:cubicBezTo>
                    <a:pt x="902" y="728"/>
                    <a:pt x="894" y="735"/>
                    <a:pt x="886" y="743"/>
                  </a:cubicBezTo>
                  <a:cubicBezTo>
                    <a:pt x="878" y="759"/>
                    <a:pt x="862" y="775"/>
                    <a:pt x="854" y="830"/>
                  </a:cubicBezTo>
                  <a:cubicBezTo>
                    <a:pt x="846" y="870"/>
                    <a:pt x="846" y="870"/>
                    <a:pt x="846" y="878"/>
                  </a:cubicBezTo>
                  <a:cubicBezTo>
                    <a:pt x="846" y="878"/>
                    <a:pt x="846" y="878"/>
                    <a:pt x="854" y="878"/>
                  </a:cubicBezTo>
                  <a:cubicBezTo>
                    <a:pt x="854" y="878"/>
                    <a:pt x="854" y="878"/>
                    <a:pt x="862" y="878"/>
                  </a:cubicBezTo>
                  <a:cubicBezTo>
                    <a:pt x="862" y="870"/>
                    <a:pt x="862" y="870"/>
                    <a:pt x="870" y="870"/>
                  </a:cubicBezTo>
                  <a:lnTo>
                    <a:pt x="870" y="870"/>
                  </a:lnTo>
                  <a:cubicBezTo>
                    <a:pt x="878" y="878"/>
                    <a:pt x="878" y="878"/>
                    <a:pt x="878" y="878"/>
                  </a:cubicBezTo>
                  <a:cubicBezTo>
                    <a:pt x="886" y="878"/>
                    <a:pt x="894" y="870"/>
                    <a:pt x="894" y="862"/>
                  </a:cubicBezTo>
                  <a:cubicBezTo>
                    <a:pt x="894" y="854"/>
                    <a:pt x="894" y="854"/>
                    <a:pt x="894" y="846"/>
                  </a:cubicBezTo>
                  <a:cubicBezTo>
                    <a:pt x="902" y="830"/>
                    <a:pt x="917" y="822"/>
                    <a:pt x="933" y="822"/>
                  </a:cubicBezTo>
                  <a:cubicBezTo>
                    <a:pt x="949" y="814"/>
                    <a:pt x="957" y="807"/>
                    <a:pt x="957" y="791"/>
                  </a:cubicBezTo>
                  <a:lnTo>
                    <a:pt x="957" y="783"/>
                  </a:lnTo>
                  <a:cubicBezTo>
                    <a:pt x="965" y="783"/>
                    <a:pt x="965" y="783"/>
                    <a:pt x="965" y="783"/>
                  </a:cubicBezTo>
                  <a:cubicBezTo>
                    <a:pt x="965" y="759"/>
                    <a:pt x="973" y="751"/>
                    <a:pt x="989" y="728"/>
                  </a:cubicBezTo>
                  <a:cubicBezTo>
                    <a:pt x="989" y="712"/>
                    <a:pt x="997" y="712"/>
                    <a:pt x="1004" y="712"/>
                  </a:cubicBezTo>
                  <a:cubicBezTo>
                    <a:pt x="1012" y="712"/>
                    <a:pt x="1012" y="712"/>
                    <a:pt x="1020" y="712"/>
                  </a:cubicBezTo>
                  <a:lnTo>
                    <a:pt x="1028" y="712"/>
                  </a:lnTo>
                  <a:lnTo>
                    <a:pt x="1028" y="712"/>
                  </a:lnTo>
                  <a:cubicBezTo>
                    <a:pt x="1036" y="712"/>
                    <a:pt x="1036" y="712"/>
                    <a:pt x="1036" y="712"/>
                  </a:cubicBezTo>
                  <a:cubicBezTo>
                    <a:pt x="1044" y="704"/>
                    <a:pt x="1044" y="704"/>
                    <a:pt x="1044" y="696"/>
                  </a:cubicBezTo>
                  <a:cubicBezTo>
                    <a:pt x="1044" y="688"/>
                    <a:pt x="1044" y="688"/>
                    <a:pt x="1044" y="680"/>
                  </a:cubicBezTo>
                  <a:cubicBezTo>
                    <a:pt x="1044" y="672"/>
                    <a:pt x="1044" y="664"/>
                    <a:pt x="1052" y="648"/>
                  </a:cubicBezTo>
                  <a:cubicBezTo>
                    <a:pt x="1060" y="641"/>
                    <a:pt x="1068" y="625"/>
                    <a:pt x="1068" y="609"/>
                  </a:cubicBezTo>
                  <a:cubicBezTo>
                    <a:pt x="1075" y="593"/>
                    <a:pt x="1091" y="577"/>
                    <a:pt x="1091" y="561"/>
                  </a:cubicBezTo>
                  <a:cubicBezTo>
                    <a:pt x="1099" y="554"/>
                    <a:pt x="1107" y="546"/>
                    <a:pt x="1107" y="530"/>
                  </a:cubicBezTo>
                  <a:cubicBezTo>
                    <a:pt x="1115" y="514"/>
                    <a:pt x="1123" y="514"/>
                    <a:pt x="1139" y="506"/>
                  </a:cubicBezTo>
                  <a:lnTo>
                    <a:pt x="1147" y="498"/>
                  </a:lnTo>
                  <a:lnTo>
                    <a:pt x="1147" y="498"/>
                  </a:lnTo>
                  <a:lnTo>
                    <a:pt x="1155" y="498"/>
                  </a:lnTo>
                  <a:cubicBezTo>
                    <a:pt x="1155" y="506"/>
                    <a:pt x="1155" y="514"/>
                    <a:pt x="1155" y="522"/>
                  </a:cubicBezTo>
                  <a:cubicBezTo>
                    <a:pt x="1155" y="522"/>
                    <a:pt x="1155" y="530"/>
                    <a:pt x="1147" y="538"/>
                  </a:cubicBezTo>
                  <a:cubicBezTo>
                    <a:pt x="1147" y="546"/>
                    <a:pt x="1139" y="554"/>
                    <a:pt x="1147" y="569"/>
                  </a:cubicBezTo>
                  <a:cubicBezTo>
                    <a:pt x="1147" y="585"/>
                    <a:pt x="1139" y="593"/>
                    <a:pt x="1131" y="609"/>
                  </a:cubicBezTo>
                  <a:cubicBezTo>
                    <a:pt x="1123" y="617"/>
                    <a:pt x="1123" y="625"/>
                    <a:pt x="1115" y="632"/>
                  </a:cubicBezTo>
                  <a:lnTo>
                    <a:pt x="1115" y="632"/>
                  </a:lnTo>
                  <a:cubicBezTo>
                    <a:pt x="1115" y="648"/>
                    <a:pt x="1115" y="664"/>
                    <a:pt x="1084" y="696"/>
                  </a:cubicBezTo>
                  <a:cubicBezTo>
                    <a:pt x="1075" y="704"/>
                    <a:pt x="1075" y="704"/>
                    <a:pt x="1075" y="712"/>
                  </a:cubicBezTo>
                  <a:cubicBezTo>
                    <a:pt x="1060" y="720"/>
                    <a:pt x="1060" y="720"/>
                    <a:pt x="1068" y="735"/>
                  </a:cubicBezTo>
                  <a:lnTo>
                    <a:pt x="1075" y="743"/>
                  </a:lnTo>
                  <a:cubicBezTo>
                    <a:pt x="1084" y="767"/>
                    <a:pt x="1075" y="783"/>
                    <a:pt x="1060" y="807"/>
                  </a:cubicBezTo>
                  <a:cubicBezTo>
                    <a:pt x="1052" y="822"/>
                    <a:pt x="1036" y="838"/>
                    <a:pt x="1028" y="862"/>
                  </a:cubicBezTo>
                  <a:cubicBezTo>
                    <a:pt x="1012" y="909"/>
                    <a:pt x="1020" y="933"/>
                    <a:pt x="1028" y="965"/>
                  </a:cubicBezTo>
                  <a:cubicBezTo>
                    <a:pt x="1028" y="972"/>
                    <a:pt x="1036" y="988"/>
                    <a:pt x="1036" y="996"/>
                  </a:cubicBezTo>
                  <a:cubicBezTo>
                    <a:pt x="1044" y="1028"/>
                    <a:pt x="1036" y="1036"/>
                    <a:pt x="1020" y="1044"/>
                  </a:cubicBezTo>
                  <a:cubicBezTo>
                    <a:pt x="1012" y="1052"/>
                    <a:pt x="1012" y="1052"/>
                    <a:pt x="1004" y="1059"/>
                  </a:cubicBezTo>
                  <a:cubicBezTo>
                    <a:pt x="989" y="1075"/>
                    <a:pt x="965" y="1154"/>
                    <a:pt x="981" y="1202"/>
                  </a:cubicBezTo>
                  <a:cubicBezTo>
                    <a:pt x="997" y="1257"/>
                    <a:pt x="1004" y="1289"/>
                    <a:pt x="981" y="1312"/>
                  </a:cubicBezTo>
                  <a:cubicBezTo>
                    <a:pt x="957" y="1328"/>
                    <a:pt x="965" y="1344"/>
                    <a:pt x="965" y="1376"/>
                  </a:cubicBezTo>
                  <a:cubicBezTo>
                    <a:pt x="965" y="1399"/>
                    <a:pt x="965" y="1431"/>
                    <a:pt x="957" y="1463"/>
                  </a:cubicBezTo>
                  <a:cubicBezTo>
                    <a:pt x="941" y="1518"/>
                    <a:pt x="949" y="1534"/>
                    <a:pt x="973" y="1589"/>
                  </a:cubicBezTo>
                  <a:cubicBezTo>
                    <a:pt x="981" y="1597"/>
                    <a:pt x="981" y="1613"/>
                    <a:pt x="989" y="1629"/>
                  </a:cubicBezTo>
                  <a:cubicBezTo>
                    <a:pt x="1012" y="1676"/>
                    <a:pt x="1020" y="1739"/>
                    <a:pt x="1020" y="1826"/>
                  </a:cubicBezTo>
                  <a:cubicBezTo>
                    <a:pt x="965" y="1834"/>
                    <a:pt x="846" y="1850"/>
                    <a:pt x="720" y="1858"/>
                  </a:cubicBezTo>
                  <a:cubicBezTo>
                    <a:pt x="854" y="1850"/>
                    <a:pt x="965" y="1834"/>
                    <a:pt x="1028" y="1826"/>
                  </a:cubicBezTo>
                  <a:lnTo>
                    <a:pt x="1028" y="1826"/>
                  </a:lnTo>
                  <a:cubicBezTo>
                    <a:pt x="1028" y="1739"/>
                    <a:pt x="1012" y="1676"/>
                    <a:pt x="997" y="1629"/>
                  </a:cubicBezTo>
                  <a:cubicBezTo>
                    <a:pt x="989" y="1613"/>
                    <a:pt x="981" y="1597"/>
                    <a:pt x="981" y="1581"/>
                  </a:cubicBezTo>
                  <a:cubicBezTo>
                    <a:pt x="957" y="1534"/>
                    <a:pt x="949" y="1518"/>
                    <a:pt x="965" y="1463"/>
                  </a:cubicBezTo>
                  <a:cubicBezTo>
                    <a:pt x="973" y="1431"/>
                    <a:pt x="973" y="1399"/>
                    <a:pt x="973" y="1376"/>
                  </a:cubicBezTo>
                  <a:cubicBezTo>
                    <a:pt x="973" y="1352"/>
                    <a:pt x="965" y="1328"/>
                    <a:pt x="981" y="1312"/>
                  </a:cubicBezTo>
                  <a:cubicBezTo>
                    <a:pt x="1012" y="1289"/>
                    <a:pt x="1004" y="1257"/>
                    <a:pt x="989" y="1202"/>
                  </a:cubicBezTo>
                  <a:cubicBezTo>
                    <a:pt x="973" y="1154"/>
                    <a:pt x="997" y="1083"/>
                    <a:pt x="1012" y="1059"/>
                  </a:cubicBezTo>
                  <a:cubicBezTo>
                    <a:pt x="1020" y="1059"/>
                    <a:pt x="1020" y="1052"/>
                    <a:pt x="1020" y="1052"/>
                  </a:cubicBezTo>
                  <a:cubicBezTo>
                    <a:pt x="1036" y="1036"/>
                    <a:pt x="1052" y="1028"/>
                    <a:pt x="1044" y="996"/>
                  </a:cubicBezTo>
                  <a:cubicBezTo>
                    <a:pt x="1044" y="981"/>
                    <a:pt x="1036" y="972"/>
                    <a:pt x="1036" y="965"/>
                  </a:cubicBezTo>
                  <a:cubicBezTo>
                    <a:pt x="1028" y="933"/>
                    <a:pt x="1020" y="909"/>
                    <a:pt x="1036" y="862"/>
                  </a:cubicBezTo>
                  <a:cubicBezTo>
                    <a:pt x="1044" y="846"/>
                    <a:pt x="1052" y="830"/>
                    <a:pt x="1068" y="814"/>
                  </a:cubicBezTo>
                  <a:cubicBezTo>
                    <a:pt x="1084" y="783"/>
                    <a:pt x="1091" y="767"/>
                    <a:pt x="1084" y="743"/>
                  </a:cubicBezTo>
                  <a:cubicBezTo>
                    <a:pt x="1075" y="735"/>
                    <a:pt x="1075" y="728"/>
                    <a:pt x="1075" y="728"/>
                  </a:cubicBezTo>
                  <a:cubicBezTo>
                    <a:pt x="1068" y="720"/>
                    <a:pt x="1068" y="720"/>
                    <a:pt x="1075" y="712"/>
                  </a:cubicBezTo>
                  <a:cubicBezTo>
                    <a:pt x="1084" y="712"/>
                    <a:pt x="1084" y="704"/>
                    <a:pt x="1091" y="696"/>
                  </a:cubicBezTo>
                  <a:cubicBezTo>
                    <a:pt x="1115" y="664"/>
                    <a:pt x="1123" y="648"/>
                    <a:pt x="1123" y="632"/>
                  </a:cubicBezTo>
                  <a:lnTo>
                    <a:pt x="1123" y="632"/>
                  </a:lnTo>
                  <a:cubicBezTo>
                    <a:pt x="1123" y="625"/>
                    <a:pt x="1131" y="617"/>
                    <a:pt x="1139" y="609"/>
                  </a:cubicBezTo>
                  <a:cubicBezTo>
                    <a:pt x="1147" y="601"/>
                    <a:pt x="1155" y="585"/>
                    <a:pt x="1147" y="569"/>
                  </a:cubicBezTo>
                  <a:cubicBezTo>
                    <a:pt x="1147" y="561"/>
                    <a:pt x="1155" y="546"/>
                    <a:pt x="1155" y="538"/>
                  </a:cubicBezTo>
                  <a:cubicBezTo>
                    <a:pt x="1163" y="530"/>
                    <a:pt x="1163" y="530"/>
                    <a:pt x="1163" y="522"/>
                  </a:cubicBezTo>
                  <a:cubicBezTo>
                    <a:pt x="1163" y="514"/>
                    <a:pt x="1163" y="498"/>
                    <a:pt x="1155" y="498"/>
                  </a:cubicBezTo>
                  <a:cubicBezTo>
                    <a:pt x="1155" y="490"/>
                    <a:pt x="1155" y="490"/>
                    <a:pt x="1147" y="490"/>
                  </a:cubicBezTo>
                  <a:lnTo>
                    <a:pt x="570" y="214"/>
                  </a:lnTo>
                  <a:lnTo>
                    <a:pt x="570" y="214"/>
                  </a:lnTo>
                  <a:cubicBezTo>
                    <a:pt x="554" y="221"/>
                    <a:pt x="546" y="221"/>
                    <a:pt x="538" y="221"/>
                  </a:cubicBezTo>
                  <a:cubicBezTo>
                    <a:pt x="546" y="221"/>
                    <a:pt x="554" y="221"/>
                    <a:pt x="570" y="214"/>
                  </a:cubicBezTo>
                  <a:lnTo>
                    <a:pt x="483" y="182"/>
                  </a:lnTo>
                  <a:lnTo>
                    <a:pt x="483" y="182"/>
                  </a:lnTo>
                  <a:cubicBezTo>
                    <a:pt x="491" y="190"/>
                    <a:pt x="491" y="198"/>
                    <a:pt x="498" y="198"/>
                  </a:cubicBezTo>
                  <a:cubicBezTo>
                    <a:pt x="491" y="198"/>
                    <a:pt x="491" y="190"/>
                    <a:pt x="483" y="182"/>
                  </a:cubicBezTo>
                  <a:lnTo>
                    <a:pt x="0" y="0"/>
                  </a:lnTo>
                  <a:lnTo>
                    <a:pt x="0" y="0"/>
                  </a:lnTo>
                  <a:cubicBezTo>
                    <a:pt x="0" y="8"/>
                    <a:pt x="8" y="16"/>
                    <a:pt x="16" y="16"/>
                  </a:cubicBezTo>
                  <a:cubicBezTo>
                    <a:pt x="8" y="16"/>
                    <a:pt x="0" y="8"/>
                    <a:pt x="0" y="0"/>
                  </a:cubicBezTo>
                  <a:lnTo>
                    <a:pt x="0" y="0"/>
                  </a:lnTo>
                  <a:lnTo>
                    <a:pt x="0" y="0"/>
                  </a:lnTo>
                  <a:lnTo>
                    <a:pt x="0" y="0"/>
                  </a:lnTo>
                  <a:lnTo>
                    <a:pt x="0" y="0"/>
                  </a:lnTo>
                  <a:lnTo>
                    <a:pt x="1147" y="490"/>
                  </a:lnTo>
                </a:path>
              </a:pathLst>
            </a:custGeom>
            <a:grpFill/>
            <a:ln>
              <a:solidFill>
                <a:schemeClr val="bg1"/>
              </a:solidFill>
            </a:ln>
            <a:effectLst/>
          </p:spPr>
          <p:txBody>
            <a:bodyPr wrap="none" anchor="ctr"/>
            <a:lstStyle/>
            <a:p>
              <a:endParaRPr lang="en-US" sz="900"/>
            </a:p>
          </p:txBody>
        </p:sp>
        <p:sp>
          <p:nvSpPr>
            <p:cNvPr id="78" name="Freeform 677"/>
            <p:cNvSpPr>
              <a:spLocks noChangeArrowheads="1"/>
            </p:cNvSpPr>
            <p:nvPr/>
          </p:nvSpPr>
          <p:spPr bwMode="auto">
            <a:xfrm>
              <a:off x="13326973" y="4247967"/>
              <a:ext cx="507929" cy="324703"/>
            </a:xfrm>
            <a:custGeom>
              <a:avLst/>
              <a:gdLst>
                <a:gd name="T0" fmla="*/ 933 w 966"/>
                <a:gd name="T1" fmla="*/ 546 h 618"/>
                <a:gd name="T2" fmla="*/ 933 w 966"/>
                <a:gd name="T3" fmla="*/ 546 h 618"/>
                <a:gd name="T4" fmla="*/ 957 w 966"/>
                <a:gd name="T5" fmla="*/ 609 h 618"/>
                <a:gd name="T6" fmla="*/ 965 w 966"/>
                <a:gd name="T7" fmla="*/ 617 h 618"/>
                <a:gd name="T8" fmla="*/ 965 w 966"/>
                <a:gd name="T9" fmla="*/ 617 h 618"/>
                <a:gd name="T10" fmla="*/ 957 w 966"/>
                <a:gd name="T11" fmla="*/ 609 h 618"/>
                <a:gd name="T12" fmla="*/ 933 w 966"/>
                <a:gd name="T13" fmla="*/ 546 h 618"/>
                <a:gd name="T14" fmla="*/ 16 w 966"/>
                <a:gd name="T15" fmla="*/ 16 h 618"/>
                <a:gd name="T16" fmla="*/ 16 w 966"/>
                <a:gd name="T17" fmla="*/ 16 h 618"/>
                <a:gd name="T18" fmla="*/ 16 w 966"/>
                <a:gd name="T19" fmla="*/ 16 h 618"/>
                <a:gd name="T20" fmla="*/ 72 w 966"/>
                <a:gd name="T21" fmla="*/ 79 h 618"/>
                <a:gd name="T22" fmla="*/ 87 w 966"/>
                <a:gd name="T23" fmla="*/ 95 h 618"/>
                <a:gd name="T24" fmla="*/ 87 w 966"/>
                <a:gd name="T25" fmla="*/ 95 h 618"/>
                <a:gd name="T26" fmla="*/ 182 w 966"/>
                <a:gd name="T27" fmla="*/ 135 h 618"/>
                <a:gd name="T28" fmla="*/ 491 w 966"/>
                <a:gd name="T29" fmla="*/ 190 h 618"/>
                <a:gd name="T30" fmla="*/ 498 w 966"/>
                <a:gd name="T31" fmla="*/ 206 h 618"/>
                <a:gd name="T32" fmla="*/ 538 w 966"/>
                <a:gd name="T33" fmla="*/ 222 h 618"/>
                <a:gd name="T34" fmla="*/ 570 w 966"/>
                <a:gd name="T35" fmla="*/ 214 h 618"/>
                <a:gd name="T36" fmla="*/ 617 w 966"/>
                <a:gd name="T37" fmla="*/ 206 h 618"/>
                <a:gd name="T38" fmla="*/ 649 w 966"/>
                <a:gd name="T39" fmla="*/ 190 h 618"/>
                <a:gd name="T40" fmla="*/ 664 w 966"/>
                <a:gd name="T41" fmla="*/ 206 h 618"/>
                <a:gd name="T42" fmla="*/ 712 w 966"/>
                <a:gd name="T43" fmla="*/ 214 h 618"/>
                <a:gd name="T44" fmla="*/ 775 w 966"/>
                <a:gd name="T45" fmla="*/ 245 h 618"/>
                <a:gd name="T46" fmla="*/ 775 w 966"/>
                <a:gd name="T47" fmla="*/ 253 h 618"/>
                <a:gd name="T48" fmla="*/ 799 w 966"/>
                <a:gd name="T49" fmla="*/ 309 h 618"/>
                <a:gd name="T50" fmla="*/ 799 w 966"/>
                <a:gd name="T51" fmla="*/ 309 h 618"/>
                <a:gd name="T52" fmla="*/ 878 w 966"/>
                <a:gd name="T53" fmla="*/ 403 h 618"/>
                <a:gd name="T54" fmla="*/ 878 w 966"/>
                <a:gd name="T55" fmla="*/ 403 h 618"/>
                <a:gd name="T56" fmla="*/ 799 w 966"/>
                <a:gd name="T57" fmla="*/ 309 h 618"/>
                <a:gd name="T58" fmla="*/ 799 w 966"/>
                <a:gd name="T59" fmla="*/ 309 h 618"/>
                <a:gd name="T60" fmla="*/ 775 w 966"/>
                <a:gd name="T61" fmla="*/ 253 h 618"/>
                <a:gd name="T62" fmla="*/ 775 w 966"/>
                <a:gd name="T63" fmla="*/ 245 h 618"/>
                <a:gd name="T64" fmla="*/ 712 w 966"/>
                <a:gd name="T65" fmla="*/ 214 h 618"/>
                <a:gd name="T66" fmla="*/ 664 w 966"/>
                <a:gd name="T67" fmla="*/ 206 h 618"/>
                <a:gd name="T68" fmla="*/ 649 w 966"/>
                <a:gd name="T69" fmla="*/ 190 h 618"/>
                <a:gd name="T70" fmla="*/ 617 w 966"/>
                <a:gd name="T71" fmla="*/ 206 h 618"/>
                <a:gd name="T72" fmla="*/ 570 w 966"/>
                <a:gd name="T73" fmla="*/ 214 h 618"/>
                <a:gd name="T74" fmla="*/ 538 w 966"/>
                <a:gd name="T75" fmla="*/ 222 h 618"/>
                <a:gd name="T76" fmla="*/ 498 w 966"/>
                <a:gd name="T77" fmla="*/ 206 h 618"/>
                <a:gd name="T78" fmla="*/ 491 w 966"/>
                <a:gd name="T79" fmla="*/ 190 h 618"/>
                <a:gd name="T80" fmla="*/ 182 w 966"/>
                <a:gd name="T81" fmla="*/ 135 h 618"/>
                <a:gd name="T82" fmla="*/ 87 w 966"/>
                <a:gd name="T83" fmla="*/ 95 h 618"/>
                <a:gd name="T84" fmla="*/ 87 w 966"/>
                <a:gd name="T85" fmla="*/ 95 h 618"/>
                <a:gd name="T86" fmla="*/ 72 w 966"/>
                <a:gd name="T87" fmla="*/ 79 h 618"/>
                <a:gd name="T88" fmla="*/ 16 w 966"/>
                <a:gd name="T89" fmla="*/ 16 h 618"/>
                <a:gd name="T90" fmla="*/ 16 w 966"/>
                <a:gd name="T91" fmla="*/ 16 h 618"/>
                <a:gd name="T92" fmla="*/ 16 w 966"/>
                <a:gd name="T93" fmla="*/ 16 h 618"/>
                <a:gd name="T94" fmla="*/ 16 w 966"/>
                <a:gd name="T95" fmla="*/ 16 h 618"/>
                <a:gd name="T96" fmla="*/ 16 w 966"/>
                <a:gd name="T97" fmla="*/ 16 h 618"/>
                <a:gd name="T98" fmla="*/ 16 w 966"/>
                <a:gd name="T99" fmla="*/ 16 h 618"/>
                <a:gd name="T100" fmla="*/ 0 w 966"/>
                <a:gd name="T101" fmla="*/ 0 h 618"/>
                <a:gd name="T102" fmla="*/ 0 w 966"/>
                <a:gd name="T103" fmla="*/ 0 h 618"/>
                <a:gd name="T104" fmla="*/ 0 w 966"/>
                <a:gd name="T105" fmla="*/ 0 h 618"/>
                <a:gd name="T106" fmla="*/ 16 w 966"/>
                <a:gd name="T107" fmla="*/ 16 h 618"/>
                <a:gd name="T108" fmla="*/ 0 w 966"/>
                <a:gd name="T109" fmla="*/ 0 h 618"/>
                <a:gd name="T110" fmla="*/ 933 w 966"/>
                <a:gd name="T111" fmla="*/ 546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6" h="618">
                  <a:moveTo>
                    <a:pt x="933" y="546"/>
                  </a:moveTo>
                  <a:lnTo>
                    <a:pt x="933" y="546"/>
                  </a:lnTo>
                  <a:cubicBezTo>
                    <a:pt x="933" y="577"/>
                    <a:pt x="933" y="601"/>
                    <a:pt x="957" y="609"/>
                  </a:cubicBezTo>
                  <a:cubicBezTo>
                    <a:pt x="965" y="609"/>
                    <a:pt x="965" y="617"/>
                    <a:pt x="965" y="617"/>
                  </a:cubicBezTo>
                  <a:lnTo>
                    <a:pt x="965" y="617"/>
                  </a:lnTo>
                  <a:cubicBezTo>
                    <a:pt x="965" y="617"/>
                    <a:pt x="965" y="609"/>
                    <a:pt x="957" y="609"/>
                  </a:cubicBezTo>
                  <a:cubicBezTo>
                    <a:pt x="933" y="601"/>
                    <a:pt x="933" y="577"/>
                    <a:pt x="933" y="546"/>
                  </a:cubicBezTo>
                  <a:lnTo>
                    <a:pt x="16" y="16"/>
                  </a:lnTo>
                  <a:lnTo>
                    <a:pt x="16" y="16"/>
                  </a:lnTo>
                  <a:lnTo>
                    <a:pt x="16" y="16"/>
                  </a:lnTo>
                  <a:cubicBezTo>
                    <a:pt x="40" y="32"/>
                    <a:pt x="64" y="63"/>
                    <a:pt x="72" y="79"/>
                  </a:cubicBezTo>
                  <a:cubicBezTo>
                    <a:pt x="80" y="87"/>
                    <a:pt x="80" y="95"/>
                    <a:pt x="87" y="95"/>
                  </a:cubicBezTo>
                  <a:lnTo>
                    <a:pt x="87" y="95"/>
                  </a:lnTo>
                  <a:cubicBezTo>
                    <a:pt x="95" y="111"/>
                    <a:pt x="111" y="135"/>
                    <a:pt x="182" y="135"/>
                  </a:cubicBezTo>
                  <a:cubicBezTo>
                    <a:pt x="253" y="135"/>
                    <a:pt x="451" y="150"/>
                    <a:pt x="491" y="190"/>
                  </a:cubicBezTo>
                  <a:cubicBezTo>
                    <a:pt x="491" y="190"/>
                    <a:pt x="498" y="198"/>
                    <a:pt x="498" y="206"/>
                  </a:cubicBezTo>
                  <a:cubicBezTo>
                    <a:pt x="514" y="214"/>
                    <a:pt x="522" y="222"/>
                    <a:pt x="538" y="222"/>
                  </a:cubicBezTo>
                  <a:cubicBezTo>
                    <a:pt x="546" y="222"/>
                    <a:pt x="554" y="222"/>
                    <a:pt x="570" y="214"/>
                  </a:cubicBezTo>
                  <a:cubicBezTo>
                    <a:pt x="585" y="214"/>
                    <a:pt x="601" y="206"/>
                    <a:pt x="617" y="206"/>
                  </a:cubicBezTo>
                  <a:cubicBezTo>
                    <a:pt x="625" y="198"/>
                    <a:pt x="633" y="190"/>
                    <a:pt x="649" y="190"/>
                  </a:cubicBezTo>
                  <a:cubicBezTo>
                    <a:pt x="657" y="190"/>
                    <a:pt x="664" y="198"/>
                    <a:pt x="664" y="206"/>
                  </a:cubicBezTo>
                  <a:cubicBezTo>
                    <a:pt x="672" y="214"/>
                    <a:pt x="696" y="214"/>
                    <a:pt x="712" y="214"/>
                  </a:cubicBezTo>
                  <a:cubicBezTo>
                    <a:pt x="744" y="222"/>
                    <a:pt x="775" y="222"/>
                    <a:pt x="775" y="245"/>
                  </a:cubicBezTo>
                  <a:cubicBezTo>
                    <a:pt x="775" y="253"/>
                    <a:pt x="775" y="253"/>
                    <a:pt x="775" y="253"/>
                  </a:cubicBezTo>
                  <a:cubicBezTo>
                    <a:pt x="783" y="293"/>
                    <a:pt x="783" y="301"/>
                    <a:pt x="799" y="309"/>
                  </a:cubicBezTo>
                  <a:lnTo>
                    <a:pt x="799" y="309"/>
                  </a:lnTo>
                  <a:cubicBezTo>
                    <a:pt x="823" y="309"/>
                    <a:pt x="878" y="325"/>
                    <a:pt x="878" y="403"/>
                  </a:cubicBezTo>
                  <a:lnTo>
                    <a:pt x="878" y="403"/>
                  </a:lnTo>
                  <a:cubicBezTo>
                    <a:pt x="878" y="325"/>
                    <a:pt x="823" y="309"/>
                    <a:pt x="799" y="309"/>
                  </a:cubicBezTo>
                  <a:lnTo>
                    <a:pt x="799" y="309"/>
                  </a:lnTo>
                  <a:cubicBezTo>
                    <a:pt x="783" y="301"/>
                    <a:pt x="783" y="293"/>
                    <a:pt x="775" y="253"/>
                  </a:cubicBezTo>
                  <a:cubicBezTo>
                    <a:pt x="775" y="245"/>
                    <a:pt x="775" y="245"/>
                    <a:pt x="775" y="245"/>
                  </a:cubicBezTo>
                  <a:cubicBezTo>
                    <a:pt x="775" y="222"/>
                    <a:pt x="744" y="222"/>
                    <a:pt x="712" y="214"/>
                  </a:cubicBezTo>
                  <a:cubicBezTo>
                    <a:pt x="696" y="214"/>
                    <a:pt x="672" y="214"/>
                    <a:pt x="664" y="206"/>
                  </a:cubicBezTo>
                  <a:cubicBezTo>
                    <a:pt x="664" y="198"/>
                    <a:pt x="657" y="190"/>
                    <a:pt x="649" y="190"/>
                  </a:cubicBezTo>
                  <a:cubicBezTo>
                    <a:pt x="633" y="190"/>
                    <a:pt x="625" y="198"/>
                    <a:pt x="617" y="206"/>
                  </a:cubicBezTo>
                  <a:cubicBezTo>
                    <a:pt x="601" y="206"/>
                    <a:pt x="585" y="214"/>
                    <a:pt x="570" y="214"/>
                  </a:cubicBezTo>
                  <a:cubicBezTo>
                    <a:pt x="554" y="222"/>
                    <a:pt x="546" y="222"/>
                    <a:pt x="538" y="222"/>
                  </a:cubicBezTo>
                  <a:cubicBezTo>
                    <a:pt x="522" y="222"/>
                    <a:pt x="514" y="214"/>
                    <a:pt x="498" y="206"/>
                  </a:cubicBezTo>
                  <a:cubicBezTo>
                    <a:pt x="498" y="198"/>
                    <a:pt x="491" y="190"/>
                    <a:pt x="491" y="190"/>
                  </a:cubicBezTo>
                  <a:cubicBezTo>
                    <a:pt x="451" y="150"/>
                    <a:pt x="253" y="135"/>
                    <a:pt x="182" y="135"/>
                  </a:cubicBezTo>
                  <a:cubicBezTo>
                    <a:pt x="111" y="135"/>
                    <a:pt x="95" y="111"/>
                    <a:pt x="87" y="95"/>
                  </a:cubicBezTo>
                  <a:lnTo>
                    <a:pt x="87" y="95"/>
                  </a:lnTo>
                  <a:cubicBezTo>
                    <a:pt x="80" y="95"/>
                    <a:pt x="80" y="87"/>
                    <a:pt x="72" y="79"/>
                  </a:cubicBezTo>
                  <a:cubicBezTo>
                    <a:pt x="64" y="63"/>
                    <a:pt x="40" y="32"/>
                    <a:pt x="16" y="16"/>
                  </a:cubicBezTo>
                  <a:lnTo>
                    <a:pt x="16" y="16"/>
                  </a:lnTo>
                  <a:lnTo>
                    <a:pt x="16" y="16"/>
                  </a:lnTo>
                  <a:lnTo>
                    <a:pt x="16" y="16"/>
                  </a:lnTo>
                  <a:lnTo>
                    <a:pt x="16" y="16"/>
                  </a:lnTo>
                  <a:lnTo>
                    <a:pt x="16" y="16"/>
                  </a:lnTo>
                  <a:lnTo>
                    <a:pt x="0" y="0"/>
                  </a:lnTo>
                  <a:lnTo>
                    <a:pt x="0" y="0"/>
                  </a:lnTo>
                  <a:lnTo>
                    <a:pt x="0" y="0"/>
                  </a:lnTo>
                  <a:cubicBezTo>
                    <a:pt x="8" y="8"/>
                    <a:pt x="16" y="16"/>
                    <a:pt x="16" y="16"/>
                  </a:cubicBezTo>
                  <a:cubicBezTo>
                    <a:pt x="16" y="16"/>
                    <a:pt x="8" y="8"/>
                    <a:pt x="0" y="0"/>
                  </a:cubicBezTo>
                  <a:lnTo>
                    <a:pt x="933" y="546"/>
                  </a:lnTo>
                </a:path>
              </a:pathLst>
            </a:custGeom>
            <a:grpFill/>
            <a:ln>
              <a:solidFill>
                <a:schemeClr val="bg1"/>
              </a:solidFill>
            </a:ln>
            <a:effectLst/>
          </p:spPr>
          <p:txBody>
            <a:bodyPr wrap="none" anchor="ctr"/>
            <a:lstStyle/>
            <a:p>
              <a:endParaRPr lang="en-US" sz="900"/>
            </a:p>
          </p:txBody>
        </p:sp>
        <p:sp>
          <p:nvSpPr>
            <p:cNvPr id="79" name="Freeform 678"/>
            <p:cNvSpPr>
              <a:spLocks noChangeArrowheads="1"/>
            </p:cNvSpPr>
            <p:nvPr/>
          </p:nvSpPr>
          <p:spPr bwMode="auto">
            <a:xfrm>
              <a:off x="13320015" y="4243329"/>
              <a:ext cx="519524" cy="333980"/>
            </a:xfrm>
            <a:custGeom>
              <a:avLst/>
              <a:gdLst>
                <a:gd name="T0" fmla="*/ 7 w 989"/>
                <a:gd name="T1" fmla="*/ 0 h 634"/>
                <a:gd name="T2" fmla="*/ 0 w 989"/>
                <a:gd name="T3" fmla="*/ 0 h 634"/>
                <a:gd name="T4" fmla="*/ 7 w 989"/>
                <a:gd name="T5" fmla="*/ 8 h 634"/>
                <a:gd name="T6" fmla="*/ 7 w 989"/>
                <a:gd name="T7" fmla="*/ 8 h 634"/>
                <a:gd name="T8" fmla="*/ 15 w 989"/>
                <a:gd name="T9" fmla="*/ 16 h 634"/>
                <a:gd name="T10" fmla="*/ 31 w 989"/>
                <a:gd name="T11" fmla="*/ 32 h 634"/>
                <a:gd name="T12" fmla="*/ 87 w 989"/>
                <a:gd name="T13" fmla="*/ 95 h 634"/>
                <a:gd name="T14" fmla="*/ 95 w 989"/>
                <a:gd name="T15" fmla="*/ 111 h 634"/>
                <a:gd name="T16" fmla="*/ 498 w 989"/>
                <a:gd name="T17" fmla="*/ 198 h 634"/>
                <a:gd name="T18" fmla="*/ 513 w 989"/>
                <a:gd name="T19" fmla="*/ 214 h 634"/>
                <a:gd name="T20" fmla="*/ 553 w 989"/>
                <a:gd name="T21" fmla="*/ 237 h 634"/>
                <a:gd name="T22" fmla="*/ 585 w 989"/>
                <a:gd name="T23" fmla="*/ 230 h 634"/>
                <a:gd name="T24" fmla="*/ 632 w 989"/>
                <a:gd name="T25" fmla="*/ 214 h 634"/>
                <a:gd name="T26" fmla="*/ 679 w 989"/>
                <a:gd name="T27" fmla="*/ 222 h 634"/>
                <a:gd name="T28" fmla="*/ 782 w 989"/>
                <a:gd name="T29" fmla="*/ 253 h 634"/>
                <a:gd name="T30" fmla="*/ 814 w 989"/>
                <a:gd name="T31" fmla="*/ 324 h 634"/>
                <a:gd name="T32" fmla="*/ 885 w 989"/>
                <a:gd name="T33" fmla="*/ 411 h 634"/>
                <a:gd name="T34" fmla="*/ 885 w 989"/>
                <a:gd name="T35" fmla="*/ 411 h 634"/>
                <a:gd name="T36" fmla="*/ 869 w 989"/>
                <a:gd name="T37" fmla="*/ 483 h 634"/>
                <a:gd name="T38" fmla="*/ 885 w 989"/>
                <a:gd name="T39" fmla="*/ 514 h 634"/>
                <a:gd name="T40" fmla="*/ 940 w 989"/>
                <a:gd name="T41" fmla="*/ 538 h 634"/>
                <a:gd name="T42" fmla="*/ 940 w 989"/>
                <a:gd name="T43" fmla="*/ 538 h 634"/>
                <a:gd name="T44" fmla="*/ 940 w 989"/>
                <a:gd name="T45" fmla="*/ 554 h 634"/>
                <a:gd name="T46" fmla="*/ 972 w 989"/>
                <a:gd name="T47" fmla="*/ 625 h 634"/>
                <a:gd name="T48" fmla="*/ 988 w 989"/>
                <a:gd name="T49" fmla="*/ 633 h 634"/>
                <a:gd name="T50" fmla="*/ 988 w 989"/>
                <a:gd name="T51" fmla="*/ 625 h 634"/>
                <a:gd name="T52" fmla="*/ 988 w 989"/>
                <a:gd name="T53" fmla="*/ 625 h 634"/>
                <a:gd name="T54" fmla="*/ 980 w 989"/>
                <a:gd name="T55" fmla="*/ 625 h 634"/>
                <a:gd name="T56" fmla="*/ 948 w 989"/>
                <a:gd name="T57" fmla="*/ 554 h 634"/>
                <a:gd name="T58" fmla="*/ 948 w 989"/>
                <a:gd name="T59" fmla="*/ 538 h 634"/>
                <a:gd name="T60" fmla="*/ 885 w 989"/>
                <a:gd name="T61" fmla="*/ 506 h 634"/>
                <a:gd name="T62" fmla="*/ 877 w 989"/>
                <a:gd name="T63" fmla="*/ 498 h 634"/>
                <a:gd name="T64" fmla="*/ 893 w 989"/>
                <a:gd name="T65" fmla="*/ 411 h 634"/>
                <a:gd name="T66" fmla="*/ 814 w 989"/>
                <a:gd name="T67" fmla="*/ 317 h 634"/>
                <a:gd name="T68" fmla="*/ 790 w 989"/>
                <a:gd name="T69" fmla="*/ 253 h 634"/>
                <a:gd name="T70" fmla="*/ 679 w 989"/>
                <a:gd name="T71" fmla="*/ 214 h 634"/>
                <a:gd name="T72" fmla="*/ 632 w 989"/>
                <a:gd name="T73" fmla="*/ 214 h 634"/>
                <a:gd name="T74" fmla="*/ 553 w 989"/>
                <a:gd name="T75" fmla="*/ 230 h 634"/>
                <a:gd name="T76" fmla="*/ 506 w 989"/>
                <a:gd name="T77" fmla="*/ 198 h 634"/>
                <a:gd name="T78" fmla="*/ 102 w 989"/>
                <a:gd name="T79" fmla="*/ 103 h 634"/>
                <a:gd name="T80" fmla="*/ 87 w 989"/>
                <a:gd name="T81" fmla="*/ 87 h 634"/>
                <a:gd name="T82" fmla="*/ 31 w 989"/>
                <a:gd name="T83" fmla="*/ 24 h 634"/>
                <a:gd name="T84" fmla="*/ 31 w 989"/>
                <a:gd name="T85" fmla="*/ 24 h 634"/>
                <a:gd name="T86" fmla="*/ 15 w 989"/>
                <a:gd name="T87" fmla="*/ 8 h 634"/>
                <a:gd name="T88" fmla="*/ 15 w 989"/>
                <a:gd name="T89" fmla="*/ 8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89" h="634">
                  <a:moveTo>
                    <a:pt x="7" y="0"/>
                  </a:moveTo>
                  <a:lnTo>
                    <a:pt x="7" y="0"/>
                  </a:lnTo>
                  <a:lnTo>
                    <a:pt x="7" y="0"/>
                  </a:lnTo>
                  <a:cubicBezTo>
                    <a:pt x="7" y="0"/>
                    <a:pt x="7" y="0"/>
                    <a:pt x="0" y="0"/>
                  </a:cubicBezTo>
                  <a:lnTo>
                    <a:pt x="0" y="0"/>
                  </a:lnTo>
                  <a:cubicBezTo>
                    <a:pt x="7" y="8"/>
                    <a:pt x="7" y="8"/>
                    <a:pt x="7" y="8"/>
                  </a:cubicBezTo>
                  <a:lnTo>
                    <a:pt x="7" y="8"/>
                  </a:lnTo>
                  <a:lnTo>
                    <a:pt x="7" y="8"/>
                  </a:lnTo>
                  <a:cubicBezTo>
                    <a:pt x="7" y="16"/>
                    <a:pt x="7" y="16"/>
                    <a:pt x="15" y="16"/>
                  </a:cubicBezTo>
                  <a:lnTo>
                    <a:pt x="15" y="16"/>
                  </a:lnTo>
                  <a:lnTo>
                    <a:pt x="15" y="16"/>
                  </a:lnTo>
                  <a:cubicBezTo>
                    <a:pt x="15" y="24"/>
                    <a:pt x="23" y="32"/>
                    <a:pt x="31" y="32"/>
                  </a:cubicBezTo>
                  <a:lnTo>
                    <a:pt x="31" y="32"/>
                  </a:lnTo>
                  <a:cubicBezTo>
                    <a:pt x="55" y="48"/>
                    <a:pt x="71" y="71"/>
                    <a:pt x="87" y="95"/>
                  </a:cubicBezTo>
                  <a:cubicBezTo>
                    <a:pt x="87" y="95"/>
                    <a:pt x="95" y="103"/>
                    <a:pt x="95" y="111"/>
                  </a:cubicBezTo>
                  <a:lnTo>
                    <a:pt x="95" y="111"/>
                  </a:lnTo>
                  <a:cubicBezTo>
                    <a:pt x="110" y="127"/>
                    <a:pt x="126" y="151"/>
                    <a:pt x="197" y="151"/>
                  </a:cubicBezTo>
                  <a:cubicBezTo>
                    <a:pt x="268" y="151"/>
                    <a:pt x="466" y="166"/>
                    <a:pt x="498" y="198"/>
                  </a:cubicBezTo>
                  <a:lnTo>
                    <a:pt x="498" y="198"/>
                  </a:lnTo>
                  <a:cubicBezTo>
                    <a:pt x="506" y="206"/>
                    <a:pt x="506" y="214"/>
                    <a:pt x="513" y="214"/>
                  </a:cubicBezTo>
                  <a:lnTo>
                    <a:pt x="513" y="214"/>
                  </a:lnTo>
                  <a:cubicBezTo>
                    <a:pt x="521" y="230"/>
                    <a:pt x="529" y="237"/>
                    <a:pt x="553" y="237"/>
                  </a:cubicBezTo>
                  <a:lnTo>
                    <a:pt x="553" y="237"/>
                  </a:lnTo>
                  <a:cubicBezTo>
                    <a:pt x="561" y="237"/>
                    <a:pt x="569" y="237"/>
                    <a:pt x="585" y="230"/>
                  </a:cubicBezTo>
                  <a:lnTo>
                    <a:pt x="585" y="230"/>
                  </a:lnTo>
                  <a:cubicBezTo>
                    <a:pt x="608" y="230"/>
                    <a:pt x="624" y="222"/>
                    <a:pt x="632" y="214"/>
                  </a:cubicBezTo>
                  <a:cubicBezTo>
                    <a:pt x="648" y="214"/>
                    <a:pt x="656" y="206"/>
                    <a:pt x="664" y="206"/>
                  </a:cubicBezTo>
                  <a:cubicBezTo>
                    <a:pt x="664" y="206"/>
                    <a:pt x="672" y="214"/>
                    <a:pt x="679" y="222"/>
                  </a:cubicBezTo>
                  <a:cubicBezTo>
                    <a:pt x="687" y="230"/>
                    <a:pt x="711" y="230"/>
                    <a:pt x="727" y="230"/>
                  </a:cubicBezTo>
                  <a:cubicBezTo>
                    <a:pt x="759" y="230"/>
                    <a:pt x="782" y="237"/>
                    <a:pt x="782" y="253"/>
                  </a:cubicBezTo>
                  <a:cubicBezTo>
                    <a:pt x="782" y="261"/>
                    <a:pt x="782" y="261"/>
                    <a:pt x="782" y="261"/>
                  </a:cubicBezTo>
                  <a:cubicBezTo>
                    <a:pt x="790" y="301"/>
                    <a:pt x="790" y="317"/>
                    <a:pt x="814" y="324"/>
                  </a:cubicBezTo>
                  <a:lnTo>
                    <a:pt x="814" y="324"/>
                  </a:lnTo>
                  <a:cubicBezTo>
                    <a:pt x="838" y="324"/>
                    <a:pt x="885" y="333"/>
                    <a:pt x="885" y="411"/>
                  </a:cubicBezTo>
                  <a:lnTo>
                    <a:pt x="885" y="411"/>
                  </a:lnTo>
                  <a:lnTo>
                    <a:pt x="885" y="411"/>
                  </a:lnTo>
                  <a:cubicBezTo>
                    <a:pt x="885" y="451"/>
                    <a:pt x="877" y="475"/>
                    <a:pt x="869" y="483"/>
                  </a:cubicBezTo>
                  <a:lnTo>
                    <a:pt x="869" y="483"/>
                  </a:lnTo>
                  <a:cubicBezTo>
                    <a:pt x="869" y="491"/>
                    <a:pt x="861" y="498"/>
                    <a:pt x="869" y="506"/>
                  </a:cubicBezTo>
                  <a:cubicBezTo>
                    <a:pt x="869" y="506"/>
                    <a:pt x="877" y="506"/>
                    <a:pt x="885" y="514"/>
                  </a:cubicBezTo>
                  <a:cubicBezTo>
                    <a:pt x="893" y="514"/>
                    <a:pt x="901" y="514"/>
                    <a:pt x="909" y="514"/>
                  </a:cubicBezTo>
                  <a:cubicBezTo>
                    <a:pt x="932" y="522"/>
                    <a:pt x="940" y="522"/>
                    <a:pt x="940" y="538"/>
                  </a:cubicBezTo>
                  <a:lnTo>
                    <a:pt x="940" y="538"/>
                  </a:lnTo>
                  <a:lnTo>
                    <a:pt x="940" y="538"/>
                  </a:lnTo>
                  <a:lnTo>
                    <a:pt x="940" y="546"/>
                  </a:lnTo>
                  <a:cubicBezTo>
                    <a:pt x="940" y="554"/>
                    <a:pt x="940" y="554"/>
                    <a:pt x="940" y="554"/>
                  </a:cubicBezTo>
                  <a:cubicBezTo>
                    <a:pt x="940" y="585"/>
                    <a:pt x="940" y="609"/>
                    <a:pt x="972" y="625"/>
                  </a:cubicBezTo>
                  <a:lnTo>
                    <a:pt x="972" y="625"/>
                  </a:lnTo>
                  <a:lnTo>
                    <a:pt x="980" y="633"/>
                  </a:lnTo>
                  <a:cubicBezTo>
                    <a:pt x="988" y="633"/>
                    <a:pt x="988" y="633"/>
                    <a:pt x="988" y="633"/>
                  </a:cubicBezTo>
                  <a:cubicBezTo>
                    <a:pt x="988" y="625"/>
                    <a:pt x="988" y="625"/>
                    <a:pt x="988" y="625"/>
                  </a:cubicBezTo>
                  <a:lnTo>
                    <a:pt x="988" y="625"/>
                  </a:lnTo>
                  <a:lnTo>
                    <a:pt x="988" y="625"/>
                  </a:lnTo>
                  <a:lnTo>
                    <a:pt x="988" y="625"/>
                  </a:lnTo>
                  <a:cubicBezTo>
                    <a:pt x="980" y="625"/>
                    <a:pt x="980" y="625"/>
                    <a:pt x="980" y="625"/>
                  </a:cubicBezTo>
                  <a:lnTo>
                    <a:pt x="980" y="625"/>
                  </a:lnTo>
                  <a:cubicBezTo>
                    <a:pt x="980" y="625"/>
                    <a:pt x="980" y="617"/>
                    <a:pt x="972" y="617"/>
                  </a:cubicBezTo>
                  <a:cubicBezTo>
                    <a:pt x="948" y="609"/>
                    <a:pt x="948" y="585"/>
                    <a:pt x="948" y="554"/>
                  </a:cubicBezTo>
                  <a:cubicBezTo>
                    <a:pt x="948" y="554"/>
                    <a:pt x="948" y="554"/>
                    <a:pt x="948" y="546"/>
                  </a:cubicBezTo>
                  <a:lnTo>
                    <a:pt x="948" y="538"/>
                  </a:lnTo>
                  <a:cubicBezTo>
                    <a:pt x="948" y="514"/>
                    <a:pt x="932" y="514"/>
                    <a:pt x="909" y="506"/>
                  </a:cubicBezTo>
                  <a:cubicBezTo>
                    <a:pt x="901" y="506"/>
                    <a:pt x="893" y="506"/>
                    <a:pt x="885" y="506"/>
                  </a:cubicBezTo>
                  <a:cubicBezTo>
                    <a:pt x="885" y="506"/>
                    <a:pt x="877" y="506"/>
                    <a:pt x="877" y="498"/>
                  </a:cubicBezTo>
                  <a:lnTo>
                    <a:pt x="877" y="498"/>
                  </a:lnTo>
                  <a:lnTo>
                    <a:pt x="877" y="491"/>
                  </a:lnTo>
                  <a:cubicBezTo>
                    <a:pt x="885" y="475"/>
                    <a:pt x="893" y="451"/>
                    <a:pt x="893" y="411"/>
                  </a:cubicBezTo>
                  <a:cubicBezTo>
                    <a:pt x="893" y="333"/>
                    <a:pt x="838" y="317"/>
                    <a:pt x="814" y="317"/>
                  </a:cubicBezTo>
                  <a:lnTo>
                    <a:pt x="814" y="317"/>
                  </a:lnTo>
                  <a:cubicBezTo>
                    <a:pt x="798" y="309"/>
                    <a:pt x="798" y="301"/>
                    <a:pt x="790" y="261"/>
                  </a:cubicBezTo>
                  <a:cubicBezTo>
                    <a:pt x="790" y="253"/>
                    <a:pt x="790" y="253"/>
                    <a:pt x="790" y="253"/>
                  </a:cubicBezTo>
                  <a:cubicBezTo>
                    <a:pt x="790" y="230"/>
                    <a:pt x="759" y="230"/>
                    <a:pt x="727" y="222"/>
                  </a:cubicBezTo>
                  <a:cubicBezTo>
                    <a:pt x="711" y="222"/>
                    <a:pt x="687" y="222"/>
                    <a:pt x="679" y="214"/>
                  </a:cubicBezTo>
                  <a:cubicBezTo>
                    <a:pt x="679" y="206"/>
                    <a:pt x="672" y="198"/>
                    <a:pt x="664" y="198"/>
                  </a:cubicBezTo>
                  <a:cubicBezTo>
                    <a:pt x="648" y="198"/>
                    <a:pt x="640" y="206"/>
                    <a:pt x="632" y="214"/>
                  </a:cubicBezTo>
                  <a:cubicBezTo>
                    <a:pt x="616" y="214"/>
                    <a:pt x="600" y="222"/>
                    <a:pt x="585" y="222"/>
                  </a:cubicBezTo>
                  <a:cubicBezTo>
                    <a:pt x="569" y="230"/>
                    <a:pt x="561" y="230"/>
                    <a:pt x="553" y="230"/>
                  </a:cubicBezTo>
                  <a:cubicBezTo>
                    <a:pt x="537" y="230"/>
                    <a:pt x="529" y="222"/>
                    <a:pt x="513" y="214"/>
                  </a:cubicBezTo>
                  <a:cubicBezTo>
                    <a:pt x="513" y="206"/>
                    <a:pt x="506" y="198"/>
                    <a:pt x="506" y="198"/>
                  </a:cubicBezTo>
                  <a:cubicBezTo>
                    <a:pt x="466" y="158"/>
                    <a:pt x="268" y="143"/>
                    <a:pt x="197" y="143"/>
                  </a:cubicBezTo>
                  <a:cubicBezTo>
                    <a:pt x="126" y="143"/>
                    <a:pt x="110" y="119"/>
                    <a:pt x="102" y="103"/>
                  </a:cubicBezTo>
                  <a:lnTo>
                    <a:pt x="102" y="103"/>
                  </a:lnTo>
                  <a:cubicBezTo>
                    <a:pt x="95" y="103"/>
                    <a:pt x="95" y="95"/>
                    <a:pt x="87" y="87"/>
                  </a:cubicBezTo>
                  <a:cubicBezTo>
                    <a:pt x="79" y="71"/>
                    <a:pt x="55" y="40"/>
                    <a:pt x="31" y="24"/>
                  </a:cubicBezTo>
                  <a:lnTo>
                    <a:pt x="31" y="24"/>
                  </a:lnTo>
                  <a:lnTo>
                    <a:pt x="31" y="24"/>
                  </a:lnTo>
                  <a:lnTo>
                    <a:pt x="31" y="24"/>
                  </a:lnTo>
                  <a:lnTo>
                    <a:pt x="31" y="24"/>
                  </a:lnTo>
                  <a:cubicBezTo>
                    <a:pt x="31" y="24"/>
                    <a:pt x="23" y="16"/>
                    <a:pt x="15" y="8"/>
                  </a:cubicBezTo>
                  <a:lnTo>
                    <a:pt x="15" y="8"/>
                  </a:lnTo>
                  <a:lnTo>
                    <a:pt x="15" y="8"/>
                  </a:lnTo>
                  <a:cubicBezTo>
                    <a:pt x="7" y="0"/>
                    <a:pt x="7" y="0"/>
                    <a:pt x="7" y="0"/>
                  </a:cubicBezTo>
                </a:path>
              </a:pathLst>
            </a:custGeom>
            <a:grpFill/>
            <a:ln>
              <a:solidFill>
                <a:schemeClr val="bg1"/>
              </a:solidFill>
            </a:ln>
            <a:effectLst/>
          </p:spPr>
          <p:txBody>
            <a:bodyPr wrap="none" anchor="ctr"/>
            <a:lstStyle/>
            <a:p>
              <a:endParaRPr lang="en-US" sz="900"/>
            </a:p>
          </p:txBody>
        </p:sp>
        <p:sp>
          <p:nvSpPr>
            <p:cNvPr id="80" name="Freeform 704"/>
            <p:cNvSpPr>
              <a:spLocks noChangeArrowheads="1"/>
            </p:cNvSpPr>
            <p:nvPr/>
          </p:nvSpPr>
          <p:spPr bwMode="auto">
            <a:xfrm>
              <a:off x="13224923" y="5215119"/>
              <a:ext cx="786245" cy="1391584"/>
            </a:xfrm>
            <a:custGeom>
              <a:avLst/>
              <a:gdLst>
                <a:gd name="T0" fmla="*/ 1217 w 1495"/>
                <a:gd name="T1" fmla="*/ 0 h 2648"/>
                <a:gd name="T2" fmla="*/ 245 w 1495"/>
                <a:gd name="T3" fmla="*/ 95 h 2648"/>
                <a:gd name="T4" fmla="*/ 245 w 1495"/>
                <a:gd name="T5" fmla="*/ 95 h 2648"/>
                <a:gd name="T6" fmla="*/ 284 w 1495"/>
                <a:gd name="T7" fmla="*/ 135 h 2648"/>
                <a:gd name="T8" fmla="*/ 387 w 1495"/>
                <a:gd name="T9" fmla="*/ 253 h 2648"/>
                <a:gd name="T10" fmla="*/ 419 w 1495"/>
                <a:gd name="T11" fmla="*/ 269 h 2648"/>
                <a:gd name="T12" fmla="*/ 395 w 1495"/>
                <a:gd name="T13" fmla="*/ 435 h 2648"/>
                <a:gd name="T14" fmla="*/ 332 w 1495"/>
                <a:gd name="T15" fmla="*/ 554 h 2648"/>
                <a:gd name="T16" fmla="*/ 284 w 1495"/>
                <a:gd name="T17" fmla="*/ 570 h 2648"/>
                <a:gd name="T18" fmla="*/ 197 w 1495"/>
                <a:gd name="T19" fmla="*/ 617 h 2648"/>
                <a:gd name="T20" fmla="*/ 182 w 1495"/>
                <a:gd name="T21" fmla="*/ 609 h 2648"/>
                <a:gd name="T22" fmla="*/ 158 w 1495"/>
                <a:gd name="T23" fmla="*/ 609 h 2648"/>
                <a:gd name="T24" fmla="*/ 118 w 1495"/>
                <a:gd name="T25" fmla="*/ 625 h 2648"/>
                <a:gd name="T26" fmla="*/ 118 w 1495"/>
                <a:gd name="T27" fmla="*/ 672 h 2648"/>
                <a:gd name="T28" fmla="*/ 150 w 1495"/>
                <a:gd name="T29" fmla="*/ 735 h 2648"/>
                <a:gd name="T30" fmla="*/ 174 w 1495"/>
                <a:gd name="T31" fmla="*/ 775 h 2648"/>
                <a:gd name="T32" fmla="*/ 126 w 1495"/>
                <a:gd name="T33" fmla="*/ 886 h 2648"/>
                <a:gd name="T34" fmla="*/ 134 w 1495"/>
                <a:gd name="T35" fmla="*/ 933 h 2648"/>
                <a:gd name="T36" fmla="*/ 134 w 1495"/>
                <a:gd name="T37" fmla="*/ 933 h 2648"/>
                <a:gd name="T38" fmla="*/ 24 w 1495"/>
                <a:gd name="T39" fmla="*/ 1012 h 2648"/>
                <a:gd name="T40" fmla="*/ 15 w 1495"/>
                <a:gd name="T41" fmla="*/ 1020 h 2648"/>
                <a:gd name="T42" fmla="*/ 31 w 1495"/>
                <a:gd name="T43" fmla="*/ 1044 h 2648"/>
                <a:gd name="T44" fmla="*/ 15 w 1495"/>
                <a:gd name="T45" fmla="*/ 1107 h 2648"/>
                <a:gd name="T46" fmla="*/ 15 w 1495"/>
                <a:gd name="T47" fmla="*/ 1115 h 2648"/>
                <a:gd name="T48" fmla="*/ 95 w 1495"/>
                <a:gd name="T49" fmla="*/ 1423 h 2648"/>
                <a:gd name="T50" fmla="*/ 284 w 1495"/>
                <a:gd name="T51" fmla="*/ 1605 h 2648"/>
                <a:gd name="T52" fmla="*/ 332 w 1495"/>
                <a:gd name="T53" fmla="*/ 1747 h 2648"/>
                <a:gd name="T54" fmla="*/ 364 w 1495"/>
                <a:gd name="T55" fmla="*/ 1763 h 2648"/>
                <a:gd name="T56" fmla="*/ 403 w 1495"/>
                <a:gd name="T57" fmla="*/ 1747 h 2648"/>
                <a:gd name="T58" fmla="*/ 442 w 1495"/>
                <a:gd name="T59" fmla="*/ 1771 h 2648"/>
                <a:gd name="T60" fmla="*/ 458 w 1495"/>
                <a:gd name="T61" fmla="*/ 1747 h 2648"/>
                <a:gd name="T62" fmla="*/ 466 w 1495"/>
                <a:gd name="T63" fmla="*/ 2016 h 2648"/>
                <a:gd name="T64" fmla="*/ 648 w 1495"/>
                <a:gd name="T65" fmla="*/ 2252 h 2648"/>
                <a:gd name="T66" fmla="*/ 743 w 1495"/>
                <a:gd name="T67" fmla="*/ 2316 h 2648"/>
                <a:gd name="T68" fmla="*/ 806 w 1495"/>
                <a:gd name="T69" fmla="*/ 2355 h 2648"/>
                <a:gd name="T70" fmla="*/ 854 w 1495"/>
                <a:gd name="T71" fmla="*/ 2466 h 2648"/>
                <a:gd name="T72" fmla="*/ 822 w 1495"/>
                <a:gd name="T73" fmla="*/ 2521 h 2648"/>
                <a:gd name="T74" fmla="*/ 877 w 1495"/>
                <a:gd name="T75" fmla="*/ 2624 h 2648"/>
                <a:gd name="T76" fmla="*/ 948 w 1495"/>
                <a:gd name="T77" fmla="*/ 2647 h 2648"/>
                <a:gd name="T78" fmla="*/ 964 w 1495"/>
                <a:gd name="T79" fmla="*/ 2647 h 2648"/>
                <a:gd name="T80" fmla="*/ 1051 w 1495"/>
                <a:gd name="T81" fmla="*/ 2561 h 2648"/>
                <a:gd name="T82" fmla="*/ 1178 w 1495"/>
                <a:gd name="T83" fmla="*/ 2600 h 2648"/>
                <a:gd name="T84" fmla="*/ 1209 w 1495"/>
                <a:gd name="T85" fmla="*/ 2521 h 2648"/>
                <a:gd name="T86" fmla="*/ 1194 w 1495"/>
                <a:gd name="T87" fmla="*/ 2434 h 2648"/>
                <a:gd name="T88" fmla="*/ 1344 w 1495"/>
                <a:gd name="T89" fmla="*/ 2387 h 2648"/>
                <a:gd name="T90" fmla="*/ 1320 w 1495"/>
                <a:gd name="T91" fmla="*/ 2339 h 2648"/>
                <a:gd name="T92" fmla="*/ 1320 w 1495"/>
                <a:gd name="T93" fmla="*/ 2292 h 2648"/>
                <a:gd name="T94" fmla="*/ 1336 w 1495"/>
                <a:gd name="T95" fmla="*/ 2236 h 2648"/>
                <a:gd name="T96" fmla="*/ 1336 w 1495"/>
                <a:gd name="T97" fmla="*/ 2126 h 2648"/>
                <a:gd name="T98" fmla="*/ 1352 w 1495"/>
                <a:gd name="T99" fmla="*/ 2063 h 2648"/>
                <a:gd name="T100" fmla="*/ 1447 w 1495"/>
                <a:gd name="T101" fmla="*/ 1874 h 2648"/>
                <a:gd name="T102" fmla="*/ 1494 w 1495"/>
                <a:gd name="T103" fmla="*/ 1787 h 2648"/>
                <a:gd name="T104" fmla="*/ 1462 w 1495"/>
                <a:gd name="T105" fmla="*/ 1668 h 2648"/>
                <a:gd name="T106" fmla="*/ 1447 w 1495"/>
                <a:gd name="T107" fmla="*/ 1621 h 2648"/>
                <a:gd name="T108" fmla="*/ 1439 w 1495"/>
                <a:gd name="T109" fmla="*/ 1510 h 2648"/>
                <a:gd name="T110" fmla="*/ 1352 w 1495"/>
                <a:gd name="T111" fmla="*/ 372 h 2648"/>
                <a:gd name="T112" fmla="*/ 1304 w 1495"/>
                <a:gd name="T113" fmla="*/ 285 h 2648"/>
                <a:gd name="T114" fmla="*/ 1241 w 1495"/>
                <a:gd name="T115" fmla="*/ 174 h 2648"/>
                <a:gd name="T116" fmla="*/ 1225 w 1495"/>
                <a:gd name="T117" fmla="*/ 95 h 2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95" h="2648">
                  <a:moveTo>
                    <a:pt x="1217" y="0"/>
                  </a:moveTo>
                  <a:lnTo>
                    <a:pt x="1217" y="0"/>
                  </a:lnTo>
                  <a:cubicBezTo>
                    <a:pt x="1043" y="24"/>
                    <a:pt x="435" y="71"/>
                    <a:pt x="245" y="87"/>
                  </a:cubicBezTo>
                  <a:cubicBezTo>
                    <a:pt x="245" y="95"/>
                    <a:pt x="245" y="95"/>
                    <a:pt x="245" y="95"/>
                  </a:cubicBezTo>
                  <a:lnTo>
                    <a:pt x="245" y="95"/>
                  </a:lnTo>
                  <a:lnTo>
                    <a:pt x="245" y="95"/>
                  </a:lnTo>
                  <a:lnTo>
                    <a:pt x="245" y="95"/>
                  </a:lnTo>
                  <a:cubicBezTo>
                    <a:pt x="253" y="103"/>
                    <a:pt x="269" y="119"/>
                    <a:pt x="284" y="135"/>
                  </a:cubicBezTo>
                  <a:cubicBezTo>
                    <a:pt x="308" y="158"/>
                    <a:pt x="340" y="182"/>
                    <a:pt x="340" y="206"/>
                  </a:cubicBezTo>
                  <a:cubicBezTo>
                    <a:pt x="340" y="230"/>
                    <a:pt x="364" y="237"/>
                    <a:pt x="387" y="253"/>
                  </a:cubicBezTo>
                  <a:cubicBezTo>
                    <a:pt x="395" y="253"/>
                    <a:pt x="411" y="261"/>
                    <a:pt x="419" y="269"/>
                  </a:cubicBezTo>
                  <a:lnTo>
                    <a:pt x="419" y="269"/>
                  </a:lnTo>
                  <a:cubicBezTo>
                    <a:pt x="435" y="301"/>
                    <a:pt x="442" y="372"/>
                    <a:pt x="419" y="403"/>
                  </a:cubicBezTo>
                  <a:cubicBezTo>
                    <a:pt x="419" y="419"/>
                    <a:pt x="403" y="427"/>
                    <a:pt x="395" y="435"/>
                  </a:cubicBezTo>
                  <a:cubicBezTo>
                    <a:pt x="387" y="443"/>
                    <a:pt x="371" y="451"/>
                    <a:pt x="371" y="490"/>
                  </a:cubicBezTo>
                  <a:cubicBezTo>
                    <a:pt x="371" y="530"/>
                    <a:pt x="355" y="546"/>
                    <a:pt x="332" y="554"/>
                  </a:cubicBezTo>
                  <a:cubicBezTo>
                    <a:pt x="324" y="554"/>
                    <a:pt x="316" y="554"/>
                    <a:pt x="316" y="561"/>
                  </a:cubicBezTo>
                  <a:cubicBezTo>
                    <a:pt x="300" y="570"/>
                    <a:pt x="292" y="570"/>
                    <a:pt x="284" y="570"/>
                  </a:cubicBezTo>
                  <a:cubicBezTo>
                    <a:pt x="269" y="577"/>
                    <a:pt x="261" y="585"/>
                    <a:pt x="245" y="601"/>
                  </a:cubicBezTo>
                  <a:cubicBezTo>
                    <a:pt x="229" y="609"/>
                    <a:pt x="213" y="617"/>
                    <a:pt x="197" y="617"/>
                  </a:cubicBezTo>
                  <a:lnTo>
                    <a:pt x="197" y="617"/>
                  </a:lnTo>
                  <a:cubicBezTo>
                    <a:pt x="197" y="617"/>
                    <a:pt x="189" y="609"/>
                    <a:pt x="182" y="609"/>
                  </a:cubicBezTo>
                  <a:lnTo>
                    <a:pt x="182" y="609"/>
                  </a:lnTo>
                  <a:cubicBezTo>
                    <a:pt x="174" y="609"/>
                    <a:pt x="166" y="609"/>
                    <a:pt x="158" y="609"/>
                  </a:cubicBezTo>
                  <a:cubicBezTo>
                    <a:pt x="142" y="609"/>
                    <a:pt x="134" y="609"/>
                    <a:pt x="134" y="617"/>
                  </a:cubicBezTo>
                  <a:cubicBezTo>
                    <a:pt x="126" y="617"/>
                    <a:pt x="118" y="617"/>
                    <a:pt x="118" y="625"/>
                  </a:cubicBezTo>
                  <a:cubicBezTo>
                    <a:pt x="111" y="625"/>
                    <a:pt x="111" y="633"/>
                    <a:pt x="111" y="633"/>
                  </a:cubicBezTo>
                  <a:cubicBezTo>
                    <a:pt x="111" y="648"/>
                    <a:pt x="118" y="656"/>
                    <a:pt x="118" y="672"/>
                  </a:cubicBezTo>
                  <a:cubicBezTo>
                    <a:pt x="126" y="680"/>
                    <a:pt x="126" y="696"/>
                    <a:pt x="126" y="704"/>
                  </a:cubicBezTo>
                  <a:cubicBezTo>
                    <a:pt x="126" y="720"/>
                    <a:pt x="134" y="728"/>
                    <a:pt x="150" y="735"/>
                  </a:cubicBezTo>
                  <a:cubicBezTo>
                    <a:pt x="158" y="743"/>
                    <a:pt x="174" y="751"/>
                    <a:pt x="174" y="759"/>
                  </a:cubicBezTo>
                  <a:cubicBezTo>
                    <a:pt x="174" y="767"/>
                    <a:pt x="174" y="767"/>
                    <a:pt x="174" y="775"/>
                  </a:cubicBezTo>
                  <a:cubicBezTo>
                    <a:pt x="174" y="807"/>
                    <a:pt x="158" y="862"/>
                    <a:pt x="134" y="870"/>
                  </a:cubicBezTo>
                  <a:cubicBezTo>
                    <a:pt x="126" y="878"/>
                    <a:pt x="126" y="878"/>
                    <a:pt x="126" y="886"/>
                  </a:cubicBezTo>
                  <a:lnTo>
                    <a:pt x="126" y="894"/>
                  </a:lnTo>
                  <a:cubicBezTo>
                    <a:pt x="126" y="901"/>
                    <a:pt x="134" y="917"/>
                    <a:pt x="134" y="933"/>
                  </a:cubicBezTo>
                  <a:lnTo>
                    <a:pt x="134" y="933"/>
                  </a:lnTo>
                  <a:lnTo>
                    <a:pt x="134" y="933"/>
                  </a:lnTo>
                  <a:cubicBezTo>
                    <a:pt x="134" y="965"/>
                    <a:pt x="79" y="988"/>
                    <a:pt x="47" y="1004"/>
                  </a:cubicBezTo>
                  <a:cubicBezTo>
                    <a:pt x="39" y="1004"/>
                    <a:pt x="31" y="1012"/>
                    <a:pt x="24" y="1012"/>
                  </a:cubicBezTo>
                  <a:cubicBezTo>
                    <a:pt x="15" y="1020"/>
                    <a:pt x="15" y="1020"/>
                    <a:pt x="15" y="1020"/>
                  </a:cubicBezTo>
                  <a:lnTo>
                    <a:pt x="15" y="1020"/>
                  </a:lnTo>
                  <a:cubicBezTo>
                    <a:pt x="15" y="1020"/>
                    <a:pt x="15" y="1028"/>
                    <a:pt x="24" y="1028"/>
                  </a:cubicBezTo>
                  <a:cubicBezTo>
                    <a:pt x="24" y="1036"/>
                    <a:pt x="31" y="1036"/>
                    <a:pt x="31" y="1044"/>
                  </a:cubicBezTo>
                  <a:cubicBezTo>
                    <a:pt x="39" y="1052"/>
                    <a:pt x="39" y="1060"/>
                    <a:pt x="39" y="1067"/>
                  </a:cubicBezTo>
                  <a:cubicBezTo>
                    <a:pt x="39" y="1075"/>
                    <a:pt x="31" y="1091"/>
                    <a:pt x="15" y="1107"/>
                  </a:cubicBezTo>
                  <a:cubicBezTo>
                    <a:pt x="15" y="1115"/>
                    <a:pt x="15" y="1115"/>
                    <a:pt x="15" y="1115"/>
                  </a:cubicBezTo>
                  <a:lnTo>
                    <a:pt x="15" y="1115"/>
                  </a:lnTo>
                  <a:cubicBezTo>
                    <a:pt x="0" y="1147"/>
                    <a:pt x="8" y="1265"/>
                    <a:pt x="15" y="1320"/>
                  </a:cubicBezTo>
                  <a:cubicBezTo>
                    <a:pt x="15" y="1344"/>
                    <a:pt x="55" y="1384"/>
                    <a:pt x="95" y="1423"/>
                  </a:cubicBezTo>
                  <a:cubicBezTo>
                    <a:pt x="126" y="1455"/>
                    <a:pt x="158" y="1494"/>
                    <a:pt x="166" y="1518"/>
                  </a:cubicBezTo>
                  <a:cubicBezTo>
                    <a:pt x="166" y="1550"/>
                    <a:pt x="229" y="1589"/>
                    <a:pt x="284" y="1605"/>
                  </a:cubicBezTo>
                  <a:cubicBezTo>
                    <a:pt x="300" y="1613"/>
                    <a:pt x="308" y="1645"/>
                    <a:pt x="316" y="1684"/>
                  </a:cubicBezTo>
                  <a:cubicBezTo>
                    <a:pt x="316" y="1708"/>
                    <a:pt x="324" y="1731"/>
                    <a:pt x="332" y="1747"/>
                  </a:cubicBezTo>
                  <a:cubicBezTo>
                    <a:pt x="340" y="1771"/>
                    <a:pt x="348" y="1771"/>
                    <a:pt x="348" y="1771"/>
                  </a:cubicBezTo>
                  <a:cubicBezTo>
                    <a:pt x="355" y="1771"/>
                    <a:pt x="355" y="1771"/>
                    <a:pt x="364" y="1763"/>
                  </a:cubicBezTo>
                  <a:cubicBezTo>
                    <a:pt x="371" y="1763"/>
                    <a:pt x="371" y="1755"/>
                    <a:pt x="379" y="1755"/>
                  </a:cubicBezTo>
                  <a:cubicBezTo>
                    <a:pt x="387" y="1747"/>
                    <a:pt x="395" y="1747"/>
                    <a:pt x="403" y="1747"/>
                  </a:cubicBezTo>
                  <a:cubicBezTo>
                    <a:pt x="419" y="1747"/>
                    <a:pt x="427" y="1755"/>
                    <a:pt x="427" y="1763"/>
                  </a:cubicBezTo>
                  <a:cubicBezTo>
                    <a:pt x="435" y="1771"/>
                    <a:pt x="435" y="1771"/>
                    <a:pt x="442" y="1771"/>
                  </a:cubicBezTo>
                  <a:cubicBezTo>
                    <a:pt x="442" y="1771"/>
                    <a:pt x="450" y="1771"/>
                    <a:pt x="450" y="1763"/>
                  </a:cubicBezTo>
                  <a:cubicBezTo>
                    <a:pt x="450" y="1755"/>
                    <a:pt x="458" y="1747"/>
                    <a:pt x="458" y="1747"/>
                  </a:cubicBezTo>
                  <a:cubicBezTo>
                    <a:pt x="474" y="1747"/>
                    <a:pt x="498" y="1771"/>
                    <a:pt x="522" y="1787"/>
                  </a:cubicBezTo>
                  <a:cubicBezTo>
                    <a:pt x="561" y="1818"/>
                    <a:pt x="522" y="1929"/>
                    <a:pt x="466" y="2016"/>
                  </a:cubicBezTo>
                  <a:cubicBezTo>
                    <a:pt x="427" y="2086"/>
                    <a:pt x="529" y="2157"/>
                    <a:pt x="593" y="2205"/>
                  </a:cubicBezTo>
                  <a:cubicBezTo>
                    <a:pt x="617" y="2228"/>
                    <a:pt x="640" y="2244"/>
                    <a:pt x="648" y="2252"/>
                  </a:cubicBezTo>
                  <a:cubicBezTo>
                    <a:pt x="656" y="2268"/>
                    <a:pt x="672" y="2276"/>
                    <a:pt x="695" y="2284"/>
                  </a:cubicBezTo>
                  <a:cubicBezTo>
                    <a:pt x="711" y="2292"/>
                    <a:pt x="727" y="2300"/>
                    <a:pt x="743" y="2316"/>
                  </a:cubicBezTo>
                  <a:cubicBezTo>
                    <a:pt x="751" y="2323"/>
                    <a:pt x="767" y="2331"/>
                    <a:pt x="775" y="2331"/>
                  </a:cubicBezTo>
                  <a:cubicBezTo>
                    <a:pt x="790" y="2339"/>
                    <a:pt x="806" y="2339"/>
                    <a:pt x="806" y="2355"/>
                  </a:cubicBezTo>
                  <a:cubicBezTo>
                    <a:pt x="806" y="2379"/>
                    <a:pt x="814" y="2394"/>
                    <a:pt x="830" y="2426"/>
                  </a:cubicBezTo>
                  <a:cubicBezTo>
                    <a:pt x="838" y="2434"/>
                    <a:pt x="846" y="2450"/>
                    <a:pt x="854" y="2466"/>
                  </a:cubicBezTo>
                  <a:cubicBezTo>
                    <a:pt x="869" y="2497"/>
                    <a:pt x="861" y="2505"/>
                    <a:pt x="846" y="2513"/>
                  </a:cubicBezTo>
                  <a:cubicBezTo>
                    <a:pt x="838" y="2513"/>
                    <a:pt x="830" y="2521"/>
                    <a:pt x="822" y="2521"/>
                  </a:cubicBezTo>
                  <a:cubicBezTo>
                    <a:pt x="814" y="2537"/>
                    <a:pt x="830" y="2553"/>
                    <a:pt x="846" y="2568"/>
                  </a:cubicBezTo>
                  <a:cubicBezTo>
                    <a:pt x="854" y="2584"/>
                    <a:pt x="869" y="2608"/>
                    <a:pt x="877" y="2624"/>
                  </a:cubicBezTo>
                  <a:cubicBezTo>
                    <a:pt x="885" y="2640"/>
                    <a:pt x="901" y="2647"/>
                    <a:pt x="925" y="2647"/>
                  </a:cubicBezTo>
                  <a:cubicBezTo>
                    <a:pt x="933" y="2647"/>
                    <a:pt x="941" y="2647"/>
                    <a:pt x="948" y="2647"/>
                  </a:cubicBezTo>
                  <a:cubicBezTo>
                    <a:pt x="956" y="2647"/>
                    <a:pt x="956" y="2647"/>
                    <a:pt x="964" y="2647"/>
                  </a:cubicBezTo>
                  <a:lnTo>
                    <a:pt x="964" y="2647"/>
                  </a:lnTo>
                  <a:cubicBezTo>
                    <a:pt x="964" y="2624"/>
                    <a:pt x="972" y="2600"/>
                    <a:pt x="988" y="2584"/>
                  </a:cubicBezTo>
                  <a:cubicBezTo>
                    <a:pt x="1004" y="2568"/>
                    <a:pt x="1028" y="2561"/>
                    <a:pt x="1051" y="2561"/>
                  </a:cubicBezTo>
                  <a:cubicBezTo>
                    <a:pt x="1091" y="2561"/>
                    <a:pt x="1130" y="2576"/>
                    <a:pt x="1146" y="2592"/>
                  </a:cubicBezTo>
                  <a:cubicBezTo>
                    <a:pt x="1154" y="2600"/>
                    <a:pt x="1170" y="2600"/>
                    <a:pt x="1178" y="2600"/>
                  </a:cubicBezTo>
                  <a:cubicBezTo>
                    <a:pt x="1201" y="2600"/>
                    <a:pt x="1217" y="2576"/>
                    <a:pt x="1217" y="2553"/>
                  </a:cubicBezTo>
                  <a:cubicBezTo>
                    <a:pt x="1225" y="2545"/>
                    <a:pt x="1217" y="2537"/>
                    <a:pt x="1209" y="2521"/>
                  </a:cubicBezTo>
                  <a:cubicBezTo>
                    <a:pt x="1201" y="2505"/>
                    <a:pt x="1194" y="2489"/>
                    <a:pt x="1186" y="2458"/>
                  </a:cubicBezTo>
                  <a:cubicBezTo>
                    <a:pt x="1186" y="2450"/>
                    <a:pt x="1186" y="2442"/>
                    <a:pt x="1194" y="2434"/>
                  </a:cubicBezTo>
                  <a:cubicBezTo>
                    <a:pt x="1209" y="2403"/>
                    <a:pt x="1272" y="2394"/>
                    <a:pt x="1312" y="2387"/>
                  </a:cubicBezTo>
                  <a:cubicBezTo>
                    <a:pt x="1328" y="2387"/>
                    <a:pt x="1336" y="2387"/>
                    <a:pt x="1344" y="2387"/>
                  </a:cubicBezTo>
                  <a:cubicBezTo>
                    <a:pt x="1344" y="2379"/>
                    <a:pt x="1344" y="2379"/>
                    <a:pt x="1344" y="2379"/>
                  </a:cubicBezTo>
                  <a:cubicBezTo>
                    <a:pt x="1344" y="2371"/>
                    <a:pt x="1336" y="2355"/>
                    <a:pt x="1320" y="2339"/>
                  </a:cubicBezTo>
                  <a:cubicBezTo>
                    <a:pt x="1312" y="2339"/>
                    <a:pt x="1312" y="2339"/>
                    <a:pt x="1312" y="2339"/>
                  </a:cubicBezTo>
                  <a:cubicBezTo>
                    <a:pt x="1296" y="2323"/>
                    <a:pt x="1312" y="2308"/>
                    <a:pt x="1320" y="2292"/>
                  </a:cubicBezTo>
                  <a:cubicBezTo>
                    <a:pt x="1328" y="2284"/>
                    <a:pt x="1328" y="2284"/>
                    <a:pt x="1336" y="2276"/>
                  </a:cubicBezTo>
                  <a:cubicBezTo>
                    <a:pt x="1344" y="2268"/>
                    <a:pt x="1336" y="2252"/>
                    <a:pt x="1336" y="2236"/>
                  </a:cubicBezTo>
                  <a:cubicBezTo>
                    <a:pt x="1328" y="2228"/>
                    <a:pt x="1328" y="2213"/>
                    <a:pt x="1328" y="2197"/>
                  </a:cubicBezTo>
                  <a:cubicBezTo>
                    <a:pt x="1328" y="2165"/>
                    <a:pt x="1328" y="2150"/>
                    <a:pt x="1336" y="2126"/>
                  </a:cubicBezTo>
                  <a:cubicBezTo>
                    <a:pt x="1352" y="2110"/>
                    <a:pt x="1352" y="2078"/>
                    <a:pt x="1352" y="2070"/>
                  </a:cubicBezTo>
                  <a:lnTo>
                    <a:pt x="1352" y="2063"/>
                  </a:lnTo>
                  <a:cubicBezTo>
                    <a:pt x="1344" y="2047"/>
                    <a:pt x="1336" y="2008"/>
                    <a:pt x="1367" y="2000"/>
                  </a:cubicBezTo>
                  <a:cubicBezTo>
                    <a:pt x="1391" y="1992"/>
                    <a:pt x="1447" y="1890"/>
                    <a:pt x="1447" y="1874"/>
                  </a:cubicBezTo>
                  <a:cubicBezTo>
                    <a:pt x="1447" y="1850"/>
                    <a:pt x="1462" y="1826"/>
                    <a:pt x="1486" y="1811"/>
                  </a:cubicBezTo>
                  <a:cubicBezTo>
                    <a:pt x="1494" y="1811"/>
                    <a:pt x="1494" y="1795"/>
                    <a:pt x="1494" y="1787"/>
                  </a:cubicBezTo>
                  <a:cubicBezTo>
                    <a:pt x="1494" y="1771"/>
                    <a:pt x="1486" y="1747"/>
                    <a:pt x="1478" y="1739"/>
                  </a:cubicBezTo>
                  <a:cubicBezTo>
                    <a:pt x="1462" y="1731"/>
                    <a:pt x="1462" y="1716"/>
                    <a:pt x="1462" y="1668"/>
                  </a:cubicBezTo>
                  <a:cubicBezTo>
                    <a:pt x="1462" y="1660"/>
                    <a:pt x="1462" y="1660"/>
                    <a:pt x="1462" y="1660"/>
                  </a:cubicBezTo>
                  <a:cubicBezTo>
                    <a:pt x="1462" y="1629"/>
                    <a:pt x="1454" y="1629"/>
                    <a:pt x="1447" y="1621"/>
                  </a:cubicBezTo>
                  <a:cubicBezTo>
                    <a:pt x="1439" y="1621"/>
                    <a:pt x="1431" y="1613"/>
                    <a:pt x="1423" y="1605"/>
                  </a:cubicBezTo>
                  <a:cubicBezTo>
                    <a:pt x="1407" y="1573"/>
                    <a:pt x="1423" y="1534"/>
                    <a:pt x="1439" y="1510"/>
                  </a:cubicBezTo>
                  <a:cubicBezTo>
                    <a:pt x="1447" y="1502"/>
                    <a:pt x="1454" y="1439"/>
                    <a:pt x="1454" y="1415"/>
                  </a:cubicBezTo>
                  <a:cubicBezTo>
                    <a:pt x="1352" y="372"/>
                    <a:pt x="1352" y="372"/>
                    <a:pt x="1352" y="372"/>
                  </a:cubicBezTo>
                  <a:cubicBezTo>
                    <a:pt x="1336" y="364"/>
                    <a:pt x="1328" y="348"/>
                    <a:pt x="1320" y="332"/>
                  </a:cubicBezTo>
                  <a:cubicBezTo>
                    <a:pt x="1312" y="317"/>
                    <a:pt x="1312" y="301"/>
                    <a:pt x="1304" y="285"/>
                  </a:cubicBezTo>
                  <a:cubicBezTo>
                    <a:pt x="1296" y="253"/>
                    <a:pt x="1288" y="230"/>
                    <a:pt x="1265" y="198"/>
                  </a:cubicBezTo>
                  <a:cubicBezTo>
                    <a:pt x="1257" y="182"/>
                    <a:pt x="1249" y="182"/>
                    <a:pt x="1241" y="174"/>
                  </a:cubicBezTo>
                  <a:cubicBezTo>
                    <a:pt x="1225" y="158"/>
                    <a:pt x="1225" y="150"/>
                    <a:pt x="1225" y="103"/>
                  </a:cubicBezTo>
                  <a:cubicBezTo>
                    <a:pt x="1225" y="95"/>
                    <a:pt x="1225" y="95"/>
                    <a:pt x="1225" y="95"/>
                  </a:cubicBezTo>
                  <a:cubicBezTo>
                    <a:pt x="1225" y="71"/>
                    <a:pt x="1225" y="40"/>
                    <a:pt x="1217" y="0"/>
                  </a:cubicBezTo>
                </a:path>
              </a:pathLst>
            </a:custGeom>
            <a:grpFill/>
            <a:ln>
              <a:solidFill>
                <a:schemeClr val="bg1"/>
              </a:solidFill>
            </a:ln>
            <a:effectLst/>
          </p:spPr>
          <p:txBody>
            <a:bodyPr wrap="none" anchor="ctr"/>
            <a:lstStyle/>
            <a:p>
              <a:endParaRPr lang="en-US" sz="900"/>
            </a:p>
          </p:txBody>
        </p:sp>
        <p:sp>
          <p:nvSpPr>
            <p:cNvPr id="81" name="Freeform 705"/>
            <p:cNvSpPr>
              <a:spLocks noChangeArrowheads="1"/>
            </p:cNvSpPr>
            <p:nvPr/>
          </p:nvSpPr>
          <p:spPr bwMode="auto">
            <a:xfrm>
              <a:off x="13231882" y="5266143"/>
              <a:ext cx="224972" cy="538079"/>
            </a:xfrm>
            <a:custGeom>
              <a:avLst/>
              <a:gdLst>
                <a:gd name="T0" fmla="*/ 24 w 428"/>
                <a:gd name="T1" fmla="*/ 972 h 1021"/>
                <a:gd name="T2" fmla="*/ 24 w 428"/>
                <a:gd name="T3" fmla="*/ 972 h 1021"/>
                <a:gd name="T4" fmla="*/ 0 w 428"/>
                <a:gd name="T5" fmla="*/ 1012 h 1021"/>
                <a:gd name="T6" fmla="*/ 0 w 428"/>
                <a:gd name="T7" fmla="*/ 1020 h 1021"/>
                <a:gd name="T8" fmla="*/ 0 w 428"/>
                <a:gd name="T9" fmla="*/ 1020 h 1021"/>
                <a:gd name="T10" fmla="*/ 0 w 428"/>
                <a:gd name="T11" fmla="*/ 1012 h 1021"/>
                <a:gd name="T12" fmla="*/ 24 w 428"/>
                <a:gd name="T13" fmla="*/ 972 h 1021"/>
                <a:gd name="T14" fmla="*/ 404 w 428"/>
                <a:gd name="T15" fmla="*/ 174 h 1021"/>
                <a:gd name="T16" fmla="*/ 404 w 428"/>
                <a:gd name="T17" fmla="*/ 174 h 1021"/>
                <a:gd name="T18" fmla="*/ 404 w 428"/>
                <a:gd name="T19" fmla="*/ 308 h 1021"/>
                <a:gd name="T20" fmla="*/ 380 w 428"/>
                <a:gd name="T21" fmla="*/ 340 h 1021"/>
                <a:gd name="T22" fmla="*/ 356 w 428"/>
                <a:gd name="T23" fmla="*/ 395 h 1021"/>
                <a:gd name="T24" fmla="*/ 317 w 428"/>
                <a:gd name="T25" fmla="*/ 459 h 1021"/>
                <a:gd name="T26" fmla="*/ 301 w 428"/>
                <a:gd name="T27" fmla="*/ 466 h 1021"/>
                <a:gd name="T28" fmla="*/ 269 w 428"/>
                <a:gd name="T29" fmla="*/ 475 h 1021"/>
                <a:gd name="T30" fmla="*/ 230 w 428"/>
                <a:gd name="T31" fmla="*/ 506 h 1021"/>
                <a:gd name="T32" fmla="*/ 182 w 428"/>
                <a:gd name="T33" fmla="*/ 522 h 1021"/>
                <a:gd name="T34" fmla="*/ 182 w 428"/>
                <a:gd name="T35" fmla="*/ 522 h 1021"/>
                <a:gd name="T36" fmla="*/ 182 w 428"/>
                <a:gd name="T37" fmla="*/ 522 h 1021"/>
                <a:gd name="T38" fmla="*/ 230 w 428"/>
                <a:gd name="T39" fmla="*/ 506 h 1021"/>
                <a:gd name="T40" fmla="*/ 269 w 428"/>
                <a:gd name="T41" fmla="*/ 475 h 1021"/>
                <a:gd name="T42" fmla="*/ 301 w 428"/>
                <a:gd name="T43" fmla="*/ 466 h 1021"/>
                <a:gd name="T44" fmla="*/ 317 w 428"/>
                <a:gd name="T45" fmla="*/ 459 h 1021"/>
                <a:gd name="T46" fmla="*/ 356 w 428"/>
                <a:gd name="T47" fmla="*/ 395 h 1021"/>
                <a:gd name="T48" fmla="*/ 380 w 428"/>
                <a:gd name="T49" fmla="*/ 340 h 1021"/>
                <a:gd name="T50" fmla="*/ 404 w 428"/>
                <a:gd name="T51" fmla="*/ 308 h 1021"/>
                <a:gd name="T52" fmla="*/ 404 w 428"/>
                <a:gd name="T53" fmla="*/ 174 h 1021"/>
                <a:gd name="T54" fmla="*/ 230 w 428"/>
                <a:gd name="T55" fmla="*/ 0 h 1021"/>
                <a:gd name="T56" fmla="*/ 230 w 428"/>
                <a:gd name="T57" fmla="*/ 0 h 1021"/>
                <a:gd name="T58" fmla="*/ 230 w 428"/>
                <a:gd name="T59" fmla="*/ 0 h 1021"/>
                <a:gd name="T60" fmla="*/ 230 w 428"/>
                <a:gd name="T61" fmla="*/ 0 h 1021"/>
                <a:gd name="T62" fmla="*/ 230 w 428"/>
                <a:gd name="T63" fmla="*/ 0 h 1021"/>
                <a:gd name="T64" fmla="*/ 230 w 428"/>
                <a:gd name="T65" fmla="*/ 0 h 1021"/>
                <a:gd name="T66" fmla="*/ 24 w 428"/>
                <a:gd name="T67" fmla="*/ 972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8" h="1021">
                  <a:moveTo>
                    <a:pt x="24" y="972"/>
                  </a:moveTo>
                  <a:lnTo>
                    <a:pt x="24" y="972"/>
                  </a:lnTo>
                  <a:cubicBezTo>
                    <a:pt x="24" y="980"/>
                    <a:pt x="16" y="996"/>
                    <a:pt x="0" y="1012"/>
                  </a:cubicBezTo>
                  <a:cubicBezTo>
                    <a:pt x="0" y="1020"/>
                    <a:pt x="0" y="1020"/>
                    <a:pt x="0" y="1020"/>
                  </a:cubicBezTo>
                  <a:lnTo>
                    <a:pt x="0" y="1020"/>
                  </a:lnTo>
                  <a:cubicBezTo>
                    <a:pt x="0" y="1012"/>
                    <a:pt x="0" y="1012"/>
                    <a:pt x="0" y="1012"/>
                  </a:cubicBezTo>
                  <a:cubicBezTo>
                    <a:pt x="16" y="996"/>
                    <a:pt x="24" y="980"/>
                    <a:pt x="24" y="972"/>
                  </a:cubicBezTo>
                  <a:lnTo>
                    <a:pt x="404" y="174"/>
                  </a:lnTo>
                  <a:lnTo>
                    <a:pt x="404" y="174"/>
                  </a:lnTo>
                  <a:cubicBezTo>
                    <a:pt x="420" y="206"/>
                    <a:pt x="427" y="277"/>
                    <a:pt x="404" y="308"/>
                  </a:cubicBezTo>
                  <a:cubicBezTo>
                    <a:pt x="404" y="324"/>
                    <a:pt x="388" y="332"/>
                    <a:pt x="380" y="340"/>
                  </a:cubicBezTo>
                  <a:cubicBezTo>
                    <a:pt x="372" y="348"/>
                    <a:pt x="356" y="356"/>
                    <a:pt x="356" y="395"/>
                  </a:cubicBezTo>
                  <a:cubicBezTo>
                    <a:pt x="356" y="435"/>
                    <a:pt x="340" y="451"/>
                    <a:pt x="317" y="459"/>
                  </a:cubicBezTo>
                  <a:cubicBezTo>
                    <a:pt x="309" y="459"/>
                    <a:pt x="301" y="459"/>
                    <a:pt x="301" y="466"/>
                  </a:cubicBezTo>
                  <a:cubicBezTo>
                    <a:pt x="285" y="475"/>
                    <a:pt x="277" y="475"/>
                    <a:pt x="269" y="475"/>
                  </a:cubicBezTo>
                  <a:cubicBezTo>
                    <a:pt x="254" y="482"/>
                    <a:pt x="246" y="490"/>
                    <a:pt x="230" y="506"/>
                  </a:cubicBezTo>
                  <a:cubicBezTo>
                    <a:pt x="214" y="514"/>
                    <a:pt x="198" y="522"/>
                    <a:pt x="182" y="522"/>
                  </a:cubicBezTo>
                  <a:lnTo>
                    <a:pt x="182" y="522"/>
                  </a:lnTo>
                  <a:lnTo>
                    <a:pt x="182" y="522"/>
                  </a:lnTo>
                  <a:cubicBezTo>
                    <a:pt x="198" y="522"/>
                    <a:pt x="214" y="514"/>
                    <a:pt x="230" y="506"/>
                  </a:cubicBezTo>
                  <a:cubicBezTo>
                    <a:pt x="246" y="490"/>
                    <a:pt x="254" y="482"/>
                    <a:pt x="269" y="475"/>
                  </a:cubicBezTo>
                  <a:cubicBezTo>
                    <a:pt x="277" y="475"/>
                    <a:pt x="285" y="475"/>
                    <a:pt x="301" y="466"/>
                  </a:cubicBezTo>
                  <a:cubicBezTo>
                    <a:pt x="301" y="459"/>
                    <a:pt x="309" y="459"/>
                    <a:pt x="317" y="459"/>
                  </a:cubicBezTo>
                  <a:cubicBezTo>
                    <a:pt x="340" y="451"/>
                    <a:pt x="356" y="435"/>
                    <a:pt x="356" y="395"/>
                  </a:cubicBezTo>
                  <a:cubicBezTo>
                    <a:pt x="356" y="356"/>
                    <a:pt x="372" y="348"/>
                    <a:pt x="380" y="340"/>
                  </a:cubicBezTo>
                  <a:cubicBezTo>
                    <a:pt x="388" y="332"/>
                    <a:pt x="404" y="324"/>
                    <a:pt x="404" y="308"/>
                  </a:cubicBezTo>
                  <a:cubicBezTo>
                    <a:pt x="427" y="277"/>
                    <a:pt x="420" y="206"/>
                    <a:pt x="404" y="174"/>
                  </a:cubicBezTo>
                  <a:lnTo>
                    <a:pt x="230" y="0"/>
                  </a:lnTo>
                  <a:lnTo>
                    <a:pt x="230" y="0"/>
                  </a:lnTo>
                  <a:lnTo>
                    <a:pt x="230" y="0"/>
                  </a:lnTo>
                  <a:lnTo>
                    <a:pt x="230" y="0"/>
                  </a:lnTo>
                  <a:lnTo>
                    <a:pt x="230" y="0"/>
                  </a:lnTo>
                  <a:lnTo>
                    <a:pt x="230" y="0"/>
                  </a:lnTo>
                  <a:lnTo>
                    <a:pt x="24" y="972"/>
                  </a:lnTo>
                </a:path>
              </a:pathLst>
            </a:custGeom>
            <a:grpFill/>
            <a:ln>
              <a:solidFill>
                <a:schemeClr val="bg1"/>
              </a:solidFill>
            </a:ln>
            <a:effectLst/>
          </p:spPr>
          <p:txBody>
            <a:bodyPr wrap="none" anchor="ctr"/>
            <a:lstStyle/>
            <a:p>
              <a:endParaRPr lang="en-US" sz="900"/>
            </a:p>
          </p:txBody>
        </p:sp>
        <p:sp>
          <p:nvSpPr>
            <p:cNvPr id="82" name="Freeform 706"/>
            <p:cNvSpPr>
              <a:spLocks noChangeArrowheads="1"/>
            </p:cNvSpPr>
            <p:nvPr/>
          </p:nvSpPr>
          <p:spPr bwMode="auto">
            <a:xfrm>
              <a:off x="13224923" y="5212798"/>
              <a:ext cx="790884" cy="1405499"/>
            </a:xfrm>
            <a:custGeom>
              <a:avLst/>
              <a:gdLst>
                <a:gd name="T0" fmla="*/ 197 w 1503"/>
                <a:gd name="T1" fmla="*/ 625 h 2672"/>
                <a:gd name="T2" fmla="*/ 1225 w 1503"/>
                <a:gd name="T3" fmla="*/ 8 h 2672"/>
                <a:gd name="T4" fmla="*/ 245 w 1503"/>
                <a:gd name="T5" fmla="*/ 103 h 2672"/>
                <a:gd name="T6" fmla="*/ 1225 w 1503"/>
                <a:gd name="T7" fmla="*/ 103 h 2672"/>
                <a:gd name="T8" fmla="*/ 1265 w 1503"/>
                <a:gd name="T9" fmla="*/ 206 h 2672"/>
                <a:gd name="T10" fmla="*/ 1352 w 1503"/>
                <a:gd name="T11" fmla="*/ 380 h 2672"/>
                <a:gd name="T12" fmla="*/ 1423 w 1503"/>
                <a:gd name="T13" fmla="*/ 1613 h 2672"/>
                <a:gd name="T14" fmla="*/ 1462 w 1503"/>
                <a:gd name="T15" fmla="*/ 1676 h 2672"/>
                <a:gd name="T16" fmla="*/ 1486 w 1503"/>
                <a:gd name="T17" fmla="*/ 1819 h 2672"/>
                <a:gd name="T18" fmla="*/ 1352 w 1503"/>
                <a:gd name="T19" fmla="*/ 2071 h 2672"/>
                <a:gd name="T20" fmla="*/ 1328 w 1503"/>
                <a:gd name="T21" fmla="*/ 2205 h 2672"/>
                <a:gd name="T22" fmla="*/ 1320 w 1503"/>
                <a:gd name="T23" fmla="*/ 2300 h 2672"/>
                <a:gd name="T24" fmla="*/ 1344 w 1503"/>
                <a:gd name="T25" fmla="*/ 2387 h 2672"/>
                <a:gd name="T26" fmla="*/ 1194 w 1503"/>
                <a:gd name="T27" fmla="*/ 2442 h 2672"/>
                <a:gd name="T28" fmla="*/ 1217 w 1503"/>
                <a:gd name="T29" fmla="*/ 2561 h 2672"/>
                <a:gd name="T30" fmla="*/ 1051 w 1503"/>
                <a:gd name="T31" fmla="*/ 2569 h 2672"/>
                <a:gd name="T32" fmla="*/ 964 w 1503"/>
                <a:gd name="T33" fmla="*/ 2655 h 2672"/>
                <a:gd name="T34" fmla="*/ 877 w 1503"/>
                <a:gd name="T35" fmla="*/ 2632 h 2672"/>
                <a:gd name="T36" fmla="*/ 846 w 1503"/>
                <a:gd name="T37" fmla="*/ 2521 h 2672"/>
                <a:gd name="T38" fmla="*/ 806 w 1503"/>
                <a:gd name="T39" fmla="*/ 2363 h 2672"/>
                <a:gd name="T40" fmla="*/ 695 w 1503"/>
                <a:gd name="T41" fmla="*/ 2292 h 2672"/>
                <a:gd name="T42" fmla="*/ 466 w 1503"/>
                <a:gd name="T43" fmla="*/ 2024 h 2672"/>
                <a:gd name="T44" fmla="*/ 450 w 1503"/>
                <a:gd name="T45" fmla="*/ 1771 h 2672"/>
                <a:gd name="T46" fmla="*/ 403 w 1503"/>
                <a:gd name="T47" fmla="*/ 1755 h 2672"/>
                <a:gd name="T48" fmla="*/ 348 w 1503"/>
                <a:gd name="T49" fmla="*/ 1779 h 2672"/>
                <a:gd name="T50" fmla="*/ 284 w 1503"/>
                <a:gd name="T51" fmla="*/ 1613 h 2672"/>
                <a:gd name="T52" fmla="*/ 15 w 1503"/>
                <a:gd name="T53" fmla="*/ 1328 h 2672"/>
                <a:gd name="T54" fmla="*/ 15 w 1503"/>
                <a:gd name="T55" fmla="*/ 1123 h 2672"/>
                <a:gd name="T56" fmla="*/ 284 w 1503"/>
                <a:gd name="T57" fmla="*/ 1621 h 2672"/>
                <a:gd name="T58" fmla="*/ 379 w 1503"/>
                <a:gd name="T59" fmla="*/ 1763 h 2672"/>
                <a:gd name="T60" fmla="*/ 442 w 1503"/>
                <a:gd name="T61" fmla="*/ 1787 h 2672"/>
                <a:gd name="T62" fmla="*/ 522 w 1503"/>
                <a:gd name="T63" fmla="*/ 1795 h 2672"/>
                <a:gd name="T64" fmla="*/ 735 w 1503"/>
                <a:gd name="T65" fmla="*/ 2324 h 2672"/>
                <a:gd name="T66" fmla="*/ 822 w 1503"/>
                <a:gd name="T67" fmla="*/ 2529 h 2672"/>
                <a:gd name="T68" fmla="*/ 948 w 1503"/>
                <a:gd name="T69" fmla="*/ 2663 h 2672"/>
                <a:gd name="T70" fmla="*/ 972 w 1503"/>
                <a:gd name="T71" fmla="*/ 2671 h 2672"/>
                <a:gd name="T72" fmla="*/ 1051 w 1503"/>
                <a:gd name="T73" fmla="*/ 2576 h 2672"/>
                <a:gd name="T74" fmla="*/ 1225 w 1503"/>
                <a:gd name="T75" fmla="*/ 2569 h 2672"/>
                <a:gd name="T76" fmla="*/ 1201 w 1503"/>
                <a:gd name="T77" fmla="*/ 2442 h 2672"/>
                <a:gd name="T78" fmla="*/ 1352 w 1503"/>
                <a:gd name="T79" fmla="*/ 2387 h 2672"/>
                <a:gd name="T80" fmla="*/ 1328 w 1503"/>
                <a:gd name="T81" fmla="*/ 2308 h 2672"/>
                <a:gd name="T82" fmla="*/ 1336 w 1503"/>
                <a:gd name="T83" fmla="*/ 2205 h 2672"/>
                <a:gd name="T84" fmla="*/ 1360 w 1503"/>
                <a:gd name="T85" fmla="*/ 2071 h 2672"/>
                <a:gd name="T86" fmla="*/ 1486 w 1503"/>
                <a:gd name="T87" fmla="*/ 1826 h 2672"/>
                <a:gd name="T88" fmla="*/ 1470 w 1503"/>
                <a:gd name="T89" fmla="*/ 1676 h 2672"/>
                <a:gd name="T90" fmla="*/ 1431 w 1503"/>
                <a:gd name="T91" fmla="*/ 1605 h 2672"/>
                <a:gd name="T92" fmla="*/ 1360 w 1503"/>
                <a:gd name="T93" fmla="*/ 380 h 2672"/>
                <a:gd name="T94" fmla="*/ 1328 w 1503"/>
                <a:gd name="T95" fmla="*/ 340 h 2672"/>
                <a:gd name="T96" fmla="*/ 1249 w 1503"/>
                <a:gd name="T97" fmla="*/ 174 h 2672"/>
                <a:gd name="T98" fmla="*/ 1225 w 1503"/>
                <a:gd name="T99" fmla="*/ 8 h 2672"/>
                <a:gd name="T100" fmla="*/ 1225 w 1503"/>
                <a:gd name="T101" fmla="*/ 0 h 2672"/>
                <a:gd name="T102" fmla="*/ 1225 w 1503"/>
                <a:gd name="T103" fmla="*/ 0 h 2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503" h="2672">
                  <a:moveTo>
                    <a:pt x="182" y="617"/>
                  </a:moveTo>
                  <a:lnTo>
                    <a:pt x="182" y="617"/>
                  </a:lnTo>
                  <a:cubicBezTo>
                    <a:pt x="189" y="617"/>
                    <a:pt x="197" y="625"/>
                    <a:pt x="197" y="625"/>
                  </a:cubicBezTo>
                  <a:cubicBezTo>
                    <a:pt x="197" y="625"/>
                    <a:pt x="189" y="617"/>
                    <a:pt x="182" y="617"/>
                  </a:cubicBezTo>
                  <a:lnTo>
                    <a:pt x="1225" y="8"/>
                  </a:lnTo>
                  <a:lnTo>
                    <a:pt x="1225" y="8"/>
                  </a:lnTo>
                  <a:lnTo>
                    <a:pt x="1225" y="8"/>
                  </a:lnTo>
                  <a:cubicBezTo>
                    <a:pt x="1051" y="32"/>
                    <a:pt x="435" y="79"/>
                    <a:pt x="245" y="95"/>
                  </a:cubicBezTo>
                  <a:cubicBezTo>
                    <a:pt x="245" y="95"/>
                    <a:pt x="245" y="95"/>
                    <a:pt x="245" y="103"/>
                  </a:cubicBezTo>
                  <a:cubicBezTo>
                    <a:pt x="245" y="95"/>
                    <a:pt x="245" y="95"/>
                    <a:pt x="245" y="95"/>
                  </a:cubicBezTo>
                  <a:cubicBezTo>
                    <a:pt x="435" y="79"/>
                    <a:pt x="1043" y="32"/>
                    <a:pt x="1217" y="8"/>
                  </a:cubicBezTo>
                  <a:cubicBezTo>
                    <a:pt x="1225" y="48"/>
                    <a:pt x="1225" y="79"/>
                    <a:pt x="1225" y="103"/>
                  </a:cubicBezTo>
                  <a:cubicBezTo>
                    <a:pt x="1225" y="111"/>
                    <a:pt x="1225" y="111"/>
                    <a:pt x="1225" y="111"/>
                  </a:cubicBezTo>
                  <a:cubicBezTo>
                    <a:pt x="1225" y="158"/>
                    <a:pt x="1225" y="166"/>
                    <a:pt x="1241" y="182"/>
                  </a:cubicBezTo>
                  <a:cubicBezTo>
                    <a:pt x="1249" y="190"/>
                    <a:pt x="1257" y="190"/>
                    <a:pt x="1265" y="206"/>
                  </a:cubicBezTo>
                  <a:cubicBezTo>
                    <a:pt x="1288" y="238"/>
                    <a:pt x="1296" y="261"/>
                    <a:pt x="1304" y="293"/>
                  </a:cubicBezTo>
                  <a:cubicBezTo>
                    <a:pt x="1312" y="309"/>
                    <a:pt x="1312" y="325"/>
                    <a:pt x="1320" y="340"/>
                  </a:cubicBezTo>
                  <a:cubicBezTo>
                    <a:pt x="1328" y="356"/>
                    <a:pt x="1336" y="372"/>
                    <a:pt x="1352" y="380"/>
                  </a:cubicBezTo>
                  <a:cubicBezTo>
                    <a:pt x="1454" y="1423"/>
                    <a:pt x="1454" y="1423"/>
                    <a:pt x="1454" y="1423"/>
                  </a:cubicBezTo>
                  <a:cubicBezTo>
                    <a:pt x="1454" y="1447"/>
                    <a:pt x="1447" y="1510"/>
                    <a:pt x="1439" y="1518"/>
                  </a:cubicBezTo>
                  <a:cubicBezTo>
                    <a:pt x="1423" y="1542"/>
                    <a:pt x="1407" y="1581"/>
                    <a:pt x="1423" y="1613"/>
                  </a:cubicBezTo>
                  <a:cubicBezTo>
                    <a:pt x="1431" y="1621"/>
                    <a:pt x="1439" y="1629"/>
                    <a:pt x="1447" y="1629"/>
                  </a:cubicBezTo>
                  <a:cubicBezTo>
                    <a:pt x="1454" y="1637"/>
                    <a:pt x="1462" y="1637"/>
                    <a:pt x="1462" y="1668"/>
                  </a:cubicBezTo>
                  <a:cubicBezTo>
                    <a:pt x="1462" y="1676"/>
                    <a:pt x="1462" y="1676"/>
                    <a:pt x="1462" y="1676"/>
                  </a:cubicBezTo>
                  <a:cubicBezTo>
                    <a:pt x="1462" y="1724"/>
                    <a:pt x="1462" y="1739"/>
                    <a:pt x="1478" y="1747"/>
                  </a:cubicBezTo>
                  <a:cubicBezTo>
                    <a:pt x="1486" y="1755"/>
                    <a:pt x="1494" y="1779"/>
                    <a:pt x="1494" y="1795"/>
                  </a:cubicBezTo>
                  <a:cubicBezTo>
                    <a:pt x="1494" y="1803"/>
                    <a:pt x="1494" y="1819"/>
                    <a:pt x="1486" y="1819"/>
                  </a:cubicBezTo>
                  <a:cubicBezTo>
                    <a:pt x="1462" y="1834"/>
                    <a:pt x="1447" y="1858"/>
                    <a:pt x="1447" y="1882"/>
                  </a:cubicBezTo>
                  <a:cubicBezTo>
                    <a:pt x="1447" y="1898"/>
                    <a:pt x="1391" y="2000"/>
                    <a:pt x="1367" y="2008"/>
                  </a:cubicBezTo>
                  <a:cubicBezTo>
                    <a:pt x="1336" y="2016"/>
                    <a:pt x="1344" y="2055"/>
                    <a:pt x="1352" y="2071"/>
                  </a:cubicBezTo>
                  <a:lnTo>
                    <a:pt x="1352" y="2078"/>
                  </a:lnTo>
                  <a:cubicBezTo>
                    <a:pt x="1352" y="2086"/>
                    <a:pt x="1352" y="2118"/>
                    <a:pt x="1336" y="2134"/>
                  </a:cubicBezTo>
                  <a:cubicBezTo>
                    <a:pt x="1328" y="2158"/>
                    <a:pt x="1328" y="2173"/>
                    <a:pt x="1328" y="2205"/>
                  </a:cubicBezTo>
                  <a:cubicBezTo>
                    <a:pt x="1328" y="2221"/>
                    <a:pt x="1328" y="2236"/>
                    <a:pt x="1336" y="2244"/>
                  </a:cubicBezTo>
                  <a:cubicBezTo>
                    <a:pt x="1336" y="2260"/>
                    <a:pt x="1344" y="2276"/>
                    <a:pt x="1336" y="2284"/>
                  </a:cubicBezTo>
                  <a:cubicBezTo>
                    <a:pt x="1328" y="2292"/>
                    <a:pt x="1328" y="2292"/>
                    <a:pt x="1320" y="2300"/>
                  </a:cubicBezTo>
                  <a:cubicBezTo>
                    <a:pt x="1312" y="2316"/>
                    <a:pt x="1296" y="2331"/>
                    <a:pt x="1312" y="2347"/>
                  </a:cubicBezTo>
                  <a:cubicBezTo>
                    <a:pt x="1320" y="2347"/>
                    <a:pt x="1320" y="2347"/>
                    <a:pt x="1320" y="2347"/>
                  </a:cubicBezTo>
                  <a:cubicBezTo>
                    <a:pt x="1336" y="2363"/>
                    <a:pt x="1344" y="2379"/>
                    <a:pt x="1344" y="2387"/>
                  </a:cubicBezTo>
                  <a:cubicBezTo>
                    <a:pt x="1344" y="2387"/>
                    <a:pt x="1344" y="2387"/>
                    <a:pt x="1344" y="2395"/>
                  </a:cubicBezTo>
                  <a:cubicBezTo>
                    <a:pt x="1336" y="2395"/>
                    <a:pt x="1328" y="2395"/>
                    <a:pt x="1312" y="2395"/>
                  </a:cubicBezTo>
                  <a:cubicBezTo>
                    <a:pt x="1272" y="2402"/>
                    <a:pt x="1209" y="2411"/>
                    <a:pt x="1194" y="2442"/>
                  </a:cubicBezTo>
                  <a:cubicBezTo>
                    <a:pt x="1186" y="2450"/>
                    <a:pt x="1186" y="2458"/>
                    <a:pt x="1186" y="2466"/>
                  </a:cubicBezTo>
                  <a:cubicBezTo>
                    <a:pt x="1194" y="2497"/>
                    <a:pt x="1201" y="2513"/>
                    <a:pt x="1209" y="2529"/>
                  </a:cubicBezTo>
                  <a:cubicBezTo>
                    <a:pt x="1217" y="2545"/>
                    <a:pt x="1225" y="2553"/>
                    <a:pt x="1217" y="2561"/>
                  </a:cubicBezTo>
                  <a:cubicBezTo>
                    <a:pt x="1217" y="2584"/>
                    <a:pt x="1201" y="2608"/>
                    <a:pt x="1178" y="2608"/>
                  </a:cubicBezTo>
                  <a:cubicBezTo>
                    <a:pt x="1170" y="2608"/>
                    <a:pt x="1154" y="2608"/>
                    <a:pt x="1146" y="2600"/>
                  </a:cubicBezTo>
                  <a:cubicBezTo>
                    <a:pt x="1130" y="2584"/>
                    <a:pt x="1091" y="2569"/>
                    <a:pt x="1051" y="2569"/>
                  </a:cubicBezTo>
                  <a:cubicBezTo>
                    <a:pt x="1028" y="2569"/>
                    <a:pt x="1004" y="2576"/>
                    <a:pt x="988" y="2592"/>
                  </a:cubicBezTo>
                  <a:cubicBezTo>
                    <a:pt x="972" y="2608"/>
                    <a:pt x="964" y="2632"/>
                    <a:pt x="964" y="2655"/>
                  </a:cubicBezTo>
                  <a:lnTo>
                    <a:pt x="964" y="2655"/>
                  </a:lnTo>
                  <a:cubicBezTo>
                    <a:pt x="956" y="2655"/>
                    <a:pt x="956" y="2655"/>
                    <a:pt x="948" y="2655"/>
                  </a:cubicBezTo>
                  <a:cubicBezTo>
                    <a:pt x="941" y="2655"/>
                    <a:pt x="933" y="2655"/>
                    <a:pt x="925" y="2655"/>
                  </a:cubicBezTo>
                  <a:cubicBezTo>
                    <a:pt x="901" y="2655"/>
                    <a:pt x="885" y="2648"/>
                    <a:pt x="877" y="2632"/>
                  </a:cubicBezTo>
                  <a:cubicBezTo>
                    <a:pt x="869" y="2616"/>
                    <a:pt x="854" y="2592"/>
                    <a:pt x="846" y="2576"/>
                  </a:cubicBezTo>
                  <a:cubicBezTo>
                    <a:pt x="830" y="2561"/>
                    <a:pt x="814" y="2545"/>
                    <a:pt x="822" y="2529"/>
                  </a:cubicBezTo>
                  <a:cubicBezTo>
                    <a:pt x="830" y="2529"/>
                    <a:pt x="838" y="2521"/>
                    <a:pt x="846" y="2521"/>
                  </a:cubicBezTo>
                  <a:cubicBezTo>
                    <a:pt x="861" y="2513"/>
                    <a:pt x="869" y="2505"/>
                    <a:pt x="854" y="2474"/>
                  </a:cubicBezTo>
                  <a:cubicBezTo>
                    <a:pt x="846" y="2458"/>
                    <a:pt x="838" y="2442"/>
                    <a:pt x="830" y="2434"/>
                  </a:cubicBezTo>
                  <a:cubicBezTo>
                    <a:pt x="814" y="2402"/>
                    <a:pt x="806" y="2387"/>
                    <a:pt x="806" y="2363"/>
                  </a:cubicBezTo>
                  <a:cubicBezTo>
                    <a:pt x="806" y="2347"/>
                    <a:pt x="790" y="2347"/>
                    <a:pt x="775" y="2339"/>
                  </a:cubicBezTo>
                  <a:cubicBezTo>
                    <a:pt x="767" y="2339"/>
                    <a:pt x="751" y="2331"/>
                    <a:pt x="743" y="2324"/>
                  </a:cubicBezTo>
                  <a:cubicBezTo>
                    <a:pt x="727" y="2308"/>
                    <a:pt x="711" y="2300"/>
                    <a:pt x="695" y="2292"/>
                  </a:cubicBezTo>
                  <a:cubicBezTo>
                    <a:pt x="672" y="2284"/>
                    <a:pt x="656" y="2276"/>
                    <a:pt x="648" y="2260"/>
                  </a:cubicBezTo>
                  <a:cubicBezTo>
                    <a:pt x="640" y="2252"/>
                    <a:pt x="617" y="2236"/>
                    <a:pt x="593" y="2213"/>
                  </a:cubicBezTo>
                  <a:cubicBezTo>
                    <a:pt x="529" y="2165"/>
                    <a:pt x="427" y="2094"/>
                    <a:pt x="466" y="2024"/>
                  </a:cubicBezTo>
                  <a:cubicBezTo>
                    <a:pt x="522" y="1937"/>
                    <a:pt x="561" y="1826"/>
                    <a:pt x="522" y="1795"/>
                  </a:cubicBezTo>
                  <a:cubicBezTo>
                    <a:pt x="498" y="1779"/>
                    <a:pt x="474" y="1755"/>
                    <a:pt x="458" y="1755"/>
                  </a:cubicBezTo>
                  <a:cubicBezTo>
                    <a:pt x="458" y="1755"/>
                    <a:pt x="450" y="1763"/>
                    <a:pt x="450" y="1771"/>
                  </a:cubicBezTo>
                  <a:cubicBezTo>
                    <a:pt x="450" y="1779"/>
                    <a:pt x="442" y="1779"/>
                    <a:pt x="442" y="1779"/>
                  </a:cubicBezTo>
                  <a:cubicBezTo>
                    <a:pt x="435" y="1779"/>
                    <a:pt x="435" y="1779"/>
                    <a:pt x="427" y="1771"/>
                  </a:cubicBezTo>
                  <a:cubicBezTo>
                    <a:pt x="427" y="1763"/>
                    <a:pt x="419" y="1755"/>
                    <a:pt x="403" y="1755"/>
                  </a:cubicBezTo>
                  <a:cubicBezTo>
                    <a:pt x="395" y="1755"/>
                    <a:pt x="387" y="1755"/>
                    <a:pt x="379" y="1763"/>
                  </a:cubicBezTo>
                  <a:cubicBezTo>
                    <a:pt x="371" y="1763"/>
                    <a:pt x="371" y="1771"/>
                    <a:pt x="364" y="1771"/>
                  </a:cubicBezTo>
                  <a:cubicBezTo>
                    <a:pt x="355" y="1779"/>
                    <a:pt x="355" y="1779"/>
                    <a:pt x="348" y="1779"/>
                  </a:cubicBezTo>
                  <a:cubicBezTo>
                    <a:pt x="348" y="1779"/>
                    <a:pt x="340" y="1779"/>
                    <a:pt x="332" y="1755"/>
                  </a:cubicBezTo>
                  <a:cubicBezTo>
                    <a:pt x="324" y="1739"/>
                    <a:pt x="316" y="1716"/>
                    <a:pt x="316" y="1692"/>
                  </a:cubicBezTo>
                  <a:cubicBezTo>
                    <a:pt x="308" y="1653"/>
                    <a:pt x="300" y="1621"/>
                    <a:pt x="284" y="1613"/>
                  </a:cubicBezTo>
                  <a:cubicBezTo>
                    <a:pt x="229" y="1597"/>
                    <a:pt x="166" y="1558"/>
                    <a:pt x="166" y="1526"/>
                  </a:cubicBezTo>
                  <a:cubicBezTo>
                    <a:pt x="158" y="1502"/>
                    <a:pt x="126" y="1463"/>
                    <a:pt x="95" y="1431"/>
                  </a:cubicBezTo>
                  <a:cubicBezTo>
                    <a:pt x="55" y="1392"/>
                    <a:pt x="15" y="1352"/>
                    <a:pt x="15" y="1328"/>
                  </a:cubicBezTo>
                  <a:cubicBezTo>
                    <a:pt x="8" y="1273"/>
                    <a:pt x="0" y="1155"/>
                    <a:pt x="15" y="1123"/>
                  </a:cubicBezTo>
                  <a:lnTo>
                    <a:pt x="15" y="1123"/>
                  </a:lnTo>
                  <a:lnTo>
                    <a:pt x="15" y="1123"/>
                  </a:lnTo>
                  <a:cubicBezTo>
                    <a:pt x="0" y="1155"/>
                    <a:pt x="0" y="1273"/>
                    <a:pt x="8" y="1328"/>
                  </a:cubicBezTo>
                  <a:cubicBezTo>
                    <a:pt x="15" y="1384"/>
                    <a:pt x="158" y="1479"/>
                    <a:pt x="158" y="1526"/>
                  </a:cubicBezTo>
                  <a:cubicBezTo>
                    <a:pt x="166" y="1566"/>
                    <a:pt x="261" y="1613"/>
                    <a:pt x="284" y="1621"/>
                  </a:cubicBezTo>
                  <a:cubicBezTo>
                    <a:pt x="308" y="1629"/>
                    <a:pt x="308" y="1708"/>
                    <a:pt x="324" y="1755"/>
                  </a:cubicBezTo>
                  <a:cubicBezTo>
                    <a:pt x="332" y="1779"/>
                    <a:pt x="340" y="1779"/>
                    <a:pt x="348" y="1779"/>
                  </a:cubicBezTo>
                  <a:cubicBezTo>
                    <a:pt x="355" y="1779"/>
                    <a:pt x="364" y="1771"/>
                    <a:pt x="379" y="1763"/>
                  </a:cubicBezTo>
                  <a:cubicBezTo>
                    <a:pt x="387" y="1763"/>
                    <a:pt x="395" y="1763"/>
                    <a:pt x="403" y="1763"/>
                  </a:cubicBezTo>
                  <a:cubicBezTo>
                    <a:pt x="419" y="1763"/>
                    <a:pt x="419" y="1763"/>
                    <a:pt x="427" y="1771"/>
                  </a:cubicBezTo>
                  <a:cubicBezTo>
                    <a:pt x="427" y="1779"/>
                    <a:pt x="435" y="1787"/>
                    <a:pt x="442" y="1787"/>
                  </a:cubicBezTo>
                  <a:cubicBezTo>
                    <a:pt x="450" y="1787"/>
                    <a:pt x="458" y="1779"/>
                    <a:pt x="458" y="1771"/>
                  </a:cubicBezTo>
                  <a:cubicBezTo>
                    <a:pt x="458" y="1763"/>
                    <a:pt x="458" y="1763"/>
                    <a:pt x="458" y="1763"/>
                  </a:cubicBezTo>
                  <a:cubicBezTo>
                    <a:pt x="474" y="1763"/>
                    <a:pt x="498" y="1779"/>
                    <a:pt x="522" y="1795"/>
                  </a:cubicBezTo>
                  <a:cubicBezTo>
                    <a:pt x="553" y="1826"/>
                    <a:pt x="522" y="1929"/>
                    <a:pt x="458" y="2024"/>
                  </a:cubicBezTo>
                  <a:cubicBezTo>
                    <a:pt x="403" y="2118"/>
                    <a:pt x="624" y="2229"/>
                    <a:pt x="640" y="2260"/>
                  </a:cubicBezTo>
                  <a:cubicBezTo>
                    <a:pt x="656" y="2292"/>
                    <a:pt x="711" y="2292"/>
                    <a:pt x="735" y="2324"/>
                  </a:cubicBezTo>
                  <a:cubicBezTo>
                    <a:pt x="759" y="2355"/>
                    <a:pt x="798" y="2339"/>
                    <a:pt x="798" y="2363"/>
                  </a:cubicBezTo>
                  <a:cubicBezTo>
                    <a:pt x="798" y="2395"/>
                    <a:pt x="830" y="2434"/>
                    <a:pt x="846" y="2474"/>
                  </a:cubicBezTo>
                  <a:cubicBezTo>
                    <a:pt x="869" y="2521"/>
                    <a:pt x="838" y="2505"/>
                    <a:pt x="822" y="2529"/>
                  </a:cubicBezTo>
                  <a:cubicBezTo>
                    <a:pt x="798" y="2553"/>
                    <a:pt x="854" y="2584"/>
                    <a:pt x="877" y="2632"/>
                  </a:cubicBezTo>
                  <a:cubicBezTo>
                    <a:pt x="885" y="2655"/>
                    <a:pt x="909" y="2663"/>
                    <a:pt x="925" y="2663"/>
                  </a:cubicBezTo>
                  <a:cubicBezTo>
                    <a:pt x="933" y="2663"/>
                    <a:pt x="941" y="2663"/>
                    <a:pt x="948" y="2663"/>
                  </a:cubicBezTo>
                  <a:cubicBezTo>
                    <a:pt x="956" y="2663"/>
                    <a:pt x="956" y="2663"/>
                    <a:pt x="964" y="2663"/>
                  </a:cubicBezTo>
                  <a:lnTo>
                    <a:pt x="972" y="2663"/>
                  </a:lnTo>
                  <a:cubicBezTo>
                    <a:pt x="972" y="2663"/>
                    <a:pt x="972" y="2663"/>
                    <a:pt x="972" y="2671"/>
                  </a:cubicBezTo>
                  <a:cubicBezTo>
                    <a:pt x="972" y="2663"/>
                    <a:pt x="972" y="2663"/>
                    <a:pt x="972" y="2663"/>
                  </a:cubicBezTo>
                  <a:cubicBezTo>
                    <a:pt x="972" y="2632"/>
                    <a:pt x="980" y="2616"/>
                    <a:pt x="996" y="2600"/>
                  </a:cubicBezTo>
                  <a:cubicBezTo>
                    <a:pt x="1012" y="2584"/>
                    <a:pt x="1035" y="2576"/>
                    <a:pt x="1051" y="2576"/>
                  </a:cubicBezTo>
                  <a:cubicBezTo>
                    <a:pt x="1091" y="2576"/>
                    <a:pt x="1130" y="2592"/>
                    <a:pt x="1146" y="2608"/>
                  </a:cubicBezTo>
                  <a:cubicBezTo>
                    <a:pt x="1154" y="2616"/>
                    <a:pt x="1162" y="2616"/>
                    <a:pt x="1178" y="2616"/>
                  </a:cubicBezTo>
                  <a:cubicBezTo>
                    <a:pt x="1201" y="2616"/>
                    <a:pt x="1225" y="2584"/>
                    <a:pt x="1225" y="2569"/>
                  </a:cubicBezTo>
                  <a:cubicBezTo>
                    <a:pt x="1233" y="2553"/>
                    <a:pt x="1225" y="2537"/>
                    <a:pt x="1217" y="2521"/>
                  </a:cubicBezTo>
                  <a:cubicBezTo>
                    <a:pt x="1209" y="2513"/>
                    <a:pt x="1201" y="2497"/>
                    <a:pt x="1194" y="2466"/>
                  </a:cubicBezTo>
                  <a:cubicBezTo>
                    <a:pt x="1194" y="2458"/>
                    <a:pt x="1194" y="2450"/>
                    <a:pt x="1201" y="2442"/>
                  </a:cubicBezTo>
                  <a:cubicBezTo>
                    <a:pt x="1217" y="2418"/>
                    <a:pt x="1281" y="2411"/>
                    <a:pt x="1312" y="2402"/>
                  </a:cubicBezTo>
                  <a:cubicBezTo>
                    <a:pt x="1328" y="2402"/>
                    <a:pt x="1336" y="2402"/>
                    <a:pt x="1344" y="2395"/>
                  </a:cubicBezTo>
                  <a:cubicBezTo>
                    <a:pt x="1352" y="2395"/>
                    <a:pt x="1352" y="2395"/>
                    <a:pt x="1352" y="2387"/>
                  </a:cubicBezTo>
                  <a:cubicBezTo>
                    <a:pt x="1352" y="2379"/>
                    <a:pt x="1344" y="2363"/>
                    <a:pt x="1328" y="2347"/>
                  </a:cubicBezTo>
                  <a:cubicBezTo>
                    <a:pt x="1320" y="2339"/>
                    <a:pt x="1320" y="2339"/>
                    <a:pt x="1320" y="2339"/>
                  </a:cubicBezTo>
                  <a:cubicBezTo>
                    <a:pt x="1304" y="2331"/>
                    <a:pt x="1312" y="2324"/>
                    <a:pt x="1328" y="2308"/>
                  </a:cubicBezTo>
                  <a:cubicBezTo>
                    <a:pt x="1336" y="2300"/>
                    <a:pt x="1336" y="2292"/>
                    <a:pt x="1344" y="2292"/>
                  </a:cubicBezTo>
                  <a:cubicBezTo>
                    <a:pt x="1352" y="2276"/>
                    <a:pt x="1344" y="2260"/>
                    <a:pt x="1344" y="2244"/>
                  </a:cubicBezTo>
                  <a:cubicBezTo>
                    <a:pt x="1336" y="2229"/>
                    <a:pt x="1336" y="2221"/>
                    <a:pt x="1336" y="2205"/>
                  </a:cubicBezTo>
                  <a:cubicBezTo>
                    <a:pt x="1328" y="2173"/>
                    <a:pt x="1336" y="2158"/>
                    <a:pt x="1344" y="2142"/>
                  </a:cubicBezTo>
                  <a:cubicBezTo>
                    <a:pt x="1360" y="2118"/>
                    <a:pt x="1360" y="2094"/>
                    <a:pt x="1360" y="2078"/>
                  </a:cubicBezTo>
                  <a:lnTo>
                    <a:pt x="1360" y="2071"/>
                  </a:lnTo>
                  <a:cubicBezTo>
                    <a:pt x="1352" y="2055"/>
                    <a:pt x="1352" y="2024"/>
                    <a:pt x="1367" y="2016"/>
                  </a:cubicBezTo>
                  <a:cubicBezTo>
                    <a:pt x="1391" y="2008"/>
                    <a:pt x="1454" y="1898"/>
                    <a:pt x="1454" y="1882"/>
                  </a:cubicBezTo>
                  <a:cubicBezTo>
                    <a:pt x="1454" y="1858"/>
                    <a:pt x="1462" y="1842"/>
                    <a:pt x="1486" y="1826"/>
                  </a:cubicBezTo>
                  <a:cubicBezTo>
                    <a:pt x="1502" y="1819"/>
                    <a:pt x="1502" y="1811"/>
                    <a:pt x="1502" y="1795"/>
                  </a:cubicBezTo>
                  <a:cubicBezTo>
                    <a:pt x="1502" y="1771"/>
                    <a:pt x="1494" y="1747"/>
                    <a:pt x="1486" y="1747"/>
                  </a:cubicBezTo>
                  <a:cubicBezTo>
                    <a:pt x="1470" y="1739"/>
                    <a:pt x="1470" y="1716"/>
                    <a:pt x="1470" y="1676"/>
                  </a:cubicBezTo>
                  <a:cubicBezTo>
                    <a:pt x="1470" y="1668"/>
                    <a:pt x="1470" y="1668"/>
                    <a:pt x="1470" y="1668"/>
                  </a:cubicBezTo>
                  <a:cubicBezTo>
                    <a:pt x="1470" y="1637"/>
                    <a:pt x="1462" y="1629"/>
                    <a:pt x="1447" y="1621"/>
                  </a:cubicBezTo>
                  <a:cubicBezTo>
                    <a:pt x="1439" y="1621"/>
                    <a:pt x="1439" y="1613"/>
                    <a:pt x="1431" y="1605"/>
                  </a:cubicBezTo>
                  <a:cubicBezTo>
                    <a:pt x="1415" y="1581"/>
                    <a:pt x="1431" y="1542"/>
                    <a:pt x="1447" y="1526"/>
                  </a:cubicBezTo>
                  <a:cubicBezTo>
                    <a:pt x="1454" y="1510"/>
                    <a:pt x="1462" y="1431"/>
                    <a:pt x="1462" y="1423"/>
                  </a:cubicBezTo>
                  <a:cubicBezTo>
                    <a:pt x="1360" y="380"/>
                    <a:pt x="1360" y="380"/>
                    <a:pt x="1360" y="380"/>
                  </a:cubicBezTo>
                  <a:lnTo>
                    <a:pt x="1360" y="380"/>
                  </a:lnTo>
                  <a:lnTo>
                    <a:pt x="1360" y="380"/>
                  </a:lnTo>
                  <a:cubicBezTo>
                    <a:pt x="1344" y="364"/>
                    <a:pt x="1328" y="356"/>
                    <a:pt x="1328" y="340"/>
                  </a:cubicBezTo>
                  <a:cubicBezTo>
                    <a:pt x="1320" y="325"/>
                    <a:pt x="1312" y="309"/>
                    <a:pt x="1312" y="293"/>
                  </a:cubicBezTo>
                  <a:cubicBezTo>
                    <a:pt x="1304" y="261"/>
                    <a:pt x="1296" y="230"/>
                    <a:pt x="1272" y="206"/>
                  </a:cubicBezTo>
                  <a:cubicBezTo>
                    <a:pt x="1265" y="190"/>
                    <a:pt x="1257" y="182"/>
                    <a:pt x="1249" y="174"/>
                  </a:cubicBezTo>
                  <a:cubicBezTo>
                    <a:pt x="1233" y="166"/>
                    <a:pt x="1225" y="158"/>
                    <a:pt x="1225" y="111"/>
                  </a:cubicBezTo>
                  <a:cubicBezTo>
                    <a:pt x="1225" y="103"/>
                    <a:pt x="1225" y="103"/>
                    <a:pt x="1225" y="103"/>
                  </a:cubicBezTo>
                  <a:cubicBezTo>
                    <a:pt x="1225" y="79"/>
                    <a:pt x="1225" y="40"/>
                    <a:pt x="1225" y="8"/>
                  </a:cubicBezTo>
                  <a:lnTo>
                    <a:pt x="1225" y="0"/>
                  </a:lnTo>
                  <a:lnTo>
                    <a:pt x="1225" y="0"/>
                  </a:lnTo>
                  <a:lnTo>
                    <a:pt x="1225" y="0"/>
                  </a:lnTo>
                  <a:lnTo>
                    <a:pt x="1225" y="0"/>
                  </a:lnTo>
                  <a:lnTo>
                    <a:pt x="1225" y="0"/>
                  </a:lnTo>
                  <a:lnTo>
                    <a:pt x="1225" y="0"/>
                  </a:lnTo>
                  <a:lnTo>
                    <a:pt x="1225" y="0"/>
                  </a:lnTo>
                  <a:lnTo>
                    <a:pt x="182" y="617"/>
                  </a:lnTo>
                </a:path>
              </a:pathLst>
            </a:custGeom>
            <a:grpFill/>
            <a:ln>
              <a:solidFill>
                <a:schemeClr val="bg1"/>
              </a:solidFill>
            </a:ln>
            <a:effectLst/>
          </p:spPr>
          <p:txBody>
            <a:bodyPr wrap="none" anchor="ctr"/>
            <a:lstStyle/>
            <a:p>
              <a:endParaRPr lang="en-US" sz="900"/>
            </a:p>
          </p:txBody>
        </p:sp>
        <p:sp>
          <p:nvSpPr>
            <p:cNvPr id="83" name="Freeform 708"/>
            <p:cNvSpPr>
              <a:spLocks noChangeArrowheads="1"/>
            </p:cNvSpPr>
            <p:nvPr/>
          </p:nvSpPr>
          <p:spPr bwMode="auto">
            <a:xfrm>
              <a:off x="13227243" y="5261505"/>
              <a:ext cx="229611" cy="540398"/>
            </a:xfrm>
            <a:custGeom>
              <a:avLst/>
              <a:gdLst>
                <a:gd name="T0" fmla="*/ 237 w 435"/>
                <a:gd name="T1" fmla="*/ 0 h 1029"/>
                <a:gd name="T2" fmla="*/ 229 w 435"/>
                <a:gd name="T3" fmla="*/ 0 h 1029"/>
                <a:gd name="T4" fmla="*/ 237 w 435"/>
                <a:gd name="T5" fmla="*/ 16 h 1029"/>
                <a:gd name="T6" fmla="*/ 269 w 435"/>
                <a:gd name="T7" fmla="*/ 48 h 1029"/>
                <a:gd name="T8" fmla="*/ 379 w 435"/>
                <a:gd name="T9" fmla="*/ 174 h 1029"/>
                <a:gd name="T10" fmla="*/ 419 w 435"/>
                <a:gd name="T11" fmla="*/ 253 h 1029"/>
                <a:gd name="T12" fmla="*/ 387 w 435"/>
                <a:gd name="T13" fmla="*/ 340 h 1029"/>
                <a:gd name="T14" fmla="*/ 316 w 435"/>
                <a:gd name="T15" fmla="*/ 459 h 1029"/>
                <a:gd name="T16" fmla="*/ 276 w 435"/>
                <a:gd name="T17" fmla="*/ 483 h 1029"/>
                <a:gd name="T18" fmla="*/ 189 w 435"/>
                <a:gd name="T19" fmla="*/ 522 h 1029"/>
                <a:gd name="T20" fmla="*/ 150 w 435"/>
                <a:gd name="T21" fmla="*/ 514 h 1029"/>
                <a:gd name="T22" fmla="*/ 103 w 435"/>
                <a:gd name="T23" fmla="*/ 530 h 1029"/>
                <a:gd name="T24" fmla="*/ 103 w 435"/>
                <a:gd name="T25" fmla="*/ 585 h 1029"/>
                <a:gd name="T26" fmla="*/ 134 w 435"/>
                <a:gd name="T27" fmla="*/ 648 h 1029"/>
                <a:gd name="T28" fmla="*/ 158 w 435"/>
                <a:gd name="T29" fmla="*/ 688 h 1029"/>
                <a:gd name="T30" fmla="*/ 110 w 435"/>
                <a:gd name="T31" fmla="*/ 799 h 1029"/>
                <a:gd name="T32" fmla="*/ 118 w 435"/>
                <a:gd name="T33" fmla="*/ 846 h 1029"/>
                <a:gd name="T34" fmla="*/ 118 w 435"/>
                <a:gd name="T35" fmla="*/ 846 h 1029"/>
                <a:gd name="T36" fmla="*/ 7 w 435"/>
                <a:gd name="T37" fmla="*/ 917 h 1029"/>
                <a:gd name="T38" fmla="*/ 0 w 435"/>
                <a:gd name="T39" fmla="*/ 933 h 1029"/>
                <a:gd name="T40" fmla="*/ 23 w 435"/>
                <a:gd name="T41" fmla="*/ 965 h 1029"/>
                <a:gd name="T42" fmla="*/ 7 w 435"/>
                <a:gd name="T43" fmla="*/ 1020 h 1029"/>
                <a:gd name="T44" fmla="*/ 7 w 435"/>
                <a:gd name="T45" fmla="*/ 1020 h 1029"/>
                <a:gd name="T46" fmla="*/ 7 w 435"/>
                <a:gd name="T47" fmla="*/ 1028 h 1029"/>
                <a:gd name="T48" fmla="*/ 7 w 435"/>
                <a:gd name="T49" fmla="*/ 1028 h 1029"/>
                <a:gd name="T50" fmla="*/ 31 w 435"/>
                <a:gd name="T51" fmla="*/ 980 h 1029"/>
                <a:gd name="T52" fmla="*/ 16 w 435"/>
                <a:gd name="T53" fmla="*/ 941 h 1029"/>
                <a:gd name="T54" fmla="*/ 7 w 435"/>
                <a:gd name="T55" fmla="*/ 933 h 1029"/>
                <a:gd name="T56" fmla="*/ 39 w 435"/>
                <a:gd name="T57" fmla="*/ 917 h 1029"/>
                <a:gd name="T58" fmla="*/ 118 w 435"/>
                <a:gd name="T59" fmla="*/ 807 h 1029"/>
                <a:gd name="T60" fmla="*/ 126 w 435"/>
                <a:gd name="T61" fmla="*/ 783 h 1029"/>
                <a:gd name="T62" fmla="*/ 166 w 435"/>
                <a:gd name="T63" fmla="*/ 672 h 1029"/>
                <a:gd name="T64" fmla="*/ 118 w 435"/>
                <a:gd name="T65" fmla="*/ 617 h 1029"/>
                <a:gd name="T66" fmla="*/ 103 w 435"/>
                <a:gd name="T67" fmla="*/ 546 h 1029"/>
                <a:gd name="T68" fmla="*/ 126 w 435"/>
                <a:gd name="T69" fmla="*/ 530 h 1029"/>
                <a:gd name="T70" fmla="*/ 174 w 435"/>
                <a:gd name="T71" fmla="*/ 522 h 1029"/>
                <a:gd name="T72" fmla="*/ 189 w 435"/>
                <a:gd name="T73" fmla="*/ 530 h 1029"/>
                <a:gd name="T74" fmla="*/ 237 w 435"/>
                <a:gd name="T75" fmla="*/ 514 h 1029"/>
                <a:gd name="T76" fmla="*/ 308 w 435"/>
                <a:gd name="T77" fmla="*/ 474 h 1029"/>
                <a:gd name="T78" fmla="*/ 363 w 435"/>
                <a:gd name="T79" fmla="*/ 403 h 1029"/>
                <a:gd name="T80" fmla="*/ 411 w 435"/>
                <a:gd name="T81" fmla="*/ 316 h 1029"/>
                <a:gd name="T82" fmla="*/ 411 w 435"/>
                <a:gd name="T83" fmla="*/ 182 h 1029"/>
                <a:gd name="T84" fmla="*/ 332 w 435"/>
                <a:gd name="T85" fmla="*/ 119 h 1029"/>
                <a:gd name="T86" fmla="*/ 237 w 435"/>
                <a:gd name="T87" fmla="*/ 8 h 1029"/>
                <a:gd name="T88" fmla="*/ 237 w 435"/>
                <a:gd name="T89" fmla="*/ 8 h 1029"/>
                <a:gd name="T90" fmla="*/ 237 w 435"/>
                <a:gd name="T91" fmla="*/ 0 h 10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35" h="1029">
                  <a:moveTo>
                    <a:pt x="237" y="0"/>
                  </a:moveTo>
                  <a:lnTo>
                    <a:pt x="237" y="0"/>
                  </a:lnTo>
                  <a:lnTo>
                    <a:pt x="237" y="0"/>
                  </a:lnTo>
                  <a:cubicBezTo>
                    <a:pt x="229" y="0"/>
                    <a:pt x="229" y="0"/>
                    <a:pt x="229" y="0"/>
                  </a:cubicBezTo>
                  <a:lnTo>
                    <a:pt x="229" y="8"/>
                  </a:lnTo>
                  <a:cubicBezTo>
                    <a:pt x="229" y="8"/>
                    <a:pt x="229" y="8"/>
                    <a:pt x="237" y="16"/>
                  </a:cubicBezTo>
                  <a:lnTo>
                    <a:pt x="237" y="16"/>
                  </a:lnTo>
                  <a:cubicBezTo>
                    <a:pt x="237" y="24"/>
                    <a:pt x="253" y="32"/>
                    <a:pt x="269" y="48"/>
                  </a:cubicBezTo>
                  <a:cubicBezTo>
                    <a:pt x="292" y="71"/>
                    <a:pt x="324" y="103"/>
                    <a:pt x="324" y="119"/>
                  </a:cubicBezTo>
                  <a:cubicBezTo>
                    <a:pt x="324" y="143"/>
                    <a:pt x="356" y="158"/>
                    <a:pt x="379" y="174"/>
                  </a:cubicBezTo>
                  <a:cubicBezTo>
                    <a:pt x="387" y="174"/>
                    <a:pt x="395" y="182"/>
                    <a:pt x="403" y="182"/>
                  </a:cubicBezTo>
                  <a:cubicBezTo>
                    <a:pt x="411" y="190"/>
                    <a:pt x="419" y="221"/>
                    <a:pt x="419" y="253"/>
                  </a:cubicBezTo>
                  <a:cubicBezTo>
                    <a:pt x="419" y="277"/>
                    <a:pt x="419" y="301"/>
                    <a:pt x="411" y="316"/>
                  </a:cubicBezTo>
                  <a:cubicBezTo>
                    <a:pt x="403" y="324"/>
                    <a:pt x="395" y="332"/>
                    <a:pt x="387" y="340"/>
                  </a:cubicBezTo>
                  <a:cubicBezTo>
                    <a:pt x="371" y="356"/>
                    <a:pt x="356" y="364"/>
                    <a:pt x="356" y="403"/>
                  </a:cubicBezTo>
                  <a:cubicBezTo>
                    <a:pt x="356" y="443"/>
                    <a:pt x="340" y="451"/>
                    <a:pt x="316" y="459"/>
                  </a:cubicBezTo>
                  <a:cubicBezTo>
                    <a:pt x="316" y="459"/>
                    <a:pt x="308" y="467"/>
                    <a:pt x="300" y="467"/>
                  </a:cubicBezTo>
                  <a:cubicBezTo>
                    <a:pt x="292" y="474"/>
                    <a:pt x="284" y="474"/>
                    <a:pt x="276" y="483"/>
                  </a:cubicBezTo>
                  <a:cubicBezTo>
                    <a:pt x="261" y="483"/>
                    <a:pt x="245" y="490"/>
                    <a:pt x="229" y="506"/>
                  </a:cubicBezTo>
                  <a:cubicBezTo>
                    <a:pt x="221" y="514"/>
                    <a:pt x="213" y="522"/>
                    <a:pt x="189" y="522"/>
                  </a:cubicBezTo>
                  <a:cubicBezTo>
                    <a:pt x="189" y="522"/>
                    <a:pt x="181" y="522"/>
                    <a:pt x="174" y="522"/>
                  </a:cubicBezTo>
                  <a:cubicBezTo>
                    <a:pt x="166" y="514"/>
                    <a:pt x="158" y="514"/>
                    <a:pt x="150" y="514"/>
                  </a:cubicBezTo>
                  <a:cubicBezTo>
                    <a:pt x="134" y="514"/>
                    <a:pt x="126" y="514"/>
                    <a:pt x="118" y="522"/>
                  </a:cubicBezTo>
                  <a:cubicBezTo>
                    <a:pt x="110" y="522"/>
                    <a:pt x="103" y="522"/>
                    <a:pt x="103" y="530"/>
                  </a:cubicBezTo>
                  <a:cubicBezTo>
                    <a:pt x="103" y="538"/>
                    <a:pt x="94" y="546"/>
                    <a:pt x="94" y="546"/>
                  </a:cubicBezTo>
                  <a:cubicBezTo>
                    <a:pt x="94" y="561"/>
                    <a:pt x="103" y="569"/>
                    <a:pt x="103" y="585"/>
                  </a:cubicBezTo>
                  <a:cubicBezTo>
                    <a:pt x="110" y="593"/>
                    <a:pt x="110" y="609"/>
                    <a:pt x="110" y="617"/>
                  </a:cubicBezTo>
                  <a:cubicBezTo>
                    <a:pt x="110" y="633"/>
                    <a:pt x="126" y="641"/>
                    <a:pt x="134" y="648"/>
                  </a:cubicBezTo>
                  <a:cubicBezTo>
                    <a:pt x="150" y="656"/>
                    <a:pt x="158" y="664"/>
                    <a:pt x="158" y="680"/>
                  </a:cubicBezTo>
                  <a:cubicBezTo>
                    <a:pt x="158" y="680"/>
                    <a:pt x="158" y="680"/>
                    <a:pt x="158" y="688"/>
                  </a:cubicBezTo>
                  <a:cubicBezTo>
                    <a:pt x="158" y="720"/>
                    <a:pt x="142" y="767"/>
                    <a:pt x="126" y="775"/>
                  </a:cubicBezTo>
                  <a:cubicBezTo>
                    <a:pt x="118" y="783"/>
                    <a:pt x="110" y="791"/>
                    <a:pt x="110" y="799"/>
                  </a:cubicBezTo>
                  <a:cubicBezTo>
                    <a:pt x="110" y="799"/>
                    <a:pt x="110" y="807"/>
                    <a:pt x="110" y="814"/>
                  </a:cubicBezTo>
                  <a:cubicBezTo>
                    <a:pt x="118" y="822"/>
                    <a:pt x="118" y="830"/>
                    <a:pt x="118" y="846"/>
                  </a:cubicBezTo>
                  <a:lnTo>
                    <a:pt x="118" y="846"/>
                  </a:lnTo>
                  <a:lnTo>
                    <a:pt x="118" y="846"/>
                  </a:lnTo>
                  <a:cubicBezTo>
                    <a:pt x="118" y="878"/>
                    <a:pt x="71" y="894"/>
                    <a:pt x="31" y="909"/>
                  </a:cubicBezTo>
                  <a:cubicBezTo>
                    <a:pt x="23" y="909"/>
                    <a:pt x="16" y="917"/>
                    <a:pt x="7" y="917"/>
                  </a:cubicBezTo>
                  <a:cubicBezTo>
                    <a:pt x="0" y="925"/>
                    <a:pt x="0" y="925"/>
                    <a:pt x="0" y="933"/>
                  </a:cubicBezTo>
                  <a:lnTo>
                    <a:pt x="0" y="933"/>
                  </a:lnTo>
                  <a:cubicBezTo>
                    <a:pt x="0" y="941"/>
                    <a:pt x="0" y="941"/>
                    <a:pt x="7" y="949"/>
                  </a:cubicBezTo>
                  <a:cubicBezTo>
                    <a:pt x="16" y="949"/>
                    <a:pt x="16" y="957"/>
                    <a:pt x="23" y="965"/>
                  </a:cubicBezTo>
                  <a:cubicBezTo>
                    <a:pt x="23" y="965"/>
                    <a:pt x="23" y="973"/>
                    <a:pt x="23" y="980"/>
                  </a:cubicBezTo>
                  <a:cubicBezTo>
                    <a:pt x="23" y="988"/>
                    <a:pt x="16" y="1004"/>
                    <a:pt x="7" y="1020"/>
                  </a:cubicBezTo>
                  <a:lnTo>
                    <a:pt x="7" y="1020"/>
                  </a:lnTo>
                  <a:lnTo>
                    <a:pt x="7" y="1020"/>
                  </a:lnTo>
                  <a:cubicBezTo>
                    <a:pt x="7" y="1020"/>
                    <a:pt x="7" y="1020"/>
                    <a:pt x="7" y="1028"/>
                  </a:cubicBezTo>
                  <a:lnTo>
                    <a:pt x="7" y="1028"/>
                  </a:lnTo>
                  <a:lnTo>
                    <a:pt x="7" y="1028"/>
                  </a:lnTo>
                  <a:lnTo>
                    <a:pt x="7" y="1028"/>
                  </a:lnTo>
                  <a:cubicBezTo>
                    <a:pt x="7" y="1028"/>
                    <a:pt x="7" y="1028"/>
                    <a:pt x="7" y="1020"/>
                  </a:cubicBezTo>
                  <a:cubicBezTo>
                    <a:pt x="23" y="1004"/>
                    <a:pt x="31" y="988"/>
                    <a:pt x="31" y="980"/>
                  </a:cubicBezTo>
                  <a:cubicBezTo>
                    <a:pt x="31" y="973"/>
                    <a:pt x="31" y="965"/>
                    <a:pt x="23" y="957"/>
                  </a:cubicBezTo>
                  <a:cubicBezTo>
                    <a:pt x="23" y="949"/>
                    <a:pt x="16" y="949"/>
                    <a:pt x="16" y="941"/>
                  </a:cubicBezTo>
                  <a:cubicBezTo>
                    <a:pt x="7" y="941"/>
                    <a:pt x="7" y="933"/>
                    <a:pt x="7" y="933"/>
                  </a:cubicBezTo>
                  <a:lnTo>
                    <a:pt x="7" y="933"/>
                  </a:lnTo>
                  <a:cubicBezTo>
                    <a:pt x="7" y="933"/>
                    <a:pt x="7" y="933"/>
                    <a:pt x="16" y="925"/>
                  </a:cubicBezTo>
                  <a:cubicBezTo>
                    <a:pt x="23" y="925"/>
                    <a:pt x="31" y="917"/>
                    <a:pt x="39" y="917"/>
                  </a:cubicBezTo>
                  <a:cubicBezTo>
                    <a:pt x="71" y="901"/>
                    <a:pt x="126" y="878"/>
                    <a:pt x="126" y="846"/>
                  </a:cubicBezTo>
                  <a:cubicBezTo>
                    <a:pt x="126" y="830"/>
                    <a:pt x="118" y="814"/>
                    <a:pt x="118" y="807"/>
                  </a:cubicBezTo>
                  <a:lnTo>
                    <a:pt x="118" y="799"/>
                  </a:lnTo>
                  <a:cubicBezTo>
                    <a:pt x="118" y="791"/>
                    <a:pt x="118" y="791"/>
                    <a:pt x="126" y="783"/>
                  </a:cubicBezTo>
                  <a:cubicBezTo>
                    <a:pt x="150" y="775"/>
                    <a:pt x="166" y="720"/>
                    <a:pt x="166" y="688"/>
                  </a:cubicBezTo>
                  <a:cubicBezTo>
                    <a:pt x="166" y="680"/>
                    <a:pt x="166" y="680"/>
                    <a:pt x="166" y="672"/>
                  </a:cubicBezTo>
                  <a:cubicBezTo>
                    <a:pt x="166" y="664"/>
                    <a:pt x="150" y="656"/>
                    <a:pt x="142" y="648"/>
                  </a:cubicBezTo>
                  <a:cubicBezTo>
                    <a:pt x="126" y="641"/>
                    <a:pt x="118" y="633"/>
                    <a:pt x="118" y="617"/>
                  </a:cubicBezTo>
                  <a:cubicBezTo>
                    <a:pt x="118" y="609"/>
                    <a:pt x="118" y="593"/>
                    <a:pt x="110" y="585"/>
                  </a:cubicBezTo>
                  <a:cubicBezTo>
                    <a:pt x="110" y="569"/>
                    <a:pt x="103" y="561"/>
                    <a:pt x="103" y="546"/>
                  </a:cubicBezTo>
                  <a:cubicBezTo>
                    <a:pt x="103" y="546"/>
                    <a:pt x="103" y="538"/>
                    <a:pt x="110" y="538"/>
                  </a:cubicBezTo>
                  <a:cubicBezTo>
                    <a:pt x="110" y="530"/>
                    <a:pt x="118" y="530"/>
                    <a:pt x="126" y="530"/>
                  </a:cubicBezTo>
                  <a:cubicBezTo>
                    <a:pt x="126" y="522"/>
                    <a:pt x="134" y="522"/>
                    <a:pt x="150" y="522"/>
                  </a:cubicBezTo>
                  <a:cubicBezTo>
                    <a:pt x="158" y="522"/>
                    <a:pt x="166" y="522"/>
                    <a:pt x="174" y="522"/>
                  </a:cubicBezTo>
                  <a:lnTo>
                    <a:pt x="174" y="522"/>
                  </a:lnTo>
                  <a:cubicBezTo>
                    <a:pt x="181" y="522"/>
                    <a:pt x="189" y="530"/>
                    <a:pt x="189" y="530"/>
                  </a:cubicBezTo>
                  <a:lnTo>
                    <a:pt x="189" y="530"/>
                  </a:lnTo>
                  <a:cubicBezTo>
                    <a:pt x="205" y="530"/>
                    <a:pt x="221" y="522"/>
                    <a:pt x="237" y="514"/>
                  </a:cubicBezTo>
                  <a:cubicBezTo>
                    <a:pt x="253" y="498"/>
                    <a:pt x="261" y="490"/>
                    <a:pt x="276" y="483"/>
                  </a:cubicBezTo>
                  <a:cubicBezTo>
                    <a:pt x="284" y="483"/>
                    <a:pt x="292" y="483"/>
                    <a:pt x="308" y="474"/>
                  </a:cubicBezTo>
                  <a:cubicBezTo>
                    <a:pt x="308" y="467"/>
                    <a:pt x="316" y="467"/>
                    <a:pt x="324" y="467"/>
                  </a:cubicBezTo>
                  <a:cubicBezTo>
                    <a:pt x="347" y="459"/>
                    <a:pt x="363" y="443"/>
                    <a:pt x="363" y="403"/>
                  </a:cubicBezTo>
                  <a:cubicBezTo>
                    <a:pt x="363" y="364"/>
                    <a:pt x="379" y="356"/>
                    <a:pt x="387" y="348"/>
                  </a:cubicBezTo>
                  <a:cubicBezTo>
                    <a:pt x="395" y="340"/>
                    <a:pt x="411" y="332"/>
                    <a:pt x="411" y="316"/>
                  </a:cubicBezTo>
                  <a:cubicBezTo>
                    <a:pt x="434" y="285"/>
                    <a:pt x="427" y="214"/>
                    <a:pt x="411" y="182"/>
                  </a:cubicBezTo>
                  <a:lnTo>
                    <a:pt x="411" y="182"/>
                  </a:lnTo>
                  <a:cubicBezTo>
                    <a:pt x="403" y="174"/>
                    <a:pt x="387" y="166"/>
                    <a:pt x="379" y="166"/>
                  </a:cubicBezTo>
                  <a:cubicBezTo>
                    <a:pt x="356" y="150"/>
                    <a:pt x="332" y="143"/>
                    <a:pt x="332" y="119"/>
                  </a:cubicBezTo>
                  <a:cubicBezTo>
                    <a:pt x="332" y="95"/>
                    <a:pt x="300" y="71"/>
                    <a:pt x="276" y="48"/>
                  </a:cubicBezTo>
                  <a:cubicBezTo>
                    <a:pt x="261" y="32"/>
                    <a:pt x="245" y="16"/>
                    <a:pt x="237" y="8"/>
                  </a:cubicBezTo>
                  <a:lnTo>
                    <a:pt x="237" y="8"/>
                  </a:lnTo>
                  <a:lnTo>
                    <a:pt x="237" y="8"/>
                  </a:lnTo>
                  <a:lnTo>
                    <a:pt x="237" y="8"/>
                  </a:lnTo>
                  <a:cubicBezTo>
                    <a:pt x="237" y="0"/>
                    <a:pt x="237" y="0"/>
                    <a:pt x="237" y="0"/>
                  </a:cubicBezTo>
                </a:path>
              </a:pathLst>
            </a:custGeom>
            <a:grpFill/>
            <a:ln>
              <a:solidFill>
                <a:schemeClr val="bg1"/>
              </a:solidFill>
            </a:ln>
            <a:effectLst/>
          </p:spPr>
          <p:txBody>
            <a:bodyPr wrap="none" anchor="ctr"/>
            <a:lstStyle/>
            <a:p>
              <a:endParaRPr lang="en-US" sz="900"/>
            </a:p>
          </p:txBody>
        </p:sp>
        <p:sp>
          <p:nvSpPr>
            <p:cNvPr id="84" name="Freeform 709"/>
            <p:cNvSpPr>
              <a:spLocks noChangeArrowheads="1"/>
            </p:cNvSpPr>
            <p:nvPr/>
          </p:nvSpPr>
          <p:spPr bwMode="auto">
            <a:xfrm>
              <a:off x="13220285" y="5799584"/>
              <a:ext cx="514886" cy="818714"/>
            </a:xfrm>
            <a:custGeom>
              <a:avLst/>
              <a:gdLst>
                <a:gd name="T0" fmla="*/ 23 w 981"/>
                <a:gd name="T1" fmla="*/ 0 h 1557"/>
                <a:gd name="T2" fmla="*/ 23 w 981"/>
                <a:gd name="T3" fmla="*/ 0 h 1557"/>
                <a:gd name="T4" fmla="*/ 16 w 981"/>
                <a:gd name="T5" fmla="*/ 213 h 1557"/>
                <a:gd name="T6" fmla="*/ 95 w 981"/>
                <a:gd name="T7" fmla="*/ 316 h 1557"/>
                <a:gd name="T8" fmla="*/ 166 w 981"/>
                <a:gd name="T9" fmla="*/ 411 h 1557"/>
                <a:gd name="T10" fmla="*/ 292 w 981"/>
                <a:gd name="T11" fmla="*/ 506 h 1557"/>
                <a:gd name="T12" fmla="*/ 316 w 981"/>
                <a:gd name="T13" fmla="*/ 577 h 1557"/>
                <a:gd name="T14" fmla="*/ 332 w 981"/>
                <a:gd name="T15" fmla="*/ 640 h 1557"/>
                <a:gd name="T16" fmla="*/ 356 w 981"/>
                <a:gd name="T17" fmla="*/ 672 h 1557"/>
                <a:gd name="T18" fmla="*/ 379 w 981"/>
                <a:gd name="T19" fmla="*/ 664 h 1557"/>
                <a:gd name="T20" fmla="*/ 387 w 981"/>
                <a:gd name="T21" fmla="*/ 656 h 1557"/>
                <a:gd name="T22" fmla="*/ 411 w 981"/>
                <a:gd name="T23" fmla="*/ 648 h 1557"/>
                <a:gd name="T24" fmla="*/ 427 w 981"/>
                <a:gd name="T25" fmla="*/ 664 h 1557"/>
                <a:gd name="T26" fmla="*/ 450 w 981"/>
                <a:gd name="T27" fmla="*/ 672 h 1557"/>
                <a:gd name="T28" fmla="*/ 466 w 981"/>
                <a:gd name="T29" fmla="*/ 656 h 1557"/>
                <a:gd name="T30" fmla="*/ 466 w 981"/>
                <a:gd name="T31" fmla="*/ 648 h 1557"/>
                <a:gd name="T32" fmla="*/ 522 w 981"/>
                <a:gd name="T33" fmla="*/ 688 h 1557"/>
                <a:gd name="T34" fmla="*/ 466 w 981"/>
                <a:gd name="T35" fmla="*/ 909 h 1557"/>
                <a:gd name="T36" fmla="*/ 593 w 981"/>
                <a:gd name="T37" fmla="*/ 1106 h 1557"/>
                <a:gd name="T38" fmla="*/ 648 w 981"/>
                <a:gd name="T39" fmla="*/ 1145 h 1557"/>
                <a:gd name="T40" fmla="*/ 696 w 981"/>
                <a:gd name="T41" fmla="*/ 1185 h 1557"/>
                <a:gd name="T42" fmla="*/ 743 w 981"/>
                <a:gd name="T43" fmla="*/ 1209 h 1557"/>
                <a:gd name="T44" fmla="*/ 783 w 981"/>
                <a:gd name="T45" fmla="*/ 1232 h 1557"/>
                <a:gd name="T46" fmla="*/ 806 w 981"/>
                <a:gd name="T47" fmla="*/ 1248 h 1557"/>
                <a:gd name="T48" fmla="*/ 830 w 981"/>
                <a:gd name="T49" fmla="*/ 1319 h 1557"/>
                <a:gd name="T50" fmla="*/ 854 w 981"/>
                <a:gd name="T51" fmla="*/ 1367 h 1557"/>
                <a:gd name="T52" fmla="*/ 846 w 981"/>
                <a:gd name="T53" fmla="*/ 1398 h 1557"/>
                <a:gd name="T54" fmla="*/ 830 w 981"/>
                <a:gd name="T55" fmla="*/ 1414 h 1557"/>
                <a:gd name="T56" fmla="*/ 846 w 981"/>
                <a:gd name="T57" fmla="*/ 1469 h 1557"/>
                <a:gd name="T58" fmla="*/ 877 w 981"/>
                <a:gd name="T59" fmla="*/ 1517 h 1557"/>
                <a:gd name="T60" fmla="*/ 933 w 981"/>
                <a:gd name="T61" fmla="*/ 1548 h 1557"/>
                <a:gd name="T62" fmla="*/ 956 w 981"/>
                <a:gd name="T63" fmla="*/ 1548 h 1557"/>
                <a:gd name="T64" fmla="*/ 972 w 981"/>
                <a:gd name="T65" fmla="*/ 1548 h 1557"/>
                <a:gd name="T66" fmla="*/ 972 w 981"/>
                <a:gd name="T67" fmla="*/ 1548 h 1557"/>
                <a:gd name="T68" fmla="*/ 980 w 981"/>
                <a:gd name="T69" fmla="*/ 1556 h 1557"/>
                <a:gd name="T70" fmla="*/ 980 w 981"/>
                <a:gd name="T71" fmla="*/ 1556 h 1557"/>
                <a:gd name="T72" fmla="*/ 980 w 981"/>
                <a:gd name="T73" fmla="*/ 1548 h 1557"/>
                <a:gd name="T74" fmla="*/ 972 w 981"/>
                <a:gd name="T75" fmla="*/ 1548 h 1557"/>
                <a:gd name="T76" fmla="*/ 956 w 981"/>
                <a:gd name="T77" fmla="*/ 1548 h 1557"/>
                <a:gd name="T78" fmla="*/ 933 w 981"/>
                <a:gd name="T79" fmla="*/ 1548 h 1557"/>
                <a:gd name="T80" fmla="*/ 885 w 981"/>
                <a:gd name="T81" fmla="*/ 1517 h 1557"/>
                <a:gd name="T82" fmla="*/ 830 w 981"/>
                <a:gd name="T83" fmla="*/ 1414 h 1557"/>
                <a:gd name="T84" fmla="*/ 854 w 981"/>
                <a:gd name="T85" fmla="*/ 1359 h 1557"/>
                <a:gd name="T86" fmla="*/ 806 w 981"/>
                <a:gd name="T87" fmla="*/ 1248 h 1557"/>
                <a:gd name="T88" fmla="*/ 743 w 981"/>
                <a:gd name="T89" fmla="*/ 1209 h 1557"/>
                <a:gd name="T90" fmla="*/ 648 w 981"/>
                <a:gd name="T91" fmla="*/ 1145 h 1557"/>
                <a:gd name="T92" fmla="*/ 466 w 981"/>
                <a:gd name="T93" fmla="*/ 909 h 1557"/>
                <a:gd name="T94" fmla="*/ 530 w 981"/>
                <a:gd name="T95" fmla="*/ 680 h 1557"/>
                <a:gd name="T96" fmla="*/ 466 w 981"/>
                <a:gd name="T97" fmla="*/ 648 h 1557"/>
                <a:gd name="T98" fmla="*/ 466 w 981"/>
                <a:gd name="T99" fmla="*/ 656 h 1557"/>
                <a:gd name="T100" fmla="*/ 450 w 981"/>
                <a:gd name="T101" fmla="*/ 672 h 1557"/>
                <a:gd name="T102" fmla="*/ 435 w 981"/>
                <a:gd name="T103" fmla="*/ 656 h 1557"/>
                <a:gd name="T104" fmla="*/ 411 w 981"/>
                <a:gd name="T105" fmla="*/ 648 h 1557"/>
                <a:gd name="T106" fmla="*/ 387 w 981"/>
                <a:gd name="T107" fmla="*/ 648 h 1557"/>
                <a:gd name="T108" fmla="*/ 356 w 981"/>
                <a:gd name="T109" fmla="*/ 664 h 1557"/>
                <a:gd name="T110" fmla="*/ 332 w 981"/>
                <a:gd name="T111" fmla="*/ 640 h 1557"/>
                <a:gd name="T112" fmla="*/ 292 w 981"/>
                <a:gd name="T113" fmla="*/ 506 h 1557"/>
                <a:gd name="T114" fmla="*/ 166 w 981"/>
                <a:gd name="T115" fmla="*/ 411 h 1557"/>
                <a:gd name="T116" fmla="*/ 16 w 981"/>
                <a:gd name="T117" fmla="*/ 213 h 1557"/>
                <a:gd name="T118" fmla="*/ 23 w 981"/>
                <a:gd name="T119" fmla="*/ 8 h 1557"/>
                <a:gd name="T120" fmla="*/ 23 w 981"/>
                <a:gd name="T121" fmla="*/ 8 h 1557"/>
                <a:gd name="T122" fmla="*/ 23 w 981"/>
                <a:gd name="T123" fmla="*/ 0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81" h="1557">
                  <a:moveTo>
                    <a:pt x="23" y="0"/>
                  </a:moveTo>
                  <a:lnTo>
                    <a:pt x="23" y="0"/>
                  </a:lnTo>
                  <a:cubicBezTo>
                    <a:pt x="0" y="32"/>
                    <a:pt x="8" y="166"/>
                    <a:pt x="16" y="213"/>
                  </a:cubicBezTo>
                  <a:cubicBezTo>
                    <a:pt x="16" y="245"/>
                    <a:pt x="55" y="285"/>
                    <a:pt x="95" y="316"/>
                  </a:cubicBezTo>
                  <a:cubicBezTo>
                    <a:pt x="126" y="356"/>
                    <a:pt x="158" y="387"/>
                    <a:pt x="166" y="411"/>
                  </a:cubicBezTo>
                  <a:cubicBezTo>
                    <a:pt x="166" y="458"/>
                    <a:pt x="269" y="498"/>
                    <a:pt x="292" y="506"/>
                  </a:cubicBezTo>
                  <a:cubicBezTo>
                    <a:pt x="300" y="514"/>
                    <a:pt x="308" y="545"/>
                    <a:pt x="316" y="577"/>
                  </a:cubicBezTo>
                  <a:cubicBezTo>
                    <a:pt x="324" y="601"/>
                    <a:pt x="324" y="624"/>
                    <a:pt x="332" y="640"/>
                  </a:cubicBezTo>
                  <a:cubicBezTo>
                    <a:pt x="340" y="664"/>
                    <a:pt x="348" y="672"/>
                    <a:pt x="356" y="672"/>
                  </a:cubicBezTo>
                  <a:cubicBezTo>
                    <a:pt x="363" y="672"/>
                    <a:pt x="372" y="664"/>
                    <a:pt x="379" y="664"/>
                  </a:cubicBezTo>
                  <a:lnTo>
                    <a:pt x="387" y="656"/>
                  </a:lnTo>
                  <a:cubicBezTo>
                    <a:pt x="395" y="648"/>
                    <a:pt x="403" y="648"/>
                    <a:pt x="411" y="648"/>
                  </a:cubicBezTo>
                  <a:cubicBezTo>
                    <a:pt x="419" y="648"/>
                    <a:pt x="427" y="656"/>
                    <a:pt x="427" y="664"/>
                  </a:cubicBezTo>
                  <a:cubicBezTo>
                    <a:pt x="435" y="672"/>
                    <a:pt x="443" y="672"/>
                    <a:pt x="450" y="672"/>
                  </a:cubicBezTo>
                  <a:cubicBezTo>
                    <a:pt x="458" y="672"/>
                    <a:pt x="466" y="664"/>
                    <a:pt x="466" y="656"/>
                  </a:cubicBezTo>
                  <a:cubicBezTo>
                    <a:pt x="466" y="648"/>
                    <a:pt x="466" y="648"/>
                    <a:pt x="466" y="648"/>
                  </a:cubicBezTo>
                  <a:cubicBezTo>
                    <a:pt x="474" y="648"/>
                    <a:pt x="498" y="664"/>
                    <a:pt x="522" y="688"/>
                  </a:cubicBezTo>
                  <a:cubicBezTo>
                    <a:pt x="553" y="711"/>
                    <a:pt x="530" y="798"/>
                    <a:pt x="466" y="909"/>
                  </a:cubicBezTo>
                  <a:cubicBezTo>
                    <a:pt x="427" y="979"/>
                    <a:pt x="530" y="1058"/>
                    <a:pt x="593" y="1106"/>
                  </a:cubicBezTo>
                  <a:cubicBezTo>
                    <a:pt x="625" y="1121"/>
                    <a:pt x="640" y="1137"/>
                    <a:pt x="648" y="1145"/>
                  </a:cubicBezTo>
                  <a:cubicBezTo>
                    <a:pt x="656" y="1169"/>
                    <a:pt x="680" y="1177"/>
                    <a:pt x="696" y="1185"/>
                  </a:cubicBezTo>
                  <a:cubicBezTo>
                    <a:pt x="711" y="1185"/>
                    <a:pt x="735" y="1193"/>
                    <a:pt x="743" y="1209"/>
                  </a:cubicBezTo>
                  <a:cubicBezTo>
                    <a:pt x="759" y="1224"/>
                    <a:pt x="775" y="1232"/>
                    <a:pt x="783" y="1232"/>
                  </a:cubicBezTo>
                  <a:cubicBezTo>
                    <a:pt x="798" y="1240"/>
                    <a:pt x="806" y="1240"/>
                    <a:pt x="806" y="1248"/>
                  </a:cubicBezTo>
                  <a:cubicBezTo>
                    <a:pt x="806" y="1272"/>
                    <a:pt x="814" y="1296"/>
                    <a:pt x="830" y="1319"/>
                  </a:cubicBezTo>
                  <a:cubicBezTo>
                    <a:pt x="838" y="1335"/>
                    <a:pt x="846" y="1351"/>
                    <a:pt x="854" y="1367"/>
                  </a:cubicBezTo>
                  <a:cubicBezTo>
                    <a:pt x="862" y="1390"/>
                    <a:pt x="862" y="1390"/>
                    <a:pt x="846" y="1398"/>
                  </a:cubicBezTo>
                  <a:cubicBezTo>
                    <a:pt x="838" y="1398"/>
                    <a:pt x="830" y="1406"/>
                    <a:pt x="830" y="1414"/>
                  </a:cubicBezTo>
                  <a:cubicBezTo>
                    <a:pt x="814" y="1430"/>
                    <a:pt x="830" y="1446"/>
                    <a:pt x="846" y="1469"/>
                  </a:cubicBezTo>
                  <a:cubicBezTo>
                    <a:pt x="862" y="1485"/>
                    <a:pt x="877" y="1501"/>
                    <a:pt x="877" y="1517"/>
                  </a:cubicBezTo>
                  <a:cubicBezTo>
                    <a:pt x="893" y="1540"/>
                    <a:pt x="909" y="1548"/>
                    <a:pt x="933" y="1548"/>
                  </a:cubicBezTo>
                  <a:cubicBezTo>
                    <a:pt x="941" y="1548"/>
                    <a:pt x="949" y="1548"/>
                    <a:pt x="956" y="1548"/>
                  </a:cubicBezTo>
                  <a:cubicBezTo>
                    <a:pt x="964" y="1548"/>
                    <a:pt x="964" y="1548"/>
                    <a:pt x="972" y="1548"/>
                  </a:cubicBezTo>
                  <a:lnTo>
                    <a:pt x="972" y="1548"/>
                  </a:lnTo>
                  <a:cubicBezTo>
                    <a:pt x="980" y="1556"/>
                    <a:pt x="980" y="1556"/>
                    <a:pt x="980" y="1556"/>
                  </a:cubicBezTo>
                  <a:lnTo>
                    <a:pt x="980" y="1556"/>
                  </a:lnTo>
                  <a:cubicBezTo>
                    <a:pt x="980" y="1548"/>
                    <a:pt x="980" y="1548"/>
                    <a:pt x="980" y="1548"/>
                  </a:cubicBezTo>
                  <a:lnTo>
                    <a:pt x="972" y="1548"/>
                  </a:lnTo>
                  <a:cubicBezTo>
                    <a:pt x="964" y="1548"/>
                    <a:pt x="964" y="1548"/>
                    <a:pt x="956" y="1548"/>
                  </a:cubicBezTo>
                  <a:cubicBezTo>
                    <a:pt x="949" y="1548"/>
                    <a:pt x="941" y="1548"/>
                    <a:pt x="933" y="1548"/>
                  </a:cubicBezTo>
                  <a:cubicBezTo>
                    <a:pt x="917" y="1548"/>
                    <a:pt x="893" y="1540"/>
                    <a:pt x="885" y="1517"/>
                  </a:cubicBezTo>
                  <a:cubicBezTo>
                    <a:pt x="862" y="1469"/>
                    <a:pt x="806" y="1438"/>
                    <a:pt x="830" y="1414"/>
                  </a:cubicBezTo>
                  <a:cubicBezTo>
                    <a:pt x="846" y="1390"/>
                    <a:pt x="877" y="1406"/>
                    <a:pt x="854" y="1359"/>
                  </a:cubicBezTo>
                  <a:cubicBezTo>
                    <a:pt x="838" y="1319"/>
                    <a:pt x="806" y="1280"/>
                    <a:pt x="806" y="1248"/>
                  </a:cubicBezTo>
                  <a:cubicBezTo>
                    <a:pt x="806" y="1224"/>
                    <a:pt x="767" y="1240"/>
                    <a:pt x="743" y="1209"/>
                  </a:cubicBezTo>
                  <a:cubicBezTo>
                    <a:pt x="719" y="1177"/>
                    <a:pt x="664" y="1177"/>
                    <a:pt x="648" y="1145"/>
                  </a:cubicBezTo>
                  <a:cubicBezTo>
                    <a:pt x="632" y="1114"/>
                    <a:pt x="411" y="1003"/>
                    <a:pt x="466" y="909"/>
                  </a:cubicBezTo>
                  <a:cubicBezTo>
                    <a:pt x="530" y="814"/>
                    <a:pt x="561" y="711"/>
                    <a:pt x="530" y="680"/>
                  </a:cubicBezTo>
                  <a:cubicBezTo>
                    <a:pt x="506" y="664"/>
                    <a:pt x="482" y="648"/>
                    <a:pt x="466" y="648"/>
                  </a:cubicBezTo>
                  <a:cubicBezTo>
                    <a:pt x="466" y="648"/>
                    <a:pt x="466" y="648"/>
                    <a:pt x="466" y="656"/>
                  </a:cubicBezTo>
                  <a:cubicBezTo>
                    <a:pt x="466" y="664"/>
                    <a:pt x="458" y="672"/>
                    <a:pt x="450" y="672"/>
                  </a:cubicBezTo>
                  <a:cubicBezTo>
                    <a:pt x="443" y="672"/>
                    <a:pt x="435" y="664"/>
                    <a:pt x="435" y="656"/>
                  </a:cubicBezTo>
                  <a:cubicBezTo>
                    <a:pt x="427" y="648"/>
                    <a:pt x="427" y="648"/>
                    <a:pt x="411" y="648"/>
                  </a:cubicBezTo>
                  <a:cubicBezTo>
                    <a:pt x="403" y="648"/>
                    <a:pt x="395" y="648"/>
                    <a:pt x="387" y="648"/>
                  </a:cubicBezTo>
                  <a:cubicBezTo>
                    <a:pt x="372" y="656"/>
                    <a:pt x="363" y="664"/>
                    <a:pt x="356" y="664"/>
                  </a:cubicBezTo>
                  <a:cubicBezTo>
                    <a:pt x="348" y="664"/>
                    <a:pt x="340" y="664"/>
                    <a:pt x="332" y="640"/>
                  </a:cubicBezTo>
                  <a:cubicBezTo>
                    <a:pt x="316" y="593"/>
                    <a:pt x="316" y="514"/>
                    <a:pt x="292" y="506"/>
                  </a:cubicBezTo>
                  <a:cubicBezTo>
                    <a:pt x="269" y="498"/>
                    <a:pt x="174" y="451"/>
                    <a:pt x="166" y="411"/>
                  </a:cubicBezTo>
                  <a:cubicBezTo>
                    <a:pt x="166" y="364"/>
                    <a:pt x="23" y="269"/>
                    <a:pt x="16" y="213"/>
                  </a:cubicBezTo>
                  <a:cubicBezTo>
                    <a:pt x="8" y="158"/>
                    <a:pt x="8" y="40"/>
                    <a:pt x="23" y="8"/>
                  </a:cubicBezTo>
                  <a:lnTo>
                    <a:pt x="23" y="8"/>
                  </a:lnTo>
                  <a:cubicBezTo>
                    <a:pt x="23" y="0"/>
                    <a:pt x="23" y="0"/>
                    <a:pt x="23" y="0"/>
                  </a:cubicBezTo>
                </a:path>
              </a:pathLst>
            </a:custGeom>
            <a:grpFill/>
            <a:ln>
              <a:solidFill>
                <a:schemeClr val="bg1"/>
              </a:solidFill>
            </a:ln>
            <a:effectLst/>
          </p:spPr>
          <p:txBody>
            <a:bodyPr wrap="none" anchor="ctr"/>
            <a:lstStyle/>
            <a:p>
              <a:endParaRPr lang="en-US" sz="900"/>
            </a:p>
          </p:txBody>
        </p:sp>
        <p:sp>
          <p:nvSpPr>
            <p:cNvPr id="85" name="Freeform 752"/>
            <p:cNvSpPr>
              <a:spLocks noChangeArrowheads="1"/>
            </p:cNvSpPr>
            <p:nvPr/>
          </p:nvSpPr>
          <p:spPr bwMode="auto">
            <a:xfrm>
              <a:off x="16752588" y="3366631"/>
              <a:ext cx="654044" cy="964831"/>
            </a:xfrm>
            <a:custGeom>
              <a:avLst/>
              <a:gdLst>
                <a:gd name="T0" fmla="*/ 1202 w 1243"/>
                <a:gd name="T1" fmla="*/ 1012 h 1835"/>
                <a:gd name="T2" fmla="*/ 1202 w 1243"/>
                <a:gd name="T3" fmla="*/ 1012 h 1835"/>
                <a:gd name="T4" fmla="*/ 1155 w 1243"/>
                <a:gd name="T5" fmla="*/ 989 h 1835"/>
                <a:gd name="T6" fmla="*/ 1163 w 1243"/>
                <a:gd name="T7" fmla="*/ 925 h 1835"/>
                <a:gd name="T8" fmla="*/ 1131 w 1243"/>
                <a:gd name="T9" fmla="*/ 894 h 1835"/>
                <a:gd name="T10" fmla="*/ 1092 w 1243"/>
                <a:gd name="T11" fmla="*/ 933 h 1835"/>
                <a:gd name="T12" fmla="*/ 997 w 1243"/>
                <a:gd name="T13" fmla="*/ 846 h 1835"/>
                <a:gd name="T14" fmla="*/ 981 w 1243"/>
                <a:gd name="T15" fmla="*/ 728 h 1835"/>
                <a:gd name="T16" fmla="*/ 870 w 1243"/>
                <a:gd name="T17" fmla="*/ 720 h 1835"/>
                <a:gd name="T18" fmla="*/ 823 w 1243"/>
                <a:gd name="T19" fmla="*/ 641 h 1835"/>
                <a:gd name="T20" fmla="*/ 657 w 1243"/>
                <a:gd name="T21" fmla="*/ 174 h 1835"/>
                <a:gd name="T22" fmla="*/ 491 w 1243"/>
                <a:gd name="T23" fmla="*/ 24 h 1835"/>
                <a:gd name="T24" fmla="*/ 428 w 1243"/>
                <a:gd name="T25" fmla="*/ 56 h 1835"/>
                <a:gd name="T26" fmla="*/ 253 w 1243"/>
                <a:gd name="T27" fmla="*/ 143 h 1835"/>
                <a:gd name="T28" fmla="*/ 182 w 1243"/>
                <a:gd name="T29" fmla="*/ 56 h 1835"/>
                <a:gd name="T30" fmla="*/ 119 w 1243"/>
                <a:gd name="T31" fmla="*/ 135 h 1835"/>
                <a:gd name="T32" fmla="*/ 32 w 1243"/>
                <a:gd name="T33" fmla="*/ 427 h 1835"/>
                <a:gd name="T34" fmla="*/ 32 w 1243"/>
                <a:gd name="T35" fmla="*/ 554 h 1835"/>
                <a:gd name="T36" fmla="*/ 32 w 1243"/>
                <a:gd name="T37" fmla="*/ 569 h 1835"/>
                <a:gd name="T38" fmla="*/ 380 w 1243"/>
                <a:gd name="T39" fmla="*/ 1755 h 1835"/>
                <a:gd name="T40" fmla="*/ 396 w 1243"/>
                <a:gd name="T41" fmla="*/ 1755 h 1835"/>
                <a:gd name="T42" fmla="*/ 428 w 1243"/>
                <a:gd name="T43" fmla="*/ 1779 h 1835"/>
                <a:gd name="T44" fmla="*/ 483 w 1243"/>
                <a:gd name="T45" fmla="*/ 1811 h 1835"/>
                <a:gd name="T46" fmla="*/ 475 w 1243"/>
                <a:gd name="T47" fmla="*/ 1763 h 1835"/>
                <a:gd name="T48" fmla="*/ 483 w 1243"/>
                <a:gd name="T49" fmla="*/ 1732 h 1835"/>
                <a:gd name="T50" fmla="*/ 506 w 1243"/>
                <a:gd name="T51" fmla="*/ 1692 h 1835"/>
                <a:gd name="T52" fmla="*/ 538 w 1243"/>
                <a:gd name="T53" fmla="*/ 1724 h 1835"/>
                <a:gd name="T54" fmla="*/ 554 w 1243"/>
                <a:gd name="T55" fmla="*/ 1676 h 1835"/>
                <a:gd name="T56" fmla="*/ 562 w 1243"/>
                <a:gd name="T57" fmla="*/ 1637 h 1835"/>
                <a:gd name="T58" fmla="*/ 625 w 1243"/>
                <a:gd name="T59" fmla="*/ 1645 h 1835"/>
                <a:gd name="T60" fmla="*/ 657 w 1243"/>
                <a:gd name="T61" fmla="*/ 1613 h 1835"/>
                <a:gd name="T62" fmla="*/ 649 w 1243"/>
                <a:gd name="T63" fmla="*/ 1463 h 1835"/>
                <a:gd name="T64" fmla="*/ 680 w 1243"/>
                <a:gd name="T65" fmla="*/ 1439 h 1835"/>
                <a:gd name="T66" fmla="*/ 688 w 1243"/>
                <a:gd name="T67" fmla="*/ 1384 h 1835"/>
                <a:gd name="T68" fmla="*/ 712 w 1243"/>
                <a:gd name="T69" fmla="*/ 1400 h 1835"/>
                <a:gd name="T70" fmla="*/ 752 w 1243"/>
                <a:gd name="T71" fmla="*/ 1439 h 1835"/>
                <a:gd name="T72" fmla="*/ 783 w 1243"/>
                <a:gd name="T73" fmla="*/ 1439 h 1835"/>
                <a:gd name="T74" fmla="*/ 823 w 1243"/>
                <a:gd name="T75" fmla="*/ 1431 h 1835"/>
                <a:gd name="T76" fmla="*/ 807 w 1243"/>
                <a:gd name="T77" fmla="*/ 1376 h 1835"/>
                <a:gd name="T78" fmla="*/ 839 w 1243"/>
                <a:gd name="T79" fmla="*/ 1400 h 1835"/>
                <a:gd name="T80" fmla="*/ 870 w 1243"/>
                <a:gd name="T81" fmla="*/ 1400 h 1835"/>
                <a:gd name="T82" fmla="*/ 902 w 1243"/>
                <a:gd name="T83" fmla="*/ 1376 h 1835"/>
                <a:gd name="T84" fmla="*/ 910 w 1243"/>
                <a:gd name="T85" fmla="*/ 1328 h 1835"/>
                <a:gd name="T86" fmla="*/ 854 w 1243"/>
                <a:gd name="T87" fmla="*/ 1313 h 1835"/>
                <a:gd name="T88" fmla="*/ 839 w 1243"/>
                <a:gd name="T89" fmla="*/ 1305 h 1835"/>
                <a:gd name="T90" fmla="*/ 902 w 1243"/>
                <a:gd name="T91" fmla="*/ 1281 h 1835"/>
                <a:gd name="T92" fmla="*/ 926 w 1243"/>
                <a:gd name="T93" fmla="*/ 1321 h 1835"/>
                <a:gd name="T94" fmla="*/ 965 w 1243"/>
                <a:gd name="T95" fmla="*/ 1321 h 1835"/>
                <a:gd name="T96" fmla="*/ 989 w 1243"/>
                <a:gd name="T97" fmla="*/ 1289 h 1835"/>
                <a:gd name="T98" fmla="*/ 1005 w 1243"/>
                <a:gd name="T99" fmla="*/ 1234 h 1835"/>
                <a:gd name="T100" fmla="*/ 1028 w 1243"/>
                <a:gd name="T101" fmla="*/ 1226 h 1835"/>
                <a:gd name="T102" fmla="*/ 1068 w 1243"/>
                <a:gd name="T103" fmla="*/ 1234 h 1835"/>
                <a:gd name="T104" fmla="*/ 1092 w 1243"/>
                <a:gd name="T105" fmla="*/ 1186 h 1835"/>
                <a:gd name="T106" fmla="*/ 1139 w 1243"/>
                <a:gd name="T107" fmla="*/ 1131 h 1835"/>
                <a:gd name="T108" fmla="*/ 1202 w 1243"/>
                <a:gd name="T109" fmla="*/ 1091 h 1835"/>
                <a:gd name="T110" fmla="*/ 1202 w 1243"/>
                <a:gd name="T111" fmla="*/ 1012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43" h="1835">
                  <a:moveTo>
                    <a:pt x="1202" y="1012"/>
                  </a:moveTo>
                  <a:lnTo>
                    <a:pt x="1202" y="1012"/>
                  </a:lnTo>
                  <a:cubicBezTo>
                    <a:pt x="1163" y="1012"/>
                    <a:pt x="1139" y="1020"/>
                    <a:pt x="1155" y="989"/>
                  </a:cubicBezTo>
                  <a:cubicBezTo>
                    <a:pt x="1179" y="949"/>
                    <a:pt x="1186" y="933"/>
                    <a:pt x="1163" y="925"/>
                  </a:cubicBezTo>
                  <a:cubicBezTo>
                    <a:pt x="1147" y="917"/>
                    <a:pt x="1123" y="902"/>
                    <a:pt x="1131" y="894"/>
                  </a:cubicBezTo>
                  <a:cubicBezTo>
                    <a:pt x="1131" y="902"/>
                    <a:pt x="1107" y="925"/>
                    <a:pt x="1092" y="933"/>
                  </a:cubicBezTo>
                  <a:cubicBezTo>
                    <a:pt x="1076" y="941"/>
                    <a:pt x="1020" y="870"/>
                    <a:pt x="997" y="846"/>
                  </a:cubicBezTo>
                  <a:cubicBezTo>
                    <a:pt x="981" y="822"/>
                    <a:pt x="1005" y="759"/>
                    <a:pt x="981" y="728"/>
                  </a:cubicBezTo>
                  <a:cubicBezTo>
                    <a:pt x="957" y="696"/>
                    <a:pt x="902" y="751"/>
                    <a:pt x="870" y="720"/>
                  </a:cubicBezTo>
                  <a:cubicBezTo>
                    <a:pt x="831" y="696"/>
                    <a:pt x="823" y="641"/>
                    <a:pt x="823" y="641"/>
                  </a:cubicBezTo>
                  <a:cubicBezTo>
                    <a:pt x="823" y="641"/>
                    <a:pt x="680" y="230"/>
                    <a:pt x="657" y="174"/>
                  </a:cubicBezTo>
                  <a:cubicBezTo>
                    <a:pt x="641" y="119"/>
                    <a:pt x="538" y="48"/>
                    <a:pt x="491" y="24"/>
                  </a:cubicBezTo>
                  <a:cubicBezTo>
                    <a:pt x="443" y="0"/>
                    <a:pt x="435" y="24"/>
                    <a:pt x="428" y="56"/>
                  </a:cubicBezTo>
                  <a:cubicBezTo>
                    <a:pt x="412" y="79"/>
                    <a:pt x="285" y="158"/>
                    <a:pt x="253" y="143"/>
                  </a:cubicBezTo>
                  <a:cubicBezTo>
                    <a:pt x="230" y="127"/>
                    <a:pt x="206" y="72"/>
                    <a:pt x="182" y="56"/>
                  </a:cubicBezTo>
                  <a:cubicBezTo>
                    <a:pt x="159" y="32"/>
                    <a:pt x="135" y="95"/>
                    <a:pt x="119" y="135"/>
                  </a:cubicBezTo>
                  <a:cubicBezTo>
                    <a:pt x="111" y="174"/>
                    <a:pt x="56" y="388"/>
                    <a:pt x="32" y="427"/>
                  </a:cubicBezTo>
                  <a:cubicBezTo>
                    <a:pt x="0" y="475"/>
                    <a:pt x="32" y="498"/>
                    <a:pt x="32" y="554"/>
                  </a:cubicBezTo>
                  <a:cubicBezTo>
                    <a:pt x="32" y="562"/>
                    <a:pt x="32" y="569"/>
                    <a:pt x="32" y="569"/>
                  </a:cubicBezTo>
                  <a:cubicBezTo>
                    <a:pt x="380" y="1755"/>
                    <a:pt x="380" y="1755"/>
                    <a:pt x="380" y="1755"/>
                  </a:cubicBezTo>
                  <a:cubicBezTo>
                    <a:pt x="388" y="1755"/>
                    <a:pt x="388" y="1755"/>
                    <a:pt x="396" y="1755"/>
                  </a:cubicBezTo>
                  <a:cubicBezTo>
                    <a:pt x="428" y="1755"/>
                    <a:pt x="404" y="1803"/>
                    <a:pt x="428" y="1779"/>
                  </a:cubicBezTo>
                  <a:cubicBezTo>
                    <a:pt x="459" y="1763"/>
                    <a:pt x="475" y="1834"/>
                    <a:pt x="483" y="1811"/>
                  </a:cubicBezTo>
                  <a:cubicBezTo>
                    <a:pt x="491" y="1787"/>
                    <a:pt x="467" y="1779"/>
                    <a:pt x="475" y="1763"/>
                  </a:cubicBezTo>
                  <a:cubicBezTo>
                    <a:pt x="475" y="1748"/>
                    <a:pt x="491" y="1755"/>
                    <a:pt x="483" y="1732"/>
                  </a:cubicBezTo>
                  <a:cubicBezTo>
                    <a:pt x="475" y="1700"/>
                    <a:pt x="491" y="1668"/>
                    <a:pt x="506" y="1692"/>
                  </a:cubicBezTo>
                  <a:cubicBezTo>
                    <a:pt x="522" y="1724"/>
                    <a:pt x="530" y="1739"/>
                    <a:pt x="538" y="1724"/>
                  </a:cubicBezTo>
                  <a:cubicBezTo>
                    <a:pt x="554" y="1708"/>
                    <a:pt x="562" y="1716"/>
                    <a:pt x="554" y="1676"/>
                  </a:cubicBezTo>
                  <a:cubicBezTo>
                    <a:pt x="546" y="1645"/>
                    <a:pt x="538" y="1645"/>
                    <a:pt x="562" y="1637"/>
                  </a:cubicBezTo>
                  <a:cubicBezTo>
                    <a:pt x="586" y="1637"/>
                    <a:pt x="593" y="1661"/>
                    <a:pt x="625" y="1645"/>
                  </a:cubicBezTo>
                  <a:cubicBezTo>
                    <a:pt x="657" y="1629"/>
                    <a:pt x="665" y="1637"/>
                    <a:pt x="657" y="1613"/>
                  </a:cubicBezTo>
                  <a:cubicBezTo>
                    <a:pt x="657" y="1589"/>
                    <a:pt x="625" y="1510"/>
                    <a:pt x="649" y="1463"/>
                  </a:cubicBezTo>
                  <a:cubicBezTo>
                    <a:pt x="680" y="1415"/>
                    <a:pt x="680" y="1463"/>
                    <a:pt x="680" y="1439"/>
                  </a:cubicBezTo>
                  <a:cubicBezTo>
                    <a:pt x="673" y="1415"/>
                    <a:pt x="688" y="1423"/>
                    <a:pt x="688" y="1384"/>
                  </a:cubicBezTo>
                  <a:cubicBezTo>
                    <a:pt x="696" y="1344"/>
                    <a:pt x="704" y="1384"/>
                    <a:pt x="712" y="1400"/>
                  </a:cubicBezTo>
                  <a:cubicBezTo>
                    <a:pt x="728" y="1423"/>
                    <a:pt x="736" y="1447"/>
                    <a:pt x="752" y="1439"/>
                  </a:cubicBezTo>
                  <a:cubicBezTo>
                    <a:pt x="775" y="1431"/>
                    <a:pt x="759" y="1431"/>
                    <a:pt x="783" y="1439"/>
                  </a:cubicBezTo>
                  <a:cubicBezTo>
                    <a:pt x="807" y="1455"/>
                    <a:pt x="846" y="1455"/>
                    <a:pt x="823" y="1431"/>
                  </a:cubicBezTo>
                  <a:cubicBezTo>
                    <a:pt x="807" y="1408"/>
                    <a:pt x="783" y="1384"/>
                    <a:pt x="807" y="1376"/>
                  </a:cubicBezTo>
                  <a:cubicBezTo>
                    <a:pt x="831" y="1368"/>
                    <a:pt x="831" y="1384"/>
                    <a:pt x="839" y="1400"/>
                  </a:cubicBezTo>
                  <a:cubicBezTo>
                    <a:pt x="839" y="1423"/>
                    <a:pt x="870" y="1400"/>
                    <a:pt x="870" y="1400"/>
                  </a:cubicBezTo>
                  <a:cubicBezTo>
                    <a:pt x="870" y="1400"/>
                    <a:pt x="878" y="1400"/>
                    <a:pt x="902" y="1376"/>
                  </a:cubicBezTo>
                  <a:cubicBezTo>
                    <a:pt x="918" y="1352"/>
                    <a:pt x="926" y="1344"/>
                    <a:pt x="910" y="1328"/>
                  </a:cubicBezTo>
                  <a:cubicBezTo>
                    <a:pt x="894" y="1321"/>
                    <a:pt x="862" y="1305"/>
                    <a:pt x="854" y="1313"/>
                  </a:cubicBezTo>
                  <a:cubicBezTo>
                    <a:pt x="839" y="1328"/>
                    <a:pt x="815" y="1321"/>
                    <a:pt x="839" y="1305"/>
                  </a:cubicBezTo>
                  <a:cubicBezTo>
                    <a:pt x="870" y="1281"/>
                    <a:pt x="886" y="1265"/>
                    <a:pt x="902" y="1281"/>
                  </a:cubicBezTo>
                  <a:cubicBezTo>
                    <a:pt x="918" y="1305"/>
                    <a:pt x="894" y="1305"/>
                    <a:pt x="926" y="1321"/>
                  </a:cubicBezTo>
                  <a:cubicBezTo>
                    <a:pt x="949" y="1344"/>
                    <a:pt x="957" y="1360"/>
                    <a:pt x="965" y="1321"/>
                  </a:cubicBezTo>
                  <a:cubicBezTo>
                    <a:pt x="973" y="1289"/>
                    <a:pt x="973" y="1289"/>
                    <a:pt x="989" y="1289"/>
                  </a:cubicBezTo>
                  <a:cubicBezTo>
                    <a:pt x="1005" y="1289"/>
                    <a:pt x="1005" y="1265"/>
                    <a:pt x="1005" y="1234"/>
                  </a:cubicBezTo>
                  <a:cubicBezTo>
                    <a:pt x="1005" y="1210"/>
                    <a:pt x="1012" y="1210"/>
                    <a:pt x="1028" y="1226"/>
                  </a:cubicBezTo>
                  <a:cubicBezTo>
                    <a:pt x="1044" y="1249"/>
                    <a:pt x="1052" y="1257"/>
                    <a:pt x="1068" y="1234"/>
                  </a:cubicBezTo>
                  <a:cubicBezTo>
                    <a:pt x="1076" y="1210"/>
                    <a:pt x="1060" y="1218"/>
                    <a:pt x="1092" y="1186"/>
                  </a:cubicBezTo>
                  <a:cubicBezTo>
                    <a:pt x="1123" y="1155"/>
                    <a:pt x="1107" y="1131"/>
                    <a:pt x="1139" y="1131"/>
                  </a:cubicBezTo>
                  <a:cubicBezTo>
                    <a:pt x="1171" y="1123"/>
                    <a:pt x="1171" y="1123"/>
                    <a:pt x="1202" y="1091"/>
                  </a:cubicBezTo>
                  <a:cubicBezTo>
                    <a:pt x="1234" y="1068"/>
                    <a:pt x="1242" y="1020"/>
                    <a:pt x="1202" y="1012"/>
                  </a:cubicBezTo>
                </a:path>
              </a:pathLst>
            </a:custGeom>
            <a:grpFill/>
            <a:ln>
              <a:solidFill>
                <a:schemeClr val="bg1"/>
              </a:solidFill>
            </a:ln>
            <a:effectLst/>
          </p:spPr>
          <p:txBody>
            <a:bodyPr wrap="none" anchor="ctr"/>
            <a:lstStyle/>
            <a:p>
              <a:endParaRPr lang="en-US" sz="900"/>
            </a:p>
          </p:txBody>
        </p:sp>
        <p:sp>
          <p:nvSpPr>
            <p:cNvPr id="86" name="Freeform 753"/>
            <p:cNvSpPr>
              <a:spLocks noChangeArrowheads="1"/>
            </p:cNvSpPr>
            <p:nvPr/>
          </p:nvSpPr>
          <p:spPr bwMode="auto">
            <a:xfrm>
              <a:off x="16759545" y="3368951"/>
              <a:ext cx="644767" cy="953234"/>
            </a:xfrm>
            <a:custGeom>
              <a:avLst/>
              <a:gdLst>
                <a:gd name="T0" fmla="*/ 434 w 1226"/>
                <a:gd name="T1" fmla="*/ 1771 h 1812"/>
                <a:gd name="T2" fmla="*/ 387 w 1226"/>
                <a:gd name="T3" fmla="*/ 1747 h 1812"/>
                <a:gd name="T4" fmla="*/ 23 w 1226"/>
                <a:gd name="T5" fmla="*/ 561 h 1812"/>
                <a:gd name="T6" fmla="*/ 15 w 1226"/>
                <a:gd name="T7" fmla="*/ 419 h 1812"/>
                <a:gd name="T8" fmla="*/ 173 w 1226"/>
                <a:gd name="T9" fmla="*/ 40 h 1812"/>
                <a:gd name="T10" fmla="*/ 411 w 1226"/>
                <a:gd name="T11" fmla="*/ 40 h 1812"/>
                <a:gd name="T12" fmla="*/ 656 w 1226"/>
                <a:gd name="T13" fmla="*/ 166 h 1812"/>
                <a:gd name="T14" fmla="*/ 917 w 1226"/>
                <a:gd name="T15" fmla="*/ 712 h 1812"/>
                <a:gd name="T16" fmla="*/ 996 w 1226"/>
                <a:gd name="T17" fmla="*/ 838 h 1812"/>
                <a:gd name="T18" fmla="*/ 1138 w 1226"/>
                <a:gd name="T19" fmla="*/ 862 h 1812"/>
                <a:gd name="T20" fmla="*/ 1170 w 1226"/>
                <a:gd name="T21" fmla="*/ 925 h 1812"/>
                <a:gd name="T22" fmla="*/ 1170 w 1226"/>
                <a:gd name="T23" fmla="*/ 1004 h 1812"/>
                <a:gd name="T24" fmla="*/ 1130 w 1226"/>
                <a:gd name="T25" fmla="*/ 1123 h 1812"/>
                <a:gd name="T26" fmla="*/ 1067 w 1226"/>
                <a:gd name="T27" fmla="*/ 1210 h 1812"/>
                <a:gd name="T28" fmla="*/ 1003 w 1226"/>
                <a:gd name="T29" fmla="*/ 1210 h 1812"/>
                <a:gd name="T30" fmla="*/ 980 w 1226"/>
                <a:gd name="T31" fmla="*/ 1281 h 1812"/>
                <a:gd name="T32" fmla="*/ 909 w 1226"/>
                <a:gd name="T33" fmla="*/ 1320 h 1812"/>
                <a:gd name="T34" fmla="*/ 845 w 1226"/>
                <a:gd name="T35" fmla="*/ 1289 h 1812"/>
                <a:gd name="T36" fmla="*/ 901 w 1226"/>
                <a:gd name="T37" fmla="*/ 1320 h 1812"/>
                <a:gd name="T38" fmla="*/ 837 w 1226"/>
                <a:gd name="T39" fmla="*/ 1407 h 1812"/>
                <a:gd name="T40" fmla="*/ 798 w 1226"/>
                <a:gd name="T41" fmla="*/ 1368 h 1812"/>
                <a:gd name="T42" fmla="*/ 822 w 1226"/>
                <a:gd name="T43" fmla="*/ 1439 h 1812"/>
                <a:gd name="T44" fmla="*/ 750 w 1226"/>
                <a:gd name="T45" fmla="*/ 1431 h 1812"/>
                <a:gd name="T46" fmla="*/ 703 w 1226"/>
                <a:gd name="T47" fmla="*/ 1392 h 1812"/>
                <a:gd name="T48" fmla="*/ 679 w 1226"/>
                <a:gd name="T49" fmla="*/ 1407 h 1812"/>
                <a:gd name="T50" fmla="*/ 664 w 1226"/>
                <a:gd name="T51" fmla="*/ 1439 h 1812"/>
                <a:gd name="T52" fmla="*/ 632 w 1226"/>
                <a:gd name="T53" fmla="*/ 1637 h 1812"/>
                <a:gd name="T54" fmla="*/ 553 w 1226"/>
                <a:gd name="T55" fmla="*/ 1637 h 1812"/>
                <a:gd name="T56" fmla="*/ 545 w 1226"/>
                <a:gd name="T57" fmla="*/ 1716 h 1812"/>
                <a:gd name="T58" fmla="*/ 482 w 1226"/>
                <a:gd name="T59" fmla="*/ 1684 h 1812"/>
                <a:gd name="T60" fmla="*/ 466 w 1226"/>
                <a:gd name="T61" fmla="*/ 1755 h 1812"/>
                <a:gd name="T62" fmla="*/ 434 w 1226"/>
                <a:gd name="T63" fmla="*/ 1763 h 1812"/>
                <a:gd name="T64" fmla="*/ 466 w 1226"/>
                <a:gd name="T65" fmla="*/ 1795 h 1812"/>
                <a:gd name="T66" fmla="*/ 474 w 1226"/>
                <a:gd name="T67" fmla="*/ 1724 h 1812"/>
                <a:gd name="T68" fmla="*/ 521 w 1226"/>
                <a:gd name="T69" fmla="*/ 1716 h 1812"/>
                <a:gd name="T70" fmla="*/ 537 w 1226"/>
                <a:gd name="T71" fmla="*/ 1660 h 1812"/>
                <a:gd name="T72" fmla="*/ 600 w 1226"/>
                <a:gd name="T73" fmla="*/ 1637 h 1812"/>
                <a:gd name="T74" fmla="*/ 640 w 1226"/>
                <a:gd name="T75" fmla="*/ 1589 h 1812"/>
                <a:gd name="T76" fmla="*/ 671 w 1226"/>
                <a:gd name="T77" fmla="*/ 1407 h 1812"/>
                <a:gd name="T78" fmla="*/ 711 w 1226"/>
                <a:gd name="T79" fmla="*/ 1392 h 1812"/>
                <a:gd name="T80" fmla="*/ 743 w 1226"/>
                <a:gd name="T81" fmla="*/ 1423 h 1812"/>
                <a:gd name="T82" fmla="*/ 806 w 1226"/>
                <a:gd name="T83" fmla="*/ 1439 h 1812"/>
                <a:gd name="T84" fmla="*/ 790 w 1226"/>
                <a:gd name="T85" fmla="*/ 1376 h 1812"/>
                <a:gd name="T86" fmla="*/ 830 w 1226"/>
                <a:gd name="T87" fmla="*/ 1392 h 1812"/>
                <a:gd name="T88" fmla="*/ 885 w 1226"/>
                <a:gd name="T89" fmla="*/ 1368 h 1812"/>
                <a:gd name="T90" fmla="*/ 845 w 1226"/>
                <a:gd name="T91" fmla="*/ 1313 h 1812"/>
                <a:gd name="T92" fmla="*/ 837 w 1226"/>
                <a:gd name="T93" fmla="*/ 1281 h 1812"/>
                <a:gd name="T94" fmla="*/ 917 w 1226"/>
                <a:gd name="T95" fmla="*/ 1313 h 1812"/>
                <a:gd name="T96" fmla="*/ 980 w 1226"/>
                <a:gd name="T97" fmla="*/ 1273 h 1812"/>
                <a:gd name="T98" fmla="*/ 1003 w 1226"/>
                <a:gd name="T99" fmla="*/ 1202 h 1812"/>
                <a:gd name="T100" fmla="*/ 1059 w 1226"/>
                <a:gd name="T101" fmla="*/ 1210 h 1812"/>
                <a:gd name="T102" fmla="*/ 1130 w 1226"/>
                <a:gd name="T103" fmla="*/ 1115 h 1812"/>
                <a:gd name="T104" fmla="*/ 1170 w 1226"/>
                <a:gd name="T105" fmla="*/ 1012 h 1812"/>
                <a:gd name="T106" fmla="*/ 1162 w 1226"/>
                <a:gd name="T107" fmla="*/ 925 h 1812"/>
                <a:gd name="T108" fmla="*/ 1083 w 1226"/>
                <a:gd name="T109" fmla="*/ 925 h 1812"/>
                <a:gd name="T110" fmla="*/ 972 w 1226"/>
                <a:gd name="T111" fmla="*/ 720 h 1812"/>
                <a:gd name="T112" fmla="*/ 861 w 1226"/>
                <a:gd name="T113" fmla="*/ 720 h 1812"/>
                <a:gd name="T114" fmla="*/ 450 w 1226"/>
                <a:gd name="T115" fmla="*/ 8 h 1812"/>
                <a:gd name="T116" fmla="*/ 244 w 1226"/>
                <a:gd name="T117" fmla="*/ 143 h 1812"/>
                <a:gd name="T118" fmla="*/ 118 w 1226"/>
                <a:gd name="T119" fmla="*/ 127 h 1812"/>
                <a:gd name="T120" fmla="*/ 31 w 1226"/>
                <a:gd name="T121" fmla="*/ 546 h 1812"/>
                <a:gd name="T122" fmla="*/ 411 w 1226"/>
                <a:gd name="T123" fmla="*/ 1771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6" h="1812">
                  <a:moveTo>
                    <a:pt x="466" y="1811"/>
                  </a:moveTo>
                  <a:lnTo>
                    <a:pt x="466" y="1811"/>
                  </a:lnTo>
                  <a:cubicBezTo>
                    <a:pt x="466" y="1811"/>
                    <a:pt x="458" y="1803"/>
                    <a:pt x="458" y="1795"/>
                  </a:cubicBezTo>
                  <a:cubicBezTo>
                    <a:pt x="450" y="1787"/>
                    <a:pt x="442" y="1771"/>
                    <a:pt x="434" y="1771"/>
                  </a:cubicBezTo>
                  <a:cubicBezTo>
                    <a:pt x="426" y="1771"/>
                    <a:pt x="426" y="1771"/>
                    <a:pt x="426" y="1779"/>
                  </a:cubicBezTo>
                  <a:cubicBezTo>
                    <a:pt x="419" y="1779"/>
                    <a:pt x="411" y="1787"/>
                    <a:pt x="411" y="1787"/>
                  </a:cubicBezTo>
                  <a:cubicBezTo>
                    <a:pt x="403" y="1787"/>
                    <a:pt x="403" y="1779"/>
                    <a:pt x="403" y="1771"/>
                  </a:cubicBezTo>
                  <a:cubicBezTo>
                    <a:pt x="395" y="1755"/>
                    <a:pt x="395" y="1755"/>
                    <a:pt x="387" y="1747"/>
                  </a:cubicBezTo>
                  <a:cubicBezTo>
                    <a:pt x="379" y="1747"/>
                    <a:pt x="379" y="1747"/>
                    <a:pt x="371" y="1755"/>
                  </a:cubicBezTo>
                  <a:lnTo>
                    <a:pt x="371" y="1755"/>
                  </a:lnTo>
                  <a:cubicBezTo>
                    <a:pt x="371" y="1747"/>
                    <a:pt x="371" y="1747"/>
                    <a:pt x="371" y="1747"/>
                  </a:cubicBezTo>
                  <a:cubicBezTo>
                    <a:pt x="23" y="561"/>
                    <a:pt x="23" y="561"/>
                    <a:pt x="23" y="561"/>
                  </a:cubicBezTo>
                  <a:lnTo>
                    <a:pt x="23" y="561"/>
                  </a:lnTo>
                  <a:cubicBezTo>
                    <a:pt x="23" y="561"/>
                    <a:pt x="23" y="554"/>
                    <a:pt x="23" y="546"/>
                  </a:cubicBezTo>
                  <a:cubicBezTo>
                    <a:pt x="23" y="530"/>
                    <a:pt x="15" y="514"/>
                    <a:pt x="15" y="498"/>
                  </a:cubicBezTo>
                  <a:cubicBezTo>
                    <a:pt x="7" y="475"/>
                    <a:pt x="0" y="451"/>
                    <a:pt x="15" y="419"/>
                  </a:cubicBezTo>
                  <a:cubicBezTo>
                    <a:pt x="39" y="388"/>
                    <a:pt x="79" y="245"/>
                    <a:pt x="94" y="174"/>
                  </a:cubicBezTo>
                  <a:cubicBezTo>
                    <a:pt x="102" y="150"/>
                    <a:pt x="110" y="135"/>
                    <a:pt x="110" y="127"/>
                  </a:cubicBezTo>
                  <a:cubicBezTo>
                    <a:pt x="118" y="103"/>
                    <a:pt x="142" y="40"/>
                    <a:pt x="166" y="40"/>
                  </a:cubicBezTo>
                  <a:cubicBezTo>
                    <a:pt x="173" y="40"/>
                    <a:pt x="173" y="40"/>
                    <a:pt x="173" y="40"/>
                  </a:cubicBezTo>
                  <a:cubicBezTo>
                    <a:pt x="189" y="48"/>
                    <a:pt x="197" y="64"/>
                    <a:pt x="205" y="79"/>
                  </a:cubicBezTo>
                  <a:cubicBezTo>
                    <a:pt x="221" y="103"/>
                    <a:pt x="229" y="127"/>
                    <a:pt x="253" y="135"/>
                  </a:cubicBezTo>
                  <a:cubicBezTo>
                    <a:pt x="253" y="135"/>
                    <a:pt x="253" y="135"/>
                    <a:pt x="260" y="135"/>
                  </a:cubicBezTo>
                  <a:cubicBezTo>
                    <a:pt x="292" y="135"/>
                    <a:pt x="403" y="64"/>
                    <a:pt x="411" y="40"/>
                  </a:cubicBezTo>
                  <a:cubicBezTo>
                    <a:pt x="411" y="40"/>
                    <a:pt x="419" y="40"/>
                    <a:pt x="419" y="32"/>
                  </a:cubicBezTo>
                  <a:cubicBezTo>
                    <a:pt x="426" y="16"/>
                    <a:pt x="434" y="0"/>
                    <a:pt x="450" y="0"/>
                  </a:cubicBezTo>
                  <a:cubicBezTo>
                    <a:pt x="458" y="0"/>
                    <a:pt x="474" y="8"/>
                    <a:pt x="482" y="8"/>
                  </a:cubicBezTo>
                  <a:cubicBezTo>
                    <a:pt x="529" y="32"/>
                    <a:pt x="632" y="103"/>
                    <a:pt x="656" y="166"/>
                  </a:cubicBezTo>
                  <a:cubicBezTo>
                    <a:pt x="671" y="222"/>
                    <a:pt x="814" y="625"/>
                    <a:pt x="822" y="633"/>
                  </a:cubicBezTo>
                  <a:cubicBezTo>
                    <a:pt x="822" y="633"/>
                    <a:pt x="830" y="688"/>
                    <a:pt x="861" y="712"/>
                  </a:cubicBezTo>
                  <a:cubicBezTo>
                    <a:pt x="869" y="712"/>
                    <a:pt x="877" y="720"/>
                    <a:pt x="885" y="720"/>
                  </a:cubicBezTo>
                  <a:cubicBezTo>
                    <a:pt x="893" y="720"/>
                    <a:pt x="909" y="712"/>
                    <a:pt x="917" y="712"/>
                  </a:cubicBezTo>
                  <a:cubicBezTo>
                    <a:pt x="932" y="704"/>
                    <a:pt x="940" y="704"/>
                    <a:pt x="948" y="704"/>
                  </a:cubicBezTo>
                  <a:cubicBezTo>
                    <a:pt x="964" y="704"/>
                    <a:pt x="972" y="704"/>
                    <a:pt x="972" y="712"/>
                  </a:cubicBezTo>
                  <a:cubicBezTo>
                    <a:pt x="988" y="736"/>
                    <a:pt x="988" y="759"/>
                    <a:pt x="988" y="783"/>
                  </a:cubicBezTo>
                  <a:cubicBezTo>
                    <a:pt x="988" y="807"/>
                    <a:pt x="988" y="823"/>
                    <a:pt x="996" y="838"/>
                  </a:cubicBezTo>
                  <a:cubicBezTo>
                    <a:pt x="996" y="838"/>
                    <a:pt x="996" y="838"/>
                    <a:pt x="1003" y="846"/>
                  </a:cubicBezTo>
                  <a:cubicBezTo>
                    <a:pt x="1019" y="862"/>
                    <a:pt x="1067" y="917"/>
                    <a:pt x="1083" y="917"/>
                  </a:cubicBezTo>
                  <a:cubicBezTo>
                    <a:pt x="1090" y="917"/>
                    <a:pt x="1106" y="894"/>
                    <a:pt x="1122" y="886"/>
                  </a:cubicBezTo>
                  <a:cubicBezTo>
                    <a:pt x="1138" y="862"/>
                    <a:pt x="1138" y="862"/>
                    <a:pt x="1138" y="862"/>
                  </a:cubicBezTo>
                  <a:cubicBezTo>
                    <a:pt x="1122" y="894"/>
                    <a:pt x="1122" y="894"/>
                    <a:pt x="1122" y="894"/>
                  </a:cubicBezTo>
                  <a:lnTo>
                    <a:pt x="1122" y="894"/>
                  </a:lnTo>
                  <a:cubicBezTo>
                    <a:pt x="1130" y="894"/>
                    <a:pt x="1146" y="909"/>
                    <a:pt x="1154" y="909"/>
                  </a:cubicBezTo>
                  <a:cubicBezTo>
                    <a:pt x="1162" y="917"/>
                    <a:pt x="1170" y="917"/>
                    <a:pt x="1170" y="925"/>
                  </a:cubicBezTo>
                  <a:cubicBezTo>
                    <a:pt x="1170" y="933"/>
                    <a:pt x="1162" y="949"/>
                    <a:pt x="1154" y="973"/>
                  </a:cubicBezTo>
                  <a:cubicBezTo>
                    <a:pt x="1154" y="981"/>
                    <a:pt x="1154" y="981"/>
                    <a:pt x="1154" y="981"/>
                  </a:cubicBezTo>
                  <a:cubicBezTo>
                    <a:pt x="1146" y="989"/>
                    <a:pt x="1146" y="996"/>
                    <a:pt x="1146" y="996"/>
                  </a:cubicBezTo>
                  <a:cubicBezTo>
                    <a:pt x="1146" y="1004"/>
                    <a:pt x="1154" y="1004"/>
                    <a:pt x="1170" y="1004"/>
                  </a:cubicBezTo>
                  <a:cubicBezTo>
                    <a:pt x="1177" y="1004"/>
                    <a:pt x="1185" y="1004"/>
                    <a:pt x="1193" y="1004"/>
                  </a:cubicBezTo>
                  <a:cubicBezTo>
                    <a:pt x="1209" y="1004"/>
                    <a:pt x="1217" y="1012"/>
                    <a:pt x="1217" y="1020"/>
                  </a:cubicBezTo>
                  <a:cubicBezTo>
                    <a:pt x="1225" y="1044"/>
                    <a:pt x="1217" y="1067"/>
                    <a:pt x="1193" y="1091"/>
                  </a:cubicBezTo>
                  <a:cubicBezTo>
                    <a:pt x="1162" y="1115"/>
                    <a:pt x="1162" y="1115"/>
                    <a:pt x="1130" y="1123"/>
                  </a:cubicBezTo>
                  <a:lnTo>
                    <a:pt x="1130" y="1123"/>
                  </a:lnTo>
                  <a:cubicBezTo>
                    <a:pt x="1114" y="1123"/>
                    <a:pt x="1114" y="1131"/>
                    <a:pt x="1106" y="1139"/>
                  </a:cubicBezTo>
                  <a:cubicBezTo>
                    <a:pt x="1106" y="1154"/>
                    <a:pt x="1106" y="1162"/>
                    <a:pt x="1090" y="1178"/>
                  </a:cubicBezTo>
                  <a:cubicBezTo>
                    <a:pt x="1067" y="1202"/>
                    <a:pt x="1067" y="1202"/>
                    <a:pt x="1067" y="1210"/>
                  </a:cubicBezTo>
                  <a:cubicBezTo>
                    <a:pt x="1067" y="1210"/>
                    <a:pt x="1059" y="1218"/>
                    <a:pt x="1059" y="1226"/>
                  </a:cubicBezTo>
                  <a:cubicBezTo>
                    <a:pt x="1059" y="1234"/>
                    <a:pt x="1051" y="1241"/>
                    <a:pt x="1043" y="1241"/>
                  </a:cubicBezTo>
                  <a:cubicBezTo>
                    <a:pt x="1035" y="1241"/>
                    <a:pt x="1027" y="1234"/>
                    <a:pt x="1019" y="1226"/>
                  </a:cubicBezTo>
                  <a:cubicBezTo>
                    <a:pt x="1011" y="1210"/>
                    <a:pt x="1003" y="1210"/>
                    <a:pt x="1003" y="1210"/>
                  </a:cubicBezTo>
                  <a:cubicBezTo>
                    <a:pt x="1003" y="1210"/>
                    <a:pt x="1003" y="1210"/>
                    <a:pt x="1003" y="1226"/>
                  </a:cubicBezTo>
                  <a:cubicBezTo>
                    <a:pt x="1003" y="1234"/>
                    <a:pt x="1003" y="1234"/>
                    <a:pt x="1003" y="1234"/>
                  </a:cubicBezTo>
                  <a:cubicBezTo>
                    <a:pt x="996" y="1257"/>
                    <a:pt x="996" y="1281"/>
                    <a:pt x="980" y="1281"/>
                  </a:cubicBezTo>
                  <a:lnTo>
                    <a:pt x="980" y="1281"/>
                  </a:lnTo>
                  <a:cubicBezTo>
                    <a:pt x="972" y="1281"/>
                    <a:pt x="964" y="1281"/>
                    <a:pt x="956" y="1320"/>
                  </a:cubicBezTo>
                  <a:cubicBezTo>
                    <a:pt x="956" y="1328"/>
                    <a:pt x="956" y="1344"/>
                    <a:pt x="940" y="1344"/>
                  </a:cubicBezTo>
                  <a:cubicBezTo>
                    <a:pt x="940" y="1344"/>
                    <a:pt x="932" y="1336"/>
                    <a:pt x="924" y="1328"/>
                  </a:cubicBezTo>
                  <a:cubicBezTo>
                    <a:pt x="917" y="1320"/>
                    <a:pt x="917" y="1320"/>
                    <a:pt x="909" y="1320"/>
                  </a:cubicBezTo>
                  <a:cubicBezTo>
                    <a:pt x="893" y="1305"/>
                    <a:pt x="893" y="1305"/>
                    <a:pt x="893" y="1297"/>
                  </a:cubicBezTo>
                  <a:cubicBezTo>
                    <a:pt x="901" y="1289"/>
                    <a:pt x="901" y="1289"/>
                    <a:pt x="893" y="1281"/>
                  </a:cubicBezTo>
                  <a:cubicBezTo>
                    <a:pt x="885" y="1273"/>
                    <a:pt x="885" y="1273"/>
                    <a:pt x="877" y="1273"/>
                  </a:cubicBezTo>
                  <a:cubicBezTo>
                    <a:pt x="869" y="1273"/>
                    <a:pt x="861" y="1281"/>
                    <a:pt x="845" y="1289"/>
                  </a:cubicBezTo>
                  <a:lnTo>
                    <a:pt x="837" y="1297"/>
                  </a:lnTo>
                  <a:cubicBezTo>
                    <a:pt x="830" y="1305"/>
                    <a:pt x="822" y="1305"/>
                    <a:pt x="822" y="1313"/>
                  </a:cubicBezTo>
                  <a:cubicBezTo>
                    <a:pt x="830" y="1313"/>
                    <a:pt x="837" y="1313"/>
                    <a:pt x="837" y="1305"/>
                  </a:cubicBezTo>
                  <a:cubicBezTo>
                    <a:pt x="845" y="1297"/>
                    <a:pt x="869" y="1297"/>
                    <a:pt x="901" y="1320"/>
                  </a:cubicBezTo>
                  <a:cubicBezTo>
                    <a:pt x="909" y="1320"/>
                    <a:pt x="909" y="1328"/>
                    <a:pt x="909" y="1336"/>
                  </a:cubicBezTo>
                  <a:cubicBezTo>
                    <a:pt x="909" y="1344"/>
                    <a:pt x="909" y="1352"/>
                    <a:pt x="893" y="1368"/>
                  </a:cubicBezTo>
                  <a:cubicBezTo>
                    <a:pt x="877" y="1392"/>
                    <a:pt x="869" y="1400"/>
                    <a:pt x="861" y="1400"/>
                  </a:cubicBezTo>
                  <a:cubicBezTo>
                    <a:pt x="861" y="1400"/>
                    <a:pt x="853" y="1407"/>
                    <a:pt x="837" y="1407"/>
                  </a:cubicBezTo>
                  <a:cubicBezTo>
                    <a:pt x="830" y="1407"/>
                    <a:pt x="822" y="1400"/>
                    <a:pt x="822" y="1392"/>
                  </a:cubicBezTo>
                  <a:lnTo>
                    <a:pt x="822" y="1384"/>
                  </a:lnTo>
                  <a:cubicBezTo>
                    <a:pt x="814" y="1368"/>
                    <a:pt x="814" y="1368"/>
                    <a:pt x="806" y="1368"/>
                  </a:cubicBezTo>
                  <a:cubicBezTo>
                    <a:pt x="806" y="1368"/>
                    <a:pt x="806" y="1368"/>
                    <a:pt x="798" y="1368"/>
                  </a:cubicBezTo>
                  <a:cubicBezTo>
                    <a:pt x="798" y="1368"/>
                    <a:pt x="790" y="1368"/>
                    <a:pt x="790" y="1376"/>
                  </a:cubicBezTo>
                  <a:cubicBezTo>
                    <a:pt x="790" y="1384"/>
                    <a:pt x="806" y="1400"/>
                    <a:pt x="814" y="1415"/>
                  </a:cubicBezTo>
                  <a:cubicBezTo>
                    <a:pt x="814" y="1415"/>
                    <a:pt x="822" y="1415"/>
                    <a:pt x="822" y="1423"/>
                  </a:cubicBezTo>
                  <a:cubicBezTo>
                    <a:pt x="830" y="1431"/>
                    <a:pt x="830" y="1431"/>
                    <a:pt x="822" y="1439"/>
                  </a:cubicBezTo>
                  <a:cubicBezTo>
                    <a:pt x="822" y="1439"/>
                    <a:pt x="814" y="1447"/>
                    <a:pt x="806" y="1447"/>
                  </a:cubicBezTo>
                  <a:cubicBezTo>
                    <a:pt x="798" y="1447"/>
                    <a:pt x="782" y="1439"/>
                    <a:pt x="774" y="1439"/>
                  </a:cubicBezTo>
                  <a:cubicBezTo>
                    <a:pt x="759" y="1431"/>
                    <a:pt x="759" y="1431"/>
                    <a:pt x="750" y="1431"/>
                  </a:cubicBezTo>
                  <a:lnTo>
                    <a:pt x="750" y="1431"/>
                  </a:lnTo>
                  <a:cubicBezTo>
                    <a:pt x="743" y="1431"/>
                    <a:pt x="743" y="1431"/>
                    <a:pt x="743" y="1431"/>
                  </a:cubicBezTo>
                  <a:cubicBezTo>
                    <a:pt x="743" y="1431"/>
                    <a:pt x="743" y="1431"/>
                    <a:pt x="735" y="1431"/>
                  </a:cubicBezTo>
                  <a:cubicBezTo>
                    <a:pt x="719" y="1431"/>
                    <a:pt x="711" y="1415"/>
                    <a:pt x="703" y="1392"/>
                  </a:cubicBezTo>
                  <a:lnTo>
                    <a:pt x="703" y="1392"/>
                  </a:lnTo>
                  <a:cubicBezTo>
                    <a:pt x="703" y="1392"/>
                    <a:pt x="703" y="1384"/>
                    <a:pt x="695" y="1384"/>
                  </a:cubicBezTo>
                  <a:cubicBezTo>
                    <a:pt x="695" y="1376"/>
                    <a:pt x="695" y="1368"/>
                    <a:pt x="687" y="1360"/>
                  </a:cubicBezTo>
                  <a:cubicBezTo>
                    <a:pt x="687" y="1368"/>
                    <a:pt x="687" y="1368"/>
                    <a:pt x="687" y="1376"/>
                  </a:cubicBezTo>
                  <a:cubicBezTo>
                    <a:pt x="687" y="1392"/>
                    <a:pt x="679" y="1407"/>
                    <a:pt x="679" y="1407"/>
                  </a:cubicBezTo>
                  <a:cubicBezTo>
                    <a:pt x="671" y="1415"/>
                    <a:pt x="671" y="1423"/>
                    <a:pt x="671" y="1431"/>
                  </a:cubicBezTo>
                  <a:cubicBezTo>
                    <a:pt x="671" y="1439"/>
                    <a:pt x="671" y="1439"/>
                    <a:pt x="671" y="1439"/>
                  </a:cubicBezTo>
                  <a:cubicBezTo>
                    <a:pt x="664" y="1439"/>
                    <a:pt x="664" y="1439"/>
                    <a:pt x="664" y="1439"/>
                  </a:cubicBezTo>
                  <a:lnTo>
                    <a:pt x="664" y="1439"/>
                  </a:lnTo>
                  <a:cubicBezTo>
                    <a:pt x="664" y="1439"/>
                    <a:pt x="656" y="1439"/>
                    <a:pt x="648" y="1455"/>
                  </a:cubicBezTo>
                  <a:cubicBezTo>
                    <a:pt x="624" y="1494"/>
                    <a:pt x="640" y="1550"/>
                    <a:pt x="648" y="1581"/>
                  </a:cubicBezTo>
                  <a:cubicBezTo>
                    <a:pt x="648" y="1589"/>
                    <a:pt x="656" y="1597"/>
                    <a:pt x="656" y="1605"/>
                  </a:cubicBezTo>
                  <a:cubicBezTo>
                    <a:pt x="656" y="1621"/>
                    <a:pt x="656" y="1629"/>
                    <a:pt x="632" y="1637"/>
                  </a:cubicBezTo>
                  <a:cubicBezTo>
                    <a:pt x="624" y="1637"/>
                    <a:pt x="624" y="1637"/>
                    <a:pt x="616" y="1645"/>
                  </a:cubicBezTo>
                  <a:cubicBezTo>
                    <a:pt x="608" y="1645"/>
                    <a:pt x="600" y="1645"/>
                    <a:pt x="600" y="1645"/>
                  </a:cubicBezTo>
                  <a:cubicBezTo>
                    <a:pt x="584" y="1645"/>
                    <a:pt x="584" y="1645"/>
                    <a:pt x="577" y="1637"/>
                  </a:cubicBezTo>
                  <a:cubicBezTo>
                    <a:pt x="569" y="1637"/>
                    <a:pt x="561" y="1637"/>
                    <a:pt x="553" y="1637"/>
                  </a:cubicBezTo>
                  <a:cubicBezTo>
                    <a:pt x="545" y="1637"/>
                    <a:pt x="545" y="1637"/>
                    <a:pt x="537" y="1637"/>
                  </a:cubicBezTo>
                  <a:cubicBezTo>
                    <a:pt x="537" y="1645"/>
                    <a:pt x="545" y="1653"/>
                    <a:pt x="545" y="1660"/>
                  </a:cubicBezTo>
                  <a:lnTo>
                    <a:pt x="545" y="1668"/>
                  </a:lnTo>
                  <a:cubicBezTo>
                    <a:pt x="553" y="1700"/>
                    <a:pt x="553" y="1708"/>
                    <a:pt x="545" y="1716"/>
                  </a:cubicBezTo>
                  <a:cubicBezTo>
                    <a:pt x="537" y="1716"/>
                    <a:pt x="537" y="1716"/>
                    <a:pt x="537" y="1716"/>
                  </a:cubicBezTo>
                  <a:cubicBezTo>
                    <a:pt x="529" y="1724"/>
                    <a:pt x="529" y="1724"/>
                    <a:pt x="521" y="1724"/>
                  </a:cubicBezTo>
                  <a:cubicBezTo>
                    <a:pt x="513" y="1724"/>
                    <a:pt x="506" y="1708"/>
                    <a:pt x="490" y="1692"/>
                  </a:cubicBezTo>
                  <a:cubicBezTo>
                    <a:pt x="490" y="1684"/>
                    <a:pt x="490" y="1684"/>
                    <a:pt x="482" y="1684"/>
                  </a:cubicBezTo>
                  <a:lnTo>
                    <a:pt x="482" y="1684"/>
                  </a:lnTo>
                  <a:cubicBezTo>
                    <a:pt x="474" y="1692"/>
                    <a:pt x="474" y="1708"/>
                    <a:pt x="482" y="1716"/>
                  </a:cubicBezTo>
                  <a:cubicBezTo>
                    <a:pt x="482" y="1740"/>
                    <a:pt x="482" y="1740"/>
                    <a:pt x="474" y="1747"/>
                  </a:cubicBezTo>
                  <a:cubicBezTo>
                    <a:pt x="474" y="1747"/>
                    <a:pt x="466" y="1747"/>
                    <a:pt x="466" y="1755"/>
                  </a:cubicBezTo>
                  <a:cubicBezTo>
                    <a:pt x="466" y="1763"/>
                    <a:pt x="466" y="1763"/>
                    <a:pt x="474" y="1771"/>
                  </a:cubicBezTo>
                  <a:cubicBezTo>
                    <a:pt x="474" y="1779"/>
                    <a:pt x="482" y="1787"/>
                    <a:pt x="474" y="1803"/>
                  </a:cubicBezTo>
                  <a:cubicBezTo>
                    <a:pt x="474" y="1803"/>
                    <a:pt x="474" y="1811"/>
                    <a:pt x="466" y="1811"/>
                  </a:cubicBezTo>
                  <a:close/>
                  <a:moveTo>
                    <a:pt x="434" y="1763"/>
                  </a:moveTo>
                  <a:lnTo>
                    <a:pt x="434" y="1763"/>
                  </a:lnTo>
                  <a:cubicBezTo>
                    <a:pt x="442" y="1763"/>
                    <a:pt x="458" y="1779"/>
                    <a:pt x="458" y="1787"/>
                  </a:cubicBezTo>
                  <a:cubicBezTo>
                    <a:pt x="466" y="1795"/>
                    <a:pt x="466" y="1795"/>
                    <a:pt x="466" y="1803"/>
                  </a:cubicBezTo>
                  <a:cubicBezTo>
                    <a:pt x="466" y="1795"/>
                    <a:pt x="466" y="1795"/>
                    <a:pt x="466" y="1795"/>
                  </a:cubicBezTo>
                  <a:cubicBezTo>
                    <a:pt x="474" y="1787"/>
                    <a:pt x="466" y="1779"/>
                    <a:pt x="466" y="1771"/>
                  </a:cubicBezTo>
                  <a:cubicBezTo>
                    <a:pt x="458" y="1771"/>
                    <a:pt x="458" y="1763"/>
                    <a:pt x="458" y="1755"/>
                  </a:cubicBezTo>
                  <a:cubicBezTo>
                    <a:pt x="466" y="1747"/>
                    <a:pt x="466" y="1740"/>
                    <a:pt x="474" y="1740"/>
                  </a:cubicBezTo>
                  <a:cubicBezTo>
                    <a:pt x="474" y="1740"/>
                    <a:pt x="474" y="1731"/>
                    <a:pt x="474" y="1724"/>
                  </a:cubicBezTo>
                  <a:cubicBezTo>
                    <a:pt x="466" y="1708"/>
                    <a:pt x="466" y="1692"/>
                    <a:pt x="474" y="1684"/>
                  </a:cubicBezTo>
                  <a:cubicBezTo>
                    <a:pt x="482" y="1676"/>
                    <a:pt x="482" y="1676"/>
                    <a:pt x="482" y="1676"/>
                  </a:cubicBezTo>
                  <a:cubicBezTo>
                    <a:pt x="490" y="1676"/>
                    <a:pt x="497" y="1676"/>
                    <a:pt x="497" y="1684"/>
                  </a:cubicBezTo>
                  <a:cubicBezTo>
                    <a:pt x="506" y="1700"/>
                    <a:pt x="521" y="1716"/>
                    <a:pt x="521" y="1716"/>
                  </a:cubicBezTo>
                  <a:cubicBezTo>
                    <a:pt x="529" y="1716"/>
                    <a:pt x="529" y="1716"/>
                    <a:pt x="529" y="1716"/>
                  </a:cubicBezTo>
                  <a:cubicBezTo>
                    <a:pt x="529" y="1708"/>
                    <a:pt x="537" y="1708"/>
                    <a:pt x="537" y="1708"/>
                  </a:cubicBezTo>
                  <a:cubicBezTo>
                    <a:pt x="545" y="1700"/>
                    <a:pt x="545" y="1700"/>
                    <a:pt x="545" y="1676"/>
                  </a:cubicBezTo>
                  <a:cubicBezTo>
                    <a:pt x="537" y="1668"/>
                    <a:pt x="537" y="1668"/>
                    <a:pt x="537" y="1660"/>
                  </a:cubicBezTo>
                  <a:cubicBezTo>
                    <a:pt x="537" y="1645"/>
                    <a:pt x="529" y="1637"/>
                    <a:pt x="537" y="1637"/>
                  </a:cubicBezTo>
                  <a:cubicBezTo>
                    <a:pt x="537" y="1629"/>
                    <a:pt x="545" y="1629"/>
                    <a:pt x="553" y="1629"/>
                  </a:cubicBezTo>
                  <a:cubicBezTo>
                    <a:pt x="561" y="1629"/>
                    <a:pt x="569" y="1629"/>
                    <a:pt x="577" y="1637"/>
                  </a:cubicBezTo>
                  <a:cubicBezTo>
                    <a:pt x="584" y="1637"/>
                    <a:pt x="592" y="1637"/>
                    <a:pt x="600" y="1637"/>
                  </a:cubicBezTo>
                  <a:cubicBezTo>
                    <a:pt x="600" y="1637"/>
                    <a:pt x="608" y="1637"/>
                    <a:pt x="616" y="1637"/>
                  </a:cubicBezTo>
                  <a:lnTo>
                    <a:pt x="624" y="1629"/>
                  </a:lnTo>
                  <a:cubicBezTo>
                    <a:pt x="648" y="1621"/>
                    <a:pt x="648" y="1621"/>
                    <a:pt x="648" y="1605"/>
                  </a:cubicBezTo>
                  <a:cubicBezTo>
                    <a:pt x="648" y="1597"/>
                    <a:pt x="640" y="1589"/>
                    <a:pt x="640" y="1589"/>
                  </a:cubicBezTo>
                  <a:cubicBezTo>
                    <a:pt x="632" y="1558"/>
                    <a:pt x="616" y="1494"/>
                    <a:pt x="640" y="1455"/>
                  </a:cubicBezTo>
                  <a:cubicBezTo>
                    <a:pt x="648" y="1439"/>
                    <a:pt x="656" y="1431"/>
                    <a:pt x="664" y="1431"/>
                  </a:cubicBezTo>
                  <a:lnTo>
                    <a:pt x="664" y="1431"/>
                  </a:lnTo>
                  <a:cubicBezTo>
                    <a:pt x="664" y="1415"/>
                    <a:pt x="664" y="1415"/>
                    <a:pt x="671" y="1407"/>
                  </a:cubicBezTo>
                  <a:cubicBezTo>
                    <a:pt x="671" y="1400"/>
                    <a:pt x="679" y="1392"/>
                    <a:pt x="679" y="1376"/>
                  </a:cubicBezTo>
                  <a:cubicBezTo>
                    <a:pt x="679" y="1360"/>
                    <a:pt x="679" y="1352"/>
                    <a:pt x="687" y="1352"/>
                  </a:cubicBezTo>
                  <a:cubicBezTo>
                    <a:pt x="695" y="1352"/>
                    <a:pt x="695" y="1360"/>
                    <a:pt x="703" y="1384"/>
                  </a:cubicBezTo>
                  <a:cubicBezTo>
                    <a:pt x="711" y="1384"/>
                    <a:pt x="711" y="1392"/>
                    <a:pt x="711" y="1392"/>
                  </a:cubicBezTo>
                  <a:lnTo>
                    <a:pt x="711" y="1392"/>
                  </a:lnTo>
                  <a:cubicBezTo>
                    <a:pt x="719" y="1407"/>
                    <a:pt x="727" y="1423"/>
                    <a:pt x="735" y="1423"/>
                  </a:cubicBezTo>
                  <a:cubicBezTo>
                    <a:pt x="743" y="1423"/>
                    <a:pt x="743" y="1423"/>
                    <a:pt x="743" y="1423"/>
                  </a:cubicBezTo>
                  <a:lnTo>
                    <a:pt x="743" y="1423"/>
                  </a:lnTo>
                  <a:cubicBezTo>
                    <a:pt x="750" y="1423"/>
                    <a:pt x="750" y="1423"/>
                    <a:pt x="759" y="1423"/>
                  </a:cubicBezTo>
                  <a:lnTo>
                    <a:pt x="759" y="1423"/>
                  </a:lnTo>
                  <a:cubicBezTo>
                    <a:pt x="759" y="1423"/>
                    <a:pt x="766" y="1431"/>
                    <a:pt x="774" y="1431"/>
                  </a:cubicBezTo>
                  <a:cubicBezTo>
                    <a:pt x="782" y="1439"/>
                    <a:pt x="798" y="1439"/>
                    <a:pt x="806" y="1439"/>
                  </a:cubicBezTo>
                  <a:cubicBezTo>
                    <a:pt x="814" y="1439"/>
                    <a:pt x="822" y="1439"/>
                    <a:pt x="822" y="1431"/>
                  </a:cubicBezTo>
                  <a:cubicBezTo>
                    <a:pt x="822" y="1431"/>
                    <a:pt x="822" y="1431"/>
                    <a:pt x="814" y="1423"/>
                  </a:cubicBezTo>
                  <a:cubicBezTo>
                    <a:pt x="814" y="1423"/>
                    <a:pt x="814" y="1415"/>
                    <a:pt x="806" y="1415"/>
                  </a:cubicBezTo>
                  <a:cubicBezTo>
                    <a:pt x="798" y="1400"/>
                    <a:pt x="782" y="1384"/>
                    <a:pt x="790" y="1376"/>
                  </a:cubicBezTo>
                  <a:cubicBezTo>
                    <a:pt x="790" y="1368"/>
                    <a:pt x="790" y="1360"/>
                    <a:pt x="798" y="1360"/>
                  </a:cubicBezTo>
                  <a:lnTo>
                    <a:pt x="806" y="1360"/>
                  </a:lnTo>
                  <a:cubicBezTo>
                    <a:pt x="822" y="1360"/>
                    <a:pt x="822" y="1368"/>
                    <a:pt x="830" y="1384"/>
                  </a:cubicBezTo>
                  <a:lnTo>
                    <a:pt x="830" y="1392"/>
                  </a:lnTo>
                  <a:cubicBezTo>
                    <a:pt x="830" y="1400"/>
                    <a:pt x="837" y="1400"/>
                    <a:pt x="837" y="1400"/>
                  </a:cubicBezTo>
                  <a:cubicBezTo>
                    <a:pt x="845" y="1400"/>
                    <a:pt x="861" y="1392"/>
                    <a:pt x="861" y="1392"/>
                  </a:cubicBezTo>
                  <a:lnTo>
                    <a:pt x="861" y="1392"/>
                  </a:lnTo>
                  <a:cubicBezTo>
                    <a:pt x="861" y="1392"/>
                    <a:pt x="869" y="1392"/>
                    <a:pt x="885" y="1368"/>
                  </a:cubicBezTo>
                  <a:cubicBezTo>
                    <a:pt x="901" y="1352"/>
                    <a:pt x="901" y="1344"/>
                    <a:pt x="901" y="1336"/>
                  </a:cubicBezTo>
                  <a:cubicBezTo>
                    <a:pt x="901" y="1328"/>
                    <a:pt x="901" y="1328"/>
                    <a:pt x="893" y="1328"/>
                  </a:cubicBezTo>
                  <a:cubicBezTo>
                    <a:pt x="877" y="1313"/>
                    <a:pt x="861" y="1305"/>
                    <a:pt x="853" y="1305"/>
                  </a:cubicBezTo>
                  <a:cubicBezTo>
                    <a:pt x="853" y="1305"/>
                    <a:pt x="845" y="1305"/>
                    <a:pt x="845" y="1313"/>
                  </a:cubicBezTo>
                  <a:cubicBezTo>
                    <a:pt x="845" y="1313"/>
                    <a:pt x="837" y="1320"/>
                    <a:pt x="830" y="1320"/>
                  </a:cubicBezTo>
                  <a:cubicBezTo>
                    <a:pt x="822" y="1320"/>
                    <a:pt x="822" y="1313"/>
                    <a:pt x="822" y="1313"/>
                  </a:cubicBezTo>
                  <a:cubicBezTo>
                    <a:pt x="814" y="1305"/>
                    <a:pt x="814" y="1305"/>
                    <a:pt x="830" y="1289"/>
                  </a:cubicBezTo>
                  <a:cubicBezTo>
                    <a:pt x="837" y="1289"/>
                    <a:pt x="837" y="1289"/>
                    <a:pt x="837" y="1281"/>
                  </a:cubicBezTo>
                  <a:cubicBezTo>
                    <a:pt x="853" y="1273"/>
                    <a:pt x="869" y="1265"/>
                    <a:pt x="877" y="1265"/>
                  </a:cubicBezTo>
                  <a:cubicBezTo>
                    <a:pt x="885" y="1265"/>
                    <a:pt x="893" y="1265"/>
                    <a:pt x="901" y="1273"/>
                  </a:cubicBezTo>
                  <a:cubicBezTo>
                    <a:pt x="909" y="1281"/>
                    <a:pt x="901" y="1289"/>
                    <a:pt x="901" y="1297"/>
                  </a:cubicBezTo>
                  <a:cubicBezTo>
                    <a:pt x="901" y="1297"/>
                    <a:pt x="901" y="1305"/>
                    <a:pt x="917" y="1313"/>
                  </a:cubicBezTo>
                  <a:lnTo>
                    <a:pt x="924" y="1320"/>
                  </a:lnTo>
                  <a:cubicBezTo>
                    <a:pt x="932" y="1328"/>
                    <a:pt x="940" y="1336"/>
                    <a:pt x="940" y="1336"/>
                  </a:cubicBezTo>
                  <a:cubicBezTo>
                    <a:pt x="948" y="1336"/>
                    <a:pt x="948" y="1328"/>
                    <a:pt x="948" y="1313"/>
                  </a:cubicBezTo>
                  <a:cubicBezTo>
                    <a:pt x="956" y="1281"/>
                    <a:pt x="964" y="1273"/>
                    <a:pt x="980" y="1273"/>
                  </a:cubicBezTo>
                  <a:lnTo>
                    <a:pt x="980" y="1273"/>
                  </a:lnTo>
                  <a:cubicBezTo>
                    <a:pt x="988" y="1273"/>
                    <a:pt x="988" y="1249"/>
                    <a:pt x="996" y="1234"/>
                  </a:cubicBezTo>
                  <a:cubicBezTo>
                    <a:pt x="996" y="1226"/>
                    <a:pt x="996" y="1226"/>
                    <a:pt x="996" y="1226"/>
                  </a:cubicBezTo>
                  <a:cubicBezTo>
                    <a:pt x="996" y="1218"/>
                    <a:pt x="996" y="1202"/>
                    <a:pt x="1003" y="1202"/>
                  </a:cubicBezTo>
                  <a:cubicBezTo>
                    <a:pt x="1011" y="1202"/>
                    <a:pt x="1011" y="1210"/>
                    <a:pt x="1019" y="1218"/>
                  </a:cubicBezTo>
                  <a:cubicBezTo>
                    <a:pt x="1027" y="1226"/>
                    <a:pt x="1035" y="1234"/>
                    <a:pt x="1043" y="1234"/>
                  </a:cubicBezTo>
                  <a:cubicBezTo>
                    <a:pt x="1043" y="1234"/>
                    <a:pt x="1051" y="1234"/>
                    <a:pt x="1051" y="1226"/>
                  </a:cubicBezTo>
                  <a:cubicBezTo>
                    <a:pt x="1059" y="1218"/>
                    <a:pt x="1059" y="1210"/>
                    <a:pt x="1059" y="1210"/>
                  </a:cubicBezTo>
                  <a:cubicBezTo>
                    <a:pt x="1059" y="1202"/>
                    <a:pt x="1059" y="1194"/>
                    <a:pt x="1083" y="1178"/>
                  </a:cubicBezTo>
                  <a:cubicBezTo>
                    <a:pt x="1098" y="1162"/>
                    <a:pt x="1098" y="1147"/>
                    <a:pt x="1106" y="1139"/>
                  </a:cubicBezTo>
                  <a:cubicBezTo>
                    <a:pt x="1106" y="1131"/>
                    <a:pt x="1106" y="1115"/>
                    <a:pt x="1130" y="1115"/>
                  </a:cubicBezTo>
                  <a:lnTo>
                    <a:pt x="1130" y="1115"/>
                  </a:lnTo>
                  <a:cubicBezTo>
                    <a:pt x="1162" y="1115"/>
                    <a:pt x="1162" y="1115"/>
                    <a:pt x="1193" y="1083"/>
                  </a:cubicBezTo>
                  <a:cubicBezTo>
                    <a:pt x="1209" y="1067"/>
                    <a:pt x="1217" y="1044"/>
                    <a:pt x="1209" y="1028"/>
                  </a:cubicBezTo>
                  <a:cubicBezTo>
                    <a:pt x="1209" y="1020"/>
                    <a:pt x="1201" y="1012"/>
                    <a:pt x="1193" y="1012"/>
                  </a:cubicBezTo>
                  <a:cubicBezTo>
                    <a:pt x="1185" y="1012"/>
                    <a:pt x="1177" y="1012"/>
                    <a:pt x="1170" y="1012"/>
                  </a:cubicBezTo>
                  <a:cubicBezTo>
                    <a:pt x="1154" y="1012"/>
                    <a:pt x="1146" y="1012"/>
                    <a:pt x="1138" y="1004"/>
                  </a:cubicBezTo>
                  <a:cubicBezTo>
                    <a:pt x="1138" y="996"/>
                    <a:pt x="1138" y="989"/>
                    <a:pt x="1146" y="973"/>
                  </a:cubicBezTo>
                  <a:lnTo>
                    <a:pt x="1146" y="973"/>
                  </a:lnTo>
                  <a:cubicBezTo>
                    <a:pt x="1162" y="949"/>
                    <a:pt x="1170" y="933"/>
                    <a:pt x="1162" y="925"/>
                  </a:cubicBezTo>
                  <a:cubicBezTo>
                    <a:pt x="1162" y="925"/>
                    <a:pt x="1162" y="917"/>
                    <a:pt x="1154" y="917"/>
                  </a:cubicBezTo>
                  <a:cubicBezTo>
                    <a:pt x="1138" y="909"/>
                    <a:pt x="1122" y="901"/>
                    <a:pt x="1122" y="894"/>
                  </a:cubicBezTo>
                  <a:cubicBezTo>
                    <a:pt x="1114" y="909"/>
                    <a:pt x="1098" y="925"/>
                    <a:pt x="1083" y="925"/>
                  </a:cubicBezTo>
                  <a:lnTo>
                    <a:pt x="1083" y="925"/>
                  </a:lnTo>
                  <a:cubicBezTo>
                    <a:pt x="1067" y="925"/>
                    <a:pt x="1035" y="894"/>
                    <a:pt x="996" y="846"/>
                  </a:cubicBezTo>
                  <a:lnTo>
                    <a:pt x="988" y="838"/>
                  </a:lnTo>
                  <a:cubicBezTo>
                    <a:pt x="980" y="830"/>
                    <a:pt x="980" y="807"/>
                    <a:pt x="980" y="783"/>
                  </a:cubicBezTo>
                  <a:cubicBezTo>
                    <a:pt x="980" y="759"/>
                    <a:pt x="980" y="736"/>
                    <a:pt x="972" y="720"/>
                  </a:cubicBezTo>
                  <a:cubicBezTo>
                    <a:pt x="964" y="712"/>
                    <a:pt x="956" y="712"/>
                    <a:pt x="948" y="712"/>
                  </a:cubicBezTo>
                  <a:cubicBezTo>
                    <a:pt x="940" y="712"/>
                    <a:pt x="932" y="712"/>
                    <a:pt x="924" y="720"/>
                  </a:cubicBezTo>
                  <a:cubicBezTo>
                    <a:pt x="909" y="720"/>
                    <a:pt x="893" y="728"/>
                    <a:pt x="885" y="728"/>
                  </a:cubicBezTo>
                  <a:cubicBezTo>
                    <a:pt x="877" y="728"/>
                    <a:pt x="861" y="720"/>
                    <a:pt x="861" y="720"/>
                  </a:cubicBezTo>
                  <a:cubicBezTo>
                    <a:pt x="822" y="688"/>
                    <a:pt x="814" y="633"/>
                    <a:pt x="814" y="633"/>
                  </a:cubicBezTo>
                  <a:cubicBezTo>
                    <a:pt x="814" y="633"/>
                    <a:pt x="664" y="222"/>
                    <a:pt x="648" y="166"/>
                  </a:cubicBezTo>
                  <a:cubicBezTo>
                    <a:pt x="624" y="111"/>
                    <a:pt x="529" y="40"/>
                    <a:pt x="482" y="16"/>
                  </a:cubicBezTo>
                  <a:cubicBezTo>
                    <a:pt x="466" y="16"/>
                    <a:pt x="458" y="8"/>
                    <a:pt x="450" y="8"/>
                  </a:cubicBezTo>
                  <a:cubicBezTo>
                    <a:pt x="434" y="8"/>
                    <a:pt x="434" y="24"/>
                    <a:pt x="426" y="40"/>
                  </a:cubicBezTo>
                  <a:cubicBezTo>
                    <a:pt x="419" y="40"/>
                    <a:pt x="419" y="40"/>
                    <a:pt x="419" y="48"/>
                  </a:cubicBezTo>
                  <a:cubicBezTo>
                    <a:pt x="403" y="71"/>
                    <a:pt x="300" y="143"/>
                    <a:pt x="260" y="143"/>
                  </a:cubicBezTo>
                  <a:cubicBezTo>
                    <a:pt x="253" y="143"/>
                    <a:pt x="244" y="143"/>
                    <a:pt x="244" y="143"/>
                  </a:cubicBezTo>
                  <a:cubicBezTo>
                    <a:pt x="229" y="127"/>
                    <a:pt x="213" y="111"/>
                    <a:pt x="197" y="87"/>
                  </a:cubicBezTo>
                  <a:cubicBezTo>
                    <a:pt x="189" y="71"/>
                    <a:pt x="181" y="56"/>
                    <a:pt x="173" y="48"/>
                  </a:cubicBezTo>
                  <a:lnTo>
                    <a:pt x="166" y="48"/>
                  </a:lnTo>
                  <a:cubicBezTo>
                    <a:pt x="150" y="48"/>
                    <a:pt x="126" y="87"/>
                    <a:pt x="118" y="127"/>
                  </a:cubicBezTo>
                  <a:cubicBezTo>
                    <a:pt x="110" y="135"/>
                    <a:pt x="110" y="150"/>
                    <a:pt x="102" y="174"/>
                  </a:cubicBezTo>
                  <a:cubicBezTo>
                    <a:pt x="79" y="253"/>
                    <a:pt x="47" y="388"/>
                    <a:pt x="23" y="427"/>
                  </a:cubicBezTo>
                  <a:cubicBezTo>
                    <a:pt x="7" y="451"/>
                    <a:pt x="15" y="467"/>
                    <a:pt x="15" y="498"/>
                  </a:cubicBezTo>
                  <a:cubicBezTo>
                    <a:pt x="23" y="506"/>
                    <a:pt x="31" y="530"/>
                    <a:pt x="31" y="546"/>
                  </a:cubicBezTo>
                  <a:cubicBezTo>
                    <a:pt x="31" y="554"/>
                    <a:pt x="31" y="561"/>
                    <a:pt x="31" y="561"/>
                  </a:cubicBezTo>
                  <a:cubicBezTo>
                    <a:pt x="379" y="1747"/>
                    <a:pt x="379" y="1747"/>
                    <a:pt x="379" y="1747"/>
                  </a:cubicBezTo>
                  <a:cubicBezTo>
                    <a:pt x="379" y="1740"/>
                    <a:pt x="379" y="1740"/>
                    <a:pt x="387" y="1740"/>
                  </a:cubicBezTo>
                  <a:cubicBezTo>
                    <a:pt x="403" y="1747"/>
                    <a:pt x="403" y="1755"/>
                    <a:pt x="411" y="1771"/>
                  </a:cubicBezTo>
                  <a:lnTo>
                    <a:pt x="411" y="1779"/>
                  </a:lnTo>
                  <a:cubicBezTo>
                    <a:pt x="411" y="1779"/>
                    <a:pt x="411" y="1779"/>
                    <a:pt x="419" y="1771"/>
                  </a:cubicBezTo>
                  <a:cubicBezTo>
                    <a:pt x="426" y="1771"/>
                    <a:pt x="426" y="1763"/>
                    <a:pt x="434" y="1763"/>
                  </a:cubicBezTo>
                  <a:close/>
                </a:path>
              </a:pathLst>
            </a:custGeom>
            <a:grpFill/>
            <a:ln>
              <a:solidFill>
                <a:schemeClr val="bg1"/>
              </a:solidFill>
            </a:ln>
            <a:effectLst/>
          </p:spPr>
          <p:txBody>
            <a:bodyPr wrap="none" anchor="ctr"/>
            <a:lstStyle/>
            <a:p>
              <a:endParaRPr lang="en-US" sz="900"/>
            </a:p>
          </p:txBody>
        </p:sp>
        <p:sp>
          <p:nvSpPr>
            <p:cNvPr id="87" name="Freeform 755"/>
            <p:cNvSpPr>
              <a:spLocks noChangeArrowheads="1"/>
            </p:cNvSpPr>
            <p:nvPr/>
          </p:nvSpPr>
          <p:spPr bwMode="auto">
            <a:xfrm>
              <a:off x="16673731" y="3665822"/>
              <a:ext cx="278317" cy="890613"/>
            </a:xfrm>
            <a:custGeom>
              <a:avLst/>
              <a:gdLst>
                <a:gd name="T0" fmla="*/ 340 w 531"/>
                <a:gd name="T1" fmla="*/ 1534 h 1693"/>
                <a:gd name="T2" fmla="*/ 340 w 531"/>
                <a:gd name="T3" fmla="*/ 1534 h 1693"/>
                <a:gd name="T4" fmla="*/ 364 w 531"/>
                <a:gd name="T5" fmla="*/ 1692 h 1693"/>
                <a:gd name="T6" fmla="*/ 380 w 531"/>
                <a:gd name="T7" fmla="*/ 1676 h 1693"/>
                <a:gd name="T8" fmla="*/ 419 w 531"/>
                <a:gd name="T9" fmla="*/ 1613 h 1693"/>
                <a:gd name="T10" fmla="*/ 435 w 531"/>
                <a:gd name="T11" fmla="*/ 1510 h 1693"/>
                <a:gd name="T12" fmla="*/ 490 w 531"/>
                <a:gd name="T13" fmla="*/ 1376 h 1693"/>
                <a:gd name="T14" fmla="*/ 490 w 531"/>
                <a:gd name="T15" fmla="*/ 1321 h 1693"/>
                <a:gd name="T16" fmla="*/ 490 w 531"/>
                <a:gd name="T17" fmla="*/ 1257 h 1693"/>
                <a:gd name="T18" fmla="*/ 530 w 531"/>
                <a:gd name="T19" fmla="*/ 1186 h 1693"/>
                <a:gd name="T20" fmla="*/ 182 w 531"/>
                <a:gd name="T21" fmla="*/ 0 h 1693"/>
                <a:gd name="T22" fmla="*/ 127 w 531"/>
                <a:gd name="T23" fmla="*/ 103 h 1693"/>
                <a:gd name="T24" fmla="*/ 159 w 531"/>
                <a:gd name="T25" fmla="*/ 167 h 1693"/>
                <a:gd name="T26" fmla="*/ 159 w 531"/>
                <a:gd name="T27" fmla="*/ 238 h 1693"/>
                <a:gd name="T28" fmla="*/ 190 w 531"/>
                <a:gd name="T29" fmla="*/ 325 h 1693"/>
                <a:gd name="T30" fmla="*/ 127 w 531"/>
                <a:gd name="T31" fmla="*/ 412 h 1693"/>
                <a:gd name="T32" fmla="*/ 103 w 531"/>
                <a:gd name="T33" fmla="*/ 530 h 1693"/>
                <a:gd name="T34" fmla="*/ 79 w 531"/>
                <a:gd name="T35" fmla="*/ 578 h 1693"/>
                <a:gd name="T36" fmla="*/ 48 w 531"/>
                <a:gd name="T37" fmla="*/ 617 h 1693"/>
                <a:gd name="T38" fmla="*/ 24 w 531"/>
                <a:gd name="T39" fmla="*/ 609 h 1693"/>
                <a:gd name="T40" fmla="*/ 0 w 531"/>
                <a:gd name="T41" fmla="*/ 657 h 1693"/>
                <a:gd name="T42" fmla="*/ 261 w 531"/>
                <a:gd name="T43" fmla="*/ 1447 h 1693"/>
                <a:gd name="T44" fmla="*/ 340 w 531"/>
                <a:gd name="T45" fmla="*/ 1534 h 1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31" h="1693">
                  <a:moveTo>
                    <a:pt x="340" y="1534"/>
                  </a:moveTo>
                  <a:lnTo>
                    <a:pt x="340" y="1534"/>
                  </a:lnTo>
                  <a:cubicBezTo>
                    <a:pt x="364" y="1542"/>
                    <a:pt x="340" y="1653"/>
                    <a:pt x="364" y="1692"/>
                  </a:cubicBezTo>
                  <a:cubicBezTo>
                    <a:pt x="364" y="1684"/>
                    <a:pt x="372" y="1684"/>
                    <a:pt x="380" y="1676"/>
                  </a:cubicBezTo>
                  <a:cubicBezTo>
                    <a:pt x="419" y="1645"/>
                    <a:pt x="419" y="1653"/>
                    <a:pt x="419" y="1613"/>
                  </a:cubicBezTo>
                  <a:cubicBezTo>
                    <a:pt x="419" y="1574"/>
                    <a:pt x="451" y="1542"/>
                    <a:pt x="435" y="1510"/>
                  </a:cubicBezTo>
                  <a:cubicBezTo>
                    <a:pt x="419" y="1479"/>
                    <a:pt x="514" y="1392"/>
                    <a:pt x="490" y="1376"/>
                  </a:cubicBezTo>
                  <a:cubicBezTo>
                    <a:pt x="467" y="1360"/>
                    <a:pt x="498" y="1368"/>
                    <a:pt x="490" y="1321"/>
                  </a:cubicBezTo>
                  <a:cubicBezTo>
                    <a:pt x="475" y="1273"/>
                    <a:pt x="459" y="1273"/>
                    <a:pt x="490" y="1257"/>
                  </a:cubicBezTo>
                  <a:cubicBezTo>
                    <a:pt x="506" y="1234"/>
                    <a:pt x="514" y="1194"/>
                    <a:pt x="530" y="1186"/>
                  </a:cubicBezTo>
                  <a:cubicBezTo>
                    <a:pt x="182" y="0"/>
                    <a:pt x="182" y="0"/>
                    <a:pt x="182" y="0"/>
                  </a:cubicBezTo>
                  <a:cubicBezTo>
                    <a:pt x="182" y="48"/>
                    <a:pt x="143" y="72"/>
                    <a:pt x="127" y="103"/>
                  </a:cubicBezTo>
                  <a:cubicBezTo>
                    <a:pt x="111" y="135"/>
                    <a:pt x="159" y="143"/>
                    <a:pt x="159" y="167"/>
                  </a:cubicBezTo>
                  <a:cubicBezTo>
                    <a:pt x="166" y="182"/>
                    <a:pt x="103" y="190"/>
                    <a:pt x="159" y="238"/>
                  </a:cubicBezTo>
                  <a:cubicBezTo>
                    <a:pt x="214" y="285"/>
                    <a:pt x="174" y="309"/>
                    <a:pt x="190" y="325"/>
                  </a:cubicBezTo>
                  <a:cubicBezTo>
                    <a:pt x="198" y="340"/>
                    <a:pt x="143" y="372"/>
                    <a:pt x="127" y="412"/>
                  </a:cubicBezTo>
                  <a:cubicBezTo>
                    <a:pt x="103" y="443"/>
                    <a:pt x="79" y="483"/>
                    <a:pt x="103" y="530"/>
                  </a:cubicBezTo>
                  <a:cubicBezTo>
                    <a:pt x="119" y="570"/>
                    <a:pt x="79" y="562"/>
                    <a:pt x="79" y="578"/>
                  </a:cubicBezTo>
                  <a:cubicBezTo>
                    <a:pt x="79" y="593"/>
                    <a:pt x="48" y="617"/>
                    <a:pt x="48" y="617"/>
                  </a:cubicBezTo>
                  <a:cubicBezTo>
                    <a:pt x="48" y="617"/>
                    <a:pt x="32" y="546"/>
                    <a:pt x="24" y="609"/>
                  </a:cubicBezTo>
                  <a:cubicBezTo>
                    <a:pt x="16" y="633"/>
                    <a:pt x="8" y="649"/>
                    <a:pt x="0" y="657"/>
                  </a:cubicBezTo>
                  <a:cubicBezTo>
                    <a:pt x="261" y="1447"/>
                    <a:pt x="261" y="1447"/>
                    <a:pt x="261" y="1447"/>
                  </a:cubicBezTo>
                  <a:cubicBezTo>
                    <a:pt x="261" y="1447"/>
                    <a:pt x="317" y="1526"/>
                    <a:pt x="340" y="1534"/>
                  </a:cubicBezTo>
                </a:path>
              </a:pathLst>
            </a:custGeom>
            <a:grpFill/>
            <a:ln>
              <a:solidFill>
                <a:schemeClr val="bg1"/>
              </a:solidFill>
            </a:ln>
            <a:effectLst/>
          </p:spPr>
          <p:txBody>
            <a:bodyPr wrap="none" anchor="ctr"/>
            <a:lstStyle/>
            <a:p>
              <a:endParaRPr lang="en-US" sz="900"/>
            </a:p>
          </p:txBody>
        </p:sp>
        <p:sp>
          <p:nvSpPr>
            <p:cNvPr id="88" name="Freeform 756"/>
            <p:cNvSpPr>
              <a:spLocks noChangeArrowheads="1"/>
            </p:cNvSpPr>
            <p:nvPr/>
          </p:nvSpPr>
          <p:spPr bwMode="auto">
            <a:xfrm>
              <a:off x="16671411" y="3656545"/>
              <a:ext cx="287594" cy="902209"/>
            </a:xfrm>
            <a:custGeom>
              <a:avLst/>
              <a:gdLst>
                <a:gd name="T0" fmla="*/ 372 w 547"/>
                <a:gd name="T1" fmla="*/ 1715 h 1716"/>
                <a:gd name="T2" fmla="*/ 356 w 547"/>
                <a:gd name="T3" fmla="*/ 1620 h 1716"/>
                <a:gd name="T4" fmla="*/ 269 w 547"/>
                <a:gd name="T5" fmla="*/ 1462 h 1716"/>
                <a:gd name="T6" fmla="*/ 0 w 547"/>
                <a:gd name="T7" fmla="*/ 664 h 1716"/>
                <a:gd name="T8" fmla="*/ 24 w 547"/>
                <a:gd name="T9" fmla="*/ 624 h 1716"/>
                <a:gd name="T10" fmla="*/ 64 w 547"/>
                <a:gd name="T11" fmla="*/ 624 h 1716"/>
                <a:gd name="T12" fmla="*/ 95 w 547"/>
                <a:gd name="T13" fmla="*/ 577 h 1716"/>
                <a:gd name="T14" fmla="*/ 127 w 547"/>
                <a:gd name="T15" fmla="*/ 427 h 1716"/>
                <a:gd name="T16" fmla="*/ 167 w 547"/>
                <a:gd name="T17" fmla="*/ 379 h 1716"/>
                <a:gd name="T18" fmla="*/ 190 w 547"/>
                <a:gd name="T19" fmla="*/ 316 h 1716"/>
                <a:gd name="T20" fmla="*/ 143 w 547"/>
                <a:gd name="T21" fmla="*/ 221 h 1716"/>
                <a:gd name="T22" fmla="*/ 167 w 547"/>
                <a:gd name="T23" fmla="*/ 182 h 1716"/>
                <a:gd name="T24" fmla="*/ 135 w 547"/>
                <a:gd name="T25" fmla="*/ 118 h 1716"/>
                <a:gd name="T26" fmla="*/ 190 w 547"/>
                <a:gd name="T27" fmla="*/ 15 h 1716"/>
                <a:gd name="T28" fmla="*/ 546 w 547"/>
                <a:gd name="T29" fmla="*/ 1201 h 1716"/>
                <a:gd name="T30" fmla="*/ 522 w 547"/>
                <a:gd name="T31" fmla="*/ 1233 h 1716"/>
                <a:gd name="T32" fmla="*/ 491 w 547"/>
                <a:gd name="T33" fmla="*/ 1304 h 1716"/>
                <a:gd name="T34" fmla="*/ 498 w 547"/>
                <a:gd name="T35" fmla="*/ 1375 h 1716"/>
                <a:gd name="T36" fmla="*/ 506 w 547"/>
                <a:gd name="T37" fmla="*/ 1391 h 1716"/>
                <a:gd name="T38" fmla="*/ 443 w 547"/>
                <a:gd name="T39" fmla="*/ 1525 h 1716"/>
                <a:gd name="T40" fmla="*/ 435 w 547"/>
                <a:gd name="T41" fmla="*/ 1628 h 1716"/>
                <a:gd name="T42" fmla="*/ 396 w 547"/>
                <a:gd name="T43" fmla="*/ 1691 h 1716"/>
                <a:gd name="T44" fmla="*/ 372 w 547"/>
                <a:gd name="T45" fmla="*/ 1715 h 1716"/>
                <a:gd name="T46" fmla="*/ 277 w 547"/>
                <a:gd name="T47" fmla="*/ 1462 h 1716"/>
                <a:gd name="T48" fmla="*/ 364 w 547"/>
                <a:gd name="T49" fmla="*/ 1620 h 1716"/>
                <a:gd name="T50" fmla="*/ 388 w 547"/>
                <a:gd name="T51" fmla="*/ 1684 h 1716"/>
                <a:gd name="T52" fmla="*/ 427 w 547"/>
                <a:gd name="T53" fmla="*/ 1628 h 1716"/>
                <a:gd name="T54" fmla="*/ 443 w 547"/>
                <a:gd name="T55" fmla="*/ 1533 h 1716"/>
                <a:gd name="T56" fmla="*/ 498 w 547"/>
                <a:gd name="T57" fmla="*/ 1399 h 1716"/>
                <a:gd name="T58" fmla="*/ 491 w 547"/>
                <a:gd name="T59" fmla="*/ 1375 h 1716"/>
                <a:gd name="T60" fmla="*/ 483 w 547"/>
                <a:gd name="T61" fmla="*/ 1304 h 1716"/>
                <a:gd name="T62" fmla="*/ 514 w 547"/>
                <a:gd name="T63" fmla="*/ 1233 h 1716"/>
                <a:gd name="T64" fmla="*/ 190 w 547"/>
                <a:gd name="T65" fmla="*/ 31 h 1716"/>
                <a:gd name="T66" fmla="*/ 143 w 547"/>
                <a:gd name="T67" fmla="*/ 118 h 1716"/>
                <a:gd name="T68" fmla="*/ 174 w 547"/>
                <a:gd name="T69" fmla="*/ 182 h 1716"/>
                <a:gd name="T70" fmla="*/ 151 w 547"/>
                <a:gd name="T71" fmla="*/ 221 h 1716"/>
                <a:gd name="T72" fmla="*/ 198 w 547"/>
                <a:gd name="T73" fmla="*/ 324 h 1716"/>
                <a:gd name="T74" fmla="*/ 167 w 547"/>
                <a:gd name="T75" fmla="*/ 387 h 1716"/>
                <a:gd name="T76" fmla="*/ 135 w 547"/>
                <a:gd name="T77" fmla="*/ 427 h 1716"/>
                <a:gd name="T78" fmla="*/ 103 w 547"/>
                <a:gd name="T79" fmla="*/ 585 h 1716"/>
                <a:gd name="T80" fmla="*/ 64 w 547"/>
                <a:gd name="T81" fmla="*/ 632 h 1716"/>
                <a:gd name="T82" fmla="*/ 56 w 547"/>
                <a:gd name="T83" fmla="*/ 632 h 1716"/>
                <a:gd name="T84" fmla="*/ 32 w 547"/>
                <a:gd name="T85" fmla="*/ 624 h 1716"/>
                <a:gd name="T86" fmla="*/ 277 w 547"/>
                <a:gd name="T87" fmla="*/ 1462 h 1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47" h="1716">
                  <a:moveTo>
                    <a:pt x="372" y="1715"/>
                  </a:moveTo>
                  <a:lnTo>
                    <a:pt x="372" y="1715"/>
                  </a:lnTo>
                  <a:cubicBezTo>
                    <a:pt x="364" y="1707"/>
                    <a:pt x="364" y="1707"/>
                    <a:pt x="364" y="1707"/>
                  </a:cubicBezTo>
                  <a:cubicBezTo>
                    <a:pt x="356" y="1691"/>
                    <a:pt x="356" y="1652"/>
                    <a:pt x="356" y="1620"/>
                  </a:cubicBezTo>
                  <a:cubicBezTo>
                    <a:pt x="356" y="1589"/>
                    <a:pt x="356" y="1557"/>
                    <a:pt x="348" y="1549"/>
                  </a:cubicBezTo>
                  <a:cubicBezTo>
                    <a:pt x="317" y="1541"/>
                    <a:pt x="269" y="1462"/>
                    <a:pt x="269" y="1462"/>
                  </a:cubicBezTo>
                  <a:lnTo>
                    <a:pt x="269" y="1462"/>
                  </a:lnTo>
                  <a:cubicBezTo>
                    <a:pt x="0" y="664"/>
                    <a:pt x="0" y="664"/>
                    <a:pt x="0" y="664"/>
                  </a:cubicBezTo>
                  <a:lnTo>
                    <a:pt x="0" y="664"/>
                  </a:lnTo>
                  <a:cubicBezTo>
                    <a:pt x="16" y="656"/>
                    <a:pt x="24" y="648"/>
                    <a:pt x="24" y="624"/>
                  </a:cubicBezTo>
                  <a:cubicBezTo>
                    <a:pt x="32" y="601"/>
                    <a:pt x="32" y="593"/>
                    <a:pt x="40" y="593"/>
                  </a:cubicBezTo>
                  <a:cubicBezTo>
                    <a:pt x="48" y="593"/>
                    <a:pt x="56" y="616"/>
                    <a:pt x="64" y="624"/>
                  </a:cubicBezTo>
                  <a:cubicBezTo>
                    <a:pt x="72" y="616"/>
                    <a:pt x="87" y="608"/>
                    <a:pt x="87" y="593"/>
                  </a:cubicBezTo>
                  <a:cubicBezTo>
                    <a:pt x="87" y="585"/>
                    <a:pt x="87" y="585"/>
                    <a:pt x="95" y="577"/>
                  </a:cubicBezTo>
                  <a:cubicBezTo>
                    <a:pt x="103" y="577"/>
                    <a:pt x="119" y="569"/>
                    <a:pt x="103" y="545"/>
                  </a:cubicBezTo>
                  <a:cubicBezTo>
                    <a:pt x="87" y="498"/>
                    <a:pt x="111" y="458"/>
                    <a:pt x="127" y="427"/>
                  </a:cubicBezTo>
                  <a:lnTo>
                    <a:pt x="127" y="427"/>
                  </a:lnTo>
                  <a:cubicBezTo>
                    <a:pt x="135" y="411"/>
                    <a:pt x="151" y="395"/>
                    <a:pt x="167" y="379"/>
                  </a:cubicBezTo>
                  <a:cubicBezTo>
                    <a:pt x="182" y="363"/>
                    <a:pt x="198" y="348"/>
                    <a:pt x="190" y="340"/>
                  </a:cubicBezTo>
                  <a:cubicBezTo>
                    <a:pt x="190" y="332"/>
                    <a:pt x="190" y="324"/>
                    <a:pt x="190" y="316"/>
                  </a:cubicBezTo>
                  <a:cubicBezTo>
                    <a:pt x="190" y="308"/>
                    <a:pt x="198" y="284"/>
                    <a:pt x="167" y="261"/>
                  </a:cubicBezTo>
                  <a:cubicBezTo>
                    <a:pt x="151" y="245"/>
                    <a:pt x="143" y="229"/>
                    <a:pt x="143" y="221"/>
                  </a:cubicBezTo>
                  <a:cubicBezTo>
                    <a:pt x="143" y="213"/>
                    <a:pt x="151" y="205"/>
                    <a:pt x="158" y="197"/>
                  </a:cubicBezTo>
                  <a:cubicBezTo>
                    <a:pt x="158" y="190"/>
                    <a:pt x="167" y="182"/>
                    <a:pt x="167" y="182"/>
                  </a:cubicBezTo>
                  <a:cubicBezTo>
                    <a:pt x="167" y="174"/>
                    <a:pt x="158" y="166"/>
                    <a:pt x="151" y="166"/>
                  </a:cubicBezTo>
                  <a:cubicBezTo>
                    <a:pt x="135" y="150"/>
                    <a:pt x="119" y="142"/>
                    <a:pt x="135" y="118"/>
                  </a:cubicBezTo>
                  <a:cubicBezTo>
                    <a:pt x="143" y="110"/>
                    <a:pt x="143" y="103"/>
                    <a:pt x="151" y="87"/>
                  </a:cubicBezTo>
                  <a:cubicBezTo>
                    <a:pt x="167" y="71"/>
                    <a:pt x="182" y="47"/>
                    <a:pt x="190" y="15"/>
                  </a:cubicBezTo>
                  <a:cubicBezTo>
                    <a:pt x="190" y="0"/>
                    <a:pt x="190" y="0"/>
                    <a:pt x="190" y="0"/>
                  </a:cubicBezTo>
                  <a:cubicBezTo>
                    <a:pt x="546" y="1201"/>
                    <a:pt x="546" y="1201"/>
                    <a:pt x="546" y="1201"/>
                  </a:cubicBezTo>
                  <a:cubicBezTo>
                    <a:pt x="538" y="1209"/>
                    <a:pt x="538" y="1209"/>
                    <a:pt x="538" y="1209"/>
                  </a:cubicBezTo>
                  <a:cubicBezTo>
                    <a:pt x="530" y="1209"/>
                    <a:pt x="530" y="1225"/>
                    <a:pt x="522" y="1233"/>
                  </a:cubicBezTo>
                  <a:cubicBezTo>
                    <a:pt x="514" y="1249"/>
                    <a:pt x="506" y="1265"/>
                    <a:pt x="498" y="1272"/>
                  </a:cubicBezTo>
                  <a:cubicBezTo>
                    <a:pt x="483" y="1288"/>
                    <a:pt x="483" y="1288"/>
                    <a:pt x="491" y="1304"/>
                  </a:cubicBezTo>
                  <a:cubicBezTo>
                    <a:pt x="491" y="1312"/>
                    <a:pt x="491" y="1320"/>
                    <a:pt x="498" y="1336"/>
                  </a:cubicBezTo>
                  <a:cubicBezTo>
                    <a:pt x="506" y="1360"/>
                    <a:pt x="498" y="1367"/>
                    <a:pt x="498" y="1375"/>
                  </a:cubicBezTo>
                  <a:cubicBezTo>
                    <a:pt x="491" y="1383"/>
                    <a:pt x="491" y="1383"/>
                    <a:pt x="498" y="1391"/>
                  </a:cubicBezTo>
                  <a:cubicBezTo>
                    <a:pt x="506" y="1391"/>
                    <a:pt x="506" y="1391"/>
                    <a:pt x="506" y="1391"/>
                  </a:cubicBezTo>
                  <a:cubicBezTo>
                    <a:pt x="506" y="1407"/>
                    <a:pt x="498" y="1423"/>
                    <a:pt x="483" y="1447"/>
                  </a:cubicBezTo>
                  <a:cubicBezTo>
                    <a:pt x="459" y="1478"/>
                    <a:pt x="435" y="1510"/>
                    <a:pt x="443" y="1525"/>
                  </a:cubicBezTo>
                  <a:cubicBezTo>
                    <a:pt x="459" y="1549"/>
                    <a:pt x="451" y="1565"/>
                    <a:pt x="443" y="1589"/>
                  </a:cubicBezTo>
                  <a:cubicBezTo>
                    <a:pt x="435" y="1597"/>
                    <a:pt x="435" y="1612"/>
                    <a:pt x="435" y="1628"/>
                  </a:cubicBezTo>
                  <a:cubicBezTo>
                    <a:pt x="435" y="1660"/>
                    <a:pt x="435" y="1660"/>
                    <a:pt x="411" y="1676"/>
                  </a:cubicBezTo>
                  <a:cubicBezTo>
                    <a:pt x="411" y="1676"/>
                    <a:pt x="404" y="1684"/>
                    <a:pt x="396" y="1691"/>
                  </a:cubicBezTo>
                  <a:cubicBezTo>
                    <a:pt x="380" y="1699"/>
                    <a:pt x="372" y="1707"/>
                    <a:pt x="372" y="1707"/>
                  </a:cubicBezTo>
                  <a:lnTo>
                    <a:pt x="372" y="1715"/>
                  </a:lnTo>
                  <a:close/>
                  <a:moveTo>
                    <a:pt x="277" y="1462"/>
                  </a:moveTo>
                  <a:lnTo>
                    <a:pt x="277" y="1462"/>
                  </a:lnTo>
                  <a:cubicBezTo>
                    <a:pt x="285" y="1478"/>
                    <a:pt x="325" y="1541"/>
                    <a:pt x="348" y="1541"/>
                  </a:cubicBezTo>
                  <a:cubicBezTo>
                    <a:pt x="364" y="1549"/>
                    <a:pt x="364" y="1573"/>
                    <a:pt x="364" y="1620"/>
                  </a:cubicBezTo>
                  <a:cubicBezTo>
                    <a:pt x="364" y="1652"/>
                    <a:pt x="364" y="1684"/>
                    <a:pt x="372" y="1699"/>
                  </a:cubicBezTo>
                  <a:cubicBezTo>
                    <a:pt x="372" y="1699"/>
                    <a:pt x="380" y="1691"/>
                    <a:pt x="388" y="1684"/>
                  </a:cubicBezTo>
                  <a:cubicBezTo>
                    <a:pt x="396" y="1676"/>
                    <a:pt x="404" y="1676"/>
                    <a:pt x="411" y="1668"/>
                  </a:cubicBezTo>
                  <a:cubicBezTo>
                    <a:pt x="427" y="1660"/>
                    <a:pt x="427" y="1660"/>
                    <a:pt x="427" y="1628"/>
                  </a:cubicBezTo>
                  <a:cubicBezTo>
                    <a:pt x="427" y="1612"/>
                    <a:pt x="427" y="1597"/>
                    <a:pt x="435" y="1581"/>
                  </a:cubicBezTo>
                  <a:cubicBezTo>
                    <a:pt x="443" y="1565"/>
                    <a:pt x="451" y="1549"/>
                    <a:pt x="443" y="1533"/>
                  </a:cubicBezTo>
                  <a:cubicBezTo>
                    <a:pt x="427" y="1510"/>
                    <a:pt x="451" y="1478"/>
                    <a:pt x="475" y="1447"/>
                  </a:cubicBezTo>
                  <a:cubicBezTo>
                    <a:pt x="483" y="1423"/>
                    <a:pt x="498" y="1407"/>
                    <a:pt x="498" y="1399"/>
                  </a:cubicBezTo>
                  <a:cubicBezTo>
                    <a:pt x="498" y="1391"/>
                    <a:pt x="498" y="1391"/>
                    <a:pt x="498" y="1391"/>
                  </a:cubicBezTo>
                  <a:cubicBezTo>
                    <a:pt x="483" y="1383"/>
                    <a:pt x="483" y="1383"/>
                    <a:pt x="491" y="1375"/>
                  </a:cubicBezTo>
                  <a:cubicBezTo>
                    <a:pt x="491" y="1367"/>
                    <a:pt x="498" y="1360"/>
                    <a:pt x="491" y="1336"/>
                  </a:cubicBezTo>
                  <a:cubicBezTo>
                    <a:pt x="491" y="1320"/>
                    <a:pt x="483" y="1312"/>
                    <a:pt x="483" y="1304"/>
                  </a:cubicBezTo>
                  <a:cubicBezTo>
                    <a:pt x="475" y="1288"/>
                    <a:pt x="475" y="1280"/>
                    <a:pt x="491" y="1265"/>
                  </a:cubicBezTo>
                  <a:cubicBezTo>
                    <a:pt x="506" y="1257"/>
                    <a:pt x="514" y="1241"/>
                    <a:pt x="514" y="1233"/>
                  </a:cubicBezTo>
                  <a:cubicBezTo>
                    <a:pt x="522" y="1217"/>
                    <a:pt x="530" y="1209"/>
                    <a:pt x="538" y="1201"/>
                  </a:cubicBezTo>
                  <a:cubicBezTo>
                    <a:pt x="190" y="31"/>
                    <a:pt x="190" y="31"/>
                    <a:pt x="190" y="31"/>
                  </a:cubicBezTo>
                  <a:cubicBezTo>
                    <a:pt x="190" y="63"/>
                    <a:pt x="174" y="79"/>
                    <a:pt x="158" y="95"/>
                  </a:cubicBezTo>
                  <a:cubicBezTo>
                    <a:pt x="151" y="103"/>
                    <a:pt x="143" y="110"/>
                    <a:pt x="143" y="118"/>
                  </a:cubicBezTo>
                  <a:cubicBezTo>
                    <a:pt x="127" y="142"/>
                    <a:pt x="143" y="142"/>
                    <a:pt x="151" y="158"/>
                  </a:cubicBezTo>
                  <a:cubicBezTo>
                    <a:pt x="158" y="166"/>
                    <a:pt x="174" y="166"/>
                    <a:pt x="174" y="182"/>
                  </a:cubicBezTo>
                  <a:cubicBezTo>
                    <a:pt x="174" y="190"/>
                    <a:pt x="167" y="197"/>
                    <a:pt x="158" y="197"/>
                  </a:cubicBezTo>
                  <a:cubicBezTo>
                    <a:pt x="151" y="205"/>
                    <a:pt x="143" y="213"/>
                    <a:pt x="151" y="221"/>
                  </a:cubicBezTo>
                  <a:cubicBezTo>
                    <a:pt x="151" y="229"/>
                    <a:pt x="151" y="237"/>
                    <a:pt x="167" y="253"/>
                  </a:cubicBezTo>
                  <a:cubicBezTo>
                    <a:pt x="206" y="284"/>
                    <a:pt x="198" y="308"/>
                    <a:pt x="198" y="324"/>
                  </a:cubicBezTo>
                  <a:cubicBezTo>
                    <a:pt x="198" y="324"/>
                    <a:pt x="198" y="332"/>
                    <a:pt x="198" y="340"/>
                  </a:cubicBezTo>
                  <a:cubicBezTo>
                    <a:pt x="206" y="355"/>
                    <a:pt x="190" y="371"/>
                    <a:pt x="167" y="387"/>
                  </a:cubicBezTo>
                  <a:cubicBezTo>
                    <a:pt x="158" y="403"/>
                    <a:pt x="143" y="411"/>
                    <a:pt x="135" y="427"/>
                  </a:cubicBezTo>
                  <a:lnTo>
                    <a:pt x="135" y="427"/>
                  </a:lnTo>
                  <a:cubicBezTo>
                    <a:pt x="111" y="458"/>
                    <a:pt x="95" y="498"/>
                    <a:pt x="111" y="545"/>
                  </a:cubicBezTo>
                  <a:cubicBezTo>
                    <a:pt x="127" y="569"/>
                    <a:pt x="111" y="577"/>
                    <a:pt x="103" y="585"/>
                  </a:cubicBezTo>
                  <a:cubicBezTo>
                    <a:pt x="95" y="593"/>
                    <a:pt x="95" y="593"/>
                    <a:pt x="95" y="593"/>
                  </a:cubicBezTo>
                  <a:cubicBezTo>
                    <a:pt x="95" y="616"/>
                    <a:pt x="64" y="632"/>
                    <a:pt x="64" y="632"/>
                  </a:cubicBezTo>
                  <a:cubicBezTo>
                    <a:pt x="56" y="640"/>
                    <a:pt x="56" y="640"/>
                    <a:pt x="56" y="640"/>
                  </a:cubicBezTo>
                  <a:cubicBezTo>
                    <a:pt x="56" y="632"/>
                    <a:pt x="56" y="632"/>
                    <a:pt x="56" y="632"/>
                  </a:cubicBezTo>
                  <a:cubicBezTo>
                    <a:pt x="48" y="616"/>
                    <a:pt x="48" y="601"/>
                    <a:pt x="40" y="601"/>
                  </a:cubicBezTo>
                  <a:cubicBezTo>
                    <a:pt x="40" y="601"/>
                    <a:pt x="40" y="601"/>
                    <a:pt x="32" y="624"/>
                  </a:cubicBezTo>
                  <a:cubicBezTo>
                    <a:pt x="24" y="648"/>
                    <a:pt x="24" y="664"/>
                    <a:pt x="8" y="672"/>
                  </a:cubicBezTo>
                  <a:lnTo>
                    <a:pt x="277" y="1462"/>
                  </a:lnTo>
                  <a:close/>
                </a:path>
              </a:pathLst>
            </a:custGeom>
            <a:grpFill/>
            <a:ln>
              <a:solidFill>
                <a:schemeClr val="bg1"/>
              </a:solidFill>
            </a:ln>
            <a:effectLst/>
          </p:spPr>
          <p:txBody>
            <a:bodyPr wrap="none" anchor="ctr"/>
            <a:lstStyle/>
            <a:p>
              <a:endParaRPr lang="en-US" sz="900"/>
            </a:p>
          </p:txBody>
        </p:sp>
        <p:sp>
          <p:nvSpPr>
            <p:cNvPr id="89" name="Freeform 757"/>
            <p:cNvSpPr>
              <a:spLocks noChangeArrowheads="1"/>
            </p:cNvSpPr>
            <p:nvPr/>
          </p:nvSpPr>
          <p:spPr bwMode="auto">
            <a:xfrm>
              <a:off x="16529934" y="4011398"/>
              <a:ext cx="336299" cy="670280"/>
            </a:xfrm>
            <a:custGeom>
              <a:avLst/>
              <a:gdLst>
                <a:gd name="T0" fmla="*/ 182 w 641"/>
                <a:gd name="T1" fmla="*/ 174 h 1273"/>
                <a:gd name="T2" fmla="*/ 182 w 641"/>
                <a:gd name="T3" fmla="*/ 174 h 1273"/>
                <a:gd name="T4" fmla="*/ 166 w 641"/>
                <a:gd name="T5" fmla="*/ 300 h 1273"/>
                <a:gd name="T6" fmla="*/ 213 w 641"/>
                <a:gd name="T7" fmla="*/ 379 h 1273"/>
                <a:gd name="T8" fmla="*/ 102 w 641"/>
                <a:gd name="T9" fmla="*/ 569 h 1273"/>
                <a:gd name="T10" fmla="*/ 102 w 641"/>
                <a:gd name="T11" fmla="*/ 711 h 1273"/>
                <a:gd name="T12" fmla="*/ 79 w 641"/>
                <a:gd name="T13" fmla="*/ 964 h 1273"/>
                <a:gd name="T14" fmla="*/ 102 w 641"/>
                <a:gd name="T15" fmla="*/ 1099 h 1273"/>
                <a:gd name="T16" fmla="*/ 87 w 641"/>
                <a:gd name="T17" fmla="*/ 1193 h 1273"/>
                <a:gd name="T18" fmla="*/ 118 w 641"/>
                <a:gd name="T19" fmla="*/ 1265 h 1273"/>
                <a:gd name="T20" fmla="*/ 458 w 641"/>
                <a:gd name="T21" fmla="*/ 1201 h 1273"/>
                <a:gd name="T22" fmla="*/ 529 w 641"/>
                <a:gd name="T23" fmla="*/ 1162 h 1273"/>
                <a:gd name="T24" fmla="*/ 640 w 641"/>
                <a:gd name="T25" fmla="*/ 1035 h 1273"/>
                <a:gd name="T26" fmla="*/ 616 w 641"/>
                <a:gd name="T27" fmla="*/ 877 h 1273"/>
                <a:gd name="T28" fmla="*/ 537 w 641"/>
                <a:gd name="T29" fmla="*/ 790 h 1273"/>
                <a:gd name="T30" fmla="*/ 276 w 641"/>
                <a:gd name="T31" fmla="*/ 0 h 1273"/>
                <a:gd name="T32" fmla="*/ 213 w 641"/>
                <a:gd name="T33" fmla="*/ 8 h 1273"/>
                <a:gd name="T34" fmla="*/ 182 w 641"/>
                <a:gd name="T35" fmla="*/ 126 h 1273"/>
                <a:gd name="T36" fmla="*/ 182 w 641"/>
                <a:gd name="T37" fmla="*/ 174 h 1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1" h="1273">
                  <a:moveTo>
                    <a:pt x="182" y="174"/>
                  </a:moveTo>
                  <a:lnTo>
                    <a:pt x="182" y="174"/>
                  </a:lnTo>
                  <a:cubicBezTo>
                    <a:pt x="182" y="197"/>
                    <a:pt x="142" y="269"/>
                    <a:pt x="166" y="300"/>
                  </a:cubicBezTo>
                  <a:cubicBezTo>
                    <a:pt x="197" y="324"/>
                    <a:pt x="229" y="355"/>
                    <a:pt x="213" y="379"/>
                  </a:cubicBezTo>
                  <a:cubicBezTo>
                    <a:pt x="189" y="395"/>
                    <a:pt x="0" y="529"/>
                    <a:pt x="102" y="569"/>
                  </a:cubicBezTo>
                  <a:cubicBezTo>
                    <a:pt x="197" y="608"/>
                    <a:pt x="118" y="664"/>
                    <a:pt x="102" y="711"/>
                  </a:cubicBezTo>
                  <a:cubicBezTo>
                    <a:pt x="87" y="751"/>
                    <a:pt x="47" y="877"/>
                    <a:pt x="79" y="964"/>
                  </a:cubicBezTo>
                  <a:cubicBezTo>
                    <a:pt x="110" y="1043"/>
                    <a:pt x="110" y="1067"/>
                    <a:pt x="102" y="1099"/>
                  </a:cubicBezTo>
                  <a:cubicBezTo>
                    <a:pt x="102" y="1138"/>
                    <a:pt x="71" y="1162"/>
                    <a:pt x="87" y="1193"/>
                  </a:cubicBezTo>
                  <a:cubicBezTo>
                    <a:pt x="102" y="1233"/>
                    <a:pt x="102" y="1265"/>
                    <a:pt x="118" y="1265"/>
                  </a:cubicBezTo>
                  <a:cubicBezTo>
                    <a:pt x="134" y="1272"/>
                    <a:pt x="411" y="1201"/>
                    <a:pt x="458" y="1201"/>
                  </a:cubicBezTo>
                  <a:cubicBezTo>
                    <a:pt x="514" y="1193"/>
                    <a:pt x="514" y="1193"/>
                    <a:pt x="529" y="1162"/>
                  </a:cubicBezTo>
                  <a:cubicBezTo>
                    <a:pt x="545" y="1138"/>
                    <a:pt x="640" y="1035"/>
                    <a:pt x="640" y="1035"/>
                  </a:cubicBezTo>
                  <a:cubicBezTo>
                    <a:pt x="616" y="996"/>
                    <a:pt x="640" y="885"/>
                    <a:pt x="616" y="877"/>
                  </a:cubicBezTo>
                  <a:cubicBezTo>
                    <a:pt x="593" y="869"/>
                    <a:pt x="537" y="790"/>
                    <a:pt x="537" y="790"/>
                  </a:cubicBezTo>
                  <a:cubicBezTo>
                    <a:pt x="276" y="0"/>
                    <a:pt x="276" y="0"/>
                    <a:pt x="276" y="0"/>
                  </a:cubicBezTo>
                  <a:cubicBezTo>
                    <a:pt x="253" y="16"/>
                    <a:pt x="229" y="0"/>
                    <a:pt x="213" y="8"/>
                  </a:cubicBezTo>
                  <a:cubicBezTo>
                    <a:pt x="189" y="8"/>
                    <a:pt x="182" y="79"/>
                    <a:pt x="182" y="126"/>
                  </a:cubicBezTo>
                  <a:cubicBezTo>
                    <a:pt x="182" y="126"/>
                    <a:pt x="182" y="150"/>
                    <a:pt x="182" y="174"/>
                  </a:cubicBezTo>
                </a:path>
              </a:pathLst>
            </a:custGeom>
            <a:grpFill/>
            <a:ln>
              <a:solidFill>
                <a:schemeClr val="bg1"/>
              </a:solidFill>
            </a:ln>
            <a:effectLst/>
          </p:spPr>
          <p:txBody>
            <a:bodyPr wrap="none" anchor="ctr"/>
            <a:lstStyle/>
            <a:p>
              <a:endParaRPr lang="en-US" sz="900"/>
            </a:p>
          </p:txBody>
        </p:sp>
        <p:sp>
          <p:nvSpPr>
            <p:cNvPr id="90" name="Freeform 758"/>
            <p:cNvSpPr>
              <a:spLocks noChangeArrowheads="1"/>
            </p:cNvSpPr>
            <p:nvPr/>
          </p:nvSpPr>
          <p:spPr bwMode="auto">
            <a:xfrm>
              <a:off x="16555446" y="4006759"/>
              <a:ext cx="313107" cy="672599"/>
            </a:xfrm>
            <a:custGeom>
              <a:avLst/>
              <a:gdLst>
                <a:gd name="T0" fmla="*/ 71 w 594"/>
                <a:gd name="T1" fmla="*/ 1280 h 1281"/>
                <a:gd name="T2" fmla="*/ 71 w 594"/>
                <a:gd name="T3" fmla="*/ 1280 h 1281"/>
                <a:gd name="T4" fmla="*/ 40 w 594"/>
                <a:gd name="T5" fmla="*/ 1201 h 1281"/>
                <a:gd name="T6" fmla="*/ 55 w 594"/>
                <a:gd name="T7" fmla="*/ 1107 h 1281"/>
                <a:gd name="T8" fmla="*/ 32 w 594"/>
                <a:gd name="T9" fmla="*/ 972 h 1281"/>
                <a:gd name="T10" fmla="*/ 55 w 594"/>
                <a:gd name="T11" fmla="*/ 711 h 1281"/>
                <a:gd name="T12" fmla="*/ 95 w 594"/>
                <a:gd name="T13" fmla="*/ 616 h 1281"/>
                <a:gd name="T14" fmla="*/ 24 w 594"/>
                <a:gd name="T15" fmla="*/ 545 h 1281"/>
                <a:gd name="T16" fmla="*/ 158 w 594"/>
                <a:gd name="T17" fmla="*/ 379 h 1281"/>
                <a:gd name="T18" fmla="*/ 119 w 594"/>
                <a:gd name="T19" fmla="*/ 308 h 1281"/>
                <a:gd name="T20" fmla="*/ 135 w 594"/>
                <a:gd name="T21" fmla="*/ 182 h 1281"/>
                <a:gd name="T22" fmla="*/ 127 w 594"/>
                <a:gd name="T23" fmla="*/ 134 h 1281"/>
                <a:gd name="T24" fmla="*/ 166 w 594"/>
                <a:gd name="T25" fmla="*/ 8 h 1281"/>
                <a:gd name="T26" fmla="*/ 198 w 594"/>
                <a:gd name="T27" fmla="*/ 8 h 1281"/>
                <a:gd name="T28" fmla="*/ 229 w 594"/>
                <a:gd name="T29" fmla="*/ 0 h 1281"/>
                <a:gd name="T30" fmla="*/ 498 w 594"/>
                <a:gd name="T31" fmla="*/ 798 h 1281"/>
                <a:gd name="T32" fmla="*/ 585 w 594"/>
                <a:gd name="T33" fmla="*/ 956 h 1281"/>
                <a:gd name="T34" fmla="*/ 593 w 594"/>
                <a:gd name="T35" fmla="*/ 1043 h 1281"/>
                <a:gd name="T36" fmla="*/ 490 w 594"/>
                <a:gd name="T37" fmla="*/ 1170 h 1281"/>
                <a:gd name="T38" fmla="*/ 411 w 594"/>
                <a:gd name="T39" fmla="*/ 1209 h 1281"/>
                <a:gd name="T40" fmla="*/ 71 w 594"/>
                <a:gd name="T41" fmla="*/ 1280 h 1281"/>
                <a:gd name="T42" fmla="*/ 135 w 594"/>
                <a:gd name="T43" fmla="*/ 134 h 1281"/>
                <a:gd name="T44" fmla="*/ 135 w 594"/>
                <a:gd name="T45" fmla="*/ 213 h 1281"/>
                <a:gd name="T46" fmla="*/ 135 w 594"/>
                <a:gd name="T47" fmla="*/ 316 h 1281"/>
                <a:gd name="T48" fmla="*/ 142 w 594"/>
                <a:gd name="T49" fmla="*/ 411 h 1281"/>
                <a:gd name="T50" fmla="*/ 55 w 594"/>
                <a:gd name="T51" fmla="*/ 569 h 1281"/>
                <a:gd name="T52" fmla="*/ 79 w 594"/>
                <a:gd name="T53" fmla="*/ 680 h 1281"/>
                <a:gd name="T54" fmla="*/ 55 w 594"/>
                <a:gd name="T55" fmla="*/ 719 h 1281"/>
                <a:gd name="T56" fmla="*/ 63 w 594"/>
                <a:gd name="T57" fmla="*/ 1107 h 1281"/>
                <a:gd name="T58" fmla="*/ 48 w 594"/>
                <a:gd name="T59" fmla="*/ 1146 h 1281"/>
                <a:gd name="T60" fmla="*/ 55 w 594"/>
                <a:gd name="T61" fmla="*/ 1233 h 1281"/>
                <a:gd name="T62" fmla="*/ 221 w 594"/>
                <a:gd name="T63" fmla="*/ 1241 h 1281"/>
                <a:gd name="T64" fmla="*/ 419 w 594"/>
                <a:gd name="T65" fmla="*/ 1201 h 1281"/>
                <a:gd name="T66" fmla="*/ 585 w 594"/>
                <a:gd name="T67" fmla="*/ 1043 h 1281"/>
                <a:gd name="T68" fmla="*/ 569 w 594"/>
                <a:gd name="T69" fmla="*/ 885 h 1281"/>
                <a:gd name="T70" fmla="*/ 490 w 594"/>
                <a:gd name="T71" fmla="*/ 798 h 1281"/>
                <a:gd name="T72" fmla="*/ 198 w 594"/>
                <a:gd name="T73" fmla="*/ 16 h 1281"/>
                <a:gd name="T74" fmla="*/ 166 w 594"/>
                <a:gd name="T75" fmla="*/ 16 h 1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94" h="1281">
                  <a:moveTo>
                    <a:pt x="71" y="1280"/>
                  </a:moveTo>
                  <a:lnTo>
                    <a:pt x="71" y="1280"/>
                  </a:lnTo>
                  <a:lnTo>
                    <a:pt x="71" y="1280"/>
                  </a:lnTo>
                  <a:lnTo>
                    <a:pt x="71" y="1280"/>
                  </a:lnTo>
                  <a:cubicBezTo>
                    <a:pt x="63" y="1280"/>
                    <a:pt x="55" y="1257"/>
                    <a:pt x="48" y="1233"/>
                  </a:cubicBezTo>
                  <a:cubicBezTo>
                    <a:pt x="48" y="1225"/>
                    <a:pt x="40" y="1217"/>
                    <a:pt x="40" y="1201"/>
                  </a:cubicBezTo>
                  <a:cubicBezTo>
                    <a:pt x="24" y="1178"/>
                    <a:pt x="32" y="1162"/>
                    <a:pt x="40" y="1146"/>
                  </a:cubicBezTo>
                  <a:cubicBezTo>
                    <a:pt x="48" y="1130"/>
                    <a:pt x="55" y="1122"/>
                    <a:pt x="55" y="1107"/>
                  </a:cubicBezTo>
                  <a:lnTo>
                    <a:pt x="55" y="1107"/>
                  </a:lnTo>
                  <a:cubicBezTo>
                    <a:pt x="55" y="1075"/>
                    <a:pt x="63" y="1051"/>
                    <a:pt x="32" y="972"/>
                  </a:cubicBezTo>
                  <a:cubicBezTo>
                    <a:pt x="0" y="893"/>
                    <a:pt x="40" y="767"/>
                    <a:pt x="48" y="719"/>
                  </a:cubicBezTo>
                  <a:cubicBezTo>
                    <a:pt x="55" y="711"/>
                    <a:pt x="55" y="711"/>
                    <a:pt x="55" y="711"/>
                  </a:cubicBezTo>
                  <a:cubicBezTo>
                    <a:pt x="55" y="703"/>
                    <a:pt x="63" y="687"/>
                    <a:pt x="71" y="680"/>
                  </a:cubicBezTo>
                  <a:cubicBezTo>
                    <a:pt x="87" y="656"/>
                    <a:pt x="103" y="632"/>
                    <a:pt x="95" y="616"/>
                  </a:cubicBezTo>
                  <a:cubicBezTo>
                    <a:pt x="95" y="601"/>
                    <a:pt x="79" y="593"/>
                    <a:pt x="55" y="577"/>
                  </a:cubicBezTo>
                  <a:cubicBezTo>
                    <a:pt x="32" y="569"/>
                    <a:pt x="24" y="561"/>
                    <a:pt x="24" y="545"/>
                  </a:cubicBezTo>
                  <a:cubicBezTo>
                    <a:pt x="16" y="506"/>
                    <a:pt x="95" y="435"/>
                    <a:pt x="135" y="403"/>
                  </a:cubicBezTo>
                  <a:cubicBezTo>
                    <a:pt x="150" y="395"/>
                    <a:pt x="158" y="387"/>
                    <a:pt x="158" y="379"/>
                  </a:cubicBezTo>
                  <a:cubicBezTo>
                    <a:pt x="174" y="363"/>
                    <a:pt x="158" y="348"/>
                    <a:pt x="135" y="324"/>
                  </a:cubicBezTo>
                  <a:cubicBezTo>
                    <a:pt x="127" y="316"/>
                    <a:pt x="119" y="308"/>
                    <a:pt x="119" y="308"/>
                  </a:cubicBezTo>
                  <a:cubicBezTo>
                    <a:pt x="95" y="284"/>
                    <a:pt x="111" y="237"/>
                    <a:pt x="127" y="205"/>
                  </a:cubicBezTo>
                  <a:cubicBezTo>
                    <a:pt x="127" y="197"/>
                    <a:pt x="135" y="182"/>
                    <a:pt x="135" y="182"/>
                  </a:cubicBezTo>
                  <a:cubicBezTo>
                    <a:pt x="135" y="158"/>
                    <a:pt x="127" y="134"/>
                    <a:pt x="127" y="134"/>
                  </a:cubicBezTo>
                  <a:lnTo>
                    <a:pt x="127" y="134"/>
                  </a:lnTo>
                  <a:lnTo>
                    <a:pt x="127" y="134"/>
                  </a:lnTo>
                  <a:cubicBezTo>
                    <a:pt x="127" y="103"/>
                    <a:pt x="142" y="16"/>
                    <a:pt x="166" y="8"/>
                  </a:cubicBezTo>
                  <a:cubicBezTo>
                    <a:pt x="174" y="8"/>
                    <a:pt x="174" y="8"/>
                    <a:pt x="182" y="8"/>
                  </a:cubicBezTo>
                  <a:cubicBezTo>
                    <a:pt x="182" y="8"/>
                    <a:pt x="190" y="8"/>
                    <a:pt x="198" y="8"/>
                  </a:cubicBezTo>
                  <a:cubicBezTo>
                    <a:pt x="206" y="8"/>
                    <a:pt x="214" y="8"/>
                    <a:pt x="221" y="0"/>
                  </a:cubicBezTo>
                  <a:cubicBezTo>
                    <a:pt x="229" y="0"/>
                    <a:pt x="229" y="0"/>
                    <a:pt x="229" y="0"/>
                  </a:cubicBezTo>
                  <a:lnTo>
                    <a:pt x="229" y="0"/>
                  </a:lnTo>
                  <a:cubicBezTo>
                    <a:pt x="498" y="798"/>
                    <a:pt x="498" y="798"/>
                    <a:pt x="498" y="798"/>
                  </a:cubicBezTo>
                  <a:cubicBezTo>
                    <a:pt x="506" y="814"/>
                    <a:pt x="546" y="877"/>
                    <a:pt x="569" y="877"/>
                  </a:cubicBezTo>
                  <a:cubicBezTo>
                    <a:pt x="585" y="885"/>
                    <a:pt x="585" y="909"/>
                    <a:pt x="585" y="956"/>
                  </a:cubicBezTo>
                  <a:cubicBezTo>
                    <a:pt x="585" y="988"/>
                    <a:pt x="585" y="1020"/>
                    <a:pt x="593" y="1043"/>
                  </a:cubicBezTo>
                  <a:lnTo>
                    <a:pt x="593" y="1043"/>
                  </a:lnTo>
                  <a:lnTo>
                    <a:pt x="593" y="1043"/>
                  </a:lnTo>
                  <a:cubicBezTo>
                    <a:pt x="593" y="1043"/>
                    <a:pt x="506" y="1146"/>
                    <a:pt x="490" y="1170"/>
                  </a:cubicBezTo>
                  <a:cubicBezTo>
                    <a:pt x="474" y="1201"/>
                    <a:pt x="467" y="1201"/>
                    <a:pt x="427" y="1209"/>
                  </a:cubicBezTo>
                  <a:cubicBezTo>
                    <a:pt x="411" y="1209"/>
                    <a:pt x="411" y="1209"/>
                    <a:pt x="411" y="1209"/>
                  </a:cubicBezTo>
                  <a:cubicBezTo>
                    <a:pt x="388" y="1209"/>
                    <a:pt x="301" y="1233"/>
                    <a:pt x="221" y="1249"/>
                  </a:cubicBezTo>
                  <a:cubicBezTo>
                    <a:pt x="135" y="1265"/>
                    <a:pt x="79" y="1280"/>
                    <a:pt x="71" y="1280"/>
                  </a:cubicBezTo>
                  <a:close/>
                  <a:moveTo>
                    <a:pt x="135" y="134"/>
                  </a:moveTo>
                  <a:lnTo>
                    <a:pt x="135" y="134"/>
                  </a:lnTo>
                  <a:cubicBezTo>
                    <a:pt x="135" y="134"/>
                    <a:pt x="142" y="158"/>
                    <a:pt x="142" y="182"/>
                  </a:cubicBezTo>
                  <a:cubicBezTo>
                    <a:pt x="142" y="190"/>
                    <a:pt x="135" y="197"/>
                    <a:pt x="135" y="213"/>
                  </a:cubicBezTo>
                  <a:cubicBezTo>
                    <a:pt x="119" y="237"/>
                    <a:pt x="103" y="284"/>
                    <a:pt x="127" y="300"/>
                  </a:cubicBezTo>
                  <a:cubicBezTo>
                    <a:pt x="127" y="308"/>
                    <a:pt x="135" y="308"/>
                    <a:pt x="135" y="316"/>
                  </a:cubicBezTo>
                  <a:cubicBezTo>
                    <a:pt x="158" y="340"/>
                    <a:pt x="182" y="363"/>
                    <a:pt x="166" y="387"/>
                  </a:cubicBezTo>
                  <a:cubicBezTo>
                    <a:pt x="166" y="395"/>
                    <a:pt x="158" y="395"/>
                    <a:pt x="142" y="411"/>
                  </a:cubicBezTo>
                  <a:cubicBezTo>
                    <a:pt x="103" y="443"/>
                    <a:pt x="24" y="506"/>
                    <a:pt x="32" y="545"/>
                  </a:cubicBezTo>
                  <a:cubicBezTo>
                    <a:pt x="32" y="553"/>
                    <a:pt x="40" y="569"/>
                    <a:pt x="55" y="569"/>
                  </a:cubicBezTo>
                  <a:cubicBezTo>
                    <a:pt x="79" y="585"/>
                    <a:pt x="95" y="601"/>
                    <a:pt x="103" y="616"/>
                  </a:cubicBezTo>
                  <a:cubicBezTo>
                    <a:pt x="111" y="640"/>
                    <a:pt x="95" y="656"/>
                    <a:pt x="79" y="680"/>
                  </a:cubicBezTo>
                  <a:cubicBezTo>
                    <a:pt x="71" y="696"/>
                    <a:pt x="63" y="703"/>
                    <a:pt x="55" y="719"/>
                  </a:cubicBezTo>
                  <a:lnTo>
                    <a:pt x="55" y="719"/>
                  </a:lnTo>
                  <a:cubicBezTo>
                    <a:pt x="48" y="767"/>
                    <a:pt x="8" y="893"/>
                    <a:pt x="40" y="972"/>
                  </a:cubicBezTo>
                  <a:cubicBezTo>
                    <a:pt x="63" y="1051"/>
                    <a:pt x="63" y="1075"/>
                    <a:pt x="63" y="1107"/>
                  </a:cubicBezTo>
                  <a:lnTo>
                    <a:pt x="63" y="1107"/>
                  </a:lnTo>
                  <a:cubicBezTo>
                    <a:pt x="55" y="1122"/>
                    <a:pt x="55" y="1138"/>
                    <a:pt x="48" y="1146"/>
                  </a:cubicBezTo>
                  <a:cubicBezTo>
                    <a:pt x="40" y="1162"/>
                    <a:pt x="32" y="1178"/>
                    <a:pt x="40" y="1201"/>
                  </a:cubicBezTo>
                  <a:cubicBezTo>
                    <a:pt x="48" y="1209"/>
                    <a:pt x="48" y="1225"/>
                    <a:pt x="55" y="1233"/>
                  </a:cubicBezTo>
                  <a:cubicBezTo>
                    <a:pt x="63" y="1257"/>
                    <a:pt x="63" y="1273"/>
                    <a:pt x="71" y="1273"/>
                  </a:cubicBezTo>
                  <a:cubicBezTo>
                    <a:pt x="79" y="1273"/>
                    <a:pt x="150" y="1257"/>
                    <a:pt x="221" y="1241"/>
                  </a:cubicBezTo>
                  <a:cubicBezTo>
                    <a:pt x="293" y="1225"/>
                    <a:pt x="388" y="1209"/>
                    <a:pt x="411" y="1201"/>
                  </a:cubicBezTo>
                  <a:cubicBezTo>
                    <a:pt x="419" y="1201"/>
                    <a:pt x="419" y="1201"/>
                    <a:pt x="419" y="1201"/>
                  </a:cubicBezTo>
                  <a:cubicBezTo>
                    <a:pt x="467" y="1194"/>
                    <a:pt x="467" y="1194"/>
                    <a:pt x="482" y="1170"/>
                  </a:cubicBezTo>
                  <a:cubicBezTo>
                    <a:pt x="498" y="1146"/>
                    <a:pt x="577" y="1059"/>
                    <a:pt x="585" y="1043"/>
                  </a:cubicBezTo>
                  <a:cubicBezTo>
                    <a:pt x="577" y="1020"/>
                    <a:pt x="577" y="988"/>
                    <a:pt x="577" y="956"/>
                  </a:cubicBezTo>
                  <a:cubicBezTo>
                    <a:pt x="577" y="925"/>
                    <a:pt x="577" y="893"/>
                    <a:pt x="569" y="885"/>
                  </a:cubicBezTo>
                  <a:cubicBezTo>
                    <a:pt x="538" y="877"/>
                    <a:pt x="490" y="798"/>
                    <a:pt x="490" y="798"/>
                  </a:cubicBezTo>
                  <a:lnTo>
                    <a:pt x="490" y="798"/>
                  </a:lnTo>
                  <a:cubicBezTo>
                    <a:pt x="229" y="8"/>
                    <a:pt x="229" y="8"/>
                    <a:pt x="229" y="8"/>
                  </a:cubicBezTo>
                  <a:cubicBezTo>
                    <a:pt x="214" y="16"/>
                    <a:pt x="206" y="16"/>
                    <a:pt x="198" y="16"/>
                  </a:cubicBezTo>
                  <a:cubicBezTo>
                    <a:pt x="190" y="16"/>
                    <a:pt x="182" y="16"/>
                    <a:pt x="182" y="16"/>
                  </a:cubicBezTo>
                  <a:cubicBezTo>
                    <a:pt x="174" y="16"/>
                    <a:pt x="174" y="16"/>
                    <a:pt x="166" y="16"/>
                  </a:cubicBezTo>
                  <a:cubicBezTo>
                    <a:pt x="150" y="16"/>
                    <a:pt x="135" y="79"/>
                    <a:pt x="135" y="134"/>
                  </a:cubicBezTo>
                  <a:close/>
                </a:path>
              </a:pathLst>
            </a:custGeom>
            <a:grpFill/>
            <a:ln>
              <a:solidFill>
                <a:schemeClr val="bg1"/>
              </a:solidFill>
            </a:ln>
            <a:effectLst/>
          </p:spPr>
          <p:txBody>
            <a:bodyPr wrap="none" anchor="ctr"/>
            <a:lstStyle/>
            <a:p>
              <a:endParaRPr lang="en-US" sz="900"/>
            </a:p>
          </p:txBody>
        </p:sp>
        <p:sp>
          <p:nvSpPr>
            <p:cNvPr id="91" name="Freeform 759"/>
            <p:cNvSpPr>
              <a:spLocks noChangeArrowheads="1"/>
            </p:cNvSpPr>
            <p:nvPr/>
          </p:nvSpPr>
          <p:spPr bwMode="auto">
            <a:xfrm>
              <a:off x="16309600" y="4076339"/>
              <a:ext cx="340939" cy="640128"/>
            </a:xfrm>
            <a:custGeom>
              <a:avLst/>
              <a:gdLst>
                <a:gd name="T0" fmla="*/ 15 w 649"/>
                <a:gd name="T1" fmla="*/ 269 h 1219"/>
                <a:gd name="T2" fmla="*/ 15 w 649"/>
                <a:gd name="T3" fmla="*/ 269 h 1219"/>
                <a:gd name="T4" fmla="*/ 23 w 649"/>
                <a:gd name="T5" fmla="*/ 364 h 1219"/>
                <a:gd name="T6" fmla="*/ 63 w 649"/>
                <a:gd name="T7" fmla="*/ 419 h 1219"/>
                <a:gd name="T8" fmla="*/ 102 w 649"/>
                <a:gd name="T9" fmla="*/ 522 h 1219"/>
                <a:gd name="T10" fmla="*/ 95 w 649"/>
                <a:gd name="T11" fmla="*/ 617 h 1219"/>
                <a:gd name="T12" fmla="*/ 118 w 649"/>
                <a:gd name="T13" fmla="*/ 743 h 1219"/>
                <a:gd name="T14" fmla="*/ 150 w 649"/>
                <a:gd name="T15" fmla="*/ 838 h 1219"/>
                <a:gd name="T16" fmla="*/ 190 w 649"/>
                <a:gd name="T17" fmla="*/ 838 h 1219"/>
                <a:gd name="T18" fmla="*/ 237 w 649"/>
                <a:gd name="T19" fmla="*/ 988 h 1219"/>
                <a:gd name="T20" fmla="*/ 284 w 649"/>
                <a:gd name="T21" fmla="*/ 1210 h 1219"/>
                <a:gd name="T22" fmla="*/ 537 w 649"/>
                <a:gd name="T23" fmla="*/ 1139 h 1219"/>
                <a:gd name="T24" fmla="*/ 506 w 649"/>
                <a:gd name="T25" fmla="*/ 1067 h 1219"/>
                <a:gd name="T26" fmla="*/ 521 w 649"/>
                <a:gd name="T27" fmla="*/ 973 h 1219"/>
                <a:gd name="T28" fmla="*/ 498 w 649"/>
                <a:gd name="T29" fmla="*/ 838 h 1219"/>
                <a:gd name="T30" fmla="*/ 521 w 649"/>
                <a:gd name="T31" fmla="*/ 585 h 1219"/>
                <a:gd name="T32" fmla="*/ 521 w 649"/>
                <a:gd name="T33" fmla="*/ 443 h 1219"/>
                <a:gd name="T34" fmla="*/ 632 w 649"/>
                <a:gd name="T35" fmla="*/ 253 h 1219"/>
                <a:gd name="T36" fmla="*/ 585 w 649"/>
                <a:gd name="T37" fmla="*/ 174 h 1219"/>
                <a:gd name="T38" fmla="*/ 601 w 649"/>
                <a:gd name="T39" fmla="*/ 48 h 1219"/>
                <a:gd name="T40" fmla="*/ 601 w 649"/>
                <a:gd name="T41" fmla="*/ 0 h 1219"/>
                <a:gd name="T42" fmla="*/ 0 w 649"/>
                <a:gd name="T43" fmla="*/ 174 h 1219"/>
                <a:gd name="T44" fmla="*/ 15 w 649"/>
                <a:gd name="T45" fmla="*/ 269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9" h="1219">
                  <a:moveTo>
                    <a:pt x="15" y="269"/>
                  </a:moveTo>
                  <a:lnTo>
                    <a:pt x="15" y="269"/>
                  </a:lnTo>
                  <a:cubicBezTo>
                    <a:pt x="23" y="285"/>
                    <a:pt x="15" y="324"/>
                    <a:pt x="23" y="364"/>
                  </a:cubicBezTo>
                  <a:cubicBezTo>
                    <a:pt x="31" y="396"/>
                    <a:pt x="55" y="396"/>
                    <a:pt x="63" y="419"/>
                  </a:cubicBezTo>
                  <a:cubicBezTo>
                    <a:pt x="79" y="443"/>
                    <a:pt x="95" y="498"/>
                    <a:pt x="102" y="522"/>
                  </a:cubicBezTo>
                  <a:cubicBezTo>
                    <a:pt x="102" y="553"/>
                    <a:pt x="79" y="577"/>
                    <a:pt x="95" y="617"/>
                  </a:cubicBezTo>
                  <a:cubicBezTo>
                    <a:pt x="110" y="656"/>
                    <a:pt x="118" y="720"/>
                    <a:pt x="118" y="743"/>
                  </a:cubicBezTo>
                  <a:cubicBezTo>
                    <a:pt x="118" y="767"/>
                    <a:pt x="126" y="830"/>
                    <a:pt x="150" y="838"/>
                  </a:cubicBezTo>
                  <a:cubicBezTo>
                    <a:pt x="174" y="838"/>
                    <a:pt x="174" y="807"/>
                    <a:pt x="190" y="838"/>
                  </a:cubicBezTo>
                  <a:cubicBezTo>
                    <a:pt x="205" y="862"/>
                    <a:pt x="221" y="933"/>
                    <a:pt x="237" y="988"/>
                  </a:cubicBezTo>
                  <a:cubicBezTo>
                    <a:pt x="253" y="1044"/>
                    <a:pt x="284" y="1202"/>
                    <a:pt x="284" y="1210"/>
                  </a:cubicBezTo>
                  <a:cubicBezTo>
                    <a:pt x="292" y="1218"/>
                    <a:pt x="537" y="1139"/>
                    <a:pt x="537" y="1139"/>
                  </a:cubicBezTo>
                  <a:cubicBezTo>
                    <a:pt x="521" y="1139"/>
                    <a:pt x="521" y="1107"/>
                    <a:pt x="506" y="1067"/>
                  </a:cubicBezTo>
                  <a:cubicBezTo>
                    <a:pt x="490" y="1036"/>
                    <a:pt x="521" y="1012"/>
                    <a:pt x="521" y="973"/>
                  </a:cubicBezTo>
                  <a:cubicBezTo>
                    <a:pt x="529" y="941"/>
                    <a:pt x="529" y="917"/>
                    <a:pt x="498" y="838"/>
                  </a:cubicBezTo>
                  <a:cubicBezTo>
                    <a:pt x="466" y="751"/>
                    <a:pt x="506" y="625"/>
                    <a:pt x="521" y="585"/>
                  </a:cubicBezTo>
                  <a:cubicBezTo>
                    <a:pt x="537" y="538"/>
                    <a:pt x="616" y="482"/>
                    <a:pt x="521" y="443"/>
                  </a:cubicBezTo>
                  <a:cubicBezTo>
                    <a:pt x="419" y="403"/>
                    <a:pt x="608" y="269"/>
                    <a:pt x="632" y="253"/>
                  </a:cubicBezTo>
                  <a:cubicBezTo>
                    <a:pt x="648" y="229"/>
                    <a:pt x="616" y="198"/>
                    <a:pt x="585" y="174"/>
                  </a:cubicBezTo>
                  <a:cubicBezTo>
                    <a:pt x="561" y="143"/>
                    <a:pt x="601" y="71"/>
                    <a:pt x="601" y="48"/>
                  </a:cubicBezTo>
                  <a:cubicBezTo>
                    <a:pt x="601" y="24"/>
                    <a:pt x="601" y="0"/>
                    <a:pt x="601" y="0"/>
                  </a:cubicBezTo>
                  <a:cubicBezTo>
                    <a:pt x="593" y="24"/>
                    <a:pt x="292" y="103"/>
                    <a:pt x="0" y="174"/>
                  </a:cubicBezTo>
                  <a:cubicBezTo>
                    <a:pt x="0" y="198"/>
                    <a:pt x="8" y="253"/>
                    <a:pt x="15" y="269"/>
                  </a:cubicBezTo>
                </a:path>
              </a:pathLst>
            </a:custGeom>
            <a:grpFill/>
            <a:ln>
              <a:solidFill>
                <a:schemeClr val="bg1"/>
              </a:solidFill>
            </a:ln>
            <a:effectLst/>
          </p:spPr>
          <p:txBody>
            <a:bodyPr wrap="none" anchor="ctr"/>
            <a:lstStyle/>
            <a:p>
              <a:endParaRPr lang="en-US" sz="900"/>
            </a:p>
          </p:txBody>
        </p:sp>
        <p:sp>
          <p:nvSpPr>
            <p:cNvPr id="92" name="Freeform 760"/>
            <p:cNvSpPr>
              <a:spLocks noChangeArrowheads="1"/>
            </p:cNvSpPr>
            <p:nvPr/>
          </p:nvSpPr>
          <p:spPr bwMode="auto">
            <a:xfrm>
              <a:off x="16309600" y="4064743"/>
              <a:ext cx="340939" cy="654044"/>
            </a:xfrm>
            <a:custGeom>
              <a:avLst/>
              <a:gdLst>
                <a:gd name="T0" fmla="*/ 292 w 649"/>
                <a:gd name="T1" fmla="*/ 1242 h 1243"/>
                <a:gd name="T2" fmla="*/ 253 w 649"/>
                <a:gd name="T3" fmla="*/ 1091 h 1243"/>
                <a:gd name="T4" fmla="*/ 190 w 649"/>
                <a:gd name="T5" fmla="*/ 862 h 1243"/>
                <a:gd name="T6" fmla="*/ 174 w 649"/>
                <a:gd name="T7" fmla="*/ 854 h 1243"/>
                <a:gd name="T8" fmla="*/ 150 w 649"/>
                <a:gd name="T9" fmla="*/ 862 h 1243"/>
                <a:gd name="T10" fmla="*/ 95 w 649"/>
                <a:gd name="T11" fmla="*/ 641 h 1243"/>
                <a:gd name="T12" fmla="*/ 95 w 649"/>
                <a:gd name="T13" fmla="*/ 554 h 1243"/>
                <a:gd name="T14" fmla="*/ 47 w 649"/>
                <a:gd name="T15" fmla="*/ 427 h 1243"/>
                <a:gd name="T16" fmla="*/ 15 w 649"/>
                <a:gd name="T17" fmla="*/ 340 h 1243"/>
                <a:gd name="T18" fmla="*/ 0 w 649"/>
                <a:gd name="T19" fmla="*/ 198 h 1243"/>
                <a:gd name="T20" fmla="*/ 0 w 649"/>
                <a:gd name="T21" fmla="*/ 190 h 1243"/>
                <a:gd name="T22" fmla="*/ 593 w 649"/>
                <a:gd name="T23" fmla="*/ 0 h 1243"/>
                <a:gd name="T24" fmla="*/ 608 w 649"/>
                <a:gd name="T25" fmla="*/ 72 h 1243"/>
                <a:gd name="T26" fmla="*/ 593 w 649"/>
                <a:gd name="T27" fmla="*/ 190 h 1243"/>
                <a:gd name="T28" fmla="*/ 632 w 649"/>
                <a:gd name="T29" fmla="*/ 277 h 1243"/>
                <a:gd name="T30" fmla="*/ 498 w 649"/>
                <a:gd name="T31" fmla="*/ 435 h 1243"/>
                <a:gd name="T32" fmla="*/ 569 w 649"/>
                <a:gd name="T33" fmla="*/ 506 h 1243"/>
                <a:gd name="T34" fmla="*/ 521 w 649"/>
                <a:gd name="T35" fmla="*/ 609 h 1243"/>
                <a:gd name="T36" fmla="*/ 506 w 649"/>
                <a:gd name="T37" fmla="*/ 862 h 1243"/>
                <a:gd name="T38" fmla="*/ 529 w 649"/>
                <a:gd name="T39" fmla="*/ 997 h 1243"/>
                <a:gd name="T40" fmla="*/ 506 w 649"/>
                <a:gd name="T41" fmla="*/ 1091 h 1243"/>
                <a:gd name="T42" fmla="*/ 537 w 649"/>
                <a:gd name="T43" fmla="*/ 1163 h 1243"/>
                <a:gd name="T44" fmla="*/ 537 w 649"/>
                <a:gd name="T45" fmla="*/ 1170 h 1243"/>
                <a:gd name="T46" fmla="*/ 181 w 649"/>
                <a:gd name="T47" fmla="*/ 846 h 1243"/>
                <a:gd name="T48" fmla="*/ 197 w 649"/>
                <a:gd name="T49" fmla="*/ 854 h 1243"/>
                <a:gd name="T50" fmla="*/ 261 w 649"/>
                <a:gd name="T51" fmla="*/ 1091 h 1243"/>
                <a:gd name="T52" fmla="*/ 529 w 649"/>
                <a:gd name="T53" fmla="*/ 1163 h 1243"/>
                <a:gd name="T54" fmla="*/ 506 w 649"/>
                <a:gd name="T55" fmla="*/ 1091 h 1243"/>
                <a:gd name="T56" fmla="*/ 521 w 649"/>
                <a:gd name="T57" fmla="*/ 997 h 1243"/>
                <a:gd name="T58" fmla="*/ 498 w 649"/>
                <a:gd name="T59" fmla="*/ 862 h 1243"/>
                <a:gd name="T60" fmla="*/ 521 w 649"/>
                <a:gd name="T61" fmla="*/ 601 h 1243"/>
                <a:gd name="T62" fmla="*/ 561 w 649"/>
                <a:gd name="T63" fmla="*/ 506 h 1243"/>
                <a:gd name="T64" fmla="*/ 490 w 649"/>
                <a:gd name="T65" fmla="*/ 435 h 1243"/>
                <a:gd name="T66" fmla="*/ 624 w 649"/>
                <a:gd name="T67" fmla="*/ 269 h 1243"/>
                <a:gd name="T68" fmla="*/ 585 w 649"/>
                <a:gd name="T69" fmla="*/ 198 h 1243"/>
                <a:gd name="T70" fmla="*/ 601 w 649"/>
                <a:gd name="T71" fmla="*/ 72 h 1243"/>
                <a:gd name="T72" fmla="*/ 8 w 649"/>
                <a:gd name="T73" fmla="*/ 198 h 1243"/>
                <a:gd name="T74" fmla="*/ 23 w 649"/>
                <a:gd name="T75" fmla="*/ 340 h 1243"/>
                <a:gd name="T76" fmla="*/ 55 w 649"/>
                <a:gd name="T77" fmla="*/ 420 h 1243"/>
                <a:gd name="T78" fmla="*/ 102 w 649"/>
                <a:gd name="T79" fmla="*/ 546 h 1243"/>
                <a:gd name="T80" fmla="*/ 95 w 649"/>
                <a:gd name="T81" fmla="*/ 641 h 1243"/>
                <a:gd name="T82" fmla="*/ 150 w 649"/>
                <a:gd name="T83" fmla="*/ 854 h 1243"/>
                <a:gd name="T84" fmla="*/ 174 w 649"/>
                <a:gd name="T85" fmla="*/ 846 h 1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49" h="1243">
                  <a:moveTo>
                    <a:pt x="292" y="1242"/>
                  </a:moveTo>
                  <a:lnTo>
                    <a:pt x="292" y="1242"/>
                  </a:lnTo>
                  <a:cubicBezTo>
                    <a:pt x="292" y="1242"/>
                    <a:pt x="284" y="1242"/>
                    <a:pt x="284" y="1234"/>
                  </a:cubicBezTo>
                  <a:cubicBezTo>
                    <a:pt x="284" y="1234"/>
                    <a:pt x="276" y="1186"/>
                    <a:pt x="253" y="1091"/>
                  </a:cubicBezTo>
                  <a:cubicBezTo>
                    <a:pt x="245" y="1060"/>
                    <a:pt x="237" y="1028"/>
                    <a:pt x="237" y="1012"/>
                  </a:cubicBezTo>
                  <a:cubicBezTo>
                    <a:pt x="213" y="933"/>
                    <a:pt x="197" y="886"/>
                    <a:pt x="190" y="862"/>
                  </a:cubicBezTo>
                  <a:cubicBezTo>
                    <a:pt x="181" y="854"/>
                    <a:pt x="181" y="854"/>
                    <a:pt x="181" y="854"/>
                  </a:cubicBezTo>
                  <a:cubicBezTo>
                    <a:pt x="181" y="854"/>
                    <a:pt x="181" y="854"/>
                    <a:pt x="174" y="854"/>
                  </a:cubicBezTo>
                  <a:cubicBezTo>
                    <a:pt x="174" y="862"/>
                    <a:pt x="166" y="862"/>
                    <a:pt x="158" y="862"/>
                  </a:cubicBezTo>
                  <a:cubicBezTo>
                    <a:pt x="150" y="862"/>
                    <a:pt x="150" y="862"/>
                    <a:pt x="150" y="862"/>
                  </a:cubicBezTo>
                  <a:cubicBezTo>
                    <a:pt x="126" y="854"/>
                    <a:pt x="118" y="799"/>
                    <a:pt x="118" y="767"/>
                  </a:cubicBezTo>
                  <a:cubicBezTo>
                    <a:pt x="118" y="744"/>
                    <a:pt x="102" y="673"/>
                    <a:pt x="95" y="641"/>
                  </a:cubicBezTo>
                  <a:cubicBezTo>
                    <a:pt x="87" y="617"/>
                    <a:pt x="87" y="601"/>
                    <a:pt x="95" y="577"/>
                  </a:cubicBezTo>
                  <a:cubicBezTo>
                    <a:pt x="95" y="570"/>
                    <a:pt x="95" y="562"/>
                    <a:pt x="95" y="554"/>
                  </a:cubicBezTo>
                  <a:cubicBezTo>
                    <a:pt x="95" y="522"/>
                    <a:pt x="79" y="467"/>
                    <a:pt x="63" y="443"/>
                  </a:cubicBezTo>
                  <a:cubicBezTo>
                    <a:pt x="63" y="435"/>
                    <a:pt x="55" y="427"/>
                    <a:pt x="47" y="427"/>
                  </a:cubicBezTo>
                  <a:cubicBezTo>
                    <a:pt x="39" y="420"/>
                    <a:pt x="31" y="411"/>
                    <a:pt x="23" y="388"/>
                  </a:cubicBezTo>
                  <a:cubicBezTo>
                    <a:pt x="15" y="372"/>
                    <a:pt x="15" y="356"/>
                    <a:pt x="15" y="340"/>
                  </a:cubicBezTo>
                  <a:cubicBezTo>
                    <a:pt x="15" y="317"/>
                    <a:pt x="15" y="301"/>
                    <a:pt x="8" y="293"/>
                  </a:cubicBezTo>
                  <a:cubicBezTo>
                    <a:pt x="0" y="277"/>
                    <a:pt x="0" y="238"/>
                    <a:pt x="0" y="198"/>
                  </a:cubicBezTo>
                  <a:cubicBezTo>
                    <a:pt x="0" y="190"/>
                    <a:pt x="0" y="190"/>
                    <a:pt x="0" y="190"/>
                  </a:cubicBezTo>
                  <a:lnTo>
                    <a:pt x="0" y="190"/>
                  </a:lnTo>
                  <a:cubicBezTo>
                    <a:pt x="545" y="64"/>
                    <a:pt x="593" y="24"/>
                    <a:pt x="593" y="24"/>
                  </a:cubicBezTo>
                  <a:cubicBezTo>
                    <a:pt x="593" y="0"/>
                    <a:pt x="593" y="0"/>
                    <a:pt x="593" y="0"/>
                  </a:cubicBezTo>
                  <a:cubicBezTo>
                    <a:pt x="601" y="24"/>
                    <a:pt x="601" y="24"/>
                    <a:pt x="601" y="24"/>
                  </a:cubicBezTo>
                  <a:cubicBezTo>
                    <a:pt x="601" y="24"/>
                    <a:pt x="608" y="48"/>
                    <a:pt x="608" y="72"/>
                  </a:cubicBezTo>
                  <a:cubicBezTo>
                    <a:pt x="608" y="80"/>
                    <a:pt x="601" y="87"/>
                    <a:pt x="601" y="103"/>
                  </a:cubicBezTo>
                  <a:cubicBezTo>
                    <a:pt x="585" y="127"/>
                    <a:pt x="569" y="174"/>
                    <a:pt x="593" y="190"/>
                  </a:cubicBezTo>
                  <a:cubicBezTo>
                    <a:pt x="593" y="198"/>
                    <a:pt x="601" y="198"/>
                    <a:pt x="601" y="206"/>
                  </a:cubicBezTo>
                  <a:cubicBezTo>
                    <a:pt x="624" y="230"/>
                    <a:pt x="648" y="253"/>
                    <a:pt x="632" y="277"/>
                  </a:cubicBezTo>
                  <a:cubicBezTo>
                    <a:pt x="632" y="285"/>
                    <a:pt x="624" y="285"/>
                    <a:pt x="608" y="301"/>
                  </a:cubicBezTo>
                  <a:cubicBezTo>
                    <a:pt x="569" y="333"/>
                    <a:pt x="490" y="396"/>
                    <a:pt x="498" y="435"/>
                  </a:cubicBezTo>
                  <a:cubicBezTo>
                    <a:pt x="498" y="443"/>
                    <a:pt x="506" y="459"/>
                    <a:pt x="521" y="459"/>
                  </a:cubicBezTo>
                  <a:cubicBezTo>
                    <a:pt x="545" y="475"/>
                    <a:pt x="561" y="491"/>
                    <a:pt x="569" y="506"/>
                  </a:cubicBezTo>
                  <a:cubicBezTo>
                    <a:pt x="577" y="530"/>
                    <a:pt x="561" y="546"/>
                    <a:pt x="545" y="570"/>
                  </a:cubicBezTo>
                  <a:cubicBezTo>
                    <a:pt x="537" y="586"/>
                    <a:pt x="529" y="593"/>
                    <a:pt x="521" y="609"/>
                  </a:cubicBezTo>
                  <a:lnTo>
                    <a:pt x="521" y="609"/>
                  </a:lnTo>
                  <a:cubicBezTo>
                    <a:pt x="514" y="657"/>
                    <a:pt x="474" y="783"/>
                    <a:pt x="506" y="862"/>
                  </a:cubicBezTo>
                  <a:cubicBezTo>
                    <a:pt x="529" y="941"/>
                    <a:pt x="529" y="965"/>
                    <a:pt x="529" y="997"/>
                  </a:cubicBezTo>
                  <a:lnTo>
                    <a:pt x="529" y="997"/>
                  </a:lnTo>
                  <a:cubicBezTo>
                    <a:pt x="521" y="1012"/>
                    <a:pt x="521" y="1028"/>
                    <a:pt x="514" y="1036"/>
                  </a:cubicBezTo>
                  <a:cubicBezTo>
                    <a:pt x="506" y="1052"/>
                    <a:pt x="498" y="1068"/>
                    <a:pt x="506" y="1091"/>
                  </a:cubicBezTo>
                  <a:cubicBezTo>
                    <a:pt x="514" y="1099"/>
                    <a:pt x="514" y="1115"/>
                    <a:pt x="521" y="1123"/>
                  </a:cubicBezTo>
                  <a:cubicBezTo>
                    <a:pt x="529" y="1147"/>
                    <a:pt x="529" y="1163"/>
                    <a:pt x="537" y="1163"/>
                  </a:cubicBezTo>
                  <a:cubicBezTo>
                    <a:pt x="553" y="1163"/>
                    <a:pt x="553" y="1163"/>
                    <a:pt x="553" y="1163"/>
                  </a:cubicBezTo>
                  <a:cubicBezTo>
                    <a:pt x="537" y="1170"/>
                    <a:pt x="537" y="1170"/>
                    <a:pt x="537" y="1170"/>
                  </a:cubicBezTo>
                  <a:cubicBezTo>
                    <a:pt x="529" y="1170"/>
                    <a:pt x="316" y="1242"/>
                    <a:pt x="292" y="1242"/>
                  </a:cubicBezTo>
                  <a:close/>
                  <a:moveTo>
                    <a:pt x="181" y="846"/>
                  </a:moveTo>
                  <a:lnTo>
                    <a:pt x="181" y="846"/>
                  </a:lnTo>
                  <a:cubicBezTo>
                    <a:pt x="190" y="846"/>
                    <a:pt x="190" y="846"/>
                    <a:pt x="197" y="854"/>
                  </a:cubicBezTo>
                  <a:cubicBezTo>
                    <a:pt x="213" y="886"/>
                    <a:pt x="229" y="957"/>
                    <a:pt x="237" y="1012"/>
                  </a:cubicBezTo>
                  <a:cubicBezTo>
                    <a:pt x="245" y="1028"/>
                    <a:pt x="253" y="1060"/>
                    <a:pt x="261" y="1091"/>
                  </a:cubicBezTo>
                  <a:cubicBezTo>
                    <a:pt x="268" y="1147"/>
                    <a:pt x="284" y="1218"/>
                    <a:pt x="292" y="1234"/>
                  </a:cubicBezTo>
                  <a:cubicBezTo>
                    <a:pt x="308" y="1234"/>
                    <a:pt x="450" y="1186"/>
                    <a:pt x="529" y="1163"/>
                  </a:cubicBezTo>
                  <a:cubicBezTo>
                    <a:pt x="521" y="1155"/>
                    <a:pt x="521" y="1147"/>
                    <a:pt x="514" y="1123"/>
                  </a:cubicBezTo>
                  <a:cubicBezTo>
                    <a:pt x="514" y="1115"/>
                    <a:pt x="506" y="1107"/>
                    <a:pt x="506" y="1091"/>
                  </a:cubicBezTo>
                  <a:cubicBezTo>
                    <a:pt x="490" y="1068"/>
                    <a:pt x="498" y="1052"/>
                    <a:pt x="506" y="1036"/>
                  </a:cubicBezTo>
                  <a:cubicBezTo>
                    <a:pt x="514" y="1020"/>
                    <a:pt x="521" y="1012"/>
                    <a:pt x="521" y="997"/>
                  </a:cubicBezTo>
                  <a:lnTo>
                    <a:pt x="521" y="997"/>
                  </a:lnTo>
                  <a:cubicBezTo>
                    <a:pt x="521" y="965"/>
                    <a:pt x="529" y="941"/>
                    <a:pt x="498" y="862"/>
                  </a:cubicBezTo>
                  <a:cubicBezTo>
                    <a:pt x="466" y="783"/>
                    <a:pt x="506" y="657"/>
                    <a:pt x="514" y="609"/>
                  </a:cubicBezTo>
                  <a:cubicBezTo>
                    <a:pt x="521" y="601"/>
                    <a:pt x="521" y="601"/>
                    <a:pt x="521" y="601"/>
                  </a:cubicBezTo>
                  <a:cubicBezTo>
                    <a:pt x="521" y="593"/>
                    <a:pt x="529" y="577"/>
                    <a:pt x="537" y="570"/>
                  </a:cubicBezTo>
                  <a:cubicBezTo>
                    <a:pt x="553" y="546"/>
                    <a:pt x="569" y="522"/>
                    <a:pt x="561" y="506"/>
                  </a:cubicBezTo>
                  <a:cubicBezTo>
                    <a:pt x="561" y="491"/>
                    <a:pt x="545" y="483"/>
                    <a:pt x="521" y="467"/>
                  </a:cubicBezTo>
                  <a:cubicBezTo>
                    <a:pt x="498" y="459"/>
                    <a:pt x="490" y="451"/>
                    <a:pt x="490" y="435"/>
                  </a:cubicBezTo>
                  <a:cubicBezTo>
                    <a:pt x="482" y="396"/>
                    <a:pt x="561" y="325"/>
                    <a:pt x="601" y="293"/>
                  </a:cubicBezTo>
                  <a:cubicBezTo>
                    <a:pt x="616" y="285"/>
                    <a:pt x="624" y="277"/>
                    <a:pt x="624" y="269"/>
                  </a:cubicBezTo>
                  <a:cubicBezTo>
                    <a:pt x="640" y="253"/>
                    <a:pt x="624" y="238"/>
                    <a:pt x="601" y="214"/>
                  </a:cubicBezTo>
                  <a:cubicBezTo>
                    <a:pt x="593" y="206"/>
                    <a:pt x="585" y="198"/>
                    <a:pt x="585" y="198"/>
                  </a:cubicBezTo>
                  <a:cubicBezTo>
                    <a:pt x="561" y="174"/>
                    <a:pt x="577" y="127"/>
                    <a:pt x="593" y="95"/>
                  </a:cubicBezTo>
                  <a:cubicBezTo>
                    <a:pt x="593" y="87"/>
                    <a:pt x="601" y="72"/>
                    <a:pt x="601" y="72"/>
                  </a:cubicBezTo>
                  <a:cubicBezTo>
                    <a:pt x="601" y="56"/>
                    <a:pt x="601" y="40"/>
                    <a:pt x="593" y="32"/>
                  </a:cubicBezTo>
                  <a:cubicBezTo>
                    <a:pt x="577" y="48"/>
                    <a:pt x="474" y="87"/>
                    <a:pt x="8" y="198"/>
                  </a:cubicBezTo>
                  <a:cubicBezTo>
                    <a:pt x="8" y="246"/>
                    <a:pt x="8" y="277"/>
                    <a:pt x="15" y="293"/>
                  </a:cubicBezTo>
                  <a:cubicBezTo>
                    <a:pt x="23" y="301"/>
                    <a:pt x="23" y="317"/>
                    <a:pt x="23" y="340"/>
                  </a:cubicBezTo>
                  <a:cubicBezTo>
                    <a:pt x="23" y="356"/>
                    <a:pt x="23" y="372"/>
                    <a:pt x="31" y="380"/>
                  </a:cubicBezTo>
                  <a:cubicBezTo>
                    <a:pt x="31" y="404"/>
                    <a:pt x="47" y="411"/>
                    <a:pt x="55" y="420"/>
                  </a:cubicBezTo>
                  <a:cubicBezTo>
                    <a:pt x="55" y="427"/>
                    <a:pt x="63" y="435"/>
                    <a:pt x="71" y="443"/>
                  </a:cubicBezTo>
                  <a:cubicBezTo>
                    <a:pt x="87" y="459"/>
                    <a:pt x="102" y="522"/>
                    <a:pt x="102" y="546"/>
                  </a:cubicBezTo>
                  <a:cubicBezTo>
                    <a:pt x="102" y="562"/>
                    <a:pt x="102" y="570"/>
                    <a:pt x="95" y="586"/>
                  </a:cubicBezTo>
                  <a:cubicBezTo>
                    <a:pt x="95" y="601"/>
                    <a:pt x="87" y="617"/>
                    <a:pt x="95" y="641"/>
                  </a:cubicBezTo>
                  <a:cubicBezTo>
                    <a:pt x="110" y="673"/>
                    <a:pt x="126" y="736"/>
                    <a:pt x="126" y="767"/>
                  </a:cubicBezTo>
                  <a:cubicBezTo>
                    <a:pt x="126" y="807"/>
                    <a:pt x="134" y="854"/>
                    <a:pt x="150" y="854"/>
                  </a:cubicBezTo>
                  <a:lnTo>
                    <a:pt x="158" y="854"/>
                  </a:lnTo>
                  <a:cubicBezTo>
                    <a:pt x="166" y="854"/>
                    <a:pt x="166" y="854"/>
                    <a:pt x="174" y="846"/>
                  </a:cubicBezTo>
                  <a:cubicBezTo>
                    <a:pt x="174" y="846"/>
                    <a:pt x="174" y="846"/>
                    <a:pt x="181" y="846"/>
                  </a:cubicBezTo>
                  <a:close/>
                </a:path>
              </a:pathLst>
            </a:custGeom>
            <a:grpFill/>
            <a:ln>
              <a:solidFill>
                <a:schemeClr val="bg1"/>
              </a:solidFill>
            </a:ln>
            <a:effectLst/>
          </p:spPr>
          <p:txBody>
            <a:bodyPr wrap="none" anchor="ctr"/>
            <a:lstStyle/>
            <a:p>
              <a:endParaRPr lang="en-US" sz="900"/>
            </a:p>
          </p:txBody>
        </p:sp>
        <p:sp>
          <p:nvSpPr>
            <p:cNvPr id="93" name="Freeform 761"/>
            <p:cNvSpPr>
              <a:spLocks noChangeArrowheads="1"/>
            </p:cNvSpPr>
            <p:nvPr/>
          </p:nvSpPr>
          <p:spPr bwMode="auto">
            <a:xfrm>
              <a:off x="16458035" y="4554116"/>
              <a:ext cx="674919" cy="361812"/>
            </a:xfrm>
            <a:custGeom>
              <a:avLst/>
              <a:gdLst>
                <a:gd name="T0" fmla="*/ 1241 w 1282"/>
                <a:gd name="T1" fmla="*/ 404 h 689"/>
                <a:gd name="T2" fmla="*/ 1241 w 1282"/>
                <a:gd name="T3" fmla="*/ 404 h 689"/>
                <a:gd name="T4" fmla="*/ 1186 w 1282"/>
                <a:gd name="T5" fmla="*/ 324 h 689"/>
                <a:gd name="T6" fmla="*/ 1107 w 1282"/>
                <a:gd name="T7" fmla="*/ 309 h 689"/>
                <a:gd name="T8" fmla="*/ 1139 w 1282"/>
                <a:gd name="T9" fmla="*/ 340 h 689"/>
                <a:gd name="T10" fmla="*/ 1170 w 1282"/>
                <a:gd name="T11" fmla="*/ 364 h 689"/>
                <a:gd name="T12" fmla="*/ 1194 w 1282"/>
                <a:gd name="T13" fmla="*/ 388 h 689"/>
                <a:gd name="T14" fmla="*/ 1218 w 1282"/>
                <a:gd name="T15" fmla="*/ 427 h 689"/>
                <a:gd name="T16" fmla="*/ 1170 w 1282"/>
                <a:gd name="T17" fmla="*/ 451 h 689"/>
                <a:gd name="T18" fmla="*/ 1131 w 1282"/>
                <a:gd name="T19" fmla="*/ 482 h 689"/>
                <a:gd name="T20" fmla="*/ 1076 w 1282"/>
                <a:gd name="T21" fmla="*/ 475 h 689"/>
                <a:gd name="T22" fmla="*/ 1044 w 1282"/>
                <a:gd name="T23" fmla="*/ 467 h 689"/>
                <a:gd name="T24" fmla="*/ 1004 w 1282"/>
                <a:gd name="T25" fmla="*/ 419 h 689"/>
                <a:gd name="T26" fmla="*/ 965 w 1282"/>
                <a:gd name="T27" fmla="*/ 404 h 689"/>
                <a:gd name="T28" fmla="*/ 981 w 1282"/>
                <a:gd name="T29" fmla="*/ 356 h 689"/>
                <a:gd name="T30" fmla="*/ 854 w 1282"/>
                <a:gd name="T31" fmla="*/ 293 h 689"/>
                <a:gd name="T32" fmla="*/ 830 w 1282"/>
                <a:gd name="T33" fmla="*/ 253 h 689"/>
                <a:gd name="T34" fmla="*/ 862 w 1282"/>
                <a:gd name="T35" fmla="*/ 158 h 689"/>
                <a:gd name="T36" fmla="*/ 909 w 1282"/>
                <a:gd name="T37" fmla="*/ 119 h 689"/>
                <a:gd name="T38" fmla="*/ 886 w 1282"/>
                <a:gd name="T39" fmla="*/ 87 h 689"/>
                <a:gd name="T40" fmla="*/ 823 w 1282"/>
                <a:gd name="T41" fmla="*/ 79 h 689"/>
                <a:gd name="T42" fmla="*/ 783 w 1282"/>
                <a:gd name="T43" fmla="*/ 16 h 689"/>
                <a:gd name="T44" fmla="*/ 775 w 1282"/>
                <a:gd name="T45" fmla="*/ 8 h 689"/>
                <a:gd name="T46" fmla="*/ 775 w 1282"/>
                <a:gd name="T47" fmla="*/ 0 h 689"/>
                <a:gd name="T48" fmla="*/ 664 w 1282"/>
                <a:gd name="T49" fmla="*/ 127 h 689"/>
                <a:gd name="T50" fmla="*/ 593 w 1282"/>
                <a:gd name="T51" fmla="*/ 166 h 689"/>
                <a:gd name="T52" fmla="*/ 253 w 1282"/>
                <a:gd name="T53" fmla="*/ 230 h 689"/>
                <a:gd name="T54" fmla="*/ 0 w 1282"/>
                <a:gd name="T55" fmla="*/ 301 h 689"/>
                <a:gd name="T56" fmla="*/ 0 w 1282"/>
                <a:gd name="T57" fmla="*/ 625 h 689"/>
                <a:gd name="T58" fmla="*/ 16 w 1282"/>
                <a:gd name="T59" fmla="*/ 633 h 689"/>
                <a:gd name="T60" fmla="*/ 506 w 1282"/>
                <a:gd name="T61" fmla="*/ 506 h 689"/>
                <a:gd name="T62" fmla="*/ 585 w 1282"/>
                <a:gd name="T63" fmla="*/ 506 h 689"/>
                <a:gd name="T64" fmla="*/ 704 w 1282"/>
                <a:gd name="T65" fmla="*/ 475 h 689"/>
                <a:gd name="T66" fmla="*/ 759 w 1282"/>
                <a:gd name="T67" fmla="*/ 546 h 689"/>
                <a:gd name="T68" fmla="*/ 775 w 1282"/>
                <a:gd name="T69" fmla="*/ 554 h 689"/>
                <a:gd name="T70" fmla="*/ 838 w 1282"/>
                <a:gd name="T71" fmla="*/ 609 h 689"/>
                <a:gd name="T72" fmla="*/ 846 w 1282"/>
                <a:gd name="T73" fmla="*/ 672 h 689"/>
                <a:gd name="T74" fmla="*/ 925 w 1282"/>
                <a:gd name="T75" fmla="*/ 641 h 689"/>
                <a:gd name="T76" fmla="*/ 981 w 1282"/>
                <a:gd name="T77" fmla="*/ 546 h 689"/>
                <a:gd name="T78" fmla="*/ 1028 w 1282"/>
                <a:gd name="T79" fmla="*/ 585 h 689"/>
                <a:gd name="T80" fmla="*/ 1083 w 1282"/>
                <a:gd name="T81" fmla="*/ 593 h 689"/>
                <a:gd name="T82" fmla="*/ 1131 w 1282"/>
                <a:gd name="T83" fmla="*/ 530 h 689"/>
                <a:gd name="T84" fmla="*/ 1154 w 1282"/>
                <a:gd name="T85" fmla="*/ 530 h 689"/>
                <a:gd name="T86" fmla="*/ 1194 w 1282"/>
                <a:gd name="T87" fmla="*/ 498 h 689"/>
                <a:gd name="T88" fmla="*/ 1234 w 1282"/>
                <a:gd name="T89" fmla="*/ 498 h 689"/>
                <a:gd name="T90" fmla="*/ 1257 w 1282"/>
                <a:gd name="T91" fmla="*/ 475 h 689"/>
                <a:gd name="T92" fmla="*/ 1265 w 1282"/>
                <a:gd name="T93" fmla="*/ 554 h 689"/>
                <a:gd name="T94" fmla="*/ 1273 w 1282"/>
                <a:gd name="T95" fmla="*/ 530 h 689"/>
                <a:gd name="T96" fmla="*/ 1241 w 1282"/>
                <a:gd name="T97" fmla="*/ 404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2" h="689">
                  <a:moveTo>
                    <a:pt x="1241" y="404"/>
                  </a:moveTo>
                  <a:lnTo>
                    <a:pt x="1241" y="404"/>
                  </a:lnTo>
                  <a:cubicBezTo>
                    <a:pt x="1210" y="348"/>
                    <a:pt x="1218" y="332"/>
                    <a:pt x="1186" y="324"/>
                  </a:cubicBezTo>
                  <a:cubicBezTo>
                    <a:pt x="1154" y="317"/>
                    <a:pt x="1107" y="285"/>
                    <a:pt x="1107" y="309"/>
                  </a:cubicBezTo>
                  <a:cubicBezTo>
                    <a:pt x="1107" y="332"/>
                    <a:pt x="1115" y="332"/>
                    <a:pt x="1139" y="340"/>
                  </a:cubicBezTo>
                  <a:cubicBezTo>
                    <a:pt x="1154" y="340"/>
                    <a:pt x="1170" y="340"/>
                    <a:pt x="1170" y="364"/>
                  </a:cubicBezTo>
                  <a:cubicBezTo>
                    <a:pt x="1162" y="388"/>
                    <a:pt x="1178" y="388"/>
                    <a:pt x="1194" y="388"/>
                  </a:cubicBezTo>
                  <a:cubicBezTo>
                    <a:pt x="1210" y="388"/>
                    <a:pt x="1234" y="404"/>
                    <a:pt x="1218" y="427"/>
                  </a:cubicBezTo>
                  <a:cubicBezTo>
                    <a:pt x="1210" y="443"/>
                    <a:pt x="1178" y="435"/>
                    <a:pt x="1170" y="451"/>
                  </a:cubicBezTo>
                  <a:cubicBezTo>
                    <a:pt x="1162" y="475"/>
                    <a:pt x="1154" y="490"/>
                    <a:pt x="1131" y="482"/>
                  </a:cubicBezTo>
                  <a:cubicBezTo>
                    <a:pt x="1115" y="482"/>
                    <a:pt x="1083" y="467"/>
                    <a:pt x="1076" y="475"/>
                  </a:cubicBezTo>
                  <a:cubicBezTo>
                    <a:pt x="1060" y="490"/>
                    <a:pt x="1067" y="498"/>
                    <a:pt x="1044" y="467"/>
                  </a:cubicBezTo>
                  <a:cubicBezTo>
                    <a:pt x="1020" y="427"/>
                    <a:pt x="1028" y="419"/>
                    <a:pt x="1004" y="419"/>
                  </a:cubicBezTo>
                  <a:cubicBezTo>
                    <a:pt x="973" y="411"/>
                    <a:pt x="941" y="419"/>
                    <a:pt x="965" y="404"/>
                  </a:cubicBezTo>
                  <a:cubicBezTo>
                    <a:pt x="981" y="380"/>
                    <a:pt x="996" y="380"/>
                    <a:pt x="981" y="356"/>
                  </a:cubicBezTo>
                  <a:cubicBezTo>
                    <a:pt x="957" y="340"/>
                    <a:pt x="894" y="301"/>
                    <a:pt x="854" y="293"/>
                  </a:cubicBezTo>
                  <a:cubicBezTo>
                    <a:pt x="814" y="285"/>
                    <a:pt x="814" y="285"/>
                    <a:pt x="830" y="253"/>
                  </a:cubicBezTo>
                  <a:cubicBezTo>
                    <a:pt x="846" y="222"/>
                    <a:pt x="830" y="166"/>
                    <a:pt x="862" y="158"/>
                  </a:cubicBezTo>
                  <a:cubicBezTo>
                    <a:pt x="894" y="143"/>
                    <a:pt x="909" y="135"/>
                    <a:pt x="909" y="119"/>
                  </a:cubicBezTo>
                  <a:cubicBezTo>
                    <a:pt x="917" y="103"/>
                    <a:pt x="909" y="87"/>
                    <a:pt x="886" y="87"/>
                  </a:cubicBezTo>
                  <a:cubicBezTo>
                    <a:pt x="870" y="95"/>
                    <a:pt x="838" y="119"/>
                    <a:pt x="823" y="79"/>
                  </a:cubicBezTo>
                  <a:cubicBezTo>
                    <a:pt x="814" y="40"/>
                    <a:pt x="799" y="24"/>
                    <a:pt x="783" y="16"/>
                  </a:cubicBezTo>
                  <a:cubicBezTo>
                    <a:pt x="783" y="8"/>
                    <a:pt x="783" y="8"/>
                    <a:pt x="775" y="8"/>
                  </a:cubicBezTo>
                  <a:cubicBezTo>
                    <a:pt x="775" y="8"/>
                    <a:pt x="767" y="8"/>
                    <a:pt x="775" y="0"/>
                  </a:cubicBezTo>
                  <a:cubicBezTo>
                    <a:pt x="775" y="0"/>
                    <a:pt x="680" y="103"/>
                    <a:pt x="664" y="127"/>
                  </a:cubicBezTo>
                  <a:cubicBezTo>
                    <a:pt x="649" y="158"/>
                    <a:pt x="649" y="158"/>
                    <a:pt x="593" y="166"/>
                  </a:cubicBezTo>
                  <a:cubicBezTo>
                    <a:pt x="546" y="166"/>
                    <a:pt x="269" y="237"/>
                    <a:pt x="253" y="230"/>
                  </a:cubicBezTo>
                  <a:cubicBezTo>
                    <a:pt x="253" y="230"/>
                    <a:pt x="8" y="309"/>
                    <a:pt x="0" y="301"/>
                  </a:cubicBezTo>
                  <a:cubicBezTo>
                    <a:pt x="0" y="625"/>
                    <a:pt x="0" y="625"/>
                    <a:pt x="0" y="625"/>
                  </a:cubicBezTo>
                  <a:cubicBezTo>
                    <a:pt x="0" y="625"/>
                    <a:pt x="0" y="641"/>
                    <a:pt x="16" y="633"/>
                  </a:cubicBezTo>
                  <a:cubicBezTo>
                    <a:pt x="32" y="625"/>
                    <a:pt x="475" y="522"/>
                    <a:pt x="506" y="506"/>
                  </a:cubicBezTo>
                  <a:cubicBezTo>
                    <a:pt x="538" y="490"/>
                    <a:pt x="577" y="506"/>
                    <a:pt x="585" y="506"/>
                  </a:cubicBezTo>
                  <a:cubicBezTo>
                    <a:pt x="593" y="514"/>
                    <a:pt x="672" y="467"/>
                    <a:pt x="704" y="475"/>
                  </a:cubicBezTo>
                  <a:cubicBezTo>
                    <a:pt x="720" y="482"/>
                    <a:pt x="743" y="522"/>
                    <a:pt x="759" y="546"/>
                  </a:cubicBezTo>
                  <a:cubicBezTo>
                    <a:pt x="759" y="546"/>
                    <a:pt x="767" y="546"/>
                    <a:pt x="775" y="554"/>
                  </a:cubicBezTo>
                  <a:cubicBezTo>
                    <a:pt x="807" y="593"/>
                    <a:pt x="830" y="562"/>
                    <a:pt x="838" y="609"/>
                  </a:cubicBezTo>
                  <a:cubicBezTo>
                    <a:pt x="846" y="657"/>
                    <a:pt x="814" y="664"/>
                    <a:pt x="846" y="672"/>
                  </a:cubicBezTo>
                  <a:cubicBezTo>
                    <a:pt x="886" y="688"/>
                    <a:pt x="886" y="680"/>
                    <a:pt x="925" y="641"/>
                  </a:cubicBezTo>
                  <a:cubicBezTo>
                    <a:pt x="965" y="593"/>
                    <a:pt x="933" y="554"/>
                    <a:pt x="981" y="546"/>
                  </a:cubicBezTo>
                  <a:cubicBezTo>
                    <a:pt x="1028" y="538"/>
                    <a:pt x="1028" y="562"/>
                    <a:pt x="1028" y="585"/>
                  </a:cubicBezTo>
                  <a:cubicBezTo>
                    <a:pt x="1028" y="609"/>
                    <a:pt x="1067" y="617"/>
                    <a:pt x="1083" y="593"/>
                  </a:cubicBezTo>
                  <a:cubicBezTo>
                    <a:pt x="1091" y="562"/>
                    <a:pt x="1123" y="530"/>
                    <a:pt x="1131" y="530"/>
                  </a:cubicBezTo>
                  <a:cubicBezTo>
                    <a:pt x="1131" y="530"/>
                    <a:pt x="1139" y="562"/>
                    <a:pt x="1154" y="530"/>
                  </a:cubicBezTo>
                  <a:cubicBezTo>
                    <a:pt x="1178" y="498"/>
                    <a:pt x="1162" y="490"/>
                    <a:pt x="1194" y="498"/>
                  </a:cubicBezTo>
                  <a:cubicBezTo>
                    <a:pt x="1226" y="514"/>
                    <a:pt x="1234" y="522"/>
                    <a:pt x="1234" y="498"/>
                  </a:cubicBezTo>
                  <a:cubicBezTo>
                    <a:pt x="1234" y="482"/>
                    <a:pt x="1257" y="451"/>
                    <a:pt x="1257" y="475"/>
                  </a:cubicBezTo>
                  <a:cubicBezTo>
                    <a:pt x="1265" y="506"/>
                    <a:pt x="1249" y="530"/>
                    <a:pt x="1265" y="554"/>
                  </a:cubicBezTo>
                  <a:cubicBezTo>
                    <a:pt x="1273" y="570"/>
                    <a:pt x="1265" y="562"/>
                    <a:pt x="1273" y="530"/>
                  </a:cubicBezTo>
                  <a:cubicBezTo>
                    <a:pt x="1281" y="506"/>
                    <a:pt x="1273" y="451"/>
                    <a:pt x="1241" y="404"/>
                  </a:cubicBezTo>
                </a:path>
              </a:pathLst>
            </a:custGeom>
            <a:grpFill/>
            <a:ln>
              <a:solidFill>
                <a:schemeClr val="bg1"/>
              </a:solidFill>
            </a:ln>
            <a:effectLst/>
          </p:spPr>
          <p:txBody>
            <a:bodyPr wrap="none" anchor="ctr"/>
            <a:lstStyle/>
            <a:p>
              <a:endParaRPr lang="en-US" sz="900"/>
            </a:p>
          </p:txBody>
        </p:sp>
        <p:sp>
          <p:nvSpPr>
            <p:cNvPr id="94" name="Freeform 762"/>
            <p:cNvSpPr>
              <a:spLocks noChangeArrowheads="1"/>
            </p:cNvSpPr>
            <p:nvPr/>
          </p:nvSpPr>
          <p:spPr bwMode="auto">
            <a:xfrm>
              <a:off x="16453397" y="4554116"/>
              <a:ext cx="679557" cy="361812"/>
            </a:xfrm>
            <a:custGeom>
              <a:avLst/>
              <a:gdLst>
                <a:gd name="T0" fmla="*/ 838 w 1290"/>
                <a:gd name="T1" fmla="*/ 664 h 689"/>
                <a:gd name="T2" fmla="*/ 783 w 1290"/>
                <a:gd name="T3" fmla="*/ 562 h 689"/>
                <a:gd name="T4" fmla="*/ 712 w 1290"/>
                <a:gd name="T5" fmla="*/ 482 h 689"/>
                <a:gd name="T6" fmla="*/ 514 w 1290"/>
                <a:gd name="T7" fmla="*/ 514 h 689"/>
                <a:gd name="T8" fmla="*/ 0 w 1290"/>
                <a:gd name="T9" fmla="*/ 625 h 689"/>
                <a:gd name="T10" fmla="*/ 261 w 1290"/>
                <a:gd name="T11" fmla="*/ 230 h 689"/>
                <a:gd name="T12" fmla="*/ 609 w 1290"/>
                <a:gd name="T13" fmla="*/ 158 h 689"/>
                <a:gd name="T14" fmla="*/ 783 w 1290"/>
                <a:gd name="T15" fmla="*/ 0 h 689"/>
                <a:gd name="T16" fmla="*/ 799 w 1290"/>
                <a:gd name="T17" fmla="*/ 8 h 689"/>
                <a:gd name="T18" fmla="*/ 878 w 1290"/>
                <a:gd name="T19" fmla="*/ 95 h 689"/>
                <a:gd name="T20" fmla="*/ 870 w 1290"/>
                <a:gd name="T21" fmla="*/ 158 h 689"/>
                <a:gd name="T22" fmla="*/ 854 w 1290"/>
                <a:gd name="T23" fmla="*/ 293 h 689"/>
                <a:gd name="T24" fmla="*/ 989 w 1290"/>
                <a:gd name="T25" fmla="*/ 388 h 689"/>
                <a:gd name="T26" fmla="*/ 1012 w 1290"/>
                <a:gd name="T27" fmla="*/ 411 h 689"/>
                <a:gd name="T28" fmla="*/ 1075 w 1290"/>
                <a:gd name="T29" fmla="*/ 482 h 689"/>
                <a:gd name="T30" fmla="*/ 1147 w 1290"/>
                <a:gd name="T31" fmla="*/ 482 h 689"/>
                <a:gd name="T32" fmla="*/ 1226 w 1290"/>
                <a:gd name="T33" fmla="*/ 404 h 689"/>
                <a:gd name="T34" fmla="*/ 1170 w 1290"/>
                <a:gd name="T35" fmla="*/ 348 h 689"/>
                <a:gd name="T36" fmla="*/ 1123 w 1290"/>
                <a:gd name="T37" fmla="*/ 301 h 689"/>
                <a:gd name="T38" fmla="*/ 1257 w 1290"/>
                <a:gd name="T39" fmla="*/ 395 h 689"/>
                <a:gd name="T40" fmla="*/ 1265 w 1290"/>
                <a:gd name="T41" fmla="*/ 554 h 689"/>
                <a:gd name="T42" fmla="*/ 1242 w 1290"/>
                <a:gd name="T43" fmla="*/ 498 h 689"/>
                <a:gd name="T44" fmla="*/ 1186 w 1290"/>
                <a:gd name="T45" fmla="*/ 498 h 689"/>
                <a:gd name="T46" fmla="*/ 1139 w 1290"/>
                <a:gd name="T47" fmla="*/ 538 h 689"/>
                <a:gd name="T48" fmla="*/ 1028 w 1290"/>
                <a:gd name="T49" fmla="*/ 585 h 689"/>
                <a:gd name="T50" fmla="*/ 965 w 1290"/>
                <a:gd name="T51" fmla="*/ 585 h 689"/>
                <a:gd name="T52" fmla="*/ 767 w 1290"/>
                <a:gd name="T53" fmla="*/ 538 h 689"/>
                <a:gd name="T54" fmla="*/ 846 w 1290"/>
                <a:gd name="T55" fmla="*/ 609 h 689"/>
                <a:gd name="T56" fmla="*/ 886 w 1290"/>
                <a:gd name="T57" fmla="*/ 680 h 689"/>
                <a:gd name="T58" fmla="*/ 989 w 1290"/>
                <a:gd name="T59" fmla="*/ 546 h 689"/>
                <a:gd name="T60" fmla="*/ 1068 w 1290"/>
                <a:gd name="T61" fmla="*/ 601 h 689"/>
                <a:gd name="T62" fmla="*/ 1147 w 1290"/>
                <a:gd name="T63" fmla="*/ 546 h 689"/>
                <a:gd name="T64" fmla="*/ 1202 w 1290"/>
                <a:gd name="T65" fmla="*/ 498 h 689"/>
                <a:gd name="T66" fmla="*/ 1265 w 1290"/>
                <a:gd name="T67" fmla="*/ 467 h 689"/>
                <a:gd name="T68" fmla="*/ 1273 w 1290"/>
                <a:gd name="T69" fmla="*/ 554 h 689"/>
                <a:gd name="T70" fmla="*/ 1226 w 1290"/>
                <a:gd name="T71" fmla="*/ 364 h 689"/>
                <a:gd name="T72" fmla="*/ 1115 w 1290"/>
                <a:gd name="T73" fmla="*/ 309 h 689"/>
                <a:gd name="T74" fmla="*/ 1178 w 1290"/>
                <a:gd name="T75" fmla="*/ 364 h 689"/>
                <a:gd name="T76" fmla="*/ 1234 w 1290"/>
                <a:gd name="T77" fmla="*/ 427 h 689"/>
                <a:gd name="T78" fmla="*/ 1139 w 1290"/>
                <a:gd name="T79" fmla="*/ 490 h 689"/>
                <a:gd name="T80" fmla="*/ 1075 w 1290"/>
                <a:gd name="T81" fmla="*/ 490 h 689"/>
                <a:gd name="T82" fmla="*/ 1012 w 1290"/>
                <a:gd name="T83" fmla="*/ 419 h 689"/>
                <a:gd name="T84" fmla="*/ 981 w 1290"/>
                <a:gd name="T85" fmla="*/ 380 h 689"/>
                <a:gd name="T86" fmla="*/ 854 w 1290"/>
                <a:gd name="T87" fmla="*/ 293 h 689"/>
                <a:gd name="T88" fmla="*/ 870 w 1290"/>
                <a:gd name="T89" fmla="*/ 151 h 689"/>
                <a:gd name="T90" fmla="*/ 886 w 1290"/>
                <a:gd name="T91" fmla="*/ 103 h 689"/>
                <a:gd name="T92" fmla="*/ 783 w 1290"/>
                <a:gd name="T93" fmla="*/ 8 h 689"/>
                <a:gd name="T94" fmla="*/ 617 w 1290"/>
                <a:gd name="T95" fmla="*/ 166 h 689"/>
                <a:gd name="T96" fmla="*/ 16 w 1290"/>
                <a:gd name="T97" fmla="*/ 309 h 689"/>
                <a:gd name="T98" fmla="*/ 135 w 1290"/>
                <a:gd name="T99" fmla="*/ 601 h 689"/>
                <a:gd name="T100" fmla="*/ 704 w 1290"/>
                <a:gd name="T101" fmla="*/ 475 h 6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90" h="689">
                  <a:moveTo>
                    <a:pt x="886" y="688"/>
                  </a:moveTo>
                  <a:lnTo>
                    <a:pt x="886" y="688"/>
                  </a:lnTo>
                  <a:cubicBezTo>
                    <a:pt x="878" y="688"/>
                    <a:pt x="870" y="680"/>
                    <a:pt x="854" y="680"/>
                  </a:cubicBezTo>
                  <a:cubicBezTo>
                    <a:pt x="846" y="672"/>
                    <a:pt x="838" y="672"/>
                    <a:pt x="838" y="664"/>
                  </a:cubicBezTo>
                  <a:cubicBezTo>
                    <a:pt x="831" y="664"/>
                    <a:pt x="838" y="657"/>
                    <a:pt x="838" y="648"/>
                  </a:cubicBezTo>
                  <a:cubicBezTo>
                    <a:pt x="838" y="641"/>
                    <a:pt x="846" y="633"/>
                    <a:pt x="846" y="609"/>
                  </a:cubicBezTo>
                  <a:cubicBezTo>
                    <a:pt x="838" y="585"/>
                    <a:pt x="831" y="585"/>
                    <a:pt x="822" y="585"/>
                  </a:cubicBezTo>
                  <a:cubicBezTo>
                    <a:pt x="807" y="577"/>
                    <a:pt x="799" y="577"/>
                    <a:pt x="783" y="562"/>
                  </a:cubicBezTo>
                  <a:cubicBezTo>
                    <a:pt x="767" y="546"/>
                    <a:pt x="767" y="546"/>
                    <a:pt x="767" y="546"/>
                  </a:cubicBezTo>
                  <a:cubicBezTo>
                    <a:pt x="759" y="546"/>
                    <a:pt x="759" y="546"/>
                    <a:pt x="759" y="546"/>
                  </a:cubicBezTo>
                  <a:lnTo>
                    <a:pt x="759" y="546"/>
                  </a:lnTo>
                  <a:cubicBezTo>
                    <a:pt x="744" y="506"/>
                    <a:pt x="720" y="482"/>
                    <a:pt x="712" y="482"/>
                  </a:cubicBezTo>
                  <a:cubicBezTo>
                    <a:pt x="704" y="482"/>
                    <a:pt x="704" y="482"/>
                    <a:pt x="704" y="482"/>
                  </a:cubicBezTo>
                  <a:cubicBezTo>
                    <a:pt x="680" y="482"/>
                    <a:pt x="649" y="490"/>
                    <a:pt x="625" y="498"/>
                  </a:cubicBezTo>
                  <a:cubicBezTo>
                    <a:pt x="609" y="514"/>
                    <a:pt x="593" y="514"/>
                    <a:pt x="593" y="514"/>
                  </a:cubicBezTo>
                  <a:cubicBezTo>
                    <a:pt x="562" y="498"/>
                    <a:pt x="530" y="498"/>
                    <a:pt x="514" y="514"/>
                  </a:cubicBezTo>
                  <a:cubicBezTo>
                    <a:pt x="491" y="522"/>
                    <a:pt x="277" y="577"/>
                    <a:pt x="135" y="609"/>
                  </a:cubicBezTo>
                  <a:cubicBezTo>
                    <a:pt x="79" y="625"/>
                    <a:pt x="24" y="633"/>
                    <a:pt x="24" y="641"/>
                  </a:cubicBezTo>
                  <a:lnTo>
                    <a:pt x="16" y="641"/>
                  </a:lnTo>
                  <a:cubicBezTo>
                    <a:pt x="8" y="641"/>
                    <a:pt x="0" y="633"/>
                    <a:pt x="0" y="625"/>
                  </a:cubicBezTo>
                  <a:cubicBezTo>
                    <a:pt x="8" y="293"/>
                    <a:pt x="8" y="293"/>
                    <a:pt x="8" y="293"/>
                  </a:cubicBezTo>
                  <a:cubicBezTo>
                    <a:pt x="16" y="301"/>
                    <a:pt x="16" y="301"/>
                    <a:pt x="16" y="301"/>
                  </a:cubicBezTo>
                  <a:cubicBezTo>
                    <a:pt x="32" y="293"/>
                    <a:pt x="182" y="253"/>
                    <a:pt x="261" y="230"/>
                  </a:cubicBezTo>
                  <a:lnTo>
                    <a:pt x="261" y="230"/>
                  </a:lnTo>
                  <a:lnTo>
                    <a:pt x="261" y="230"/>
                  </a:lnTo>
                  <a:cubicBezTo>
                    <a:pt x="269" y="230"/>
                    <a:pt x="340" y="214"/>
                    <a:pt x="411" y="198"/>
                  </a:cubicBezTo>
                  <a:cubicBezTo>
                    <a:pt x="483" y="182"/>
                    <a:pt x="578" y="166"/>
                    <a:pt x="601" y="158"/>
                  </a:cubicBezTo>
                  <a:cubicBezTo>
                    <a:pt x="609" y="158"/>
                    <a:pt x="609" y="158"/>
                    <a:pt x="609" y="158"/>
                  </a:cubicBezTo>
                  <a:cubicBezTo>
                    <a:pt x="657" y="151"/>
                    <a:pt x="657" y="151"/>
                    <a:pt x="672" y="127"/>
                  </a:cubicBezTo>
                  <a:cubicBezTo>
                    <a:pt x="688" y="95"/>
                    <a:pt x="775" y="0"/>
                    <a:pt x="775" y="0"/>
                  </a:cubicBezTo>
                  <a:cubicBezTo>
                    <a:pt x="783" y="0"/>
                    <a:pt x="783" y="0"/>
                    <a:pt x="783" y="0"/>
                  </a:cubicBezTo>
                  <a:lnTo>
                    <a:pt x="783" y="0"/>
                  </a:lnTo>
                  <a:lnTo>
                    <a:pt x="783" y="0"/>
                  </a:lnTo>
                  <a:cubicBezTo>
                    <a:pt x="791" y="8"/>
                    <a:pt x="791" y="8"/>
                    <a:pt x="791" y="8"/>
                  </a:cubicBezTo>
                  <a:lnTo>
                    <a:pt x="791" y="8"/>
                  </a:lnTo>
                  <a:cubicBezTo>
                    <a:pt x="799" y="8"/>
                    <a:pt x="799" y="8"/>
                    <a:pt x="799" y="8"/>
                  </a:cubicBezTo>
                  <a:lnTo>
                    <a:pt x="799" y="8"/>
                  </a:lnTo>
                  <a:cubicBezTo>
                    <a:pt x="815" y="24"/>
                    <a:pt x="822" y="48"/>
                    <a:pt x="838" y="79"/>
                  </a:cubicBezTo>
                  <a:cubicBezTo>
                    <a:pt x="838" y="95"/>
                    <a:pt x="846" y="103"/>
                    <a:pt x="854" y="103"/>
                  </a:cubicBezTo>
                  <a:cubicBezTo>
                    <a:pt x="862" y="103"/>
                    <a:pt x="870" y="95"/>
                    <a:pt x="878" y="95"/>
                  </a:cubicBezTo>
                  <a:cubicBezTo>
                    <a:pt x="886" y="87"/>
                    <a:pt x="886" y="87"/>
                    <a:pt x="894" y="87"/>
                  </a:cubicBezTo>
                  <a:cubicBezTo>
                    <a:pt x="902" y="87"/>
                    <a:pt x="909" y="87"/>
                    <a:pt x="917" y="95"/>
                  </a:cubicBezTo>
                  <a:cubicBezTo>
                    <a:pt x="925" y="103"/>
                    <a:pt x="925" y="111"/>
                    <a:pt x="925" y="119"/>
                  </a:cubicBezTo>
                  <a:cubicBezTo>
                    <a:pt x="925" y="135"/>
                    <a:pt x="902" y="151"/>
                    <a:pt x="870" y="158"/>
                  </a:cubicBezTo>
                  <a:cubicBezTo>
                    <a:pt x="854" y="166"/>
                    <a:pt x="854" y="182"/>
                    <a:pt x="854" y="206"/>
                  </a:cubicBezTo>
                  <a:cubicBezTo>
                    <a:pt x="846" y="222"/>
                    <a:pt x="846" y="237"/>
                    <a:pt x="838" y="253"/>
                  </a:cubicBezTo>
                  <a:cubicBezTo>
                    <a:pt x="838" y="269"/>
                    <a:pt x="831" y="277"/>
                    <a:pt x="831" y="285"/>
                  </a:cubicBezTo>
                  <a:cubicBezTo>
                    <a:pt x="831" y="285"/>
                    <a:pt x="838" y="285"/>
                    <a:pt x="854" y="293"/>
                  </a:cubicBezTo>
                  <a:cubicBezTo>
                    <a:pt x="862" y="293"/>
                    <a:pt x="862" y="293"/>
                    <a:pt x="862" y="293"/>
                  </a:cubicBezTo>
                  <a:cubicBezTo>
                    <a:pt x="902" y="301"/>
                    <a:pt x="965" y="340"/>
                    <a:pt x="989" y="356"/>
                  </a:cubicBezTo>
                  <a:cubicBezTo>
                    <a:pt x="997" y="364"/>
                    <a:pt x="997" y="372"/>
                    <a:pt x="997" y="372"/>
                  </a:cubicBezTo>
                  <a:cubicBezTo>
                    <a:pt x="997" y="380"/>
                    <a:pt x="997" y="388"/>
                    <a:pt x="989" y="388"/>
                  </a:cubicBezTo>
                  <a:cubicBezTo>
                    <a:pt x="989" y="395"/>
                    <a:pt x="981" y="395"/>
                    <a:pt x="973" y="404"/>
                  </a:cubicBezTo>
                  <a:cubicBezTo>
                    <a:pt x="973" y="411"/>
                    <a:pt x="973" y="411"/>
                    <a:pt x="973" y="411"/>
                  </a:cubicBezTo>
                  <a:cubicBezTo>
                    <a:pt x="973" y="411"/>
                    <a:pt x="981" y="411"/>
                    <a:pt x="989" y="411"/>
                  </a:cubicBezTo>
                  <a:cubicBezTo>
                    <a:pt x="997" y="411"/>
                    <a:pt x="1004" y="411"/>
                    <a:pt x="1012" y="411"/>
                  </a:cubicBezTo>
                  <a:cubicBezTo>
                    <a:pt x="1028" y="411"/>
                    <a:pt x="1036" y="419"/>
                    <a:pt x="1044" y="435"/>
                  </a:cubicBezTo>
                  <a:cubicBezTo>
                    <a:pt x="1044" y="443"/>
                    <a:pt x="1044" y="451"/>
                    <a:pt x="1052" y="467"/>
                  </a:cubicBezTo>
                  <a:cubicBezTo>
                    <a:pt x="1060" y="467"/>
                    <a:pt x="1068" y="482"/>
                    <a:pt x="1068" y="490"/>
                  </a:cubicBezTo>
                  <a:lnTo>
                    <a:pt x="1075" y="482"/>
                  </a:lnTo>
                  <a:lnTo>
                    <a:pt x="1075" y="475"/>
                  </a:lnTo>
                  <a:cubicBezTo>
                    <a:pt x="1084" y="475"/>
                    <a:pt x="1084" y="467"/>
                    <a:pt x="1091" y="467"/>
                  </a:cubicBezTo>
                  <a:cubicBezTo>
                    <a:pt x="1099" y="467"/>
                    <a:pt x="1115" y="475"/>
                    <a:pt x="1123" y="475"/>
                  </a:cubicBezTo>
                  <a:cubicBezTo>
                    <a:pt x="1131" y="475"/>
                    <a:pt x="1139" y="482"/>
                    <a:pt x="1147" y="482"/>
                  </a:cubicBezTo>
                  <a:cubicBezTo>
                    <a:pt x="1162" y="482"/>
                    <a:pt x="1170" y="475"/>
                    <a:pt x="1178" y="451"/>
                  </a:cubicBezTo>
                  <a:cubicBezTo>
                    <a:pt x="1178" y="443"/>
                    <a:pt x="1194" y="435"/>
                    <a:pt x="1202" y="435"/>
                  </a:cubicBezTo>
                  <a:cubicBezTo>
                    <a:pt x="1210" y="435"/>
                    <a:pt x="1218" y="435"/>
                    <a:pt x="1226" y="427"/>
                  </a:cubicBezTo>
                  <a:cubicBezTo>
                    <a:pt x="1234" y="419"/>
                    <a:pt x="1234" y="411"/>
                    <a:pt x="1226" y="404"/>
                  </a:cubicBezTo>
                  <a:cubicBezTo>
                    <a:pt x="1226" y="395"/>
                    <a:pt x="1210" y="388"/>
                    <a:pt x="1202" y="388"/>
                  </a:cubicBezTo>
                  <a:cubicBezTo>
                    <a:pt x="1194" y="388"/>
                    <a:pt x="1186" y="388"/>
                    <a:pt x="1178" y="380"/>
                  </a:cubicBezTo>
                  <a:cubicBezTo>
                    <a:pt x="1170" y="380"/>
                    <a:pt x="1170" y="372"/>
                    <a:pt x="1170" y="364"/>
                  </a:cubicBezTo>
                  <a:cubicBezTo>
                    <a:pt x="1170" y="356"/>
                    <a:pt x="1170" y="348"/>
                    <a:pt x="1170" y="348"/>
                  </a:cubicBezTo>
                  <a:cubicBezTo>
                    <a:pt x="1162" y="340"/>
                    <a:pt x="1155" y="340"/>
                    <a:pt x="1147" y="340"/>
                  </a:cubicBezTo>
                  <a:cubicBezTo>
                    <a:pt x="1139" y="340"/>
                    <a:pt x="1139" y="340"/>
                    <a:pt x="1139" y="340"/>
                  </a:cubicBezTo>
                  <a:cubicBezTo>
                    <a:pt x="1123" y="340"/>
                    <a:pt x="1107" y="340"/>
                    <a:pt x="1107" y="309"/>
                  </a:cubicBezTo>
                  <a:cubicBezTo>
                    <a:pt x="1107" y="301"/>
                    <a:pt x="1115" y="301"/>
                    <a:pt x="1123" y="301"/>
                  </a:cubicBezTo>
                  <a:cubicBezTo>
                    <a:pt x="1131" y="301"/>
                    <a:pt x="1147" y="309"/>
                    <a:pt x="1162" y="309"/>
                  </a:cubicBezTo>
                  <a:cubicBezTo>
                    <a:pt x="1178" y="317"/>
                    <a:pt x="1186" y="317"/>
                    <a:pt x="1194" y="324"/>
                  </a:cubicBezTo>
                  <a:cubicBezTo>
                    <a:pt x="1218" y="332"/>
                    <a:pt x="1226" y="340"/>
                    <a:pt x="1234" y="364"/>
                  </a:cubicBezTo>
                  <a:cubicBezTo>
                    <a:pt x="1242" y="372"/>
                    <a:pt x="1242" y="388"/>
                    <a:pt x="1257" y="395"/>
                  </a:cubicBezTo>
                  <a:cubicBezTo>
                    <a:pt x="1281" y="451"/>
                    <a:pt x="1289" y="506"/>
                    <a:pt x="1289" y="538"/>
                  </a:cubicBezTo>
                  <a:cubicBezTo>
                    <a:pt x="1281" y="538"/>
                    <a:pt x="1281" y="546"/>
                    <a:pt x="1281" y="554"/>
                  </a:cubicBezTo>
                  <a:cubicBezTo>
                    <a:pt x="1281" y="562"/>
                    <a:pt x="1281" y="570"/>
                    <a:pt x="1273" y="570"/>
                  </a:cubicBezTo>
                  <a:cubicBezTo>
                    <a:pt x="1273" y="570"/>
                    <a:pt x="1273" y="562"/>
                    <a:pt x="1265" y="554"/>
                  </a:cubicBezTo>
                  <a:cubicBezTo>
                    <a:pt x="1257" y="538"/>
                    <a:pt x="1265" y="522"/>
                    <a:pt x="1265" y="506"/>
                  </a:cubicBezTo>
                  <a:cubicBezTo>
                    <a:pt x="1265" y="498"/>
                    <a:pt x="1265" y="490"/>
                    <a:pt x="1265" y="482"/>
                  </a:cubicBezTo>
                  <a:cubicBezTo>
                    <a:pt x="1265" y="475"/>
                    <a:pt x="1265" y="475"/>
                    <a:pt x="1265" y="475"/>
                  </a:cubicBezTo>
                  <a:cubicBezTo>
                    <a:pt x="1257" y="475"/>
                    <a:pt x="1242" y="490"/>
                    <a:pt x="1242" y="498"/>
                  </a:cubicBezTo>
                  <a:cubicBezTo>
                    <a:pt x="1242" y="506"/>
                    <a:pt x="1242" y="514"/>
                    <a:pt x="1234" y="514"/>
                  </a:cubicBezTo>
                  <a:lnTo>
                    <a:pt x="1226" y="514"/>
                  </a:lnTo>
                  <a:cubicBezTo>
                    <a:pt x="1218" y="514"/>
                    <a:pt x="1210" y="506"/>
                    <a:pt x="1202" y="506"/>
                  </a:cubicBezTo>
                  <a:cubicBezTo>
                    <a:pt x="1194" y="506"/>
                    <a:pt x="1186" y="498"/>
                    <a:pt x="1186" y="498"/>
                  </a:cubicBezTo>
                  <a:cubicBezTo>
                    <a:pt x="1178" y="498"/>
                    <a:pt x="1178" y="498"/>
                    <a:pt x="1178" y="506"/>
                  </a:cubicBezTo>
                  <a:cubicBezTo>
                    <a:pt x="1178" y="514"/>
                    <a:pt x="1170" y="522"/>
                    <a:pt x="1162" y="530"/>
                  </a:cubicBezTo>
                  <a:cubicBezTo>
                    <a:pt x="1162" y="546"/>
                    <a:pt x="1155" y="546"/>
                    <a:pt x="1147" y="546"/>
                  </a:cubicBezTo>
                  <a:cubicBezTo>
                    <a:pt x="1147" y="546"/>
                    <a:pt x="1139" y="546"/>
                    <a:pt x="1139" y="538"/>
                  </a:cubicBezTo>
                  <a:lnTo>
                    <a:pt x="1139" y="538"/>
                  </a:lnTo>
                  <a:cubicBezTo>
                    <a:pt x="1131" y="538"/>
                    <a:pt x="1107" y="570"/>
                    <a:pt x="1091" y="593"/>
                  </a:cubicBezTo>
                  <a:cubicBezTo>
                    <a:pt x="1084" y="601"/>
                    <a:pt x="1075" y="609"/>
                    <a:pt x="1068" y="609"/>
                  </a:cubicBezTo>
                  <a:cubicBezTo>
                    <a:pt x="1052" y="609"/>
                    <a:pt x="1036" y="601"/>
                    <a:pt x="1028" y="585"/>
                  </a:cubicBezTo>
                  <a:cubicBezTo>
                    <a:pt x="1028" y="577"/>
                    <a:pt x="1028" y="577"/>
                    <a:pt x="1028" y="577"/>
                  </a:cubicBezTo>
                  <a:cubicBezTo>
                    <a:pt x="1028" y="562"/>
                    <a:pt x="1028" y="554"/>
                    <a:pt x="1012" y="554"/>
                  </a:cubicBezTo>
                  <a:cubicBezTo>
                    <a:pt x="1004" y="554"/>
                    <a:pt x="997" y="554"/>
                    <a:pt x="989" y="554"/>
                  </a:cubicBezTo>
                  <a:cubicBezTo>
                    <a:pt x="965" y="554"/>
                    <a:pt x="965" y="570"/>
                    <a:pt x="965" y="585"/>
                  </a:cubicBezTo>
                  <a:cubicBezTo>
                    <a:pt x="957" y="601"/>
                    <a:pt x="957" y="617"/>
                    <a:pt x="941" y="641"/>
                  </a:cubicBezTo>
                  <a:cubicBezTo>
                    <a:pt x="933" y="648"/>
                    <a:pt x="933" y="648"/>
                    <a:pt x="933" y="648"/>
                  </a:cubicBezTo>
                  <a:cubicBezTo>
                    <a:pt x="909" y="672"/>
                    <a:pt x="902" y="688"/>
                    <a:pt x="886" y="688"/>
                  </a:cubicBezTo>
                  <a:close/>
                  <a:moveTo>
                    <a:pt x="767" y="538"/>
                  </a:moveTo>
                  <a:lnTo>
                    <a:pt x="767" y="538"/>
                  </a:lnTo>
                  <a:cubicBezTo>
                    <a:pt x="775" y="546"/>
                    <a:pt x="775" y="546"/>
                    <a:pt x="783" y="554"/>
                  </a:cubicBezTo>
                  <a:cubicBezTo>
                    <a:pt x="799" y="570"/>
                    <a:pt x="815" y="570"/>
                    <a:pt x="822" y="577"/>
                  </a:cubicBezTo>
                  <a:cubicBezTo>
                    <a:pt x="838" y="577"/>
                    <a:pt x="846" y="585"/>
                    <a:pt x="846" y="609"/>
                  </a:cubicBezTo>
                  <a:cubicBezTo>
                    <a:pt x="854" y="633"/>
                    <a:pt x="846" y="648"/>
                    <a:pt x="846" y="657"/>
                  </a:cubicBezTo>
                  <a:cubicBezTo>
                    <a:pt x="838" y="657"/>
                    <a:pt x="838" y="664"/>
                    <a:pt x="838" y="664"/>
                  </a:cubicBezTo>
                  <a:cubicBezTo>
                    <a:pt x="846" y="664"/>
                    <a:pt x="854" y="672"/>
                    <a:pt x="854" y="672"/>
                  </a:cubicBezTo>
                  <a:cubicBezTo>
                    <a:pt x="870" y="672"/>
                    <a:pt x="878" y="680"/>
                    <a:pt x="886" y="680"/>
                  </a:cubicBezTo>
                  <a:cubicBezTo>
                    <a:pt x="894" y="680"/>
                    <a:pt x="902" y="672"/>
                    <a:pt x="925" y="641"/>
                  </a:cubicBezTo>
                  <a:cubicBezTo>
                    <a:pt x="933" y="641"/>
                    <a:pt x="933" y="641"/>
                    <a:pt x="933" y="641"/>
                  </a:cubicBezTo>
                  <a:cubicBezTo>
                    <a:pt x="949" y="617"/>
                    <a:pt x="949" y="601"/>
                    <a:pt x="957" y="585"/>
                  </a:cubicBezTo>
                  <a:cubicBezTo>
                    <a:pt x="957" y="570"/>
                    <a:pt x="957" y="554"/>
                    <a:pt x="989" y="546"/>
                  </a:cubicBezTo>
                  <a:cubicBezTo>
                    <a:pt x="997" y="546"/>
                    <a:pt x="1004" y="546"/>
                    <a:pt x="1012" y="546"/>
                  </a:cubicBezTo>
                  <a:cubicBezTo>
                    <a:pt x="1036" y="546"/>
                    <a:pt x="1036" y="562"/>
                    <a:pt x="1036" y="577"/>
                  </a:cubicBezTo>
                  <a:cubicBezTo>
                    <a:pt x="1036" y="577"/>
                    <a:pt x="1036" y="577"/>
                    <a:pt x="1036" y="585"/>
                  </a:cubicBezTo>
                  <a:cubicBezTo>
                    <a:pt x="1044" y="593"/>
                    <a:pt x="1052" y="601"/>
                    <a:pt x="1068" y="601"/>
                  </a:cubicBezTo>
                  <a:cubicBezTo>
                    <a:pt x="1068" y="601"/>
                    <a:pt x="1084" y="601"/>
                    <a:pt x="1084" y="593"/>
                  </a:cubicBezTo>
                  <a:cubicBezTo>
                    <a:pt x="1099" y="562"/>
                    <a:pt x="1123" y="530"/>
                    <a:pt x="1139" y="530"/>
                  </a:cubicBezTo>
                  <a:cubicBezTo>
                    <a:pt x="1139" y="530"/>
                    <a:pt x="1139" y="530"/>
                    <a:pt x="1147" y="538"/>
                  </a:cubicBezTo>
                  <a:lnTo>
                    <a:pt x="1147" y="546"/>
                  </a:lnTo>
                  <a:cubicBezTo>
                    <a:pt x="1147" y="546"/>
                    <a:pt x="1155" y="538"/>
                    <a:pt x="1162" y="530"/>
                  </a:cubicBezTo>
                  <a:cubicBezTo>
                    <a:pt x="1162" y="522"/>
                    <a:pt x="1170" y="514"/>
                    <a:pt x="1170" y="506"/>
                  </a:cubicBezTo>
                  <a:cubicBezTo>
                    <a:pt x="1170" y="498"/>
                    <a:pt x="1178" y="498"/>
                    <a:pt x="1186" y="498"/>
                  </a:cubicBezTo>
                  <a:cubicBezTo>
                    <a:pt x="1186" y="498"/>
                    <a:pt x="1194" y="498"/>
                    <a:pt x="1202" y="498"/>
                  </a:cubicBezTo>
                  <a:cubicBezTo>
                    <a:pt x="1218" y="498"/>
                    <a:pt x="1226" y="506"/>
                    <a:pt x="1226" y="506"/>
                  </a:cubicBezTo>
                  <a:cubicBezTo>
                    <a:pt x="1234" y="506"/>
                    <a:pt x="1234" y="506"/>
                    <a:pt x="1234" y="506"/>
                  </a:cubicBezTo>
                  <a:cubicBezTo>
                    <a:pt x="1234" y="506"/>
                    <a:pt x="1234" y="506"/>
                    <a:pt x="1234" y="498"/>
                  </a:cubicBezTo>
                  <a:cubicBezTo>
                    <a:pt x="1242" y="490"/>
                    <a:pt x="1249" y="467"/>
                    <a:pt x="1265" y="467"/>
                  </a:cubicBezTo>
                  <a:cubicBezTo>
                    <a:pt x="1265" y="467"/>
                    <a:pt x="1273" y="467"/>
                    <a:pt x="1273" y="475"/>
                  </a:cubicBezTo>
                  <a:cubicBezTo>
                    <a:pt x="1273" y="490"/>
                    <a:pt x="1273" y="498"/>
                    <a:pt x="1273" y="506"/>
                  </a:cubicBezTo>
                  <a:cubicBezTo>
                    <a:pt x="1273" y="522"/>
                    <a:pt x="1265" y="538"/>
                    <a:pt x="1273" y="554"/>
                  </a:cubicBezTo>
                  <a:lnTo>
                    <a:pt x="1273" y="554"/>
                  </a:lnTo>
                  <a:lnTo>
                    <a:pt x="1273" y="554"/>
                  </a:lnTo>
                  <a:cubicBezTo>
                    <a:pt x="1273" y="546"/>
                    <a:pt x="1281" y="538"/>
                    <a:pt x="1281" y="530"/>
                  </a:cubicBezTo>
                  <a:cubicBezTo>
                    <a:pt x="1289" y="506"/>
                    <a:pt x="1273" y="451"/>
                    <a:pt x="1249" y="404"/>
                  </a:cubicBezTo>
                  <a:cubicBezTo>
                    <a:pt x="1242" y="388"/>
                    <a:pt x="1234" y="372"/>
                    <a:pt x="1226" y="364"/>
                  </a:cubicBezTo>
                  <a:cubicBezTo>
                    <a:pt x="1218" y="340"/>
                    <a:pt x="1210" y="332"/>
                    <a:pt x="1194" y="332"/>
                  </a:cubicBezTo>
                  <a:cubicBezTo>
                    <a:pt x="1186" y="324"/>
                    <a:pt x="1170" y="324"/>
                    <a:pt x="1162" y="317"/>
                  </a:cubicBezTo>
                  <a:cubicBezTo>
                    <a:pt x="1147" y="309"/>
                    <a:pt x="1131" y="309"/>
                    <a:pt x="1123" y="309"/>
                  </a:cubicBezTo>
                  <a:lnTo>
                    <a:pt x="1115" y="309"/>
                  </a:lnTo>
                  <a:cubicBezTo>
                    <a:pt x="1115" y="332"/>
                    <a:pt x="1123" y="332"/>
                    <a:pt x="1139" y="332"/>
                  </a:cubicBezTo>
                  <a:cubicBezTo>
                    <a:pt x="1147" y="332"/>
                    <a:pt x="1147" y="332"/>
                    <a:pt x="1147" y="332"/>
                  </a:cubicBezTo>
                  <a:cubicBezTo>
                    <a:pt x="1155" y="332"/>
                    <a:pt x="1162" y="332"/>
                    <a:pt x="1170" y="340"/>
                  </a:cubicBezTo>
                  <a:cubicBezTo>
                    <a:pt x="1178" y="348"/>
                    <a:pt x="1178" y="356"/>
                    <a:pt x="1178" y="364"/>
                  </a:cubicBezTo>
                  <a:cubicBezTo>
                    <a:pt x="1178" y="372"/>
                    <a:pt x="1178" y="372"/>
                    <a:pt x="1186" y="380"/>
                  </a:cubicBezTo>
                  <a:cubicBezTo>
                    <a:pt x="1186" y="380"/>
                    <a:pt x="1194" y="388"/>
                    <a:pt x="1202" y="388"/>
                  </a:cubicBezTo>
                  <a:cubicBezTo>
                    <a:pt x="1210" y="388"/>
                    <a:pt x="1226" y="388"/>
                    <a:pt x="1234" y="404"/>
                  </a:cubicBezTo>
                  <a:cubicBezTo>
                    <a:pt x="1242" y="411"/>
                    <a:pt x="1242" y="419"/>
                    <a:pt x="1234" y="427"/>
                  </a:cubicBezTo>
                  <a:cubicBezTo>
                    <a:pt x="1226" y="443"/>
                    <a:pt x="1210" y="443"/>
                    <a:pt x="1202" y="443"/>
                  </a:cubicBezTo>
                  <a:cubicBezTo>
                    <a:pt x="1194" y="443"/>
                    <a:pt x="1186" y="451"/>
                    <a:pt x="1186" y="451"/>
                  </a:cubicBezTo>
                  <a:cubicBezTo>
                    <a:pt x="1178" y="467"/>
                    <a:pt x="1170" y="490"/>
                    <a:pt x="1147" y="490"/>
                  </a:cubicBezTo>
                  <a:cubicBezTo>
                    <a:pt x="1147" y="490"/>
                    <a:pt x="1147" y="490"/>
                    <a:pt x="1139" y="490"/>
                  </a:cubicBezTo>
                  <a:cubicBezTo>
                    <a:pt x="1139" y="490"/>
                    <a:pt x="1131" y="482"/>
                    <a:pt x="1123" y="482"/>
                  </a:cubicBezTo>
                  <a:cubicBezTo>
                    <a:pt x="1115" y="482"/>
                    <a:pt x="1099" y="475"/>
                    <a:pt x="1091" y="475"/>
                  </a:cubicBezTo>
                  <a:cubicBezTo>
                    <a:pt x="1091" y="475"/>
                    <a:pt x="1084" y="475"/>
                    <a:pt x="1084" y="482"/>
                  </a:cubicBezTo>
                  <a:cubicBezTo>
                    <a:pt x="1084" y="482"/>
                    <a:pt x="1084" y="482"/>
                    <a:pt x="1075" y="490"/>
                  </a:cubicBezTo>
                  <a:cubicBezTo>
                    <a:pt x="1075" y="490"/>
                    <a:pt x="1075" y="490"/>
                    <a:pt x="1068" y="490"/>
                  </a:cubicBezTo>
                  <a:cubicBezTo>
                    <a:pt x="1068" y="490"/>
                    <a:pt x="1060" y="490"/>
                    <a:pt x="1044" y="467"/>
                  </a:cubicBezTo>
                  <a:cubicBezTo>
                    <a:pt x="1044" y="459"/>
                    <a:pt x="1036" y="443"/>
                    <a:pt x="1036" y="435"/>
                  </a:cubicBezTo>
                  <a:cubicBezTo>
                    <a:pt x="1028" y="427"/>
                    <a:pt x="1028" y="419"/>
                    <a:pt x="1012" y="419"/>
                  </a:cubicBezTo>
                  <a:cubicBezTo>
                    <a:pt x="1004" y="419"/>
                    <a:pt x="997" y="419"/>
                    <a:pt x="989" y="419"/>
                  </a:cubicBezTo>
                  <a:cubicBezTo>
                    <a:pt x="973" y="419"/>
                    <a:pt x="965" y="419"/>
                    <a:pt x="965" y="411"/>
                  </a:cubicBezTo>
                  <a:cubicBezTo>
                    <a:pt x="957" y="411"/>
                    <a:pt x="965" y="404"/>
                    <a:pt x="973" y="395"/>
                  </a:cubicBezTo>
                  <a:cubicBezTo>
                    <a:pt x="973" y="395"/>
                    <a:pt x="981" y="388"/>
                    <a:pt x="981" y="380"/>
                  </a:cubicBezTo>
                  <a:cubicBezTo>
                    <a:pt x="989" y="380"/>
                    <a:pt x="997" y="380"/>
                    <a:pt x="997" y="372"/>
                  </a:cubicBezTo>
                  <a:cubicBezTo>
                    <a:pt x="997" y="372"/>
                    <a:pt x="989" y="364"/>
                    <a:pt x="981" y="364"/>
                  </a:cubicBezTo>
                  <a:cubicBezTo>
                    <a:pt x="965" y="340"/>
                    <a:pt x="894" y="309"/>
                    <a:pt x="862" y="301"/>
                  </a:cubicBezTo>
                  <a:cubicBezTo>
                    <a:pt x="854" y="293"/>
                    <a:pt x="854" y="293"/>
                    <a:pt x="854" y="293"/>
                  </a:cubicBezTo>
                  <a:cubicBezTo>
                    <a:pt x="838" y="293"/>
                    <a:pt x="831" y="293"/>
                    <a:pt x="822" y="285"/>
                  </a:cubicBezTo>
                  <a:cubicBezTo>
                    <a:pt x="822" y="277"/>
                    <a:pt x="822" y="269"/>
                    <a:pt x="838" y="253"/>
                  </a:cubicBezTo>
                  <a:cubicBezTo>
                    <a:pt x="838" y="237"/>
                    <a:pt x="838" y="222"/>
                    <a:pt x="846" y="206"/>
                  </a:cubicBezTo>
                  <a:cubicBezTo>
                    <a:pt x="846" y="182"/>
                    <a:pt x="846" y="158"/>
                    <a:pt x="870" y="151"/>
                  </a:cubicBezTo>
                  <a:cubicBezTo>
                    <a:pt x="902" y="143"/>
                    <a:pt x="917" y="135"/>
                    <a:pt x="917" y="119"/>
                  </a:cubicBezTo>
                  <a:cubicBezTo>
                    <a:pt x="917" y="111"/>
                    <a:pt x="917" y="103"/>
                    <a:pt x="909" y="95"/>
                  </a:cubicBezTo>
                  <a:cubicBezTo>
                    <a:pt x="909" y="95"/>
                    <a:pt x="902" y="95"/>
                    <a:pt x="894" y="95"/>
                  </a:cubicBezTo>
                  <a:cubicBezTo>
                    <a:pt x="894" y="95"/>
                    <a:pt x="886" y="95"/>
                    <a:pt x="886" y="103"/>
                  </a:cubicBezTo>
                  <a:cubicBezTo>
                    <a:pt x="870" y="103"/>
                    <a:pt x="862" y="111"/>
                    <a:pt x="854" y="111"/>
                  </a:cubicBezTo>
                  <a:cubicBezTo>
                    <a:pt x="838" y="111"/>
                    <a:pt x="831" y="103"/>
                    <a:pt x="831" y="87"/>
                  </a:cubicBezTo>
                  <a:cubicBezTo>
                    <a:pt x="815" y="55"/>
                    <a:pt x="807" y="32"/>
                    <a:pt x="791" y="16"/>
                  </a:cubicBezTo>
                  <a:cubicBezTo>
                    <a:pt x="791" y="16"/>
                    <a:pt x="783" y="16"/>
                    <a:pt x="783" y="8"/>
                  </a:cubicBezTo>
                  <a:lnTo>
                    <a:pt x="783" y="8"/>
                  </a:lnTo>
                  <a:lnTo>
                    <a:pt x="775" y="8"/>
                  </a:lnTo>
                  <a:cubicBezTo>
                    <a:pt x="759" y="32"/>
                    <a:pt x="688" y="111"/>
                    <a:pt x="680" y="127"/>
                  </a:cubicBezTo>
                  <a:cubicBezTo>
                    <a:pt x="664" y="158"/>
                    <a:pt x="657" y="158"/>
                    <a:pt x="617" y="166"/>
                  </a:cubicBezTo>
                  <a:cubicBezTo>
                    <a:pt x="601" y="166"/>
                    <a:pt x="601" y="166"/>
                    <a:pt x="601" y="166"/>
                  </a:cubicBezTo>
                  <a:cubicBezTo>
                    <a:pt x="578" y="166"/>
                    <a:pt x="491" y="190"/>
                    <a:pt x="411" y="206"/>
                  </a:cubicBezTo>
                  <a:cubicBezTo>
                    <a:pt x="325" y="222"/>
                    <a:pt x="269" y="237"/>
                    <a:pt x="261" y="237"/>
                  </a:cubicBezTo>
                  <a:cubicBezTo>
                    <a:pt x="245" y="245"/>
                    <a:pt x="48" y="301"/>
                    <a:pt x="16" y="309"/>
                  </a:cubicBezTo>
                  <a:cubicBezTo>
                    <a:pt x="8" y="625"/>
                    <a:pt x="8" y="625"/>
                    <a:pt x="8" y="625"/>
                  </a:cubicBezTo>
                  <a:cubicBezTo>
                    <a:pt x="8" y="625"/>
                    <a:pt x="8" y="633"/>
                    <a:pt x="16" y="633"/>
                  </a:cubicBezTo>
                  <a:cubicBezTo>
                    <a:pt x="16" y="633"/>
                    <a:pt x="16" y="633"/>
                    <a:pt x="24" y="633"/>
                  </a:cubicBezTo>
                  <a:cubicBezTo>
                    <a:pt x="24" y="625"/>
                    <a:pt x="64" y="617"/>
                    <a:pt x="135" y="601"/>
                  </a:cubicBezTo>
                  <a:cubicBezTo>
                    <a:pt x="269" y="570"/>
                    <a:pt x="491" y="514"/>
                    <a:pt x="514" y="506"/>
                  </a:cubicBezTo>
                  <a:cubicBezTo>
                    <a:pt x="530" y="490"/>
                    <a:pt x="562" y="490"/>
                    <a:pt x="593" y="506"/>
                  </a:cubicBezTo>
                  <a:cubicBezTo>
                    <a:pt x="601" y="506"/>
                    <a:pt x="609" y="498"/>
                    <a:pt x="625" y="498"/>
                  </a:cubicBezTo>
                  <a:cubicBezTo>
                    <a:pt x="649" y="482"/>
                    <a:pt x="680" y="475"/>
                    <a:pt x="704" y="475"/>
                  </a:cubicBezTo>
                  <a:lnTo>
                    <a:pt x="712" y="475"/>
                  </a:lnTo>
                  <a:cubicBezTo>
                    <a:pt x="728" y="482"/>
                    <a:pt x="751" y="514"/>
                    <a:pt x="767" y="538"/>
                  </a:cubicBezTo>
                  <a:close/>
                </a:path>
              </a:pathLst>
            </a:custGeom>
            <a:grpFill/>
            <a:ln>
              <a:solidFill>
                <a:schemeClr val="bg1"/>
              </a:solidFill>
            </a:ln>
            <a:effectLst/>
          </p:spPr>
          <p:txBody>
            <a:bodyPr wrap="none" anchor="ctr"/>
            <a:lstStyle/>
            <a:p>
              <a:endParaRPr lang="en-US" sz="900"/>
            </a:p>
          </p:txBody>
        </p:sp>
        <p:sp>
          <p:nvSpPr>
            <p:cNvPr id="95" name="Freeform 765"/>
            <p:cNvSpPr>
              <a:spLocks noChangeArrowheads="1"/>
            </p:cNvSpPr>
            <p:nvPr/>
          </p:nvSpPr>
          <p:spPr bwMode="auto">
            <a:xfrm>
              <a:off x="16462674" y="4813878"/>
              <a:ext cx="340939" cy="345577"/>
            </a:xfrm>
            <a:custGeom>
              <a:avLst/>
              <a:gdLst>
                <a:gd name="T0" fmla="*/ 8 w 649"/>
                <a:gd name="T1" fmla="*/ 222 h 658"/>
                <a:gd name="T2" fmla="*/ 8 w 649"/>
                <a:gd name="T3" fmla="*/ 222 h 658"/>
                <a:gd name="T4" fmla="*/ 32 w 649"/>
                <a:gd name="T5" fmla="*/ 325 h 658"/>
                <a:gd name="T6" fmla="*/ 63 w 649"/>
                <a:gd name="T7" fmla="*/ 459 h 658"/>
                <a:gd name="T8" fmla="*/ 79 w 649"/>
                <a:gd name="T9" fmla="*/ 506 h 658"/>
                <a:gd name="T10" fmla="*/ 71 w 649"/>
                <a:gd name="T11" fmla="*/ 554 h 658"/>
                <a:gd name="T12" fmla="*/ 32 w 649"/>
                <a:gd name="T13" fmla="*/ 617 h 658"/>
                <a:gd name="T14" fmla="*/ 63 w 649"/>
                <a:gd name="T15" fmla="*/ 657 h 658"/>
                <a:gd name="T16" fmla="*/ 127 w 649"/>
                <a:gd name="T17" fmla="*/ 601 h 658"/>
                <a:gd name="T18" fmla="*/ 269 w 649"/>
                <a:gd name="T19" fmla="*/ 475 h 658"/>
                <a:gd name="T20" fmla="*/ 514 w 649"/>
                <a:gd name="T21" fmla="*/ 388 h 658"/>
                <a:gd name="T22" fmla="*/ 648 w 649"/>
                <a:gd name="T23" fmla="*/ 325 h 658"/>
                <a:gd name="T24" fmla="*/ 593 w 649"/>
                <a:gd name="T25" fmla="*/ 80 h 658"/>
                <a:gd name="T26" fmla="*/ 585 w 649"/>
                <a:gd name="T27" fmla="*/ 16 h 658"/>
                <a:gd name="T28" fmla="*/ 577 w 649"/>
                <a:gd name="T29" fmla="*/ 16 h 658"/>
                <a:gd name="T30" fmla="*/ 498 w 649"/>
                <a:gd name="T31" fmla="*/ 16 h 658"/>
                <a:gd name="T32" fmla="*/ 8 w 649"/>
                <a:gd name="T33" fmla="*/ 143 h 658"/>
                <a:gd name="T34" fmla="*/ 0 w 649"/>
                <a:gd name="T35" fmla="*/ 143 h 658"/>
                <a:gd name="T36" fmla="*/ 0 w 649"/>
                <a:gd name="T37" fmla="*/ 143 h 658"/>
                <a:gd name="T38" fmla="*/ 8 w 649"/>
                <a:gd name="T39" fmla="*/ 222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9" h="658">
                  <a:moveTo>
                    <a:pt x="8" y="222"/>
                  </a:moveTo>
                  <a:lnTo>
                    <a:pt x="8" y="222"/>
                  </a:lnTo>
                  <a:cubicBezTo>
                    <a:pt x="8" y="230"/>
                    <a:pt x="16" y="293"/>
                    <a:pt x="32" y="325"/>
                  </a:cubicBezTo>
                  <a:cubicBezTo>
                    <a:pt x="48" y="364"/>
                    <a:pt x="63" y="435"/>
                    <a:pt x="63" y="459"/>
                  </a:cubicBezTo>
                  <a:cubicBezTo>
                    <a:pt x="63" y="483"/>
                    <a:pt x="71" y="491"/>
                    <a:pt x="79" y="506"/>
                  </a:cubicBezTo>
                  <a:cubicBezTo>
                    <a:pt x="87" y="522"/>
                    <a:pt x="87" y="546"/>
                    <a:pt x="71" y="554"/>
                  </a:cubicBezTo>
                  <a:cubicBezTo>
                    <a:pt x="56" y="570"/>
                    <a:pt x="32" y="601"/>
                    <a:pt x="32" y="617"/>
                  </a:cubicBezTo>
                  <a:cubicBezTo>
                    <a:pt x="40" y="625"/>
                    <a:pt x="56" y="641"/>
                    <a:pt x="63" y="657"/>
                  </a:cubicBezTo>
                  <a:cubicBezTo>
                    <a:pt x="87" y="641"/>
                    <a:pt x="111" y="625"/>
                    <a:pt x="127" y="601"/>
                  </a:cubicBezTo>
                  <a:cubicBezTo>
                    <a:pt x="158" y="562"/>
                    <a:pt x="222" y="514"/>
                    <a:pt x="269" y="475"/>
                  </a:cubicBezTo>
                  <a:cubicBezTo>
                    <a:pt x="324" y="435"/>
                    <a:pt x="475" y="396"/>
                    <a:pt x="514" y="388"/>
                  </a:cubicBezTo>
                  <a:cubicBezTo>
                    <a:pt x="530" y="380"/>
                    <a:pt x="593" y="348"/>
                    <a:pt x="648" y="325"/>
                  </a:cubicBezTo>
                  <a:cubicBezTo>
                    <a:pt x="633" y="230"/>
                    <a:pt x="593" y="95"/>
                    <a:pt x="593" y="80"/>
                  </a:cubicBezTo>
                  <a:cubicBezTo>
                    <a:pt x="585" y="72"/>
                    <a:pt x="585" y="40"/>
                    <a:pt x="585" y="16"/>
                  </a:cubicBezTo>
                  <a:cubicBezTo>
                    <a:pt x="577" y="16"/>
                    <a:pt x="577" y="16"/>
                    <a:pt x="577" y="16"/>
                  </a:cubicBezTo>
                  <a:cubicBezTo>
                    <a:pt x="569" y="16"/>
                    <a:pt x="530" y="0"/>
                    <a:pt x="498" y="16"/>
                  </a:cubicBezTo>
                  <a:cubicBezTo>
                    <a:pt x="467" y="32"/>
                    <a:pt x="24" y="135"/>
                    <a:pt x="8" y="143"/>
                  </a:cubicBezTo>
                  <a:cubicBezTo>
                    <a:pt x="0" y="143"/>
                    <a:pt x="0" y="143"/>
                    <a:pt x="0" y="143"/>
                  </a:cubicBezTo>
                  <a:lnTo>
                    <a:pt x="0" y="143"/>
                  </a:lnTo>
                  <a:cubicBezTo>
                    <a:pt x="0" y="151"/>
                    <a:pt x="0" y="214"/>
                    <a:pt x="8" y="222"/>
                  </a:cubicBezTo>
                </a:path>
              </a:pathLst>
            </a:custGeom>
            <a:grpFill/>
            <a:ln>
              <a:solidFill>
                <a:schemeClr val="bg1"/>
              </a:solidFill>
            </a:ln>
            <a:effectLst/>
          </p:spPr>
          <p:txBody>
            <a:bodyPr wrap="none" anchor="ctr"/>
            <a:lstStyle/>
            <a:p>
              <a:endParaRPr lang="en-US" sz="900"/>
            </a:p>
          </p:txBody>
        </p:sp>
        <p:sp>
          <p:nvSpPr>
            <p:cNvPr id="96" name="Freeform 766"/>
            <p:cNvSpPr>
              <a:spLocks noChangeArrowheads="1"/>
            </p:cNvSpPr>
            <p:nvPr/>
          </p:nvSpPr>
          <p:spPr bwMode="auto">
            <a:xfrm>
              <a:off x="16458035" y="4813878"/>
              <a:ext cx="345577" cy="350216"/>
            </a:xfrm>
            <a:custGeom>
              <a:avLst/>
              <a:gdLst>
                <a:gd name="T0" fmla="*/ 71 w 657"/>
                <a:gd name="T1" fmla="*/ 664 h 665"/>
                <a:gd name="T2" fmla="*/ 71 w 657"/>
                <a:gd name="T3" fmla="*/ 664 h 665"/>
                <a:gd name="T4" fmla="*/ 71 w 657"/>
                <a:gd name="T5" fmla="*/ 657 h 665"/>
                <a:gd name="T6" fmla="*/ 40 w 657"/>
                <a:gd name="T7" fmla="*/ 617 h 665"/>
                <a:gd name="T8" fmla="*/ 79 w 657"/>
                <a:gd name="T9" fmla="*/ 554 h 665"/>
                <a:gd name="T10" fmla="*/ 79 w 657"/>
                <a:gd name="T11" fmla="*/ 506 h 665"/>
                <a:gd name="T12" fmla="*/ 71 w 657"/>
                <a:gd name="T13" fmla="*/ 491 h 665"/>
                <a:gd name="T14" fmla="*/ 64 w 657"/>
                <a:gd name="T15" fmla="*/ 459 h 665"/>
                <a:gd name="T16" fmla="*/ 40 w 657"/>
                <a:gd name="T17" fmla="*/ 332 h 665"/>
                <a:gd name="T18" fmla="*/ 16 w 657"/>
                <a:gd name="T19" fmla="*/ 245 h 665"/>
                <a:gd name="T20" fmla="*/ 8 w 657"/>
                <a:gd name="T21" fmla="*/ 222 h 665"/>
                <a:gd name="T22" fmla="*/ 8 w 657"/>
                <a:gd name="T23" fmla="*/ 174 h 665"/>
                <a:gd name="T24" fmla="*/ 0 w 657"/>
                <a:gd name="T25" fmla="*/ 151 h 665"/>
                <a:gd name="T26" fmla="*/ 0 w 657"/>
                <a:gd name="T27" fmla="*/ 143 h 665"/>
                <a:gd name="T28" fmla="*/ 0 w 657"/>
                <a:gd name="T29" fmla="*/ 143 h 665"/>
                <a:gd name="T30" fmla="*/ 8 w 657"/>
                <a:gd name="T31" fmla="*/ 143 h 665"/>
                <a:gd name="T32" fmla="*/ 16 w 657"/>
                <a:gd name="T33" fmla="*/ 143 h 665"/>
                <a:gd name="T34" fmla="*/ 127 w 657"/>
                <a:gd name="T35" fmla="*/ 111 h 665"/>
                <a:gd name="T36" fmla="*/ 506 w 657"/>
                <a:gd name="T37" fmla="*/ 16 h 665"/>
                <a:gd name="T38" fmla="*/ 585 w 657"/>
                <a:gd name="T39" fmla="*/ 16 h 665"/>
                <a:gd name="T40" fmla="*/ 585 w 657"/>
                <a:gd name="T41" fmla="*/ 16 h 665"/>
                <a:gd name="T42" fmla="*/ 593 w 657"/>
                <a:gd name="T43" fmla="*/ 16 h 665"/>
                <a:gd name="T44" fmla="*/ 593 w 657"/>
                <a:gd name="T45" fmla="*/ 16 h 665"/>
                <a:gd name="T46" fmla="*/ 601 w 657"/>
                <a:gd name="T47" fmla="*/ 80 h 665"/>
                <a:gd name="T48" fmla="*/ 656 w 657"/>
                <a:gd name="T49" fmla="*/ 325 h 665"/>
                <a:gd name="T50" fmla="*/ 656 w 657"/>
                <a:gd name="T51" fmla="*/ 325 h 665"/>
                <a:gd name="T52" fmla="*/ 656 w 657"/>
                <a:gd name="T53" fmla="*/ 325 h 665"/>
                <a:gd name="T54" fmla="*/ 617 w 657"/>
                <a:gd name="T55" fmla="*/ 340 h 665"/>
                <a:gd name="T56" fmla="*/ 522 w 657"/>
                <a:gd name="T57" fmla="*/ 388 h 665"/>
                <a:gd name="T58" fmla="*/ 490 w 657"/>
                <a:gd name="T59" fmla="*/ 404 h 665"/>
                <a:gd name="T60" fmla="*/ 285 w 657"/>
                <a:gd name="T61" fmla="*/ 483 h 665"/>
                <a:gd name="T62" fmla="*/ 143 w 657"/>
                <a:gd name="T63" fmla="*/ 601 h 665"/>
                <a:gd name="T64" fmla="*/ 87 w 657"/>
                <a:gd name="T65" fmla="*/ 649 h 665"/>
                <a:gd name="T66" fmla="*/ 79 w 657"/>
                <a:gd name="T67" fmla="*/ 657 h 665"/>
                <a:gd name="T68" fmla="*/ 71 w 657"/>
                <a:gd name="T69" fmla="*/ 664 h 665"/>
                <a:gd name="T70" fmla="*/ 8 w 657"/>
                <a:gd name="T71" fmla="*/ 151 h 665"/>
                <a:gd name="T72" fmla="*/ 8 w 657"/>
                <a:gd name="T73" fmla="*/ 151 h 665"/>
                <a:gd name="T74" fmla="*/ 16 w 657"/>
                <a:gd name="T75" fmla="*/ 174 h 665"/>
                <a:gd name="T76" fmla="*/ 16 w 657"/>
                <a:gd name="T77" fmla="*/ 214 h 665"/>
                <a:gd name="T78" fmla="*/ 24 w 657"/>
                <a:gd name="T79" fmla="*/ 245 h 665"/>
                <a:gd name="T80" fmla="*/ 40 w 657"/>
                <a:gd name="T81" fmla="*/ 325 h 665"/>
                <a:gd name="T82" fmla="*/ 71 w 657"/>
                <a:gd name="T83" fmla="*/ 459 h 665"/>
                <a:gd name="T84" fmla="*/ 79 w 657"/>
                <a:gd name="T85" fmla="*/ 491 h 665"/>
                <a:gd name="T86" fmla="*/ 87 w 657"/>
                <a:gd name="T87" fmla="*/ 506 h 665"/>
                <a:gd name="T88" fmla="*/ 79 w 657"/>
                <a:gd name="T89" fmla="*/ 562 h 665"/>
                <a:gd name="T90" fmla="*/ 48 w 657"/>
                <a:gd name="T91" fmla="*/ 617 h 665"/>
                <a:gd name="T92" fmla="*/ 71 w 657"/>
                <a:gd name="T93" fmla="*/ 649 h 665"/>
                <a:gd name="T94" fmla="*/ 87 w 657"/>
                <a:gd name="T95" fmla="*/ 641 h 665"/>
                <a:gd name="T96" fmla="*/ 135 w 657"/>
                <a:gd name="T97" fmla="*/ 601 h 665"/>
                <a:gd name="T98" fmla="*/ 277 w 657"/>
                <a:gd name="T99" fmla="*/ 475 h 665"/>
                <a:gd name="T100" fmla="*/ 483 w 657"/>
                <a:gd name="T101" fmla="*/ 396 h 665"/>
                <a:gd name="T102" fmla="*/ 514 w 657"/>
                <a:gd name="T103" fmla="*/ 380 h 665"/>
                <a:gd name="T104" fmla="*/ 617 w 657"/>
                <a:gd name="T105" fmla="*/ 340 h 665"/>
                <a:gd name="T106" fmla="*/ 649 w 657"/>
                <a:gd name="T107" fmla="*/ 317 h 665"/>
                <a:gd name="T108" fmla="*/ 593 w 657"/>
                <a:gd name="T109" fmla="*/ 80 h 665"/>
                <a:gd name="T110" fmla="*/ 585 w 657"/>
                <a:gd name="T111" fmla="*/ 24 h 665"/>
                <a:gd name="T112" fmla="*/ 585 w 657"/>
                <a:gd name="T113" fmla="*/ 24 h 665"/>
                <a:gd name="T114" fmla="*/ 506 w 657"/>
                <a:gd name="T115" fmla="*/ 24 h 665"/>
                <a:gd name="T116" fmla="*/ 127 w 657"/>
                <a:gd name="T117" fmla="*/ 119 h 665"/>
                <a:gd name="T118" fmla="*/ 16 w 657"/>
                <a:gd name="T119" fmla="*/ 151 h 665"/>
                <a:gd name="T120" fmla="*/ 8 w 657"/>
                <a:gd name="T121" fmla="*/ 151 h 6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7" h="665">
                  <a:moveTo>
                    <a:pt x="71" y="664"/>
                  </a:moveTo>
                  <a:lnTo>
                    <a:pt x="71" y="664"/>
                  </a:lnTo>
                  <a:cubicBezTo>
                    <a:pt x="71" y="657"/>
                    <a:pt x="71" y="657"/>
                    <a:pt x="71" y="657"/>
                  </a:cubicBezTo>
                  <a:cubicBezTo>
                    <a:pt x="48" y="641"/>
                    <a:pt x="40" y="625"/>
                    <a:pt x="40" y="617"/>
                  </a:cubicBezTo>
                  <a:cubicBezTo>
                    <a:pt x="40" y="601"/>
                    <a:pt x="64" y="570"/>
                    <a:pt x="79" y="554"/>
                  </a:cubicBezTo>
                  <a:cubicBezTo>
                    <a:pt x="95" y="546"/>
                    <a:pt x="87" y="514"/>
                    <a:pt x="79" y="506"/>
                  </a:cubicBezTo>
                  <a:cubicBezTo>
                    <a:pt x="79" y="498"/>
                    <a:pt x="79" y="498"/>
                    <a:pt x="71" y="491"/>
                  </a:cubicBezTo>
                  <a:cubicBezTo>
                    <a:pt x="71" y="483"/>
                    <a:pt x="64" y="475"/>
                    <a:pt x="64" y="459"/>
                  </a:cubicBezTo>
                  <a:cubicBezTo>
                    <a:pt x="64" y="443"/>
                    <a:pt x="56" y="372"/>
                    <a:pt x="40" y="332"/>
                  </a:cubicBezTo>
                  <a:cubicBezTo>
                    <a:pt x="24" y="301"/>
                    <a:pt x="16" y="269"/>
                    <a:pt x="16" y="245"/>
                  </a:cubicBezTo>
                  <a:cubicBezTo>
                    <a:pt x="16" y="230"/>
                    <a:pt x="8" y="222"/>
                    <a:pt x="8" y="222"/>
                  </a:cubicBezTo>
                  <a:cubicBezTo>
                    <a:pt x="8" y="222"/>
                    <a:pt x="8" y="206"/>
                    <a:pt x="8" y="174"/>
                  </a:cubicBezTo>
                  <a:cubicBezTo>
                    <a:pt x="8" y="158"/>
                    <a:pt x="0" y="151"/>
                    <a:pt x="0" y="151"/>
                  </a:cubicBezTo>
                  <a:cubicBezTo>
                    <a:pt x="0" y="143"/>
                    <a:pt x="0" y="143"/>
                    <a:pt x="0" y="143"/>
                  </a:cubicBezTo>
                  <a:lnTo>
                    <a:pt x="0" y="143"/>
                  </a:lnTo>
                  <a:cubicBezTo>
                    <a:pt x="8" y="143"/>
                    <a:pt x="8" y="143"/>
                    <a:pt x="8" y="143"/>
                  </a:cubicBezTo>
                  <a:cubicBezTo>
                    <a:pt x="8" y="143"/>
                    <a:pt x="8" y="143"/>
                    <a:pt x="16" y="143"/>
                  </a:cubicBezTo>
                  <a:cubicBezTo>
                    <a:pt x="16" y="135"/>
                    <a:pt x="56" y="127"/>
                    <a:pt x="127" y="111"/>
                  </a:cubicBezTo>
                  <a:cubicBezTo>
                    <a:pt x="261" y="80"/>
                    <a:pt x="483" y="24"/>
                    <a:pt x="506" y="16"/>
                  </a:cubicBezTo>
                  <a:cubicBezTo>
                    <a:pt x="522" y="0"/>
                    <a:pt x="554" y="0"/>
                    <a:pt x="585" y="16"/>
                  </a:cubicBezTo>
                  <a:lnTo>
                    <a:pt x="585" y="16"/>
                  </a:lnTo>
                  <a:cubicBezTo>
                    <a:pt x="593" y="16"/>
                    <a:pt x="593" y="16"/>
                    <a:pt x="593" y="16"/>
                  </a:cubicBezTo>
                  <a:lnTo>
                    <a:pt x="593" y="16"/>
                  </a:lnTo>
                  <a:cubicBezTo>
                    <a:pt x="601" y="64"/>
                    <a:pt x="601" y="72"/>
                    <a:pt x="601" y="80"/>
                  </a:cubicBezTo>
                  <a:cubicBezTo>
                    <a:pt x="609" y="95"/>
                    <a:pt x="649" y="230"/>
                    <a:pt x="656" y="325"/>
                  </a:cubicBezTo>
                  <a:lnTo>
                    <a:pt x="656" y="325"/>
                  </a:lnTo>
                  <a:lnTo>
                    <a:pt x="656" y="325"/>
                  </a:lnTo>
                  <a:cubicBezTo>
                    <a:pt x="641" y="332"/>
                    <a:pt x="633" y="340"/>
                    <a:pt x="617" y="340"/>
                  </a:cubicBezTo>
                  <a:cubicBezTo>
                    <a:pt x="577" y="364"/>
                    <a:pt x="538" y="388"/>
                    <a:pt x="522" y="388"/>
                  </a:cubicBezTo>
                  <a:cubicBezTo>
                    <a:pt x="514" y="396"/>
                    <a:pt x="498" y="396"/>
                    <a:pt x="490" y="404"/>
                  </a:cubicBezTo>
                  <a:cubicBezTo>
                    <a:pt x="427" y="420"/>
                    <a:pt x="324" y="451"/>
                    <a:pt x="285" y="483"/>
                  </a:cubicBezTo>
                  <a:cubicBezTo>
                    <a:pt x="230" y="514"/>
                    <a:pt x="174" y="570"/>
                    <a:pt x="143" y="601"/>
                  </a:cubicBezTo>
                  <a:cubicBezTo>
                    <a:pt x="127" y="625"/>
                    <a:pt x="103" y="633"/>
                    <a:pt x="87" y="649"/>
                  </a:cubicBezTo>
                  <a:cubicBezTo>
                    <a:pt x="87" y="657"/>
                    <a:pt x="79" y="657"/>
                    <a:pt x="79" y="657"/>
                  </a:cubicBezTo>
                  <a:lnTo>
                    <a:pt x="71" y="664"/>
                  </a:lnTo>
                  <a:close/>
                  <a:moveTo>
                    <a:pt x="8" y="151"/>
                  </a:moveTo>
                  <a:lnTo>
                    <a:pt x="8" y="151"/>
                  </a:lnTo>
                  <a:cubicBezTo>
                    <a:pt x="8" y="151"/>
                    <a:pt x="8" y="158"/>
                    <a:pt x="16" y="174"/>
                  </a:cubicBezTo>
                  <a:cubicBezTo>
                    <a:pt x="16" y="190"/>
                    <a:pt x="16" y="214"/>
                    <a:pt x="16" y="214"/>
                  </a:cubicBezTo>
                  <a:cubicBezTo>
                    <a:pt x="16" y="222"/>
                    <a:pt x="16" y="230"/>
                    <a:pt x="24" y="245"/>
                  </a:cubicBezTo>
                  <a:cubicBezTo>
                    <a:pt x="24" y="269"/>
                    <a:pt x="32" y="301"/>
                    <a:pt x="40" y="325"/>
                  </a:cubicBezTo>
                  <a:cubicBezTo>
                    <a:pt x="64" y="364"/>
                    <a:pt x="71" y="435"/>
                    <a:pt x="71" y="459"/>
                  </a:cubicBezTo>
                  <a:cubicBezTo>
                    <a:pt x="71" y="475"/>
                    <a:pt x="79" y="483"/>
                    <a:pt x="79" y="491"/>
                  </a:cubicBezTo>
                  <a:cubicBezTo>
                    <a:pt x="87" y="491"/>
                    <a:pt x="87" y="498"/>
                    <a:pt x="87" y="506"/>
                  </a:cubicBezTo>
                  <a:cubicBezTo>
                    <a:pt x="95" y="514"/>
                    <a:pt x="103" y="546"/>
                    <a:pt x="79" y="562"/>
                  </a:cubicBezTo>
                  <a:cubicBezTo>
                    <a:pt x="64" y="570"/>
                    <a:pt x="48" y="601"/>
                    <a:pt x="48" y="617"/>
                  </a:cubicBezTo>
                  <a:cubicBezTo>
                    <a:pt x="48" y="617"/>
                    <a:pt x="48" y="625"/>
                    <a:pt x="71" y="649"/>
                  </a:cubicBezTo>
                  <a:cubicBezTo>
                    <a:pt x="79" y="649"/>
                    <a:pt x="79" y="649"/>
                    <a:pt x="87" y="641"/>
                  </a:cubicBezTo>
                  <a:cubicBezTo>
                    <a:pt x="103" y="633"/>
                    <a:pt x="119" y="617"/>
                    <a:pt x="135" y="601"/>
                  </a:cubicBezTo>
                  <a:cubicBezTo>
                    <a:pt x="166" y="562"/>
                    <a:pt x="230" y="514"/>
                    <a:pt x="277" y="475"/>
                  </a:cubicBezTo>
                  <a:cubicBezTo>
                    <a:pt x="324" y="443"/>
                    <a:pt x="427" y="411"/>
                    <a:pt x="483" y="396"/>
                  </a:cubicBezTo>
                  <a:cubicBezTo>
                    <a:pt x="498" y="388"/>
                    <a:pt x="514" y="388"/>
                    <a:pt x="514" y="380"/>
                  </a:cubicBezTo>
                  <a:cubicBezTo>
                    <a:pt x="538" y="380"/>
                    <a:pt x="577" y="356"/>
                    <a:pt x="617" y="340"/>
                  </a:cubicBezTo>
                  <a:cubicBezTo>
                    <a:pt x="625" y="332"/>
                    <a:pt x="641" y="325"/>
                    <a:pt x="649" y="317"/>
                  </a:cubicBezTo>
                  <a:cubicBezTo>
                    <a:pt x="641" y="230"/>
                    <a:pt x="601" y="95"/>
                    <a:pt x="593" y="80"/>
                  </a:cubicBezTo>
                  <a:cubicBezTo>
                    <a:pt x="593" y="72"/>
                    <a:pt x="593" y="56"/>
                    <a:pt x="585" y="24"/>
                  </a:cubicBezTo>
                  <a:lnTo>
                    <a:pt x="585" y="24"/>
                  </a:lnTo>
                  <a:cubicBezTo>
                    <a:pt x="554" y="8"/>
                    <a:pt x="522" y="8"/>
                    <a:pt x="506" y="24"/>
                  </a:cubicBezTo>
                  <a:cubicBezTo>
                    <a:pt x="483" y="32"/>
                    <a:pt x="269" y="87"/>
                    <a:pt x="127" y="119"/>
                  </a:cubicBezTo>
                  <a:cubicBezTo>
                    <a:pt x="71" y="135"/>
                    <a:pt x="16" y="143"/>
                    <a:pt x="16" y="151"/>
                  </a:cubicBezTo>
                  <a:lnTo>
                    <a:pt x="8" y="151"/>
                  </a:lnTo>
                  <a:close/>
                </a:path>
              </a:pathLst>
            </a:custGeom>
            <a:grpFill/>
            <a:ln>
              <a:solidFill>
                <a:schemeClr val="bg1"/>
              </a:solidFill>
            </a:ln>
            <a:effectLst/>
          </p:spPr>
          <p:txBody>
            <a:bodyPr wrap="none" anchor="ctr"/>
            <a:lstStyle/>
            <a:p>
              <a:endParaRPr lang="en-US" sz="900"/>
            </a:p>
          </p:txBody>
        </p:sp>
        <p:sp>
          <p:nvSpPr>
            <p:cNvPr id="97" name="Freeform 767"/>
            <p:cNvSpPr>
              <a:spLocks noChangeArrowheads="1"/>
            </p:cNvSpPr>
            <p:nvPr/>
          </p:nvSpPr>
          <p:spPr bwMode="auto">
            <a:xfrm>
              <a:off x="15323896" y="4169111"/>
              <a:ext cx="1484356" cy="1097032"/>
            </a:xfrm>
            <a:custGeom>
              <a:avLst/>
              <a:gdLst>
                <a:gd name="T0" fmla="*/ 2807 w 2823"/>
                <a:gd name="T1" fmla="*/ 1692 h 2088"/>
                <a:gd name="T2" fmla="*/ 2688 w 2823"/>
                <a:gd name="T3" fmla="*/ 1731 h 2088"/>
                <a:gd name="T4" fmla="*/ 2656 w 2823"/>
                <a:gd name="T5" fmla="*/ 1723 h 2088"/>
                <a:gd name="T6" fmla="*/ 2577 w 2823"/>
                <a:gd name="T7" fmla="*/ 1779 h 2088"/>
                <a:gd name="T8" fmla="*/ 2388 w 2823"/>
                <a:gd name="T9" fmla="*/ 1842 h 2088"/>
                <a:gd name="T10" fmla="*/ 2229 w 2823"/>
                <a:gd name="T11" fmla="*/ 1921 h 2088"/>
                <a:gd name="T12" fmla="*/ 2229 w 2823"/>
                <a:gd name="T13" fmla="*/ 1882 h 2088"/>
                <a:gd name="T14" fmla="*/ 2237 w 2823"/>
                <a:gd name="T15" fmla="*/ 1779 h 2088"/>
                <a:gd name="T16" fmla="*/ 2229 w 2823"/>
                <a:gd name="T17" fmla="*/ 1684 h 2088"/>
                <a:gd name="T18" fmla="*/ 2174 w 2823"/>
                <a:gd name="T19" fmla="*/ 1447 h 2088"/>
                <a:gd name="T20" fmla="*/ 2166 w 2823"/>
                <a:gd name="T21" fmla="*/ 1368 h 2088"/>
                <a:gd name="T22" fmla="*/ 2158 w 2823"/>
                <a:gd name="T23" fmla="*/ 1036 h 2088"/>
                <a:gd name="T24" fmla="*/ 2064 w 2823"/>
                <a:gd name="T25" fmla="*/ 664 h 2088"/>
                <a:gd name="T26" fmla="*/ 1992 w 2823"/>
                <a:gd name="T27" fmla="*/ 569 h 2088"/>
                <a:gd name="T28" fmla="*/ 1976 w 2823"/>
                <a:gd name="T29" fmla="*/ 348 h 2088"/>
                <a:gd name="T30" fmla="*/ 1897 w 2823"/>
                <a:gd name="T31" fmla="*/ 190 h 2088"/>
                <a:gd name="T32" fmla="*/ 1874 w 2823"/>
                <a:gd name="T33" fmla="*/ 0 h 2088"/>
                <a:gd name="T34" fmla="*/ 1123 w 2823"/>
                <a:gd name="T35" fmla="*/ 451 h 2088"/>
                <a:gd name="T36" fmla="*/ 1044 w 2823"/>
                <a:gd name="T37" fmla="*/ 561 h 2088"/>
                <a:gd name="T38" fmla="*/ 1020 w 2823"/>
                <a:gd name="T39" fmla="*/ 656 h 2088"/>
                <a:gd name="T40" fmla="*/ 1067 w 2823"/>
                <a:gd name="T41" fmla="*/ 672 h 2088"/>
                <a:gd name="T42" fmla="*/ 1059 w 2823"/>
                <a:gd name="T43" fmla="*/ 727 h 2088"/>
                <a:gd name="T44" fmla="*/ 1067 w 2823"/>
                <a:gd name="T45" fmla="*/ 806 h 2088"/>
                <a:gd name="T46" fmla="*/ 1059 w 2823"/>
                <a:gd name="T47" fmla="*/ 917 h 2088"/>
                <a:gd name="T48" fmla="*/ 988 w 2823"/>
                <a:gd name="T49" fmla="*/ 957 h 2088"/>
                <a:gd name="T50" fmla="*/ 933 w 2823"/>
                <a:gd name="T51" fmla="*/ 1028 h 2088"/>
                <a:gd name="T52" fmla="*/ 870 w 2823"/>
                <a:gd name="T53" fmla="*/ 1083 h 2088"/>
                <a:gd name="T54" fmla="*/ 743 w 2823"/>
                <a:gd name="T55" fmla="*/ 1083 h 2088"/>
                <a:gd name="T56" fmla="*/ 641 w 2823"/>
                <a:gd name="T57" fmla="*/ 1123 h 2088"/>
                <a:gd name="T58" fmla="*/ 206 w 2823"/>
                <a:gd name="T59" fmla="*/ 1186 h 2088"/>
                <a:gd name="T60" fmla="*/ 182 w 2823"/>
                <a:gd name="T61" fmla="*/ 1305 h 2088"/>
                <a:gd name="T62" fmla="*/ 237 w 2823"/>
                <a:gd name="T63" fmla="*/ 1383 h 2088"/>
                <a:gd name="T64" fmla="*/ 229 w 2823"/>
                <a:gd name="T65" fmla="*/ 1478 h 2088"/>
                <a:gd name="T66" fmla="*/ 0 w 2823"/>
                <a:gd name="T67" fmla="*/ 1731 h 2088"/>
                <a:gd name="T68" fmla="*/ 1439 w 2823"/>
                <a:gd name="T69" fmla="*/ 1565 h 2088"/>
                <a:gd name="T70" fmla="*/ 1644 w 2823"/>
                <a:gd name="T71" fmla="*/ 1605 h 2088"/>
                <a:gd name="T72" fmla="*/ 1787 w 2823"/>
                <a:gd name="T73" fmla="*/ 1763 h 2088"/>
                <a:gd name="T74" fmla="*/ 2103 w 2823"/>
                <a:gd name="T75" fmla="*/ 1882 h 2088"/>
                <a:gd name="T76" fmla="*/ 2135 w 2823"/>
                <a:gd name="T77" fmla="*/ 2008 h 2088"/>
                <a:gd name="T78" fmla="*/ 2166 w 2823"/>
                <a:gd name="T79" fmla="*/ 2079 h 2088"/>
                <a:gd name="T80" fmla="*/ 2609 w 2823"/>
                <a:gd name="T81" fmla="*/ 1850 h 2088"/>
                <a:gd name="T82" fmla="*/ 2807 w 2823"/>
                <a:gd name="T83" fmla="*/ 1692 h 2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3" h="2088">
                  <a:moveTo>
                    <a:pt x="2807" y="1692"/>
                  </a:moveTo>
                  <a:lnTo>
                    <a:pt x="2807" y="1692"/>
                  </a:lnTo>
                  <a:cubicBezTo>
                    <a:pt x="2791" y="1684"/>
                    <a:pt x="2767" y="1716"/>
                    <a:pt x="2728" y="1700"/>
                  </a:cubicBezTo>
                  <a:cubicBezTo>
                    <a:pt x="2696" y="1676"/>
                    <a:pt x="2696" y="1716"/>
                    <a:pt x="2688" y="1731"/>
                  </a:cubicBezTo>
                  <a:cubicBezTo>
                    <a:pt x="2688" y="1739"/>
                    <a:pt x="2641" y="1795"/>
                    <a:pt x="2625" y="1795"/>
                  </a:cubicBezTo>
                  <a:cubicBezTo>
                    <a:pt x="2617" y="1787"/>
                    <a:pt x="2648" y="1747"/>
                    <a:pt x="2656" y="1723"/>
                  </a:cubicBezTo>
                  <a:cubicBezTo>
                    <a:pt x="2672" y="1700"/>
                    <a:pt x="2664" y="1652"/>
                    <a:pt x="2656" y="1676"/>
                  </a:cubicBezTo>
                  <a:cubicBezTo>
                    <a:pt x="2648" y="1708"/>
                    <a:pt x="2609" y="1755"/>
                    <a:pt x="2577" y="1779"/>
                  </a:cubicBezTo>
                  <a:cubicBezTo>
                    <a:pt x="2538" y="1795"/>
                    <a:pt x="2490" y="1803"/>
                    <a:pt x="2467" y="1803"/>
                  </a:cubicBezTo>
                  <a:cubicBezTo>
                    <a:pt x="2435" y="1810"/>
                    <a:pt x="2403" y="1810"/>
                    <a:pt x="2388" y="1842"/>
                  </a:cubicBezTo>
                  <a:cubicBezTo>
                    <a:pt x="2372" y="1874"/>
                    <a:pt x="2340" y="1866"/>
                    <a:pt x="2308" y="1874"/>
                  </a:cubicBezTo>
                  <a:cubicBezTo>
                    <a:pt x="2277" y="1882"/>
                    <a:pt x="2253" y="1913"/>
                    <a:pt x="2229" y="1921"/>
                  </a:cubicBezTo>
                  <a:cubicBezTo>
                    <a:pt x="2206" y="1937"/>
                    <a:pt x="2182" y="1937"/>
                    <a:pt x="2206" y="1905"/>
                  </a:cubicBezTo>
                  <a:cubicBezTo>
                    <a:pt x="2214" y="1897"/>
                    <a:pt x="2222" y="1889"/>
                    <a:pt x="2229" y="1882"/>
                  </a:cubicBezTo>
                  <a:cubicBezTo>
                    <a:pt x="2222" y="1866"/>
                    <a:pt x="2206" y="1850"/>
                    <a:pt x="2198" y="1842"/>
                  </a:cubicBezTo>
                  <a:cubicBezTo>
                    <a:pt x="2198" y="1826"/>
                    <a:pt x="2222" y="1795"/>
                    <a:pt x="2237" y="1779"/>
                  </a:cubicBezTo>
                  <a:cubicBezTo>
                    <a:pt x="2253" y="1771"/>
                    <a:pt x="2253" y="1747"/>
                    <a:pt x="2245" y="1731"/>
                  </a:cubicBezTo>
                  <a:cubicBezTo>
                    <a:pt x="2237" y="1716"/>
                    <a:pt x="2229" y="1708"/>
                    <a:pt x="2229" y="1684"/>
                  </a:cubicBezTo>
                  <a:cubicBezTo>
                    <a:pt x="2229" y="1660"/>
                    <a:pt x="2214" y="1589"/>
                    <a:pt x="2198" y="1550"/>
                  </a:cubicBezTo>
                  <a:cubicBezTo>
                    <a:pt x="2182" y="1518"/>
                    <a:pt x="2174" y="1455"/>
                    <a:pt x="2174" y="1447"/>
                  </a:cubicBezTo>
                  <a:cubicBezTo>
                    <a:pt x="2166" y="1439"/>
                    <a:pt x="2166" y="1376"/>
                    <a:pt x="2166" y="1368"/>
                  </a:cubicBezTo>
                  <a:lnTo>
                    <a:pt x="2166" y="1368"/>
                  </a:lnTo>
                  <a:cubicBezTo>
                    <a:pt x="2158" y="1368"/>
                    <a:pt x="2158" y="1360"/>
                    <a:pt x="2158" y="1360"/>
                  </a:cubicBezTo>
                  <a:cubicBezTo>
                    <a:pt x="2158" y="1036"/>
                    <a:pt x="2158" y="1036"/>
                    <a:pt x="2158" y="1036"/>
                  </a:cubicBezTo>
                  <a:cubicBezTo>
                    <a:pt x="2158" y="1028"/>
                    <a:pt x="2127" y="870"/>
                    <a:pt x="2111" y="814"/>
                  </a:cubicBezTo>
                  <a:cubicBezTo>
                    <a:pt x="2095" y="759"/>
                    <a:pt x="2079" y="688"/>
                    <a:pt x="2064" y="664"/>
                  </a:cubicBezTo>
                  <a:cubicBezTo>
                    <a:pt x="2048" y="633"/>
                    <a:pt x="2048" y="664"/>
                    <a:pt x="2024" y="664"/>
                  </a:cubicBezTo>
                  <a:cubicBezTo>
                    <a:pt x="2000" y="656"/>
                    <a:pt x="1992" y="593"/>
                    <a:pt x="1992" y="569"/>
                  </a:cubicBezTo>
                  <a:cubicBezTo>
                    <a:pt x="1992" y="546"/>
                    <a:pt x="1984" y="482"/>
                    <a:pt x="1969" y="443"/>
                  </a:cubicBezTo>
                  <a:cubicBezTo>
                    <a:pt x="1953" y="403"/>
                    <a:pt x="1976" y="379"/>
                    <a:pt x="1976" y="348"/>
                  </a:cubicBezTo>
                  <a:cubicBezTo>
                    <a:pt x="1969" y="324"/>
                    <a:pt x="1953" y="269"/>
                    <a:pt x="1937" y="245"/>
                  </a:cubicBezTo>
                  <a:cubicBezTo>
                    <a:pt x="1929" y="222"/>
                    <a:pt x="1905" y="222"/>
                    <a:pt x="1897" y="190"/>
                  </a:cubicBezTo>
                  <a:cubicBezTo>
                    <a:pt x="1889" y="150"/>
                    <a:pt x="1897" y="111"/>
                    <a:pt x="1889" y="95"/>
                  </a:cubicBezTo>
                  <a:cubicBezTo>
                    <a:pt x="1882" y="79"/>
                    <a:pt x="1874" y="24"/>
                    <a:pt x="1874" y="0"/>
                  </a:cubicBezTo>
                  <a:cubicBezTo>
                    <a:pt x="1629" y="55"/>
                    <a:pt x="1399" y="111"/>
                    <a:pt x="1384" y="111"/>
                  </a:cubicBezTo>
                  <a:cubicBezTo>
                    <a:pt x="1344" y="119"/>
                    <a:pt x="1123" y="411"/>
                    <a:pt x="1123" y="451"/>
                  </a:cubicBezTo>
                  <a:cubicBezTo>
                    <a:pt x="1123" y="482"/>
                    <a:pt x="1067" y="530"/>
                    <a:pt x="1028" y="561"/>
                  </a:cubicBezTo>
                  <a:cubicBezTo>
                    <a:pt x="1044" y="561"/>
                    <a:pt x="1044" y="561"/>
                    <a:pt x="1044" y="561"/>
                  </a:cubicBezTo>
                  <a:cubicBezTo>
                    <a:pt x="1028" y="577"/>
                    <a:pt x="980" y="633"/>
                    <a:pt x="980" y="640"/>
                  </a:cubicBezTo>
                  <a:cubicBezTo>
                    <a:pt x="980" y="648"/>
                    <a:pt x="1012" y="664"/>
                    <a:pt x="1020" y="656"/>
                  </a:cubicBezTo>
                  <a:cubicBezTo>
                    <a:pt x="1028" y="648"/>
                    <a:pt x="1059" y="640"/>
                    <a:pt x="1052" y="664"/>
                  </a:cubicBezTo>
                  <a:cubicBezTo>
                    <a:pt x="1052" y="680"/>
                    <a:pt x="1052" y="688"/>
                    <a:pt x="1067" y="672"/>
                  </a:cubicBezTo>
                  <a:cubicBezTo>
                    <a:pt x="1083" y="664"/>
                    <a:pt x="1107" y="680"/>
                    <a:pt x="1083" y="688"/>
                  </a:cubicBezTo>
                  <a:cubicBezTo>
                    <a:pt x="1067" y="696"/>
                    <a:pt x="1052" y="719"/>
                    <a:pt x="1059" y="727"/>
                  </a:cubicBezTo>
                  <a:cubicBezTo>
                    <a:pt x="1059" y="727"/>
                    <a:pt x="1052" y="735"/>
                    <a:pt x="1052" y="759"/>
                  </a:cubicBezTo>
                  <a:cubicBezTo>
                    <a:pt x="1052" y="775"/>
                    <a:pt x="1059" y="790"/>
                    <a:pt x="1067" y="806"/>
                  </a:cubicBezTo>
                  <a:cubicBezTo>
                    <a:pt x="1075" y="830"/>
                    <a:pt x="1091" y="846"/>
                    <a:pt x="1083" y="862"/>
                  </a:cubicBezTo>
                  <a:cubicBezTo>
                    <a:pt x="1083" y="886"/>
                    <a:pt x="1083" y="917"/>
                    <a:pt x="1059" y="917"/>
                  </a:cubicBezTo>
                  <a:cubicBezTo>
                    <a:pt x="1044" y="917"/>
                    <a:pt x="1028" y="901"/>
                    <a:pt x="1020" y="925"/>
                  </a:cubicBezTo>
                  <a:cubicBezTo>
                    <a:pt x="1012" y="941"/>
                    <a:pt x="1004" y="957"/>
                    <a:pt x="988" y="957"/>
                  </a:cubicBezTo>
                  <a:cubicBezTo>
                    <a:pt x="980" y="965"/>
                    <a:pt x="965" y="965"/>
                    <a:pt x="965" y="980"/>
                  </a:cubicBezTo>
                  <a:cubicBezTo>
                    <a:pt x="957" y="996"/>
                    <a:pt x="949" y="1012"/>
                    <a:pt x="933" y="1028"/>
                  </a:cubicBezTo>
                  <a:cubicBezTo>
                    <a:pt x="909" y="1036"/>
                    <a:pt x="894" y="1052"/>
                    <a:pt x="885" y="1059"/>
                  </a:cubicBezTo>
                  <a:cubicBezTo>
                    <a:pt x="878" y="1075"/>
                    <a:pt x="885" y="1083"/>
                    <a:pt x="870" y="1083"/>
                  </a:cubicBezTo>
                  <a:cubicBezTo>
                    <a:pt x="854" y="1075"/>
                    <a:pt x="846" y="1075"/>
                    <a:pt x="822" y="1075"/>
                  </a:cubicBezTo>
                  <a:cubicBezTo>
                    <a:pt x="799" y="1075"/>
                    <a:pt x="759" y="1075"/>
                    <a:pt x="743" y="1083"/>
                  </a:cubicBezTo>
                  <a:cubicBezTo>
                    <a:pt x="727" y="1099"/>
                    <a:pt x="696" y="1107"/>
                    <a:pt x="680" y="1115"/>
                  </a:cubicBezTo>
                  <a:cubicBezTo>
                    <a:pt x="672" y="1130"/>
                    <a:pt x="656" y="1139"/>
                    <a:pt x="641" y="1123"/>
                  </a:cubicBezTo>
                  <a:cubicBezTo>
                    <a:pt x="617" y="1107"/>
                    <a:pt x="593" y="1091"/>
                    <a:pt x="577" y="1099"/>
                  </a:cubicBezTo>
                  <a:cubicBezTo>
                    <a:pt x="554" y="1099"/>
                    <a:pt x="340" y="1083"/>
                    <a:pt x="206" y="1186"/>
                  </a:cubicBezTo>
                  <a:cubicBezTo>
                    <a:pt x="190" y="1202"/>
                    <a:pt x="174" y="1210"/>
                    <a:pt x="158" y="1217"/>
                  </a:cubicBezTo>
                  <a:cubicBezTo>
                    <a:pt x="174" y="1249"/>
                    <a:pt x="182" y="1281"/>
                    <a:pt x="182" y="1305"/>
                  </a:cubicBezTo>
                  <a:cubicBezTo>
                    <a:pt x="190" y="1328"/>
                    <a:pt x="221" y="1376"/>
                    <a:pt x="229" y="1392"/>
                  </a:cubicBezTo>
                  <a:cubicBezTo>
                    <a:pt x="237" y="1392"/>
                    <a:pt x="237" y="1392"/>
                    <a:pt x="237" y="1383"/>
                  </a:cubicBezTo>
                  <a:cubicBezTo>
                    <a:pt x="237" y="1383"/>
                    <a:pt x="277" y="1392"/>
                    <a:pt x="269" y="1407"/>
                  </a:cubicBezTo>
                  <a:cubicBezTo>
                    <a:pt x="261" y="1423"/>
                    <a:pt x="253" y="1463"/>
                    <a:pt x="229" y="1478"/>
                  </a:cubicBezTo>
                  <a:cubicBezTo>
                    <a:pt x="206" y="1494"/>
                    <a:pt x="126" y="1613"/>
                    <a:pt x="95" y="1652"/>
                  </a:cubicBezTo>
                  <a:cubicBezTo>
                    <a:pt x="79" y="1660"/>
                    <a:pt x="48" y="1700"/>
                    <a:pt x="0" y="1731"/>
                  </a:cubicBezTo>
                  <a:cubicBezTo>
                    <a:pt x="24" y="1842"/>
                    <a:pt x="24" y="1842"/>
                    <a:pt x="24" y="1842"/>
                  </a:cubicBezTo>
                  <a:cubicBezTo>
                    <a:pt x="24" y="1842"/>
                    <a:pt x="1415" y="1581"/>
                    <a:pt x="1439" y="1565"/>
                  </a:cubicBezTo>
                  <a:cubicBezTo>
                    <a:pt x="1471" y="1557"/>
                    <a:pt x="1494" y="1526"/>
                    <a:pt x="1542" y="1565"/>
                  </a:cubicBezTo>
                  <a:cubicBezTo>
                    <a:pt x="1589" y="1597"/>
                    <a:pt x="1613" y="1597"/>
                    <a:pt x="1644" y="1605"/>
                  </a:cubicBezTo>
                  <a:cubicBezTo>
                    <a:pt x="1676" y="1605"/>
                    <a:pt x="1700" y="1716"/>
                    <a:pt x="1716" y="1747"/>
                  </a:cubicBezTo>
                  <a:cubicBezTo>
                    <a:pt x="1739" y="1779"/>
                    <a:pt x="1739" y="1755"/>
                    <a:pt x="1787" y="1763"/>
                  </a:cubicBezTo>
                  <a:cubicBezTo>
                    <a:pt x="1826" y="1771"/>
                    <a:pt x="1842" y="1779"/>
                    <a:pt x="1866" y="1810"/>
                  </a:cubicBezTo>
                  <a:cubicBezTo>
                    <a:pt x="1889" y="1834"/>
                    <a:pt x="2079" y="1882"/>
                    <a:pt x="2103" y="1882"/>
                  </a:cubicBezTo>
                  <a:cubicBezTo>
                    <a:pt x="2127" y="1889"/>
                    <a:pt x="2142" y="1897"/>
                    <a:pt x="2150" y="1913"/>
                  </a:cubicBezTo>
                  <a:cubicBezTo>
                    <a:pt x="2158" y="1929"/>
                    <a:pt x="2135" y="1992"/>
                    <a:pt x="2135" y="2008"/>
                  </a:cubicBezTo>
                  <a:cubicBezTo>
                    <a:pt x="2127" y="2016"/>
                    <a:pt x="2119" y="2040"/>
                    <a:pt x="2119" y="2056"/>
                  </a:cubicBezTo>
                  <a:cubicBezTo>
                    <a:pt x="2135" y="2063"/>
                    <a:pt x="2119" y="2087"/>
                    <a:pt x="2166" y="2079"/>
                  </a:cubicBezTo>
                  <a:cubicBezTo>
                    <a:pt x="2214" y="2071"/>
                    <a:pt x="2324" y="2008"/>
                    <a:pt x="2403" y="1976"/>
                  </a:cubicBezTo>
                  <a:cubicBezTo>
                    <a:pt x="2482" y="1937"/>
                    <a:pt x="2538" y="1882"/>
                    <a:pt x="2609" y="1850"/>
                  </a:cubicBezTo>
                  <a:cubicBezTo>
                    <a:pt x="2680" y="1818"/>
                    <a:pt x="2688" y="1803"/>
                    <a:pt x="2719" y="1779"/>
                  </a:cubicBezTo>
                  <a:cubicBezTo>
                    <a:pt x="2751" y="1747"/>
                    <a:pt x="2822" y="1700"/>
                    <a:pt x="2807" y="1692"/>
                  </a:cubicBezTo>
                </a:path>
              </a:pathLst>
            </a:custGeom>
            <a:grpFill/>
            <a:ln>
              <a:solidFill>
                <a:schemeClr val="bg1"/>
              </a:solidFill>
            </a:ln>
            <a:effectLst/>
          </p:spPr>
          <p:txBody>
            <a:bodyPr wrap="none" anchor="ctr"/>
            <a:lstStyle/>
            <a:p>
              <a:endParaRPr lang="en-US" sz="900"/>
            </a:p>
          </p:txBody>
        </p:sp>
        <p:sp>
          <p:nvSpPr>
            <p:cNvPr id="98" name="Freeform 768"/>
            <p:cNvSpPr>
              <a:spLocks noChangeArrowheads="1"/>
            </p:cNvSpPr>
            <p:nvPr/>
          </p:nvSpPr>
          <p:spPr bwMode="auto">
            <a:xfrm>
              <a:off x="15323896" y="4164472"/>
              <a:ext cx="1479717" cy="1101671"/>
            </a:xfrm>
            <a:custGeom>
              <a:avLst/>
              <a:gdLst>
                <a:gd name="T0" fmla="*/ 2119 w 2815"/>
                <a:gd name="T1" fmla="*/ 2064 h 2096"/>
                <a:gd name="T2" fmla="*/ 2142 w 2815"/>
                <a:gd name="T3" fmla="*/ 1921 h 2096"/>
                <a:gd name="T4" fmla="*/ 1747 w 2815"/>
                <a:gd name="T5" fmla="*/ 1771 h 2096"/>
                <a:gd name="T6" fmla="*/ 1644 w 2815"/>
                <a:gd name="T7" fmla="*/ 1613 h 2096"/>
                <a:gd name="T8" fmla="*/ 32 w 2815"/>
                <a:gd name="T9" fmla="*/ 1858 h 2096"/>
                <a:gd name="T10" fmla="*/ 150 w 2815"/>
                <a:gd name="T11" fmla="*/ 1581 h 2096"/>
                <a:gd name="T12" fmla="*/ 245 w 2815"/>
                <a:gd name="T13" fmla="*/ 1400 h 2096"/>
                <a:gd name="T14" fmla="*/ 182 w 2815"/>
                <a:gd name="T15" fmla="*/ 1313 h 2096"/>
                <a:gd name="T16" fmla="*/ 546 w 2815"/>
                <a:gd name="T17" fmla="*/ 1099 h 2096"/>
                <a:gd name="T18" fmla="*/ 680 w 2815"/>
                <a:gd name="T19" fmla="*/ 1123 h 2096"/>
                <a:gd name="T20" fmla="*/ 870 w 2815"/>
                <a:gd name="T21" fmla="*/ 1083 h 2096"/>
                <a:gd name="T22" fmla="*/ 957 w 2815"/>
                <a:gd name="T23" fmla="*/ 988 h 2096"/>
                <a:gd name="T24" fmla="*/ 1036 w 2815"/>
                <a:gd name="T25" fmla="*/ 917 h 2096"/>
                <a:gd name="T26" fmla="*/ 1075 w 2815"/>
                <a:gd name="T27" fmla="*/ 838 h 2096"/>
                <a:gd name="T28" fmla="*/ 1052 w 2815"/>
                <a:gd name="T29" fmla="*/ 735 h 2096"/>
                <a:gd name="T30" fmla="*/ 1067 w 2815"/>
                <a:gd name="T31" fmla="*/ 688 h 2096"/>
                <a:gd name="T32" fmla="*/ 1044 w 2815"/>
                <a:gd name="T33" fmla="*/ 664 h 2096"/>
                <a:gd name="T34" fmla="*/ 1028 w 2815"/>
                <a:gd name="T35" fmla="*/ 569 h 2096"/>
                <a:gd name="T36" fmla="*/ 1384 w 2815"/>
                <a:gd name="T37" fmla="*/ 119 h 2096"/>
                <a:gd name="T38" fmla="*/ 1897 w 2815"/>
                <a:gd name="T39" fmla="*/ 150 h 2096"/>
                <a:gd name="T40" fmla="*/ 1969 w 2815"/>
                <a:gd name="T41" fmla="*/ 396 h 2096"/>
                <a:gd name="T42" fmla="*/ 2055 w 2815"/>
                <a:gd name="T43" fmla="*/ 656 h 2096"/>
                <a:gd name="T44" fmla="*/ 2166 w 2815"/>
                <a:gd name="T45" fmla="*/ 1044 h 2096"/>
                <a:gd name="T46" fmla="*/ 2166 w 2815"/>
                <a:gd name="T47" fmla="*/ 1376 h 2096"/>
                <a:gd name="T48" fmla="*/ 2229 w 2815"/>
                <a:gd name="T49" fmla="*/ 1692 h 2096"/>
                <a:gd name="T50" fmla="*/ 2237 w 2815"/>
                <a:gd name="T51" fmla="*/ 1890 h 2096"/>
                <a:gd name="T52" fmla="*/ 2206 w 2815"/>
                <a:gd name="T53" fmla="*/ 1937 h 2096"/>
                <a:gd name="T54" fmla="*/ 2388 w 2815"/>
                <a:gd name="T55" fmla="*/ 1850 h 2096"/>
                <a:gd name="T56" fmla="*/ 2664 w 2815"/>
                <a:gd name="T57" fmla="*/ 1676 h 2096"/>
                <a:gd name="T58" fmla="*/ 2633 w 2815"/>
                <a:gd name="T59" fmla="*/ 1795 h 2096"/>
                <a:gd name="T60" fmla="*/ 2751 w 2815"/>
                <a:gd name="T61" fmla="*/ 1708 h 2096"/>
                <a:gd name="T62" fmla="*/ 2751 w 2815"/>
                <a:gd name="T63" fmla="*/ 1763 h 2096"/>
                <a:gd name="T64" fmla="*/ 2411 w 2815"/>
                <a:gd name="T65" fmla="*/ 1984 h 2096"/>
                <a:gd name="T66" fmla="*/ 2119 w 2815"/>
                <a:gd name="T67" fmla="*/ 2064 h 2096"/>
                <a:gd name="T68" fmla="*/ 2308 w 2815"/>
                <a:gd name="T69" fmla="*/ 2024 h 2096"/>
                <a:gd name="T70" fmla="*/ 2719 w 2815"/>
                <a:gd name="T71" fmla="*/ 1779 h 2096"/>
                <a:gd name="T72" fmla="*/ 2751 w 2815"/>
                <a:gd name="T73" fmla="*/ 1716 h 2096"/>
                <a:gd name="T74" fmla="*/ 2633 w 2815"/>
                <a:gd name="T75" fmla="*/ 1803 h 2096"/>
                <a:gd name="T76" fmla="*/ 2656 w 2815"/>
                <a:gd name="T77" fmla="*/ 1684 h 2096"/>
                <a:gd name="T78" fmla="*/ 2332 w 2815"/>
                <a:gd name="T79" fmla="*/ 1882 h 2096"/>
                <a:gd name="T80" fmla="*/ 2190 w 2815"/>
                <a:gd name="T81" fmla="*/ 1937 h 2096"/>
                <a:gd name="T82" fmla="*/ 2237 w 2815"/>
                <a:gd name="T83" fmla="*/ 1739 h 2096"/>
                <a:gd name="T84" fmla="*/ 2166 w 2815"/>
                <a:gd name="T85" fmla="*/ 1455 h 2096"/>
                <a:gd name="T86" fmla="*/ 2150 w 2815"/>
                <a:gd name="T87" fmla="*/ 1368 h 2096"/>
                <a:gd name="T88" fmla="*/ 2055 w 2815"/>
                <a:gd name="T89" fmla="*/ 664 h 2096"/>
                <a:gd name="T90" fmla="*/ 1969 w 2815"/>
                <a:gd name="T91" fmla="*/ 451 h 2096"/>
                <a:gd name="T92" fmla="*/ 1897 w 2815"/>
                <a:gd name="T93" fmla="*/ 198 h 2096"/>
                <a:gd name="T94" fmla="*/ 1123 w 2815"/>
                <a:gd name="T95" fmla="*/ 459 h 2096"/>
                <a:gd name="T96" fmla="*/ 980 w 2815"/>
                <a:gd name="T97" fmla="*/ 648 h 2096"/>
                <a:gd name="T98" fmla="*/ 1059 w 2815"/>
                <a:gd name="T99" fmla="*/ 672 h 2096"/>
                <a:gd name="T100" fmla="*/ 1091 w 2815"/>
                <a:gd name="T101" fmla="*/ 696 h 2096"/>
                <a:gd name="T102" fmla="*/ 1067 w 2815"/>
                <a:gd name="T103" fmla="*/ 814 h 2096"/>
                <a:gd name="T104" fmla="*/ 1044 w 2815"/>
                <a:gd name="T105" fmla="*/ 925 h 2096"/>
                <a:gd name="T106" fmla="*/ 965 w 2815"/>
                <a:gd name="T107" fmla="*/ 988 h 2096"/>
                <a:gd name="T108" fmla="*/ 862 w 2815"/>
                <a:gd name="T109" fmla="*/ 1091 h 2096"/>
                <a:gd name="T110" fmla="*/ 632 w 2815"/>
                <a:gd name="T111" fmla="*/ 1138 h 2096"/>
                <a:gd name="T112" fmla="*/ 206 w 2815"/>
                <a:gd name="T113" fmla="*/ 1202 h 2096"/>
                <a:gd name="T114" fmla="*/ 237 w 2815"/>
                <a:gd name="T115" fmla="*/ 1391 h 2096"/>
                <a:gd name="T116" fmla="*/ 261 w 2815"/>
                <a:gd name="T117" fmla="*/ 1431 h 2096"/>
                <a:gd name="T118" fmla="*/ 32 w 2815"/>
                <a:gd name="T119" fmla="*/ 1850 h 2096"/>
                <a:gd name="T120" fmla="*/ 1644 w 2815"/>
                <a:gd name="T121" fmla="*/ 1605 h 2096"/>
                <a:gd name="T122" fmla="*/ 1747 w 2815"/>
                <a:gd name="T123" fmla="*/ 1763 h 2096"/>
                <a:gd name="T124" fmla="*/ 2150 w 2815"/>
                <a:gd name="T125" fmla="*/ 1921 h 20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15" h="2096">
                  <a:moveTo>
                    <a:pt x="2150" y="2095"/>
                  </a:moveTo>
                  <a:lnTo>
                    <a:pt x="2150" y="2095"/>
                  </a:lnTo>
                  <a:lnTo>
                    <a:pt x="2150" y="2095"/>
                  </a:lnTo>
                  <a:cubicBezTo>
                    <a:pt x="2135" y="2095"/>
                    <a:pt x="2127" y="2087"/>
                    <a:pt x="2127" y="2079"/>
                  </a:cubicBezTo>
                  <a:cubicBezTo>
                    <a:pt x="2127" y="2071"/>
                    <a:pt x="2119" y="2071"/>
                    <a:pt x="2119" y="2064"/>
                  </a:cubicBezTo>
                  <a:cubicBezTo>
                    <a:pt x="2111" y="2064"/>
                    <a:pt x="2111" y="2064"/>
                    <a:pt x="2111" y="2064"/>
                  </a:cubicBezTo>
                  <a:lnTo>
                    <a:pt x="2111" y="2064"/>
                  </a:lnTo>
                  <a:cubicBezTo>
                    <a:pt x="2119" y="2048"/>
                    <a:pt x="2127" y="2024"/>
                    <a:pt x="2127" y="2016"/>
                  </a:cubicBezTo>
                  <a:cubicBezTo>
                    <a:pt x="2127" y="2008"/>
                    <a:pt x="2135" y="2008"/>
                    <a:pt x="2135" y="2000"/>
                  </a:cubicBezTo>
                  <a:cubicBezTo>
                    <a:pt x="2135" y="1977"/>
                    <a:pt x="2150" y="1937"/>
                    <a:pt x="2142" y="1921"/>
                  </a:cubicBezTo>
                  <a:cubicBezTo>
                    <a:pt x="2142" y="1905"/>
                    <a:pt x="2127" y="1897"/>
                    <a:pt x="2103" y="1897"/>
                  </a:cubicBezTo>
                  <a:cubicBezTo>
                    <a:pt x="2087" y="1890"/>
                    <a:pt x="1889" y="1850"/>
                    <a:pt x="1866" y="1818"/>
                  </a:cubicBezTo>
                  <a:cubicBezTo>
                    <a:pt x="1842" y="1795"/>
                    <a:pt x="1826" y="1787"/>
                    <a:pt x="1787" y="1771"/>
                  </a:cubicBezTo>
                  <a:cubicBezTo>
                    <a:pt x="1779" y="1771"/>
                    <a:pt x="1771" y="1771"/>
                    <a:pt x="1763" y="1771"/>
                  </a:cubicBezTo>
                  <a:cubicBezTo>
                    <a:pt x="1755" y="1771"/>
                    <a:pt x="1755" y="1771"/>
                    <a:pt x="1747" y="1771"/>
                  </a:cubicBezTo>
                  <a:lnTo>
                    <a:pt x="1739" y="1771"/>
                  </a:lnTo>
                  <a:cubicBezTo>
                    <a:pt x="1731" y="1771"/>
                    <a:pt x="1724" y="1771"/>
                    <a:pt x="1716" y="1755"/>
                  </a:cubicBezTo>
                  <a:cubicBezTo>
                    <a:pt x="1708" y="1747"/>
                    <a:pt x="1700" y="1724"/>
                    <a:pt x="1692" y="1708"/>
                  </a:cubicBezTo>
                  <a:cubicBezTo>
                    <a:pt x="1676" y="1668"/>
                    <a:pt x="1660" y="1613"/>
                    <a:pt x="1644" y="1613"/>
                  </a:cubicBezTo>
                  <a:lnTo>
                    <a:pt x="1644" y="1613"/>
                  </a:lnTo>
                  <a:cubicBezTo>
                    <a:pt x="1613" y="1613"/>
                    <a:pt x="1589" y="1613"/>
                    <a:pt x="1542" y="1573"/>
                  </a:cubicBezTo>
                  <a:cubicBezTo>
                    <a:pt x="1526" y="1558"/>
                    <a:pt x="1510" y="1558"/>
                    <a:pt x="1502" y="1558"/>
                  </a:cubicBezTo>
                  <a:cubicBezTo>
                    <a:pt x="1486" y="1558"/>
                    <a:pt x="1471" y="1565"/>
                    <a:pt x="1463" y="1565"/>
                  </a:cubicBezTo>
                  <a:cubicBezTo>
                    <a:pt x="1455" y="1573"/>
                    <a:pt x="1447" y="1573"/>
                    <a:pt x="1439" y="1581"/>
                  </a:cubicBezTo>
                  <a:cubicBezTo>
                    <a:pt x="1415" y="1589"/>
                    <a:pt x="87" y="1842"/>
                    <a:pt x="32" y="1858"/>
                  </a:cubicBezTo>
                  <a:cubicBezTo>
                    <a:pt x="24" y="1858"/>
                    <a:pt x="24" y="1858"/>
                    <a:pt x="24" y="1858"/>
                  </a:cubicBezTo>
                  <a:cubicBezTo>
                    <a:pt x="0" y="1739"/>
                    <a:pt x="0" y="1739"/>
                    <a:pt x="0" y="1739"/>
                  </a:cubicBezTo>
                  <a:lnTo>
                    <a:pt x="0" y="1739"/>
                  </a:lnTo>
                  <a:cubicBezTo>
                    <a:pt x="40" y="1700"/>
                    <a:pt x="79" y="1668"/>
                    <a:pt x="87" y="1653"/>
                  </a:cubicBezTo>
                  <a:cubicBezTo>
                    <a:pt x="103" y="1637"/>
                    <a:pt x="126" y="1613"/>
                    <a:pt x="150" y="1581"/>
                  </a:cubicBezTo>
                  <a:cubicBezTo>
                    <a:pt x="182" y="1542"/>
                    <a:pt x="214" y="1494"/>
                    <a:pt x="229" y="1486"/>
                  </a:cubicBezTo>
                  <a:cubicBezTo>
                    <a:pt x="245" y="1471"/>
                    <a:pt x="253" y="1447"/>
                    <a:pt x="261" y="1431"/>
                  </a:cubicBezTo>
                  <a:cubicBezTo>
                    <a:pt x="261" y="1423"/>
                    <a:pt x="261" y="1415"/>
                    <a:pt x="261" y="1415"/>
                  </a:cubicBezTo>
                  <a:cubicBezTo>
                    <a:pt x="261" y="1407"/>
                    <a:pt x="261" y="1407"/>
                    <a:pt x="261" y="1407"/>
                  </a:cubicBezTo>
                  <a:cubicBezTo>
                    <a:pt x="261" y="1400"/>
                    <a:pt x="253" y="1400"/>
                    <a:pt x="245" y="1400"/>
                  </a:cubicBezTo>
                  <a:cubicBezTo>
                    <a:pt x="237" y="1400"/>
                    <a:pt x="237" y="1407"/>
                    <a:pt x="229" y="1407"/>
                  </a:cubicBezTo>
                  <a:lnTo>
                    <a:pt x="229" y="1407"/>
                  </a:lnTo>
                  <a:lnTo>
                    <a:pt x="229" y="1407"/>
                  </a:lnTo>
                  <a:cubicBezTo>
                    <a:pt x="214" y="1384"/>
                    <a:pt x="182" y="1336"/>
                    <a:pt x="182" y="1313"/>
                  </a:cubicBezTo>
                  <a:lnTo>
                    <a:pt x="182" y="1313"/>
                  </a:lnTo>
                  <a:cubicBezTo>
                    <a:pt x="174" y="1289"/>
                    <a:pt x="166" y="1257"/>
                    <a:pt x="158" y="1225"/>
                  </a:cubicBezTo>
                  <a:lnTo>
                    <a:pt x="158" y="1225"/>
                  </a:lnTo>
                  <a:lnTo>
                    <a:pt x="158" y="1225"/>
                  </a:lnTo>
                  <a:cubicBezTo>
                    <a:pt x="174" y="1218"/>
                    <a:pt x="190" y="1202"/>
                    <a:pt x="206" y="1194"/>
                  </a:cubicBezTo>
                  <a:cubicBezTo>
                    <a:pt x="316" y="1107"/>
                    <a:pt x="474" y="1107"/>
                    <a:pt x="546" y="1099"/>
                  </a:cubicBezTo>
                  <a:cubicBezTo>
                    <a:pt x="561" y="1099"/>
                    <a:pt x="569" y="1099"/>
                    <a:pt x="577" y="1099"/>
                  </a:cubicBezTo>
                  <a:lnTo>
                    <a:pt x="585" y="1099"/>
                  </a:lnTo>
                  <a:cubicBezTo>
                    <a:pt x="601" y="1099"/>
                    <a:pt x="625" y="1115"/>
                    <a:pt x="641" y="1131"/>
                  </a:cubicBezTo>
                  <a:lnTo>
                    <a:pt x="641" y="1131"/>
                  </a:lnTo>
                  <a:cubicBezTo>
                    <a:pt x="656" y="1138"/>
                    <a:pt x="664" y="1138"/>
                    <a:pt x="680" y="1123"/>
                  </a:cubicBezTo>
                  <a:cubicBezTo>
                    <a:pt x="688" y="1115"/>
                    <a:pt x="704" y="1107"/>
                    <a:pt x="719" y="1099"/>
                  </a:cubicBezTo>
                  <a:cubicBezTo>
                    <a:pt x="727" y="1099"/>
                    <a:pt x="735" y="1091"/>
                    <a:pt x="743" y="1091"/>
                  </a:cubicBezTo>
                  <a:cubicBezTo>
                    <a:pt x="759" y="1083"/>
                    <a:pt x="791" y="1075"/>
                    <a:pt x="822" y="1075"/>
                  </a:cubicBezTo>
                  <a:cubicBezTo>
                    <a:pt x="838" y="1075"/>
                    <a:pt x="854" y="1075"/>
                    <a:pt x="862" y="1083"/>
                  </a:cubicBezTo>
                  <a:lnTo>
                    <a:pt x="870" y="1083"/>
                  </a:lnTo>
                  <a:cubicBezTo>
                    <a:pt x="870" y="1083"/>
                    <a:pt x="870" y="1083"/>
                    <a:pt x="878" y="1083"/>
                  </a:cubicBezTo>
                  <a:lnTo>
                    <a:pt x="878" y="1083"/>
                  </a:lnTo>
                  <a:cubicBezTo>
                    <a:pt x="878" y="1075"/>
                    <a:pt x="878" y="1075"/>
                    <a:pt x="885" y="1067"/>
                  </a:cubicBezTo>
                  <a:cubicBezTo>
                    <a:pt x="894" y="1060"/>
                    <a:pt x="909" y="1044"/>
                    <a:pt x="925" y="1028"/>
                  </a:cubicBezTo>
                  <a:cubicBezTo>
                    <a:pt x="949" y="1020"/>
                    <a:pt x="957" y="1004"/>
                    <a:pt x="957" y="988"/>
                  </a:cubicBezTo>
                  <a:cubicBezTo>
                    <a:pt x="965" y="973"/>
                    <a:pt x="980" y="965"/>
                    <a:pt x="988" y="965"/>
                  </a:cubicBezTo>
                  <a:lnTo>
                    <a:pt x="988" y="965"/>
                  </a:lnTo>
                  <a:cubicBezTo>
                    <a:pt x="996" y="965"/>
                    <a:pt x="1004" y="949"/>
                    <a:pt x="1012" y="933"/>
                  </a:cubicBezTo>
                  <a:cubicBezTo>
                    <a:pt x="1012" y="933"/>
                    <a:pt x="1012" y="933"/>
                    <a:pt x="1012" y="925"/>
                  </a:cubicBezTo>
                  <a:cubicBezTo>
                    <a:pt x="1020" y="917"/>
                    <a:pt x="1028" y="917"/>
                    <a:pt x="1036" y="917"/>
                  </a:cubicBezTo>
                  <a:lnTo>
                    <a:pt x="1044" y="917"/>
                  </a:lnTo>
                  <a:cubicBezTo>
                    <a:pt x="1052" y="917"/>
                    <a:pt x="1059" y="917"/>
                    <a:pt x="1059" y="917"/>
                  </a:cubicBezTo>
                  <a:cubicBezTo>
                    <a:pt x="1075" y="917"/>
                    <a:pt x="1075" y="909"/>
                    <a:pt x="1083" y="886"/>
                  </a:cubicBezTo>
                  <a:cubicBezTo>
                    <a:pt x="1083" y="886"/>
                    <a:pt x="1083" y="878"/>
                    <a:pt x="1083" y="870"/>
                  </a:cubicBezTo>
                  <a:cubicBezTo>
                    <a:pt x="1083" y="862"/>
                    <a:pt x="1083" y="846"/>
                    <a:pt x="1075" y="838"/>
                  </a:cubicBezTo>
                  <a:cubicBezTo>
                    <a:pt x="1067" y="830"/>
                    <a:pt x="1067" y="822"/>
                    <a:pt x="1067" y="814"/>
                  </a:cubicBezTo>
                  <a:cubicBezTo>
                    <a:pt x="1059" y="814"/>
                    <a:pt x="1059" y="807"/>
                    <a:pt x="1059" y="807"/>
                  </a:cubicBezTo>
                  <a:cubicBezTo>
                    <a:pt x="1052" y="791"/>
                    <a:pt x="1044" y="775"/>
                    <a:pt x="1044" y="759"/>
                  </a:cubicBezTo>
                  <a:cubicBezTo>
                    <a:pt x="1052" y="751"/>
                    <a:pt x="1052" y="743"/>
                    <a:pt x="1052" y="743"/>
                  </a:cubicBezTo>
                  <a:cubicBezTo>
                    <a:pt x="1052" y="735"/>
                    <a:pt x="1052" y="735"/>
                    <a:pt x="1052" y="735"/>
                  </a:cubicBezTo>
                  <a:lnTo>
                    <a:pt x="1052" y="727"/>
                  </a:lnTo>
                  <a:cubicBezTo>
                    <a:pt x="1059" y="712"/>
                    <a:pt x="1067" y="696"/>
                    <a:pt x="1083" y="696"/>
                  </a:cubicBezTo>
                  <a:cubicBezTo>
                    <a:pt x="1083" y="688"/>
                    <a:pt x="1091" y="688"/>
                    <a:pt x="1091" y="688"/>
                  </a:cubicBezTo>
                  <a:cubicBezTo>
                    <a:pt x="1091" y="680"/>
                    <a:pt x="1083" y="680"/>
                    <a:pt x="1075" y="680"/>
                  </a:cubicBezTo>
                  <a:cubicBezTo>
                    <a:pt x="1075" y="680"/>
                    <a:pt x="1067" y="680"/>
                    <a:pt x="1067" y="688"/>
                  </a:cubicBezTo>
                  <a:cubicBezTo>
                    <a:pt x="1059" y="688"/>
                    <a:pt x="1059" y="688"/>
                    <a:pt x="1052" y="688"/>
                  </a:cubicBezTo>
                  <a:lnTo>
                    <a:pt x="1052" y="688"/>
                  </a:lnTo>
                  <a:cubicBezTo>
                    <a:pt x="1044" y="688"/>
                    <a:pt x="1044" y="680"/>
                    <a:pt x="1052" y="672"/>
                  </a:cubicBezTo>
                  <a:cubicBezTo>
                    <a:pt x="1052" y="664"/>
                    <a:pt x="1052" y="664"/>
                    <a:pt x="1052" y="664"/>
                  </a:cubicBezTo>
                  <a:cubicBezTo>
                    <a:pt x="1044" y="664"/>
                    <a:pt x="1044" y="664"/>
                    <a:pt x="1044" y="664"/>
                  </a:cubicBezTo>
                  <a:cubicBezTo>
                    <a:pt x="1036" y="664"/>
                    <a:pt x="1028" y="664"/>
                    <a:pt x="1028" y="664"/>
                  </a:cubicBezTo>
                  <a:cubicBezTo>
                    <a:pt x="1020" y="672"/>
                    <a:pt x="1020" y="672"/>
                    <a:pt x="1012" y="672"/>
                  </a:cubicBezTo>
                  <a:cubicBezTo>
                    <a:pt x="996" y="672"/>
                    <a:pt x="972" y="664"/>
                    <a:pt x="972" y="648"/>
                  </a:cubicBezTo>
                  <a:cubicBezTo>
                    <a:pt x="972" y="633"/>
                    <a:pt x="1020" y="585"/>
                    <a:pt x="1036" y="569"/>
                  </a:cubicBezTo>
                  <a:cubicBezTo>
                    <a:pt x="1036" y="569"/>
                    <a:pt x="1036" y="569"/>
                    <a:pt x="1028" y="569"/>
                  </a:cubicBezTo>
                  <a:cubicBezTo>
                    <a:pt x="1020" y="569"/>
                    <a:pt x="1020" y="569"/>
                    <a:pt x="1020" y="569"/>
                  </a:cubicBezTo>
                  <a:cubicBezTo>
                    <a:pt x="1028" y="561"/>
                    <a:pt x="1028" y="561"/>
                    <a:pt x="1028" y="561"/>
                  </a:cubicBezTo>
                  <a:cubicBezTo>
                    <a:pt x="1036" y="561"/>
                    <a:pt x="1036" y="554"/>
                    <a:pt x="1044" y="554"/>
                  </a:cubicBezTo>
                  <a:cubicBezTo>
                    <a:pt x="1075" y="522"/>
                    <a:pt x="1115" y="483"/>
                    <a:pt x="1115" y="459"/>
                  </a:cubicBezTo>
                  <a:cubicBezTo>
                    <a:pt x="1115" y="411"/>
                    <a:pt x="1344" y="127"/>
                    <a:pt x="1384" y="119"/>
                  </a:cubicBezTo>
                  <a:cubicBezTo>
                    <a:pt x="1399" y="119"/>
                    <a:pt x="1629" y="63"/>
                    <a:pt x="1874" y="0"/>
                  </a:cubicBezTo>
                  <a:cubicBezTo>
                    <a:pt x="1882" y="0"/>
                    <a:pt x="1882" y="0"/>
                    <a:pt x="1882" y="0"/>
                  </a:cubicBezTo>
                  <a:cubicBezTo>
                    <a:pt x="1882" y="8"/>
                    <a:pt x="1882" y="8"/>
                    <a:pt x="1882" y="8"/>
                  </a:cubicBezTo>
                  <a:cubicBezTo>
                    <a:pt x="1882" y="56"/>
                    <a:pt x="1882" y="87"/>
                    <a:pt x="1889" y="103"/>
                  </a:cubicBezTo>
                  <a:cubicBezTo>
                    <a:pt x="1897" y="111"/>
                    <a:pt x="1897" y="127"/>
                    <a:pt x="1897" y="150"/>
                  </a:cubicBezTo>
                  <a:cubicBezTo>
                    <a:pt x="1897" y="166"/>
                    <a:pt x="1897" y="182"/>
                    <a:pt x="1905" y="190"/>
                  </a:cubicBezTo>
                  <a:cubicBezTo>
                    <a:pt x="1905" y="214"/>
                    <a:pt x="1921" y="221"/>
                    <a:pt x="1929" y="230"/>
                  </a:cubicBezTo>
                  <a:cubicBezTo>
                    <a:pt x="1929" y="237"/>
                    <a:pt x="1937" y="245"/>
                    <a:pt x="1945" y="253"/>
                  </a:cubicBezTo>
                  <a:cubicBezTo>
                    <a:pt x="1961" y="269"/>
                    <a:pt x="1976" y="332"/>
                    <a:pt x="1976" y="356"/>
                  </a:cubicBezTo>
                  <a:cubicBezTo>
                    <a:pt x="1976" y="372"/>
                    <a:pt x="1976" y="380"/>
                    <a:pt x="1969" y="396"/>
                  </a:cubicBezTo>
                  <a:cubicBezTo>
                    <a:pt x="1969" y="411"/>
                    <a:pt x="1961" y="427"/>
                    <a:pt x="1969" y="451"/>
                  </a:cubicBezTo>
                  <a:cubicBezTo>
                    <a:pt x="1984" y="483"/>
                    <a:pt x="2000" y="546"/>
                    <a:pt x="2000" y="577"/>
                  </a:cubicBezTo>
                  <a:cubicBezTo>
                    <a:pt x="2000" y="617"/>
                    <a:pt x="2008" y="664"/>
                    <a:pt x="2024" y="664"/>
                  </a:cubicBezTo>
                  <a:cubicBezTo>
                    <a:pt x="2032" y="664"/>
                    <a:pt x="2040" y="664"/>
                    <a:pt x="2048" y="656"/>
                  </a:cubicBezTo>
                  <a:cubicBezTo>
                    <a:pt x="2048" y="656"/>
                    <a:pt x="2048" y="656"/>
                    <a:pt x="2055" y="656"/>
                  </a:cubicBezTo>
                  <a:cubicBezTo>
                    <a:pt x="2064" y="656"/>
                    <a:pt x="2064" y="656"/>
                    <a:pt x="2071" y="664"/>
                  </a:cubicBezTo>
                  <a:cubicBezTo>
                    <a:pt x="2087" y="696"/>
                    <a:pt x="2103" y="767"/>
                    <a:pt x="2111" y="822"/>
                  </a:cubicBezTo>
                  <a:cubicBezTo>
                    <a:pt x="2119" y="838"/>
                    <a:pt x="2127" y="870"/>
                    <a:pt x="2135" y="901"/>
                  </a:cubicBezTo>
                  <a:cubicBezTo>
                    <a:pt x="2142" y="957"/>
                    <a:pt x="2166" y="1036"/>
                    <a:pt x="2166" y="1044"/>
                  </a:cubicBezTo>
                  <a:lnTo>
                    <a:pt x="2166" y="1044"/>
                  </a:lnTo>
                  <a:lnTo>
                    <a:pt x="2166" y="1044"/>
                  </a:lnTo>
                  <a:cubicBezTo>
                    <a:pt x="2158" y="1368"/>
                    <a:pt x="2158" y="1368"/>
                    <a:pt x="2158" y="1368"/>
                  </a:cubicBezTo>
                  <a:cubicBezTo>
                    <a:pt x="2158" y="1368"/>
                    <a:pt x="2158" y="1376"/>
                    <a:pt x="2166" y="1376"/>
                  </a:cubicBezTo>
                  <a:lnTo>
                    <a:pt x="2166" y="1376"/>
                  </a:lnTo>
                  <a:lnTo>
                    <a:pt x="2166" y="1376"/>
                  </a:lnTo>
                  <a:cubicBezTo>
                    <a:pt x="2166" y="1384"/>
                    <a:pt x="2166" y="1384"/>
                    <a:pt x="2174" y="1407"/>
                  </a:cubicBezTo>
                  <a:cubicBezTo>
                    <a:pt x="2174" y="1423"/>
                    <a:pt x="2174" y="1447"/>
                    <a:pt x="2174" y="1447"/>
                  </a:cubicBezTo>
                  <a:cubicBezTo>
                    <a:pt x="2174" y="1455"/>
                    <a:pt x="2174" y="1463"/>
                    <a:pt x="2182" y="1478"/>
                  </a:cubicBezTo>
                  <a:cubicBezTo>
                    <a:pt x="2182" y="1502"/>
                    <a:pt x="2190" y="1534"/>
                    <a:pt x="2198" y="1558"/>
                  </a:cubicBezTo>
                  <a:cubicBezTo>
                    <a:pt x="2222" y="1597"/>
                    <a:pt x="2229" y="1668"/>
                    <a:pt x="2229" y="1692"/>
                  </a:cubicBezTo>
                  <a:cubicBezTo>
                    <a:pt x="2229" y="1708"/>
                    <a:pt x="2237" y="1716"/>
                    <a:pt x="2237" y="1724"/>
                  </a:cubicBezTo>
                  <a:cubicBezTo>
                    <a:pt x="2245" y="1724"/>
                    <a:pt x="2245" y="1731"/>
                    <a:pt x="2245" y="1739"/>
                  </a:cubicBezTo>
                  <a:cubicBezTo>
                    <a:pt x="2253" y="1747"/>
                    <a:pt x="2261" y="1779"/>
                    <a:pt x="2237" y="1795"/>
                  </a:cubicBezTo>
                  <a:cubicBezTo>
                    <a:pt x="2222" y="1803"/>
                    <a:pt x="2206" y="1834"/>
                    <a:pt x="2206" y="1850"/>
                  </a:cubicBezTo>
                  <a:cubicBezTo>
                    <a:pt x="2206" y="1850"/>
                    <a:pt x="2206" y="1858"/>
                    <a:pt x="2237" y="1890"/>
                  </a:cubicBezTo>
                  <a:lnTo>
                    <a:pt x="2237" y="1890"/>
                  </a:lnTo>
                  <a:lnTo>
                    <a:pt x="2237" y="1890"/>
                  </a:lnTo>
                  <a:cubicBezTo>
                    <a:pt x="2229" y="1897"/>
                    <a:pt x="2214" y="1905"/>
                    <a:pt x="2206" y="1913"/>
                  </a:cubicBezTo>
                  <a:cubicBezTo>
                    <a:pt x="2198" y="1929"/>
                    <a:pt x="2198" y="1937"/>
                    <a:pt x="2198" y="1937"/>
                  </a:cubicBezTo>
                  <a:cubicBezTo>
                    <a:pt x="2198" y="1937"/>
                    <a:pt x="2198" y="1937"/>
                    <a:pt x="2206" y="1937"/>
                  </a:cubicBezTo>
                  <a:cubicBezTo>
                    <a:pt x="2206" y="1937"/>
                    <a:pt x="2214" y="1929"/>
                    <a:pt x="2229" y="1929"/>
                  </a:cubicBezTo>
                  <a:cubicBezTo>
                    <a:pt x="2237" y="1921"/>
                    <a:pt x="2245" y="1913"/>
                    <a:pt x="2261" y="1905"/>
                  </a:cubicBezTo>
                  <a:cubicBezTo>
                    <a:pt x="2277" y="1897"/>
                    <a:pt x="2285" y="1890"/>
                    <a:pt x="2308" y="1882"/>
                  </a:cubicBezTo>
                  <a:cubicBezTo>
                    <a:pt x="2316" y="1882"/>
                    <a:pt x="2324" y="1874"/>
                    <a:pt x="2332" y="1874"/>
                  </a:cubicBezTo>
                  <a:cubicBezTo>
                    <a:pt x="2356" y="1874"/>
                    <a:pt x="2380" y="1866"/>
                    <a:pt x="2388" y="1850"/>
                  </a:cubicBezTo>
                  <a:cubicBezTo>
                    <a:pt x="2403" y="1818"/>
                    <a:pt x="2435" y="1811"/>
                    <a:pt x="2467" y="1811"/>
                  </a:cubicBezTo>
                  <a:cubicBezTo>
                    <a:pt x="2490" y="1811"/>
                    <a:pt x="2538" y="1803"/>
                    <a:pt x="2569" y="1779"/>
                  </a:cubicBezTo>
                  <a:cubicBezTo>
                    <a:pt x="2609" y="1763"/>
                    <a:pt x="2641" y="1716"/>
                    <a:pt x="2648" y="1684"/>
                  </a:cubicBezTo>
                  <a:lnTo>
                    <a:pt x="2656" y="1676"/>
                  </a:lnTo>
                  <a:cubicBezTo>
                    <a:pt x="2664" y="1676"/>
                    <a:pt x="2664" y="1676"/>
                    <a:pt x="2664" y="1676"/>
                  </a:cubicBezTo>
                  <a:cubicBezTo>
                    <a:pt x="2672" y="1684"/>
                    <a:pt x="2672" y="1716"/>
                    <a:pt x="2664" y="1731"/>
                  </a:cubicBezTo>
                  <a:cubicBezTo>
                    <a:pt x="2656" y="1747"/>
                    <a:pt x="2648" y="1755"/>
                    <a:pt x="2648" y="1763"/>
                  </a:cubicBezTo>
                  <a:cubicBezTo>
                    <a:pt x="2641" y="1779"/>
                    <a:pt x="2625" y="1795"/>
                    <a:pt x="2633" y="1795"/>
                  </a:cubicBezTo>
                  <a:lnTo>
                    <a:pt x="2633" y="1795"/>
                  </a:lnTo>
                  <a:lnTo>
                    <a:pt x="2633" y="1795"/>
                  </a:lnTo>
                  <a:cubicBezTo>
                    <a:pt x="2641" y="1795"/>
                    <a:pt x="2680" y="1747"/>
                    <a:pt x="2688" y="1731"/>
                  </a:cubicBezTo>
                  <a:lnTo>
                    <a:pt x="2688" y="1731"/>
                  </a:lnTo>
                  <a:cubicBezTo>
                    <a:pt x="2688" y="1716"/>
                    <a:pt x="2696" y="1700"/>
                    <a:pt x="2712" y="1700"/>
                  </a:cubicBezTo>
                  <a:cubicBezTo>
                    <a:pt x="2719" y="1700"/>
                    <a:pt x="2728" y="1700"/>
                    <a:pt x="2735" y="1700"/>
                  </a:cubicBezTo>
                  <a:cubicBezTo>
                    <a:pt x="2735" y="1708"/>
                    <a:pt x="2743" y="1708"/>
                    <a:pt x="2751" y="1708"/>
                  </a:cubicBezTo>
                  <a:cubicBezTo>
                    <a:pt x="2759" y="1708"/>
                    <a:pt x="2767" y="1700"/>
                    <a:pt x="2775" y="1700"/>
                  </a:cubicBezTo>
                  <a:cubicBezTo>
                    <a:pt x="2783" y="1700"/>
                    <a:pt x="2791" y="1692"/>
                    <a:pt x="2799" y="1692"/>
                  </a:cubicBezTo>
                  <a:cubicBezTo>
                    <a:pt x="2799" y="1692"/>
                    <a:pt x="2807" y="1692"/>
                    <a:pt x="2807" y="1700"/>
                  </a:cubicBezTo>
                  <a:cubicBezTo>
                    <a:pt x="2807" y="1700"/>
                    <a:pt x="2807" y="1700"/>
                    <a:pt x="2814" y="1708"/>
                  </a:cubicBezTo>
                  <a:cubicBezTo>
                    <a:pt x="2814" y="1716"/>
                    <a:pt x="2791" y="1731"/>
                    <a:pt x="2751" y="1763"/>
                  </a:cubicBezTo>
                  <a:cubicBezTo>
                    <a:pt x="2743" y="1771"/>
                    <a:pt x="2735" y="1779"/>
                    <a:pt x="2728" y="1787"/>
                  </a:cubicBezTo>
                  <a:cubicBezTo>
                    <a:pt x="2719" y="1795"/>
                    <a:pt x="2712" y="1795"/>
                    <a:pt x="2704" y="1803"/>
                  </a:cubicBezTo>
                  <a:cubicBezTo>
                    <a:pt x="2688" y="1818"/>
                    <a:pt x="2672" y="1834"/>
                    <a:pt x="2609" y="1866"/>
                  </a:cubicBezTo>
                  <a:cubicBezTo>
                    <a:pt x="2577" y="1882"/>
                    <a:pt x="2546" y="1897"/>
                    <a:pt x="2514" y="1921"/>
                  </a:cubicBezTo>
                  <a:cubicBezTo>
                    <a:pt x="2482" y="1945"/>
                    <a:pt x="2451" y="1969"/>
                    <a:pt x="2411" y="1984"/>
                  </a:cubicBezTo>
                  <a:cubicBezTo>
                    <a:pt x="2380" y="2000"/>
                    <a:pt x="2340" y="2016"/>
                    <a:pt x="2308" y="2032"/>
                  </a:cubicBezTo>
                  <a:cubicBezTo>
                    <a:pt x="2253" y="2064"/>
                    <a:pt x="2198" y="2087"/>
                    <a:pt x="2166" y="2095"/>
                  </a:cubicBezTo>
                  <a:cubicBezTo>
                    <a:pt x="2166" y="2095"/>
                    <a:pt x="2158" y="2095"/>
                    <a:pt x="2150" y="2095"/>
                  </a:cubicBezTo>
                  <a:close/>
                  <a:moveTo>
                    <a:pt x="2119" y="2064"/>
                  </a:moveTo>
                  <a:lnTo>
                    <a:pt x="2119" y="2064"/>
                  </a:lnTo>
                  <a:cubicBezTo>
                    <a:pt x="2127" y="2064"/>
                    <a:pt x="2127" y="2071"/>
                    <a:pt x="2135" y="2079"/>
                  </a:cubicBezTo>
                  <a:cubicBezTo>
                    <a:pt x="2135" y="2079"/>
                    <a:pt x="2135" y="2087"/>
                    <a:pt x="2150" y="2087"/>
                  </a:cubicBezTo>
                  <a:lnTo>
                    <a:pt x="2150" y="2087"/>
                  </a:lnTo>
                  <a:cubicBezTo>
                    <a:pt x="2158" y="2087"/>
                    <a:pt x="2158" y="2087"/>
                    <a:pt x="2166" y="2087"/>
                  </a:cubicBezTo>
                  <a:cubicBezTo>
                    <a:pt x="2198" y="2079"/>
                    <a:pt x="2253" y="2055"/>
                    <a:pt x="2308" y="2024"/>
                  </a:cubicBezTo>
                  <a:cubicBezTo>
                    <a:pt x="2340" y="2008"/>
                    <a:pt x="2372" y="1992"/>
                    <a:pt x="2403" y="1977"/>
                  </a:cubicBezTo>
                  <a:cubicBezTo>
                    <a:pt x="2443" y="1961"/>
                    <a:pt x="2482" y="1937"/>
                    <a:pt x="2514" y="1913"/>
                  </a:cubicBezTo>
                  <a:cubicBezTo>
                    <a:pt x="2546" y="1890"/>
                    <a:pt x="2577" y="1874"/>
                    <a:pt x="2609" y="1858"/>
                  </a:cubicBezTo>
                  <a:cubicBezTo>
                    <a:pt x="2664" y="1834"/>
                    <a:pt x="2680" y="1818"/>
                    <a:pt x="2704" y="1795"/>
                  </a:cubicBezTo>
                  <a:cubicBezTo>
                    <a:pt x="2704" y="1795"/>
                    <a:pt x="2712" y="1787"/>
                    <a:pt x="2719" y="1779"/>
                  </a:cubicBezTo>
                  <a:cubicBezTo>
                    <a:pt x="2728" y="1771"/>
                    <a:pt x="2735" y="1763"/>
                    <a:pt x="2751" y="1755"/>
                  </a:cubicBezTo>
                  <a:cubicBezTo>
                    <a:pt x="2775" y="1739"/>
                    <a:pt x="2807" y="1716"/>
                    <a:pt x="2807" y="1708"/>
                  </a:cubicBezTo>
                  <a:cubicBezTo>
                    <a:pt x="2807" y="1700"/>
                    <a:pt x="2807" y="1700"/>
                    <a:pt x="2807" y="1700"/>
                  </a:cubicBezTo>
                  <a:cubicBezTo>
                    <a:pt x="2799" y="1700"/>
                    <a:pt x="2791" y="1700"/>
                    <a:pt x="2783" y="1708"/>
                  </a:cubicBezTo>
                  <a:cubicBezTo>
                    <a:pt x="2775" y="1708"/>
                    <a:pt x="2759" y="1716"/>
                    <a:pt x="2751" y="1716"/>
                  </a:cubicBezTo>
                  <a:cubicBezTo>
                    <a:pt x="2743" y="1716"/>
                    <a:pt x="2735" y="1708"/>
                    <a:pt x="2728" y="1708"/>
                  </a:cubicBezTo>
                  <a:cubicBezTo>
                    <a:pt x="2719" y="1708"/>
                    <a:pt x="2719" y="1700"/>
                    <a:pt x="2712" y="1700"/>
                  </a:cubicBezTo>
                  <a:cubicBezTo>
                    <a:pt x="2704" y="1700"/>
                    <a:pt x="2696" y="1716"/>
                    <a:pt x="2696" y="1731"/>
                  </a:cubicBezTo>
                  <a:lnTo>
                    <a:pt x="2696" y="1739"/>
                  </a:lnTo>
                  <a:cubicBezTo>
                    <a:pt x="2688" y="1747"/>
                    <a:pt x="2648" y="1803"/>
                    <a:pt x="2633" y="1803"/>
                  </a:cubicBezTo>
                  <a:lnTo>
                    <a:pt x="2625" y="1803"/>
                  </a:lnTo>
                  <a:cubicBezTo>
                    <a:pt x="2625" y="1803"/>
                    <a:pt x="2625" y="1803"/>
                    <a:pt x="2625" y="1795"/>
                  </a:cubicBezTo>
                  <a:cubicBezTo>
                    <a:pt x="2617" y="1787"/>
                    <a:pt x="2625" y="1779"/>
                    <a:pt x="2641" y="1763"/>
                  </a:cubicBezTo>
                  <a:cubicBezTo>
                    <a:pt x="2648" y="1747"/>
                    <a:pt x="2656" y="1739"/>
                    <a:pt x="2656" y="1731"/>
                  </a:cubicBezTo>
                  <a:cubicBezTo>
                    <a:pt x="2664" y="1716"/>
                    <a:pt x="2664" y="1692"/>
                    <a:pt x="2656" y="1684"/>
                  </a:cubicBezTo>
                  <a:cubicBezTo>
                    <a:pt x="2656" y="1684"/>
                    <a:pt x="2656" y="1684"/>
                    <a:pt x="2656" y="1692"/>
                  </a:cubicBezTo>
                  <a:cubicBezTo>
                    <a:pt x="2648" y="1716"/>
                    <a:pt x="2609" y="1771"/>
                    <a:pt x="2577" y="1787"/>
                  </a:cubicBezTo>
                  <a:cubicBezTo>
                    <a:pt x="2546" y="1811"/>
                    <a:pt x="2490" y="1811"/>
                    <a:pt x="2467" y="1818"/>
                  </a:cubicBezTo>
                  <a:cubicBezTo>
                    <a:pt x="2435" y="1818"/>
                    <a:pt x="2403" y="1826"/>
                    <a:pt x="2395" y="1850"/>
                  </a:cubicBezTo>
                  <a:cubicBezTo>
                    <a:pt x="2380" y="1874"/>
                    <a:pt x="2356" y="1882"/>
                    <a:pt x="2332" y="1882"/>
                  </a:cubicBezTo>
                  <a:cubicBezTo>
                    <a:pt x="2324" y="1882"/>
                    <a:pt x="2316" y="1890"/>
                    <a:pt x="2308" y="1890"/>
                  </a:cubicBezTo>
                  <a:cubicBezTo>
                    <a:pt x="2293" y="1890"/>
                    <a:pt x="2277" y="1905"/>
                    <a:pt x="2261" y="1913"/>
                  </a:cubicBezTo>
                  <a:cubicBezTo>
                    <a:pt x="2253" y="1921"/>
                    <a:pt x="2237" y="1929"/>
                    <a:pt x="2229" y="1937"/>
                  </a:cubicBezTo>
                  <a:cubicBezTo>
                    <a:pt x="2222" y="1937"/>
                    <a:pt x="2214" y="1945"/>
                    <a:pt x="2206" y="1945"/>
                  </a:cubicBezTo>
                  <a:cubicBezTo>
                    <a:pt x="2198" y="1945"/>
                    <a:pt x="2198" y="1937"/>
                    <a:pt x="2190" y="1937"/>
                  </a:cubicBezTo>
                  <a:cubicBezTo>
                    <a:pt x="2190" y="1929"/>
                    <a:pt x="2198" y="1921"/>
                    <a:pt x="2206" y="1913"/>
                  </a:cubicBezTo>
                  <a:cubicBezTo>
                    <a:pt x="2214" y="1905"/>
                    <a:pt x="2222" y="1897"/>
                    <a:pt x="2229" y="1890"/>
                  </a:cubicBezTo>
                  <a:cubicBezTo>
                    <a:pt x="2206" y="1874"/>
                    <a:pt x="2198" y="1858"/>
                    <a:pt x="2198" y="1850"/>
                  </a:cubicBezTo>
                  <a:cubicBezTo>
                    <a:pt x="2198" y="1834"/>
                    <a:pt x="2222" y="1803"/>
                    <a:pt x="2237" y="1787"/>
                  </a:cubicBezTo>
                  <a:cubicBezTo>
                    <a:pt x="2253" y="1779"/>
                    <a:pt x="2245" y="1747"/>
                    <a:pt x="2237" y="1739"/>
                  </a:cubicBezTo>
                  <a:cubicBezTo>
                    <a:pt x="2237" y="1731"/>
                    <a:pt x="2237" y="1731"/>
                    <a:pt x="2229" y="1724"/>
                  </a:cubicBezTo>
                  <a:cubicBezTo>
                    <a:pt x="2229" y="1716"/>
                    <a:pt x="2222" y="1708"/>
                    <a:pt x="2222" y="1692"/>
                  </a:cubicBezTo>
                  <a:cubicBezTo>
                    <a:pt x="2222" y="1676"/>
                    <a:pt x="2214" y="1605"/>
                    <a:pt x="2198" y="1565"/>
                  </a:cubicBezTo>
                  <a:cubicBezTo>
                    <a:pt x="2182" y="1534"/>
                    <a:pt x="2174" y="1502"/>
                    <a:pt x="2174" y="1478"/>
                  </a:cubicBezTo>
                  <a:cubicBezTo>
                    <a:pt x="2174" y="1463"/>
                    <a:pt x="2166" y="1455"/>
                    <a:pt x="2166" y="1455"/>
                  </a:cubicBezTo>
                  <a:cubicBezTo>
                    <a:pt x="2166" y="1455"/>
                    <a:pt x="2166" y="1439"/>
                    <a:pt x="2166" y="1407"/>
                  </a:cubicBezTo>
                  <a:cubicBezTo>
                    <a:pt x="2166" y="1391"/>
                    <a:pt x="2158" y="1384"/>
                    <a:pt x="2158" y="1384"/>
                  </a:cubicBezTo>
                  <a:cubicBezTo>
                    <a:pt x="2150" y="1376"/>
                    <a:pt x="2150" y="1368"/>
                    <a:pt x="2150" y="1368"/>
                  </a:cubicBezTo>
                  <a:lnTo>
                    <a:pt x="2150" y="1368"/>
                  </a:lnTo>
                  <a:lnTo>
                    <a:pt x="2150" y="1368"/>
                  </a:lnTo>
                  <a:cubicBezTo>
                    <a:pt x="2158" y="1044"/>
                    <a:pt x="2158" y="1044"/>
                    <a:pt x="2158" y="1044"/>
                  </a:cubicBezTo>
                  <a:cubicBezTo>
                    <a:pt x="2158" y="1036"/>
                    <a:pt x="2142" y="996"/>
                    <a:pt x="2127" y="901"/>
                  </a:cubicBezTo>
                  <a:cubicBezTo>
                    <a:pt x="2119" y="870"/>
                    <a:pt x="2111" y="838"/>
                    <a:pt x="2111" y="822"/>
                  </a:cubicBezTo>
                  <a:cubicBezTo>
                    <a:pt x="2087" y="743"/>
                    <a:pt x="2071" y="696"/>
                    <a:pt x="2064" y="672"/>
                  </a:cubicBezTo>
                  <a:cubicBezTo>
                    <a:pt x="2055" y="664"/>
                    <a:pt x="2055" y="664"/>
                    <a:pt x="2055" y="664"/>
                  </a:cubicBezTo>
                  <a:cubicBezTo>
                    <a:pt x="2055" y="664"/>
                    <a:pt x="2055" y="664"/>
                    <a:pt x="2048" y="664"/>
                  </a:cubicBezTo>
                  <a:cubicBezTo>
                    <a:pt x="2048" y="672"/>
                    <a:pt x="2040" y="672"/>
                    <a:pt x="2032" y="672"/>
                  </a:cubicBezTo>
                  <a:cubicBezTo>
                    <a:pt x="2024" y="672"/>
                    <a:pt x="2024" y="672"/>
                    <a:pt x="2024" y="672"/>
                  </a:cubicBezTo>
                  <a:cubicBezTo>
                    <a:pt x="2000" y="664"/>
                    <a:pt x="1992" y="609"/>
                    <a:pt x="1992" y="577"/>
                  </a:cubicBezTo>
                  <a:cubicBezTo>
                    <a:pt x="1992" y="554"/>
                    <a:pt x="1976" y="483"/>
                    <a:pt x="1969" y="451"/>
                  </a:cubicBezTo>
                  <a:cubicBezTo>
                    <a:pt x="1961" y="427"/>
                    <a:pt x="1961" y="411"/>
                    <a:pt x="1969" y="387"/>
                  </a:cubicBezTo>
                  <a:cubicBezTo>
                    <a:pt x="1969" y="380"/>
                    <a:pt x="1969" y="372"/>
                    <a:pt x="1969" y="364"/>
                  </a:cubicBezTo>
                  <a:cubicBezTo>
                    <a:pt x="1969" y="332"/>
                    <a:pt x="1953" y="277"/>
                    <a:pt x="1937" y="253"/>
                  </a:cubicBezTo>
                  <a:cubicBezTo>
                    <a:pt x="1937" y="245"/>
                    <a:pt x="1929" y="237"/>
                    <a:pt x="1921" y="237"/>
                  </a:cubicBezTo>
                  <a:cubicBezTo>
                    <a:pt x="1913" y="230"/>
                    <a:pt x="1905" y="221"/>
                    <a:pt x="1897" y="198"/>
                  </a:cubicBezTo>
                  <a:cubicBezTo>
                    <a:pt x="1889" y="182"/>
                    <a:pt x="1889" y="166"/>
                    <a:pt x="1889" y="150"/>
                  </a:cubicBezTo>
                  <a:cubicBezTo>
                    <a:pt x="1889" y="127"/>
                    <a:pt x="1889" y="111"/>
                    <a:pt x="1882" y="103"/>
                  </a:cubicBezTo>
                  <a:cubicBezTo>
                    <a:pt x="1874" y="95"/>
                    <a:pt x="1874" y="48"/>
                    <a:pt x="1874" y="8"/>
                  </a:cubicBezTo>
                  <a:cubicBezTo>
                    <a:pt x="1629" y="71"/>
                    <a:pt x="1399" y="119"/>
                    <a:pt x="1384" y="127"/>
                  </a:cubicBezTo>
                  <a:cubicBezTo>
                    <a:pt x="1344" y="135"/>
                    <a:pt x="1123" y="419"/>
                    <a:pt x="1123" y="459"/>
                  </a:cubicBezTo>
                  <a:cubicBezTo>
                    <a:pt x="1123" y="490"/>
                    <a:pt x="1083" y="522"/>
                    <a:pt x="1044" y="554"/>
                  </a:cubicBezTo>
                  <a:cubicBezTo>
                    <a:pt x="1044" y="561"/>
                    <a:pt x="1044" y="561"/>
                    <a:pt x="1036" y="561"/>
                  </a:cubicBezTo>
                  <a:cubicBezTo>
                    <a:pt x="1044" y="561"/>
                    <a:pt x="1044" y="569"/>
                    <a:pt x="1044" y="569"/>
                  </a:cubicBezTo>
                  <a:cubicBezTo>
                    <a:pt x="1052" y="569"/>
                    <a:pt x="1044" y="569"/>
                    <a:pt x="1044" y="577"/>
                  </a:cubicBezTo>
                  <a:cubicBezTo>
                    <a:pt x="1028" y="585"/>
                    <a:pt x="980" y="641"/>
                    <a:pt x="980" y="648"/>
                  </a:cubicBezTo>
                  <a:cubicBezTo>
                    <a:pt x="980" y="656"/>
                    <a:pt x="996" y="664"/>
                    <a:pt x="1012" y="664"/>
                  </a:cubicBezTo>
                  <a:cubicBezTo>
                    <a:pt x="1020" y="664"/>
                    <a:pt x="1020" y="664"/>
                    <a:pt x="1020" y="664"/>
                  </a:cubicBezTo>
                  <a:cubicBezTo>
                    <a:pt x="1028" y="656"/>
                    <a:pt x="1036" y="656"/>
                    <a:pt x="1044" y="656"/>
                  </a:cubicBezTo>
                  <a:lnTo>
                    <a:pt x="1052" y="656"/>
                  </a:lnTo>
                  <a:cubicBezTo>
                    <a:pt x="1059" y="664"/>
                    <a:pt x="1059" y="664"/>
                    <a:pt x="1059" y="672"/>
                  </a:cubicBezTo>
                  <a:cubicBezTo>
                    <a:pt x="1052" y="680"/>
                    <a:pt x="1052" y="680"/>
                    <a:pt x="1052" y="680"/>
                  </a:cubicBezTo>
                  <a:cubicBezTo>
                    <a:pt x="1052" y="680"/>
                    <a:pt x="1059" y="680"/>
                    <a:pt x="1067" y="680"/>
                  </a:cubicBezTo>
                  <a:cubicBezTo>
                    <a:pt x="1067" y="672"/>
                    <a:pt x="1075" y="672"/>
                    <a:pt x="1075" y="672"/>
                  </a:cubicBezTo>
                  <a:cubicBezTo>
                    <a:pt x="1091" y="672"/>
                    <a:pt x="1099" y="680"/>
                    <a:pt x="1099" y="688"/>
                  </a:cubicBezTo>
                  <a:cubicBezTo>
                    <a:pt x="1099" y="688"/>
                    <a:pt x="1099" y="696"/>
                    <a:pt x="1091" y="696"/>
                  </a:cubicBezTo>
                  <a:cubicBezTo>
                    <a:pt x="1067" y="704"/>
                    <a:pt x="1059" y="727"/>
                    <a:pt x="1059" y="735"/>
                  </a:cubicBezTo>
                  <a:lnTo>
                    <a:pt x="1059" y="743"/>
                  </a:lnTo>
                  <a:cubicBezTo>
                    <a:pt x="1059" y="751"/>
                    <a:pt x="1052" y="751"/>
                    <a:pt x="1052" y="767"/>
                  </a:cubicBezTo>
                  <a:cubicBezTo>
                    <a:pt x="1052" y="775"/>
                    <a:pt x="1059" y="791"/>
                    <a:pt x="1067" y="798"/>
                  </a:cubicBezTo>
                  <a:cubicBezTo>
                    <a:pt x="1067" y="807"/>
                    <a:pt x="1067" y="807"/>
                    <a:pt x="1067" y="814"/>
                  </a:cubicBezTo>
                  <a:cubicBezTo>
                    <a:pt x="1075" y="822"/>
                    <a:pt x="1075" y="830"/>
                    <a:pt x="1083" y="830"/>
                  </a:cubicBezTo>
                  <a:cubicBezTo>
                    <a:pt x="1083" y="846"/>
                    <a:pt x="1091" y="862"/>
                    <a:pt x="1091" y="878"/>
                  </a:cubicBezTo>
                  <a:cubicBezTo>
                    <a:pt x="1091" y="878"/>
                    <a:pt x="1091" y="886"/>
                    <a:pt x="1083" y="886"/>
                  </a:cubicBezTo>
                  <a:cubicBezTo>
                    <a:pt x="1083" y="909"/>
                    <a:pt x="1083" y="925"/>
                    <a:pt x="1059" y="925"/>
                  </a:cubicBezTo>
                  <a:cubicBezTo>
                    <a:pt x="1059" y="925"/>
                    <a:pt x="1052" y="925"/>
                    <a:pt x="1044" y="925"/>
                  </a:cubicBezTo>
                  <a:cubicBezTo>
                    <a:pt x="1036" y="925"/>
                    <a:pt x="1028" y="917"/>
                    <a:pt x="1020" y="933"/>
                  </a:cubicBezTo>
                  <a:cubicBezTo>
                    <a:pt x="1020" y="933"/>
                    <a:pt x="1020" y="933"/>
                    <a:pt x="1020" y="941"/>
                  </a:cubicBezTo>
                  <a:cubicBezTo>
                    <a:pt x="1012" y="957"/>
                    <a:pt x="1004" y="965"/>
                    <a:pt x="988" y="973"/>
                  </a:cubicBezTo>
                  <a:lnTo>
                    <a:pt x="988" y="973"/>
                  </a:lnTo>
                  <a:cubicBezTo>
                    <a:pt x="980" y="973"/>
                    <a:pt x="965" y="980"/>
                    <a:pt x="965" y="988"/>
                  </a:cubicBezTo>
                  <a:cubicBezTo>
                    <a:pt x="957" y="1004"/>
                    <a:pt x="949" y="1028"/>
                    <a:pt x="933" y="1036"/>
                  </a:cubicBezTo>
                  <a:cubicBezTo>
                    <a:pt x="909" y="1044"/>
                    <a:pt x="894" y="1060"/>
                    <a:pt x="885" y="1075"/>
                  </a:cubicBezTo>
                  <a:cubicBezTo>
                    <a:pt x="885" y="1075"/>
                    <a:pt x="885" y="1075"/>
                    <a:pt x="885" y="1083"/>
                  </a:cubicBezTo>
                  <a:cubicBezTo>
                    <a:pt x="885" y="1091"/>
                    <a:pt x="885" y="1099"/>
                    <a:pt x="870" y="1091"/>
                  </a:cubicBezTo>
                  <a:lnTo>
                    <a:pt x="862" y="1091"/>
                  </a:lnTo>
                  <a:cubicBezTo>
                    <a:pt x="846" y="1083"/>
                    <a:pt x="838" y="1083"/>
                    <a:pt x="822" y="1083"/>
                  </a:cubicBezTo>
                  <a:cubicBezTo>
                    <a:pt x="791" y="1083"/>
                    <a:pt x="759" y="1091"/>
                    <a:pt x="743" y="1099"/>
                  </a:cubicBezTo>
                  <a:cubicBezTo>
                    <a:pt x="743" y="1099"/>
                    <a:pt x="735" y="1107"/>
                    <a:pt x="727" y="1107"/>
                  </a:cubicBezTo>
                  <a:cubicBezTo>
                    <a:pt x="712" y="1115"/>
                    <a:pt x="696" y="1123"/>
                    <a:pt x="688" y="1131"/>
                  </a:cubicBezTo>
                  <a:cubicBezTo>
                    <a:pt x="672" y="1147"/>
                    <a:pt x="656" y="1147"/>
                    <a:pt x="632" y="1138"/>
                  </a:cubicBezTo>
                  <a:lnTo>
                    <a:pt x="632" y="1138"/>
                  </a:lnTo>
                  <a:cubicBezTo>
                    <a:pt x="617" y="1123"/>
                    <a:pt x="601" y="1107"/>
                    <a:pt x="585" y="1107"/>
                  </a:cubicBezTo>
                  <a:lnTo>
                    <a:pt x="577" y="1107"/>
                  </a:lnTo>
                  <a:cubicBezTo>
                    <a:pt x="577" y="1107"/>
                    <a:pt x="561" y="1107"/>
                    <a:pt x="546" y="1107"/>
                  </a:cubicBezTo>
                  <a:cubicBezTo>
                    <a:pt x="474" y="1115"/>
                    <a:pt x="316" y="1115"/>
                    <a:pt x="206" y="1202"/>
                  </a:cubicBezTo>
                  <a:cubicBezTo>
                    <a:pt x="190" y="1210"/>
                    <a:pt x="182" y="1218"/>
                    <a:pt x="166" y="1225"/>
                  </a:cubicBezTo>
                  <a:cubicBezTo>
                    <a:pt x="174" y="1257"/>
                    <a:pt x="182" y="1289"/>
                    <a:pt x="190" y="1305"/>
                  </a:cubicBezTo>
                  <a:cubicBezTo>
                    <a:pt x="190" y="1313"/>
                    <a:pt x="190" y="1313"/>
                    <a:pt x="190" y="1313"/>
                  </a:cubicBezTo>
                  <a:cubicBezTo>
                    <a:pt x="190" y="1336"/>
                    <a:pt x="221" y="1376"/>
                    <a:pt x="229" y="1400"/>
                  </a:cubicBezTo>
                  <a:cubicBezTo>
                    <a:pt x="237" y="1400"/>
                    <a:pt x="237" y="1400"/>
                    <a:pt x="237" y="1391"/>
                  </a:cubicBezTo>
                  <a:lnTo>
                    <a:pt x="237" y="1391"/>
                  </a:lnTo>
                  <a:lnTo>
                    <a:pt x="237" y="1391"/>
                  </a:lnTo>
                  <a:cubicBezTo>
                    <a:pt x="245" y="1391"/>
                    <a:pt x="261" y="1391"/>
                    <a:pt x="269" y="1400"/>
                  </a:cubicBezTo>
                  <a:cubicBezTo>
                    <a:pt x="269" y="1407"/>
                    <a:pt x="269" y="1407"/>
                    <a:pt x="269" y="1415"/>
                  </a:cubicBezTo>
                  <a:cubicBezTo>
                    <a:pt x="269" y="1415"/>
                    <a:pt x="269" y="1423"/>
                    <a:pt x="261" y="1431"/>
                  </a:cubicBezTo>
                  <a:cubicBezTo>
                    <a:pt x="261" y="1447"/>
                    <a:pt x="253" y="1478"/>
                    <a:pt x="237" y="1486"/>
                  </a:cubicBezTo>
                  <a:cubicBezTo>
                    <a:pt x="221" y="1502"/>
                    <a:pt x="182" y="1542"/>
                    <a:pt x="150" y="1589"/>
                  </a:cubicBezTo>
                  <a:cubicBezTo>
                    <a:pt x="126" y="1613"/>
                    <a:pt x="111" y="1644"/>
                    <a:pt x="95" y="1660"/>
                  </a:cubicBezTo>
                  <a:cubicBezTo>
                    <a:pt x="79" y="1676"/>
                    <a:pt x="48" y="1708"/>
                    <a:pt x="8" y="1739"/>
                  </a:cubicBezTo>
                  <a:cubicBezTo>
                    <a:pt x="32" y="1850"/>
                    <a:pt x="32" y="1850"/>
                    <a:pt x="32" y="1850"/>
                  </a:cubicBezTo>
                  <a:cubicBezTo>
                    <a:pt x="111" y="1834"/>
                    <a:pt x="1415" y="1581"/>
                    <a:pt x="1439" y="1573"/>
                  </a:cubicBezTo>
                  <a:cubicBezTo>
                    <a:pt x="1447" y="1573"/>
                    <a:pt x="1455" y="1565"/>
                    <a:pt x="1455" y="1565"/>
                  </a:cubicBezTo>
                  <a:cubicBezTo>
                    <a:pt x="1471" y="1558"/>
                    <a:pt x="1486" y="1550"/>
                    <a:pt x="1502" y="1550"/>
                  </a:cubicBezTo>
                  <a:cubicBezTo>
                    <a:pt x="1510" y="1550"/>
                    <a:pt x="1526" y="1558"/>
                    <a:pt x="1542" y="1565"/>
                  </a:cubicBezTo>
                  <a:cubicBezTo>
                    <a:pt x="1589" y="1605"/>
                    <a:pt x="1613" y="1605"/>
                    <a:pt x="1644" y="1605"/>
                  </a:cubicBezTo>
                  <a:lnTo>
                    <a:pt x="1644" y="1605"/>
                  </a:lnTo>
                  <a:cubicBezTo>
                    <a:pt x="1668" y="1605"/>
                    <a:pt x="1684" y="1653"/>
                    <a:pt x="1700" y="1700"/>
                  </a:cubicBezTo>
                  <a:cubicBezTo>
                    <a:pt x="1708" y="1724"/>
                    <a:pt x="1716" y="1739"/>
                    <a:pt x="1724" y="1755"/>
                  </a:cubicBezTo>
                  <a:cubicBezTo>
                    <a:pt x="1731" y="1763"/>
                    <a:pt x="1731" y="1763"/>
                    <a:pt x="1739" y="1763"/>
                  </a:cubicBezTo>
                  <a:cubicBezTo>
                    <a:pt x="1739" y="1763"/>
                    <a:pt x="1739" y="1763"/>
                    <a:pt x="1747" y="1763"/>
                  </a:cubicBezTo>
                  <a:cubicBezTo>
                    <a:pt x="1747" y="1763"/>
                    <a:pt x="1755" y="1763"/>
                    <a:pt x="1763" y="1763"/>
                  </a:cubicBezTo>
                  <a:cubicBezTo>
                    <a:pt x="1771" y="1763"/>
                    <a:pt x="1779" y="1763"/>
                    <a:pt x="1787" y="1763"/>
                  </a:cubicBezTo>
                  <a:cubicBezTo>
                    <a:pt x="1826" y="1779"/>
                    <a:pt x="1842" y="1787"/>
                    <a:pt x="1874" y="1811"/>
                  </a:cubicBezTo>
                  <a:cubicBezTo>
                    <a:pt x="1897" y="1842"/>
                    <a:pt x="2079" y="1882"/>
                    <a:pt x="2103" y="1890"/>
                  </a:cubicBezTo>
                  <a:cubicBezTo>
                    <a:pt x="2127" y="1890"/>
                    <a:pt x="2142" y="1905"/>
                    <a:pt x="2150" y="1921"/>
                  </a:cubicBezTo>
                  <a:cubicBezTo>
                    <a:pt x="2158" y="1929"/>
                    <a:pt x="2150" y="1969"/>
                    <a:pt x="2142" y="2000"/>
                  </a:cubicBezTo>
                  <a:cubicBezTo>
                    <a:pt x="2135" y="2008"/>
                    <a:pt x="2135" y="2008"/>
                    <a:pt x="2135" y="2016"/>
                  </a:cubicBezTo>
                  <a:cubicBezTo>
                    <a:pt x="2135" y="2024"/>
                    <a:pt x="2127" y="2048"/>
                    <a:pt x="2119" y="2064"/>
                  </a:cubicBezTo>
                  <a:close/>
                </a:path>
              </a:pathLst>
            </a:custGeom>
            <a:grpFill/>
            <a:ln>
              <a:solidFill>
                <a:schemeClr val="bg1"/>
              </a:solidFill>
            </a:ln>
            <a:effectLst/>
          </p:spPr>
          <p:txBody>
            <a:bodyPr wrap="none" anchor="ctr"/>
            <a:lstStyle/>
            <a:p>
              <a:endParaRPr lang="en-US" sz="900"/>
            </a:p>
          </p:txBody>
        </p:sp>
        <p:sp>
          <p:nvSpPr>
            <p:cNvPr id="99" name="Freeform 769"/>
            <p:cNvSpPr>
              <a:spLocks noChangeArrowheads="1"/>
            </p:cNvSpPr>
            <p:nvPr/>
          </p:nvSpPr>
          <p:spPr bwMode="auto">
            <a:xfrm>
              <a:off x="16214509" y="5108430"/>
              <a:ext cx="294551" cy="598381"/>
            </a:xfrm>
            <a:custGeom>
              <a:avLst/>
              <a:gdLst>
                <a:gd name="T0" fmla="*/ 450 w 562"/>
                <a:gd name="T1" fmla="*/ 371 h 1139"/>
                <a:gd name="T2" fmla="*/ 450 w 562"/>
                <a:gd name="T3" fmla="*/ 371 h 1139"/>
                <a:gd name="T4" fmla="*/ 387 w 562"/>
                <a:gd name="T5" fmla="*/ 332 h 1139"/>
                <a:gd name="T6" fmla="*/ 427 w 562"/>
                <a:gd name="T7" fmla="*/ 269 h 1139"/>
                <a:gd name="T8" fmla="*/ 427 w 562"/>
                <a:gd name="T9" fmla="*/ 269 h 1139"/>
                <a:gd name="T10" fmla="*/ 443 w 562"/>
                <a:gd name="T11" fmla="*/ 221 h 1139"/>
                <a:gd name="T12" fmla="*/ 458 w 562"/>
                <a:gd name="T13" fmla="*/ 126 h 1139"/>
                <a:gd name="T14" fmla="*/ 411 w 562"/>
                <a:gd name="T15" fmla="*/ 95 h 1139"/>
                <a:gd name="T16" fmla="*/ 174 w 562"/>
                <a:gd name="T17" fmla="*/ 23 h 1139"/>
                <a:gd name="T18" fmla="*/ 150 w 562"/>
                <a:gd name="T19" fmla="*/ 0 h 1139"/>
                <a:gd name="T20" fmla="*/ 95 w 562"/>
                <a:gd name="T21" fmla="*/ 63 h 1139"/>
                <a:gd name="T22" fmla="*/ 87 w 562"/>
                <a:gd name="T23" fmla="*/ 134 h 1139"/>
                <a:gd name="T24" fmla="*/ 39 w 562"/>
                <a:gd name="T25" fmla="*/ 245 h 1139"/>
                <a:gd name="T26" fmla="*/ 79 w 562"/>
                <a:gd name="T27" fmla="*/ 269 h 1139"/>
                <a:gd name="T28" fmla="*/ 55 w 562"/>
                <a:gd name="T29" fmla="*/ 316 h 1139"/>
                <a:gd name="T30" fmla="*/ 39 w 562"/>
                <a:gd name="T31" fmla="*/ 371 h 1139"/>
                <a:gd name="T32" fmla="*/ 245 w 562"/>
                <a:gd name="T33" fmla="*/ 545 h 1139"/>
                <a:gd name="T34" fmla="*/ 190 w 562"/>
                <a:gd name="T35" fmla="*/ 616 h 1139"/>
                <a:gd name="T36" fmla="*/ 158 w 562"/>
                <a:gd name="T37" fmla="*/ 703 h 1139"/>
                <a:gd name="T38" fmla="*/ 110 w 562"/>
                <a:gd name="T39" fmla="*/ 751 h 1139"/>
                <a:gd name="T40" fmla="*/ 47 w 562"/>
                <a:gd name="T41" fmla="*/ 846 h 1139"/>
                <a:gd name="T42" fmla="*/ 87 w 562"/>
                <a:gd name="T43" fmla="*/ 964 h 1139"/>
                <a:gd name="T44" fmla="*/ 110 w 562"/>
                <a:gd name="T45" fmla="*/ 972 h 1139"/>
                <a:gd name="T46" fmla="*/ 158 w 562"/>
                <a:gd name="T47" fmla="*/ 1019 h 1139"/>
                <a:gd name="T48" fmla="*/ 253 w 562"/>
                <a:gd name="T49" fmla="*/ 1035 h 1139"/>
                <a:gd name="T50" fmla="*/ 284 w 562"/>
                <a:gd name="T51" fmla="*/ 1043 h 1139"/>
                <a:gd name="T52" fmla="*/ 316 w 562"/>
                <a:gd name="T53" fmla="*/ 1083 h 1139"/>
                <a:gd name="T54" fmla="*/ 316 w 562"/>
                <a:gd name="T55" fmla="*/ 1138 h 1139"/>
                <a:gd name="T56" fmla="*/ 363 w 562"/>
                <a:gd name="T57" fmla="*/ 1106 h 1139"/>
                <a:gd name="T58" fmla="*/ 411 w 562"/>
                <a:gd name="T59" fmla="*/ 1035 h 1139"/>
                <a:gd name="T60" fmla="*/ 419 w 562"/>
                <a:gd name="T61" fmla="*/ 940 h 1139"/>
                <a:gd name="T62" fmla="*/ 458 w 562"/>
                <a:gd name="T63" fmla="*/ 853 h 1139"/>
                <a:gd name="T64" fmla="*/ 482 w 562"/>
                <a:gd name="T65" fmla="*/ 782 h 1139"/>
                <a:gd name="T66" fmla="*/ 514 w 562"/>
                <a:gd name="T67" fmla="*/ 513 h 1139"/>
                <a:gd name="T68" fmla="*/ 450 w 562"/>
                <a:gd name="T69" fmla="*/ 371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2" h="1139">
                  <a:moveTo>
                    <a:pt x="450" y="371"/>
                  </a:moveTo>
                  <a:lnTo>
                    <a:pt x="450" y="371"/>
                  </a:lnTo>
                  <a:cubicBezTo>
                    <a:pt x="340" y="387"/>
                    <a:pt x="387" y="371"/>
                    <a:pt x="387" y="332"/>
                  </a:cubicBezTo>
                  <a:cubicBezTo>
                    <a:pt x="387" y="300"/>
                    <a:pt x="403" y="260"/>
                    <a:pt x="427" y="269"/>
                  </a:cubicBezTo>
                  <a:lnTo>
                    <a:pt x="427" y="269"/>
                  </a:lnTo>
                  <a:cubicBezTo>
                    <a:pt x="427" y="253"/>
                    <a:pt x="435" y="229"/>
                    <a:pt x="443" y="221"/>
                  </a:cubicBezTo>
                  <a:cubicBezTo>
                    <a:pt x="443" y="205"/>
                    <a:pt x="466" y="142"/>
                    <a:pt x="458" y="126"/>
                  </a:cubicBezTo>
                  <a:cubicBezTo>
                    <a:pt x="450" y="110"/>
                    <a:pt x="435" y="102"/>
                    <a:pt x="411" y="95"/>
                  </a:cubicBezTo>
                  <a:cubicBezTo>
                    <a:pt x="387" y="95"/>
                    <a:pt x="197" y="47"/>
                    <a:pt x="174" y="23"/>
                  </a:cubicBezTo>
                  <a:cubicBezTo>
                    <a:pt x="166" y="8"/>
                    <a:pt x="158" y="0"/>
                    <a:pt x="150" y="0"/>
                  </a:cubicBezTo>
                  <a:cubicBezTo>
                    <a:pt x="134" y="8"/>
                    <a:pt x="95" y="55"/>
                    <a:pt x="95" y="63"/>
                  </a:cubicBezTo>
                  <a:cubicBezTo>
                    <a:pt x="95" y="79"/>
                    <a:pt x="103" y="126"/>
                    <a:pt x="87" y="134"/>
                  </a:cubicBezTo>
                  <a:cubicBezTo>
                    <a:pt x="63" y="150"/>
                    <a:pt x="0" y="229"/>
                    <a:pt x="39" y="245"/>
                  </a:cubicBezTo>
                  <a:cubicBezTo>
                    <a:pt x="71" y="260"/>
                    <a:pt x="79" y="245"/>
                    <a:pt x="79" y="269"/>
                  </a:cubicBezTo>
                  <a:cubicBezTo>
                    <a:pt x="79" y="284"/>
                    <a:pt x="71" y="300"/>
                    <a:pt x="55" y="316"/>
                  </a:cubicBezTo>
                  <a:cubicBezTo>
                    <a:pt x="39" y="324"/>
                    <a:pt x="32" y="363"/>
                    <a:pt x="39" y="371"/>
                  </a:cubicBezTo>
                  <a:cubicBezTo>
                    <a:pt x="55" y="387"/>
                    <a:pt x="237" y="537"/>
                    <a:pt x="245" y="545"/>
                  </a:cubicBezTo>
                  <a:cubicBezTo>
                    <a:pt x="245" y="545"/>
                    <a:pt x="205" y="600"/>
                    <a:pt x="190" y="616"/>
                  </a:cubicBezTo>
                  <a:cubicBezTo>
                    <a:pt x="174" y="640"/>
                    <a:pt x="174" y="680"/>
                    <a:pt x="158" y="703"/>
                  </a:cubicBezTo>
                  <a:cubicBezTo>
                    <a:pt x="150" y="735"/>
                    <a:pt x="134" y="743"/>
                    <a:pt x="110" y="751"/>
                  </a:cubicBezTo>
                  <a:cubicBezTo>
                    <a:pt x="87" y="759"/>
                    <a:pt x="39" y="798"/>
                    <a:pt x="47" y="846"/>
                  </a:cubicBezTo>
                  <a:cubicBezTo>
                    <a:pt x="47" y="877"/>
                    <a:pt x="63" y="925"/>
                    <a:pt x="87" y="964"/>
                  </a:cubicBezTo>
                  <a:cubicBezTo>
                    <a:pt x="95" y="956"/>
                    <a:pt x="87" y="940"/>
                    <a:pt x="110" y="972"/>
                  </a:cubicBezTo>
                  <a:cubicBezTo>
                    <a:pt x="142" y="1004"/>
                    <a:pt x="87" y="996"/>
                    <a:pt x="158" y="1019"/>
                  </a:cubicBezTo>
                  <a:cubicBezTo>
                    <a:pt x="237" y="1051"/>
                    <a:pt x="229" y="1043"/>
                    <a:pt x="253" y="1035"/>
                  </a:cubicBezTo>
                  <a:cubicBezTo>
                    <a:pt x="277" y="1027"/>
                    <a:pt x="284" y="1012"/>
                    <a:pt x="284" y="1043"/>
                  </a:cubicBezTo>
                  <a:cubicBezTo>
                    <a:pt x="292" y="1075"/>
                    <a:pt x="340" y="1035"/>
                    <a:pt x="316" y="1083"/>
                  </a:cubicBezTo>
                  <a:cubicBezTo>
                    <a:pt x="292" y="1122"/>
                    <a:pt x="277" y="1138"/>
                    <a:pt x="316" y="1138"/>
                  </a:cubicBezTo>
                  <a:cubicBezTo>
                    <a:pt x="348" y="1130"/>
                    <a:pt x="356" y="1130"/>
                    <a:pt x="363" y="1106"/>
                  </a:cubicBezTo>
                  <a:cubicBezTo>
                    <a:pt x="379" y="1083"/>
                    <a:pt x="403" y="1075"/>
                    <a:pt x="411" y="1035"/>
                  </a:cubicBezTo>
                  <a:cubicBezTo>
                    <a:pt x="419" y="1004"/>
                    <a:pt x="395" y="972"/>
                    <a:pt x="419" y="940"/>
                  </a:cubicBezTo>
                  <a:cubicBezTo>
                    <a:pt x="443" y="909"/>
                    <a:pt x="450" y="893"/>
                    <a:pt x="458" y="853"/>
                  </a:cubicBezTo>
                  <a:cubicBezTo>
                    <a:pt x="474" y="814"/>
                    <a:pt x="450" y="798"/>
                    <a:pt x="482" y="782"/>
                  </a:cubicBezTo>
                  <a:cubicBezTo>
                    <a:pt x="514" y="766"/>
                    <a:pt x="522" y="561"/>
                    <a:pt x="514" y="513"/>
                  </a:cubicBezTo>
                  <a:cubicBezTo>
                    <a:pt x="506" y="458"/>
                    <a:pt x="561" y="348"/>
                    <a:pt x="450" y="371"/>
                  </a:cubicBezTo>
                </a:path>
              </a:pathLst>
            </a:custGeom>
            <a:grpFill/>
            <a:ln>
              <a:solidFill>
                <a:schemeClr val="bg1"/>
              </a:solidFill>
            </a:ln>
            <a:effectLst/>
          </p:spPr>
          <p:txBody>
            <a:bodyPr wrap="none" anchor="ctr"/>
            <a:lstStyle/>
            <a:p>
              <a:endParaRPr lang="en-US" sz="900"/>
            </a:p>
          </p:txBody>
        </p:sp>
        <p:sp>
          <p:nvSpPr>
            <p:cNvPr id="100" name="Freeform 770"/>
            <p:cNvSpPr>
              <a:spLocks noChangeArrowheads="1"/>
            </p:cNvSpPr>
            <p:nvPr/>
          </p:nvSpPr>
          <p:spPr bwMode="auto">
            <a:xfrm>
              <a:off x="16221466" y="5103792"/>
              <a:ext cx="271359" cy="603020"/>
            </a:xfrm>
            <a:custGeom>
              <a:avLst/>
              <a:gdLst>
                <a:gd name="T0" fmla="*/ 276 w 515"/>
                <a:gd name="T1" fmla="*/ 1138 h 1147"/>
                <a:gd name="T2" fmla="*/ 300 w 515"/>
                <a:gd name="T3" fmla="*/ 1067 h 1147"/>
                <a:gd name="T4" fmla="*/ 261 w 515"/>
                <a:gd name="T5" fmla="*/ 1035 h 1147"/>
                <a:gd name="T6" fmla="*/ 229 w 515"/>
                <a:gd name="T7" fmla="*/ 1051 h 1147"/>
                <a:gd name="T8" fmla="*/ 103 w 515"/>
                <a:gd name="T9" fmla="*/ 1004 h 1147"/>
                <a:gd name="T10" fmla="*/ 71 w 515"/>
                <a:gd name="T11" fmla="*/ 972 h 1147"/>
                <a:gd name="T12" fmla="*/ 23 w 515"/>
                <a:gd name="T13" fmla="*/ 854 h 1147"/>
                <a:gd name="T14" fmla="*/ 150 w 515"/>
                <a:gd name="T15" fmla="*/ 680 h 1147"/>
                <a:gd name="T16" fmla="*/ 79 w 515"/>
                <a:gd name="T17" fmla="*/ 427 h 1147"/>
                <a:gd name="T18" fmla="*/ 39 w 515"/>
                <a:gd name="T19" fmla="*/ 316 h 1147"/>
                <a:gd name="T20" fmla="*/ 47 w 515"/>
                <a:gd name="T21" fmla="*/ 261 h 1147"/>
                <a:gd name="T22" fmla="*/ 63 w 515"/>
                <a:gd name="T23" fmla="*/ 142 h 1147"/>
                <a:gd name="T24" fmla="*/ 126 w 515"/>
                <a:gd name="T25" fmla="*/ 0 h 1147"/>
                <a:gd name="T26" fmla="*/ 166 w 515"/>
                <a:gd name="T27" fmla="*/ 24 h 1147"/>
                <a:gd name="T28" fmla="*/ 434 w 515"/>
                <a:gd name="T29" fmla="*/ 213 h 1147"/>
                <a:gd name="T30" fmla="*/ 411 w 515"/>
                <a:gd name="T31" fmla="*/ 284 h 1147"/>
                <a:gd name="T32" fmla="*/ 379 w 515"/>
                <a:gd name="T33" fmla="*/ 340 h 1147"/>
                <a:gd name="T34" fmla="*/ 379 w 515"/>
                <a:gd name="T35" fmla="*/ 379 h 1147"/>
                <a:gd name="T36" fmla="*/ 506 w 515"/>
                <a:gd name="T37" fmla="*/ 466 h 1147"/>
                <a:gd name="T38" fmla="*/ 450 w 515"/>
                <a:gd name="T39" fmla="*/ 830 h 1147"/>
                <a:gd name="T40" fmla="*/ 395 w 515"/>
                <a:gd name="T41" fmla="*/ 1004 h 1147"/>
                <a:gd name="T42" fmla="*/ 356 w 515"/>
                <a:gd name="T43" fmla="*/ 1114 h 1147"/>
                <a:gd name="T44" fmla="*/ 261 w 515"/>
                <a:gd name="T45" fmla="*/ 1027 h 1147"/>
                <a:gd name="T46" fmla="*/ 292 w 515"/>
                <a:gd name="T47" fmla="*/ 1059 h 1147"/>
                <a:gd name="T48" fmla="*/ 292 w 515"/>
                <a:gd name="T49" fmla="*/ 1114 h 1147"/>
                <a:gd name="T50" fmla="*/ 300 w 515"/>
                <a:gd name="T51" fmla="*/ 1138 h 1147"/>
                <a:gd name="T52" fmla="*/ 387 w 515"/>
                <a:gd name="T53" fmla="*/ 1043 h 1147"/>
                <a:gd name="T54" fmla="*/ 442 w 515"/>
                <a:gd name="T55" fmla="*/ 861 h 1147"/>
                <a:gd name="T56" fmla="*/ 498 w 515"/>
                <a:gd name="T57" fmla="*/ 521 h 1147"/>
                <a:gd name="T58" fmla="*/ 434 w 515"/>
                <a:gd name="T59" fmla="*/ 379 h 1147"/>
                <a:gd name="T60" fmla="*/ 363 w 515"/>
                <a:gd name="T61" fmla="*/ 363 h 1147"/>
                <a:gd name="T62" fmla="*/ 411 w 515"/>
                <a:gd name="T63" fmla="*/ 268 h 1147"/>
                <a:gd name="T64" fmla="*/ 434 w 515"/>
                <a:gd name="T65" fmla="*/ 134 h 1147"/>
                <a:gd name="T66" fmla="*/ 134 w 515"/>
                <a:gd name="T67" fmla="*/ 8 h 1147"/>
                <a:gd name="T68" fmla="*/ 71 w 515"/>
                <a:gd name="T69" fmla="*/ 142 h 1147"/>
                <a:gd name="T70" fmla="*/ 47 w 515"/>
                <a:gd name="T71" fmla="*/ 253 h 1147"/>
                <a:gd name="T72" fmla="*/ 23 w 515"/>
                <a:gd name="T73" fmla="*/ 363 h 1147"/>
                <a:gd name="T74" fmla="*/ 229 w 515"/>
                <a:gd name="T75" fmla="*/ 553 h 1147"/>
                <a:gd name="T76" fmla="*/ 150 w 515"/>
                <a:gd name="T77" fmla="*/ 711 h 1147"/>
                <a:gd name="T78" fmla="*/ 71 w 515"/>
                <a:gd name="T79" fmla="*/ 964 h 1147"/>
                <a:gd name="T80" fmla="*/ 94 w 515"/>
                <a:gd name="T81" fmla="*/ 980 h 1147"/>
                <a:gd name="T82" fmla="*/ 213 w 515"/>
                <a:gd name="T83" fmla="*/ 1043 h 1147"/>
                <a:gd name="T84" fmla="*/ 253 w 515"/>
                <a:gd name="T85" fmla="*/ 103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15" h="1147">
                  <a:moveTo>
                    <a:pt x="292" y="1146"/>
                  </a:moveTo>
                  <a:lnTo>
                    <a:pt x="292" y="1146"/>
                  </a:lnTo>
                  <a:cubicBezTo>
                    <a:pt x="284" y="1146"/>
                    <a:pt x="276" y="1146"/>
                    <a:pt x="276" y="1138"/>
                  </a:cubicBezTo>
                  <a:cubicBezTo>
                    <a:pt x="268" y="1130"/>
                    <a:pt x="276" y="1122"/>
                    <a:pt x="284" y="1107"/>
                  </a:cubicBezTo>
                  <a:cubicBezTo>
                    <a:pt x="292" y="1099"/>
                    <a:pt x="292" y="1099"/>
                    <a:pt x="300" y="1083"/>
                  </a:cubicBezTo>
                  <a:cubicBezTo>
                    <a:pt x="300" y="1075"/>
                    <a:pt x="300" y="1075"/>
                    <a:pt x="300" y="1067"/>
                  </a:cubicBezTo>
                  <a:lnTo>
                    <a:pt x="292" y="1067"/>
                  </a:lnTo>
                  <a:cubicBezTo>
                    <a:pt x="284" y="1067"/>
                    <a:pt x="268" y="1067"/>
                    <a:pt x="268" y="1051"/>
                  </a:cubicBezTo>
                  <a:cubicBezTo>
                    <a:pt x="268" y="1043"/>
                    <a:pt x="268" y="1035"/>
                    <a:pt x="261" y="1035"/>
                  </a:cubicBezTo>
                  <a:cubicBezTo>
                    <a:pt x="261" y="1035"/>
                    <a:pt x="261" y="1035"/>
                    <a:pt x="253" y="1035"/>
                  </a:cubicBezTo>
                  <a:cubicBezTo>
                    <a:pt x="253" y="1043"/>
                    <a:pt x="245" y="1043"/>
                    <a:pt x="237" y="1043"/>
                  </a:cubicBezTo>
                  <a:cubicBezTo>
                    <a:pt x="237" y="1043"/>
                    <a:pt x="237" y="1043"/>
                    <a:pt x="229" y="1051"/>
                  </a:cubicBezTo>
                  <a:cubicBezTo>
                    <a:pt x="229" y="1051"/>
                    <a:pt x="221" y="1051"/>
                    <a:pt x="213" y="1051"/>
                  </a:cubicBezTo>
                  <a:cubicBezTo>
                    <a:pt x="197" y="1051"/>
                    <a:pt x="181" y="1043"/>
                    <a:pt x="142" y="1035"/>
                  </a:cubicBezTo>
                  <a:cubicBezTo>
                    <a:pt x="103" y="1020"/>
                    <a:pt x="103" y="1012"/>
                    <a:pt x="103" y="1004"/>
                  </a:cubicBezTo>
                  <a:cubicBezTo>
                    <a:pt x="103" y="996"/>
                    <a:pt x="103" y="996"/>
                    <a:pt x="94" y="980"/>
                  </a:cubicBezTo>
                  <a:cubicBezTo>
                    <a:pt x="87" y="972"/>
                    <a:pt x="79" y="972"/>
                    <a:pt x="79" y="964"/>
                  </a:cubicBezTo>
                  <a:cubicBezTo>
                    <a:pt x="79" y="972"/>
                    <a:pt x="79" y="972"/>
                    <a:pt x="71" y="972"/>
                  </a:cubicBezTo>
                  <a:cubicBezTo>
                    <a:pt x="71" y="980"/>
                    <a:pt x="71" y="980"/>
                    <a:pt x="71" y="980"/>
                  </a:cubicBezTo>
                  <a:cubicBezTo>
                    <a:pt x="63" y="972"/>
                    <a:pt x="63" y="972"/>
                    <a:pt x="63" y="972"/>
                  </a:cubicBezTo>
                  <a:cubicBezTo>
                    <a:pt x="39" y="933"/>
                    <a:pt x="31" y="893"/>
                    <a:pt x="23" y="854"/>
                  </a:cubicBezTo>
                  <a:cubicBezTo>
                    <a:pt x="16" y="806"/>
                    <a:pt x="63" y="767"/>
                    <a:pt x="94" y="751"/>
                  </a:cubicBezTo>
                  <a:cubicBezTo>
                    <a:pt x="118" y="743"/>
                    <a:pt x="134" y="735"/>
                    <a:pt x="142" y="711"/>
                  </a:cubicBezTo>
                  <a:cubicBezTo>
                    <a:pt x="142" y="703"/>
                    <a:pt x="150" y="695"/>
                    <a:pt x="150" y="680"/>
                  </a:cubicBezTo>
                  <a:cubicBezTo>
                    <a:pt x="158" y="664"/>
                    <a:pt x="166" y="640"/>
                    <a:pt x="174" y="624"/>
                  </a:cubicBezTo>
                  <a:cubicBezTo>
                    <a:pt x="189" y="608"/>
                    <a:pt x="221" y="561"/>
                    <a:pt x="221" y="553"/>
                  </a:cubicBezTo>
                  <a:cubicBezTo>
                    <a:pt x="221" y="545"/>
                    <a:pt x="126" y="474"/>
                    <a:pt x="79" y="427"/>
                  </a:cubicBezTo>
                  <a:cubicBezTo>
                    <a:pt x="47" y="403"/>
                    <a:pt x="31" y="387"/>
                    <a:pt x="23" y="387"/>
                  </a:cubicBezTo>
                  <a:cubicBezTo>
                    <a:pt x="16" y="379"/>
                    <a:pt x="16" y="371"/>
                    <a:pt x="16" y="363"/>
                  </a:cubicBezTo>
                  <a:cubicBezTo>
                    <a:pt x="16" y="348"/>
                    <a:pt x="23" y="324"/>
                    <a:pt x="39" y="316"/>
                  </a:cubicBezTo>
                  <a:cubicBezTo>
                    <a:pt x="55" y="308"/>
                    <a:pt x="55" y="292"/>
                    <a:pt x="55" y="277"/>
                  </a:cubicBezTo>
                  <a:cubicBezTo>
                    <a:pt x="55" y="268"/>
                    <a:pt x="55" y="261"/>
                    <a:pt x="55" y="261"/>
                  </a:cubicBezTo>
                  <a:cubicBezTo>
                    <a:pt x="55" y="261"/>
                    <a:pt x="55" y="261"/>
                    <a:pt x="47" y="261"/>
                  </a:cubicBezTo>
                  <a:cubicBezTo>
                    <a:pt x="47" y="261"/>
                    <a:pt x="31" y="261"/>
                    <a:pt x="16" y="253"/>
                  </a:cubicBezTo>
                  <a:cubicBezTo>
                    <a:pt x="16" y="253"/>
                    <a:pt x="8" y="245"/>
                    <a:pt x="8" y="237"/>
                  </a:cubicBezTo>
                  <a:cubicBezTo>
                    <a:pt x="0" y="205"/>
                    <a:pt x="55" y="150"/>
                    <a:pt x="63" y="142"/>
                  </a:cubicBezTo>
                  <a:cubicBezTo>
                    <a:pt x="79" y="126"/>
                    <a:pt x="79" y="95"/>
                    <a:pt x="71" y="79"/>
                  </a:cubicBezTo>
                  <a:cubicBezTo>
                    <a:pt x="71" y="79"/>
                    <a:pt x="71" y="79"/>
                    <a:pt x="71" y="71"/>
                  </a:cubicBezTo>
                  <a:cubicBezTo>
                    <a:pt x="71" y="63"/>
                    <a:pt x="103" y="24"/>
                    <a:pt x="126" y="0"/>
                  </a:cubicBezTo>
                  <a:cubicBezTo>
                    <a:pt x="134" y="0"/>
                    <a:pt x="134" y="0"/>
                    <a:pt x="134" y="0"/>
                  </a:cubicBezTo>
                  <a:lnTo>
                    <a:pt x="134" y="0"/>
                  </a:lnTo>
                  <a:cubicBezTo>
                    <a:pt x="142" y="8"/>
                    <a:pt x="150" y="16"/>
                    <a:pt x="166" y="24"/>
                  </a:cubicBezTo>
                  <a:cubicBezTo>
                    <a:pt x="189" y="55"/>
                    <a:pt x="371" y="95"/>
                    <a:pt x="395" y="103"/>
                  </a:cubicBezTo>
                  <a:cubicBezTo>
                    <a:pt x="419" y="103"/>
                    <a:pt x="434" y="118"/>
                    <a:pt x="442" y="134"/>
                  </a:cubicBezTo>
                  <a:cubicBezTo>
                    <a:pt x="450" y="142"/>
                    <a:pt x="442" y="182"/>
                    <a:pt x="434" y="213"/>
                  </a:cubicBezTo>
                  <a:cubicBezTo>
                    <a:pt x="427" y="221"/>
                    <a:pt x="427" y="221"/>
                    <a:pt x="427" y="229"/>
                  </a:cubicBezTo>
                  <a:cubicBezTo>
                    <a:pt x="427" y="237"/>
                    <a:pt x="419" y="261"/>
                    <a:pt x="411" y="277"/>
                  </a:cubicBezTo>
                  <a:cubicBezTo>
                    <a:pt x="411" y="284"/>
                    <a:pt x="411" y="284"/>
                    <a:pt x="411" y="284"/>
                  </a:cubicBezTo>
                  <a:cubicBezTo>
                    <a:pt x="411" y="277"/>
                    <a:pt x="411" y="277"/>
                    <a:pt x="411" y="277"/>
                  </a:cubicBezTo>
                  <a:cubicBezTo>
                    <a:pt x="403" y="277"/>
                    <a:pt x="403" y="277"/>
                    <a:pt x="403" y="277"/>
                  </a:cubicBezTo>
                  <a:cubicBezTo>
                    <a:pt x="387" y="277"/>
                    <a:pt x="379" y="308"/>
                    <a:pt x="379" y="340"/>
                  </a:cubicBezTo>
                  <a:cubicBezTo>
                    <a:pt x="379" y="356"/>
                    <a:pt x="371" y="363"/>
                    <a:pt x="371" y="371"/>
                  </a:cubicBezTo>
                  <a:lnTo>
                    <a:pt x="363" y="379"/>
                  </a:lnTo>
                  <a:cubicBezTo>
                    <a:pt x="363" y="379"/>
                    <a:pt x="371" y="379"/>
                    <a:pt x="379" y="379"/>
                  </a:cubicBezTo>
                  <a:cubicBezTo>
                    <a:pt x="387" y="379"/>
                    <a:pt x="403" y="379"/>
                    <a:pt x="434" y="371"/>
                  </a:cubicBezTo>
                  <a:cubicBezTo>
                    <a:pt x="466" y="371"/>
                    <a:pt x="482" y="371"/>
                    <a:pt x="498" y="387"/>
                  </a:cubicBezTo>
                  <a:cubicBezTo>
                    <a:pt x="514" y="403"/>
                    <a:pt x="514" y="435"/>
                    <a:pt x="506" y="466"/>
                  </a:cubicBezTo>
                  <a:cubicBezTo>
                    <a:pt x="506" y="490"/>
                    <a:pt x="506" y="506"/>
                    <a:pt x="506" y="521"/>
                  </a:cubicBezTo>
                  <a:cubicBezTo>
                    <a:pt x="514" y="569"/>
                    <a:pt x="506" y="774"/>
                    <a:pt x="474" y="790"/>
                  </a:cubicBezTo>
                  <a:cubicBezTo>
                    <a:pt x="450" y="798"/>
                    <a:pt x="450" y="814"/>
                    <a:pt x="450" y="830"/>
                  </a:cubicBezTo>
                  <a:cubicBezTo>
                    <a:pt x="450" y="838"/>
                    <a:pt x="450" y="854"/>
                    <a:pt x="450" y="861"/>
                  </a:cubicBezTo>
                  <a:cubicBezTo>
                    <a:pt x="434" y="909"/>
                    <a:pt x="434" y="917"/>
                    <a:pt x="411" y="948"/>
                  </a:cubicBezTo>
                  <a:cubicBezTo>
                    <a:pt x="395" y="972"/>
                    <a:pt x="395" y="988"/>
                    <a:pt x="395" y="1004"/>
                  </a:cubicBezTo>
                  <a:cubicBezTo>
                    <a:pt x="395" y="1020"/>
                    <a:pt x="403" y="1035"/>
                    <a:pt x="395" y="1043"/>
                  </a:cubicBezTo>
                  <a:cubicBezTo>
                    <a:pt x="387" y="1067"/>
                    <a:pt x="379" y="1083"/>
                    <a:pt x="371" y="1091"/>
                  </a:cubicBezTo>
                  <a:cubicBezTo>
                    <a:pt x="363" y="1099"/>
                    <a:pt x="356" y="1107"/>
                    <a:pt x="356" y="1114"/>
                  </a:cubicBezTo>
                  <a:cubicBezTo>
                    <a:pt x="347" y="1138"/>
                    <a:pt x="332" y="1146"/>
                    <a:pt x="300" y="1146"/>
                  </a:cubicBezTo>
                  <a:cubicBezTo>
                    <a:pt x="292" y="1146"/>
                    <a:pt x="292" y="1146"/>
                    <a:pt x="292" y="1146"/>
                  </a:cubicBezTo>
                  <a:close/>
                  <a:moveTo>
                    <a:pt x="261" y="1027"/>
                  </a:moveTo>
                  <a:lnTo>
                    <a:pt x="261" y="1027"/>
                  </a:lnTo>
                  <a:cubicBezTo>
                    <a:pt x="276" y="1027"/>
                    <a:pt x="276" y="1043"/>
                    <a:pt x="276" y="1051"/>
                  </a:cubicBezTo>
                  <a:cubicBezTo>
                    <a:pt x="276" y="1059"/>
                    <a:pt x="284" y="1059"/>
                    <a:pt x="292" y="1059"/>
                  </a:cubicBezTo>
                  <a:cubicBezTo>
                    <a:pt x="300" y="1059"/>
                    <a:pt x="308" y="1059"/>
                    <a:pt x="308" y="1067"/>
                  </a:cubicBezTo>
                  <a:cubicBezTo>
                    <a:pt x="308" y="1075"/>
                    <a:pt x="308" y="1075"/>
                    <a:pt x="300" y="1091"/>
                  </a:cubicBezTo>
                  <a:cubicBezTo>
                    <a:pt x="300" y="1099"/>
                    <a:pt x="292" y="1107"/>
                    <a:pt x="292" y="1114"/>
                  </a:cubicBezTo>
                  <a:cubicBezTo>
                    <a:pt x="284" y="1122"/>
                    <a:pt x="276" y="1130"/>
                    <a:pt x="284" y="1138"/>
                  </a:cubicBezTo>
                  <a:cubicBezTo>
                    <a:pt x="284" y="1138"/>
                    <a:pt x="284" y="1138"/>
                    <a:pt x="292" y="1138"/>
                  </a:cubicBezTo>
                  <a:cubicBezTo>
                    <a:pt x="292" y="1138"/>
                    <a:pt x="292" y="1138"/>
                    <a:pt x="300" y="1138"/>
                  </a:cubicBezTo>
                  <a:cubicBezTo>
                    <a:pt x="332" y="1138"/>
                    <a:pt x="340" y="1130"/>
                    <a:pt x="347" y="1114"/>
                  </a:cubicBezTo>
                  <a:cubicBezTo>
                    <a:pt x="356" y="1099"/>
                    <a:pt x="356" y="1099"/>
                    <a:pt x="363" y="1091"/>
                  </a:cubicBezTo>
                  <a:cubicBezTo>
                    <a:pt x="371" y="1075"/>
                    <a:pt x="387" y="1067"/>
                    <a:pt x="387" y="1043"/>
                  </a:cubicBezTo>
                  <a:cubicBezTo>
                    <a:pt x="395" y="1027"/>
                    <a:pt x="395" y="1020"/>
                    <a:pt x="387" y="1004"/>
                  </a:cubicBezTo>
                  <a:cubicBezTo>
                    <a:pt x="387" y="988"/>
                    <a:pt x="387" y="964"/>
                    <a:pt x="403" y="948"/>
                  </a:cubicBezTo>
                  <a:cubicBezTo>
                    <a:pt x="427" y="917"/>
                    <a:pt x="434" y="901"/>
                    <a:pt x="442" y="861"/>
                  </a:cubicBezTo>
                  <a:cubicBezTo>
                    <a:pt x="442" y="846"/>
                    <a:pt x="442" y="838"/>
                    <a:pt x="442" y="830"/>
                  </a:cubicBezTo>
                  <a:cubicBezTo>
                    <a:pt x="442" y="814"/>
                    <a:pt x="442" y="798"/>
                    <a:pt x="466" y="790"/>
                  </a:cubicBezTo>
                  <a:cubicBezTo>
                    <a:pt x="498" y="774"/>
                    <a:pt x="506" y="577"/>
                    <a:pt x="498" y="521"/>
                  </a:cubicBezTo>
                  <a:cubicBezTo>
                    <a:pt x="498" y="506"/>
                    <a:pt x="498" y="490"/>
                    <a:pt x="498" y="466"/>
                  </a:cubicBezTo>
                  <a:cubicBezTo>
                    <a:pt x="506" y="435"/>
                    <a:pt x="506" y="411"/>
                    <a:pt x="490" y="387"/>
                  </a:cubicBezTo>
                  <a:cubicBezTo>
                    <a:pt x="482" y="379"/>
                    <a:pt x="466" y="379"/>
                    <a:pt x="434" y="379"/>
                  </a:cubicBezTo>
                  <a:cubicBezTo>
                    <a:pt x="403" y="387"/>
                    <a:pt x="387" y="387"/>
                    <a:pt x="379" y="387"/>
                  </a:cubicBezTo>
                  <a:cubicBezTo>
                    <a:pt x="363" y="387"/>
                    <a:pt x="363" y="387"/>
                    <a:pt x="363" y="387"/>
                  </a:cubicBezTo>
                  <a:cubicBezTo>
                    <a:pt x="356" y="379"/>
                    <a:pt x="363" y="371"/>
                    <a:pt x="363" y="363"/>
                  </a:cubicBezTo>
                  <a:cubicBezTo>
                    <a:pt x="363" y="356"/>
                    <a:pt x="371" y="348"/>
                    <a:pt x="371" y="340"/>
                  </a:cubicBezTo>
                  <a:cubicBezTo>
                    <a:pt x="371" y="308"/>
                    <a:pt x="387" y="268"/>
                    <a:pt x="403" y="268"/>
                  </a:cubicBezTo>
                  <a:cubicBezTo>
                    <a:pt x="403" y="268"/>
                    <a:pt x="403" y="268"/>
                    <a:pt x="411" y="268"/>
                  </a:cubicBezTo>
                  <a:cubicBezTo>
                    <a:pt x="411" y="261"/>
                    <a:pt x="419" y="237"/>
                    <a:pt x="419" y="229"/>
                  </a:cubicBezTo>
                  <a:cubicBezTo>
                    <a:pt x="419" y="221"/>
                    <a:pt x="427" y="221"/>
                    <a:pt x="427" y="213"/>
                  </a:cubicBezTo>
                  <a:cubicBezTo>
                    <a:pt x="427" y="190"/>
                    <a:pt x="442" y="150"/>
                    <a:pt x="434" y="134"/>
                  </a:cubicBezTo>
                  <a:cubicBezTo>
                    <a:pt x="434" y="118"/>
                    <a:pt x="419" y="110"/>
                    <a:pt x="395" y="110"/>
                  </a:cubicBezTo>
                  <a:cubicBezTo>
                    <a:pt x="379" y="103"/>
                    <a:pt x="181" y="63"/>
                    <a:pt x="158" y="31"/>
                  </a:cubicBezTo>
                  <a:cubicBezTo>
                    <a:pt x="150" y="24"/>
                    <a:pt x="142" y="16"/>
                    <a:pt x="134" y="8"/>
                  </a:cubicBezTo>
                  <a:cubicBezTo>
                    <a:pt x="103" y="39"/>
                    <a:pt x="79" y="63"/>
                    <a:pt x="79" y="71"/>
                  </a:cubicBezTo>
                  <a:cubicBezTo>
                    <a:pt x="79" y="79"/>
                    <a:pt x="79" y="79"/>
                    <a:pt x="79" y="79"/>
                  </a:cubicBezTo>
                  <a:cubicBezTo>
                    <a:pt x="79" y="103"/>
                    <a:pt x="87" y="134"/>
                    <a:pt x="71" y="142"/>
                  </a:cubicBezTo>
                  <a:cubicBezTo>
                    <a:pt x="55" y="158"/>
                    <a:pt x="8" y="213"/>
                    <a:pt x="16" y="237"/>
                  </a:cubicBezTo>
                  <a:cubicBezTo>
                    <a:pt x="16" y="245"/>
                    <a:pt x="16" y="245"/>
                    <a:pt x="23" y="245"/>
                  </a:cubicBezTo>
                  <a:cubicBezTo>
                    <a:pt x="39" y="253"/>
                    <a:pt x="47" y="253"/>
                    <a:pt x="47" y="253"/>
                  </a:cubicBezTo>
                  <a:cubicBezTo>
                    <a:pt x="63" y="253"/>
                    <a:pt x="63" y="261"/>
                    <a:pt x="63" y="277"/>
                  </a:cubicBezTo>
                  <a:cubicBezTo>
                    <a:pt x="63" y="300"/>
                    <a:pt x="55" y="308"/>
                    <a:pt x="39" y="324"/>
                  </a:cubicBezTo>
                  <a:cubicBezTo>
                    <a:pt x="31" y="332"/>
                    <a:pt x="23" y="348"/>
                    <a:pt x="23" y="363"/>
                  </a:cubicBezTo>
                  <a:cubicBezTo>
                    <a:pt x="23" y="371"/>
                    <a:pt x="23" y="379"/>
                    <a:pt x="31" y="379"/>
                  </a:cubicBezTo>
                  <a:cubicBezTo>
                    <a:pt x="31" y="379"/>
                    <a:pt x="55" y="403"/>
                    <a:pt x="79" y="427"/>
                  </a:cubicBezTo>
                  <a:cubicBezTo>
                    <a:pt x="197" y="521"/>
                    <a:pt x="229" y="545"/>
                    <a:pt x="229" y="553"/>
                  </a:cubicBezTo>
                  <a:cubicBezTo>
                    <a:pt x="237" y="561"/>
                    <a:pt x="181" y="632"/>
                    <a:pt x="181" y="632"/>
                  </a:cubicBezTo>
                  <a:cubicBezTo>
                    <a:pt x="166" y="640"/>
                    <a:pt x="166" y="664"/>
                    <a:pt x="158" y="688"/>
                  </a:cubicBezTo>
                  <a:cubicBezTo>
                    <a:pt x="158" y="695"/>
                    <a:pt x="150" y="703"/>
                    <a:pt x="150" y="711"/>
                  </a:cubicBezTo>
                  <a:cubicBezTo>
                    <a:pt x="134" y="743"/>
                    <a:pt x="126" y="751"/>
                    <a:pt x="94" y="759"/>
                  </a:cubicBezTo>
                  <a:cubicBezTo>
                    <a:pt x="71" y="767"/>
                    <a:pt x="23" y="806"/>
                    <a:pt x="31" y="854"/>
                  </a:cubicBezTo>
                  <a:cubicBezTo>
                    <a:pt x="39" y="885"/>
                    <a:pt x="47" y="925"/>
                    <a:pt x="71" y="964"/>
                  </a:cubicBezTo>
                  <a:lnTo>
                    <a:pt x="71" y="964"/>
                  </a:lnTo>
                  <a:cubicBezTo>
                    <a:pt x="71" y="964"/>
                    <a:pt x="71" y="956"/>
                    <a:pt x="79" y="956"/>
                  </a:cubicBezTo>
                  <a:cubicBezTo>
                    <a:pt x="79" y="956"/>
                    <a:pt x="87" y="956"/>
                    <a:pt x="94" y="980"/>
                  </a:cubicBezTo>
                  <a:cubicBezTo>
                    <a:pt x="110" y="988"/>
                    <a:pt x="110" y="996"/>
                    <a:pt x="110" y="1004"/>
                  </a:cubicBezTo>
                  <a:cubicBezTo>
                    <a:pt x="110" y="1012"/>
                    <a:pt x="110" y="1012"/>
                    <a:pt x="150" y="1027"/>
                  </a:cubicBezTo>
                  <a:cubicBezTo>
                    <a:pt x="181" y="1035"/>
                    <a:pt x="205" y="1043"/>
                    <a:pt x="213" y="1043"/>
                  </a:cubicBezTo>
                  <a:cubicBezTo>
                    <a:pt x="221" y="1043"/>
                    <a:pt x="221" y="1043"/>
                    <a:pt x="229" y="1043"/>
                  </a:cubicBezTo>
                  <a:lnTo>
                    <a:pt x="237" y="1035"/>
                  </a:lnTo>
                  <a:cubicBezTo>
                    <a:pt x="245" y="1035"/>
                    <a:pt x="245" y="1035"/>
                    <a:pt x="253" y="1035"/>
                  </a:cubicBezTo>
                  <a:cubicBezTo>
                    <a:pt x="253" y="1027"/>
                    <a:pt x="261" y="1027"/>
                    <a:pt x="261" y="1027"/>
                  </a:cubicBezTo>
                  <a:close/>
                </a:path>
              </a:pathLst>
            </a:custGeom>
            <a:grpFill/>
            <a:ln>
              <a:solidFill>
                <a:schemeClr val="bg1"/>
              </a:solidFill>
            </a:ln>
            <a:effectLst/>
          </p:spPr>
          <p:txBody>
            <a:bodyPr wrap="none" anchor="ctr"/>
            <a:lstStyle/>
            <a:p>
              <a:endParaRPr lang="en-US" sz="900"/>
            </a:p>
          </p:txBody>
        </p:sp>
        <p:sp>
          <p:nvSpPr>
            <p:cNvPr id="101" name="Freeform 771"/>
            <p:cNvSpPr>
              <a:spLocks noChangeArrowheads="1"/>
            </p:cNvSpPr>
            <p:nvPr/>
          </p:nvSpPr>
          <p:spPr bwMode="auto">
            <a:xfrm>
              <a:off x="16179719" y="5507351"/>
              <a:ext cx="220335" cy="361812"/>
            </a:xfrm>
            <a:custGeom>
              <a:avLst/>
              <a:gdLst>
                <a:gd name="T0" fmla="*/ 102 w 420"/>
                <a:gd name="T1" fmla="*/ 0 h 688"/>
                <a:gd name="T2" fmla="*/ 102 w 420"/>
                <a:gd name="T3" fmla="*/ 0 h 688"/>
                <a:gd name="T4" fmla="*/ 31 w 420"/>
                <a:gd name="T5" fmla="*/ 31 h 688"/>
                <a:gd name="T6" fmla="*/ 7 w 420"/>
                <a:gd name="T7" fmla="*/ 79 h 688"/>
                <a:gd name="T8" fmla="*/ 31 w 420"/>
                <a:gd name="T9" fmla="*/ 181 h 688"/>
                <a:gd name="T10" fmla="*/ 102 w 420"/>
                <a:gd name="T11" fmla="*/ 411 h 688"/>
                <a:gd name="T12" fmla="*/ 142 w 420"/>
                <a:gd name="T13" fmla="*/ 640 h 688"/>
                <a:gd name="T14" fmla="*/ 268 w 420"/>
                <a:gd name="T15" fmla="*/ 664 h 688"/>
                <a:gd name="T16" fmla="*/ 419 w 420"/>
                <a:gd name="T17" fmla="*/ 687 h 688"/>
                <a:gd name="T18" fmla="*/ 419 w 420"/>
                <a:gd name="T19" fmla="*/ 671 h 688"/>
                <a:gd name="T20" fmla="*/ 371 w 420"/>
                <a:gd name="T21" fmla="*/ 632 h 688"/>
                <a:gd name="T22" fmla="*/ 355 w 420"/>
                <a:gd name="T23" fmla="*/ 561 h 688"/>
                <a:gd name="T24" fmla="*/ 355 w 420"/>
                <a:gd name="T25" fmla="*/ 506 h 688"/>
                <a:gd name="T26" fmla="*/ 332 w 420"/>
                <a:gd name="T27" fmla="*/ 450 h 688"/>
                <a:gd name="T28" fmla="*/ 253 w 420"/>
                <a:gd name="T29" fmla="*/ 387 h 688"/>
                <a:gd name="T30" fmla="*/ 182 w 420"/>
                <a:gd name="T31" fmla="*/ 260 h 688"/>
                <a:gd name="T32" fmla="*/ 150 w 420"/>
                <a:gd name="T33" fmla="*/ 205 h 688"/>
                <a:gd name="T34" fmla="*/ 150 w 420"/>
                <a:gd name="T35" fmla="*/ 205 h 688"/>
                <a:gd name="T36" fmla="*/ 110 w 420"/>
                <a:gd name="T37" fmla="*/ 87 h 688"/>
                <a:gd name="T38" fmla="*/ 134 w 420"/>
                <a:gd name="T39" fmla="*/ 23 h 688"/>
                <a:gd name="T40" fmla="*/ 102 w 420"/>
                <a:gd name="T41"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0" h="688">
                  <a:moveTo>
                    <a:pt x="102" y="0"/>
                  </a:moveTo>
                  <a:lnTo>
                    <a:pt x="102" y="0"/>
                  </a:lnTo>
                  <a:cubicBezTo>
                    <a:pt x="71" y="0"/>
                    <a:pt x="39" y="23"/>
                    <a:pt x="31" y="31"/>
                  </a:cubicBezTo>
                  <a:cubicBezTo>
                    <a:pt x="23" y="47"/>
                    <a:pt x="7" y="71"/>
                    <a:pt x="7" y="79"/>
                  </a:cubicBezTo>
                  <a:cubicBezTo>
                    <a:pt x="0" y="87"/>
                    <a:pt x="7" y="126"/>
                    <a:pt x="31" y="181"/>
                  </a:cubicBezTo>
                  <a:cubicBezTo>
                    <a:pt x="55" y="245"/>
                    <a:pt x="95" y="371"/>
                    <a:pt x="102" y="411"/>
                  </a:cubicBezTo>
                  <a:cubicBezTo>
                    <a:pt x="102" y="458"/>
                    <a:pt x="134" y="624"/>
                    <a:pt x="142" y="640"/>
                  </a:cubicBezTo>
                  <a:cubicBezTo>
                    <a:pt x="150" y="648"/>
                    <a:pt x="197" y="648"/>
                    <a:pt x="268" y="664"/>
                  </a:cubicBezTo>
                  <a:cubicBezTo>
                    <a:pt x="316" y="671"/>
                    <a:pt x="379" y="671"/>
                    <a:pt x="419" y="687"/>
                  </a:cubicBezTo>
                  <a:cubicBezTo>
                    <a:pt x="419" y="680"/>
                    <a:pt x="419" y="671"/>
                    <a:pt x="419" y="671"/>
                  </a:cubicBezTo>
                  <a:cubicBezTo>
                    <a:pt x="419" y="640"/>
                    <a:pt x="403" y="656"/>
                    <a:pt x="371" y="632"/>
                  </a:cubicBezTo>
                  <a:cubicBezTo>
                    <a:pt x="347" y="608"/>
                    <a:pt x="403" y="608"/>
                    <a:pt x="355" y="561"/>
                  </a:cubicBezTo>
                  <a:cubicBezTo>
                    <a:pt x="316" y="513"/>
                    <a:pt x="355" y="513"/>
                    <a:pt x="355" y="506"/>
                  </a:cubicBezTo>
                  <a:cubicBezTo>
                    <a:pt x="355" y="490"/>
                    <a:pt x="355" y="466"/>
                    <a:pt x="332" y="450"/>
                  </a:cubicBezTo>
                  <a:cubicBezTo>
                    <a:pt x="300" y="427"/>
                    <a:pt x="268" y="403"/>
                    <a:pt x="253" y="387"/>
                  </a:cubicBezTo>
                  <a:cubicBezTo>
                    <a:pt x="237" y="371"/>
                    <a:pt x="221" y="292"/>
                    <a:pt x="182" y="260"/>
                  </a:cubicBezTo>
                  <a:cubicBezTo>
                    <a:pt x="150" y="229"/>
                    <a:pt x="134" y="213"/>
                    <a:pt x="150" y="205"/>
                  </a:cubicBezTo>
                  <a:lnTo>
                    <a:pt x="150" y="205"/>
                  </a:lnTo>
                  <a:cubicBezTo>
                    <a:pt x="126" y="166"/>
                    <a:pt x="110" y="118"/>
                    <a:pt x="110" y="87"/>
                  </a:cubicBezTo>
                  <a:cubicBezTo>
                    <a:pt x="102" y="63"/>
                    <a:pt x="118" y="39"/>
                    <a:pt x="134" y="23"/>
                  </a:cubicBezTo>
                  <a:cubicBezTo>
                    <a:pt x="126" y="16"/>
                    <a:pt x="118" y="0"/>
                    <a:pt x="102" y="0"/>
                  </a:cubicBezTo>
                </a:path>
              </a:pathLst>
            </a:custGeom>
            <a:grpFill/>
            <a:ln>
              <a:solidFill>
                <a:schemeClr val="bg1"/>
              </a:solidFill>
            </a:ln>
            <a:effectLst/>
          </p:spPr>
          <p:txBody>
            <a:bodyPr wrap="none" anchor="ctr"/>
            <a:lstStyle/>
            <a:p>
              <a:endParaRPr lang="en-US" sz="900"/>
            </a:p>
          </p:txBody>
        </p:sp>
        <p:sp>
          <p:nvSpPr>
            <p:cNvPr id="102" name="Freeform 772"/>
            <p:cNvSpPr>
              <a:spLocks noChangeArrowheads="1"/>
            </p:cNvSpPr>
            <p:nvPr/>
          </p:nvSpPr>
          <p:spPr bwMode="auto">
            <a:xfrm>
              <a:off x="16179719" y="5507351"/>
              <a:ext cx="220335" cy="366450"/>
            </a:xfrm>
            <a:custGeom>
              <a:avLst/>
              <a:gdLst>
                <a:gd name="T0" fmla="*/ 419 w 420"/>
                <a:gd name="T1" fmla="*/ 695 h 696"/>
                <a:gd name="T2" fmla="*/ 316 w 420"/>
                <a:gd name="T3" fmla="*/ 671 h 696"/>
                <a:gd name="T4" fmla="*/ 205 w 420"/>
                <a:gd name="T5" fmla="*/ 656 h 696"/>
                <a:gd name="T6" fmla="*/ 95 w 420"/>
                <a:gd name="T7" fmla="*/ 411 h 696"/>
                <a:gd name="T8" fmla="*/ 0 w 420"/>
                <a:gd name="T9" fmla="*/ 79 h 696"/>
                <a:gd name="T10" fmla="*/ 31 w 420"/>
                <a:gd name="T11" fmla="*/ 31 h 696"/>
                <a:gd name="T12" fmla="*/ 134 w 420"/>
                <a:gd name="T13" fmla="*/ 16 h 696"/>
                <a:gd name="T14" fmla="*/ 134 w 420"/>
                <a:gd name="T15" fmla="*/ 23 h 696"/>
                <a:gd name="T16" fmla="*/ 150 w 420"/>
                <a:gd name="T17" fmla="*/ 205 h 696"/>
                <a:gd name="T18" fmla="*/ 150 w 420"/>
                <a:gd name="T19" fmla="*/ 205 h 696"/>
                <a:gd name="T20" fmla="*/ 142 w 420"/>
                <a:gd name="T21" fmla="*/ 213 h 696"/>
                <a:gd name="T22" fmla="*/ 237 w 420"/>
                <a:gd name="T23" fmla="*/ 347 h 696"/>
                <a:gd name="T24" fmla="*/ 300 w 420"/>
                <a:gd name="T25" fmla="*/ 418 h 696"/>
                <a:gd name="T26" fmla="*/ 355 w 420"/>
                <a:gd name="T27" fmla="*/ 506 h 696"/>
                <a:gd name="T28" fmla="*/ 347 w 420"/>
                <a:gd name="T29" fmla="*/ 513 h 696"/>
                <a:gd name="T30" fmla="*/ 363 w 420"/>
                <a:gd name="T31" fmla="*/ 561 h 696"/>
                <a:gd name="T32" fmla="*/ 379 w 420"/>
                <a:gd name="T33" fmla="*/ 632 h 696"/>
                <a:gd name="T34" fmla="*/ 419 w 420"/>
                <a:gd name="T35" fmla="*/ 671 h 696"/>
                <a:gd name="T36" fmla="*/ 419 w 420"/>
                <a:gd name="T37" fmla="*/ 695 h 696"/>
                <a:gd name="T38" fmla="*/ 102 w 420"/>
                <a:gd name="T39" fmla="*/ 7 h 696"/>
                <a:gd name="T40" fmla="*/ 15 w 420"/>
                <a:gd name="T41" fmla="*/ 71 h 696"/>
                <a:gd name="T42" fmla="*/ 31 w 420"/>
                <a:gd name="T43" fmla="*/ 181 h 696"/>
                <a:gd name="T44" fmla="*/ 142 w 420"/>
                <a:gd name="T45" fmla="*/ 640 h 696"/>
                <a:gd name="T46" fmla="*/ 268 w 420"/>
                <a:gd name="T47" fmla="*/ 656 h 696"/>
                <a:gd name="T48" fmla="*/ 411 w 420"/>
                <a:gd name="T49" fmla="*/ 680 h 696"/>
                <a:gd name="T50" fmla="*/ 395 w 420"/>
                <a:gd name="T51" fmla="*/ 648 h 696"/>
                <a:gd name="T52" fmla="*/ 371 w 420"/>
                <a:gd name="T53" fmla="*/ 608 h 696"/>
                <a:gd name="T54" fmla="*/ 332 w 420"/>
                <a:gd name="T55" fmla="*/ 529 h 696"/>
                <a:gd name="T56" fmla="*/ 347 w 420"/>
                <a:gd name="T57" fmla="*/ 506 h 696"/>
                <a:gd name="T58" fmla="*/ 324 w 420"/>
                <a:gd name="T59" fmla="*/ 450 h 696"/>
                <a:gd name="T60" fmla="*/ 253 w 420"/>
                <a:gd name="T61" fmla="*/ 387 h 696"/>
                <a:gd name="T62" fmla="*/ 182 w 420"/>
                <a:gd name="T63" fmla="*/ 260 h 696"/>
                <a:gd name="T64" fmla="*/ 142 w 420"/>
                <a:gd name="T65" fmla="*/ 205 h 696"/>
                <a:gd name="T66" fmla="*/ 126 w 420"/>
                <a:gd name="T67" fmla="*/ 23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20" h="696">
                  <a:moveTo>
                    <a:pt x="419" y="695"/>
                  </a:moveTo>
                  <a:lnTo>
                    <a:pt x="419" y="695"/>
                  </a:lnTo>
                  <a:cubicBezTo>
                    <a:pt x="411" y="687"/>
                    <a:pt x="411" y="687"/>
                    <a:pt x="411" y="687"/>
                  </a:cubicBezTo>
                  <a:cubicBezTo>
                    <a:pt x="387" y="680"/>
                    <a:pt x="347" y="680"/>
                    <a:pt x="316" y="671"/>
                  </a:cubicBezTo>
                  <a:cubicBezTo>
                    <a:pt x="300" y="671"/>
                    <a:pt x="284" y="671"/>
                    <a:pt x="268" y="664"/>
                  </a:cubicBezTo>
                  <a:cubicBezTo>
                    <a:pt x="245" y="664"/>
                    <a:pt x="221" y="664"/>
                    <a:pt x="205" y="656"/>
                  </a:cubicBezTo>
                  <a:cubicBezTo>
                    <a:pt x="166" y="656"/>
                    <a:pt x="142" y="648"/>
                    <a:pt x="142" y="640"/>
                  </a:cubicBezTo>
                  <a:cubicBezTo>
                    <a:pt x="134" y="624"/>
                    <a:pt x="102" y="458"/>
                    <a:pt x="95" y="411"/>
                  </a:cubicBezTo>
                  <a:cubicBezTo>
                    <a:pt x="95" y="371"/>
                    <a:pt x="55" y="245"/>
                    <a:pt x="23" y="189"/>
                  </a:cubicBezTo>
                  <a:cubicBezTo>
                    <a:pt x="0" y="134"/>
                    <a:pt x="0" y="87"/>
                    <a:pt x="0" y="79"/>
                  </a:cubicBezTo>
                  <a:cubicBezTo>
                    <a:pt x="7" y="79"/>
                    <a:pt x="7" y="71"/>
                    <a:pt x="7" y="63"/>
                  </a:cubicBezTo>
                  <a:cubicBezTo>
                    <a:pt x="15" y="55"/>
                    <a:pt x="23" y="39"/>
                    <a:pt x="31" y="31"/>
                  </a:cubicBezTo>
                  <a:cubicBezTo>
                    <a:pt x="39" y="16"/>
                    <a:pt x="71" y="0"/>
                    <a:pt x="102" y="0"/>
                  </a:cubicBezTo>
                  <a:cubicBezTo>
                    <a:pt x="118" y="0"/>
                    <a:pt x="134" y="7"/>
                    <a:pt x="134" y="16"/>
                  </a:cubicBezTo>
                  <a:cubicBezTo>
                    <a:pt x="134" y="23"/>
                    <a:pt x="134" y="23"/>
                    <a:pt x="134" y="23"/>
                  </a:cubicBezTo>
                  <a:lnTo>
                    <a:pt x="134" y="23"/>
                  </a:lnTo>
                  <a:cubicBezTo>
                    <a:pt x="126" y="31"/>
                    <a:pt x="102" y="55"/>
                    <a:pt x="110" y="87"/>
                  </a:cubicBezTo>
                  <a:cubicBezTo>
                    <a:pt x="118" y="118"/>
                    <a:pt x="126" y="166"/>
                    <a:pt x="150" y="205"/>
                  </a:cubicBezTo>
                  <a:lnTo>
                    <a:pt x="150" y="205"/>
                  </a:lnTo>
                  <a:lnTo>
                    <a:pt x="150" y="205"/>
                  </a:lnTo>
                  <a:lnTo>
                    <a:pt x="150" y="205"/>
                  </a:lnTo>
                  <a:cubicBezTo>
                    <a:pt x="142" y="213"/>
                    <a:pt x="142" y="213"/>
                    <a:pt x="142" y="213"/>
                  </a:cubicBezTo>
                  <a:cubicBezTo>
                    <a:pt x="142" y="221"/>
                    <a:pt x="173" y="245"/>
                    <a:pt x="189" y="260"/>
                  </a:cubicBezTo>
                  <a:cubicBezTo>
                    <a:pt x="213" y="276"/>
                    <a:pt x="229" y="324"/>
                    <a:pt x="237" y="347"/>
                  </a:cubicBezTo>
                  <a:cubicBezTo>
                    <a:pt x="245" y="363"/>
                    <a:pt x="253" y="379"/>
                    <a:pt x="253" y="387"/>
                  </a:cubicBezTo>
                  <a:cubicBezTo>
                    <a:pt x="260" y="395"/>
                    <a:pt x="276" y="403"/>
                    <a:pt x="300" y="418"/>
                  </a:cubicBezTo>
                  <a:cubicBezTo>
                    <a:pt x="308" y="427"/>
                    <a:pt x="324" y="434"/>
                    <a:pt x="332" y="442"/>
                  </a:cubicBezTo>
                  <a:cubicBezTo>
                    <a:pt x="355" y="466"/>
                    <a:pt x="355" y="490"/>
                    <a:pt x="355" y="506"/>
                  </a:cubicBezTo>
                  <a:lnTo>
                    <a:pt x="355" y="506"/>
                  </a:lnTo>
                  <a:cubicBezTo>
                    <a:pt x="355" y="506"/>
                    <a:pt x="355" y="513"/>
                    <a:pt x="347" y="513"/>
                  </a:cubicBezTo>
                  <a:cubicBezTo>
                    <a:pt x="347" y="513"/>
                    <a:pt x="340" y="521"/>
                    <a:pt x="340" y="529"/>
                  </a:cubicBezTo>
                  <a:cubicBezTo>
                    <a:pt x="340" y="537"/>
                    <a:pt x="347" y="545"/>
                    <a:pt x="363" y="561"/>
                  </a:cubicBezTo>
                  <a:cubicBezTo>
                    <a:pt x="387" y="593"/>
                    <a:pt x="379" y="600"/>
                    <a:pt x="371" y="616"/>
                  </a:cubicBezTo>
                  <a:cubicBezTo>
                    <a:pt x="371" y="616"/>
                    <a:pt x="371" y="624"/>
                    <a:pt x="379" y="632"/>
                  </a:cubicBezTo>
                  <a:cubicBezTo>
                    <a:pt x="387" y="640"/>
                    <a:pt x="395" y="640"/>
                    <a:pt x="403" y="640"/>
                  </a:cubicBezTo>
                  <a:cubicBezTo>
                    <a:pt x="411" y="648"/>
                    <a:pt x="419" y="648"/>
                    <a:pt x="419" y="671"/>
                  </a:cubicBezTo>
                  <a:cubicBezTo>
                    <a:pt x="419" y="671"/>
                    <a:pt x="419" y="680"/>
                    <a:pt x="419" y="687"/>
                  </a:cubicBezTo>
                  <a:lnTo>
                    <a:pt x="419" y="695"/>
                  </a:lnTo>
                  <a:close/>
                  <a:moveTo>
                    <a:pt x="102" y="7"/>
                  </a:moveTo>
                  <a:lnTo>
                    <a:pt x="102" y="7"/>
                  </a:lnTo>
                  <a:cubicBezTo>
                    <a:pt x="71" y="7"/>
                    <a:pt x="39" y="23"/>
                    <a:pt x="39" y="39"/>
                  </a:cubicBezTo>
                  <a:cubicBezTo>
                    <a:pt x="31" y="39"/>
                    <a:pt x="23" y="55"/>
                    <a:pt x="15" y="71"/>
                  </a:cubicBezTo>
                  <a:cubicBezTo>
                    <a:pt x="15" y="71"/>
                    <a:pt x="7" y="79"/>
                    <a:pt x="7" y="87"/>
                  </a:cubicBezTo>
                  <a:cubicBezTo>
                    <a:pt x="7" y="87"/>
                    <a:pt x="7" y="126"/>
                    <a:pt x="31" y="181"/>
                  </a:cubicBezTo>
                  <a:cubicBezTo>
                    <a:pt x="63" y="245"/>
                    <a:pt x="102" y="371"/>
                    <a:pt x="102" y="411"/>
                  </a:cubicBezTo>
                  <a:cubicBezTo>
                    <a:pt x="102" y="458"/>
                    <a:pt x="142" y="624"/>
                    <a:pt x="142" y="640"/>
                  </a:cubicBezTo>
                  <a:cubicBezTo>
                    <a:pt x="150" y="648"/>
                    <a:pt x="173" y="648"/>
                    <a:pt x="205" y="648"/>
                  </a:cubicBezTo>
                  <a:cubicBezTo>
                    <a:pt x="229" y="656"/>
                    <a:pt x="245" y="656"/>
                    <a:pt x="268" y="656"/>
                  </a:cubicBezTo>
                  <a:cubicBezTo>
                    <a:pt x="284" y="664"/>
                    <a:pt x="300" y="664"/>
                    <a:pt x="316" y="664"/>
                  </a:cubicBezTo>
                  <a:cubicBezTo>
                    <a:pt x="347" y="671"/>
                    <a:pt x="387" y="671"/>
                    <a:pt x="411" y="680"/>
                  </a:cubicBezTo>
                  <a:lnTo>
                    <a:pt x="411" y="671"/>
                  </a:lnTo>
                  <a:cubicBezTo>
                    <a:pt x="411" y="656"/>
                    <a:pt x="411" y="656"/>
                    <a:pt x="395" y="648"/>
                  </a:cubicBezTo>
                  <a:cubicBezTo>
                    <a:pt x="395" y="648"/>
                    <a:pt x="379" y="640"/>
                    <a:pt x="371" y="632"/>
                  </a:cubicBezTo>
                  <a:cubicBezTo>
                    <a:pt x="363" y="624"/>
                    <a:pt x="363" y="616"/>
                    <a:pt x="371" y="608"/>
                  </a:cubicBezTo>
                  <a:cubicBezTo>
                    <a:pt x="371" y="600"/>
                    <a:pt x="379" y="593"/>
                    <a:pt x="355" y="569"/>
                  </a:cubicBezTo>
                  <a:cubicBezTo>
                    <a:pt x="340" y="545"/>
                    <a:pt x="332" y="537"/>
                    <a:pt x="332" y="529"/>
                  </a:cubicBezTo>
                  <a:cubicBezTo>
                    <a:pt x="332" y="513"/>
                    <a:pt x="340" y="513"/>
                    <a:pt x="347" y="506"/>
                  </a:cubicBezTo>
                  <a:lnTo>
                    <a:pt x="347" y="506"/>
                  </a:lnTo>
                  <a:lnTo>
                    <a:pt x="347" y="506"/>
                  </a:lnTo>
                  <a:cubicBezTo>
                    <a:pt x="347" y="490"/>
                    <a:pt x="347" y="466"/>
                    <a:pt x="324" y="450"/>
                  </a:cubicBezTo>
                  <a:cubicBezTo>
                    <a:pt x="316" y="442"/>
                    <a:pt x="308" y="434"/>
                    <a:pt x="292" y="427"/>
                  </a:cubicBezTo>
                  <a:cubicBezTo>
                    <a:pt x="276" y="411"/>
                    <a:pt x="260" y="395"/>
                    <a:pt x="253" y="387"/>
                  </a:cubicBezTo>
                  <a:cubicBezTo>
                    <a:pt x="245" y="387"/>
                    <a:pt x="237" y="371"/>
                    <a:pt x="237" y="355"/>
                  </a:cubicBezTo>
                  <a:cubicBezTo>
                    <a:pt x="221" y="324"/>
                    <a:pt x="205" y="284"/>
                    <a:pt x="182" y="260"/>
                  </a:cubicBezTo>
                  <a:cubicBezTo>
                    <a:pt x="150" y="237"/>
                    <a:pt x="134" y="221"/>
                    <a:pt x="134" y="213"/>
                  </a:cubicBezTo>
                  <a:cubicBezTo>
                    <a:pt x="134" y="205"/>
                    <a:pt x="142" y="205"/>
                    <a:pt x="142" y="205"/>
                  </a:cubicBezTo>
                  <a:cubicBezTo>
                    <a:pt x="118" y="166"/>
                    <a:pt x="110" y="126"/>
                    <a:pt x="102" y="87"/>
                  </a:cubicBezTo>
                  <a:cubicBezTo>
                    <a:pt x="102" y="63"/>
                    <a:pt x="110" y="39"/>
                    <a:pt x="126" y="23"/>
                  </a:cubicBezTo>
                  <a:cubicBezTo>
                    <a:pt x="118" y="7"/>
                    <a:pt x="110" y="7"/>
                    <a:pt x="102" y="7"/>
                  </a:cubicBezTo>
                  <a:close/>
                </a:path>
              </a:pathLst>
            </a:custGeom>
            <a:grpFill/>
            <a:ln>
              <a:solidFill>
                <a:schemeClr val="bg1"/>
              </a:solidFill>
            </a:ln>
            <a:effectLst/>
          </p:spPr>
          <p:txBody>
            <a:bodyPr wrap="none" anchor="ctr"/>
            <a:lstStyle/>
            <a:p>
              <a:endParaRPr lang="en-US" sz="900"/>
            </a:p>
          </p:txBody>
        </p:sp>
        <p:sp>
          <p:nvSpPr>
            <p:cNvPr id="103" name="Freeform 773"/>
            <p:cNvSpPr>
              <a:spLocks noChangeArrowheads="1"/>
            </p:cNvSpPr>
            <p:nvPr/>
          </p:nvSpPr>
          <p:spPr bwMode="auto">
            <a:xfrm>
              <a:off x="15194014" y="4971591"/>
              <a:ext cx="1148056" cy="753775"/>
            </a:xfrm>
            <a:custGeom>
              <a:avLst/>
              <a:gdLst>
                <a:gd name="T0" fmla="*/ 1881 w 2183"/>
                <a:gd name="T1" fmla="*/ 1114 h 1432"/>
                <a:gd name="T2" fmla="*/ 1881 w 2183"/>
                <a:gd name="T3" fmla="*/ 1114 h 1432"/>
                <a:gd name="T4" fmla="*/ 1881 w 2183"/>
                <a:gd name="T5" fmla="*/ 1099 h 1432"/>
                <a:gd name="T6" fmla="*/ 1905 w 2183"/>
                <a:gd name="T7" fmla="*/ 1051 h 1432"/>
                <a:gd name="T8" fmla="*/ 1976 w 2183"/>
                <a:gd name="T9" fmla="*/ 1020 h 1432"/>
                <a:gd name="T10" fmla="*/ 2008 w 2183"/>
                <a:gd name="T11" fmla="*/ 1043 h 1432"/>
                <a:gd name="T12" fmla="*/ 2047 w 2183"/>
                <a:gd name="T13" fmla="*/ 1012 h 1432"/>
                <a:gd name="T14" fmla="*/ 2095 w 2183"/>
                <a:gd name="T15" fmla="*/ 964 h 1432"/>
                <a:gd name="T16" fmla="*/ 2127 w 2183"/>
                <a:gd name="T17" fmla="*/ 877 h 1432"/>
                <a:gd name="T18" fmla="*/ 2182 w 2183"/>
                <a:gd name="T19" fmla="*/ 806 h 1432"/>
                <a:gd name="T20" fmla="*/ 1976 w 2183"/>
                <a:gd name="T21" fmla="*/ 632 h 1432"/>
                <a:gd name="T22" fmla="*/ 1992 w 2183"/>
                <a:gd name="T23" fmla="*/ 577 h 1432"/>
                <a:gd name="T24" fmla="*/ 2016 w 2183"/>
                <a:gd name="T25" fmla="*/ 530 h 1432"/>
                <a:gd name="T26" fmla="*/ 1976 w 2183"/>
                <a:gd name="T27" fmla="*/ 506 h 1432"/>
                <a:gd name="T28" fmla="*/ 2024 w 2183"/>
                <a:gd name="T29" fmla="*/ 395 h 1432"/>
                <a:gd name="T30" fmla="*/ 2032 w 2183"/>
                <a:gd name="T31" fmla="*/ 324 h 1432"/>
                <a:gd name="T32" fmla="*/ 2087 w 2183"/>
                <a:gd name="T33" fmla="*/ 261 h 1432"/>
                <a:gd name="T34" fmla="*/ 2032 w 2183"/>
                <a:gd name="T35" fmla="*/ 237 h 1432"/>
                <a:gd name="T36" fmla="*/ 1961 w 2183"/>
                <a:gd name="T37" fmla="*/ 221 h 1432"/>
                <a:gd name="T38" fmla="*/ 1889 w 2183"/>
                <a:gd name="T39" fmla="*/ 79 h 1432"/>
                <a:gd name="T40" fmla="*/ 1787 w 2183"/>
                <a:gd name="T41" fmla="*/ 39 h 1432"/>
                <a:gd name="T42" fmla="*/ 1684 w 2183"/>
                <a:gd name="T43" fmla="*/ 39 h 1432"/>
                <a:gd name="T44" fmla="*/ 269 w 2183"/>
                <a:gd name="T45" fmla="*/ 316 h 1432"/>
                <a:gd name="T46" fmla="*/ 245 w 2183"/>
                <a:gd name="T47" fmla="*/ 205 h 1432"/>
                <a:gd name="T48" fmla="*/ 55 w 2183"/>
                <a:gd name="T49" fmla="*/ 356 h 1432"/>
                <a:gd name="T50" fmla="*/ 0 w 2183"/>
                <a:gd name="T51" fmla="*/ 379 h 1432"/>
                <a:gd name="T52" fmla="*/ 198 w 2183"/>
                <a:gd name="T53" fmla="*/ 1431 h 1432"/>
                <a:gd name="T54" fmla="*/ 1881 w 2183"/>
                <a:gd name="T55" fmla="*/ 1114 h 1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83" h="1432">
                  <a:moveTo>
                    <a:pt x="1881" y="1114"/>
                  </a:moveTo>
                  <a:lnTo>
                    <a:pt x="1881" y="1114"/>
                  </a:lnTo>
                  <a:cubicBezTo>
                    <a:pt x="1881" y="1107"/>
                    <a:pt x="1881" y="1099"/>
                    <a:pt x="1881" y="1099"/>
                  </a:cubicBezTo>
                  <a:cubicBezTo>
                    <a:pt x="1881" y="1091"/>
                    <a:pt x="1897" y="1067"/>
                    <a:pt x="1905" y="1051"/>
                  </a:cubicBezTo>
                  <a:cubicBezTo>
                    <a:pt x="1913" y="1043"/>
                    <a:pt x="1945" y="1020"/>
                    <a:pt x="1976" y="1020"/>
                  </a:cubicBezTo>
                  <a:cubicBezTo>
                    <a:pt x="1992" y="1020"/>
                    <a:pt x="2000" y="1036"/>
                    <a:pt x="2008" y="1043"/>
                  </a:cubicBezTo>
                  <a:cubicBezTo>
                    <a:pt x="2016" y="1027"/>
                    <a:pt x="2032" y="1012"/>
                    <a:pt x="2047" y="1012"/>
                  </a:cubicBezTo>
                  <a:cubicBezTo>
                    <a:pt x="2071" y="1004"/>
                    <a:pt x="2087" y="996"/>
                    <a:pt x="2095" y="964"/>
                  </a:cubicBezTo>
                  <a:cubicBezTo>
                    <a:pt x="2111" y="941"/>
                    <a:pt x="2111" y="901"/>
                    <a:pt x="2127" y="877"/>
                  </a:cubicBezTo>
                  <a:cubicBezTo>
                    <a:pt x="2142" y="861"/>
                    <a:pt x="2182" y="806"/>
                    <a:pt x="2182" y="806"/>
                  </a:cubicBezTo>
                  <a:cubicBezTo>
                    <a:pt x="2174" y="798"/>
                    <a:pt x="1992" y="648"/>
                    <a:pt x="1976" y="632"/>
                  </a:cubicBezTo>
                  <a:cubicBezTo>
                    <a:pt x="1969" y="624"/>
                    <a:pt x="1976" y="585"/>
                    <a:pt x="1992" y="577"/>
                  </a:cubicBezTo>
                  <a:cubicBezTo>
                    <a:pt x="2008" y="561"/>
                    <a:pt x="2016" y="545"/>
                    <a:pt x="2016" y="530"/>
                  </a:cubicBezTo>
                  <a:cubicBezTo>
                    <a:pt x="2016" y="506"/>
                    <a:pt x="2008" y="521"/>
                    <a:pt x="1976" y="506"/>
                  </a:cubicBezTo>
                  <a:cubicBezTo>
                    <a:pt x="1937" y="490"/>
                    <a:pt x="2000" y="411"/>
                    <a:pt x="2024" y="395"/>
                  </a:cubicBezTo>
                  <a:cubicBezTo>
                    <a:pt x="2040" y="387"/>
                    <a:pt x="2032" y="340"/>
                    <a:pt x="2032" y="324"/>
                  </a:cubicBezTo>
                  <a:cubicBezTo>
                    <a:pt x="2032" y="316"/>
                    <a:pt x="2071" y="269"/>
                    <a:pt x="2087" y="261"/>
                  </a:cubicBezTo>
                  <a:cubicBezTo>
                    <a:pt x="2071" y="245"/>
                    <a:pt x="2056" y="245"/>
                    <a:pt x="2032" y="237"/>
                  </a:cubicBezTo>
                  <a:cubicBezTo>
                    <a:pt x="1984" y="229"/>
                    <a:pt x="1984" y="253"/>
                    <a:pt x="1961" y="221"/>
                  </a:cubicBezTo>
                  <a:cubicBezTo>
                    <a:pt x="1945" y="190"/>
                    <a:pt x="1921" y="79"/>
                    <a:pt x="1889" y="79"/>
                  </a:cubicBezTo>
                  <a:cubicBezTo>
                    <a:pt x="1858" y="71"/>
                    <a:pt x="1834" y="71"/>
                    <a:pt x="1787" y="39"/>
                  </a:cubicBezTo>
                  <a:cubicBezTo>
                    <a:pt x="1739" y="0"/>
                    <a:pt x="1716" y="31"/>
                    <a:pt x="1684" y="39"/>
                  </a:cubicBezTo>
                  <a:cubicBezTo>
                    <a:pt x="1660" y="55"/>
                    <a:pt x="269" y="316"/>
                    <a:pt x="269" y="316"/>
                  </a:cubicBezTo>
                  <a:cubicBezTo>
                    <a:pt x="245" y="205"/>
                    <a:pt x="245" y="205"/>
                    <a:pt x="245" y="205"/>
                  </a:cubicBezTo>
                  <a:cubicBezTo>
                    <a:pt x="182" y="261"/>
                    <a:pt x="103" y="332"/>
                    <a:pt x="55" y="356"/>
                  </a:cubicBezTo>
                  <a:cubicBezTo>
                    <a:pt x="40" y="363"/>
                    <a:pt x="24" y="371"/>
                    <a:pt x="0" y="379"/>
                  </a:cubicBezTo>
                  <a:cubicBezTo>
                    <a:pt x="198" y="1431"/>
                    <a:pt x="198" y="1431"/>
                    <a:pt x="198" y="1431"/>
                  </a:cubicBezTo>
                  <a:lnTo>
                    <a:pt x="1881" y="1114"/>
                  </a:lnTo>
                </a:path>
              </a:pathLst>
            </a:custGeom>
            <a:solidFill>
              <a:schemeClr val="accent5"/>
            </a:solidFill>
            <a:ln>
              <a:solidFill>
                <a:schemeClr val="bg1"/>
              </a:solidFill>
            </a:ln>
            <a:effectLst/>
          </p:spPr>
          <p:txBody>
            <a:bodyPr wrap="none" anchor="ctr"/>
            <a:lstStyle/>
            <a:p>
              <a:endParaRPr lang="en-US" sz="900"/>
            </a:p>
          </p:txBody>
        </p:sp>
        <p:sp>
          <p:nvSpPr>
            <p:cNvPr id="104" name="Freeform 774"/>
            <p:cNvSpPr>
              <a:spLocks noChangeArrowheads="1"/>
            </p:cNvSpPr>
            <p:nvPr/>
          </p:nvSpPr>
          <p:spPr bwMode="auto">
            <a:xfrm>
              <a:off x="15194014" y="4978549"/>
              <a:ext cx="1152694" cy="749135"/>
            </a:xfrm>
            <a:custGeom>
              <a:avLst/>
              <a:gdLst>
                <a:gd name="T0" fmla="*/ 198 w 2191"/>
                <a:gd name="T1" fmla="*/ 1422 h 1423"/>
                <a:gd name="T2" fmla="*/ 0 w 2191"/>
                <a:gd name="T3" fmla="*/ 363 h 1423"/>
                <a:gd name="T4" fmla="*/ 47 w 2191"/>
                <a:gd name="T5" fmla="*/ 332 h 1423"/>
                <a:gd name="T6" fmla="*/ 253 w 2191"/>
                <a:gd name="T7" fmla="*/ 181 h 1423"/>
                <a:gd name="T8" fmla="*/ 1684 w 2191"/>
                <a:gd name="T9" fmla="*/ 23 h 1423"/>
                <a:gd name="T10" fmla="*/ 1747 w 2191"/>
                <a:gd name="T11" fmla="*/ 0 h 1423"/>
                <a:gd name="T12" fmla="*/ 1889 w 2191"/>
                <a:gd name="T13" fmla="*/ 55 h 1423"/>
                <a:gd name="T14" fmla="*/ 1945 w 2191"/>
                <a:gd name="T15" fmla="*/ 150 h 1423"/>
                <a:gd name="T16" fmla="*/ 1984 w 2191"/>
                <a:gd name="T17" fmla="*/ 213 h 1423"/>
                <a:gd name="T18" fmla="*/ 2008 w 2191"/>
                <a:gd name="T19" fmla="*/ 213 h 1423"/>
                <a:gd name="T20" fmla="*/ 2087 w 2191"/>
                <a:gd name="T21" fmla="*/ 237 h 1423"/>
                <a:gd name="T22" fmla="*/ 2087 w 2191"/>
                <a:gd name="T23" fmla="*/ 245 h 1423"/>
                <a:gd name="T24" fmla="*/ 2032 w 2191"/>
                <a:gd name="T25" fmla="*/ 316 h 1423"/>
                <a:gd name="T26" fmla="*/ 1969 w 2191"/>
                <a:gd name="T27" fmla="*/ 474 h 1423"/>
                <a:gd name="T28" fmla="*/ 2000 w 2191"/>
                <a:gd name="T29" fmla="*/ 490 h 1423"/>
                <a:gd name="T30" fmla="*/ 1992 w 2191"/>
                <a:gd name="T31" fmla="*/ 561 h 1423"/>
                <a:gd name="T32" fmla="*/ 1984 w 2191"/>
                <a:gd name="T33" fmla="*/ 616 h 1423"/>
                <a:gd name="T34" fmla="*/ 2182 w 2191"/>
                <a:gd name="T35" fmla="*/ 790 h 1423"/>
                <a:gd name="T36" fmla="*/ 2111 w 2191"/>
                <a:gd name="T37" fmla="*/ 925 h 1423"/>
                <a:gd name="T38" fmla="*/ 2047 w 2191"/>
                <a:gd name="T39" fmla="*/ 996 h 1423"/>
                <a:gd name="T40" fmla="*/ 2000 w 2191"/>
                <a:gd name="T41" fmla="*/ 1027 h 1423"/>
                <a:gd name="T42" fmla="*/ 1976 w 2191"/>
                <a:gd name="T43" fmla="*/ 1011 h 1423"/>
                <a:gd name="T44" fmla="*/ 1889 w 2191"/>
                <a:gd name="T45" fmla="*/ 1075 h 1423"/>
                <a:gd name="T46" fmla="*/ 1881 w 2191"/>
                <a:gd name="T47" fmla="*/ 1098 h 1423"/>
                <a:gd name="T48" fmla="*/ 198 w 2191"/>
                <a:gd name="T49" fmla="*/ 1422 h 1423"/>
                <a:gd name="T50" fmla="*/ 8 w 2191"/>
                <a:gd name="T51" fmla="*/ 363 h 1423"/>
                <a:gd name="T52" fmla="*/ 1874 w 2191"/>
                <a:gd name="T53" fmla="*/ 1091 h 1423"/>
                <a:gd name="T54" fmla="*/ 1881 w 2191"/>
                <a:gd name="T55" fmla="*/ 1067 h 1423"/>
                <a:gd name="T56" fmla="*/ 1976 w 2191"/>
                <a:gd name="T57" fmla="*/ 1004 h 1423"/>
                <a:gd name="T58" fmla="*/ 2047 w 2191"/>
                <a:gd name="T59" fmla="*/ 988 h 1423"/>
                <a:gd name="T60" fmla="*/ 2103 w 2191"/>
                <a:gd name="T61" fmla="*/ 917 h 1423"/>
                <a:gd name="T62" fmla="*/ 2174 w 2191"/>
                <a:gd name="T63" fmla="*/ 790 h 1423"/>
                <a:gd name="T64" fmla="*/ 1976 w 2191"/>
                <a:gd name="T65" fmla="*/ 624 h 1423"/>
                <a:gd name="T66" fmla="*/ 1992 w 2191"/>
                <a:gd name="T67" fmla="*/ 553 h 1423"/>
                <a:gd name="T68" fmla="*/ 2008 w 2191"/>
                <a:gd name="T69" fmla="*/ 498 h 1423"/>
                <a:gd name="T70" fmla="*/ 1969 w 2191"/>
                <a:gd name="T71" fmla="*/ 490 h 1423"/>
                <a:gd name="T72" fmla="*/ 2016 w 2191"/>
                <a:gd name="T73" fmla="*/ 379 h 1423"/>
                <a:gd name="T74" fmla="*/ 2024 w 2191"/>
                <a:gd name="T75" fmla="*/ 308 h 1423"/>
                <a:gd name="T76" fmla="*/ 2032 w 2191"/>
                <a:gd name="T77" fmla="*/ 221 h 1423"/>
                <a:gd name="T78" fmla="*/ 1992 w 2191"/>
                <a:gd name="T79" fmla="*/ 221 h 1423"/>
                <a:gd name="T80" fmla="*/ 1961 w 2191"/>
                <a:gd name="T81" fmla="*/ 205 h 1423"/>
                <a:gd name="T82" fmla="*/ 1889 w 2191"/>
                <a:gd name="T83" fmla="*/ 63 h 1423"/>
                <a:gd name="T84" fmla="*/ 1787 w 2191"/>
                <a:gd name="T85" fmla="*/ 23 h 1423"/>
                <a:gd name="T86" fmla="*/ 1708 w 2191"/>
                <a:gd name="T87" fmla="*/ 15 h 1423"/>
                <a:gd name="T88" fmla="*/ 277 w 2191"/>
                <a:gd name="T89" fmla="*/ 308 h 1423"/>
                <a:gd name="T90" fmla="*/ 245 w 2191"/>
                <a:gd name="T91" fmla="*/ 197 h 1423"/>
                <a:gd name="T92" fmla="*/ 8 w 2191"/>
                <a:gd name="T93" fmla="*/ 363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91" h="1423">
                  <a:moveTo>
                    <a:pt x="198" y="1422"/>
                  </a:moveTo>
                  <a:lnTo>
                    <a:pt x="198" y="1422"/>
                  </a:lnTo>
                  <a:cubicBezTo>
                    <a:pt x="198" y="1415"/>
                    <a:pt x="198" y="1415"/>
                    <a:pt x="198" y="1415"/>
                  </a:cubicBezTo>
                  <a:cubicBezTo>
                    <a:pt x="0" y="363"/>
                    <a:pt x="0" y="363"/>
                    <a:pt x="0" y="363"/>
                  </a:cubicBezTo>
                  <a:lnTo>
                    <a:pt x="0" y="363"/>
                  </a:lnTo>
                  <a:cubicBezTo>
                    <a:pt x="24" y="347"/>
                    <a:pt x="40" y="340"/>
                    <a:pt x="47" y="332"/>
                  </a:cubicBezTo>
                  <a:cubicBezTo>
                    <a:pt x="111" y="308"/>
                    <a:pt x="198" y="229"/>
                    <a:pt x="245" y="189"/>
                  </a:cubicBezTo>
                  <a:cubicBezTo>
                    <a:pt x="253" y="181"/>
                    <a:pt x="253" y="181"/>
                    <a:pt x="253" y="181"/>
                  </a:cubicBezTo>
                  <a:cubicBezTo>
                    <a:pt x="277" y="300"/>
                    <a:pt x="277" y="300"/>
                    <a:pt x="277" y="300"/>
                  </a:cubicBezTo>
                  <a:cubicBezTo>
                    <a:pt x="356" y="284"/>
                    <a:pt x="1660" y="31"/>
                    <a:pt x="1684" y="23"/>
                  </a:cubicBezTo>
                  <a:cubicBezTo>
                    <a:pt x="1692" y="23"/>
                    <a:pt x="1700" y="15"/>
                    <a:pt x="1700" y="15"/>
                  </a:cubicBezTo>
                  <a:cubicBezTo>
                    <a:pt x="1716" y="8"/>
                    <a:pt x="1731" y="0"/>
                    <a:pt x="1747" y="0"/>
                  </a:cubicBezTo>
                  <a:cubicBezTo>
                    <a:pt x="1755" y="0"/>
                    <a:pt x="1771" y="8"/>
                    <a:pt x="1787" y="15"/>
                  </a:cubicBezTo>
                  <a:cubicBezTo>
                    <a:pt x="1834" y="55"/>
                    <a:pt x="1858" y="55"/>
                    <a:pt x="1889" y="55"/>
                  </a:cubicBezTo>
                  <a:lnTo>
                    <a:pt x="1889" y="55"/>
                  </a:lnTo>
                  <a:cubicBezTo>
                    <a:pt x="1913" y="55"/>
                    <a:pt x="1929" y="103"/>
                    <a:pt x="1945" y="150"/>
                  </a:cubicBezTo>
                  <a:cubicBezTo>
                    <a:pt x="1953" y="174"/>
                    <a:pt x="1961" y="189"/>
                    <a:pt x="1969" y="205"/>
                  </a:cubicBezTo>
                  <a:cubicBezTo>
                    <a:pt x="1976" y="213"/>
                    <a:pt x="1976" y="213"/>
                    <a:pt x="1984" y="213"/>
                  </a:cubicBezTo>
                  <a:cubicBezTo>
                    <a:pt x="1984" y="213"/>
                    <a:pt x="1984" y="213"/>
                    <a:pt x="1992" y="213"/>
                  </a:cubicBezTo>
                  <a:cubicBezTo>
                    <a:pt x="1992" y="213"/>
                    <a:pt x="2000" y="213"/>
                    <a:pt x="2008" y="213"/>
                  </a:cubicBezTo>
                  <a:cubicBezTo>
                    <a:pt x="2016" y="213"/>
                    <a:pt x="2024" y="213"/>
                    <a:pt x="2032" y="213"/>
                  </a:cubicBezTo>
                  <a:cubicBezTo>
                    <a:pt x="2056" y="221"/>
                    <a:pt x="2071" y="229"/>
                    <a:pt x="2087" y="237"/>
                  </a:cubicBezTo>
                  <a:lnTo>
                    <a:pt x="2087" y="237"/>
                  </a:lnTo>
                  <a:cubicBezTo>
                    <a:pt x="2087" y="245"/>
                    <a:pt x="2087" y="245"/>
                    <a:pt x="2087" y="245"/>
                  </a:cubicBezTo>
                  <a:cubicBezTo>
                    <a:pt x="2056" y="276"/>
                    <a:pt x="2032" y="300"/>
                    <a:pt x="2032" y="308"/>
                  </a:cubicBezTo>
                  <a:cubicBezTo>
                    <a:pt x="2032" y="316"/>
                    <a:pt x="2032" y="316"/>
                    <a:pt x="2032" y="316"/>
                  </a:cubicBezTo>
                  <a:cubicBezTo>
                    <a:pt x="2032" y="340"/>
                    <a:pt x="2040" y="371"/>
                    <a:pt x="2024" y="379"/>
                  </a:cubicBezTo>
                  <a:cubicBezTo>
                    <a:pt x="2008" y="395"/>
                    <a:pt x="1961" y="450"/>
                    <a:pt x="1969" y="474"/>
                  </a:cubicBezTo>
                  <a:cubicBezTo>
                    <a:pt x="1969" y="482"/>
                    <a:pt x="1969" y="482"/>
                    <a:pt x="1976" y="482"/>
                  </a:cubicBezTo>
                  <a:cubicBezTo>
                    <a:pt x="1992" y="490"/>
                    <a:pt x="2000" y="490"/>
                    <a:pt x="2000" y="490"/>
                  </a:cubicBezTo>
                  <a:cubicBezTo>
                    <a:pt x="2016" y="490"/>
                    <a:pt x="2016" y="498"/>
                    <a:pt x="2016" y="514"/>
                  </a:cubicBezTo>
                  <a:cubicBezTo>
                    <a:pt x="2016" y="537"/>
                    <a:pt x="2008" y="545"/>
                    <a:pt x="1992" y="561"/>
                  </a:cubicBezTo>
                  <a:cubicBezTo>
                    <a:pt x="1984" y="569"/>
                    <a:pt x="1976" y="585"/>
                    <a:pt x="1976" y="600"/>
                  </a:cubicBezTo>
                  <a:cubicBezTo>
                    <a:pt x="1976" y="608"/>
                    <a:pt x="1976" y="616"/>
                    <a:pt x="1984" y="616"/>
                  </a:cubicBezTo>
                  <a:cubicBezTo>
                    <a:pt x="1984" y="616"/>
                    <a:pt x="2008" y="640"/>
                    <a:pt x="2032" y="664"/>
                  </a:cubicBezTo>
                  <a:cubicBezTo>
                    <a:pt x="2150" y="758"/>
                    <a:pt x="2182" y="782"/>
                    <a:pt x="2182" y="790"/>
                  </a:cubicBezTo>
                  <a:cubicBezTo>
                    <a:pt x="2190" y="798"/>
                    <a:pt x="2134" y="869"/>
                    <a:pt x="2134" y="869"/>
                  </a:cubicBezTo>
                  <a:cubicBezTo>
                    <a:pt x="2119" y="877"/>
                    <a:pt x="2119" y="901"/>
                    <a:pt x="2111" y="925"/>
                  </a:cubicBezTo>
                  <a:cubicBezTo>
                    <a:pt x="2111" y="932"/>
                    <a:pt x="2103" y="940"/>
                    <a:pt x="2103" y="948"/>
                  </a:cubicBezTo>
                  <a:cubicBezTo>
                    <a:pt x="2087" y="980"/>
                    <a:pt x="2079" y="988"/>
                    <a:pt x="2047" y="996"/>
                  </a:cubicBezTo>
                  <a:cubicBezTo>
                    <a:pt x="2032" y="1004"/>
                    <a:pt x="2016" y="1011"/>
                    <a:pt x="2008" y="1027"/>
                  </a:cubicBezTo>
                  <a:cubicBezTo>
                    <a:pt x="2000" y="1027"/>
                    <a:pt x="2000" y="1027"/>
                    <a:pt x="2000" y="1027"/>
                  </a:cubicBezTo>
                  <a:lnTo>
                    <a:pt x="2000" y="1027"/>
                  </a:lnTo>
                  <a:cubicBezTo>
                    <a:pt x="2000" y="1020"/>
                    <a:pt x="1992" y="1011"/>
                    <a:pt x="1976" y="1011"/>
                  </a:cubicBezTo>
                  <a:cubicBezTo>
                    <a:pt x="1945" y="1011"/>
                    <a:pt x="1913" y="1027"/>
                    <a:pt x="1913" y="1043"/>
                  </a:cubicBezTo>
                  <a:cubicBezTo>
                    <a:pt x="1905" y="1043"/>
                    <a:pt x="1897" y="1059"/>
                    <a:pt x="1889" y="1075"/>
                  </a:cubicBezTo>
                  <a:cubicBezTo>
                    <a:pt x="1889" y="1075"/>
                    <a:pt x="1881" y="1083"/>
                    <a:pt x="1881" y="1091"/>
                  </a:cubicBezTo>
                  <a:cubicBezTo>
                    <a:pt x="1881" y="1091"/>
                    <a:pt x="1881" y="1091"/>
                    <a:pt x="1881" y="1098"/>
                  </a:cubicBezTo>
                  <a:lnTo>
                    <a:pt x="1881" y="1098"/>
                  </a:lnTo>
                  <a:lnTo>
                    <a:pt x="198" y="1422"/>
                  </a:lnTo>
                  <a:close/>
                  <a:moveTo>
                    <a:pt x="8" y="363"/>
                  </a:moveTo>
                  <a:lnTo>
                    <a:pt x="8" y="363"/>
                  </a:lnTo>
                  <a:cubicBezTo>
                    <a:pt x="206" y="1415"/>
                    <a:pt x="206" y="1415"/>
                    <a:pt x="206" y="1415"/>
                  </a:cubicBezTo>
                  <a:cubicBezTo>
                    <a:pt x="1874" y="1091"/>
                    <a:pt x="1874" y="1091"/>
                    <a:pt x="1874" y="1091"/>
                  </a:cubicBezTo>
                  <a:cubicBezTo>
                    <a:pt x="1874" y="1083"/>
                    <a:pt x="1874" y="1083"/>
                    <a:pt x="1874" y="1083"/>
                  </a:cubicBezTo>
                  <a:cubicBezTo>
                    <a:pt x="1881" y="1083"/>
                    <a:pt x="1881" y="1075"/>
                    <a:pt x="1881" y="1067"/>
                  </a:cubicBezTo>
                  <a:cubicBezTo>
                    <a:pt x="1889" y="1059"/>
                    <a:pt x="1897" y="1043"/>
                    <a:pt x="1905" y="1035"/>
                  </a:cubicBezTo>
                  <a:cubicBezTo>
                    <a:pt x="1913" y="1020"/>
                    <a:pt x="1945" y="1004"/>
                    <a:pt x="1976" y="1004"/>
                  </a:cubicBezTo>
                  <a:cubicBezTo>
                    <a:pt x="1992" y="1004"/>
                    <a:pt x="2000" y="1011"/>
                    <a:pt x="2008" y="1020"/>
                  </a:cubicBezTo>
                  <a:cubicBezTo>
                    <a:pt x="2016" y="1004"/>
                    <a:pt x="2032" y="996"/>
                    <a:pt x="2047" y="988"/>
                  </a:cubicBezTo>
                  <a:cubicBezTo>
                    <a:pt x="2071" y="980"/>
                    <a:pt x="2087" y="972"/>
                    <a:pt x="2095" y="948"/>
                  </a:cubicBezTo>
                  <a:cubicBezTo>
                    <a:pt x="2095" y="940"/>
                    <a:pt x="2103" y="932"/>
                    <a:pt x="2103" y="917"/>
                  </a:cubicBezTo>
                  <a:cubicBezTo>
                    <a:pt x="2111" y="901"/>
                    <a:pt x="2119" y="877"/>
                    <a:pt x="2127" y="861"/>
                  </a:cubicBezTo>
                  <a:cubicBezTo>
                    <a:pt x="2142" y="845"/>
                    <a:pt x="2174" y="798"/>
                    <a:pt x="2174" y="790"/>
                  </a:cubicBezTo>
                  <a:cubicBezTo>
                    <a:pt x="2174" y="782"/>
                    <a:pt x="2079" y="711"/>
                    <a:pt x="2032" y="664"/>
                  </a:cubicBezTo>
                  <a:cubicBezTo>
                    <a:pt x="2000" y="640"/>
                    <a:pt x="1984" y="624"/>
                    <a:pt x="1976" y="624"/>
                  </a:cubicBezTo>
                  <a:cubicBezTo>
                    <a:pt x="1969" y="616"/>
                    <a:pt x="1969" y="608"/>
                    <a:pt x="1969" y="600"/>
                  </a:cubicBezTo>
                  <a:cubicBezTo>
                    <a:pt x="1969" y="585"/>
                    <a:pt x="1976" y="561"/>
                    <a:pt x="1992" y="553"/>
                  </a:cubicBezTo>
                  <a:cubicBezTo>
                    <a:pt x="2008" y="545"/>
                    <a:pt x="2008" y="529"/>
                    <a:pt x="2008" y="514"/>
                  </a:cubicBezTo>
                  <a:cubicBezTo>
                    <a:pt x="2008" y="505"/>
                    <a:pt x="2008" y="498"/>
                    <a:pt x="2008" y="498"/>
                  </a:cubicBezTo>
                  <a:cubicBezTo>
                    <a:pt x="2008" y="498"/>
                    <a:pt x="2008" y="498"/>
                    <a:pt x="2000" y="498"/>
                  </a:cubicBezTo>
                  <a:cubicBezTo>
                    <a:pt x="2000" y="498"/>
                    <a:pt x="1984" y="498"/>
                    <a:pt x="1969" y="490"/>
                  </a:cubicBezTo>
                  <a:cubicBezTo>
                    <a:pt x="1969" y="490"/>
                    <a:pt x="1961" y="482"/>
                    <a:pt x="1961" y="474"/>
                  </a:cubicBezTo>
                  <a:cubicBezTo>
                    <a:pt x="1953" y="442"/>
                    <a:pt x="2008" y="387"/>
                    <a:pt x="2016" y="379"/>
                  </a:cubicBezTo>
                  <a:cubicBezTo>
                    <a:pt x="2032" y="363"/>
                    <a:pt x="2032" y="332"/>
                    <a:pt x="2024" y="316"/>
                  </a:cubicBezTo>
                  <a:cubicBezTo>
                    <a:pt x="2024" y="316"/>
                    <a:pt x="2024" y="316"/>
                    <a:pt x="2024" y="308"/>
                  </a:cubicBezTo>
                  <a:cubicBezTo>
                    <a:pt x="2024" y="300"/>
                    <a:pt x="2056" y="268"/>
                    <a:pt x="2079" y="245"/>
                  </a:cubicBezTo>
                  <a:cubicBezTo>
                    <a:pt x="2063" y="237"/>
                    <a:pt x="2056" y="229"/>
                    <a:pt x="2032" y="221"/>
                  </a:cubicBezTo>
                  <a:cubicBezTo>
                    <a:pt x="2024" y="221"/>
                    <a:pt x="2016" y="221"/>
                    <a:pt x="2008" y="221"/>
                  </a:cubicBezTo>
                  <a:cubicBezTo>
                    <a:pt x="2000" y="221"/>
                    <a:pt x="2000" y="221"/>
                    <a:pt x="1992" y="221"/>
                  </a:cubicBezTo>
                  <a:lnTo>
                    <a:pt x="1984" y="221"/>
                  </a:lnTo>
                  <a:cubicBezTo>
                    <a:pt x="1976" y="221"/>
                    <a:pt x="1969" y="221"/>
                    <a:pt x="1961" y="205"/>
                  </a:cubicBezTo>
                  <a:cubicBezTo>
                    <a:pt x="1953" y="197"/>
                    <a:pt x="1945" y="174"/>
                    <a:pt x="1937" y="158"/>
                  </a:cubicBezTo>
                  <a:cubicBezTo>
                    <a:pt x="1921" y="118"/>
                    <a:pt x="1905" y="63"/>
                    <a:pt x="1889" y="63"/>
                  </a:cubicBezTo>
                  <a:lnTo>
                    <a:pt x="1889" y="63"/>
                  </a:lnTo>
                  <a:cubicBezTo>
                    <a:pt x="1858" y="63"/>
                    <a:pt x="1834" y="63"/>
                    <a:pt x="1787" y="23"/>
                  </a:cubicBezTo>
                  <a:cubicBezTo>
                    <a:pt x="1771" y="8"/>
                    <a:pt x="1755" y="8"/>
                    <a:pt x="1747" y="8"/>
                  </a:cubicBezTo>
                  <a:cubicBezTo>
                    <a:pt x="1731" y="8"/>
                    <a:pt x="1716" y="15"/>
                    <a:pt x="1708" y="15"/>
                  </a:cubicBezTo>
                  <a:cubicBezTo>
                    <a:pt x="1700" y="23"/>
                    <a:pt x="1692" y="23"/>
                    <a:pt x="1684" y="31"/>
                  </a:cubicBezTo>
                  <a:cubicBezTo>
                    <a:pt x="1660" y="39"/>
                    <a:pt x="332" y="292"/>
                    <a:pt x="277" y="308"/>
                  </a:cubicBezTo>
                  <a:cubicBezTo>
                    <a:pt x="269" y="308"/>
                    <a:pt x="269" y="308"/>
                    <a:pt x="269" y="308"/>
                  </a:cubicBezTo>
                  <a:cubicBezTo>
                    <a:pt x="245" y="197"/>
                    <a:pt x="245" y="197"/>
                    <a:pt x="245" y="197"/>
                  </a:cubicBezTo>
                  <a:cubicBezTo>
                    <a:pt x="198" y="245"/>
                    <a:pt x="111" y="316"/>
                    <a:pt x="55" y="340"/>
                  </a:cubicBezTo>
                  <a:cubicBezTo>
                    <a:pt x="40" y="347"/>
                    <a:pt x="24" y="355"/>
                    <a:pt x="8" y="363"/>
                  </a:cubicBezTo>
                  <a:close/>
                </a:path>
              </a:pathLst>
            </a:custGeom>
            <a:grpFill/>
            <a:ln>
              <a:solidFill>
                <a:schemeClr val="bg1"/>
              </a:solidFill>
            </a:ln>
            <a:effectLst/>
          </p:spPr>
          <p:txBody>
            <a:bodyPr wrap="none" anchor="ctr"/>
            <a:lstStyle/>
            <a:p>
              <a:endParaRPr lang="en-US" sz="900"/>
            </a:p>
          </p:txBody>
        </p:sp>
        <p:sp>
          <p:nvSpPr>
            <p:cNvPr id="105" name="Freeform 775"/>
            <p:cNvSpPr>
              <a:spLocks noChangeArrowheads="1"/>
            </p:cNvSpPr>
            <p:nvPr/>
          </p:nvSpPr>
          <p:spPr bwMode="auto">
            <a:xfrm>
              <a:off x="15493204" y="5556056"/>
              <a:ext cx="906849" cy="637810"/>
            </a:xfrm>
            <a:custGeom>
              <a:avLst/>
              <a:gdLst>
                <a:gd name="T0" fmla="*/ 1660 w 1725"/>
                <a:gd name="T1" fmla="*/ 752 h 1211"/>
                <a:gd name="T2" fmla="*/ 1692 w 1725"/>
                <a:gd name="T3" fmla="*/ 649 h 1211"/>
                <a:gd name="T4" fmla="*/ 1573 w 1725"/>
                <a:gd name="T5" fmla="*/ 570 h 1211"/>
                <a:gd name="T6" fmla="*/ 1407 w 1725"/>
                <a:gd name="T7" fmla="*/ 317 h 1211"/>
                <a:gd name="T8" fmla="*/ 1312 w 1725"/>
                <a:gd name="T9" fmla="*/ 0 h 1211"/>
                <a:gd name="T10" fmla="*/ 40 w 1725"/>
                <a:gd name="T11" fmla="*/ 483 h 1211"/>
                <a:gd name="T12" fmla="*/ 206 w 1725"/>
                <a:gd name="T13" fmla="*/ 340 h 1211"/>
                <a:gd name="T14" fmla="*/ 269 w 1725"/>
                <a:gd name="T15" fmla="*/ 246 h 1211"/>
                <a:gd name="T16" fmla="*/ 380 w 1725"/>
                <a:gd name="T17" fmla="*/ 238 h 1211"/>
                <a:gd name="T18" fmla="*/ 498 w 1725"/>
                <a:gd name="T19" fmla="*/ 190 h 1211"/>
                <a:gd name="T20" fmla="*/ 617 w 1725"/>
                <a:gd name="T21" fmla="*/ 246 h 1211"/>
                <a:gd name="T22" fmla="*/ 743 w 1725"/>
                <a:gd name="T23" fmla="*/ 324 h 1211"/>
                <a:gd name="T24" fmla="*/ 846 w 1725"/>
                <a:gd name="T25" fmla="*/ 419 h 1211"/>
                <a:gd name="T26" fmla="*/ 933 w 1725"/>
                <a:gd name="T27" fmla="*/ 601 h 1211"/>
                <a:gd name="T28" fmla="*/ 981 w 1725"/>
                <a:gd name="T29" fmla="*/ 720 h 1211"/>
                <a:gd name="T30" fmla="*/ 1044 w 1725"/>
                <a:gd name="T31" fmla="*/ 752 h 1211"/>
                <a:gd name="T32" fmla="*/ 1241 w 1725"/>
                <a:gd name="T33" fmla="*/ 775 h 1211"/>
                <a:gd name="T34" fmla="*/ 1225 w 1725"/>
                <a:gd name="T35" fmla="*/ 649 h 1211"/>
                <a:gd name="T36" fmla="*/ 1154 w 1725"/>
                <a:gd name="T37" fmla="*/ 491 h 1211"/>
                <a:gd name="T38" fmla="*/ 1131 w 1725"/>
                <a:gd name="T39" fmla="*/ 301 h 1211"/>
                <a:gd name="T40" fmla="*/ 1131 w 1725"/>
                <a:gd name="T41" fmla="*/ 238 h 1211"/>
                <a:gd name="T42" fmla="*/ 1210 w 1725"/>
                <a:gd name="T43" fmla="*/ 166 h 1211"/>
                <a:gd name="T44" fmla="*/ 1257 w 1725"/>
                <a:gd name="T45" fmla="*/ 119 h 1211"/>
                <a:gd name="T46" fmla="*/ 1273 w 1725"/>
                <a:gd name="T47" fmla="*/ 174 h 1211"/>
                <a:gd name="T48" fmla="*/ 1210 w 1725"/>
                <a:gd name="T49" fmla="*/ 317 h 1211"/>
                <a:gd name="T50" fmla="*/ 1202 w 1725"/>
                <a:gd name="T51" fmla="*/ 372 h 1211"/>
                <a:gd name="T52" fmla="*/ 1234 w 1725"/>
                <a:gd name="T53" fmla="*/ 396 h 1211"/>
                <a:gd name="T54" fmla="*/ 1218 w 1725"/>
                <a:gd name="T55" fmla="*/ 451 h 1211"/>
                <a:gd name="T56" fmla="*/ 1273 w 1725"/>
                <a:gd name="T57" fmla="*/ 483 h 1211"/>
                <a:gd name="T58" fmla="*/ 1249 w 1725"/>
                <a:gd name="T59" fmla="*/ 538 h 1211"/>
                <a:gd name="T60" fmla="*/ 1297 w 1725"/>
                <a:gd name="T61" fmla="*/ 601 h 1211"/>
                <a:gd name="T62" fmla="*/ 1312 w 1725"/>
                <a:gd name="T63" fmla="*/ 696 h 1211"/>
                <a:gd name="T64" fmla="*/ 1415 w 1725"/>
                <a:gd name="T65" fmla="*/ 672 h 1211"/>
                <a:gd name="T66" fmla="*/ 1455 w 1725"/>
                <a:gd name="T67" fmla="*/ 799 h 1211"/>
                <a:gd name="T68" fmla="*/ 1518 w 1725"/>
                <a:gd name="T69" fmla="*/ 846 h 1211"/>
                <a:gd name="T70" fmla="*/ 1478 w 1725"/>
                <a:gd name="T71" fmla="*/ 1083 h 1211"/>
                <a:gd name="T72" fmla="*/ 1534 w 1725"/>
                <a:gd name="T73" fmla="*/ 1155 h 1211"/>
                <a:gd name="T74" fmla="*/ 1558 w 1725"/>
                <a:gd name="T75" fmla="*/ 1004 h 1211"/>
                <a:gd name="T76" fmla="*/ 1605 w 1725"/>
                <a:gd name="T77" fmla="*/ 870 h 1211"/>
                <a:gd name="T78" fmla="*/ 1692 w 1725"/>
                <a:gd name="T79" fmla="*/ 767 h 1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25" h="1211">
                  <a:moveTo>
                    <a:pt x="1660" y="752"/>
                  </a:moveTo>
                  <a:lnTo>
                    <a:pt x="1660" y="752"/>
                  </a:lnTo>
                  <a:cubicBezTo>
                    <a:pt x="1645" y="728"/>
                    <a:pt x="1629" y="712"/>
                    <a:pt x="1652" y="696"/>
                  </a:cubicBezTo>
                  <a:cubicBezTo>
                    <a:pt x="1676" y="680"/>
                    <a:pt x="1660" y="680"/>
                    <a:pt x="1692" y="649"/>
                  </a:cubicBezTo>
                  <a:cubicBezTo>
                    <a:pt x="1716" y="625"/>
                    <a:pt x="1716" y="609"/>
                    <a:pt x="1724" y="593"/>
                  </a:cubicBezTo>
                  <a:cubicBezTo>
                    <a:pt x="1684" y="577"/>
                    <a:pt x="1621" y="577"/>
                    <a:pt x="1573" y="570"/>
                  </a:cubicBezTo>
                  <a:cubicBezTo>
                    <a:pt x="1502" y="554"/>
                    <a:pt x="1455" y="554"/>
                    <a:pt x="1447" y="546"/>
                  </a:cubicBezTo>
                  <a:cubicBezTo>
                    <a:pt x="1439" y="530"/>
                    <a:pt x="1407" y="364"/>
                    <a:pt x="1407" y="317"/>
                  </a:cubicBezTo>
                  <a:cubicBezTo>
                    <a:pt x="1400" y="277"/>
                    <a:pt x="1360" y="151"/>
                    <a:pt x="1336" y="87"/>
                  </a:cubicBezTo>
                  <a:cubicBezTo>
                    <a:pt x="1312" y="48"/>
                    <a:pt x="1312" y="16"/>
                    <a:pt x="1312" y="0"/>
                  </a:cubicBezTo>
                  <a:cubicBezTo>
                    <a:pt x="0" y="246"/>
                    <a:pt x="0" y="246"/>
                    <a:pt x="0" y="246"/>
                  </a:cubicBezTo>
                  <a:cubicBezTo>
                    <a:pt x="40" y="483"/>
                    <a:pt x="40" y="483"/>
                    <a:pt x="40" y="483"/>
                  </a:cubicBezTo>
                  <a:cubicBezTo>
                    <a:pt x="158" y="348"/>
                    <a:pt x="158" y="348"/>
                    <a:pt x="158" y="348"/>
                  </a:cubicBezTo>
                  <a:cubicBezTo>
                    <a:pt x="158" y="348"/>
                    <a:pt x="206" y="324"/>
                    <a:pt x="206" y="340"/>
                  </a:cubicBezTo>
                  <a:cubicBezTo>
                    <a:pt x="214" y="364"/>
                    <a:pt x="222" y="340"/>
                    <a:pt x="230" y="333"/>
                  </a:cubicBezTo>
                  <a:cubicBezTo>
                    <a:pt x="230" y="317"/>
                    <a:pt x="253" y="230"/>
                    <a:pt x="269" y="246"/>
                  </a:cubicBezTo>
                  <a:cubicBezTo>
                    <a:pt x="277" y="261"/>
                    <a:pt x="277" y="277"/>
                    <a:pt x="317" y="285"/>
                  </a:cubicBezTo>
                  <a:cubicBezTo>
                    <a:pt x="356" y="285"/>
                    <a:pt x="364" y="246"/>
                    <a:pt x="380" y="238"/>
                  </a:cubicBezTo>
                  <a:cubicBezTo>
                    <a:pt x="403" y="230"/>
                    <a:pt x="427" y="222"/>
                    <a:pt x="443" y="214"/>
                  </a:cubicBezTo>
                  <a:cubicBezTo>
                    <a:pt x="451" y="198"/>
                    <a:pt x="475" y="182"/>
                    <a:pt x="498" y="190"/>
                  </a:cubicBezTo>
                  <a:cubicBezTo>
                    <a:pt x="514" y="206"/>
                    <a:pt x="538" y="206"/>
                    <a:pt x="561" y="206"/>
                  </a:cubicBezTo>
                  <a:cubicBezTo>
                    <a:pt x="593" y="206"/>
                    <a:pt x="617" y="222"/>
                    <a:pt x="617" y="246"/>
                  </a:cubicBezTo>
                  <a:cubicBezTo>
                    <a:pt x="625" y="261"/>
                    <a:pt x="656" y="317"/>
                    <a:pt x="656" y="317"/>
                  </a:cubicBezTo>
                  <a:cubicBezTo>
                    <a:pt x="656" y="317"/>
                    <a:pt x="743" y="301"/>
                    <a:pt x="743" y="324"/>
                  </a:cubicBezTo>
                  <a:cubicBezTo>
                    <a:pt x="751" y="348"/>
                    <a:pt x="751" y="396"/>
                    <a:pt x="767" y="412"/>
                  </a:cubicBezTo>
                  <a:cubicBezTo>
                    <a:pt x="775" y="419"/>
                    <a:pt x="822" y="404"/>
                    <a:pt x="846" y="419"/>
                  </a:cubicBezTo>
                  <a:cubicBezTo>
                    <a:pt x="870" y="435"/>
                    <a:pt x="949" y="467"/>
                    <a:pt x="949" y="499"/>
                  </a:cubicBezTo>
                  <a:cubicBezTo>
                    <a:pt x="949" y="530"/>
                    <a:pt x="957" y="562"/>
                    <a:pt x="933" y="601"/>
                  </a:cubicBezTo>
                  <a:cubicBezTo>
                    <a:pt x="909" y="641"/>
                    <a:pt x="886" y="696"/>
                    <a:pt x="901" y="720"/>
                  </a:cubicBezTo>
                  <a:cubicBezTo>
                    <a:pt x="917" y="744"/>
                    <a:pt x="957" y="736"/>
                    <a:pt x="981" y="720"/>
                  </a:cubicBezTo>
                  <a:cubicBezTo>
                    <a:pt x="996" y="696"/>
                    <a:pt x="1036" y="704"/>
                    <a:pt x="1044" y="720"/>
                  </a:cubicBezTo>
                  <a:cubicBezTo>
                    <a:pt x="1052" y="728"/>
                    <a:pt x="1020" y="736"/>
                    <a:pt x="1044" y="752"/>
                  </a:cubicBezTo>
                  <a:cubicBezTo>
                    <a:pt x="1075" y="759"/>
                    <a:pt x="1115" y="775"/>
                    <a:pt x="1154" y="783"/>
                  </a:cubicBezTo>
                  <a:cubicBezTo>
                    <a:pt x="1186" y="791"/>
                    <a:pt x="1225" y="775"/>
                    <a:pt x="1241" y="775"/>
                  </a:cubicBezTo>
                  <a:cubicBezTo>
                    <a:pt x="1241" y="759"/>
                    <a:pt x="1249" y="752"/>
                    <a:pt x="1241" y="728"/>
                  </a:cubicBezTo>
                  <a:cubicBezTo>
                    <a:pt x="1234" y="688"/>
                    <a:pt x="1241" y="680"/>
                    <a:pt x="1225" y="649"/>
                  </a:cubicBezTo>
                  <a:cubicBezTo>
                    <a:pt x="1210" y="609"/>
                    <a:pt x="1194" y="617"/>
                    <a:pt x="1186" y="593"/>
                  </a:cubicBezTo>
                  <a:cubicBezTo>
                    <a:pt x="1178" y="562"/>
                    <a:pt x="1154" y="530"/>
                    <a:pt x="1154" y="491"/>
                  </a:cubicBezTo>
                  <a:cubicBezTo>
                    <a:pt x="1147" y="443"/>
                    <a:pt x="1147" y="404"/>
                    <a:pt x="1147" y="364"/>
                  </a:cubicBezTo>
                  <a:cubicBezTo>
                    <a:pt x="1139" y="333"/>
                    <a:pt x="1154" y="309"/>
                    <a:pt x="1131" y="301"/>
                  </a:cubicBezTo>
                  <a:cubicBezTo>
                    <a:pt x="1107" y="293"/>
                    <a:pt x="1083" y="230"/>
                    <a:pt x="1099" y="238"/>
                  </a:cubicBezTo>
                  <a:cubicBezTo>
                    <a:pt x="1107" y="246"/>
                    <a:pt x="1123" y="261"/>
                    <a:pt x="1131" y="238"/>
                  </a:cubicBezTo>
                  <a:cubicBezTo>
                    <a:pt x="1139" y="214"/>
                    <a:pt x="1170" y="182"/>
                    <a:pt x="1170" y="182"/>
                  </a:cubicBezTo>
                  <a:cubicBezTo>
                    <a:pt x="1178" y="182"/>
                    <a:pt x="1194" y="174"/>
                    <a:pt x="1210" y="166"/>
                  </a:cubicBezTo>
                  <a:cubicBezTo>
                    <a:pt x="1234" y="151"/>
                    <a:pt x="1249" y="135"/>
                    <a:pt x="1249" y="127"/>
                  </a:cubicBezTo>
                  <a:cubicBezTo>
                    <a:pt x="1241" y="111"/>
                    <a:pt x="1257" y="95"/>
                    <a:pt x="1257" y="119"/>
                  </a:cubicBezTo>
                  <a:cubicBezTo>
                    <a:pt x="1257" y="135"/>
                    <a:pt x="1257" y="166"/>
                    <a:pt x="1265" y="166"/>
                  </a:cubicBezTo>
                  <a:cubicBezTo>
                    <a:pt x="1281" y="166"/>
                    <a:pt x="1297" y="174"/>
                    <a:pt x="1273" y="174"/>
                  </a:cubicBezTo>
                  <a:cubicBezTo>
                    <a:pt x="1257" y="182"/>
                    <a:pt x="1170" y="198"/>
                    <a:pt x="1186" y="222"/>
                  </a:cubicBezTo>
                  <a:cubicBezTo>
                    <a:pt x="1194" y="253"/>
                    <a:pt x="1186" y="317"/>
                    <a:pt x="1210" y="317"/>
                  </a:cubicBezTo>
                  <a:cubicBezTo>
                    <a:pt x="1234" y="309"/>
                    <a:pt x="1241" y="309"/>
                    <a:pt x="1234" y="333"/>
                  </a:cubicBezTo>
                  <a:cubicBezTo>
                    <a:pt x="1234" y="356"/>
                    <a:pt x="1210" y="348"/>
                    <a:pt x="1202" y="372"/>
                  </a:cubicBezTo>
                  <a:cubicBezTo>
                    <a:pt x="1186" y="388"/>
                    <a:pt x="1147" y="412"/>
                    <a:pt x="1178" y="412"/>
                  </a:cubicBezTo>
                  <a:cubicBezTo>
                    <a:pt x="1210" y="419"/>
                    <a:pt x="1234" y="380"/>
                    <a:pt x="1234" y="396"/>
                  </a:cubicBezTo>
                  <a:cubicBezTo>
                    <a:pt x="1241" y="404"/>
                    <a:pt x="1265" y="412"/>
                    <a:pt x="1249" y="427"/>
                  </a:cubicBezTo>
                  <a:cubicBezTo>
                    <a:pt x="1234" y="443"/>
                    <a:pt x="1218" y="435"/>
                    <a:pt x="1218" y="451"/>
                  </a:cubicBezTo>
                  <a:cubicBezTo>
                    <a:pt x="1218" y="467"/>
                    <a:pt x="1202" y="475"/>
                    <a:pt x="1225" y="483"/>
                  </a:cubicBezTo>
                  <a:cubicBezTo>
                    <a:pt x="1249" y="491"/>
                    <a:pt x="1265" y="467"/>
                    <a:pt x="1273" y="483"/>
                  </a:cubicBezTo>
                  <a:cubicBezTo>
                    <a:pt x="1289" y="499"/>
                    <a:pt x="1312" y="506"/>
                    <a:pt x="1289" y="514"/>
                  </a:cubicBezTo>
                  <a:cubicBezTo>
                    <a:pt x="1273" y="530"/>
                    <a:pt x="1257" y="514"/>
                    <a:pt x="1249" y="538"/>
                  </a:cubicBezTo>
                  <a:cubicBezTo>
                    <a:pt x="1241" y="570"/>
                    <a:pt x="1234" y="577"/>
                    <a:pt x="1257" y="577"/>
                  </a:cubicBezTo>
                  <a:cubicBezTo>
                    <a:pt x="1289" y="586"/>
                    <a:pt x="1289" y="577"/>
                    <a:pt x="1297" y="601"/>
                  </a:cubicBezTo>
                  <a:cubicBezTo>
                    <a:pt x="1297" y="625"/>
                    <a:pt x="1297" y="609"/>
                    <a:pt x="1289" y="649"/>
                  </a:cubicBezTo>
                  <a:cubicBezTo>
                    <a:pt x="1289" y="680"/>
                    <a:pt x="1281" y="688"/>
                    <a:pt x="1312" y="696"/>
                  </a:cubicBezTo>
                  <a:cubicBezTo>
                    <a:pt x="1344" y="696"/>
                    <a:pt x="1360" y="672"/>
                    <a:pt x="1368" y="657"/>
                  </a:cubicBezTo>
                  <a:cubicBezTo>
                    <a:pt x="1368" y="649"/>
                    <a:pt x="1384" y="625"/>
                    <a:pt x="1415" y="672"/>
                  </a:cubicBezTo>
                  <a:cubicBezTo>
                    <a:pt x="1439" y="720"/>
                    <a:pt x="1463" y="728"/>
                    <a:pt x="1455" y="759"/>
                  </a:cubicBezTo>
                  <a:cubicBezTo>
                    <a:pt x="1439" y="791"/>
                    <a:pt x="1431" y="783"/>
                    <a:pt x="1455" y="799"/>
                  </a:cubicBezTo>
                  <a:cubicBezTo>
                    <a:pt x="1478" y="815"/>
                    <a:pt x="1494" y="815"/>
                    <a:pt x="1502" y="807"/>
                  </a:cubicBezTo>
                  <a:cubicBezTo>
                    <a:pt x="1510" y="807"/>
                    <a:pt x="1518" y="815"/>
                    <a:pt x="1518" y="846"/>
                  </a:cubicBezTo>
                  <a:cubicBezTo>
                    <a:pt x="1526" y="870"/>
                    <a:pt x="1487" y="941"/>
                    <a:pt x="1487" y="973"/>
                  </a:cubicBezTo>
                  <a:cubicBezTo>
                    <a:pt x="1487" y="1004"/>
                    <a:pt x="1478" y="1036"/>
                    <a:pt x="1478" y="1083"/>
                  </a:cubicBezTo>
                  <a:cubicBezTo>
                    <a:pt x="1487" y="1131"/>
                    <a:pt x="1471" y="1155"/>
                    <a:pt x="1494" y="1178"/>
                  </a:cubicBezTo>
                  <a:cubicBezTo>
                    <a:pt x="1518" y="1202"/>
                    <a:pt x="1534" y="1210"/>
                    <a:pt x="1534" y="1155"/>
                  </a:cubicBezTo>
                  <a:cubicBezTo>
                    <a:pt x="1534" y="1107"/>
                    <a:pt x="1526" y="1068"/>
                    <a:pt x="1542" y="1044"/>
                  </a:cubicBezTo>
                  <a:cubicBezTo>
                    <a:pt x="1550" y="1028"/>
                    <a:pt x="1558" y="1036"/>
                    <a:pt x="1558" y="1004"/>
                  </a:cubicBezTo>
                  <a:cubicBezTo>
                    <a:pt x="1558" y="981"/>
                    <a:pt x="1605" y="1028"/>
                    <a:pt x="1605" y="981"/>
                  </a:cubicBezTo>
                  <a:cubicBezTo>
                    <a:pt x="1597" y="941"/>
                    <a:pt x="1589" y="894"/>
                    <a:pt x="1605" y="870"/>
                  </a:cubicBezTo>
                  <a:cubicBezTo>
                    <a:pt x="1621" y="839"/>
                    <a:pt x="1605" y="815"/>
                    <a:pt x="1645" y="807"/>
                  </a:cubicBezTo>
                  <a:cubicBezTo>
                    <a:pt x="1684" y="791"/>
                    <a:pt x="1692" y="783"/>
                    <a:pt x="1692" y="767"/>
                  </a:cubicBezTo>
                  <a:cubicBezTo>
                    <a:pt x="1692" y="752"/>
                    <a:pt x="1668" y="767"/>
                    <a:pt x="1660" y="752"/>
                  </a:cubicBezTo>
                </a:path>
              </a:pathLst>
            </a:custGeom>
            <a:grpFill/>
            <a:ln>
              <a:solidFill>
                <a:schemeClr val="bg1"/>
              </a:solidFill>
            </a:ln>
            <a:effectLst/>
          </p:spPr>
          <p:txBody>
            <a:bodyPr wrap="none" anchor="ctr"/>
            <a:lstStyle/>
            <a:p>
              <a:endParaRPr lang="en-US" sz="900"/>
            </a:p>
          </p:txBody>
        </p:sp>
        <p:sp>
          <p:nvSpPr>
            <p:cNvPr id="106" name="Freeform 776"/>
            <p:cNvSpPr>
              <a:spLocks noChangeArrowheads="1"/>
            </p:cNvSpPr>
            <p:nvPr/>
          </p:nvSpPr>
          <p:spPr bwMode="auto">
            <a:xfrm>
              <a:off x="15490886" y="5553737"/>
              <a:ext cx="911486" cy="635490"/>
            </a:xfrm>
            <a:custGeom>
              <a:avLst/>
              <a:gdLst>
                <a:gd name="T0" fmla="*/ 1486 w 1733"/>
                <a:gd name="T1" fmla="*/ 1011 h 1210"/>
                <a:gd name="T2" fmla="*/ 1463 w 1733"/>
                <a:gd name="T3" fmla="*/ 806 h 1210"/>
                <a:gd name="T4" fmla="*/ 1392 w 1733"/>
                <a:gd name="T5" fmla="*/ 656 h 1210"/>
                <a:gd name="T6" fmla="*/ 1297 w 1733"/>
                <a:gd name="T7" fmla="*/ 624 h 1210"/>
                <a:gd name="T8" fmla="*/ 1257 w 1733"/>
                <a:gd name="T9" fmla="*/ 545 h 1210"/>
                <a:gd name="T10" fmla="*/ 1273 w 1733"/>
                <a:gd name="T11" fmla="*/ 490 h 1210"/>
                <a:gd name="T12" fmla="*/ 1226 w 1733"/>
                <a:gd name="T13" fmla="*/ 458 h 1210"/>
                <a:gd name="T14" fmla="*/ 1233 w 1733"/>
                <a:gd name="T15" fmla="*/ 411 h 1210"/>
                <a:gd name="T16" fmla="*/ 1242 w 1733"/>
                <a:gd name="T17" fmla="*/ 340 h 1210"/>
                <a:gd name="T18" fmla="*/ 1186 w 1733"/>
                <a:gd name="T19" fmla="*/ 221 h 1210"/>
                <a:gd name="T20" fmla="*/ 1265 w 1733"/>
                <a:gd name="T21" fmla="*/ 142 h 1210"/>
                <a:gd name="T22" fmla="*/ 1186 w 1733"/>
                <a:gd name="T23" fmla="*/ 189 h 1210"/>
                <a:gd name="T24" fmla="*/ 1139 w 1733"/>
                <a:gd name="T25" fmla="*/ 300 h 1210"/>
                <a:gd name="T26" fmla="*/ 1202 w 1733"/>
                <a:gd name="T27" fmla="*/ 593 h 1210"/>
                <a:gd name="T28" fmla="*/ 1249 w 1733"/>
                <a:gd name="T29" fmla="*/ 790 h 1210"/>
                <a:gd name="T30" fmla="*/ 1052 w 1733"/>
                <a:gd name="T31" fmla="*/ 759 h 1210"/>
                <a:gd name="T32" fmla="*/ 941 w 1733"/>
                <a:gd name="T33" fmla="*/ 743 h 1210"/>
                <a:gd name="T34" fmla="*/ 854 w 1733"/>
                <a:gd name="T35" fmla="*/ 426 h 1210"/>
                <a:gd name="T36" fmla="*/ 751 w 1733"/>
                <a:gd name="T37" fmla="*/ 331 h 1210"/>
                <a:gd name="T38" fmla="*/ 569 w 1733"/>
                <a:gd name="T39" fmla="*/ 213 h 1210"/>
                <a:gd name="T40" fmla="*/ 372 w 1733"/>
                <a:gd name="T41" fmla="*/ 268 h 1210"/>
                <a:gd name="T42" fmla="*/ 238 w 1733"/>
                <a:gd name="T43" fmla="*/ 340 h 1210"/>
                <a:gd name="T44" fmla="*/ 0 w 1733"/>
                <a:gd name="T45" fmla="*/ 253 h 1210"/>
                <a:gd name="T46" fmla="*/ 1518 w 1733"/>
                <a:gd name="T47" fmla="*/ 561 h 1210"/>
                <a:gd name="T48" fmla="*/ 1700 w 1733"/>
                <a:gd name="T49" fmla="*/ 656 h 1210"/>
                <a:gd name="T50" fmla="*/ 1692 w 1733"/>
                <a:gd name="T51" fmla="*/ 766 h 1210"/>
                <a:gd name="T52" fmla="*/ 1613 w 1733"/>
                <a:gd name="T53" fmla="*/ 988 h 1210"/>
                <a:gd name="T54" fmla="*/ 1558 w 1733"/>
                <a:gd name="T55" fmla="*/ 1051 h 1210"/>
                <a:gd name="T56" fmla="*/ 1510 w 1733"/>
                <a:gd name="T57" fmla="*/ 814 h 1210"/>
                <a:gd name="T58" fmla="*/ 1495 w 1733"/>
                <a:gd name="T59" fmla="*/ 1130 h 1210"/>
                <a:gd name="T60" fmla="*/ 1550 w 1733"/>
                <a:gd name="T61" fmla="*/ 1043 h 1210"/>
                <a:gd name="T62" fmla="*/ 1605 w 1733"/>
                <a:gd name="T63" fmla="*/ 988 h 1210"/>
                <a:gd name="T64" fmla="*/ 1692 w 1733"/>
                <a:gd name="T65" fmla="*/ 774 h 1210"/>
                <a:gd name="T66" fmla="*/ 1724 w 1733"/>
                <a:gd name="T67" fmla="*/ 600 h 1210"/>
                <a:gd name="T68" fmla="*/ 1336 w 1733"/>
                <a:gd name="T69" fmla="*/ 102 h 1210"/>
                <a:gd name="T70" fmla="*/ 206 w 1733"/>
                <a:gd name="T71" fmla="*/ 340 h 1210"/>
                <a:gd name="T72" fmla="*/ 277 w 1733"/>
                <a:gd name="T73" fmla="*/ 253 h 1210"/>
                <a:gd name="T74" fmla="*/ 411 w 1733"/>
                <a:gd name="T75" fmla="*/ 237 h 1210"/>
                <a:gd name="T76" fmla="*/ 672 w 1733"/>
                <a:gd name="T77" fmla="*/ 324 h 1210"/>
                <a:gd name="T78" fmla="*/ 807 w 1733"/>
                <a:gd name="T79" fmla="*/ 411 h 1210"/>
                <a:gd name="T80" fmla="*/ 949 w 1733"/>
                <a:gd name="T81" fmla="*/ 608 h 1210"/>
                <a:gd name="T82" fmla="*/ 1052 w 1733"/>
                <a:gd name="T83" fmla="*/ 743 h 1210"/>
                <a:gd name="T84" fmla="*/ 1242 w 1733"/>
                <a:gd name="T85" fmla="*/ 782 h 1210"/>
                <a:gd name="T86" fmla="*/ 1194 w 1733"/>
                <a:gd name="T87" fmla="*/ 600 h 1210"/>
                <a:gd name="T88" fmla="*/ 1139 w 1733"/>
                <a:gd name="T89" fmla="*/ 308 h 1210"/>
                <a:gd name="T90" fmla="*/ 1139 w 1733"/>
                <a:gd name="T91" fmla="*/ 245 h 1210"/>
                <a:gd name="T92" fmla="*/ 1265 w 1733"/>
                <a:gd name="T93" fmla="*/ 110 h 1210"/>
                <a:gd name="T94" fmla="*/ 1281 w 1733"/>
                <a:gd name="T95" fmla="*/ 189 h 1210"/>
                <a:gd name="T96" fmla="*/ 1218 w 1733"/>
                <a:gd name="T97" fmla="*/ 316 h 1210"/>
                <a:gd name="T98" fmla="*/ 1194 w 1733"/>
                <a:gd name="T99" fmla="*/ 395 h 1210"/>
                <a:gd name="T100" fmla="*/ 1257 w 1733"/>
                <a:gd name="T101" fmla="*/ 403 h 1210"/>
                <a:gd name="T102" fmla="*/ 1226 w 1733"/>
                <a:gd name="T103" fmla="*/ 482 h 1210"/>
                <a:gd name="T104" fmla="*/ 1297 w 1733"/>
                <a:gd name="T105" fmla="*/ 498 h 1210"/>
                <a:gd name="T106" fmla="*/ 1257 w 1733"/>
                <a:gd name="T107" fmla="*/ 577 h 1210"/>
                <a:gd name="T108" fmla="*/ 1305 w 1733"/>
                <a:gd name="T109" fmla="*/ 664 h 1210"/>
                <a:gd name="T110" fmla="*/ 1447 w 1733"/>
                <a:gd name="T111" fmla="*/ 711 h 1210"/>
                <a:gd name="T112" fmla="*/ 1502 w 1733"/>
                <a:gd name="T113" fmla="*/ 814 h 1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3" h="1210">
                  <a:moveTo>
                    <a:pt x="1526" y="1209"/>
                  </a:moveTo>
                  <a:lnTo>
                    <a:pt x="1526" y="1209"/>
                  </a:lnTo>
                  <a:cubicBezTo>
                    <a:pt x="1518" y="1209"/>
                    <a:pt x="1510" y="1201"/>
                    <a:pt x="1502" y="1185"/>
                  </a:cubicBezTo>
                  <a:cubicBezTo>
                    <a:pt x="1479" y="1170"/>
                    <a:pt x="1486" y="1154"/>
                    <a:pt x="1486" y="1130"/>
                  </a:cubicBezTo>
                  <a:cubicBezTo>
                    <a:pt x="1486" y="1122"/>
                    <a:pt x="1486" y="1106"/>
                    <a:pt x="1486" y="1090"/>
                  </a:cubicBezTo>
                  <a:cubicBezTo>
                    <a:pt x="1479" y="1059"/>
                    <a:pt x="1486" y="1035"/>
                    <a:pt x="1486" y="1011"/>
                  </a:cubicBezTo>
                  <a:cubicBezTo>
                    <a:pt x="1495" y="1004"/>
                    <a:pt x="1495" y="996"/>
                    <a:pt x="1495" y="980"/>
                  </a:cubicBezTo>
                  <a:cubicBezTo>
                    <a:pt x="1495" y="964"/>
                    <a:pt x="1502" y="940"/>
                    <a:pt x="1510" y="917"/>
                  </a:cubicBezTo>
                  <a:cubicBezTo>
                    <a:pt x="1518" y="893"/>
                    <a:pt x="1526" y="861"/>
                    <a:pt x="1526" y="853"/>
                  </a:cubicBezTo>
                  <a:cubicBezTo>
                    <a:pt x="1526" y="830"/>
                    <a:pt x="1518" y="814"/>
                    <a:pt x="1510" y="814"/>
                  </a:cubicBezTo>
                  <a:cubicBezTo>
                    <a:pt x="1510" y="822"/>
                    <a:pt x="1510" y="822"/>
                    <a:pt x="1510" y="822"/>
                  </a:cubicBezTo>
                  <a:cubicBezTo>
                    <a:pt x="1502" y="822"/>
                    <a:pt x="1486" y="822"/>
                    <a:pt x="1463" y="806"/>
                  </a:cubicBezTo>
                  <a:lnTo>
                    <a:pt x="1455" y="806"/>
                  </a:lnTo>
                  <a:cubicBezTo>
                    <a:pt x="1447" y="798"/>
                    <a:pt x="1447" y="798"/>
                    <a:pt x="1447" y="782"/>
                  </a:cubicBezTo>
                  <a:cubicBezTo>
                    <a:pt x="1447" y="782"/>
                    <a:pt x="1455" y="774"/>
                    <a:pt x="1455" y="766"/>
                  </a:cubicBezTo>
                  <a:cubicBezTo>
                    <a:pt x="1463" y="743"/>
                    <a:pt x="1455" y="735"/>
                    <a:pt x="1439" y="719"/>
                  </a:cubicBezTo>
                  <a:cubicBezTo>
                    <a:pt x="1439" y="703"/>
                    <a:pt x="1423" y="695"/>
                    <a:pt x="1415" y="679"/>
                  </a:cubicBezTo>
                  <a:cubicBezTo>
                    <a:pt x="1408" y="656"/>
                    <a:pt x="1400" y="656"/>
                    <a:pt x="1392" y="656"/>
                  </a:cubicBezTo>
                  <a:cubicBezTo>
                    <a:pt x="1384" y="656"/>
                    <a:pt x="1376" y="664"/>
                    <a:pt x="1376" y="671"/>
                  </a:cubicBezTo>
                  <a:cubicBezTo>
                    <a:pt x="1368" y="679"/>
                    <a:pt x="1352" y="703"/>
                    <a:pt x="1320" y="703"/>
                  </a:cubicBezTo>
                  <a:cubicBezTo>
                    <a:pt x="1313" y="703"/>
                    <a:pt x="1305" y="703"/>
                    <a:pt x="1297" y="695"/>
                  </a:cubicBezTo>
                  <a:cubicBezTo>
                    <a:pt x="1297" y="687"/>
                    <a:pt x="1297" y="679"/>
                    <a:pt x="1297" y="664"/>
                  </a:cubicBezTo>
                  <a:lnTo>
                    <a:pt x="1297" y="656"/>
                  </a:lnTo>
                  <a:cubicBezTo>
                    <a:pt x="1297" y="640"/>
                    <a:pt x="1297" y="632"/>
                    <a:pt x="1297" y="624"/>
                  </a:cubicBezTo>
                  <a:cubicBezTo>
                    <a:pt x="1305" y="624"/>
                    <a:pt x="1305" y="616"/>
                    <a:pt x="1297" y="608"/>
                  </a:cubicBezTo>
                  <a:cubicBezTo>
                    <a:pt x="1297" y="593"/>
                    <a:pt x="1297" y="593"/>
                    <a:pt x="1281" y="593"/>
                  </a:cubicBezTo>
                  <a:cubicBezTo>
                    <a:pt x="1273" y="593"/>
                    <a:pt x="1273" y="593"/>
                    <a:pt x="1265" y="593"/>
                  </a:cubicBezTo>
                  <a:cubicBezTo>
                    <a:pt x="1257" y="593"/>
                    <a:pt x="1249" y="584"/>
                    <a:pt x="1249" y="584"/>
                  </a:cubicBezTo>
                  <a:cubicBezTo>
                    <a:pt x="1242" y="577"/>
                    <a:pt x="1249" y="569"/>
                    <a:pt x="1249" y="561"/>
                  </a:cubicBezTo>
                  <a:cubicBezTo>
                    <a:pt x="1249" y="561"/>
                    <a:pt x="1249" y="553"/>
                    <a:pt x="1257" y="545"/>
                  </a:cubicBezTo>
                  <a:cubicBezTo>
                    <a:pt x="1257" y="529"/>
                    <a:pt x="1273" y="529"/>
                    <a:pt x="1281" y="529"/>
                  </a:cubicBezTo>
                  <a:cubicBezTo>
                    <a:pt x="1289" y="529"/>
                    <a:pt x="1289" y="521"/>
                    <a:pt x="1297" y="521"/>
                  </a:cubicBezTo>
                  <a:cubicBezTo>
                    <a:pt x="1305" y="521"/>
                    <a:pt x="1305" y="513"/>
                    <a:pt x="1305" y="513"/>
                  </a:cubicBezTo>
                  <a:lnTo>
                    <a:pt x="1297" y="506"/>
                  </a:lnTo>
                  <a:cubicBezTo>
                    <a:pt x="1289" y="506"/>
                    <a:pt x="1289" y="498"/>
                    <a:pt x="1281" y="490"/>
                  </a:cubicBezTo>
                  <a:lnTo>
                    <a:pt x="1273" y="490"/>
                  </a:lnTo>
                  <a:lnTo>
                    <a:pt x="1265" y="490"/>
                  </a:lnTo>
                  <a:cubicBezTo>
                    <a:pt x="1257" y="490"/>
                    <a:pt x="1249" y="498"/>
                    <a:pt x="1242" y="498"/>
                  </a:cubicBezTo>
                  <a:cubicBezTo>
                    <a:pt x="1242" y="498"/>
                    <a:pt x="1242" y="498"/>
                    <a:pt x="1233" y="498"/>
                  </a:cubicBezTo>
                  <a:cubicBezTo>
                    <a:pt x="1226" y="490"/>
                    <a:pt x="1218" y="490"/>
                    <a:pt x="1218" y="482"/>
                  </a:cubicBezTo>
                  <a:cubicBezTo>
                    <a:pt x="1218" y="482"/>
                    <a:pt x="1218" y="474"/>
                    <a:pt x="1218" y="466"/>
                  </a:cubicBezTo>
                  <a:cubicBezTo>
                    <a:pt x="1218" y="466"/>
                    <a:pt x="1218" y="458"/>
                    <a:pt x="1226" y="458"/>
                  </a:cubicBezTo>
                  <a:cubicBezTo>
                    <a:pt x="1226" y="442"/>
                    <a:pt x="1233" y="442"/>
                    <a:pt x="1242" y="442"/>
                  </a:cubicBezTo>
                  <a:cubicBezTo>
                    <a:pt x="1242" y="442"/>
                    <a:pt x="1249" y="434"/>
                    <a:pt x="1257" y="434"/>
                  </a:cubicBezTo>
                  <a:cubicBezTo>
                    <a:pt x="1257" y="426"/>
                    <a:pt x="1257" y="426"/>
                    <a:pt x="1257" y="426"/>
                  </a:cubicBezTo>
                  <a:cubicBezTo>
                    <a:pt x="1257" y="419"/>
                    <a:pt x="1257" y="419"/>
                    <a:pt x="1249" y="411"/>
                  </a:cubicBezTo>
                  <a:lnTo>
                    <a:pt x="1242" y="403"/>
                  </a:lnTo>
                  <a:cubicBezTo>
                    <a:pt x="1242" y="403"/>
                    <a:pt x="1233" y="403"/>
                    <a:pt x="1233" y="411"/>
                  </a:cubicBezTo>
                  <a:cubicBezTo>
                    <a:pt x="1218" y="419"/>
                    <a:pt x="1210" y="426"/>
                    <a:pt x="1186" y="426"/>
                  </a:cubicBezTo>
                  <a:cubicBezTo>
                    <a:pt x="1186" y="426"/>
                    <a:pt x="1178" y="426"/>
                    <a:pt x="1170" y="419"/>
                  </a:cubicBezTo>
                  <a:cubicBezTo>
                    <a:pt x="1170" y="411"/>
                    <a:pt x="1178" y="403"/>
                    <a:pt x="1186" y="395"/>
                  </a:cubicBezTo>
                  <a:cubicBezTo>
                    <a:pt x="1194" y="387"/>
                    <a:pt x="1202" y="379"/>
                    <a:pt x="1202" y="371"/>
                  </a:cubicBezTo>
                  <a:cubicBezTo>
                    <a:pt x="1210" y="363"/>
                    <a:pt x="1218" y="355"/>
                    <a:pt x="1226" y="355"/>
                  </a:cubicBezTo>
                  <a:cubicBezTo>
                    <a:pt x="1233" y="347"/>
                    <a:pt x="1242" y="347"/>
                    <a:pt x="1242" y="340"/>
                  </a:cubicBezTo>
                  <a:cubicBezTo>
                    <a:pt x="1242" y="331"/>
                    <a:pt x="1242" y="324"/>
                    <a:pt x="1242" y="324"/>
                  </a:cubicBezTo>
                  <a:cubicBezTo>
                    <a:pt x="1242" y="324"/>
                    <a:pt x="1233" y="324"/>
                    <a:pt x="1226" y="324"/>
                  </a:cubicBezTo>
                  <a:cubicBezTo>
                    <a:pt x="1218" y="324"/>
                    <a:pt x="1218" y="324"/>
                    <a:pt x="1218" y="324"/>
                  </a:cubicBezTo>
                  <a:cubicBezTo>
                    <a:pt x="1202" y="324"/>
                    <a:pt x="1202" y="300"/>
                    <a:pt x="1194" y="276"/>
                  </a:cubicBezTo>
                  <a:cubicBezTo>
                    <a:pt x="1194" y="260"/>
                    <a:pt x="1194" y="245"/>
                    <a:pt x="1186" y="229"/>
                  </a:cubicBezTo>
                  <a:lnTo>
                    <a:pt x="1186" y="221"/>
                  </a:lnTo>
                  <a:cubicBezTo>
                    <a:pt x="1194" y="205"/>
                    <a:pt x="1233" y="189"/>
                    <a:pt x="1265" y="181"/>
                  </a:cubicBezTo>
                  <a:cubicBezTo>
                    <a:pt x="1273" y="181"/>
                    <a:pt x="1281" y="181"/>
                    <a:pt x="1281" y="181"/>
                  </a:cubicBezTo>
                  <a:cubicBezTo>
                    <a:pt x="1289" y="181"/>
                    <a:pt x="1289" y="181"/>
                    <a:pt x="1289" y="181"/>
                  </a:cubicBezTo>
                  <a:cubicBezTo>
                    <a:pt x="1289" y="173"/>
                    <a:pt x="1281" y="173"/>
                    <a:pt x="1273" y="173"/>
                  </a:cubicBezTo>
                  <a:cubicBezTo>
                    <a:pt x="1273" y="173"/>
                    <a:pt x="1273" y="173"/>
                    <a:pt x="1265" y="173"/>
                  </a:cubicBezTo>
                  <a:cubicBezTo>
                    <a:pt x="1265" y="166"/>
                    <a:pt x="1265" y="150"/>
                    <a:pt x="1265" y="142"/>
                  </a:cubicBezTo>
                  <a:cubicBezTo>
                    <a:pt x="1265" y="134"/>
                    <a:pt x="1265" y="126"/>
                    <a:pt x="1265" y="126"/>
                  </a:cubicBezTo>
                  <a:cubicBezTo>
                    <a:pt x="1265" y="118"/>
                    <a:pt x="1265" y="118"/>
                    <a:pt x="1265" y="118"/>
                  </a:cubicBezTo>
                  <a:cubicBezTo>
                    <a:pt x="1265" y="118"/>
                    <a:pt x="1265" y="118"/>
                    <a:pt x="1257" y="118"/>
                  </a:cubicBezTo>
                  <a:cubicBezTo>
                    <a:pt x="1257" y="126"/>
                    <a:pt x="1257" y="126"/>
                    <a:pt x="1257" y="134"/>
                  </a:cubicBezTo>
                  <a:cubicBezTo>
                    <a:pt x="1257" y="150"/>
                    <a:pt x="1242" y="158"/>
                    <a:pt x="1218" y="173"/>
                  </a:cubicBezTo>
                  <a:cubicBezTo>
                    <a:pt x="1202" y="181"/>
                    <a:pt x="1194" y="189"/>
                    <a:pt x="1186" y="189"/>
                  </a:cubicBezTo>
                  <a:lnTo>
                    <a:pt x="1186" y="189"/>
                  </a:lnTo>
                  <a:cubicBezTo>
                    <a:pt x="1178" y="197"/>
                    <a:pt x="1155" y="221"/>
                    <a:pt x="1139" y="245"/>
                  </a:cubicBezTo>
                  <a:cubicBezTo>
                    <a:pt x="1139" y="253"/>
                    <a:pt x="1131" y="260"/>
                    <a:pt x="1123" y="260"/>
                  </a:cubicBezTo>
                  <a:cubicBezTo>
                    <a:pt x="1123" y="260"/>
                    <a:pt x="1115" y="260"/>
                    <a:pt x="1107" y="253"/>
                  </a:cubicBezTo>
                  <a:lnTo>
                    <a:pt x="1107" y="253"/>
                  </a:lnTo>
                  <a:cubicBezTo>
                    <a:pt x="1107" y="260"/>
                    <a:pt x="1123" y="292"/>
                    <a:pt x="1139" y="300"/>
                  </a:cubicBezTo>
                  <a:cubicBezTo>
                    <a:pt x="1155" y="308"/>
                    <a:pt x="1155" y="324"/>
                    <a:pt x="1155" y="347"/>
                  </a:cubicBezTo>
                  <a:cubicBezTo>
                    <a:pt x="1155" y="355"/>
                    <a:pt x="1155" y="363"/>
                    <a:pt x="1155" y="371"/>
                  </a:cubicBezTo>
                  <a:cubicBezTo>
                    <a:pt x="1162" y="395"/>
                    <a:pt x="1162" y="419"/>
                    <a:pt x="1162" y="442"/>
                  </a:cubicBezTo>
                  <a:cubicBezTo>
                    <a:pt x="1162" y="458"/>
                    <a:pt x="1162" y="474"/>
                    <a:pt x="1162" y="490"/>
                  </a:cubicBezTo>
                  <a:cubicBezTo>
                    <a:pt x="1162" y="521"/>
                    <a:pt x="1178" y="545"/>
                    <a:pt x="1186" y="561"/>
                  </a:cubicBezTo>
                  <a:cubicBezTo>
                    <a:pt x="1194" y="577"/>
                    <a:pt x="1194" y="584"/>
                    <a:pt x="1202" y="593"/>
                  </a:cubicBezTo>
                  <a:cubicBezTo>
                    <a:pt x="1202" y="608"/>
                    <a:pt x="1210" y="616"/>
                    <a:pt x="1218" y="624"/>
                  </a:cubicBezTo>
                  <a:cubicBezTo>
                    <a:pt x="1226" y="624"/>
                    <a:pt x="1233" y="632"/>
                    <a:pt x="1242" y="648"/>
                  </a:cubicBezTo>
                  <a:cubicBezTo>
                    <a:pt x="1249" y="671"/>
                    <a:pt x="1249" y="679"/>
                    <a:pt x="1249" y="695"/>
                  </a:cubicBezTo>
                  <a:cubicBezTo>
                    <a:pt x="1249" y="703"/>
                    <a:pt x="1249" y="719"/>
                    <a:pt x="1249" y="727"/>
                  </a:cubicBezTo>
                  <a:cubicBezTo>
                    <a:pt x="1257" y="751"/>
                    <a:pt x="1257" y="766"/>
                    <a:pt x="1257" y="774"/>
                  </a:cubicBezTo>
                  <a:cubicBezTo>
                    <a:pt x="1249" y="782"/>
                    <a:pt x="1249" y="782"/>
                    <a:pt x="1249" y="790"/>
                  </a:cubicBezTo>
                  <a:lnTo>
                    <a:pt x="1249" y="790"/>
                  </a:lnTo>
                  <a:lnTo>
                    <a:pt x="1249" y="790"/>
                  </a:lnTo>
                  <a:cubicBezTo>
                    <a:pt x="1242" y="790"/>
                    <a:pt x="1226" y="790"/>
                    <a:pt x="1218" y="790"/>
                  </a:cubicBezTo>
                  <a:cubicBezTo>
                    <a:pt x="1202" y="790"/>
                    <a:pt x="1186" y="798"/>
                    <a:pt x="1178" y="798"/>
                  </a:cubicBezTo>
                  <a:cubicBezTo>
                    <a:pt x="1170" y="798"/>
                    <a:pt x="1162" y="798"/>
                    <a:pt x="1162" y="798"/>
                  </a:cubicBezTo>
                  <a:cubicBezTo>
                    <a:pt x="1123" y="790"/>
                    <a:pt x="1083" y="774"/>
                    <a:pt x="1052" y="759"/>
                  </a:cubicBezTo>
                  <a:cubicBezTo>
                    <a:pt x="1044" y="759"/>
                    <a:pt x="1044" y="751"/>
                    <a:pt x="1044" y="751"/>
                  </a:cubicBezTo>
                  <a:cubicBezTo>
                    <a:pt x="1036" y="743"/>
                    <a:pt x="1044" y="743"/>
                    <a:pt x="1044" y="735"/>
                  </a:cubicBezTo>
                  <a:cubicBezTo>
                    <a:pt x="1044" y="735"/>
                    <a:pt x="1052" y="727"/>
                    <a:pt x="1044" y="727"/>
                  </a:cubicBezTo>
                  <a:cubicBezTo>
                    <a:pt x="1044" y="719"/>
                    <a:pt x="1028" y="719"/>
                    <a:pt x="1020" y="719"/>
                  </a:cubicBezTo>
                  <a:cubicBezTo>
                    <a:pt x="1012" y="719"/>
                    <a:pt x="996" y="719"/>
                    <a:pt x="989" y="727"/>
                  </a:cubicBezTo>
                  <a:cubicBezTo>
                    <a:pt x="980" y="735"/>
                    <a:pt x="957" y="743"/>
                    <a:pt x="941" y="743"/>
                  </a:cubicBezTo>
                  <a:cubicBezTo>
                    <a:pt x="925" y="743"/>
                    <a:pt x="917" y="735"/>
                    <a:pt x="909" y="727"/>
                  </a:cubicBezTo>
                  <a:cubicBezTo>
                    <a:pt x="894" y="703"/>
                    <a:pt x="925" y="632"/>
                    <a:pt x="941" y="608"/>
                  </a:cubicBezTo>
                  <a:cubicBezTo>
                    <a:pt x="965" y="577"/>
                    <a:pt x="957" y="553"/>
                    <a:pt x="957" y="521"/>
                  </a:cubicBezTo>
                  <a:cubicBezTo>
                    <a:pt x="957" y="521"/>
                    <a:pt x="957" y="513"/>
                    <a:pt x="957" y="506"/>
                  </a:cubicBezTo>
                  <a:cubicBezTo>
                    <a:pt x="949" y="482"/>
                    <a:pt x="909" y="458"/>
                    <a:pt x="878" y="442"/>
                  </a:cubicBezTo>
                  <a:cubicBezTo>
                    <a:pt x="870" y="442"/>
                    <a:pt x="862" y="434"/>
                    <a:pt x="854" y="426"/>
                  </a:cubicBezTo>
                  <a:cubicBezTo>
                    <a:pt x="846" y="419"/>
                    <a:pt x="830" y="419"/>
                    <a:pt x="822" y="419"/>
                  </a:cubicBezTo>
                  <a:cubicBezTo>
                    <a:pt x="815" y="419"/>
                    <a:pt x="807" y="419"/>
                    <a:pt x="807" y="419"/>
                  </a:cubicBezTo>
                  <a:cubicBezTo>
                    <a:pt x="799" y="419"/>
                    <a:pt x="791" y="419"/>
                    <a:pt x="791" y="419"/>
                  </a:cubicBezTo>
                  <a:cubicBezTo>
                    <a:pt x="783" y="419"/>
                    <a:pt x="775" y="419"/>
                    <a:pt x="767" y="419"/>
                  </a:cubicBezTo>
                  <a:cubicBezTo>
                    <a:pt x="759" y="411"/>
                    <a:pt x="759" y="387"/>
                    <a:pt x="751" y="355"/>
                  </a:cubicBezTo>
                  <a:cubicBezTo>
                    <a:pt x="751" y="347"/>
                    <a:pt x="751" y="340"/>
                    <a:pt x="751" y="331"/>
                  </a:cubicBezTo>
                  <a:cubicBezTo>
                    <a:pt x="751" y="331"/>
                    <a:pt x="743" y="324"/>
                    <a:pt x="712" y="324"/>
                  </a:cubicBezTo>
                  <a:cubicBezTo>
                    <a:pt x="696" y="324"/>
                    <a:pt x="672" y="331"/>
                    <a:pt x="672" y="331"/>
                  </a:cubicBezTo>
                  <a:cubicBezTo>
                    <a:pt x="664" y="331"/>
                    <a:pt x="664" y="331"/>
                    <a:pt x="664" y="331"/>
                  </a:cubicBezTo>
                  <a:cubicBezTo>
                    <a:pt x="664" y="324"/>
                    <a:pt x="664" y="324"/>
                    <a:pt x="664" y="324"/>
                  </a:cubicBezTo>
                  <a:cubicBezTo>
                    <a:pt x="664" y="324"/>
                    <a:pt x="633" y="268"/>
                    <a:pt x="625" y="253"/>
                  </a:cubicBezTo>
                  <a:cubicBezTo>
                    <a:pt x="617" y="229"/>
                    <a:pt x="601" y="213"/>
                    <a:pt x="569" y="213"/>
                  </a:cubicBezTo>
                  <a:cubicBezTo>
                    <a:pt x="546" y="213"/>
                    <a:pt x="522" y="213"/>
                    <a:pt x="498" y="205"/>
                  </a:cubicBezTo>
                  <a:cubicBezTo>
                    <a:pt x="498" y="205"/>
                    <a:pt x="498" y="197"/>
                    <a:pt x="490" y="197"/>
                  </a:cubicBezTo>
                  <a:cubicBezTo>
                    <a:pt x="475" y="197"/>
                    <a:pt x="459" y="213"/>
                    <a:pt x="451" y="221"/>
                  </a:cubicBezTo>
                  <a:cubicBezTo>
                    <a:pt x="443" y="229"/>
                    <a:pt x="427" y="237"/>
                    <a:pt x="411" y="237"/>
                  </a:cubicBezTo>
                  <a:cubicBezTo>
                    <a:pt x="403" y="245"/>
                    <a:pt x="403" y="245"/>
                    <a:pt x="396" y="245"/>
                  </a:cubicBezTo>
                  <a:cubicBezTo>
                    <a:pt x="388" y="253"/>
                    <a:pt x="380" y="260"/>
                    <a:pt x="372" y="268"/>
                  </a:cubicBezTo>
                  <a:cubicBezTo>
                    <a:pt x="364" y="284"/>
                    <a:pt x="356" y="300"/>
                    <a:pt x="325" y="292"/>
                  </a:cubicBezTo>
                  <a:cubicBezTo>
                    <a:pt x="293" y="292"/>
                    <a:pt x="285" y="276"/>
                    <a:pt x="277" y="268"/>
                  </a:cubicBezTo>
                  <a:cubicBezTo>
                    <a:pt x="277" y="260"/>
                    <a:pt x="277" y="260"/>
                    <a:pt x="277" y="260"/>
                  </a:cubicBezTo>
                  <a:cubicBezTo>
                    <a:pt x="269" y="260"/>
                    <a:pt x="253" y="300"/>
                    <a:pt x="245" y="324"/>
                  </a:cubicBezTo>
                  <a:cubicBezTo>
                    <a:pt x="238" y="331"/>
                    <a:pt x="238" y="340"/>
                    <a:pt x="238" y="340"/>
                  </a:cubicBezTo>
                  <a:lnTo>
                    <a:pt x="238" y="340"/>
                  </a:lnTo>
                  <a:cubicBezTo>
                    <a:pt x="230" y="355"/>
                    <a:pt x="230" y="363"/>
                    <a:pt x="222" y="363"/>
                  </a:cubicBezTo>
                  <a:cubicBezTo>
                    <a:pt x="214" y="363"/>
                    <a:pt x="214" y="355"/>
                    <a:pt x="214" y="355"/>
                  </a:cubicBezTo>
                  <a:cubicBezTo>
                    <a:pt x="214" y="347"/>
                    <a:pt x="214" y="347"/>
                    <a:pt x="206" y="347"/>
                  </a:cubicBezTo>
                  <a:cubicBezTo>
                    <a:pt x="190" y="347"/>
                    <a:pt x="174" y="355"/>
                    <a:pt x="174" y="355"/>
                  </a:cubicBezTo>
                  <a:cubicBezTo>
                    <a:pt x="48" y="498"/>
                    <a:pt x="48" y="498"/>
                    <a:pt x="48" y="498"/>
                  </a:cubicBezTo>
                  <a:cubicBezTo>
                    <a:pt x="0" y="253"/>
                    <a:pt x="0" y="253"/>
                    <a:pt x="0" y="253"/>
                  </a:cubicBezTo>
                  <a:cubicBezTo>
                    <a:pt x="1320" y="0"/>
                    <a:pt x="1320" y="0"/>
                    <a:pt x="1320" y="0"/>
                  </a:cubicBezTo>
                  <a:cubicBezTo>
                    <a:pt x="1320" y="7"/>
                    <a:pt x="1320" y="7"/>
                    <a:pt x="1320" y="7"/>
                  </a:cubicBezTo>
                  <a:cubicBezTo>
                    <a:pt x="1320" y="15"/>
                    <a:pt x="1320" y="47"/>
                    <a:pt x="1344" y="94"/>
                  </a:cubicBezTo>
                  <a:cubicBezTo>
                    <a:pt x="1376" y="158"/>
                    <a:pt x="1415" y="284"/>
                    <a:pt x="1415" y="324"/>
                  </a:cubicBezTo>
                  <a:cubicBezTo>
                    <a:pt x="1415" y="371"/>
                    <a:pt x="1455" y="537"/>
                    <a:pt x="1455" y="553"/>
                  </a:cubicBezTo>
                  <a:cubicBezTo>
                    <a:pt x="1463" y="561"/>
                    <a:pt x="1486" y="561"/>
                    <a:pt x="1518" y="561"/>
                  </a:cubicBezTo>
                  <a:cubicBezTo>
                    <a:pt x="1542" y="569"/>
                    <a:pt x="1558" y="569"/>
                    <a:pt x="1581" y="569"/>
                  </a:cubicBezTo>
                  <a:cubicBezTo>
                    <a:pt x="1597" y="577"/>
                    <a:pt x="1613" y="577"/>
                    <a:pt x="1629" y="577"/>
                  </a:cubicBezTo>
                  <a:cubicBezTo>
                    <a:pt x="1660" y="584"/>
                    <a:pt x="1700" y="584"/>
                    <a:pt x="1732" y="600"/>
                  </a:cubicBezTo>
                  <a:lnTo>
                    <a:pt x="1732" y="600"/>
                  </a:lnTo>
                  <a:lnTo>
                    <a:pt x="1732" y="600"/>
                  </a:lnTo>
                  <a:cubicBezTo>
                    <a:pt x="1732" y="616"/>
                    <a:pt x="1724" y="632"/>
                    <a:pt x="1700" y="656"/>
                  </a:cubicBezTo>
                  <a:cubicBezTo>
                    <a:pt x="1692" y="671"/>
                    <a:pt x="1684" y="679"/>
                    <a:pt x="1684" y="687"/>
                  </a:cubicBezTo>
                  <a:cubicBezTo>
                    <a:pt x="1676" y="695"/>
                    <a:pt x="1676" y="695"/>
                    <a:pt x="1660" y="703"/>
                  </a:cubicBezTo>
                  <a:cubicBezTo>
                    <a:pt x="1645" y="719"/>
                    <a:pt x="1653" y="727"/>
                    <a:pt x="1660" y="743"/>
                  </a:cubicBezTo>
                  <a:cubicBezTo>
                    <a:pt x="1660" y="751"/>
                    <a:pt x="1668" y="751"/>
                    <a:pt x="1668" y="759"/>
                  </a:cubicBezTo>
                  <a:cubicBezTo>
                    <a:pt x="1676" y="766"/>
                    <a:pt x="1676" y="766"/>
                    <a:pt x="1684" y="766"/>
                  </a:cubicBezTo>
                  <a:cubicBezTo>
                    <a:pt x="1684" y="766"/>
                    <a:pt x="1684" y="766"/>
                    <a:pt x="1692" y="766"/>
                  </a:cubicBezTo>
                  <a:lnTo>
                    <a:pt x="1692" y="766"/>
                  </a:lnTo>
                  <a:cubicBezTo>
                    <a:pt x="1692" y="766"/>
                    <a:pt x="1700" y="766"/>
                    <a:pt x="1708" y="774"/>
                  </a:cubicBezTo>
                  <a:cubicBezTo>
                    <a:pt x="1708" y="790"/>
                    <a:pt x="1692" y="798"/>
                    <a:pt x="1653" y="814"/>
                  </a:cubicBezTo>
                  <a:cubicBezTo>
                    <a:pt x="1637" y="822"/>
                    <a:pt x="1629" y="830"/>
                    <a:pt x="1629" y="846"/>
                  </a:cubicBezTo>
                  <a:cubicBezTo>
                    <a:pt x="1629" y="853"/>
                    <a:pt x="1629" y="869"/>
                    <a:pt x="1621" y="877"/>
                  </a:cubicBezTo>
                  <a:cubicBezTo>
                    <a:pt x="1605" y="909"/>
                    <a:pt x="1605" y="948"/>
                    <a:pt x="1613" y="988"/>
                  </a:cubicBezTo>
                  <a:cubicBezTo>
                    <a:pt x="1613" y="996"/>
                    <a:pt x="1613" y="1004"/>
                    <a:pt x="1613" y="1011"/>
                  </a:cubicBezTo>
                  <a:cubicBezTo>
                    <a:pt x="1605" y="1011"/>
                    <a:pt x="1605" y="1011"/>
                    <a:pt x="1597" y="1011"/>
                  </a:cubicBezTo>
                  <a:cubicBezTo>
                    <a:pt x="1597" y="1011"/>
                    <a:pt x="1589" y="1011"/>
                    <a:pt x="1581" y="1011"/>
                  </a:cubicBezTo>
                  <a:lnTo>
                    <a:pt x="1573" y="1011"/>
                  </a:lnTo>
                  <a:lnTo>
                    <a:pt x="1573" y="1011"/>
                  </a:lnTo>
                  <a:cubicBezTo>
                    <a:pt x="1573" y="1035"/>
                    <a:pt x="1566" y="1035"/>
                    <a:pt x="1558" y="1051"/>
                  </a:cubicBezTo>
                  <a:cubicBezTo>
                    <a:pt x="1558" y="1051"/>
                    <a:pt x="1550" y="1051"/>
                    <a:pt x="1550" y="1059"/>
                  </a:cubicBezTo>
                  <a:cubicBezTo>
                    <a:pt x="1542" y="1067"/>
                    <a:pt x="1542" y="1090"/>
                    <a:pt x="1542" y="1114"/>
                  </a:cubicBezTo>
                  <a:cubicBezTo>
                    <a:pt x="1542" y="1130"/>
                    <a:pt x="1542" y="1146"/>
                    <a:pt x="1542" y="1162"/>
                  </a:cubicBezTo>
                  <a:cubicBezTo>
                    <a:pt x="1542" y="1193"/>
                    <a:pt x="1542" y="1209"/>
                    <a:pt x="1526" y="1209"/>
                  </a:cubicBezTo>
                  <a:close/>
                  <a:moveTo>
                    <a:pt x="1510" y="814"/>
                  </a:moveTo>
                  <a:lnTo>
                    <a:pt x="1510" y="814"/>
                  </a:lnTo>
                  <a:cubicBezTo>
                    <a:pt x="1526" y="814"/>
                    <a:pt x="1534" y="822"/>
                    <a:pt x="1534" y="853"/>
                  </a:cubicBezTo>
                  <a:cubicBezTo>
                    <a:pt x="1534" y="869"/>
                    <a:pt x="1526" y="893"/>
                    <a:pt x="1518" y="917"/>
                  </a:cubicBezTo>
                  <a:cubicBezTo>
                    <a:pt x="1510" y="940"/>
                    <a:pt x="1502" y="964"/>
                    <a:pt x="1502" y="980"/>
                  </a:cubicBezTo>
                  <a:cubicBezTo>
                    <a:pt x="1502" y="996"/>
                    <a:pt x="1495" y="1004"/>
                    <a:pt x="1495" y="1011"/>
                  </a:cubicBezTo>
                  <a:cubicBezTo>
                    <a:pt x="1495" y="1035"/>
                    <a:pt x="1486" y="1059"/>
                    <a:pt x="1495" y="1090"/>
                  </a:cubicBezTo>
                  <a:cubicBezTo>
                    <a:pt x="1495" y="1106"/>
                    <a:pt x="1495" y="1122"/>
                    <a:pt x="1495" y="1130"/>
                  </a:cubicBezTo>
                  <a:cubicBezTo>
                    <a:pt x="1495" y="1154"/>
                    <a:pt x="1486" y="1170"/>
                    <a:pt x="1502" y="1177"/>
                  </a:cubicBezTo>
                  <a:cubicBezTo>
                    <a:pt x="1510" y="1185"/>
                    <a:pt x="1526" y="1201"/>
                    <a:pt x="1526" y="1201"/>
                  </a:cubicBezTo>
                  <a:cubicBezTo>
                    <a:pt x="1534" y="1201"/>
                    <a:pt x="1534" y="1193"/>
                    <a:pt x="1534" y="1162"/>
                  </a:cubicBezTo>
                  <a:cubicBezTo>
                    <a:pt x="1534" y="1146"/>
                    <a:pt x="1534" y="1130"/>
                    <a:pt x="1534" y="1114"/>
                  </a:cubicBezTo>
                  <a:cubicBezTo>
                    <a:pt x="1534" y="1083"/>
                    <a:pt x="1534" y="1067"/>
                    <a:pt x="1542" y="1051"/>
                  </a:cubicBezTo>
                  <a:cubicBezTo>
                    <a:pt x="1550" y="1051"/>
                    <a:pt x="1550" y="1043"/>
                    <a:pt x="1550" y="1043"/>
                  </a:cubicBezTo>
                  <a:cubicBezTo>
                    <a:pt x="1558" y="1035"/>
                    <a:pt x="1566" y="1035"/>
                    <a:pt x="1566" y="1011"/>
                  </a:cubicBezTo>
                  <a:cubicBezTo>
                    <a:pt x="1566" y="1004"/>
                    <a:pt x="1566" y="1004"/>
                    <a:pt x="1573" y="1004"/>
                  </a:cubicBezTo>
                  <a:cubicBezTo>
                    <a:pt x="1581" y="1004"/>
                    <a:pt x="1581" y="1004"/>
                    <a:pt x="1589" y="1004"/>
                  </a:cubicBezTo>
                  <a:lnTo>
                    <a:pt x="1597" y="1004"/>
                  </a:lnTo>
                  <a:cubicBezTo>
                    <a:pt x="1605" y="1004"/>
                    <a:pt x="1605" y="1004"/>
                    <a:pt x="1605" y="1004"/>
                  </a:cubicBezTo>
                  <a:cubicBezTo>
                    <a:pt x="1605" y="1004"/>
                    <a:pt x="1605" y="1004"/>
                    <a:pt x="1605" y="988"/>
                  </a:cubicBezTo>
                  <a:cubicBezTo>
                    <a:pt x="1597" y="948"/>
                    <a:pt x="1597" y="901"/>
                    <a:pt x="1613" y="877"/>
                  </a:cubicBezTo>
                  <a:cubicBezTo>
                    <a:pt x="1621" y="861"/>
                    <a:pt x="1621" y="853"/>
                    <a:pt x="1621" y="846"/>
                  </a:cubicBezTo>
                  <a:cubicBezTo>
                    <a:pt x="1621" y="830"/>
                    <a:pt x="1629" y="814"/>
                    <a:pt x="1653" y="806"/>
                  </a:cubicBezTo>
                  <a:cubicBezTo>
                    <a:pt x="1692" y="790"/>
                    <a:pt x="1700" y="782"/>
                    <a:pt x="1700" y="774"/>
                  </a:cubicBezTo>
                  <a:lnTo>
                    <a:pt x="1692" y="774"/>
                  </a:lnTo>
                  <a:lnTo>
                    <a:pt x="1692" y="774"/>
                  </a:lnTo>
                  <a:cubicBezTo>
                    <a:pt x="1684" y="774"/>
                    <a:pt x="1668" y="774"/>
                    <a:pt x="1660" y="759"/>
                  </a:cubicBezTo>
                  <a:cubicBezTo>
                    <a:pt x="1660" y="759"/>
                    <a:pt x="1660" y="751"/>
                    <a:pt x="1653" y="751"/>
                  </a:cubicBezTo>
                  <a:cubicBezTo>
                    <a:pt x="1645" y="735"/>
                    <a:pt x="1637" y="719"/>
                    <a:pt x="1653" y="703"/>
                  </a:cubicBezTo>
                  <a:cubicBezTo>
                    <a:pt x="1668" y="695"/>
                    <a:pt x="1668" y="687"/>
                    <a:pt x="1676" y="679"/>
                  </a:cubicBezTo>
                  <a:cubicBezTo>
                    <a:pt x="1676" y="679"/>
                    <a:pt x="1684" y="671"/>
                    <a:pt x="1700" y="656"/>
                  </a:cubicBezTo>
                  <a:cubicBezTo>
                    <a:pt x="1716" y="632"/>
                    <a:pt x="1724" y="616"/>
                    <a:pt x="1724" y="600"/>
                  </a:cubicBezTo>
                  <a:cubicBezTo>
                    <a:pt x="1700" y="593"/>
                    <a:pt x="1660" y="593"/>
                    <a:pt x="1629" y="584"/>
                  </a:cubicBezTo>
                  <a:cubicBezTo>
                    <a:pt x="1613" y="584"/>
                    <a:pt x="1597" y="584"/>
                    <a:pt x="1581" y="577"/>
                  </a:cubicBezTo>
                  <a:cubicBezTo>
                    <a:pt x="1558" y="577"/>
                    <a:pt x="1534" y="577"/>
                    <a:pt x="1518" y="569"/>
                  </a:cubicBezTo>
                  <a:cubicBezTo>
                    <a:pt x="1479" y="569"/>
                    <a:pt x="1455" y="561"/>
                    <a:pt x="1455" y="553"/>
                  </a:cubicBezTo>
                  <a:cubicBezTo>
                    <a:pt x="1447" y="537"/>
                    <a:pt x="1415" y="371"/>
                    <a:pt x="1408" y="324"/>
                  </a:cubicBezTo>
                  <a:cubicBezTo>
                    <a:pt x="1408" y="284"/>
                    <a:pt x="1368" y="158"/>
                    <a:pt x="1336" y="102"/>
                  </a:cubicBezTo>
                  <a:cubicBezTo>
                    <a:pt x="1320" y="55"/>
                    <a:pt x="1313" y="23"/>
                    <a:pt x="1313" y="7"/>
                  </a:cubicBezTo>
                  <a:cubicBezTo>
                    <a:pt x="8" y="260"/>
                    <a:pt x="8" y="260"/>
                    <a:pt x="8" y="260"/>
                  </a:cubicBezTo>
                  <a:cubicBezTo>
                    <a:pt x="48" y="482"/>
                    <a:pt x="48" y="482"/>
                    <a:pt x="48" y="482"/>
                  </a:cubicBezTo>
                  <a:cubicBezTo>
                    <a:pt x="166" y="347"/>
                    <a:pt x="166" y="347"/>
                    <a:pt x="166" y="347"/>
                  </a:cubicBezTo>
                  <a:lnTo>
                    <a:pt x="166" y="347"/>
                  </a:lnTo>
                  <a:cubicBezTo>
                    <a:pt x="166" y="347"/>
                    <a:pt x="190" y="340"/>
                    <a:pt x="206" y="340"/>
                  </a:cubicBezTo>
                  <a:cubicBezTo>
                    <a:pt x="214" y="340"/>
                    <a:pt x="214" y="347"/>
                    <a:pt x="222" y="347"/>
                  </a:cubicBezTo>
                  <a:cubicBezTo>
                    <a:pt x="222" y="355"/>
                    <a:pt x="222" y="355"/>
                    <a:pt x="222" y="355"/>
                  </a:cubicBezTo>
                  <a:lnTo>
                    <a:pt x="230" y="340"/>
                  </a:lnTo>
                  <a:lnTo>
                    <a:pt x="230" y="340"/>
                  </a:lnTo>
                  <a:cubicBezTo>
                    <a:pt x="230" y="331"/>
                    <a:pt x="238" y="324"/>
                    <a:pt x="238" y="316"/>
                  </a:cubicBezTo>
                  <a:cubicBezTo>
                    <a:pt x="253" y="268"/>
                    <a:pt x="261" y="253"/>
                    <a:pt x="277" y="253"/>
                  </a:cubicBezTo>
                  <a:lnTo>
                    <a:pt x="277" y="253"/>
                  </a:lnTo>
                  <a:cubicBezTo>
                    <a:pt x="285" y="253"/>
                    <a:pt x="285" y="260"/>
                    <a:pt x="285" y="260"/>
                  </a:cubicBezTo>
                  <a:cubicBezTo>
                    <a:pt x="293" y="276"/>
                    <a:pt x="301" y="284"/>
                    <a:pt x="325" y="284"/>
                  </a:cubicBezTo>
                  <a:cubicBezTo>
                    <a:pt x="348" y="292"/>
                    <a:pt x="356" y="276"/>
                    <a:pt x="372" y="260"/>
                  </a:cubicBezTo>
                  <a:cubicBezTo>
                    <a:pt x="372" y="253"/>
                    <a:pt x="380" y="245"/>
                    <a:pt x="388" y="245"/>
                  </a:cubicBezTo>
                  <a:cubicBezTo>
                    <a:pt x="396" y="237"/>
                    <a:pt x="403" y="237"/>
                    <a:pt x="411" y="237"/>
                  </a:cubicBezTo>
                  <a:cubicBezTo>
                    <a:pt x="427" y="229"/>
                    <a:pt x="435" y="221"/>
                    <a:pt x="443" y="213"/>
                  </a:cubicBezTo>
                  <a:cubicBezTo>
                    <a:pt x="451" y="205"/>
                    <a:pt x="475" y="197"/>
                    <a:pt x="490" y="197"/>
                  </a:cubicBezTo>
                  <a:cubicBezTo>
                    <a:pt x="498" y="197"/>
                    <a:pt x="498" y="197"/>
                    <a:pt x="506" y="197"/>
                  </a:cubicBezTo>
                  <a:cubicBezTo>
                    <a:pt x="522" y="205"/>
                    <a:pt x="546" y="205"/>
                    <a:pt x="569" y="205"/>
                  </a:cubicBezTo>
                  <a:cubicBezTo>
                    <a:pt x="601" y="205"/>
                    <a:pt x="625" y="229"/>
                    <a:pt x="633" y="245"/>
                  </a:cubicBezTo>
                  <a:cubicBezTo>
                    <a:pt x="633" y="268"/>
                    <a:pt x="664" y="308"/>
                    <a:pt x="672" y="324"/>
                  </a:cubicBezTo>
                  <a:cubicBezTo>
                    <a:pt x="680" y="316"/>
                    <a:pt x="696" y="316"/>
                    <a:pt x="712" y="316"/>
                  </a:cubicBezTo>
                  <a:cubicBezTo>
                    <a:pt x="743" y="316"/>
                    <a:pt x="759" y="324"/>
                    <a:pt x="759" y="331"/>
                  </a:cubicBezTo>
                  <a:cubicBezTo>
                    <a:pt x="759" y="340"/>
                    <a:pt x="759" y="347"/>
                    <a:pt x="759" y="355"/>
                  </a:cubicBezTo>
                  <a:cubicBezTo>
                    <a:pt x="767" y="379"/>
                    <a:pt x="767" y="403"/>
                    <a:pt x="775" y="411"/>
                  </a:cubicBezTo>
                  <a:cubicBezTo>
                    <a:pt x="775" y="411"/>
                    <a:pt x="783" y="419"/>
                    <a:pt x="791" y="419"/>
                  </a:cubicBezTo>
                  <a:cubicBezTo>
                    <a:pt x="791" y="419"/>
                    <a:pt x="799" y="411"/>
                    <a:pt x="807" y="411"/>
                  </a:cubicBezTo>
                  <a:cubicBezTo>
                    <a:pt x="807" y="411"/>
                    <a:pt x="815" y="411"/>
                    <a:pt x="822" y="411"/>
                  </a:cubicBezTo>
                  <a:cubicBezTo>
                    <a:pt x="830" y="411"/>
                    <a:pt x="846" y="419"/>
                    <a:pt x="862" y="426"/>
                  </a:cubicBezTo>
                  <a:cubicBezTo>
                    <a:pt x="862" y="426"/>
                    <a:pt x="870" y="434"/>
                    <a:pt x="886" y="434"/>
                  </a:cubicBezTo>
                  <a:cubicBezTo>
                    <a:pt x="917" y="458"/>
                    <a:pt x="957" y="482"/>
                    <a:pt x="965" y="506"/>
                  </a:cubicBezTo>
                  <a:cubicBezTo>
                    <a:pt x="965" y="513"/>
                    <a:pt x="965" y="513"/>
                    <a:pt x="965" y="521"/>
                  </a:cubicBezTo>
                  <a:cubicBezTo>
                    <a:pt x="965" y="553"/>
                    <a:pt x="965" y="577"/>
                    <a:pt x="949" y="608"/>
                  </a:cubicBezTo>
                  <a:cubicBezTo>
                    <a:pt x="917" y="664"/>
                    <a:pt x="902" y="711"/>
                    <a:pt x="917" y="727"/>
                  </a:cubicBezTo>
                  <a:cubicBezTo>
                    <a:pt x="917" y="735"/>
                    <a:pt x="933" y="735"/>
                    <a:pt x="941" y="735"/>
                  </a:cubicBezTo>
                  <a:cubicBezTo>
                    <a:pt x="957" y="735"/>
                    <a:pt x="973" y="735"/>
                    <a:pt x="980" y="719"/>
                  </a:cubicBezTo>
                  <a:cubicBezTo>
                    <a:pt x="989" y="711"/>
                    <a:pt x="1004" y="711"/>
                    <a:pt x="1020" y="711"/>
                  </a:cubicBezTo>
                  <a:cubicBezTo>
                    <a:pt x="1028" y="711"/>
                    <a:pt x="1044" y="711"/>
                    <a:pt x="1052" y="727"/>
                  </a:cubicBezTo>
                  <a:cubicBezTo>
                    <a:pt x="1060" y="735"/>
                    <a:pt x="1052" y="735"/>
                    <a:pt x="1052" y="743"/>
                  </a:cubicBezTo>
                  <a:cubicBezTo>
                    <a:pt x="1052" y="743"/>
                    <a:pt x="1044" y="743"/>
                    <a:pt x="1044" y="751"/>
                  </a:cubicBezTo>
                  <a:cubicBezTo>
                    <a:pt x="1044" y="751"/>
                    <a:pt x="1052" y="751"/>
                    <a:pt x="1060" y="751"/>
                  </a:cubicBezTo>
                  <a:cubicBezTo>
                    <a:pt x="1083" y="766"/>
                    <a:pt x="1131" y="782"/>
                    <a:pt x="1162" y="790"/>
                  </a:cubicBezTo>
                  <a:cubicBezTo>
                    <a:pt x="1162" y="790"/>
                    <a:pt x="1170" y="790"/>
                    <a:pt x="1178" y="790"/>
                  </a:cubicBezTo>
                  <a:cubicBezTo>
                    <a:pt x="1186" y="790"/>
                    <a:pt x="1202" y="790"/>
                    <a:pt x="1210" y="782"/>
                  </a:cubicBezTo>
                  <a:cubicBezTo>
                    <a:pt x="1226" y="782"/>
                    <a:pt x="1242" y="782"/>
                    <a:pt x="1242" y="782"/>
                  </a:cubicBezTo>
                  <a:cubicBezTo>
                    <a:pt x="1249" y="782"/>
                    <a:pt x="1249" y="774"/>
                    <a:pt x="1249" y="774"/>
                  </a:cubicBezTo>
                  <a:cubicBezTo>
                    <a:pt x="1249" y="759"/>
                    <a:pt x="1249" y="751"/>
                    <a:pt x="1249" y="735"/>
                  </a:cubicBezTo>
                  <a:cubicBezTo>
                    <a:pt x="1242" y="719"/>
                    <a:pt x="1242" y="703"/>
                    <a:pt x="1242" y="695"/>
                  </a:cubicBezTo>
                  <a:cubicBezTo>
                    <a:pt x="1242" y="679"/>
                    <a:pt x="1242" y="671"/>
                    <a:pt x="1233" y="656"/>
                  </a:cubicBezTo>
                  <a:cubicBezTo>
                    <a:pt x="1226" y="640"/>
                    <a:pt x="1218" y="632"/>
                    <a:pt x="1210" y="624"/>
                  </a:cubicBezTo>
                  <a:cubicBezTo>
                    <a:pt x="1202" y="616"/>
                    <a:pt x="1194" y="616"/>
                    <a:pt x="1194" y="600"/>
                  </a:cubicBezTo>
                  <a:cubicBezTo>
                    <a:pt x="1186" y="584"/>
                    <a:pt x="1186" y="577"/>
                    <a:pt x="1178" y="569"/>
                  </a:cubicBezTo>
                  <a:cubicBezTo>
                    <a:pt x="1170" y="545"/>
                    <a:pt x="1155" y="521"/>
                    <a:pt x="1155" y="498"/>
                  </a:cubicBezTo>
                  <a:cubicBezTo>
                    <a:pt x="1155" y="474"/>
                    <a:pt x="1155" y="458"/>
                    <a:pt x="1155" y="442"/>
                  </a:cubicBezTo>
                  <a:cubicBezTo>
                    <a:pt x="1155" y="419"/>
                    <a:pt x="1155" y="395"/>
                    <a:pt x="1147" y="371"/>
                  </a:cubicBezTo>
                  <a:cubicBezTo>
                    <a:pt x="1147" y="363"/>
                    <a:pt x="1147" y="355"/>
                    <a:pt x="1147" y="347"/>
                  </a:cubicBezTo>
                  <a:cubicBezTo>
                    <a:pt x="1147" y="324"/>
                    <a:pt x="1147" y="316"/>
                    <a:pt x="1139" y="308"/>
                  </a:cubicBezTo>
                  <a:cubicBezTo>
                    <a:pt x="1115" y="300"/>
                    <a:pt x="1091" y="260"/>
                    <a:pt x="1099" y="245"/>
                  </a:cubicBezTo>
                  <a:lnTo>
                    <a:pt x="1099" y="245"/>
                  </a:lnTo>
                  <a:lnTo>
                    <a:pt x="1107" y="245"/>
                  </a:lnTo>
                  <a:lnTo>
                    <a:pt x="1115" y="245"/>
                  </a:lnTo>
                  <a:cubicBezTo>
                    <a:pt x="1115" y="253"/>
                    <a:pt x="1123" y="253"/>
                    <a:pt x="1123" y="253"/>
                  </a:cubicBezTo>
                  <a:cubicBezTo>
                    <a:pt x="1123" y="253"/>
                    <a:pt x="1131" y="253"/>
                    <a:pt x="1139" y="245"/>
                  </a:cubicBezTo>
                  <a:cubicBezTo>
                    <a:pt x="1147" y="221"/>
                    <a:pt x="1170" y="189"/>
                    <a:pt x="1178" y="189"/>
                  </a:cubicBezTo>
                  <a:cubicBezTo>
                    <a:pt x="1186" y="181"/>
                    <a:pt x="1186" y="181"/>
                    <a:pt x="1186" y="181"/>
                  </a:cubicBezTo>
                  <a:cubicBezTo>
                    <a:pt x="1194" y="181"/>
                    <a:pt x="1202" y="181"/>
                    <a:pt x="1218" y="166"/>
                  </a:cubicBezTo>
                  <a:cubicBezTo>
                    <a:pt x="1233" y="158"/>
                    <a:pt x="1249" y="142"/>
                    <a:pt x="1249" y="134"/>
                  </a:cubicBezTo>
                  <a:cubicBezTo>
                    <a:pt x="1249" y="126"/>
                    <a:pt x="1249" y="118"/>
                    <a:pt x="1257" y="118"/>
                  </a:cubicBezTo>
                  <a:cubicBezTo>
                    <a:pt x="1257" y="110"/>
                    <a:pt x="1257" y="110"/>
                    <a:pt x="1265" y="110"/>
                  </a:cubicBezTo>
                  <a:cubicBezTo>
                    <a:pt x="1265" y="110"/>
                    <a:pt x="1273" y="110"/>
                    <a:pt x="1273" y="126"/>
                  </a:cubicBezTo>
                  <a:cubicBezTo>
                    <a:pt x="1273" y="134"/>
                    <a:pt x="1273" y="134"/>
                    <a:pt x="1273" y="142"/>
                  </a:cubicBezTo>
                  <a:cubicBezTo>
                    <a:pt x="1273" y="150"/>
                    <a:pt x="1273" y="166"/>
                    <a:pt x="1273" y="166"/>
                  </a:cubicBezTo>
                  <a:lnTo>
                    <a:pt x="1273" y="166"/>
                  </a:lnTo>
                  <a:cubicBezTo>
                    <a:pt x="1281" y="166"/>
                    <a:pt x="1297" y="173"/>
                    <a:pt x="1297" y="173"/>
                  </a:cubicBezTo>
                  <a:cubicBezTo>
                    <a:pt x="1297" y="181"/>
                    <a:pt x="1289" y="189"/>
                    <a:pt x="1281" y="189"/>
                  </a:cubicBezTo>
                  <a:lnTo>
                    <a:pt x="1273" y="189"/>
                  </a:lnTo>
                  <a:cubicBezTo>
                    <a:pt x="1249" y="197"/>
                    <a:pt x="1202" y="205"/>
                    <a:pt x="1194" y="221"/>
                  </a:cubicBezTo>
                  <a:lnTo>
                    <a:pt x="1194" y="229"/>
                  </a:lnTo>
                  <a:cubicBezTo>
                    <a:pt x="1202" y="245"/>
                    <a:pt x="1202" y="260"/>
                    <a:pt x="1202" y="276"/>
                  </a:cubicBezTo>
                  <a:cubicBezTo>
                    <a:pt x="1210" y="300"/>
                    <a:pt x="1210" y="316"/>
                    <a:pt x="1218" y="316"/>
                  </a:cubicBezTo>
                  <a:lnTo>
                    <a:pt x="1218" y="316"/>
                  </a:lnTo>
                  <a:cubicBezTo>
                    <a:pt x="1226" y="316"/>
                    <a:pt x="1233" y="316"/>
                    <a:pt x="1233" y="316"/>
                  </a:cubicBezTo>
                  <a:cubicBezTo>
                    <a:pt x="1242" y="316"/>
                    <a:pt x="1242" y="316"/>
                    <a:pt x="1249" y="324"/>
                  </a:cubicBezTo>
                  <a:cubicBezTo>
                    <a:pt x="1249" y="324"/>
                    <a:pt x="1249" y="331"/>
                    <a:pt x="1249" y="340"/>
                  </a:cubicBezTo>
                  <a:cubicBezTo>
                    <a:pt x="1249" y="355"/>
                    <a:pt x="1242" y="355"/>
                    <a:pt x="1226" y="363"/>
                  </a:cubicBezTo>
                  <a:cubicBezTo>
                    <a:pt x="1226" y="363"/>
                    <a:pt x="1218" y="371"/>
                    <a:pt x="1210" y="379"/>
                  </a:cubicBezTo>
                  <a:cubicBezTo>
                    <a:pt x="1210" y="387"/>
                    <a:pt x="1202" y="387"/>
                    <a:pt x="1194" y="395"/>
                  </a:cubicBezTo>
                  <a:cubicBezTo>
                    <a:pt x="1186" y="403"/>
                    <a:pt x="1178" y="411"/>
                    <a:pt x="1178" y="419"/>
                  </a:cubicBezTo>
                  <a:lnTo>
                    <a:pt x="1186" y="419"/>
                  </a:lnTo>
                  <a:cubicBezTo>
                    <a:pt x="1202" y="419"/>
                    <a:pt x="1218" y="411"/>
                    <a:pt x="1226" y="403"/>
                  </a:cubicBezTo>
                  <a:cubicBezTo>
                    <a:pt x="1233" y="395"/>
                    <a:pt x="1233" y="395"/>
                    <a:pt x="1242" y="395"/>
                  </a:cubicBezTo>
                  <a:lnTo>
                    <a:pt x="1249" y="395"/>
                  </a:lnTo>
                  <a:cubicBezTo>
                    <a:pt x="1249" y="403"/>
                    <a:pt x="1257" y="403"/>
                    <a:pt x="1257" y="403"/>
                  </a:cubicBezTo>
                  <a:cubicBezTo>
                    <a:pt x="1265" y="411"/>
                    <a:pt x="1265" y="419"/>
                    <a:pt x="1265" y="426"/>
                  </a:cubicBezTo>
                  <a:lnTo>
                    <a:pt x="1265" y="434"/>
                  </a:lnTo>
                  <a:cubicBezTo>
                    <a:pt x="1257" y="442"/>
                    <a:pt x="1249" y="442"/>
                    <a:pt x="1242" y="450"/>
                  </a:cubicBezTo>
                  <a:cubicBezTo>
                    <a:pt x="1233" y="450"/>
                    <a:pt x="1226" y="450"/>
                    <a:pt x="1226" y="458"/>
                  </a:cubicBezTo>
                  <a:lnTo>
                    <a:pt x="1226" y="466"/>
                  </a:lnTo>
                  <a:cubicBezTo>
                    <a:pt x="1226" y="474"/>
                    <a:pt x="1226" y="482"/>
                    <a:pt x="1226" y="482"/>
                  </a:cubicBezTo>
                  <a:lnTo>
                    <a:pt x="1233" y="490"/>
                  </a:lnTo>
                  <a:cubicBezTo>
                    <a:pt x="1242" y="490"/>
                    <a:pt x="1242" y="490"/>
                    <a:pt x="1242" y="490"/>
                  </a:cubicBezTo>
                  <a:cubicBezTo>
                    <a:pt x="1249" y="490"/>
                    <a:pt x="1257" y="490"/>
                    <a:pt x="1257" y="482"/>
                  </a:cubicBezTo>
                  <a:cubicBezTo>
                    <a:pt x="1265" y="482"/>
                    <a:pt x="1265" y="482"/>
                    <a:pt x="1273" y="482"/>
                  </a:cubicBezTo>
                  <a:cubicBezTo>
                    <a:pt x="1281" y="482"/>
                    <a:pt x="1281" y="482"/>
                    <a:pt x="1289" y="490"/>
                  </a:cubicBezTo>
                  <a:lnTo>
                    <a:pt x="1297" y="498"/>
                  </a:lnTo>
                  <a:cubicBezTo>
                    <a:pt x="1305" y="506"/>
                    <a:pt x="1313" y="506"/>
                    <a:pt x="1313" y="513"/>
                  </a:cubicBezTo>
                  <a:cubicBezTo>
                    <a:pt x="1313" y="521"/>
                    <a:pt x="1305" y="521"/>
                    <a:pt x="1305" y="529"/>
                  </a:cubicBezTo>
                  <a:cubicBezTo>
                    <a:pt x="1297" y="529"/>
                    <a:pt x="1289" y="529"/>
                    <a:pt x="1281" y="537"/>
                  </a:cubicBezTo>
                  <a:cubicBezTo>
                    <a:pt x="1273" y="537"/>
                    <a:pt x="1265" y="537"/>
                    <a:pt x="1265" y="545"/>
                  </a:cubicBezTo>
                  <a:cubicBezTo>
                    <a:pt x="1257" y="553"/>
                    <a:pt x="1257" y="561"/>
                    <a:pt x="1257" y="569"/>
                  </a:cubicBezTo>
                  <a:cubicBezTo>
                    <a:pt x="1257" y="569"/>
                    <a:pt x="1249" y="577"/>
                    <a:pt x="1257" y="577"/>
                  </a:cubicBezTo>
                  <a:cubicBezTo>
                    <a:pt x="1257" y="584"/>
                    <a:pt x="1257" y="584"/>
                    <a:pt x="1265" y="584"/>
                  </a:cubicBezTo>
                  <a:cubicBezTo>
                    <a:pt x="1273" y="584"/>
                    <a:pt x="1281" y="584"/>
                    <a:pt x="1281" y="584"/>
                  </a:cubicBezTo>
                  <a:cubicBezTo>
                    <a:pt x="1297" y="584"/>
                    <a:pt x="1305" y="584"/>
                    <a:pt x="1305" y="608"/>
                  </a:cubicBezTo>
                  <a:cubicBezTo>
                    <a:pt x="1313" y="616"/>
                    <a:pt x="1305" y="624"/>
                    <a:pt x="1305" y="632"/>
                  </a:cubicBezTo>
                  <a:cubicBezTo>
                    <a:pt x="1305" y="632"/>
                    <a:pt x="1305" y="640"/>
                    <a:pt x="1305" y="656"/>
                  </a:cubicBezTo>
                  <a:lnTo>
                    <a:pt x="1305" y="664"/>
                  </a:lnTo>
                  <a:cubicBezTo>
                    <a:pt x="1305" y="679"/>
                    <a:pt x="1305" y="687"/>
                    <a:pt x="1305" y="687"/>
                  </a:cubicBezTo>
                  <a:cubicBezTo>
                    <a:pt x="1305" y="695"/>
                    <a:pt x="1313" y="695"/>
                    <a:pt x="1320" y="695"/>
                  </a:cubicBezTo>
                  <a:cubicBezTo>
                    <a:pt x="1352" y="703"/>
                    <a:pt x="1368" y="671"/>
                    <a:pt x="1368" y="664"/>
                  </a:cubicBezTo>
                  <a:cubicBezTo>
                    <a:pt x="1376" y="656"/>
                    <a:pt x="1384" y="648"/>
                    <a:pt x="1392" y="648"/>
                  </a:cubicBezTo>
                  <a:cubicBezTo>
                    <a:pt x="1400" y="648"/>
                    <a:pt x="1415" y="656"/>
                    <a:pt x="1423" y="679"/>
                  </a:cubicBezTo>
                  <a:cubicBezTo>
                    <a:pt x="1431" y="695"/>
                    <a:pt x="1439" y="703"/>
                    <a:pt x="1447" y="711"/>
                  </a:cubicBezTo>
                  <a:cubicBezTo>
                    <a:pt x="1463" y="735"/>
                    <a:pt x="1471" y="743"/>
                    <a:pt x="1463" y="766"/>
                  </a:cubicBezTo>
                  <a:cubicBezTo>
                    <a:pt x="1463" y="774"/>
                    <a:pt x="1455" y="782"/>
                    <a:pt x="1455" y="790"/>
                  </a:cubicBezTo>
                  <a:lnTo>
                    <a:pt x="1455" y="790"/>
                  </a:lnTo>
                  <a:lnTo>
                    <a:pt x="1455" y="798"/>
                  </a:lnTo>
                  <a:cubicBezTo>
                    <a:pt x="1463" y="798"/>
                    <a:pt x="1463" y="798"/>
                    <a:pt x="1471" y="798"/>
                  </a:cubicBezTo>
                  <a:cubicBezTo>
                    <a:pt x="1479" y="806"/>
                    <a:pt x="1486" y="814"/>
                    <a:pt x="1502" y="814"/>
                  </a:cubicBezTo>
                  <a:cubicBezTo>
                    <a:pt x="1502" y="814"/>
                    <a:pt x="1502" y="814"/>
                    <a:pt x="1510" y="814"/>
                  </a:cubicBezTo>
                  <a:close/>
                </a:path>
              </a:pathLst>
            </a:custGeom>
            <a:grpFill/>
            <a:ln>
              <a:solidFill>
                <a:schemeClr val="bg1"/>
              </a:solidFill>
            </a:ln>
            <a:effectLst/>
          </p:spPr>
          <p:txBody>
            <a:bodyPr wrap="none" anchor="ctr"/>
            <a:lstStyle/>
            <a:p>
              <a:endParaRPr lang="en-US" sz="900"/>
            </a:p>
          </p:txBody>
        </p:sp>
        <p:sp>
          <p:nvSpPr>
            <p:cNvPr id="107" name="Freeform 777"/>
            <p:cNvSpPr>
              <a:spLocks noChangeArrowheads="1"/>
            </p:cNvSpPr>
            <p:nvPr/>
          </p:nvSpPr>
          <p:spPr bwMode="auto">
            <a:xfrm>
              <a:off x="14962084" y="5502712"/>
              <a:ext cx="881336" cy="897571"/>
            </a:xfrm>
            <a:custGeom>
              <a:avLst/>
              <a:gdLst>
                <a:gd name="T0" fmla="*/ 538 w 1677"/>
                <a:gd name="T1" fmla="*/ 15 h 1707"/>
                <a:gd name="T2" fmla="*/ 561 w 1677"/>
                <a:gd name="T3" fmla="*/ 166 h 1707"/>
                <a:gd name="T4" fmla="*/ 546 w 1677"/>
                <a:gd name="T5" fmla="*/ 324 h 1707"/>
                <a:gd name="T6" fmla="*/ 498 w 1677"/>
                <a:gd name="T7" fmla="*/ 521 h 1707"/>
                <a:gd name="T8" fmla="*/ 356 w 1677"/>
                <a:gd name="T9" fmla="*/ 632 h 1707"/>
                <a:gd name="T10" fmla="*/ 277 w 1677"/>
                <a:gd name="T11" fmla="*/ 695 h 1707"/>
                <a:gd name="T12" fmla="*/ 222 w 1677"/>
                <a:gd name="T13" fmla="*/ 877 h 1707"/>
                <a:gd name="T14" fmla="*/ 119 w 1677"/>
                <a:gd name="T15" fmla="*/ 917 h 1707"/>
                <a:gd name="T16" fmla="*/ 119 w 1677"/>
                <a:gd name="T17" fmla="*/ 1075 h 1707"/>
                <a:gd name="T18" fmla="*/ 56 w 1677"/>
                <a:gd name="T19" fmla="*/ 1154 h 1707"/>
                <a:gd name="T20" fmla="*/ 32 w 1677"/>
                <a:gd name="T21" fmla="*/ 1304 h 1707"/>
                <a:gd name="T22" fmla="*/ 182 w 1677"/>
                <a:gd name="T23" fmla="*/ 1501 h 1707"/>
                <a:gd name="T24" fmla="*/ 348 w 1677"/>
                <a:gd name="T25" fmla="*/ 1619 h 1707"/>
                <a:gd name="T26" fmla="*/ 530 w 1677"/>
                <a:gd name="T27" fmla="*/ 1611 h 1707"/>
                <a:gd name="T28" fmla="*/ 696 w 1677"/>
                <a:gd name="T29" fmla="*/ 1532 h 1707"/>
                <a:gd name="T30" fmla="*/ 854 w 1677"/>
                <a:gd name="T31" fmla="*/ 1478 h 1707"/>
                <a:gd name="T32" fmla="*/ 925 w 1677"/>
                <a:gd name="T33" fmla="*/ 1367 h 1707"/>
                <a:gd name="T34" fmla="*/ 941 w 1677"/>
                <a:gd name="T35" fmla="*/ 1217 h 1707"/>
                <a:gd name="T36" fmla="*/ 1012 w 1677"/>
                <a:gd name="T37" fmla="*/ 1051 h 1707"/>
                <a:gd name="T38" fmla="*/ 1115 w 1677"/>
                <a:gd name="T39" fmla="*/ 901 h 1707"/>
                <a:gd name="T40" fmla="*/ 1194 w 1677"/>
                <a:gd name="T41" fmla="*/ 893 h 1707"/>
                <a:gd name="T42" fmla="*/ 1257 w 1677"/>
                <a:gd name="T43" fmla="*/ 822 h 1707"/>
                <a:gd name="T44" fmla="*/ 1336 w 1677"/>
                <a:gd name="T45" fmla="*/ 751 h 1707"/>
                <a:gd name="T46" fmla="*/ 1423 w 1677"/>
                <a:gd name="T47" fmla="*/ 624 h 1707"/>
                <a:gd name="T48" fmla="*/ 1471 w 1677"/>
                <a:gd name="T49" fmla="*/ 411 h 1707"/>
                <a:gd name="T50" fmla="*/ 1676 w 1677"/>
                <a:gd name="T51" fmla="*/ 419 h 1707"/>
                <a:gd name="T52" fmla="*/ 1629 w 1677"/>
                <a:gd name="T53" fmla="*/ 348 h 1707"/>
                <a:gd name="T54" fmla="*/ 1510 w 1677"/>
                <a:gd name="T55" fmla="*/ 292 h 1707"/>
                <a:gd name="T56" fmla="*/ 1392 w 1677"/>
                <a:gd name="T57" fmla="*/ 340 h 1707"/>
                <a:gd name="T58" fmla="*/ 1281 w 1677"/>
                <a:gd name="T59" fmla="*/ 348 h 1707"/>
                <a:gd name="T60" fmla="*/ 1218 w 1677"/>
                <a:gd name="T61" fmla="*/ 442 h 1707"/>
                <a:gd name="T62" fmla="*/ 1052 w 1677"/>
                <a:gd name="T63" fmla="*/ 585 h 1707"/>
                <a:gd name="T64" fmla="*/ 641 w 1677"/>
                <a:gd name="T65" fmla="*/ 419 h 1707"/>
                <a:gd name="T66" fmla="*/ 538 w 1677"/>
                <a:gd name="T67" fmla="*/ 15 h 1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7" h="1707">
                  <a:moveTo>
                    <a:pt x="538" y="15"/>
                  </a:moveTo>
                  <a:lnTo>
                    <a:pt x="538" y="15"/>
                  </a:lnTo>
                  <a:cubicBezTo>
                    <a:pt x="538" y="31"/>
                    <a:pt x="546" y="63"/>
                    <a:pt x="546" y="87"/>
                  </a:cubicBezTo>
                  <a:cubicBezTo>
                    <a:pt x="554" y="118"/>
                    <a:pt x="577" y="158"/>
                    <a:pt x="561" y="166"/>
                  </a:cubicBezTo>
                  <a:cubicBezTo>
                    <a:pt x="546" y="174"/>
                    <a:pt x="538" y="158"/>
                    <a:pt x="546" y="197"/>
                  </a:cubicBezTo>
                  <a:cubicBezTo>
                    <a:pt x="546" y="237"/>
                    <a:pt x="561" y="316"/>
                    <a:pt x="546" y="324"/>
                  </a:cubicBezTo>
                  <a:cubicBezTo>
                    <a:pt x="538" y="340"/>
                    <a:pt x="506" y="316"/>
                    <a:pt x="506" y="379"/>
                  </a:cubicBezTo>
                  <a:cubicBezTo>
                    <a:pt x="514" y="435"/>
                    <a:pt x="522" y="498"/>
                    <a:pt x="498" y="521"/>
                  </a:cubicBezTo>
                  <a:cubicBezTo>
                    <a:pt x="483" y="553"/>
                    <a:pt x="443" y="624"/>
                    <a:pt x="419" y="624"/>
                  </a:cubicBezTo>
                  <a:cubicBezTo>
                    <a:pt x="388" y="632"/>
                    <a:pt x="388" y="648"/>
                    <a:pt x="356" y="632"/>
                  </a:cubicBezTo>
                  <a:cubicBezTo>
                    <a:pt x="332" y="616"/>
                    <a:pt x="309" y="593"/>
                    <a:pt x="301" y="624"/>
                  </a:cubicBezTo>
                  <a:cubicBezTo>
                    <a:pt x="293" y="656"/>
                    <a:pt x="301" y="688"/>
                    <a:pt x="277" y="695"/>
                  </a:cubicBezTo>
                  <a:cubicBezTo>
                    <a:pt x="253" y="703"/>
                    <a:pt x="206" y="711"/>
                    <a:pt x="214" y="743"/>
                  </a:cubicBezTo>
                  <a:cubicBezTo>
                    <a:pt x="222" y="782"/>
                    <a:pt x="237" y="893"/>
                    <a:pt x="222" y="877"/>
                  </a:cubicBezTo>
                  <a:cubicBezTo>
                    <a:pt x="198" y="861"/>
                    <a:pt x="166" y="830"/>
                    <a:pt x="159" y="846"/>
                  </a:cubicBezTo>
                  <a:cubicBezTo>
                    <a:pt x="143" y="854"/>
                    <a:pt x="119" y="893"/>
                    <a:pt x="119" y="917"/>
                  </a:cubicBezTo>
                  <a:cubicBezTo>
                    <a:pt x="127" y="948"/>
                    <a:pt x="103" y="980"/>
                    <a:pt x="119" y="1004"/>
                  </a:cubicBezTo>
                  <a:cubicBezTo>
                    <a:pt x="127" y="1027"/>
                    <a:pt x="135" y="1067"/>
                    <a:pt x="119" y="1075"/>
                  </a:cubicBezTo>
                  <a:cubicBezTo>
                    <a:pt x="95" y="1083"/>
                    <a:pt x="79" y="1075"/>
                    <a:pt x="79" y="1106"/>
                  </a:cubicBezTo>
                  <a:cubicBezTo>
                    <a:pt x="79" y="1146"/>
                    <a:pt x="87" y="1154"/>
                    <a:pt x="56" y="1154"/>
                  </a:cubicBezTo>
                  <a:cubicBezTo>
                    <a:pt x="32" y="1162"/>
                    <a:pt x="0" y="1170"/>
                    <a:pt x="0" y="1178"/>
                  </a:cubicBezTo>
                  <a:cubicBezTo>
                    <a:pt x="0" y="1185"/>
                    <a:pt x="8" y="1280"/>
                    <a:pt x="32" y="1304"/>
                  </a:cubicBezTo>
                  <a:cubicBezTo>
                    <a:pt x="64" y="1328"/>
                    <a:pt x="79" y="1359"/>
                    <a:pt x="95" y="1391"/>
                  </a:cubicBezTo>
                  <a:cubicBezTo>
                    <a:pt x="119" y="1431"/>
                    <a:pt x="119" y="1470"/>
                    <a:pt x="182" y="1501"/>
                  </a:cubicBezTo>
                  <a:cubicBezTo>
                    <a:pt x="237" y="1532"/>
                    <a:pt x="261" y="1509"/>
                    <a:pt x="285" y="1548"/>
                  </a:cubicBezTo>
                  <a:cubicBezTo>
                    <a:pt x="309" y="1580"/>
                    <a:pt x="253" y="1595"/>
                    <a:pt x="348" y="1619"/>
                  </a:cubicBezTo>
                  <a:cubicBezTo>
                    <a:pt x="443" y="1635"/>
                    <a:pt x="435" y="1706"/>
                    <a:pt x="475" y="1659"/>
                  </a:cubicBezTo>
                  <a:cubicBezTo>
                    <a:pt x="506" y="1611"/>
                    <a:pt x="467" y="1588"/>
                    <a:pt x="530" y="1611"/>
                  </a:cubicBezTo>
                  <a:cubicBezTo>
                    <a:pt x="593" y="1627"/>
                    <a:pt x="656" y="1588"/>
                    <a:pt x="672" y="1580"/>
                  </a:cubicBezTo>
                  <a:cubicBezTo>
                    <a:pt x="680" y="1564"/>
                    <a:pt x="625" y="1548"/>
                    <a:pt x="696" y="1532"/>
                  </a:cubicBezTo>
                  <a:cubicBezTo>
                    <a:pt x="767" y="1524"/>
                    <a:pt x="814" y="1509"/>
                    <a:pt x="814" y="1493"/>
                  </a:cubicBezTo>
                  <a:cubicBezTo>
                    <a:pt x="807" y="1470"/>
                    <a:pt x="823" y="1493"/>
                    <a:pt x="854" y="1478"/>
                  </a:cubicBezTo>
                  <a:cubicBezTo>
                    <a:pt x="886" y="1462"/>
                    <a:pt x="894" y="1399"/>
                    <a:pt x="917" y="1399"/>
                  </a:cubicBezTo>
                  <a:cubicBezTo>
                    <a:pt x="933" y="1399"/>
                    <a:pt x="965" y="1383"/>
                    <a:pt x="925" y="1367"/>
                  </a:cubicBezTo>
                  <a:cubicBezTo>
                    <a:pt x="886" y="1352"/>
                    <a:pt x="854" y="1375"/>
                    <a:pt x="886" y="1328"/>
                  </a:cubicBezTo>
                  <a:cubicBezTo>
                    <a:pt x="917" y="1272"/>
                    <a:pt x="917" y="1257"/>
                    <a:pt x="941" y="1217"/>
                  </a:cubicBezTo>
                  <a:cubicBezTo>
                    <a:pt x="973" y="1178"/>
                    <a:pt x="973" y="1178"/>
                    <a:pt x="981" y="1138"/>
                  </a:cubicBezTo>
                  <a:cubicBezTo>
                    <a:pt x="989" y="1091"/>
                    <a:pt x="996" y="1114"/>
                    <a:pt x="1012" y="1051"/>
                  </a:cubicBezTo>
                  <a:cubicBezTo>
                    <a:pt x="1028" y="988"/>
                    <a:pt x="996" y="948"/>
                    <a:pt x="1036" y="925"/>
                  </a:cubicBezTo>
                  <a:cubicBezTo>
                    <a:pt x="1083" y="901"/>
                    <a:pt x="1091" y="877"/>
                    <a:pt x="1115" y="901"/>
                  </a:cubicBezTo>
                  <a:cubicBezTo>
                    <a:pt x="1139" y="925"/>
                    <a:pt x="1170" y="956"/>
                    <a:pt x="1186" y="941"/>
                  </a:cubicBezTo>
                  <a:cubicBezTo>
                    <a:pt x="1194" y="932"/>
                    <a:pt x="1194" y="917"/>
                    <a:pt x="1194" y="893"/>
                  </a:cubicBezTo>
                  <a:cubicBezTo>
                    <a:pt x="1186" y="877"/>
                    <a:pt x="1210" y="830"/>
                    <a:pt x="1234" y="846"/>
                  </a:cubicBezTo>
                  <a:cubicBezTo>
                    <a:pt x="1249" y="854"/>
                    <a:pt x="1257" y="854"/>
                    <a:pt x="1257" y="822"/>
                  </a:cubicBezTo>
                  <a:cubicBezTo>
                    <a:pt x="1257" y="790"/>
                    <a:pt x="1226" y="759"/>
                    <a:pt x="1257" y="759"/>
                  </a:cubicBezTo>
                  <a:cubicBezTo>
                    <a:pt x="1289" y="759"/>
                    <a:pt x="1329" y="774"/>
                    <a:pt x="1336" y="751"/>
                  </a:cubicBezTo>
                  <a:cubicBezTo>
                    <a:pt x="1344" y="719"/>
                    <a:pt x="1336" y="679"/>
                    <a:pt x="1368" y="672"/>
                  </a:cubicBezTo>
                  <a:cubicBezTo>
                    <a:pt x="1400" y="664"/>
                    <a:pt x="1407" y="688"/>
                    <a:pt x="1423" y="624"/>
                  </a:cubicBezTo>
                  <a:cubicBezTo>
                    <a:pt x="1431" y="569"/>
                    <a:pt x="1439" y="521"/>
                    <a:pt x="1431" y="482"/>
                  </a:cubicBezTo>
                  <a:cubicBezTo>
                    <a:pt x="1431" y="442"/>
                    <a:pt x="1447" y="395"/>
                    <a:pt x="1471" y="411"/>
                  </a:cubicBezTo>
                  <a:cubicBezTo>
                    <a:pt x="1494" y="419"/>
                    <a:pt x="1566" y="490"/>
                    <a:pt x="1605" y="498"/>
                  </a:cubicBezTo>
                  <a:cubicBezTo>
                    <a:pt x="1637" y="498"/>
                    <a:pt x="1660" y="466"/>
                    <a:pt x="1676" y="419"/>
                  </a:cubicBezTo>
                  <a:lnTo>
                    <a:pt x="1668" y="419"/>
                  </a:lnTo>
                  <a:cubicBezTo>
                    <a:pt x="1668" y="419"/>
                    <a:pt x="1637" y="363"/>
                    <a:pt x="1629" y="348"/>
                  </a:cubicBezTo>
                  <a:cubicBezTo>
                    <a:pt x="1629" y="324"/>
                    <a:pt x="1605" y="308"/>
                    <a:pt x="1573" y="308"/>
                  </a:cubicBezTo>
                  <a:cubicBezTo>
                    <a:pt x="1550" y="308"/>
                    <a:pt x="1526" y="308"/>
                    <a:pt x="1510" y="292"/>
                  </a:cubicBezTo>
                  <a:cubicBezTo>
                    <a:pt x="1487" y="284"/>
                    <a:pt x="1463" y="300"/>
                    <a:pt x="1455" y="316"/>
                  </a:cubicBezTo>
                  <a:cubicBezTo>
                    <a:pt x="1439" y="324"/>
                    <a:pt x="1415" y="332"/>
                    <a:pt x="1392" y="340"/>
                  </a:cubicBezTo>
                  <a:cubicBezTo>
                    <a:pt x="1376" y="348"/>
                    <a:pt x="1368" y="387"/>
                    <a:pt x="1329" y="387"/>
                  </a:cubicBezTo>
                  <a:cubicBezTo>
                    <a:pt x="1289" y="379"/>
                    <a:pt x="1289" y="363"/>
                    <a:pt x="1281" y="348"/>
                  </a:cubicBezTo>
                  <a:cubicBezTo>
                    <a:pt x="1265" y="332"/>
                    <a:pt x="1242" y="419"/>
                    <a:pt x="1242" y="435"/>
                  </a:cubicBezTo>
                  <a:cubicBezTo>
                    <a:pt x="1234" y="442"/>
                    <a:pt x="1226" y="466"/>
                    <a:pt x="1218" y="442"/>
                  </a:cubicBezTo>
                  <a:cubicBezTo>
                    <a:pt x="1218" y="426"/>
                    <a:pt x="1170" y="450"/>
                    <a:pt x="1170" y="450"/>
                  </a:cubicBezTo>
                  <a:cubicBezTo>
                    <a:pt x="1052" y="585"/>
                    <a:pt x="1052" y="585"/>
                    <a:pt x="1052" y="585"/>
                  </a:cubicBezTo>
                  <a:cubicBezTo>
                    <a:pt x="1012" y="348"/>
                    <a:pt x="1012" y="348"/>
                    <a:pt x="1012" y="348"/>
                  </a:cubicBezTo>
                  <a:cubicBezTo>
                    <a:pt x="641" y="419"/>
                    <a:pt x="641" y="419"/>
                    <a:pt x="641" y="419"/>
                  </a:cubicBezTo>
                  <a:cubicBezTo>
                    <a:pt x="561" y="8"/>
                    <a:pt x="561" y="8"/>
                    <a:pt x="561" y="8"/>
                  </a:cubicBezTo>
                  <a:cubicBezTo>
                    <a:pt x="546" y="0"/>
                    <a:pt x="530" y="8"/>
                    <a:pt x="538" y="15"/>
                  </a:cubicBezTo>
                </a:path>
              </a:pathLst>
            </a:custGeom>
            <a:grpFill/>
            <a:ln>
              <a:solidFill>
                <a:schemeClr val="bg1"/>
              </a:solidFill>
            </a:ln>
            <a:effectLst/>
          </p:spPr>
          <p:txBody>
            <a:bodyPr wrap="none" anchor="ctr"/>
            <a:lstStyle/>
            <a:p>
              <a:endParaRPr lang="en-US" sz="900"/>
            </a:p>
          </p:txBody>
        </p:sp>
        <p:sp>
          <p:nvSpPr>
            <p:cNvPr id="108" name="Freeform 778"/>
            <p:cNvSpPr>
              <a:spLocks noChangeArrowheads="1"/>
            </p:cNvSpPr>
            <p:nvPr/>
          </p:nvSpPr>
          <p:spPr bwMode="auto">
            <a:xfrm>
              <a:off x="14957445" y="5502712"/>
              <a:ext cx="890613" cy="885975"/>
            </a:xfrm>
            <a:custGeom>
              <a:avLst/>
              <a:gdLst>
                <a:gd name="T0" fmla="*/ 301 w 1693"/>
                <a:gd name="T1" fmla="*/ 1595 h 1683"/>
                <a:gd name="T2" fmla="*/ 111 w 1693"/>
                <a:gd name="T3" fmla="*/ 1423 h 1683"/>
                <a:gd name="T4" fmla="*/ 64 w 1693"/>
                <a:gd name="T5" fmla="*/ 1154 h 1683"/>
                <a:gd name="T6" fmla="*/ 127 w 1693"/>
                <a:gd name="T7" fmla="*/ 1067 h 1683"/>
                <a:gd name="T8" fmla="*/ 174 w 1693"/>
                <a:gd name="T9" fmla="*/ 838 h 1683"/>
                <a:gd name="T10" fmla="*/ 269 w 1693"/>
                <a:gd name="T11" fmla="*/ 695 h 1683"/>
                <a:gd name="T12" fmla="*/ 356 w 1693"/>
                <a:gd name="T13" fmla="*/ 624 h 1683"/>
                <a:gd name="T14" fmla="*/ 483 w 1693"/>
                <a:gd name="T15" fmla="*/ 553 h 1683"/>
                <a:gd name="T16" fmla="*/ 554 w 1693"/>
                <a:gd name="T17" fmla="*/ 237 h 1683"/>
                <a:gd name="T18" fmla="*/ 554 w 1693"/>
                <a:gd name="T19" fmla="*/ 87 h 1683"/>
                <a:gd name="T20" fmla="*/ 569 w 1693"/>
                <a:gd name="T21" fmla="*/ 0 h 1683"/>
                <a:gd name="T22" fmla="*/ 1178 w 1693"/>
                <a:gd name="T23" fmla="*/ 442 h 1683"/>
                <a:gd name="T24" fmla="*/ 1242 w 1693"/>
                <a:gd name="T25" fmla="*/ 435 h 1683"/>
                <a:gd name="T26" fmla="*/ 1297 w 1693"/>
                <a:gd name="T27" fmla="*/ 355 h 1683"/>
                <a:gd name="T28" fmla="*/ 1455 w 1693"/>
                <a:gd name="T29" fmla="*/ 308 h 1683"/>
                <a:gd name="T30" fmla="*/ 1684 w 1693"/>
                <a:gd name="T31" fmla="*/ 419 h 1683"/>
                <a:gd name="T32" fmla="*/ 1510 w 1693"/>
                <a:gd name="T33" fmla="*/ 435 h 1683"/>
                <a:gd name="T34" fmla="*/ 1392 w 1693"/>
                <a:gd name="T35" fmla="*/ 672 h 1683"/>
                <a:gd name="T36" fmla="*/ 1297 w 1693"/>
                <a:gd name="T37" fmla="*/ 766 h 1683"/>
                <a:gd name="T38" fmla="*/ 1257 w 1693"/>
                <a:gd name="T39" fmla="*/ 854 h 1683"/>
                <a:gd name="T40" fmla="*/ 1194 w 1693"/>
                <a:gd name="T41" fmla="*/ 941 h 1683"/>
                <a:gd name="T42" fmla="*/ 1052 w 1693"/>
                <a:gd name="T43" fmla="*/ 925 h 1683"/>
                <a:gd name="T44" fmla="*/ 965 w 1693"/>
                <a:gd name="T45" fmla="*/ 1201 h 1683"/>
                <a:gd name="T46" fmla="*/ 902 w 1693"/>
                <a:gd name="T47" fmla="*/ 1359 h 1683"/>
                <a:gd name="T48" fmla="*/ 862 w 1693"/>
                <a:gd name="T49" fmla="*/ 1478 h 1683"/>
                <a:gd name="T50" fmla="*/ 712 w 1693"/>
                <a:gd name="T51" fmla="*/ 1540 h 1683"/>
                <a:gd name="T52" fmla="*/ 569 w 1693"/>
                <a:gd name="T53" fmla="*/ 1619 h 1683"/>
                <a:gd name="T54" fmla="*/ 459 w 1693"/>
                <a:gd name="T55" fmla="*/ 1682 h 1683"/>
                <a:gd name="T56" fmla="*/ 127 w 1693"/>
                <a:gd name="T57" fmla="*/ 956 h 1683"/>
                <a:gd name="T58" fmla="*/ 95 w 1693"/>
                <a:gd name="T59" fmla="*/ 1106 h 1683"/>
                <a:gd name="T60" fmla="*/ 103 w 1693"/>
                <a:gd name="T61" fmla="*/ 1383 h 1683"/>
                <a:gd name="T62" fmla="*/ 301 w 1693"/>
                <a:gd name="T63" fmla="*/ 1548 h 1683"/>
                <a:gd name="T64" fmla="*/ 459 w 1693"/>
                <a:gd name="T65" fmla="*/ 1675 h 1683"/>
                <a:gd name="T66" fmla="*/ 569 w 1693"/>
                <a:gd name="T67" fmla="*/ 1611 h 1683"/>
                <a:gd name="T68" fmla="*/ 712 w 1693"/>
                <a:gd name="T69" fmla="*/ 1532 h 1683"/>
                <a:gd name="T70" fmla="*/ 862 w 1693"/>
                <a:gd name="T71" fmla="*/ 1478 h 1683"/>
                <a:gd name="T72" fmla="*/ 902 w 1693"/>
                <a:gd name="T73" fmla="*/ 1367 h 1683"/>
                <a:gd name="T74" fmla="*/ 965 w 1693"/>
                <a:gd name="T75" fmla="*/ 1193 h 1683"/>
                <a:gd name="T76" fmla="*/ 1044 w 1693"/>
                <a:gd name="T77" fmla="*/ 917 h 1683"/>
                <a:gd name="T78" fmla="*/ 1186 w 1693"/>
                <a:gd name="T79" fmla="*/ 941 h 1683"/>
                <a:gd name="T80" fmla="*/ 1242 w 1693"/>
                <a:gd name="T81" fmla="*/ 838 h 1683"/>
                <a:gd name="T82" fmla="*/ 1265 w 1693"/>
                <a:gd name="T83" fmla="*/ 759 h 1683"/>
                <a:gd name="T84" fmla="*/ 1376 w 1693"/>
                <a:gd name="T85" fmla="*/ 672 h 1683"/>
                <a:gd name="T86" fmla="*/ 1479 w 1693"/>
                <a:gd name="T87" fmla="*/ 403 h 1683"/>
                <a:gd name="T88" fmla="*/ 1676 w 1693"/>
                <a:gd name="T89" fmla="*/ 426 h 1683"/>
                <a:gd name="T90" fmla="*/ 1502 w 1693"/>
                <a:gd name="T91" fmla="*/ 292 h 1683"/>
                <a:gd name="T92" fmla="*/ 1337 w 1693"/>
                <a:gd name="T93" fmla="*/ 387 h 1683"/>
                <a:gd name="T94" fmla="*/ 1250 w 1693"/>
                <a:gd name="T95" fmla="*/ 435 h 1683"/>
                <a:gd name="T96" fmla="*/ 1060 w 1693"/>
                <a:gd name="T97" fmla="*/ 593 h 1683"/>
                <a:gd name="T98" fmla="*/ 546 w 1693"/>
                <a:gd name="T99" fmla="*/ 15 h 1683"/>
                <a:gd name="T100" fmla="*/ 569 w 1693"/>
                <a:gd name="T101" fmla="*/ 166 h 1683"/>
                <a:gd name="T102" fmla="*/ 538 w 1693"/>
                <a:gd name="T103" fmla="*/ 340 h 1683"/>
                <a:gd name="T104" fmla="*/ 404 w 1693"/>
                <a:gd name="T105" fmla="*/ 640 h 1683"/>
                <a:gd name="T106" fmla="*/ 317 w 1693"/>
                <a:gd name="T107" fmla="*/ 624 h 1683"/>
                <a:gd name="T108" fmla="*/ 238 w 1693"/>
                <a:gd name="T109" fmla="*/ 877 h 16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93" h="1683">
                  <a:moveTo>
                    <a:pt x="459" y="1682"/>
                  </a:moveTo>
                  <a:lnTo>
                    <a:pt x="459" y="1682"/>
                  </a:lnTo>
                  <a:cubicBezTo>
                    <a:pt x="451" y="1682"/>
                    <a:pt x="443" y="1675"/>
                    <a:pt x="435" y="1667"/>
                  </a:cubicBezTo>
                  <a:cubicBezTo>
                    <a:pt x="427" y="1651"/>
                    <a:pt x="404" y="1627"/>
                    <a:pt x="356" y="1619"/>
                  </a:cubicBezTo>
                  <a:cubicBezTo>
                    <a:pt x="325" y="1611"/>
                    <a:pt x="309" y="1604"/>
                    <a:pt x="301" y="1595"/>
                  </a:cubicBezTo>
                  <a:cubicBezTo>
                    <a:pt x="293" y="1588"/>
                    <a:pt x="293" y="1580"/>
                    <a:pt x="293" y="1572"/>
                  </a:cubicBezTo>
                  <a:cubicBezTo>
                    <a:pt x="293" y="1564"/>
                    <a:pt x="301" y="1556"/>
                    <a:pt x="293" y="1548"/>
                  </a:cubicBezTo>
                  <a:cubicBezTo>
                    <a:pt x="277" y="1532"/>
                    <a:pt x="269" y="1532"/>
                    <a:pt x="253" y="1524"/>
                  </a:cubicBezTo>
                  <a:cubicBezTo>
                    <a:pt x="238" y="1524"/>
                    <a:pt x="214" y="1524"/>
                    <a:pt x="182" y="1509"/>
                  </a:cubicBezTo>
                  <a:cubicBezTo>
                    <a:pt x="135" y="1485"/>
                    <a:pt x="127" y="1446"/>
                    <a:pt x="111" y="1423"/>
                  </a:cubicBezTo>
                  <a:cubicBezTo>
                    <a:pt x="111" y="1415"/>
                    <a:pt x="103" y="1399"/>
                    <a:pt x="103" y="1391"/>
                  </a:cubicBezTo>
                  <a:cubicBezTo>
                    <a:pt x="95" y="1383"/>
                    <a:pt x="95" y="1383"/>
                    <a:pt x="95" y="1383"/>
                  </a:cubicBezTo>
                  <a:cubicBezTo>
                    <a:pt x="79" y="1352"/>
                    <a:pt x="64" y="1328"/>
                    <a:pt x="40" y="1304"/>
                  </a:cubicBezTo>
                  <a:cubicBezTo>
                    <a:pt x="8" y="1280"/>
                    <a:pt x="0" y="1185"/>
                    <a:pt x="0" y="1178"/>
                  </a:cubicBezTo>
                  <a:cubicBezTo>
                    <a:pt x="0" y="1162"/>
                    <a:pt x="48" y="1154"/>
                    <a:pt x="64" y="1154"/>
                  </a:cubicBezTo>
                  <a:cubicBezTo>
                    <a:pt x="87" y="1146"/>
                    <a:pt x="87" y="1146"/>
                    <a:pt x="87" y="1114"/>
                  </a:cubicBezTo>
                  <a:cubicBezTo>
                    <a:pt x="87" y="1106"/>
                    <a:pt x="87" y="1106"/>
                    <a:pt x="87" y="1106"/>
                  </a:cubicBezTo>
                  <a:cubicBezTo>
                    <a:pt x="87" y="1083"/>
                    <a:pt x="95" y="1075"/>
                    <a:pt x="111" y="1075"/>
                  </a:cubicBezTo>
                  <a:lnTo>
                    <a:pt x="119" y="1075"/>
                  </a:lnTo>
                  <a:cubicBezTo>
                    <a:pt x="127" y="1067"/>
                    <a:pt x="127" y="1067"/>
                    <a:pt x="127" y="1067"/>
                  </a:cubicBezTo>
                  <a:cubicBezTo>
                    <a:pt x="135" y="1051"/>
                    <a:pt x="127" y="1027"/>
                    <a:pt x="119" y="1004"/>
                  </a:cubicBezTo>
                  <a:cubicBezTo>
                    <a:pt x="111" y="988"/>
                    <a:pt x="119" y="972"/>
                    <a:pt x="119" y="956"/>
                  </a:cubicBezTo>
                  <a:cubicBezTo>
                    <a:pt x="127" y="941"/>
                    <a:pt x="127" y="932"/>
                    <a:pt x="127" y="917"/>
                  </a:cubicBezTo>
                  <a:cubicBezTo>
                    <a:pt x="127" y="893"/>
                    <a:pt x="151" y="854"/>
                    <a:pt x="158" y="838"/>
                  </a:cubicBezTo>
                  <a:cubicBezTo>
                    <a:pt x="167" y="838"/>
                    <a:pt x="167" y="838"/>
                    <a:pt x="174" y="838"/>
                  </a:cubicBezTo>
                  <a:cubicBezTo>
                    <a:pt x="182" y="838"/>
                    <a:pt x="198" y="846"/>
                    <a:pt x="206" y="861"/>
                  </a:cubicBezTo>
                  <a:cubicBezTo>
                    <a:pt x="214" y="861"/>
                    <a:pt x="222" y="869"/>
                    <a:pt x="230" y="877"/>
                  </a:cubicBezTo>
                  <a:lnTo>
                    <a:pt x="230" y="877"/>
                  </a:lnTo>
                  <a:cubicBezTo>
                    <a:pt x="238" y="869"/>
                    <a:pt x="230" y="790"/>
                    <a:pt x="222" y="751"/>
                  </a:cubicBezTo>
                  <a:cubicBezTo>
                    <a:pt x="214" y="719"/>
                    <a:pt x="245" y="703"/>
                    <a:pt x="269" y="695"/>
                  </a:cubicBezTo>
                  <a:cubicBezTo>
                    <a:pt x="269" y="695"/>
                    <a:pt x="277" y="695"/>
                    <a:pt x="285" y="695"/>
                  </a:cubicBezTo>
                  <a:cubicBezTo>
                    <a:pt x="301" y="688"/>
                    <a:pt x="301" y="664"/>
                    <a:pt x="301" y="648"/>
                  </a:cubicBezTo>
                  <a:cubicBezTo>
                    <a:pt x="301" y="640"/>
                    <a:pt x="309" y="632"/>
                    <a:pt x="309" y="624"/>
                  </a:cubicBezTo>
                  <a:cubicBezTo>
                    <a:pt x="309" y="608"/>
                    <a:pt x="317" y="601"/>
                    <a:pt x="325" y="601"/>
                  </a:cubicBezTo>
                  <a:cubicBezTo>
                    <a:pt x="332" y="601"/>
                    <a:pt x="340" y="608"/>
                    <a:pt x="356" y="624"/>
                  </a:cubicBezTo>
                  <a:cubicBezTo>
                    <a:pt x="364" y="624"/>
                    <a:pt x="364" y="624"/>
                    <a:pt x="372" y="632"/>
                  </a:cubicBezTo>
                  <a:cubicBezTo>
                    <a:pt x="372" y="632"/>
                    <a:pt x="380" y="640"/>
                    <a:pt x="388" y="640"/>
                  </a:cubicBezTo>
                  <a:cubicBezTo>
                    <a:pt x="396" y="640"/>
                    <a:pt x="396" y="632"/>
                    <a:pt x="404" y="632"/>
                  </a:cubicBezTo>
                  <a:cubicBezTo>
                    <a:pt x="411" y="632"/>
                    <a:pt x="419" y="624"/>
                    <a:pt x="427" y="624"/>
                  </a:cubicBezTo>
                  <a:cubicBezTo>
                    <a:pt x="443" y="616"/>
                    <a:pt x="467" y="585"/>
                    <a:pt x="483" y="553"/>
                  </a:cubicBezTo>
                  <a:cubicBezTo>
                    <a:pt x="491" y="545"/>
                    <a:pt x="498" y="529"/>
                    <a:pt x="506" y="521"/>
                  </a:cubicBezTo>
                  <a:cubicBezTo>
                    <a:pt x="530" y="498"/>
                    <a:pt x="522" y="435"/>
                    <a:pt x="514" y="379"/>
                  </a:cubicBezTo>
                  <a:cubicBezTo>
                    <a:pt x="506" y="340"/>
                    <a:pt x="522" y="332"/>
                    <a:pt x="538" y="332"/>
                  </a:cubicBezTo>
                  <a:cubicBezTo>
                    <a:pt x="546" y="332"/>
                    <a:pt x="554" y="324"/>
                    <a:pt x="554" y="324"/>
                  </a:cubicBezTo>
                  <a:cubicBezTo>
                    <a:pt x="562" y="316"/>
                    <a:pt x="554" y="268"/>
                    <a:pt x="554" y="237"/>
                  </a:cubicBezTo>
                  <a:cubicBezTo>
                    <a:pt x="554" y="221"/>
                    <a:pt x="546" y="205"/>
                    <a:pt x="546" y="197"/>
                  </a:cubicBezTo>
                  <a:cubicBezTo>
                    <a:pt x="546" y="166"/>
                    <a:pt x="546" y="166"/>
                    <a:pt x="562" y="166"/>
                  </a:cubicBezTo>
                  <a:lnTo>
                    <a:pt x="569" y="158"/>
                  </a:lnTo>
                  <a:cubicBezTo>
                    <a:pt x="578" y="158"/>
                    <a:pt x="569" y="134"/>
                    <a:pt x="562" y="118"/>
                  </a:cubicBezTo>
                  <a:cubicBezTo>
                    <a:pt x="562" y="110"/>
                    <a:pt x="554" y="102"/>
                    <a:pt x="554" y="87"/>
                  </a:cubicBezTo>
                  <a:cubicBezTo>
                    <a:pt x="554" y="79"/>
                    <a:pt x="546" y="63"/>
                    <a:pt x="546" y="47"/>
                  </a:cubicBezTo>
                  <a:cubicBezTo>
                    <a:pt x="546" y="39"/>
                    <a:pt x="538" y="24"/>
                    <a:pt x="538" y="15"/>
                  </a:cubicBezTo>
                  <a:lnTo>
                    <a:pt x="538" y="8"/>
                  </a:lnTo>
                  <a:cubicBezTo>
                    <a:pt x="546" y="0"/>
                    <a:pt x="554" y="0"/>
                    <a:pt x="562" y="0"/>
                  </a:cubicBezTo>
                  <a:cubicBezTo>
                    <a:pt x="569" y="0"/>
                    <a:pt x="569" y="0"/>
                    <a:pt x="569" y="0"/>
                  </a:cubicBezTo>
                  <a:cubicBezTo>
                    <a:pt x="578" y="0"/>
                    <a:pt x="578" y="0"/>
                    <a:pt x="578" y="0"/>
                  </a:cubicBezTo>
                  <a:cubicBezTo>
                    <a:pt x="657" y="419"/>
                    <a:pt x="657" y="419"/>
                    <a:pt x="657" y="419"/>
                  </a:cubicBezTo>
                  <a:cubicBezTo>
                    <a:pt x="1020" y="348"/>
                    <a:pt x="1020" y="348"/>
                    <a:pt x="1020" y="348"/>
                  </a:cubicBezTo>
                  <a:cubicBezTo>
                    <a:pt x="1060" y="577"/>
                    <a:pt x="1060" y="577"/>
                    <a:pt x="1060" y="577"/>
                  </a:cubicBezTo>
                  <a:cubicBezTo>
                    <a:pt x="1178" y="442"/>
                    <a:pt x="1178" y="442"/>
                    <a:pt x="1178" y="442"/>
                  </a:cubicBezTo>
                  <a:lnTo>
                    <a:pt x="1178" y="442"/>
                  </a:lnTo>
                  <a:cubicBezTo>
                    <a:pt x="1178" y="442"/>
                    <a:pt x="1202" y="435"/>
                    <a:pt x="1218" y="435"/>
                  </a:cubicBezTo>
                  <a:cubicBezTo>
                    <a:pt x="1226" y="435"/>
                    <a:pt x="1226" y="442"/>
                    <a:pt x="1234" y="442"/>
                  </a:cubicBezTo>
                  <a:cubicBezTo>
                    <a:pt x="1234" y="450"/>
                    <a:pt x="1234" y="450"/>
                    <a:pt x="1234" y="450"/>
                  </a:cubicBezTo>
                  <a:lnTo>
                    <a:pt x="1242" y="435"/>
                  </a:lnTo>
                  <a:lnTo>
                    <a:pt x="1242" y="435"/>
                  </a:lnTo>
                  <a:cubicBezTo>
                    <a:pt x="1242" y="426"/>
                    <a:pt x="1250" y="419"/>
                    <a:pt x="1250" y="411"/>
                  </a:cubicBezTo>
                  <a:cubicBezTo>
                    <a:pt x="1265" y="363"/>
                    <a:pt x="1273" y="348"/>
                    <a:pt x="1289" y="348"/>
                  </a:cubicBezTo>
                  <a:lnTo>
                    <a:pt x="1289" y="348"/>
                  </a:lnTo>
                  <a:cubicBezTo>
                    <a:pt x="1297" y="348"/>
                    <a:pt x="1297" y="355"/>
                    <a:pt x="1297" y="355"/>
                  </a:cubicBezTo>
                  <a:cubicBezTo>
                    <a:pt x="1305" y="371"/>
                    <a:pt x="1313" y="379"/>
                    <a:pt x="1337" y="379"/>
                  </a:cubicBezTo>
                  <a:cubicBezTo>
                    <a:pt x="1360" y="387"/>
                    <a:pt x="1368" y="371"/>
                    <a:pt x="1384" y="355"/>
                  </a:cubicBezTo>
                  <a:cubicBezTo>
                    <a:pt x="1384" y="348"/>
                    <a:pt x="1392" y="340"/>
                    <a:pt x="1400" y="340"/>
                  </a:cubicBezTo>
                  <a:cubicBezTo>
                    <a:pt x="1408" y="332"/>
                    <a:pt x="1415" y="332"/>
                    <a:pt x="1423" y="332"/>
                  </a:cubicBezTo>
                  <a:cubicBezTo>
                    <a:pt x="1439" y="324"/>
                    <a:pt x="1447" y="316"/>
                    <a:pt x="1455" y="308"/>
                  </a:cubicBezTo>
                  <a:cubicBezTo>
                    <a:pt x="1463" y="300"/>
                    <a:pt x="1487" y="292"/>
                    <a:pt x="1502" y="292"/>
                  </a:cubicBezTo>
                  <a:cubicBezTo>
                    <a:pt x="1510" y="292"/>
                    <a:pt x="1510" y="292"/>
                    <a:pt x="1518" y="292"/>
                  </a:cubicBezTo>
                  <a:cubicBezTo>
                    <a:pt x="1534" y="300"/>
                    <a:pt x="1558" y="300"/>
                    <a:pt x="1581" y="300"/>
                  </a:cubicBezTo>
                  <a:cubicBezTo>
                    <a:pt x="1613" y="300"/>
                    <a:pt x="1637" y="324"/>
                    <a:pt x="1645" y="340"/>
                  </a:cubicBezTo>
                  <a:cubicBezTo>
                    <a:pt x="1645" y="363"/>
                    <a:pt x="1676" y="403"/>
                    <a:pt x="1684" y="419"/>
                  </a:cubicBezTo>
                  <a:lnTo>
                    <a:pt x="1684" y="419"/>
                  </a:lnTo>
                  <a:cubicBezTo>
                    <a:pt x="1692" y="411"/>
                    <a:pt x="1692" y="411"/>
                    <a:pt x="1692" y="411"/>
                  </a:cubicBezTo>
                  <a:cubicBezTo>
                    <a:pt x="1692" y="419"/>
                    <a:pt x="1692" y="419"/>
                    <a:pt x="1692" y="419"/>
                  </a:cubicBezTo>
                  <a:cubicBezTo>
                    <a:pt x="1668" y="474"/>
                    <a:pt x="1637" y="506"/>
                    <a:pt x="1613" y="498"/>
                  </a:cubicBezTo>
                  <a:cubicBezTo>
                    <a:pt x="1590" y="490"/>
                    <a:pt x="1542" y="458"/>
                    <a:pt x="1510" y="435"/>
                  </a:cubicBezTo>
                  <a:cubicBezTo>
                    <a:pt x="1495" y="426"/>
                    <a:pt x="1479" y="411"/>
                    <a:pt x="1479" y="411"/>
                  </a:cubicBezTo>
                  <a:cubicBezTo>
                    <a:pt x="1471" y="411"/>
                    <a:pt x="1463" y="411"/>
                    <a:pt x="1463" y="411"/>
                  </a:cubicBezTo>
                  <a:cubicBezTo>
                    <a:pt x="1455" y="426"/>
                    <a:pt x="1447" y="450"/>
                    <a:pt x="1447" y="482"/>
                  </a:cubicBezTo>
                  <a:cubicBezTo>
                    <a:pt x="1447" y="529"/>
                    <a:pt x="1447" y="577"/>
                    <a:pt x="1431" y="624"/>
                  </a:cubicBezTo>
                  <a:cubicBezTo>
                    <a:pt x="1423" y="672"/>
                    <a:pt x="1415" y="672"/>
                    <a:pt x="1392" y="672"/>
                  </a:cubicBezTo>
                  <a:cubicBezTo>
                    <a:pt x="1392" y="672"/>
                    <a:pt x="1384" y="679"/>
                    <a:pt x="1376" y="679"/>
                  </a:cubicBezTo>
                  <a:cubicBezTo>
                    <a:pt x="1352" y="679"/>
                    <a:pt x="1352" y="703"/>
                    <a:pt x="1352" y="719"/>
                  </a:cubicBezTo>
                  <a:cubicBezTo>
                    <a:pt x="1352" y="735"/>
                    <a:pt x="1352" y="743"/>
                    <a:pt x="1344" y="751"/>
                  </a:cubicBezTo>
                  <a:cubicBezTo>
                    <a:pt x="1344" y="766"/>
                    <a:pt x="1328" y="766"/>
                    <a:pt x="1321" y="766"/>
                  </a:cubicBezTo>
                  <a:cubicBezTo>
                    <a:pt x="1313" y="766"/>
                    <a:pt x="1305" y="766"/>
                    <a:pt x="1297" y="766"/>
                  </a:cubicBezTo>
                  <a:cubicBezTo>
                    <a:pt x="1289" y="766"/>
                    <a:pt x="1273" y="759"/>
                    <a:pt x="1265" y="766"/>
                  </a:cubicBezTo>
                  <a:cubicBezTo>
                    <a:pt x="1257" y="766"/>
                    <a:pt x="1257" y="766"/>
                    <a:pt x="1257" y="766"/>
                  </a:cubicBezTo>
                  <a:cubicBezTo>
                    <a:pt x="1257" y="766"/>
                    <a:pt x="1257" y="774"/>
                    <a:pt x="1257" y="782"/>
                  </a:cubicBezTo>
                  <a:cubicBezTo>
                    <a:pt x="1265" y="790"/>
                    <a:pt x="1265" y="806"/>
                    <a:pt x="1265" y="822"/>
                  </a:cubicBezTo>
                  <a:cubicBezTo>
                    <a:pt x="1265" y="838"/>
                    <a:pt x="1265" y="854"/>
                    <a:pt x="1257" y="854"/>
                  </a:cubicBezTo>
                  <a:cubicBezTo>
                    <a:pt x="1250" y="854"/>
                    <a:pt x="1242" y="854"/>
                    <a:pt x="1234" y="846"/>
                  </a:cubicBezTo>
                  <a:cubicBezTo>
                    <a:pt x="1234" y="838"/>
                    <a:pt x="1226" y="846"/>
                    <a:pt x="1218" y="854"/>
                  </a:cubicBezTo>
                  <a:cubicBezTo>
                    <a:pt x="1210" y="861"/>
                    <a:pt x="1202" y="885"/>
                    <a:pt x="1202" y="893"/>
                  </a:cubicBezTo>
                  <a:lnTo>
                    <a:pt x="1202" y="893"/>
                  </a:lnTo>
                  <a:cubicBezTo>
                    <a:pt x="1202" y="917"/>
                    <a:pt x="1202" y="932"/>
                    <a:pt x="1194" y="941"/>
                  </a:cubicBezTo>
                  <a:cubicBezTo>
                    <a:pt x="1194" y="948"/>
                    <a:pt x="1186" y="948"/>
                    <a:pt x="1186" y="948"/>
                  </a:cubicBezTo>
                  <a:cubicBezTo>
                    <a:pt x="1170" y="948"/>
                    <a:pt x="1147" y="925"/>
                    <a:pt x="1123" y="909"/>
                  </a:cubicBezTo>
                  <a:cubicBezTo>
                    <a:pt x="1123" y="901"/>
                    <a:pt x="1123" y="901"/>
                    <a:pt x="1123" y="901"/>
                  </a:cubicBezTo>
                  <a:cubicBezTo>
                    <a:pt x="1107" y="893"/>
                    <a:pt x="1099" y="893"/>
                    <a:pt x="1075" y="909"/>
                  </a:cubicBezTo>
                  <a:cubicBezTo>
                    <a:pt x="1068" y="917"/>
                    <a:pt x="1060" y="917"/>
                    <a:pt x="1052" y="925"/>
                  </a:cubicBezTo>
                  <a:cubicBezTo>
                    <a:pt x="1028" y="941"/>
                    <a:pt x="1028" y="956"/>
                    <a:pt x="1028" y="988"/>
                  </a:cubicBezTo>
                  <a:cubicBezTo>
                    <a:pt x="1028" y="1004"/>
                    <a:pt x="1028" y="1027"/>
                    <a:pt x="1020" y="1051"/>
                  </a:cubicBezTo>
                  <a:cubicBezTo>
                    <a:pt x="1012" y="1083"/>
                    <a:pt x="1004" y="1099"/>
                    <a:pt x="1004" y="1106"/>
                  </a:cubicBezTo>
                  <a:cubicBezTo>
                    <a:pt x="997" y="1114"/>
                    <a:pt x="997" y="1114"/>
                    <a:pt x="997" y="1138"/>
                  </a:cubicBezTo>
                  <a:cubicBezTo>
                    <a:pt x="989" y="1170"/>
                    <a:pt x="989" y="1178"/>
                    <a:pt x="965" y="1201"/>
                  </a:cubicBezTo>
                  <a:cubicBezTo>
                    <a:pt x="965" y="1201"/>
                    <a:pt x="957" y="1209"/>
                    <a:pt x="957" y="1217"/>
                  </a:cubicBezTo>
                  <a:cubicBezTo>
                    <a:pt x="941" y="1241"/>
                    <a:pt x="933" y="1249"/>
                    <a:pt x="925" y="1272"/>
                  </a:cubicBezTo>
                  <a:cubicBezTo>
                    <a:pt x="917" y="1288"/>
                    <a:pt x="910" y="1304"/>
                    <a:pt x="894" y="1328"/>
                  </a:cubicBezTo>
                  <a:cubicBezTo>
                    <a:pt x="886" y="1344"/>
                    <a:pt x="886" y="1352"/>
                    <a:pt x="886" y="1359"/>
                  </a:cubicBezTo>
                  <a:cubicBezTo>
                    <a:pt x="886" y="1359"/>
                    <a:pt x="894" y="1359"/>
                    <a:pt x="902" y="1359"/>
                  </a:cubicBezTo>
                  <a:cubicBezTo>
                    <a:pt x="910" y="1359"/>
                    <a:pt x="925" y="1359"/>
                    <a:pt x="933" y="1367"/>
                  </a:cubicBezTo>
                  <a:cubicBezTo>
                    <a:pt x="949" y="1375"/>
                    <a:pt x="957" y="1383"/>
                    <a:pt x="957" y="1391"/>
                  </a:cubicBezTo>
                  <a:cubicBezTo>
                    <a:pt x="957" y="1399"/>
                    <a:pt x="933" y="1399"/>
                    <a:pt x="925" y="1399"/>
                  </a:cubicBezTo>
                  <a:cubicBezTo>
                    <a:pt x="917" y="1399"/>
                    <a:pt x="910" y="1415"/>
                    <a:pt x="902" y="1431"/>
                  </a:cubicBezTo>
                  <a:cubicBezTo>
                    <a:pt x="894" y="1454"/>
                    <a:pt x="886" y="1470"/>
                    <a:pt x="862" y="1478"/>
                  </a:cubicBezTo>
                  <a:cubicBezTo>
                    <a:pt x="854" y="1485"/>
                    <a:pt x="846" y="1485"/>
                    <a:pt x="838" y="1485"/>
                  </a:cubicBezTo>
                  <a:lnTo>
                    <a:pt x="831" y="1485"/>
                  </a:lnTo>
                  <a:cubicBezTo>
                    <a:pt x="822" y="1485"/>
                    <a:pt x="822" y="1485"/>
                    <a:pt x="822" y="1485"/>
                  </a:cubicBezTo>
                  <a:lnTo>
                    <a:pt x="822" y="1485"/>
                  </a:lnTo>
                  <a:cubicBezTo>
                    <a:pt x="831" y="1517"/>
                    <a:pt x="783" y="1524"/>
                    <a:pt x="712" y="1540"/>
                  </a:cubicBezTo>
                  <a:cubicBezTo>
                    <a:pt x="704" y="1540"/>
                    <a:pt x="704" y="1540"/>
                    <a:pt x="704" y="1540"/>
                  </a:cubicBezTo>
                  <a:cubicBezTo>
                    <a:pt x="680" y="1548"/>
                    <a:pt x="672" y="1548"/>
                    <a:pt x="672" y="1548"/>
                  </a:cubicBezTo>
                  <a:cubicBezTo>
                    <a:pt x="672" y="1556"/>
                    <a:pt x="672" y="1556"/>
                    <a:pt x="680" y="1556"/>
                  </a:cubicBezTo>
                  <a:cubicBezTo>
                    <a:pt x="680" y="1564"/>
                    <a:pt x="688" y="1572"/>
                    <a:pt x="680" y="1580"/>
                  </a:cubicBezTo>
                  <a:cubicBezTo>
                    <a:pt x="664" y="1588"/>
                    <a:pt x="625" y="1619"/>
                    <a:pt x="569" y="1619"/>
                  </a:cubicBezTo>
                  <a:cubicBezTo>
                    <a:pt x="562" y="1619"/>
                    <a:pt x="546" y="1611"/>
                    <a:pt x="538" y="1611"/>
                  </a:cubicBezTo>
                  <a:cubicBezTo>
                    <a:pt x="522" y="1611"/>
                    <a:pt x="514" y="1604"/>
                    <a:pt x="506" y="1604"/>
                  </a:cubicBezTo>
                  <a:cubicBezTo>
                    <a:pt x="498" y="1604"/>
                    <a:pt x="498" y="1611"/>
                    <a:pt x="498" y="1619"/>
                  </a:cubicBezTo>
                  <a:cubicBezTo>
                    <a:pt x="498" y="1627"/>
                    <a:pt x="498" y="1643"/>
                    <a:pt x="483" y="1667"/>
                  </a:cubicBezTo>
                  <a:cubicBezTo>
                    <a:pt x="475" y="1675"/>
                    <a:pt x="467" y="1682"/>
                    <a:pt x="459" y="1682"/>
                  </a:cubicBezTo>
                  <a:close/>
                  <a:moveTo>
                    <a:pt x="174" y="846"/>
                  </a:moveTo>
                  <a:lnTo>
                    <a:pt x="174" y="846"/>
                  </a:lnTo>
                  <a:cubicBezTo>
                    <a:pt x="167" y="846"/>
                    <a:pt x="167" y="846"/>
                    <a:pt x="167" y="846"/>
                  </a:cubicBezTo>
                  <a:cubicBezTo>
                    <a:pt x="151" y="854"/>
                    <a:pt x="135" y="893"/>
                    <a:pt x="135" y="917"/>
                  </a:cubicBezTo>
                  <a:cubicBezTo>
                    <a:pt x="135" y="932"/>
                    <a:pt x="135" y="948"/>
                    <a:pt x="127" y="956"/>
                  </a:cubicBezTo>
                  <a:cubicBezTo>
                    <a:pt x="127" y="972"/>
                    <a:pt x="119" y="988"/>
                    <a:pt x="127" y="1004"/>
                  </a:cubicBezTo>
                  <a:cubicBezTo>
                    <a:pt x="135" y="1012"/>
                    <a:pt x="143" y="1043"/>
                    <a:pt x="135" y="1067"/>
                  </a:cubicBezTo>
                  <a:cubicBezTo>
                    <a:pt x="135" y="1075"/>
                    <a:pt x="127" y="1075"/>
                    <a:pt x="127" y="1075"/>
                  </a:cubicBezTo>
                  <a:cubicBezTo>
                    <a:pt x="119" y="1083"/>
                    <a:pt x="111" y="1083"/>
                    <a:pt x="111" y="1083"/>
                  </a:cubicBezTo>
                  <a:cubicBezTo>
                    <a:pt x="95" y="1083"/>
                    <a:pt x="95" y="1083"/>
                    <a:pt x="95" y="1106"/>
                  </a:cubicBezTo>
                  <a:cubicBezTo>
                    <a:pt x="95" y="1114"/>
                    <a:pt x="95" y="1114"/>
                    <a:pt x="95" y="1114"/>
                  </a:cubicBezTo>
                  <a:cubicBezTo>
                    <a:pt x="95" y="1146"/>
                    <a:pt x="95" y="1154"/>
                    <a:pt x="64" y="1162"/>
                  </a:cubicBezTo>
                  <a:cubicBezTo>
                    <a:pt x="32" y="1162"/>
                    <a:pt x="8" y="1178"/>
                    <a:pt x="8" y="1178"/>
                  </a:cubicBezTo>
                  <a:cubicBezTo>
                    <a:pt x="8" y="1193"/>
                    <a:pt x="16" y="1280"/>
                    <a:pt x="48" y="1304"/>
                  </a:cubicBezTo>
                  <a:cubicBezTo>
                    <a:pt x="72" y="1320"/>
                    <a:pt x="87" y="1352"/>
                    <a:pt x="103" y="1383"/>
                  </a:cubicBezTo>
                  <a:cubicBezTo>
                    <a:pt x="111" y="1391"/>
                    <a:pt x="111" y="1391"/>
                    <a:pt x="111" y="1391"/>
                  </a:cubicBezTo>
                  <a:cubicBezTo>
                    <a:pt x="111" y="1399"/>
                    <a:pt x="119" y="1407"/>
                    <a:pt x="119" y="1415"/>
                  </a:cubicBezTo>
                  <a:cubicBezTo>
                    <a:pt x="135" y="1446"/>
                    <a:pt x="143" y="1478"/>
                    <a:pt x="190" y="1501"/>
                  </a:cubicBezTo>
                  <a:cubicBezTo>
                    <a:pt x="214" y="1517"/>
                    <a:pt x="238" y="1517"/>
                    <a:pt x="253" y="1517"/>
                  </a:cubicBezTo>
                  <a:cubicBezTo>
                    <a:pt x="269" y="1524"/>
                    <a:pt x="285" y="1524"/>
                    <a:pt x="301" y="1548"/>
                  </a:cubicBezTo>
                  <a:cubicBezTo>
                    <a:pt x="309" y="1556"/>
                    <a:pt x="301" y="1572"/>
                    <a:pt x="301" y="1580"/>
                  </a:cubicBezTo>
                  <a:cubicBezTo>
                    <a:pt x="301" y="1588"/>
                    <a:pt x="301" y="1588"/>
                    <a:pt x="301" y="1595"/>
                  </a:cubicBezTo>
                  <a:cubicBezTo>
                    <a:pt x="309" y="1604"/>
                    <a:pt x="325" y="1604"/>
                    <a:pt x="356" y="1611"/>
                  </a:cubicBezTo>
                  <a:cubicBezTo>
                    <a:pt x="404" y="1627"/>
                    <a:pt x="427" y="1643"/>
                    <a:pt x="443" y="1659"/>
                  </a:cubicBezTo>
                  <a:cubicBezTo>
                    <a:pt x="451" y="1667"/>
                    <a:pt x="459" y="1675"/>
                    <a:pt x="459" y="1675"/>
                  </a:cubicBezTo>
                  <a:cubicBezTo>
                    <a:pt x="467" y="1675"/>
                    <a:pt x="467" y="1667"/>
                    <a:pt x="475" y="1659"/>
                  </a:cubicBezTo>
                  <a:cubicBezTo>
                    <a:pt x="491" y="1643"/>
                    <a:pt x="491" y="1627"/>
                    <a:pt x="491" y="1619"/>
                  </a:cubicBezTo>
                  <a:cubicBezTo>
                    <a:pt x="491" y="1604"/>
                    <a:pt x="498" y="1595"/>
                    <a:pt x="506" y="1595"/>
                  </a:cubicBezTo>
                  <a:cubicBezTo>
                    <a:pt x="514" y="1595"/>
                    <a:pt x="522" y="1604"/>
                    <a:pt x="538" y="1604"/>
                  </a:cubicBezTo>
                  <a:cubicBezTo>
                    <a:pt x="546" y="1604"/>
                    <a:pt x="562" y="1611"/>
                    <a:pt x="569" y="1611"/>
                  </a:cubicBezTo>
                  <a:cubicBezTo>
                    <a:pt x="617" y="1611"/>
                    <a:pt x="664" y="1588"/>
                    <a:pt x="672" y="1572"/>
                  </a:cubicBezTo>
                  <a:cubicBezTo>
                    <a:pt x="680" y="1572"/>
                    <a:pt x="680" y="1572"/>
                    <a:pt x="672" y="1564"/>
                  </a:cubicBezTo>
                  <a:cubicBezTo>
                    <a:pt x="664" y="1556"/>
                    <a:pt x="664" y="1556"/>
                    <a:pt x="664" y="1548"/>
                  </a:cubicBezTo>
                  <a:cubicBezTo>
                    <a:pt x="672" y="1540"/>
                    <a:pt x="680" y="1540"/>
                    <a:pt x="704" y="1532"/>
                  </a:cubicBezTo>
                  <a:cubicBezTo>
                    <a:pt x="712" y="1532"/>
                    <a:pt x="712" y="1532"/>
                    <a:pt x="712" y="1532"/>
                  </a:cubicBezTo>
                  <a:cubicBezTo>
                    <a:pt x="767" y="1517"/>
                    <a:pt x="822" y="1509"/>
                    <a:pt x="815" y="1493"/>
                  </a:cubicBezTo>
                  <a:cubicBezTo>
                    <a:pt x="815" y="1485"/>
                    <a:pt x="815" y="1485"/>
                    <a:pt x="815" y="1478"/>
                  </a:cubicBezTo>
                  <a:cubicBezTo>
                    <a:pt x="822" y="1478"/>
                    <a:pt x="822" y="1478"/>
                    <a:pt x="831" y="1478"/>
                  </a:cubicBezTo>
                  <a:lnTo>
                    <a:pt x="838" y="1478"/>
                  </a:lnTo>
                  <a:cubicBezTo>
                    <a:pt x="846" y="1478"/>
                    <a:pt x="854" y="1478"/>
                    <a:pt x="862" y="1478"/>
                  </a:cubicBezTo>
                  <a:cubicBezTo>
                    <a:pt x="878" y="1470"/>
                    <a:pt x="886" y="1446"/>
                    <a:pt x="894" y="1431"/>
                  </a:cubicBezTo>
                  <a:cubicBezTo>
                    <a:pt x="902" y="1415"/>
                    <a:pt x="910" y="1399"/>
                    <a:pt x="925" y="1399"/>
                  </a:cubicBezTo>
                  <a:cubicBezTo>
                    <a:pt x="933" y="1399"/>
                    <a:pt x="949" y="1391"/>
                    <a:pt x="949" y="1383"/>
                  </a:cubicBezTo>
                  <a:cubicBezTo>
                    <a:pt x="949" y="1383"/>
                    <a:pt x="949" y="1375"/>
                    <a:pt x="933" y="1375"/>
                  </a:cubicBezTo>
                  <a:cubicBezTo>
                    <a:pt x="917" y="1367"/>
                    <a:pt x="910" y="1367"/>
                    <a:pt x="902" y="1367"/>
                  </a:cubicBezTo>
                  <a:cubicBezTo>
                    <a:pt x="886" y="1367"/>
                    <a:pt x="878" y="1367"/>
                    <a:pt x="878" y="1359"/>
                  </a:cubicBezTo>
                  <a:cubicBezTo>
                    <a:pt x="878" y="1352"/>
                    <a:pt x="878" y="1344"/>
                    <a:pt x="894" y="1328"/>
                  </a:cubicBezTo>
                  <a:cubicBezTo>
                    <a:pt x="910" y="1304"/>
                    <a:pt x="910" y="1280"/>
                    <a:pt x="917" y="1265"/>
                  </a:cubicBezTo>
                  <a:cubicBezTo>
                    <a:pt x="925" y="1249"/>
                    <a:pt x="933" y="1233"/>
                    <a:pt x="949" y="1209"/>
                  </a:cubicBezTo>
                  <a:cubicBezTo>
                    <a:pt x="957" y="1209"/>
                    <a:pt x="957" y="1201"/>
                    <a:pt x="965" y="1193"/>
                  </a:cubicBezTo>
                  <a:cubicBezTo>
                    <a:pt x="981" y="1170"/>
                    <a:pt x="981" y="1170"/>
                    <a:pt x="989" y="1138"/>
                  </a:cubicBezTo>
                  <a:cubicBezTo>
                    <a:pt x="989" y="1114"/>
                    <a:pt x="989" y="1106"/>
                    <a:pt x="997" y="1099"/>
                  </a:cubicBezTo>
                  <a:cubicBezTo>
                    <a:pt x="1004" y="1091"/>
                    <a:pt x="1004" y="1083"/>
                    <a:pt x="1012" y="1051"/>
                  </a:cubicBezTo>
                  <a:cubicBezTo>
                    <a:pt x="1020" y="1027"/>
                    <a:pt x="1020" y="1004"/>
                    <a:pt x="1020" y="988"/>
                  </a:cubicBezTo>
                  <a:cubicBezTo>
                    <a:pt x="1020" y="956"/>
                    <a:pt x="1020" y="932"/>
                    <a:pt x="1044" y="917"/>
                  </a:cubicBezTo>
                  <a:cubicBezTo>
                    <a:pt x="1060" y="917"/>
                    <a:pt x="1068" y="909"/>
                    <a:pt x="1075" y="901"/>
                  </a:cubicBezTo>
                  <a:cubicBezTo>
                    <a:pt x="1084" y="893"/>
                    <a:pt x="1091" y="885"/>
                    <a:pt x="1107" y="885"/>
                  </a:cubicBezTo>
                  <a:cubicBezTo>
                    <a:pt x="1115" y="885"/>
                    <a:pt x="1115" y="893"/>
                    <a:pt x="1123" y="901"/>
                  </a:cubicBezTo>
                  <a:cubicBezTo>
                    <a:pt x="1131" y="901"/>
                    <a:pt x="1131" y="901"/>
                    <a:pt x="1131" y="901"/>
                  </a:cubicBezTo>
                  <a:cubicBezTo>
                    <a:pt x="1147" y="917"/>
                    <a:pt x="1170" y="941"/>
                    <a:pt x="1186" y="941"/>
                  </a:cubicBezTo>
                  <a:lnTo>
                    <a:pt x="1186" y="941"/>
                  </a:lnTo>
                  <a:cubicBezTo>
                    <a:pt x="1202" y="925"/>
                    <a:pt x="1194" y="917"/>
                    <a:pt x="1194" y="901"/>
                  </a:cubicBezTo>
                  <a:cubicBezTo>
                    <a:pt x="1194" y="893"/>
                    <a:pt x="1194" y="893"/>
                    <a:pt x="1194" y="893"/>
                  </a:cubicBezTo>
                  <a:cubicBezTo>
                    <a:pt x="1194" y="885"/>
                    <a:pt x="1202" y="861"/>
                    <a:pt x="1210" y="846"/>
                  </a:cubicBezTo>
                  <a:cubicBezTo>
                    <a:pt x="1226" y="838"/>
                    <a:pt x="1234" y="830"/>
                    <a:pt x="1242" y="838"/>
                  </a:cubicBezTo>
                  <a:cubicBezTo>
                    <a:pt x="1250" y="846"/>
                    <a:pt x="1250" y="846"/>
                    <a:pt x="1257" y="846"/>
                  </a:cubicBezTo>
                  <a:cubicBezTo>
                    <a:pt x="1257" y="846"/>
                    <a:pt x="1257" y="846"/>
                    <a:pt x="1257" y="822"/>
                  </a:cubicBezTo>
                  <a:cubicBezTo>
                    <a:pt x="1257" y="806"/>
                    <a:pt x="1257" y="798"/>
                    <a:pt x="1250" y="790"/>
                  </a:cubicBezTo>
                  <a:cubicBezTo>
                    <a:pt x="1250" y="774"/>
                    <a:pt x="1250" y="766"/>
                    <a:pt x="1250" y="759"/>
                  </a:cubicBezTo>
                  <a:cubicBezTo>
                    <a:pt x="1250" y="759"/>
                    <a:pt x="1257" y="759"/>
                    <a:pt x="1265" y="759"/>
                  </a:cubicBezTo>
                  <a:cubicBezTo>
                    <a:pt x="1273" y="759"/>
                    <a:pt x="1289" y="759"/>
                    <a:pt x="1297" y="759"/>
                  </a:cubicBezTo>
                  <a:cubicBezTo>
                    <a:pt x="1305" y="759"/>
                    <a:pt x="1313" y="759"/>
                    <a:pt x="1321" y="759"/>
                  </a:cubicBezTo>
                  <a:cubicBezTo>
                    <a:pt x="1328" y="759"/>
                    <a:pt x="1337" y="759"/>
                    <a:pt x="1337" y="751"/>
                  </a:cubicBezTo>
                  <a:cubicBezTo>
                    <a:pt x="1344" y="743"/>
                    <a:pt x="1344" y="727"/>
                    <a:pt x="1344" y="719"/>
                  </a:cubicBezTo>
                  <a:cubicBezTo>
                    <a:pt x="1344" y="703"/>
                    <a:pt x="1344" y="679"/>
                    <a:pt x="1376" y="672"/>
                  </a:cubicBezTo>
                  <a:cubicBezTo>
                    <a:pt x="1384" y="672"/>
                    <a:pt x="1392" y="672"/>
                    <a:pt x="1392" y="672"/>
                  </a:cubicBezTo>
                  <a:cubicBezTo>
                    <a:pt x="1408" y="664"/>
                    <a:pt x="1415" y="664"/>
                    <a:pt x="1423" y="624"/>
                  </a:cubicBezTo>
                  <a:cubicBezTo>
                    <a:pt x="1439" y="561"/>
                    <a:pt x="1439" y="514"/>
                    <a:pt x="1439" y="482"/>
                  </a:cubicBezTo>
                  <a:cubicBezTo>
                    <a:pt x="1439" y="458"/>
                    <a:pt x="1439" y="419"/>
                    <a:pt x="1455" y="411"/>
                  </a:cubicBezTo>
                  <a:cubicBezTo>
                    <a:pt x="1463" y="403"/>
                    <a:pt x="1471" y="403"/>
                    <a:pt x="1479" y="403"/>
                  </a:cubicBezTo>
                  <a:cubicBezTo>
                    <a:pt x="1487" y="411"/>
                    <a:pt x="1502" y="419"/>
                    <a:pt x="1518" y="426"/>
                  </a:cubicBezTo>
                  <a:cubicBezTo>
                    <a:pt x="1550" y="450"/>
                    <a:pt x="1590" y="490"/>
                    <a:pt x="1613" y="490"/>
                  </a:cubicBezTo>
                  <a:lnTo>
                    <a:pt x="1621" y="490"/>
                  </a:lnTo>
                  <a:cubicBezTo>
                    <a:pt x="1637" y="490"/>
                    <a:pt x="1661" y="466"/>
                    <a:pt x="1676" y="426"/>
                  </a:cubicBezTo>
                  <a:lnTo>
                    <a:pt x="1676" y="426"/>
                  </a:lnTo>
                  <a:cubicBezTo>
                    <a:pt x="1676" y="419"/>
                    <a:pt x="1676" y="419"/>
                    <a:pt x="1676" y="419"/>
                  </a:cubicBezTo>
                  <a:cubicBezTo>
                    <a:pt x="1676" y="419"/>
                    <a:pt x="1645" y="363"/>
                    <a:pt x="1637" y="348"/>
                  </a:cubicBezTo>
                  <a:cubicBezTo>
                    <a:pt x="1629" y="324"/>
                    <a:pt x="1613" y="308"/>
                    <a:pt x="1581" y="308"/>
                  </a:cubicBezTo>
                  <a:cubicBezTo>
                    <a:pt x="1558" y="308"/>
                    <a:pt x="1534" y="308"/>
                    <a:pt x="1510" y="300"/>
                  </a:cubicBezTo>
                  <a:cubicBezTo>
                    <a:pt x="1510" y="300"/>
                    <a:pt x="1510" y="292"/>
                    <a:pt x="1502" y="292"/>
                  </a:cubicBezTo>
                  <a:cubicBezTo>
                    <a:pt x="1487" y="292"/>
                    <a:pt x="1471" y="308"/>
                    <a:pt x="1463" y="316"/>
                  </a:cubicBezTo>
                  <a:cubicBezTo>
                    <a:pt x="1455" y="324"/>
                    <a:pt x="1439" y="332"/>
                    <a:pt x="1423" y="332"/>
                  </a:cubicBezTo>
                  <a:cubicBezTo>
                    <a:pt x="1415" y="340"/>
                    <a:pt x="1415" y="340"/>
                    <a:pt x="1408" y="340"/>
                  </a:cubicBezTo>
                  <a:cubicBezTo>
                    <a:pt x="1400" y="348"/>
                    <a:pt x="1392" y="355"/>
                    <a:pt x="1384" y="363"/>
                  </a:cubicBezTo>
                  <a:cubicBezTo>
                    <a:pt x="1376" y="379"/>
                    <a:pt x="1368" y="395"/>
                    <a:pt x="1337" y="387"/>
                  </a:cubicBezTo>
                  <a:cubicBezTo>
                    <a:pt x="1305" y="387"/>
                    <a:pt x="1297" y="371"/>
                    <a:pt x="1289" y="363"/>
                  </a:cubicBezTo>
                  <a:cubicBezTo>
                    <a:pt x="1289" y="355"/>
                    <a:pt x="1289" y="355"/>
                    <a:pt x="1289" y="355"/>
                  </a:cubicBezTo>
                  <a:cubicBezTo>
                    <a:pt x="1281" y="355"/>
                    <a:pt x="1265" y="395"/>
                    <a:pt x="1257" y="419"/>
                  </a:cubicBezTo>
                  <a:cubicBezTo>
                    <a:pt x="1250" y="426"/>
                    <a:pt x="1250" y="435"/>
                    <a:pt x="1250" y="435"/>
                  </a:cubicBezTo>
                  <a:lnTo>
                    <a:pt x="1250" y="435"/>
                  </a:lnTo>
                  <a:cubicBezTo>
                    <a:pt x="1242" y="450"/>
                    <a:pt x="1242" y="458"/>
                    <a:pt x="1234" y="458"/>
                  </a:cubicBezTo>
                  <a:cubicBezTo>
                    <a:pt x="1226" y="458"/>
                    <a:pt x="1226" y="450"/>
                    <a:pt x="1226" y="450"/>
                  </a:cubicBezTo>
                  <a:cubicBezTo>
                    <a:pt x="1226" y="442"/>
                    <a:pt x="1226" y="442"/>
                    <a:pt x="1218" y="442"/>
                  </a:cubicBezTo>
                  <a:cubicBezTo>
                    <a:pt x="1202" y="442"/>
                    <a:pt x="1186" y="450"/>
                    <a:pt x="1186" y="450"/>
                  </a:cubicBezTo>
                  <a:cubicBezTo>
                    <a:pt x="1060" y="593"/>
                    <a:pt x="1060" y="593"/>
                    <a:pt x="1060" y="593"/>
                  </a:cubicBezTo>
                  <a:cubicBezTo>
                    <a:pt x="1020" y="355"/>
                    <a:pt x="1020" y="355"/>
                    <a:pt x="1020" y="355"/>
                  </a:cubicBezTo>
                  <a:cubicBezTo>
                    <a:pt x="649" y="426"/>
                    <a:pt x="649" y="426"/>
                    <a:pt x="649" y="426"/>
                  </a:cubicBezTo>
                  <a:cubicBezTo>
                    <a:pt x="569" y="8"/>
                    <a:pt x="569" y="8"/>
                    <a:pt x="569" y="8"/>
                  </a:cubicBezTo>
                  <a:cubicBezTo>
                    <a:pt x="569" y="8"/>
                    <a:pt x="569" y="8"/>
                    <a:pt x="562" y="8"/>
                  </a:cubicBezTo>
                  <a:cubicBezTo>
                    <a:pt x="554" y="8"/>
                    <a:pt x="546" y="8"/>
                    <a:pt x="546" y="15"/>
                  </a:cubicBezTo>
                  <a:lnTo>
                    <a:pt x="546" y="15"/>
                  </a:lnTo>
                  <a:cubicBezTo>
                    <a:pt x="546" y="24"/>
                    <a:pt x="554" y="31"/>
                    <a:pt x="554" y="47"/>
                  </a:cubicBezTo>
                  <a:cubicBezTo>
                    <a:pt x="554" y="63"/>
                    <a:pt x="562" y="71"/>
                    <a:pt x="562" y="87"/>
                  </a:cubicBezTo>
                  <a:cubicBezTo>
                    <a:pt x="562" y="95"/>
                    <a:pt x="569" y="110"/>
                    <a:pt x="569" y="118"/>
                  </a:cubicBezTo>
                  <a:cubicBezTo>
                    <a:pt x="578" y="142"/>
                    <a:pt x="585" y="158"/>
                    <a:pt x="569" y="166"/>
                  </a:cubicBezTo>
                  <a:lnTo>
                    <a:pt x="562" y="166"/>
                  </a:lnTo>
                  <a:cubicBezTo>
                    <a:pt x="554" y="174"/>
                    <a:pt x="554" y="174"/>
                    <a:pt x="554" y="197"/>
                  </a:cubicBezTo>
                  <a:cubicBezTo>
                    <a:pt x="554" y="205"/>
                    <a:pt x="554" y="221"/>
                    <a:pt x="562" y="237"/>
                  </a:cubicBezTo>
                  <a:cubicBezTo>
                    <a:pt x="562" y="284"/>
                    <a:pt x="569" y="316"/>
                    <a:pt x="562" y="332"/>
                  </a:cubicBezTo>
                  <a:cubicBezTo>
                    <a:pt x="554" y="332"/>
                    <a:pt x="546" y="332"/>
                    <a:pt x="538" y="340"/>
                  </a:cubicBezTo>
                  <a:cubicBezTo>
                    <a:pt x="530" y="340"/>
                    <a:pt x="514" y="340"/>
                    <a:pt x="522" y="379"/>
                  </a:cubicBezTo>
                  <a:cubicBezTo>
                    <a:pt x="530" y="442"/>
                    <a:pt x="530" y="498"/>
                    <a:pt x="514" y="529"/>
                  </a:cubicBezTo>
                  <a:cubicBezTo>
                    <a:pt x="506" y="537"/>
                    <a:pt x="498" y="545"/>
                    <a:pt x="491" y="561"/>
                  </a:cubicBezTo>
                  <a:cubicBezTo>
                    <a:pt x="467" y="593"/>
                    <a:pt x="451" y="624"/>
                    <a:pt x="427" y="632"/>
                  </a:cubicBezTo>
                  <a:cubicBezTo>
                    <a:pt x="419" y="632"/>
                    <a:pt x="411" y="632"/>
                    <a:pt x="404" y="640"/>
                  </a:cubicBezTo>
                  <a:cubicBezTo>
                    <a:pt x="404" y="640"/>
                    <a:pt x="396" y="640"/>
                    <a:pt x="388" y="640"/>
                  </a:cubicBezTo>
                  <a:cubicBezTo>
                    <a:pt x="380" y="640"/>
                    <a:pt x="372" y="640"/>
                    <a:pt x="364" y="632"/>
                  </a:cubicBezTo>
                  <a:cubicBezTo>
                    <a:pt x="364" y="632"/>
                    <a:pt x="356" y="632"/>
                    <a:pt x="356" y="624"/>
                  </a:cubicBezTo>
                  <a:cubicBezTo>
                    <a:pt x="340" y="616"/>
                    <a:pt x="332" y="608"/>
                    <a:pt x="325" y="608"/>
                  </a:cubicBezTo>
                  <a:cubicBezTo>
                    <a:pt x="325" y="608"/>
                    <a:pt x="317" y="608"/>
                    <a:pt x="317" y="624"/>
                  </a:cubicBezTo>
                  <a:cubicBezTo>
                    <a:pt x="317" y="632"/>
                    <a:pt x="309" y="640"/>
                    <a:pt x="309" y="648"/>
                  </a:cubicBezTo>
                  <a:cubicBezTo>
                    <a:pt x="309" y="672"/>
                    <a:pt x="309" y="688"/>
                    <a:pt x="285" y="695"/>
                  </a:cubicBezTo>
                  <a:cubicBezTo>
                    <a:pt x="285" y="703"/>
                    <a:pt x="277" y="703"/>
                    <a:pt x="269" y="703"/>
                  </a:cubicBezTo>
                  <a:cubicBezTo>
                    <a:pt x="245" y="719"/>
                    <a:pt x="222" y="727"/>
                    <a:pt x="230" y="743"/>
                  </a:cubicBezTo>
                  <a:cubicBezTo>
                    <a:pt x="238" y="774"/>
                    <a:pt x="245" y="861"/>
                    <a:pt x="238" y="877"/>
                  </a:cubicBezTo>
                  <a:cubicBezTo>
                    <a:pt x="238" y="885"/>
                    <a:pt x="230" y="885"/>
                    <a:pt x="230" y="885"/>
                  </a:cubicBezTo>
                  <a:cubicBezTo>
                    <a:pt x="230" y="885"/>
                    <a:pt x="230" y="885"/>
                    <a:pt x="230" y="877"/>
                  </a:cubicBezTo>
                  <a:cubicBezTo>
                    <a:pt x="222" y="877"/>
                    <a:pt x="214" y="869"/>
                    <a:pt x="206" y="861"/>
                  </a:cubicBezTo>
                  <a:cubicBezTo>
                    <a:pt x="190" y="854"/>
                    <a:pt x="182" y="846"/>
                    <a:pt x="174" y="846"/>
                  </a:cubicBezTo>
                  <a:close/>
                </a:path>
              </a:pathLst>
            </a:custGeom>
            <a:grpFill/>
            <a:ln>
              <a:solidFill>
                <a:schemeClr val="bg1"/>
              </a:solidFill>
            </a:ln>
            <a:effectLst/>
          </p:spPr>
          <p:txBody>
            <a:bodyPr wrap="none" anchor="ctr"/>
            <a:lstStyle/>
            <a:p>
              <a:endParaRPr lang="en-US" sz="900"/>
            </a:p>
          </p:txBody>
        </p:sp>
        <p:sp>
          <p:nvSpPr>
            <p:cNvPr id="109" name="Freeform 779"/>
            <p:cNvSpPr>
              <a:spLocks noChangeArrowheads="1"/>
            </p:cNvSpPr>
            <p:nvPr/>
          </p:nvSpPr>
          <p:spPr bwMode="auto">
            <a:xfrm>
              <a:off x="14832203" y="5711450"/>
              <a:ext cx="1514506" cy="876698"/>
            </a:xfrm>
            <a:custGeom>
              <a:avLst/>
              <a:gdLst>
                <a:gd name="T0" fmla="*/ 2846 w 2879"/>
                <a:gd name="T1" fmla="*/ 1122 h 1668"/>
                <a:gd name="T2" fmla="*/ 2744 w 2879"/>
                <a:gd name="T3" fmla="*/ 1012 h 1668"/>
                <a:gd name="T4" fmla="*/ 2664 w 2879"/>
                <a:gd name="T5" fmla="*/ 1043 h 1668"/>
                <a:gd name="T6" fmla="*/ 2562 w 2879"/>
                <a:gd name="T7" fmla="*/ 1012 h 1668"/>
                <a:gd name="T8" fmla="*/ 2522 w 2879"/>
                <a:gd name="T9" fmla="*/ 949 h 1668"/>
                <a:gd name="T10" fmla="*/ 2641 w 2879"/>
                <a:gd name="T11" fmla="*/ 1012 h 1668"/>
                <a:gd name="T12" fmla="*/ 2657 w 2879"/>
                <a:gd name="T13" fmla="*/ 933 h 1668"/>
                <a:gd name="T14" fmla="*/ 2593 w 2879"/>
                <a:gd name="T15" fmla="*/ 901 h 1668"/>
                <a:gd name="T16" fmla="*/ 2562 w 2879"/>
                <a:gd name="T17" fmla="*/ 877 h 1668"/>
                <a:gd name="T18" fmla="*/ 2585 w 2879"/>
                <a:gd name="T19" fmla="*/ 814 h 1668"/>
                <a:gd name="T20" fmla="*/ 2641 w 2879"/>
                <a:gd name="T21" fmla="*/ 790 h 1668"/>
                <a:gd name="T22" fmla="*/ 2538 w 2879"/>
                <a:gd name="T23" fmla="*/ 727 h 1668"/>
                <a:gd name="T24" fmla="*/ 2514 w 2879"/>
                <a:gd name="T25" fmla="*/ 680 h 1668"/>
                <a:gd name="T26" fmla="*/ 2585 w 2879"/>
                <a:gd name="T27" fmla="*/ 680 h 1668"/>
                <a:gd name="T28" fmla="*/ 2609 w 2879"/>
                <a:gd name="T29" fmla="*/ 593 h 1668"/>
                <a:gd name="T30" fmla="*/ 2498 w 2879"/>
                <a:gd name="T31" fmla="*/ 506 h 1668"/>
                <a:gd name="T32" fmla="*/ 2411 w 2879"/>
                <a:gd name="T33" fmla="*/ 490 h 1668"/>
                <a:gd name="T34" fmla="*/ 2301 w 2879"/>
                <a:gd name="T35" fmla="*/ 427 h 1668"/>
                <a:gd name="T36" fmla="*/ 2158 w 2879"/>
                <a:gd name="T37" fmla="*/ 427 h 1668"/>
                <a:gd name="T38" fmla="*/ 2206 w 2879"/>
                <a:gd name="T39" fmla="*/ 206 h 1668"/>
                <a:gd name="T40" fmla="*/ 2024 w 2879"/>
                <a:gd name="T41" fmla="*/ 119 h 1668"/>
                <a:gd name="T42" fmla="*/ 1921 w 2879"/>
                <a:gd name="T43" fmla="*/ 24 h 1668"/>
                <a:gd name="T44" fmla="*/ 1716 w 2879"/>
                <a:gd name="T45" fmla="*/ 16 h 1668"/>
                <a:gd name="T46" fmla="*/ 1668 w 2879"/>
                <a:gd name="T47" fmla="*/ 229 h 1668"/>
                <a:gd name="T48" fmla="*/ 1581 w 2879"/>
                <a:gd name="T49" fmla="*/ 356 h 1668"/>
                <a:gd name="T50" fmla="*/ 1502 w 2879"/>
                <a:gd name="T51" fmla="*/ 427 h 1668"/>
                <a:gd name="T52" fmla="*/ 1439 w 2879"/>
                <a:gd name="T53" fmla="*/ 498 h 1668"/>
                <a:gd name="T54" fmla="*/ 1360 w 2879"/>
                <a:gd name="T55" fmla="*/ 506 h 1668"/>
                <a:gd name="T56" fmla="*/ 1257 w 2879"/>
                <a:gd name="T57" fmla="*/ 656 h 1668"/>
                <a:gd name="T58" fmla="*/ 1186 w 2879"/>
                <a:gd name="T59" fmla="*/ 822 h 1668"/>
                <a:gd name="T60" fmla="*/ 1170 w 2879"/>
                <a:gd name="T61" fmla="*/ 972 h 1668"/>
                <a:gd name="T62" fmla="*/ 1099 w 2879"/>
                <a:gd name="T63" fmla="*/ 1083 h 1668"/>
                <a:gd name="T64" fmla="*/ 941 w 2879"/>
                <a:gd name="T65" fmla="*/ 1137 h 1668"/>
                <a:gd name="T66" fmla="*/ 775 w 2879"/>
                <a:gd name="T67" fmla="*/ 1216 h 1668"/>
                <a:gd name="T68" fmla="*/ 593 w 2879"/>
                <a:gd name="T69" fmla="*/ 1224 h 1668"/>
                <a:gd name="T70" fmla="*/ 530 w 2879"/>
                <a:gd name="T71" fmla="*/ 1145 h 1668"/>
                <a:gd name="T72" fmla="*/ 364 w 2879"/>
                <a:gd name="T73" fmla="*/ 1319 h 1668"/>
                <a:gd name="T74" fmla="*/ 269 w 2879"/>
                <a:gd name="T75" fmla="*/ 1430 h 1668"/>
                <a:gd name="T76" fmla="*/ 229 w 2879"/>
                <a:gd name="T77" fmla="*/ 1493 h 1668"/>
                <a:gd name="T78" fmla="*/ 142 w 2879"/>
                <a:gd name="T79" fmla="*/ 1588 h 1668"/>
                <a:gd name="T80" fmla="*/ 0 w 2879"/>
                <a:gd name="T81" fmla="*/ 1667 h 1668"/>
                <a:gd name="T82" fmla="*/ 728 w 2879"/>
                <a:gd name="T83" fmla="*/ 1564 h 1668"/>
                <a:gd name="T84" fmla="*/ 2878 w 2879"/>
                <a:gd name="T85" fmla="*/ 1169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79" h="1668">
                  <a:moveTo>
                    <a:pt x="2846" y="1122"/>
                  </a:moveTo>
                  <a:lnTo>
                    <a:pt x="2846" y="1122"/>
                  </a:lnTo>
                  <a:cubicBezTo>
                    <a:pt x="2822" y="1067"/>
                    <a:pt x="2838" y="1059"/>
                    <a:pt x="2807" y="1036"/>
                  </a:cubicBezTo>
                  <a:cubicBezTo>
                    <a:pt x="2775" y="1012"/>
                    <a:pt x="2767" y="1012"/>
                    <a:pt x="2744" y="1012"/>
                  </a:cubicBezTo>
                  <a:cubicBezTo>
                    <a:pt x="2720" y="1012"/>
                    <a:pt x="2680" y="1012"/>
                    <a:pt x="2672" y="1012"/>
                  </a:cubicBezTo>
                  <a:cubicBezTo>
                    <a:pt x="2672" y="1012"/>
                    <a:pt x="2680" y="1036"/>
                    <a:pt x="2664" y="1043"/>
                  </a:cubicBezTo>
                  <a:cubicBezTo>
                    <a:pt x="2649" y="1043"/>
                    <a:pt x="2633" y="1067"/>
                    <a:pt x="2617" y="1051"/>
                  </a:cubicBezTo>
                  <a:cubicBezTo>
                    <a:pt x="2593" y="1036"/>
                    <a:pt x="2601" y="1051"/>
                    <a:pt x="2562" y="1012"/>
                  </a:cubicBezTo>
                  <a:cubicBezTo>
                    <a:pt x="2530" y="972"/>
                    <a:pt x="2514" y="964"/>
                    <a:pt x="2506" y="957"/>
                  </a:cubicBezTo>
                  <a:cubicBezTo>
                    <a:pt x="2491" y="949"/>
                    <a:pt x="2498" y="933"/>
                    <a:pt x="2522" y="949"/>
                  </a:cubicBezTo>
                  <a:cubicBezTo>
                    <a:pt x="2546" y="964"/>
                    <a:pt x="2546" y="972"/>
                    <a:pt x="2585" y="988"/>
                  </a:cubicBezTo>
                  <a:cubicBezTo>
                    <a:pt x="2625" y="1012"/>
                    <a:pt x="2625" y="1028"/>
                    <a:pt x="2641" y="1012"/>
                  </a:cubicBezTo>
                  <a:cubicBezTo>
                    <a:pt x="2664" y="996"/>
                    <a:pt x="2657" y="988"/>
                    <a:pt x="2672" y="972"/>
                  </a:cubicBezTo>
                  <a:cubicBezTo>
                    <a:pt x="2680" y="964"/>
                    <a:pt x="2672" y="933"/>
                    <a:pt x="2657" y="933"/>
                  </a:cubicBezTo>
                  <a:cubicBezTo>
                    <a:pt x="2649" y="933"/>
                    <a:pt x="2649" y="949"/>
                    <a:pt x="2633" y="925"/>
                  </a:cubicBezTo>
                  <a:cubicBezTo>
                    <a:pt x="2617" y="909"/>
                    <a:pt x="2601" y="885"/>
                    <a:pt x="2593" y="901"/>
                  </a:cubicBezTo>
                  <a:cubicBezTo>
                    <a:pt x="2585" y="917"/>
                    <a:pt x="2577" y="917"/>
                    <a:pt x="2554" y="901"/>
                  </a:cubicBezTo>
                  <a:cubicBezTo>
                    <a:pt x="2538" y="885"/>
                    <a:pt x="2546" y="877"/>
                    <a:pt x="2562" y="877"/>
                  </a:cubicBezTo>
                  <a:cubicBezTo>
                    <a:pt x="2569" y="877"/>
                    <a:pt x="2601" y="870"/>
                    <a:pt x="2593" y="854"/>
                  </a:cubicBezTo>
                  <a:cubicBezTo>
                    <a:pt x="2593" y="830"/>
                    <a:pt x="2569" y="814"/>
                    <a:pt x="2585" y="814"/>
                  </a:cubicBezTo>
                  <a:cubicBezTo>
                    <a:pt x="2601" y="822"/>
                    <a:pt x="2601" y="846"/>
                    <a:pt x="2617" y="846"/>
                  </a:cubicBezTo>
                  <a:cubicBezTo>
                    <a:pt x="2641" y="846"/>
                    <a:pt x="2649" y="806"/>
                    <a:pt x="2641" y="790"/>
                  </a:cubicBezTo>
                  <a:cubicBezTo>
                    <a:pt x="2625" y="767"/>
                    <a:pt x="2625" y="759"/>
                    <a:pt x="2609" y="751"/>
                  </a:cubicBezTo>
                  <a:cubicBezTo>
                    <a:pt x="2593" y="743"/>
                    <a:pt x="2562" y="743"/>
                    <a:pt x="2538" y="727"/>
                  </a:cubicBezTo>
                  <a:cubicBezTo>
                    <a:pt x="2514" y="711"/>
                    <a:pt x="2522" y="719"/>
                    <a:pt x="2498" y="696"/>
                  </a:cubicBezTo>
                  <a:cubicBezTo>
                    <a:pt x="2482" y="672"/>
                    <a:pt x="2506" y="672"/>
                    <a:pt x="2514" y="680"/>
                  </a:cubicBezTo>
                  <a:cubicBezTo>
                    <a:pt x="2522" y="688"/>
                    <a:pt x="2530" y="704"/>
                    <a:pt x="2562" y="704"/>
                  </a:cubicBezTo>
                  <a:cubicBezTo>
                    <a:pt x="2585" y="704"/>
                    <a:pt x="2585" y="711"/>
                    <a:pt x="2585" y="680"/>
                  </a:cubicBezTo>
                  <a:cubicBezTo>
                    <a:pt x="2585" y="648"/>
                    <a:pt x="2562" y="624"/>
                    <a:pt x="2585" y="624"/>
                  </a:cubicBezTo>
                  <a:cubicBezTo>
                    <a:pt x="2601" y="624"/>
                    <a:pt x="2617" y="593"/>
                    <a:pt x="2609" y="593"/>
                  </a:cubicBezTo>
                  <a:cubicBezTo>
                    <a:pt x="2601" y="585"/>
                    <a:pt x="2585" y="569"/>
                    <a:pt x="2554" y="561"/>
                  </a:cubicBezTo>
                  <a:cubicBezTo>
                    <a:pt x="2530" y="546"/>
                    <a:pt x="2498" y="537"/>
                    <a:pt x="2498" y="506"/>
                  </a:cubicBezTo>
                  <a:cubicBezTo>
                    <a:pt x="2498" y="498"/>
                    <a:pt x="2498" y="490"/>
                    <a:pt x="2498" y="482"/>
                  </a:cubicBezTo>
                  <a:cubicBezTo>
                    <a:pt x="2482" y="482"/>
                    <a:pt x="2443" y="498"/>
                    <a:pt x="2411" y="490"/>
                  </a:cubicBezTo>
                  <a:cubicBezTo>
                    <a:pt x="2372" y="482"/>
                    <a:pt x="2332" y="466"/>
                    <a:pt x="2301" y="459"/>
                  </a:cubicBezTo>
                  <a:cubicBezTo>
                    <a:pt x="2277" y="443"/>
                    <a:pt x="2309" y="435"/>
                    <a:pt x="2301" y="427"/>
                  </a:cubicBezTo>
                  <a:cubicBezTo>
                    <a:pt x="2293" y="411"/>
                    <a:pt x="2253" y="403"/>
                    <a:pt x="2238" y="427"/>
                  </a:cubicBezTo>
                  <a:cubicBezTo>
                    <a:pt x="2214" y="443"/>
                    <a:pt x="2174" y="451"/>
                    <a:pt x="2158" y="427"/>
                  </a:cubicBezTo>
                  <a:cubicBezTo>
                    <a:pt x="2143" y="403"/>
                    <a:pt x="2166" y="348"/>
                    <a:pt x="2190" y="308"/>
                  </a:cubicBezTo>
                  <a:cubicBezTo>
                    <a:pt x="2214" y="269"/>
                    <a:pt x="2206" y="237"/>
                    <a:pt x="2206" y="206"/>
                  </a:cubicBezTo>
                  <a:cubicBezTo>
                    <a:pt x="2206" y="174"/>
                    <a:pt x="2127" y="142"/>
                    <a:pt x="2103" y="126"/>
                  </a:cubicBezTo>
                  <a:cubicBezTo>
                    <a:pt x="2079" y="111"/>
                    <a:pt x="2032" y="126"/>
                    <a:pt x="2024" y="119"/>
                  </a:cubicBezTo>
                  <a:cubicBezTo>
                    <a:pt x="2008" y="103"/>
                    <a:pt x="2008" y="55"/>
                    <a:pt x="2000" y="31"/>
                  </a:cubicBezTo>
                  <a:cubicBezTo>
                    <a:pt x="2000" y="16"/>
                    <a:pt x="1937" y="24"/>
                    <a:pt x="1921" y="24"/>
                  </a:cubicBezTo>
                  <a:cubicBezTo>
                    <a:pt x="1905" y="71"/>
                    <a:pt x="1882" y="103"/>
                    <a:pt x="1850" y="103"/>
                  </a:cubicBezTo>
                  <a:cubicBezTo>
                    <a:pt x="1811" y="95"/>
                    <a:pt x="1739" y="24"/>
                    <a:pt x="1716" y="16"/>
                  </a:cubicBezTo>
                  <a:cubicBezTo>
                    <a:pt x="1692" y="0"/>
                    <a:pt x="1676" y="47"/>
                    <a:pt x="1676" y="87"/>
                  </a:cubicBezTo>
                  <a:cubicBezTo>
                    <a:pt x="1684" y="126"/>
                    <a:pt x="1676" y="174"/>
                    <a:pt x="1668" y="229"/>
                  </a:cubicBezTo>
                  <a:cubicBezTo>
                    <a:pt x="1652" y="293"/>
                    <a:pt x="1645" y="269"/>
                    <a:pt x="1613" y="277"/>
                  </a:cubicBezTo>
                  <a:cubicBezTo>
                    <a:pt x="1581" y="284"/>
                    <a:pt x="1589" y="324"/>
                    <a:pt x="1581" y="356"/>
                  </a:cubicBezTo>
                  <a:cubicBezTo>
                    <a:pt x="1574" y="379"/>
                    <a:pt x="1534" y="364"/>
                    <a:pt x="1502" y="364"/>
                  </a:cubicBezTo>
                  <a:cubicBezTo>
                    <a:pt x="1471" y="364"/>
                    <a:pt x="1502" y="395"/>
                    <a:pt x="1502" y="427"/>
                  </a:cubicBezTo>
                  <a:cubicBezTo>
                    <a:pt x="1502" y="459"/>
                    <a:pt x="1494" y="459"/>
                    <a:pt x="1479" y="451"/>
                  </a:cubicBezTo>
                  <a:cubicBezTo>
                    <a:pt x="1455" y="435"/>
                    <a:pt x="1431" y="482"/>
                    <a:pt x="1439" y="498"/>
                  </a:cubicBezTo>
                  <a:cubicBezTo>
                    <a:pt x="1439" y="522"/>
                    <a:pt x="1439" y="537"/>
                    <a:pt x="1431" y="546"/>
                  </a:cubicBezTo>
                  <a:cubicBezTo>
                    <a:pt x="1415" y="561"/>
                    <a:pt x="1384" y="530"/>
                    <a:pt x="1360" y="506"/>
                  </a:cubicBezTo>
                  <a:cubicBezTo>
                    <a:pt x="1336" y="482"/>
                    <a:pt x="1328" y="506"/>
                    <a:pt x="1281" y="530"/>
                  </a:cubicBezTo>
                  <a:cubicBezTo>
                    <a:pt x="1241" y="553"/>
                    <a:pt x="1273" y="593"/>
                    <a:pt x="1257" y="656"/>
                  </a:cubicBezTo>
                  <a:cubicBezTo>
                    <a:pt x="1241" y="719"/>
                    <a:pt x="1234" y="696"/>
                    <a:pt x="1226" y="743"/>
                  </a:cubicBezTo>
                  <a:cubicBezTo>
                    <a:pt x="1218" y="783"/>
                    <a:pt x="1218" y="783"/>
                    <a:pt x="1186" y="822"/>
                  </a:cubicBezTo>
                  <a:cubicBezTo>
                    <a:pt x="1162" y="862"/>
                    <a:pt x="1162" y="877"/>
                    <a:pt x="1131" y="933"/>
                  </a:cubicBezTo>
                  <a:cubicBezTo>
                    <a:pt x="1099" y="980"/>
                    <a:pt x="1131" y="957"/>
                    <a:pt x="1170" y="972"/>
                  </a:cubicBezTo>
                  <a:cubicBezTo>
                    <a:pt x="1210" y="988"/>
                    <a:pt x="1178" y="1004"/>
                    <a:pt x="1162" y="1004"/>
                  </a:cubicBezTo>
                  <a:cubicBezTo>
                    <a:pt x="1139" y="1004"/>
                    <a:pt x="1131" y="1067"/>
                    <a:pt x="1099" y="1083"/>
                  </a:cubicBezTo>
                  <a:cubicBezTo>
                    <a:pt x="1068" y="1098"/>
                    <a:pt x="1052" y="1075"/>
                    <a:pt x="1059" y="1098"/>
                  </a:cubicBezTo>
                  <a:cubicBezTo>
                    <a:pt x="1059" y="1114"/>
                    <a:pt x="1012" y="1129"/>
                    <a:pt x="941" y="1137"/>
                  </a:cubicBezTo>
                  <a:cubicBezTo>
                    <a:pt x="870" y="1153"/>
                    <a:pt x="925" y="1169"/>
                    <a:pt x="917" y="1185"/>
                  </a:cubicBezTo>
                  <a:cubicBezTo>
                    <a:pt x="901" y="1193"/>
                    <a:pt x="838" y="1232"/>
                    <a:pt x="775" y="1216"/>
                  </a:cubicBezTo>
                  <a:cubicBezTo>
                    <a:pt x="712" y="1193"/>
                    <a:pt x="751" y="1216"/>
                    <a:pt x="720" y="1264"/>
                  </a:cubicBezTo>
                  <a:cubicBezTo>
                    <a:pt x="680" y="1311"/>
                    <a:pt x="688" y="1240"/>
                    <a:pt x="593" y="1224"/>
                  </a:cubicBezTo>
                  <a:cubicBezTo>
                    <a:pt x="498" y="1200"/>
                    <a:pt x="554" y="1185"/>
                    <a:pt x="530" y="1153"/>
                  </a:cubicBezTo>
                  <a:lnTo>
                    <a:pt x="530" y="1145"/>
                  </a:lnTo>
                  <a:cubicBezTo>
                    <a:pt x="506" y="1177"/>
                    <a:pt x="467" y="1216"/>
                    <a:pt x="459" y="1232"/>
                  </a:cubicBezTo>
                  <a:cubicBezTo>
                    <a:pt x="443" y="1248"/>
                    <a:pt x="380" y="1303"/>
                    <a:pt x="364" y="1319"/>
                  </a:cubicBezTo>
                  <a:cubicBezTo>
                    <a:pt x="340" y="1327"/>
                    <a:pt x="301" y="1351"/>
                    <a:pt x="301" y="1375"/>
                  </a:cubicBezTo>
                  <a:cubicBezTo>
                    <a:pt x="301" y="1398"/>
                    <a:pt x="277" y="1422"/>
                    <a:pt x="269" y="1430"/>
                  </a:cubicBezTo>
                  <a:cubicBezTo>
                    <a:pt x="261" y="1438"/>
                    <a:pt x="253" y="1422"/>
                    <a:pt x="253" y="1453"/>
                  </a:cubicBezTo>
                  <a:cubicBezTo>
                    <a:pt x="245" y="1485"/>
                    <a:pt x="253" y="1485"/>
                    <a:pt x="229" y="1493"/>
                  </a:cubicBezTo>
                  <a:cubicBezTo>
                    <a:pt x="214" y="1509"/>
                    <a:pt x="182" y="1493"/>
                    <a:pt x="174" y="1533"/>
                  </a:cubicBezTo>
                  <a:cubicBezTo>
                    <a:pt x="166" y="1572"/>
                    <a:pt x="158" y="1588"/>
                    <a:pt x="142" y="1588"/>
                  </a:cubicBezTo>
                  <a:cubicBezTo>
                    <a:pt x="119" y="1588"/>
                    <a:pt x="119" y="1564"/>
                    <a:pt x="95" y="1588"/>
                  </a:cubicBezTo>
                  <a:cubicBezTo>
                    <a:pt x="87" y="1604"/>
                    <a:pt x="40" y="1635"/>
                    <a:pt x="0" y="1667"/>
                  </a:cubicBezTo>
                  <a:cubicBezTo>
                    <a:pt x="293" y="1627"/>
                    <a:pt x="514" y="1588"/>
                    <a:pt x="546" y="1588"/>
                  </a:cubicBezTo>
                  <a:cubicBezTo>
                    <a:pt x="617" y="1572"/>
                    <a:pt x="704" y="1556"/>
                    <a:pt x="728" y="1564"/>
                  </a:cubicBezTo>
                  <a:cubicBezTo>
                    <a:pt x="751" y="1572"/>
                    <a:pt x="822" y="1556"/>
                    <a:pt x="822" y="1556"/>
                  </a:cubicBezTo>
                  <a:cubicBezTo>
                    <a:pt x="1700" y="1446"/>
                    <a:pt x="2704" y="1209"/>
                    <a:pt x="2878" y="1169"/>
                  </a:cubicBezTo>
                  <a:cubicBezTo>
                    <a:pt x="2862" y="1153"/>
                    <a:pt x="2862" y="1161"/>
                    <a:pt x="2846" y="1122"/>
                  </a:cubicBezTo>
                </a:path>
              </a:pathLst>
            </a:custGeom>
            <a:grpFill/>
            <a:ln>
              <a:solidFill>
                <a:schemeClr val="bg1"/>
              </a:solidFill>
            </a:ln>
            <a:effectLst/>
          </p:spPr>
          <p:txBody>
            <a:bodyPr wrap="none" anchor="ctr"/>
            <a:lstStyle/>
            <a:p>
              <a:endParaRPr lang="en-US" sz="900"/>
            </a:p>
          </p:txBody>
        </p:sp>
        <p:sp>
          <p:nvSpPr>
            <p:cNvPr id="110" name="Freeform 780"/>
            <p:cNvSpPr>
              <a:spLocks noChangeArrowheads="1"/>
            </p:cNvSpPr>
            <p:nvPr/>
          </p:nvSpPr>
          <p:spPr bwMode="auto">
            <a:xfrm>
              <a:off x="14825244" y="5716089"/>
              <a:ext cx="1523785" cy="872059"/>
            </a:xfrm>
            <a:custGeom>
              <a:avLst/>
              <a:gdLst>
                <a:gd name="T0" fmla="*/ 143 w 2895"/>
                <a:gd name="T1" fmla="*/ 1572 h 1660"/>
                <a:gd name="T2" fmla="*/ 261 w 2895"/>
                <a:gd name="T3" fmla="*/ 1469 h 1660"/>
                <a:gd name="T4" fmla="*/ 380 w 2895"/>
                <a:gd name="T5" fmla="*/ 1303 h 1660"/>
                <a:gd name="T6" fmla="*/ 554 w 2895"/>
                <a:gd name="T7" fmla="*/ 1177 h 1660"/>
                <a:gd name="T8" fmla="*/ 744 w 2895"/>
                <a:gd name="T9" fmla="*/ 1216 h 1660"/>
                <a:gd name="T10" fmla="*/ 917 w 2895"/>
                <a:gd name="T11" fmla="*/ 1145 h 1660"/>
                <a:gd name="T12" fmla="*/ 1091 w 2895"/>
                <a:gd name="T13" fmla="*/ 1075 h 1660"/>
                <a:gd name="T14" fmla="*/ 1155 w 2895"/>
                <a:gd name="T15" fmla="*/ 964 h 1660"/>
                <a:gd name="T16" fmla="*/ 1242 w 2895"/>
                <a:gd name="T17" fmla="*/ 735 h 1660"/>
                <a:gd name="T18" fmla="*/ 1360 w 2895"/>
                <a:gd name="T19" fmla="*/ 482 h 1660"/>
                <a:gd name="T20" fmla="*/ 1447 w 2895"/>
                <a:gd name="T21" fmla="*/ 490 h 1660"/>
                <a:gd name="T22" fmla="*/ 1503 w 2895"/>
                <a:gd name="T23" fmla="*/ 356 h 1660"/>
                <a:gd name="T24" fmla="*/ 1629 w 2895"/>
                <a:gd name="T25" fmla="*/ 269 h 1660"/>
                <a:gd name="T26" fmla="*/ 1771 w 2895"/>
                <a:gd name="T27" fmla="*/ 23 h 1660"/>
                <a:gd name="T28" fmla="*/ 2024 w 2895"/>
                <a:gd name="T29" fmla="*/ 23 h 1660"/>
                <a:gd name="T30" fmla="*/ 2127 w 2895"/>
                <a:gd name="T31" fmla="*/ 118 h 1660"/>
                <a:gd name="T32" fmla="*/ 2206 w 2895"/>
                <a:gd name="T33" fmla="*/ 427 h 1660"/>
                <a:gd name="T34" fmla="*/ 2325 w 2895"/>
                <a:gd name="T35" fmla="*/ 443 h 1660"/>
                <a:gd name="T36" fmla="*/ 2514 w 2895"/>
                <a:gd name="T37" fmla="*/ 482 h 1660"/>
                <a:gd name="T38" fmla="*/ 2601 w 2895"/>
                <a:gd name="T39" fmla="*/ 616 h 1660"/>
                <a:gd name="T40" fmla="*/ 2593 w 2895"/>
                <a:gd name="T41" fmla="*/ 703 h 1660"/>
                <a:gd name="T42" fmla="*/ 2514 w 2895"/>
                <a:gd name="T43" fmla="*/ 672 h 1660"/>
                <a:gd name="T44" fmla="*/ 2649 w 2895"/>
                <a:gd name="T45" fmla="*/ 759 h 1660"/>
                <a:gd name="T46" fmla="*/ 2601 w 2895"/>
                <a:gd name="T47" fmla="*/ 814 h 1660"/>
                <a:gd name="T48" fmla="*/ 2578 w 2895"/>
                <a:gd name="T49" fmla="*/ 893 h 1660"/>
                <a:gd name="T50" fmla="*/ 2665 w 2895"/>
                <a:gd name="T51" fmla="*/ 925 h 1660"/>
                <a:gd name="T52" fmla="*/ 2649 w 2895"/>
                <a:gd name="T53" fmla="*/ 1012 h 1660"/>
                <a:gd name="T54" fmla="*/ 2522 w 2895"/>
                <a:gd name="T55" fmla="*/ 941 h 1660"/>
                <a:gd name="T56" fmla="*/ 2649 w 2895"/>
                <a:gd name="T57" fmla="*/ 1043 h 1660"/>
                <a:gd name="T58" fmla="*/ 2736 w 2895"/>
                <a:gd name="T59" fmla="*/ 996 h 1660"/>
                <a:gd name="T60" fmla="*/ 2894 w 2895"/>
                <a:gd name="T61" fmla="*/ 1153 h 1660"/>
                <a:gd name="T62" fmla="*/ 720 w 2895"/>
                <a:gd name="T63" fmla="*/ 1556 h 1660"/>
                <a:gd name="T64" fmla="*/ 119 w 2895"/>
                <a:gd name="T65" fmla="*/ 1588 h 1660"/>
                <a:gd name="T66" fmla="*/ 838 w 2895"/>
                <a:gd name="T67" fmla="*/ 1548 h 1660"/>
                <a:gd name="T68" fmla="*/ 2760 w 2895"/>
                <a:gd name="T69" fmla="*/ 1004 h 1660"/>
                <a:gd name="T70" fmla="*/ 2665 w 2895"/>
                <a:gd name="T71" fmla="*/ 1043 h 1660"/>
                <a:gd name="T72" fmla="*/ 2514 w 2895"/>
                <a:gd name="T73" fmla="*/ 949 h 1660"/>
                <a:gd name="T74" fmla="*/ 2649 w 2895"/>
                <a:gd name="T75" fmla="*/ 1004 h 1660"/>
                <a:gd name="T76" fmla="*/ 2665 w 2895"/>
                <a:gd name="T77" fmla="*/ 933 h 1660"/>
                <a:gd name="T78" fmla="*/ 2570 w 2895"/>
                <a:gd name="T79" fmla="*/ 893 h 1660"/>
                <a:gd name="T80" fmla="*/ 2593 w 2895"/>
                <a:gd name="T81" fmla="*/ 806 h 1660"/>
                <a:gd name="T82" fmla="*/ 2641 w 2895"/>
                <a:gd name="T83" fmla="*/ 767 h 1660"/>
                <a:gd name="T84" fmla="*/ 2507 w 2895"/>
                <a:gd name="T85" fmla="*/ 664 h 1660"/>
                <a:gd name="T86" fmla="*/ 2593 w 2895"/>
                <a:gd name="T87" fmla="*/ 696 h 1660"/>
                <a:gd name="T88" fmla="*/ 2601 w 2895"/>
                <a:gd name="T89" fmla="*/ 616 h 1660"/>
                <a:gd name="T90" fmla="*/ 2507 w 2895"/>
                <a:gd name="T91" fmla="*/ 482 h 1660"/>
                <a:gd name="T92" fmla="*/ 2309 w 2895"/>
                <a:gd name="T93" fmla="*/ 427 h 1660"/>
                <a:gd name="T94" fmla="*/ 2206 w 2895"/>
                <a:gd name="T95" fmla="*/ 300 h 1660"/>
                <a:gd name="T96" fmla="*/ 2072 w 2895"/>
                <a:gd name="T97" fmla="*/ 111 h 1660"/>
                <a:gd name="T98" fmla="*/ 1937 w 2895"/>
                <a:gd name="T99" fmla="*/ 16 h 1660"/>
                <a:gd name="T100" fmla="*/ 1684 w 2895"/>
                <a:gd name="T101" fmla="*/ 221 h 1660"/>
                <a:gd name="T102" fmla="*/ 1550 w 2895"/>
                <a:gd name="T103" fmla="*/ 363 h 1660"/>
                <a:gd name="T104" fmla="*/ 1487 w 2895"/>
                <a:gd name="T105" fmla="*/ 443 h 1660"/>
                <a:gd name="T106" fmla="*/ 1376 w 2895"/>
                <a:gd name="T107" fmla="*/ 506 h 1660"/>
                <a:gd name="T108" fmla="*/ 1257 w 2895"/>
                <a:gd name="T109" fmla="*/ 703 h 1660"/>
                <a:gd name="T110" fmla="*/ 1139 w 2895"/>
                <a:gd name="T111" fmla="*/ 956 h 1660"/>
                <a:gd name="T112" fmla="*/ 1115 w 2895"/>
                <a:gd name="T113" fmla="*/ 1075 h 1660"/>
                <a:gd name="T114" fmla="*/ 957 w 2895"/>
                <a:gd name="T115" fmla="*/ 1137 h 1660"/>
                <a:gd name="T116" fmla="*/ 759 w 2895"/>
                <a:gd name="T117" fmla="*/ 1201 h 1660"/>
                <a:gd name="T118" fmla="*/ 554 w 2895"/>
                <a:gd name="T119" fmla="*/ 1192 h 1660"/>
                <a:gd name="T120" fmla="*/ 293 w 2895"/>
                <a:gd name="T121" fmla="*/ 1422 h 1660"/>
                <a:gd name="T122" fmla="*/ 230 w 2895"/>
                <a:gd name="T123" fmla="*/ 1493 h 1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95" h="1660">
                  <a:moveTo>
                    <a:pt x="0" y="1659"/>
                  </a:moveTo>
                  <a:lnTo>
                    <a:pt x="0" y="1659"/>
                  </a:lnTo>
                  <a:cubicBezTo>
                    <a:pt x="8" y="1651"/>
                    <a:pt x="8" y="1651"/>
                    <a:pt x="8" y="1651"/>
                  </a:cubicBezTo>
                  <a:cubicBezTo>
                    <a:pt x="64" y="1619"/>
                    <a:pt x="103" y="1588"/>
                    <a:pt x="111" y="1580"/>
                  </a:cubicBezTo>
                  <a:cubicBezTo>
                    <a:pt x="119" y="1572"/>
                    <a:pt x="127" y="1564"/>
                    <a:pt x="135" y="1564"/>
                  </a:cubicBezTo>
                  <a:lnTo>
                    <a:pt x="143" y="1572"/>
                  </a:lnTo>
                  <a:cubicBezTo>
                    <a:pt x="151" y="1572"/>
                    <a:pt x="151" y="1572"/>
                    <a:pt x="158" y="1572"/>
                  </a:cubicBezTo>
                  <a:cubicBezTo>
                    <a:pt x="174" y="1572"/>
                    <a:pt x="174" y="1564"/>
                    <a:pt x="182" y="1532"/>
                  </a:cubicBezTo>
                  <a:lnTo>
                    <a:pt x="182" y="1525"/>
                  </a:lnTo>
                  <a:cubicBezTo>
                    <a:pt x="190" y="1493"/>
                    <a:pt x="214" y="1493"/>
                    <a:pt x="230" y="1493"/>
                  </a:cubicBezTo>
                  <a:cubicBezTo>
                    <a:pt x="238" y="1485"/>
                    <a:pt x="245" y="1485"/>
                    <a:pt x="245" y="1485"/>
                  </a:cubicBezTo>
                  <a:cubicBezTo>
                    <a:pt x="261" y="1477"/>
                    <a:pt x="261" y="1477"/>
                    <a:pt x="261" y="1469"/>
                  </a:cubicBezTo>
                  <a:cubicBezTo>
                    <a:pt x="261" y="1461"/>
                    <a:pt x="261" y="1454"/>
                    <a:pt x="261" y="1445"/>
                  </a:cubicBezTo>
                  <a:cubicBezTo>
                    <a:pt x="261" y="1430"/>
                    <a:pt x="269" y="1422"/>
                    <a:pt x="277" y="1422"/>
                  </a:cubicBezTo>
                  <a:cubicBezTo>
                    <a:pt x="277" y="1422"/>
                    <a:pt x="277" y="1422"/>
                    <a:pt x="285" y="1422"/>
                  </a:cubicBezTo>
                  <a:lnTo>
                    <a:pt x="285" y="1414"/>
                  </a:lnTo>
                  <a:cubicBezTo>
                    <a:pt x="293" y="1406"/>
                    <a:pt x="317" y="1382"/>
                    <a:pt x="317" y="1367"/>
                  </a:cubicBezTo>
                  <a:cubicBezTo>
                    <a:pt x="317" y="1343"/>
                    <a:pt x="356" y="1319"/>
                    <a:pt x="380" y="1303"/>
                  </a:cubicBezTo>
                  <a:cubicBezTo>
                    <a:pt x="396" y="1295"/>
                    <a:pt x="459" y="1240"/>
                    <a:pt x="467" y="1224"/>
                  </a:cubicBezTo>
                  <a:cubicBezTo>
                    <a:pt x="475" y="1208"/>
                    <a:pt x="522" y="1161"/>
                    <a:pt x="538" y="1137"/>
                  </a:cubicBezTo>
                  <a:cubicBezTo>
                    <a:pt x="546" y="1137"/>
                    <a:pt x="546" y="1137"/>
                    <a:pt x="546" y="1137"/>
                  </a:cubicBezTo>
                  <a:lnTo>
                    <a:pt x="546" y="1137"/>
                  </a:lnTo>
                  <a:cubicBezTo>
                    <a:pt x="546" y="1137"/>
                    <a:pt x="546" y="1137"/>
                    <a:pt x="554" y="1145"/>
                  </a:cubicBezTo>
                  <a:cubicBezTo>
                    <a:pt x="562" y="1153"/>
                    <a:pt x="554" y="1169"/>
                    <a:pt x="554" y="1177"/>
                  </a:cubicBezTo>
                  <a:cubicBezTo>
                    <a:pt x="554" y="1185"/>
                    <a:pt x="554" y="1185"/>
                    <a:pt x="554" y="1192"/>
                  </a:cubicBezTo>
                  <a:cubicBezTo>
                    <a:pt x="562" y="1201"/>
                    <a:pt x="578" y="1201"/>
                    <a:pt x="609" y="1208"/>
                  </a:cubicBezTo>
                  <a:cubicBezTo>
                    <a:pt x="657" y="1224"/>
                    <a:pt x="680" y="1240"/>
                    <a:pt x="696" y="1256"/>
                  </a:cubicBezTo>
                  <a:cubicBezTo>
                    <a:pt x="704" y="1264"/>
                    <a:pt x="712" y="1272"/>
                    <a:pt x="712" y="1272"/>
                  </a:cubicBezTo>
                  <a:cubicBezTo>
                    <a:pt x="720" y="1272"/>
                    <a:pt x="720" y="1264"/>
                    <a:pt x="728" y="1256"/>
                  </a:cubicBezTo>
                  <a:cubicBezTo>
                    <a:pt x="744" y="1240"/>
                    <a:pt x="744" y="1224"/>
                    <a:pt x="744" y="1216"/>
                  </a:cubicBezTo>
                  <a:cubicBezTo>
                    <a:pt x="744" y="1201"/>
                    <a:pt x="751" y="1192"/>
                    <a:pt x="759" y="1192"/>
                  </a:cubicBezTo>
                  <a:cubicBezTo>
                    <a:pt x="767" y="1192"/>
                    <a:pt x="775" y="1201"/>
                    <a:pt x="791" y="1201"/>
                  </a:cubicBezTo>
                  <a:cubicBezTo>
                    <a:pt x="799" y="1201"/>
                    <a:pt x="815" y="1208"/>
                    <a:pt x="822" y="1208"/>
                  </a:cubicBezTo>
                  <a:cubicBezTo>
                    <a:pt x="870" y="1208"/>
                    <a:pt x="917" y="1185"/>
                    <a:pt x="925" y="1169"/>
                  </a:cubicBezTo>
                  <a:cubicBezTo>
                    <a:pt x="933" y="1169"/>
                    <a:pt x="933" y="1169"/>
                    <a:pt x="925" y="1161"/>
                  </a:cubicBezTo>
                  <a:cubicBezTo>
                    <a:pt x="917" y="1153"/>
                    <a:pt x="917" y="1153"/>
                    <a:pt x="917" y="1145"/>
                  </a:cubicBezTo>
                  <a:cubicBezTo>
                    <a:pt x="925" y="1137"/>
                    <a:pt x="933" y="1137"/>
                    <a:pt x="957" y="1129"/>
                  </a:cubicBezTo>
                  <a:cubicBezTo>
                    <a:pt x="965" y="1129"/>
                    <a:pt x="965" y="1129"/>
                    <a:pt x="965" y="1129"/>
                  </a:cubicBezTo>
                  <a:cubicBezTo>
                    <a:pt x="1020" y="1114"/>
                    <a:pt x="1075" y="1106"/>
                    <a:pt x="1068" y="1090"/>
                  </a:cubicBezTo>
                  <a:cubicBezTo>
                    <a:pt x="1068" y="1082"/>
                    <a:pt x="1068" y="1082"/>
                    <a:pt x="1068" y="1075"/>
                  </a:cubicBezTo>
                  <a:cubicBezTo>
                    <a:pt x="1075" y="1075"/>
                    <a:pt x="1075" y="1075"/>
                    <a:pt x="1084" y="1075"/>
                  </a:cubicBezTo>
                  <a:lnTo>
                    <a:pt x="1091" y="1075"/>
                  </a:lnTo>
                  <a:cubicBezTo>
                    <a:pt x="1099" y="1075"/>
                    <a:pt x="1107" y="1075"/>
                    <a:pt x="1115" y="1075"/>
                  </a:cubicBezTo>
                  <a:cubicBezTo>
                    <a:pt x="1131" y="1067"/>
                    <a:pt x="1139" y="1043"/>
                    <a:pt x="1147" y="1028"/>
                  </a:cubicBezTo>
                  <a:cubicBezTo>
                    <a:pt x="1155" y="1012"/>
                    <a:pt x="1163" y="996"/>
                    <a:pt x="1178" y="996"/>
                  </a:cubicBezTo>
                  <a:cubicBezTo>
                    <a:pt x="1186" y="996"/>
                    <a:pt x="1202" y="988"/>
                    <a:pt x="1202" y="980"/>
                  </a:cubicBezTo>
                  <a:cubicBezTo>
                    <a:pt x="1202" y="980"/>
                    <a:pt x="1202" y="972"/>
                    <a:pt x="1186" y="972"/>
                  </a:cubicBezTo>
                  <a:cubicBezTo>
                    <a:pt x="1170" y="964"/>
                    <a:pt x="1163" y="964"/>
                    <a:pt x="1155" y="964"/>
                  </a:cubicBezTo>
                  <a:cubicBezTo>
                    <a:pt x="1139" y="964"/>
                    <a:pt x="1131" y="964"/>
                    <a:pt x="1131" y="956"/>
                  </a:cubicBezTo>
                  <a:cubicBezTo>
                    <a:pt x="1131" y="949"/>
                    <a:pt x="1131" y="941"/>
                    <a:pt x="1147" y="925"/>
                  </a:cubicBezTo>
                  <a:cubicBezTo>
                    <a:pt x="1163" y="901"/>
                    <a:pt x="1163" y="877"/>
                    <a:pt x="1170" y="862"/>
                  </a:cubicBezTo>
                  <a:cubicBezTo>
                    <a:pt x="1178" y="846"/>
                    <a:pt x="1186" y="830"/>
                    <a:pt x="1202" y="806"/>
                  </a:cubicBezTo>
                  <a:cubicBezTo>
                    <a:pt x="1210" y="806"/>
                    <a:pt x="1210" y="798"/>
                    <a:pt x="1218" y="790"/>
                  </a:cubicBezTo>
                  <a:cubicBezTo>
                    <a:pt x="1234" y="767"/>
                    <a:pt x="1234" y="767"/>
                    <a:pt x="1242" y="735"/>
                  </a:cubicBezTo>
                  <a:cubicBezTo>
                    <a:pt x="1242" y="711"/>
                    <a:pt x="1242" y="703"/>
                    <a:pt x="1250" y="696"/>
                  </a:cubicBezTo>
                  <a:cubicBezTo>
                    <a:pt x="1257" y="688"/>
                    <a:pt x="1257" y="680"/>
                    <a:pt x="1265" y="648"/>
                  </a:cubicBezTo>
                  <a:cubicBezTo>
                    <a:pt x="1273" y="624"/>
                    <a:pt x="1273" y="601"/>
                    <a:pt x="1273" y="585"/>
                  </a:cubicBezTo>
                  <a:cubicBezTo>
                    <a:pt x="1273" y="553"/>
                    <a:pt x="1273" y="529"/>
                    <a:pt x="1297" y="514"/>
                  </a:cubicBezTo>
                  <a:cubicBezTo>
                    <a:pt x="1313" y="514"/>
                    <a:pt x="1321" y="506"/>
                    <a:pt x="1328" y="498"/>
                  </a:cubicBezTo>
                  <a:cubicBezTo>
                    <a:pt x="1337" y="490"/>
                    <a:pt x="1344" y="482"/>
                    <a:pt x="1360" y="482"/>
                  </a:cubicBezTo>
                  <a:cubicBezTo>
                    <a:pt x="1368" y="482"/>
                    <a:pt x="1368" y="490"/>
                    <a:pt x="1376" y="498"/>
                  </a:cubicBezTo>
                  <a:cubicBezTo>
                    <a:pt x="1384" y="498"/>
                    <a:pt x="1384" y="498"/>
                    <a:pt x="1384" y="498"/>
                  </a:cubicBezTo>
                  <a:cubicBezTo>
                    <a:pt x="1400" y="514"/>
                    <a:pt x="1423" y="538"/>
                    <a:pt x="1439" y="538"/>
                  </a:cubicBezTo>
                  <a:lnTo>
                    <a:pt x="1439" y="538"/>
                  </a:lnTo>
                  <a:cubicBezTo>
                    <a:pt x="1455" y="522"/>
                    <a:pt x="1447" y="514"/>
                    <a:pt x="1447" y="498"/>
                  </a:cubicBezTo>
                  <a:cubicBezTo>
                    <a:pt x="1447" y="490"/>
                    <a:pt x="1447" y="490"/>
                    <a:pt x="1447" y="490"/>
                  </a:cubicBezTo>
                  <a:cubicBezTo>
                    <a:pt x="1447" y="482"/>
                    <a:pt x="1455" y="458"/>
                    <a:pt x="1463" y="443"/>
                  </a:cubicBezTo>
                  <a:cubicBezTo>
                    <a:pt x="1479" y="435"/>
                    <a:pt x="1487" y="427"/>
                    <a:pt x="1495" y="435"/>
                  </a:cubicBezTo>
                  <a:cubicBezTo>
                    <a:pt x="1503" y="443"/>
                    <a:pt x="1503" y="443"/>
                    <a:pt x="1510" y="443"/>
                  </a:cubicBezTo>
                  <a:cubicBezTo>
                    <a:pt x="1510" y="443"/>
                    <a:pt x="1510" y="443"/>
                    <a:pt x="1510" y="419"/>
                  </a:cubicBezTo>
                  <a:cubicBezTo>
                    <a:pt x="1510" y="403"/>
                    <a:pt x="1510" y="395"/>
                    <a:pt x="1503" y="387"/>
                  </a:cubicBezTo>
                  <a:cubicBezTo>
                    <a:pt x="1503" y="371"/>
                    <a:pt x="1503" y="363"/>
                    <a:pt x="1503" y="356"/>
                  </a:cubicBezTo>
                  <a:cubicBezTo>
                    <a:pt x="1503" y="356"/>
                    <a:pt x="1510" y="356"/>
                    <a:pt x="1518" y="356"/>
                  </a:cubicBezTo>
                  <a:cubicBezTo>
                    <a:pt x="1526" y="356"/>
                    <a:pt x="1542" y="356"/>
                    <a:pt x="1550" y="356"/>
                  </a:cubicBezTo>
                  <a:cubicBezTo>
                    <a:pt x="1558" y="356"/>
                    <a:pt x="1566" y="356"/>
                    <a:pt x="1574" y="356"/>
                  </a:cubicBezTo>
                  <a:cubicBezTo>
                    <a:pt x="1581" y="356"/>
                    <a:pt x="1590" y="356"/>
                    <a:pt x="1590" y="348"/>
                  </a:cubicBezTo>
                  <a:cubicBezTo>
                    <a:pt x="1597" y="340"/>
                    <a:pt x="1597" y="324"/>
                    <a:pt x="1597" y="316"/>
                  </a:cubicBezTo>
                  <a:cubicBezTo>
                    <a:pt x="1597" y="300"/>
                    <a:pt x="1597" y="276"/>
                    <a:pt x="1629" y="269"/>
                  </a:cubicBezTo>
                  <a:cubicBezTo>
                    <a:pt x="1637" y="269"/>
                    <a:pt x="1645" y="269"/>
                    <a:pt x="1645" y="269"/>
                  </a:cubicBezTo>
                  <a:cubicBezTo>
                    <a:pt x="1661" y="261"/>
                    <a:pt x="1668" y="261"/>
                    <a:pt x="1676" y="221"/>
                  </a:cubicBezTo>
                  <a:cubicBezTo>
                    <a:pt x="1692" y="158"/>
                    <a:pt x="1692" y="111"/>
                    <a:pt x="1692" y="79"/>
                  </a:cubicBezTo>
                  <a:cubicBezTo>
                    <a:pt x="1692" y="55"/>
                    <a:pt x="1692" y="16"/>
                    <a:pt x="1708" y="8"/>
                  </a:cubicBezTo>
                  <a:cubicBezTo>
                    <a:pt x="1716" y="0"/>
                    <a:pt x="1724" y="0"/>
                    <a:pt x="1732" y="0"/>
                  </a:cubicBezTo>
                  <a:cubicBezTo>
                    <a:pt x="1740" y="8"/>
                    <a:pt x="1755" y="16"/>
                    <a:pt x="1771" y="23"/>
                  </a:cubicBezTo>
                  <a:cubicBezTo>
                    <a:pt x="1803" y="47"/>
                    <a:pt x="1843" y="87"/>
                    <a:pt x="1866" y="87"/>
                  </a:cubicBezTo>
                  <a:cubicBezTo>
                    <a:pt x="1890" y="95"/>
                    <a:pt x="1914" y="63"/>
                    <a:pt x="1937" y="16"/>
                  </a:cubicBezTo>
                  <a:lnTo>
                    <a:pt x="1937" y="16"/>
                  </a:lnTo>
                  <a:lnTo>
                    <a:pt x="1937" y="16"/>
                  </a:lnTo>
                  <a:cubicBezTo>
                    <a:pt x="1945" y="8"/>
                    <a:pt x="1961" y="8"/>
                    <a:pt x="1977" y="8"/>
                  </a:cubicBezTo>
                  <a:cubicBezTo>
                    <a:pt x="2008" y="8"/>
                    <a:pt x="2024" y="16"/>
                    <a:pt x="2024" y="23"/>
                  </a:cubicBezTo>
                  <a:cubicBezTo>
                    <a:pt x="2024" y="32"/>
                    <a:pt x="2024" y="39"/>
                    <a:pt x="2024" y="47"/>
                  </a:cubicBezTo>
                  <a:cubicBezTo>
                    <a:pt x="2032" y="71"/>
                    <a:pt x="2032" y="95"/>
                    <a:pt x="2040" y="103"/>
                  </a:cubicBezTo>
                  <a:cubicBezTo>
                    <a:pt x="2040" y="103"/>
                    <a:pt x="2048" y="111"/>
                    <a:pt x="2056" y="111"/>
                  </a:cubicBezTo>
                  <a:cubicBezTo>
                    <a:pt x="2056" y="111"/>
                    <a:pt x="2064" y="103"/>
                    <a:pt x="2072" y="103"/>
                  </a:cubicBezTo>
                  <a:cubicBezTo>
                    <a:pt x="2072" y="103"/>
                    <a:pt x="2080" y="103"/>
                    <a:pt x="2087" y="103"/>
                  </a:cubicBezTo>
                  <a:cubicBezTo>
                    <a:pt x="2095" y="103"/>
                    <a:pt x="2111" y="111"/>
                    <a:pt x="2127" y="118"/>
                  </a:cubicBezTo>
                  <a:cubicBezTo>
                    <a:pt x="2127" y="118"/>
                    <a:pt x="2135" y="126"/>
                    <a:pt x="2151" y="126"/>
                  </a:cubicBezTo>
                  <a:cubicBezTo>
                    <a:pt x="2182" y="150"/>
                    <a:pt x="2222" y="174"/>
                    <a:pt x="2230" y="198"/>
                  </a:cubicBezTo>
                  <a:cubicBezTo>
                    <a:pt x="2230" y="205"/>
                    <a:pt x="2230" y="205"/>
                    <a:pt x="2230" y="213"/>
                  </a:cubicBezTo>
                  <a:cubicBezTo>
                    <a:pt x="2230" y="245"/>
                    <a:pt x="2230" y="269"/>
                    <a:pt x="2214" y="300"/>
                  </a:cubicBezTo>
                  <a:cubicBezTo>
                    <a:pt x="2182" y="356"/>
                    <a:pt x="2167" y="403"/>
                    <a:pt x="2182" y="419"/>
                  </a:cubicBezTo>
                  <a:cubicBezTo>
                    <a:pt x="2182" y="427"/>
                    <a:pt x="2198" y="427"/>
                    <a:pt x="2206" y="427"/>
                  </a:cubicBezTo>
                  <a:cubicBezTo>
                    <a:pt x="2222" y="427"/>
                    <a:pt x="2238" y="427"/>
                    <a:pt x="2245" y="411"/>
                  </a:cubicBezTo>
                  <a:cubicBezTo>
                    <a:pt x="2254" y="403"/>
                    <a:pt x="2269" y="403"/>
                    <a:pt x="2285" y="403"/>
                  </a:cubicBezTo>
                  <a:cubicBezTo>
                    <a:pt x="2293" y="403"/>
                    <a:pt x="2309" y="403"/>
                    <a:pt x="2317" y="419"/>
                  </a:cubicBezTo>
                  <a:cubicBezTo>
                    <a:pt x="2325" y="427"/>
                    <a:pt x="2317" y="427"/>
                    <a:pt x="2317" y="435"/>
                  </a:cubicBezTo>
                  <a:cubicBezTo>
                    <a:pt x="2317" y="435"/>
                    <a:pt x="2309" y="435"/>
                    <a:pt x="2309" y="443"/>
                  </a:cubicBezTo>
                  <a:cubicBezTo>
                    <a:pt x="2309" y="443"/>
                    <a:pt x="2317" y="443"/>
                    <a:pt x="2325" y="443"/>
                  </a:cubicBezTo>
                  <a:cubicBezTo>
                    <a:pt x="2348" y="458"/>
                    <a:pt x="2396" y="474"/>
                    <a:pt x="2427" y="482"/>
                  </a:cubicBezTo>
                  <a:cubicBezTo>
                    <a:pt x="2427" y="482"/>
                    <a:pt x="2435" y="482"/>
                    <a:pt x="2443" y="482"/>
                  </a:cubicBezTo>
                  <a:cubicBezTo>
                    <a:pt x="2451" y="482"/>
                    <a:pt x="2467" y="482"/>
                    <a:pt x="2475" y="474"/>
                  </a:cubicBezTo>
                  <a:cubicBezTo>
                    <a:pt x="2491" y="474"/>
                    <a:pt x="2507" y="474"/>
                    <a:pt x="2514" y="474"/>
                  </a:cubicBezTo>
                  <a:lnTo>
                    <a:pt x="2514" y="474"/>
                  </a:lnTo>
                  <a:cubicBezTo>
                    <a:pt x="2514" y="482"/>
                    <a:pt x="2514" y="482"/>
                    <a:pt x="2514" y="482"/>
                  </a:cubicBezTo>
                  <a:cubicBezTo>
                    <a:pt x="2514" y="482"/>
                    <a:pt x="2514" y="490"/>
                    <a:pt x="2514" y="498"/>
                  </a:cubicBezTo>
                  <a:cubicBezTo>
                    <a:pt x="2514" y="522"/>
                    <a:pt x="2546" y="538"/>
                    <a:pt x="2570" y="545"/>
                  </a:cubicBezTo>
                  <a:lnTo>
                    <a:pt x="2570" y="545"/>
                  </a:lnTo>
                  <a:cubicBezTo>
                    <a:pt x="2593" y="553"/>
                    <a:pt x="2625" y="569"/>
                    <a:pt x="2625" y="577"/>
                  </a:cubicBezTo>
                  <a:cubicBezTo>
                    <a:pt x="2633" y="585"/>
                    <a:pt x="2625" y="593"/>
                    <a:pt x="2625" y="601"/>
                  </a:cubicBezTo>
                  <a:cubicBezTo>
                    <a:pt x="2617" y="609"/>
                    <a:pt x="2609" y="616"/>
                    <a:pt x="2601" y="616"/>
                  </a:cubicBezTo>
                  <a:cubicBezTo>
                    <a:pt x="2593" y="624"/>
                    <a:pt x="2593" y="624"/>
                    <a:pt x="2593" y="624"/>
                  </a:cubicBezTo>
                  <a:cubicBezTo>
                    <a:pt x="2593" y="624"/>
                    <a:pt x="2593" y="632"/>
                    <a:pt x="2593" y="640"/>
                  </a:cubicBezTo>
                  <a:cubicBezTo>
                    <a:pt x="2601" y="648"/>
                    <a:pt x="2601" y="664"/>
                    <a:pt x="2601" y="672"/>
                  </a:cubicBezTo>
                  <a:lnTo>
                    <a:pt x="2601" y="672"/>
                  </a:lnTo>
                  <a:cubicBezTo>
                    <a:pt x="2609" y="688"/>
                    <a:pt x="2609" y="696"/>
                    <a:pt x="2601" y="696"/>
                  </a:cubicBezTo>
                  <a:cubicBezTo>
                    <a:pt x="2601" y="703"/>
                    <a:pt x="2601" y="703"/>
                    <a:pt x="2593" y="703"/>
                  </a:cubicBezTo>
                  <a:cubicBezTo>
                    <a:pt x="2593" y="703"/>
                    <a:pt x="2593" y="703"/>
                    <a:pt x="2585" y="703"/>
                  </a:cubicBezTo>
                  <a:lnTo>
                    <a:pt x="2578" y="703"/>
                  </a:lnTo>
                  <a:cubicBezTo>
                    <a:pt x="2546" y="703"/>
                    <a:pt x="2538" y="688"/>
                    <a:pt x="2530" y="680"/>
                  </a:cubicBezTo>
                  <a:lnTo>
                    <a:pt x="2530" y="672"/>
                  </a:lnTo>
                  <a:cubicBezTo>
                    <a:pt x="2522" y="672"/>
                    <a:pt x="2522" y="672"/>
                    <a:pt x="2514" y="672"/>
                  </a:cubicBezTo>
                  <a:lnTo>
                    <a:pt x="2514" y="672"/>
                  </a:lnTo>
                  <a:cubicBezTo>
                    <a:pt x="2514" y="672"/>
                    <a:pt x="2514" y="672"/>
                    <a:pt x="2522" y="688"/>
                  </a:cubicBezTo>
                  <a:cubicBezTo>
                    <a:pt x="2530" y="703"/>
                    <a:pt x="2530" y="703"/>
                    <a:pt x="2538" y="703"/>
                  </a:cubicBezTo>
                  <a:cubicBezTo>
                    <a:pt x="2546" y="703"/>
                    <a:pt x="2546" y="711"/>
                    <a:pt x="2554" y="711"/>
                  </a:cubicBezTo>
                  <a:cubicBezTo>
                    <a:pt x="2570" y="719"/>
                    <a:pt x="2585" y="727"/>
                    <a:pt x="2601" y="727"/>
                  </a:cubicBezTo>
                  <a:cubicBezTo>
                    <a:pt x="2609" y="727"/>
                    <a:pt x="2617" y="735"/>
                    <a:pt x="2625" y="735"/>
                  </a:cubicBezTo>
                  <a:cubicBezTo>
                    <a:pt x="2641" y="743"/>
                    <a:pt x="2641" y="751"/>
                    <a:pt x="2649" y="759"/>
                  </a:cubicBezTo>
                  <a:cubicBezTo>
                    <a:pt x="2649" y="767"/>
                    <a:pt x="2657" y="775"/>
                    <a:pt x="2657" y="775"/>
                  </a:cubicBezTo>
                  <a:cubicBezTo>
                    <a:pt x="2665" y="790"/>
                    <a:pt x="2665" y="806"/>
                    <a:pt x="2657" y="822"/>
                  </a:cubicBezTo>
                  <a:cubicBezTo>
                    <a:pt x="2657" y="830"/>
                    <a:pt x="2641" y="838"/>
                    <a:pt x="2633" y="838"/>
                  </a:cubicBezTo>
                  <a:cubicBezTo>
                    <a:pt x="2625" y="846"/>
                    <a:pt x="2617" y="830"/>
                    <a:pt x="2617" y="822"/>
                  </a:cubicBezTo>
                  <a:cubicBezTo>
                    <a:pt x="2609" y="822"/>
                    <a:pt x="2609" y="814"/>
                    <a:pt x="2601" y="814"/>
                  </a:cubicBezTo>
                  <a:lnTo>
                    <a:pt x="2601" y="814"/>
                  </a:lnTo>
                  <a:cubicBezTo>
                    <a:pt x="2601" y="814"/>
                    <a:pt x="2601" y="814"/>
                    <a:pt x="2601" y="822"/>
                  </a:cubicBezTo>
                  <a:cubicBezTo>
                    <a:pt x="2609" y="822"/>
                    <a:pt x="2609" y="838"/>
                    <a:pt x="2617" y="846"/>
                  </a:cubicBezTo>
                  <a:cubicBezTo>
                    <a:pt x="2617" y="846"/>
                    <a:pt x="2617" y="854"/>
                    <a:pt x="2609" y="862"/>
                  </a:cubicBezTo>
                  <a:cubicBezTo>
                    <a:pt x="2601" y="869"/>
                    <a:pt x="2578" y="869"/>
                    <a:pt x="2578" y="869"/>
                  </a:cubicBezTo>
                  <a:cubicBezTo>
                    <a:pt x="2570" y="869"/>
                    <a:pt x="2562" y="869"/>
                    <a:pt x="2562" y="877"/>
                  </a:cubicBezTo>
                  <a:cubicBezTo>
                    <a:pt x="2562" y="877"/>
                    <a:pt x="2562" y="885"/>
                    <a:pt x="2578" y="893"/>
                  </a:cubicBezTo>
                  <a:cubicBezTo>
                    <a:pt x="2585" y="901"/>
                    <a:pt x="2593" y="901"/>
                    <a:pt x="2593" y="901"/>
                  </a:cubicBezTo>
                  <a:cubicBezTo>
                    <a:pt x="2601" y="901"/>
                    <a:pt x="2601" y="901"/>
                    <a:pt x="2601" y="893"/>
                  </a:cubicBezTo>
                  <a:cubicBezTo>
                    <a:pt x="2609" y="885"/>
                    <a:pt x="2609" y="885"/>
                    <a:pt x="2617" y="885"/>
                  </a:cubicBezTo>
                  <a:cubicBezTo>
                    <a:pt x="2617" y="885"/>
                    <a:pt x="2625" y="885"/>
                    <a:pt x="2649" y="917"/>
                  </a:cubicBezTo>
                  <a:cubicBezTo>
                    <a:pt x="2657" y="925"/>
                    <a:pt x="2665" y="925"/>
                    <a:pt x="2665" y="925"/>
                  </a:cubicBezTo>
                  <a:lnTo>
                    <a:pt x="2665" y="925"/>
                  </a:lnTo>
                  <a:lnTo>
                    <a:pt x="2673" y="925"/>
                  </a:lnTo>
                  <a:cubicBezTo>
                    <a:pt x="2680" y="925"/>
                    <a:pt x="2688" y="933"/>
                    <a:pt x="2688" y="941"/>
                  </a:cubicBezTo>
                  <a:cubicBezTo>
                    <a:pt x="2696" y="949"/>
                    <a:pt x="2696" y="964"/>
                    <a:pt x="2688" y="972"/>
                  </a:cubicBezTo>
                  <a:cubicBezTo>
                    <a:pt x="2680" y="972"/>
                    <a:pt x="2680" y="980"/>
                    <a:pt x="2680" y="980"/>
                  </a:cubicBezTo>
                  <a:cubicBezTo>
                    <a:pt x="2673" y="988"/>
                    <a:pt x="2673" y="996"/>
                    <a:pt x="2665" y="1004"/>
                  </a:cubicBezTo>
                  <a:cubicBezTo>
                    <a:pt x="2657" y="1012"/>
                    <a:pt x="2649" y="1012"/>
                    <a:pt x="2649" y="1012"/>
                  </a:cubicBezTo>
                  <a:cubicBezTo>
                    <a:pt x="2641" y="1012"/>
                    <a:pt x="2633" y="1012"/>
                    <a:pt x="2625" y="1004"/>
                  </a:cubicBezTo>
                  <a:cubicBezTo>
                    <a:pt x="2617" y="996"/>
                    <a:pt x="2609" y="996"/>
                    <a:pt x="2601" y="988"/>
                  </a:cubicBezTo>
                  <a:cubicBezTo>
                    <a:pt x="2578" y="972"/>
                    <a:pt x="2570" y="964"/>
                    <a:pt x="2562" y="964"/>
                  </a:cubicBezTo>
                  <a:cubicBezTo>
                    <a:pt x="2554" y="956"/>
                    <a:pt x="2546" y="949"/>
                    <a:pt x="2538" y="949"/>
                  </a:cubicBezTo>
                  <a:cubicBezTo>
                    <a:pt x="2530" y="941"/>
                    <a:pt x="2522" y="941"/>
                    <a:pt x="2522" y="941"/>
                  </a:cubicBezTo>
                  <a:lnTo>
                    <a:pt x="2522" y="941"/>
                  </a:lnTo>
                  <a:lnTo>
                    <a:pt x="2522" y="941"/>
                  </a:lnTo>
                  <a:lnTo>
                    <a:pt x="2522" y="949"/>
                  </a:lnTo>
                  <a:cubicBezTo>
                    <a:pt x="2538" y="956"/>
                    <a:pt x="2554" y="964"/>
                    <a:pt x="2585" y="1004"/>
                  </a:cubicBezTo>
                  <a:cubicBezTo>
                    <a:pt x="2601" y="1028"/>
                    <a:pt x="2609" y="1028"/>
                    <a:pt x="2617" y="1028"/>
                  </a:cubicBezTo>
                  <a:cubicBezTo>
                    <a:pt x="2625" y="1028"/>
                    <a:pt x="2625" y="1035"/>
                    <a:pt x="2633" y="1035"/>
                  </a:cubicBezTo>
                  <a:cubicBezTo>
                    <a:pt x="2641" y="1043"/>
                    <a:pt x="2641" y="1043"/>
                    <a:pt x="2649" y="1043"/>
                  </a:cubicBezTo>
                  <a:cubicBezTo>
                    <a:pt x="2657" y="1043"/>
                    <a:pt x="2657" y="1043"/>
                    <a:pt x="2665" y="1035"/>
                  </a:cubicBezTo>
                  <a:lnTo>
                    <a:pt x="2673" y="1028"/>
                  </a:lnTo>
                  <a:cubicBezTo>
                    <a:pt x="2680" y="1028"/>
                    <a:pt x="2680" y="1020"/>
                    <a:pt x="2688" y="1012"/>
                  </a:cubicBezTo>
                  <a:lnTo>
                    <a:pt x="2688" y="1004"/>
                  </a:lnTo>
                  <a:cubicBezTo>
                    <a:pt x="2696" y="996"/>
                    <a:pt x="2696" y="996"/>
                    <a:pt x="2704" y="996"/>
                  </a:cubicBezTo>
                  <a:cubicBezTo>
                    <a:pt x="2712" y="996"/>
                    <a:pt x="2728" y="996"/>
                    <a:pt x="2736" y="996"/>
                  </a:cubicBezTo>
                  <a:cubicBezTo>
                    <a:pt x="2744" y="996"/>
                    <a:pt x="2751" y="1004"/>
                    <a:pt x="2760" y="1004"/>
                  </a:cubicBezTo>
                  <a:cubicBezTo>
                    <a:pt x="2783" y="1004"/>
                    <a:pt x="2799" y="1004"/>
                    <a:pt x="2823" y="1028"/>
                  </a:cubicBezTo>
                  <a:cubicBezTo>
                    <a:pt x="2838" y="1043"/>
                    <a:pt x="2846" y="1051"/>
                    <a:pt x="2846" y="1067"/>
                  </a:cubicBezTo>
                  <a:cubicBezTo>
                    <a:pt x="2846" y="1075"/>
                    <a:pt x="2854" y="1090"/>
                    <a:pt x="2862" y="1114"/>
                  </a:cubicBezTo>
                  <a:cubicBezTo>
                    <a:pt x="2878" y="1137"/>
                    <a:pt x="2878" y="1145"/>
                    <a:pt x="2886" y="1145"/>
                  </a:cubicBezTo>
                  <a:cubicBezTo>
                    <a:pt x="2886" y="1153"/>
                    <a:pt x="2886" y="1153"/>
                    <a:pt x="2894" y="1153"/>
                  </a:cubicBezTo>
                  <a:cubicBezTo>
                    <a:pt x="2894" y="1161"/>
                    <a:pt x="2894" y="1161"/>
                    <a:pt x="2894" y="1161"/>
                  </a:cubicBezTo>
                  <a:lnTo>
                    <a:pt x="2894" y="1161"/>
                  </a:lnTo>
                  <a:cubicBezTo>
                    <a:pt x="2704" y="1208"/>
                    <a:pt x="1708" y="1438"/>
                    <a:pt x="838" y="1556"/>
                  </a:cubicBezTo>
                  <a:cubicBezTo>
                    <a:pt x="838" y="1556"/>
                    <a:pt x="791" y="1564"/>
                    <a:pt x="759" y="1564"/>
                  </a:cubicBezTo>
                  <a:cubicBezTo>
                    <a:pt x="751" y="1564"/>
                    <a:pt x="744" y="1564"/>
                    <a:pt x="744" y="1564"/>
                  </a:cubicBezTo>
                  <a:cubicBezTo>
                    <a:pt x="736" y="1556"/>
                    <a:pt x="736" y="1556"/>
                    <a:pt x="720" y="1556"/>
                  </a:cubicBezTo>
                  <a:cubicBezTo>
                    <a:pt x="680" y="1556"/>
                    <a:pt x="609" y="1572"/>
                    <a:pt x="562" y="1580"/>
                  </a:cubicBezTo>
                  <a:cubicBezTo>
                    <a:pt x="530" y="1588"/>
                    <a:pt x="309" y="1619"/>
                    <a:pt x="16" y="1659"/>
                  </a:cubicBezTo>
                  <a:lnTo>
                    <a:pt x="0" y="1659"/>
                  </a:lnTo>
                  <a:close/>
                  <a:moveTo>
                    <a:pt x="135" y="1572"/>
                  </a:moveTo>
                  <a:lnTo>
                    <a:pt x="135" y="1572"/>
                  </a:lnTo>
                  <a:cubicBezTo>
                    <a:pt x="127" y="1572"/>
                    <a:pt x="127" y="1572"/>
                    <a:pt x="119" y="1588"/>
                  </a:cubicBezTo>
                  <a:cubicBezTo>
                    <a:pt x="103" y="1596"/>
                    <a:pt x="64" y="1627"/>
                    <a:pt x="32" y="1651"/>
                  </a:cubicBezTo>
                  <a:cubicBezTo>
                    <a:pt x="317" y="1612"/>
                    <a:pt x="530" y="1580"/>
                    <a:pt x="562" y="1572"/>
                  </a:cubicBezTo>
                  <a:cubicBezTo>
                    <a:pt x="641" y="1556"/>
                    <a:pt x="696" y="1548"/>
                    <a:pt x="720" y="1548"/>
                  </a:cubicBezTo>
                  <a:cubicBezTo>
                    <a:pt x="736" y="1548"/>
                    <a:pt x="744" y="1556"/>
                    <a:pt x="744" y="1556"/>
                  </a:cubicBezTo>
                  <a:cubicBezTo>
                    <a:pt x="751" y="1556"/>
                    <a:pt x="751" y="1556"/>
                    <a:pt x="759" y="1556"/>
                  </a:cubicBezTo>
                  <a:cubicBezTo>
                    <a:pt x="791" y="1556"/>
                    <a:pt x="838" y="1548"/>
                    <a:pt x="838" y="1548"/>
                  </a:cubicBezTo>
                  <a:cubicBezTo>
                    <a:pt x="1700" y="1438"/>
                    <a:pt x="2680" y="1201"/>
                    <a:pt x="2886" y="1153"/>
                  </a:cubicBezTo>
                  <a:cubicBezTo>
                    <a:pt x="2878" y="1153"/>
                    <a:pt x="2878" y="1153"/>
                    <a:pt x="2878" y="1153"/>
                  </a:cubicBezTo>
                  <a:cubicBezTo>
                    <a:pt x="2878" y="1145"/>
                    <a:pt x="2870" y="1145"/>
                    <a:pt x="2854" y="1114"/>
                  </a:cubicBezTo>
                  <a:cubicBezTo>
                    <a:pt x="2846" y="1090"/>
                    <a:pt x="2838" y="1082"/>
                    <a:pt x="2838" y="1067"/>
                  </a:cubicBezTo>
                  <a:cubicBezTo>
                    <a:pt x="2838" y="1051"/>
                    <a:pt x="2838" y="1043"/>
                    <a:pt x="2823" y="1035"/>
                  </a:cubicBezTo>
                  <a:cubicBezTo>
                    <a:pt x="2791" y="1004"/>
                    <a:pt x="2783" y="1004"/>
                    <a:pt x="2760" y="1004"/>
                  </a:cubicBezTo>
                  <a:cubicBezTo>
                    <a:pt x="2751" y="1004"/>
                    <a:pt x="2744" y="1004"/>
                    <a:pt x="2736" y="1004"/>
                  </a:cubicBezTo>
                  <a:cubicBezTo>
                    <a:pt x="2728" y="1004"/>
                    <a:pt x="2712" y="1004"/>
                    <a:pt x="2704" y="1004"/>
                  </a:cubicBezTo>
                  <a:cubicBezTo>
                    <a:pt x="2696" y="1004"/>
                    <a:pt x="2696" y="1004"/>
                    <a:pt x="2696" y="1004"/>
                  </a:cubicBezTo>
                  <a:lnTo>
                    <a:pt x="2688" y="1012"/>
                  </a:lnTo>
                  <a:cubicBezTo>
                    <a:pt x="2688" y="1020"/>
                    <a:pt x="2688" y="1028"/>
                    <a:pt x="2680" y="1035"/>
                  </a:cubicBezTo>
                  <a:cubicBezTo>
                    <a:pt x="2673" y="1035"/>
                    <a:pt x="2673" y="1043"/>
                    <a:pt x="2665" y="1043"/>
                  </a:cubicBezTo>
                  <a:cubicBezTo>
                    <a:pt x="2665" y="1043"/>
                    <a:pt x="2657" y="1051"/>
                    <a:pt x="2649" y="1051"/>
                  </a:cubicBezTo>
                  <a:cubicBezTo>
                    <a:pt x="2641" y="1051"/>
                    <a:pt x="2633" y="1051"/>
                    <a:pt x="2633" y="1043"/>
                  </a:cubicBezTo>
                  <a:cubicBezTo>
                    <a:pt x="2625" y="1043"/>
                    <a:pt x="2617" y="1035"/>
                    <a:pt x="2617" y="1035"/>
                  </a:cubicBezTo>
                  <a:cubicBezTo>
                    <a:pt x="2609" y="1035"/>
                    <a:pt x="2601" y="1035"/>
                    <a:pt x="2578" y="1004"/>
                  </a:cubicBezTo>
                  <a:cubicBezTo>
                    <a:pt x="2546" y="972"/>
                    <a:pt x="2530" y="956"/>
                    <a:pt x="2522" y="949"/>
                  </a:cubicBezTo>
                  <a:lnTo>
                    <a:pt x="2514" y="949"/>
                  </a:lnTo>
                  <a:lnTo>
                    <a:pt x="2514" y="941"/>
                  </a:lnTo>
                  <a:cubicBezTo>
                    <a:pt x="2514" y="933"/>
                    <a:pt x="2530" y="933"/>
                    <a:pt x="2546" y="941"/>
                  </a:cubicBezTo>
                  <a:cubicBezTo>
                    <a:pt x="2554" y="949"/>
                    <a:pt x="2562" y="949"/>
                    <a:pt x="2562" y="956"/>
                  </a:cubicBezTo>
                  <a:cubicBezTo>
                    <a:pt x="2570" y="964"/>
                    <a:pt x="2578" y="972"/>
                    <a:pt x="2601" y="980"/>
                  </a:cubicBezTo>
                  <a:cubicBezTo>
                    <a:pt x="2617" y="988"/>
                    <a:pt x="2625" y="996"/>
                    <a:pt x="2625" y="996"/>
                  </a:cubicBezTo>
                  <a:cubicBezTo>
                    <a:pt x="2633" y="1004"/>
                    <a:pt x="2641" y="1004"/>
                    <a:pt x="2649" y="1004"/>
                  </a:cubicBezTo>
                  <a:cubicBezTo>
                    <a:pt x="2649" y="1004"/>
                    <a:pt x="2649" y="1004"/>
                    <a:pt x="2657" y="1004"/>
                  </a:cubicBezTo>
                  <a:cubicBezTo>
                    <a:pt x="2665" y="996"/>
                    <a:pt x="2673" y="988"/>
                    <a:pt x="2673" y="980"/>
                  </a:cubicBezTo>
                  <a:cubicBezTo>
                    <a:pt x="2673" y="972"/>
                    <a:pt x="2680" y="972"/>
                    <a:pt x="2680" y="964"/>
                  </a:cubicBezTo>
                  <a:cubicBezTo>
                    <a:pt x="2688" y="964"/>
                    <a:pt x="2688" y="949"/>
                    <a:pt x="2688" y="941"/>
                  </a:cubicBezTo>
                  <a:cubicBezTo>
                    <a:pt x="2680" y="933"/>
                    <a:pt x="2680" y="933"/>
                    <a:pt x="2673" y="933"/>
                  </a:cubicBezTo>
                  <a:cubicBezTo>
                    <a:pt x="2673" y="933"/>
                    <a:pt x="2673" y="933"/>
                    <a:pt x="2665" y="933"/>
                  </a:cubicBezTo>
                  <a:lnTo>
                    <a:pt x="2665" y="933"/>
                  </a:lnTo>
                  <a:cubicBezTo>
                    <a:pt x="2657" y="933"/>
                    <a:pt x="2657" y="933"/>
                    <a:pt x="2649" y="925"/>
                  </a:cubicBezTo>
                  <a:cubicBezTo>
                    <a:pt x="2625" y="901"/>
                    <a:pt x="2617" y="893"/>
                    <a:pt x="2617" y="893"/>
                  </a:cubicBezTo>
                  <a:lnTo>
                    <a:pt x="2609" y="893"/>
                  </a:lnTo>
                  <a:cubicBezTo>
                    <a:pt x="2609" y="901"/>
                    <a:pt x="2601" y="909"/>
                    <a:pt x="2593" y="909"/>
                  </a:cubicBezTo>
                  <a:cubicBezTo>
                    <a:pt x="2585" y="909"/>
                    <a:pt x="2578" y="901"/>
                    <a:pt x="2570" y="893"/>
                  </a:cubicBezTo>
                  <a:cubicBezTo>
                    <a:pt x="2562" y="885"/>
                    <a:pt x="2554" y="877"/>
                    <a:pt x="2554" y="869"/>
                  </a:cubicBezTo>
                  <a:cubicBezTo>
                    <a:pt x="2562" y="869"/>
                    <a:pt x="2562" y="862"/>
                    <a:pt x="2578" y="862"/>
                  </a:cubicBezTo>
                  <a:cubicBezTo>
                    <a:pt x="2585" y="862"/>
                    <a:pt x="2601" y="862"/>
                    <a:pt x="2609" y="854"/>
                  </a:cubicBezTo>
                  <a:lnTo>
                    <a:pt x="2609" y="846"/>
                  </a:lnTo>
                  <a:cubicBezTo>
                    <a:pt x="2609" y="838"/>
                    <a:pt x="2601" y="830"/>
                    <a:pt x="2593" y="822"/>
                  </a:cubicBezTo>
                  <a:cubicBezTo>
                    <a:pt x="2593" y="814"/>
                    <a:pt x="2593" y="806"/>
                    <a:pt x="2593" y="806"/>
                  </a:cubicBezTo>
                  <a:cubicBezTo>
                    <a:pt x="2593" y="806"/>
                    <a:pt x="2593" y="798"/>
                    <a:pt x="2601" y="806"/>
                  </a:cubicBezTo>
                  <a:cubicBezTo>
                    <a:pt x="2609" y="806"/>
                    <a:pt x="2617" y="814"/>
                    <a:pt x="2617" y="822"/>
                  </a:cubicBezTo>
                  <a:cubicBezTo>
                    <a:pt x="2625" y="830"/>
                    <a:pt x="2625" y="838"/>
                    <a:pt x="2633" y="830"/>
                  </a:cubicBezTo>
                  <a:cubicBezTo>
                    <a:pt x="2641" y="830"/>
                    <a:pt x="2649" y="830"/>
                    <a:pt x="2649" y="814"/>
                  </a:cubicBezTo>
                  <a:cubicBezTo>
                    <a:pt x="2657" y="806"/>
                    <a:pt x="2657" y="790"/>
                    <a:pt x="2649" y="782"/>
                  </a:cubicBezTo>
                  <a:cubicBezTo>
                    <a:pt x="2649" y="775"/>
                    <a:pt x="2641" y="767"/>
                    <a:pt x="2641" y="767"/>
                  </a:cubicBezTo>
                  <a:cubicBezTo>
                    <a:pt x="2641" y="751"/>
                    <a:pt x="2633" y="751"/>
                    <a:pt x="2625" y="743"/>
                  </a:cubicBezTo>
                  <a:cubicBezTo>
                    <a:pt x="2617" y="743"/>
                    <a:pt x="2609" y="735"/>
                    <a:pt x="2601" y="735"/>
                  </a:cubicBezTo>
                  <a:cubicBezTo>
                    <a:pt x="2585" y="735"/>
                    <a:pt x="2570" y="727"/>
                    <a:pt x="2554" y="719"/>
                  </a:cubicBezTo>
                  <a:cubicBezTo>
                    <a:pt x="2546" y="711"/>
                    <a:pt x="2538" y="711"/>
                    <a:pt x="2538" y="711"/>
                  </a:cubicBezTo>
                  <a:cubicBezTo>
                    <a:pt x="2530" y="703"/>
                    <a:pt x="2530" y="703"/>
                    <a:pt x="2514" y="688"/>
                  </a:cubicBezTo>
                  <a:cubicBezTo>
                    <a:pt x="2507" y="680"/>
                    <a:pt x="2507" y="672"/>
                    <a:pt x="2507" y="664"/>
                  </a:cubicBezTo>
                  <a:lnTo>
                    <a:pt x="2514" y="664"/>
                  </a:lnTo>
                  <a:cubicBezTo>
                    <a:pt x="2522" y="664"/>
                    <a:pt x="2530" y="664"/>
                    <a:pt x="2530" y="672"/>
                  </a:cubicBezTo>
                  <a:lnTo>
                    <a:pt x="2538" y="672"/>
                  </a:lnTo>
                  <a:cubicBezTo>
                    <a:pt x="2546" y="680"/>
                    <a:pt x="2554" y="696"/>
                    <a:pt x="2578" y="696"/>
                  </a:cubicBezTo>
                  <a:lnTo>
                    <a:pt x="2585" y="696"/>
                  </a:lnTo>
                  <a:cubicBezTo>
                    <a:pt x="2593" y="696"/>
                    <a:pt x="2593" y="696"/>
                    <a:pt x="2593" y="696"/>
                  </a:cubicBezTo>
                  <a:lnTo>
                    <a:pt x="2601" y="696"/>
                  </a:lnTo>
                  <a:cubicBezTo>
                    <a:pt x="2601" y="696"/>
                    <a:pt x="2601" y="688"/>
                    <a:pt x="2601" y="672"/>
                  </a:cubicBezTo>
                  <a:lnTo>
                    <a:pt x="2601" y="672"/>
                  </a:lnTo>
                  <a:cubicBezTo>
                    <a:pt x="2593" y="664"/>
                    <a:pt x="2593" y="656"/>
                    <a:pt x="2593" y="640"/>
                  </a:cubicBezTo>
                  <a:cubicBezTo>
                    <a:pt x="2585" y="632"/>
                    <a:pt x="2585" y="624"/>
                    <a:pt x="2585" y="616"/>
                  </a:cubicBezTo>
                  <a:cubicBezTo>
                    <a:pt x="2593" y="616"/>
                    <a:pt x="2593" y="616"/>
                    <a:pt x="2601" y="616"/>
                  </a:cubicBezTo>
                  <a:cubicBezTo>
                    <a:pt x="2609" y="609"/>
                    <a:pt x="2617" y="601"/>
                    <a:pt x="2617" y="601"/>
                  </a:cubicBezTo>
                  <a:cubicBezTo>
                    <a:pt x="2625" y="593"/>
                    <a:pt x="2625" y="585"/>
                    <a:pt x="2625" y="585"/>
                  </a:cubicBezTo>
                  <a:cubicBezTo>
                    <a:pt x="2617" y="577"/>
                    <a:pt x="2601" y="569"/>
                    <a:pt x="2570" y="553"/>
                  </a:cubicBezTo>
                  <a:lnTo>
                    <a:pt x="2570" y="553"/>
                  </a:lnTo>
                  <a:cubicBezTo>
                    <a:pt x="2538" y="538"/>
                    <a:pt x="2507" y="529"/>
                    <a:pt x="2507" y="498"/>
                  </a:cubicBezTo>
                  <a:cubicBezTo>
                    <a:pt x="2507" y="490"/>
                    <a:pt x="2507" y="482"/>
                    <a:pt x="2507" y="482"/>
                  </a:cubicBezTo>
                  <a:cubicBezTo>
                    <a:pt x="2507" y="482"/>
                    <a:pt x="2491" y="482"/>
                    <a:pt x="2483" y="482"/>
                  </a:cubicBezTo>
                  <a:cubicBezTo>
                    <a:pt x="2467" y="482"/>
                    <a:pt x="2451" y="490"/>
                    <a:pt x="2443" y="490"/>
                  </a:cubicBezTo>
                  <a:cubicBezTo>
                    <a:pt x="2435" y="490"/>
                    <a:pt x="2427" y="490"/>
                    <a:pt x="2427" y="490"/>
                  </a:cubicBezTo>
                  <a:cubicBezTo>
                    <a:pt x="2388" y="482"/>
                    <a:pt x="2348" y="466"/>
                    <a:pt x="2317" y="451"/>
                  </a:cubicBezTo>
                  <a:cubicBezTo>
                    <a:pt x="2309" y="451"/>
                    <a:pt x="2309" y="443"/>
                    <a:pt x="2309" y="443"/>
                  </a:cubicBezTo>
                  <a:cubicBezTo>
                    <a:pt x="2301" y="435"/>
                    <a:pt x="2309" y="435"/>
                    <a:pt x="2309" y="427"/>
                  </a:cubicBezTo>
                  <a:cubicBezTo>
                    <a:pt x="2309" y="427"/>
                    <a:pt x="2317" y="419"/>
                    <a:pt x="2309" y="419"/>
                  </a:cubicBezTo>
                  <a:cubicBezTo>
                    <a:pt x="2309" y="411"/>
                    <a:pt x="2293" y="411"/>
                    <a:pt x="2285" y="411"/>
                  </a:cubicBezTo>
                  <a:cubicBezTo>
                    <a:pt x="2277" y="411"/>
                    <a:pt x="2261" y="411"/>
                    <a:pt x="2254" y="419"/>
                  </a:cubicBezTo>
                  <a:cubicBezTo>
                    <a:pt x="2245" y="427"/>
                    <a:pt x="2222" y="435"/>
                    <a:pt x="2206" y="435"/>
                  </a:cubicBezTo>
                  <a:cubicBezTo>
                    <a:pt x="2190" y="435"/>
                    <a:pt x="2182" y="427"/>
                    <a:pt x="2174" y="419"/>
                  </a:cubicBezTo>
                  <a:cubicBezTo>
                    <a:pt x="2159" y="395"/>
                    <a:pt x="2190" y="324"/>
                    <a:pt x="2206" y="300"/>
                  </a:cubicBezTo>
                  <a:cubicBezTo>
                    <a:pt x="2230" y="269"/>
                    <a:pt x="2222" y="245"/>
                    <a:pt x="2222" y="213"/>
                  </a:cubicBezTo>
                  <a:cubicBezTo>
                    <a:pt x="2222" y="213"/>
                    <a:pt x="2222" y="205"/>
                    <a:pt x="2222" y="198"/>
                  </a:cubicBezTo>
                  <a:cubicBezTo>
                    <a:pt x="2214" y="174"/>
                    <a:pt x="2174" y="150"/>
                    <a:pt x="2143" y="134"/>
                  </a:cubicBezTo>
                  <a:cubicBezTo>
                    <a:pt x="2135" y="134"/>
                    <a:pt x="2127" y="126"/>
                    <a:pt x="2119" y="118"/>
                  </a:cubicBezTo>
                  <a:cubicBezTo>
                    <a:pt x="2111" y="111"/>
                    <a:pt x="2095" y="111"/>
                    <a:pt x="2087" y="111"/>
                  </a:cubicBezTo>
                  <a:cubicBezTo>
                    <a:pt x="2080" y="111"/>
                    <a:pt x="2072" y="111"/>
                    <a:pt x="2072" y="111"/>
                  </a:cubicBezTo>
                  <a:cubicBezTo>
                    <a:pt x="2064" y="111"/>
                    <a:pt x="2056" y="111"/>
                    <a:pt x="2056" y="111"/>
                  </a:cubicBezTo>
                  <a:cubicBezTo>
                    <a:pt x="2048" y="111"/>
                    <a:pt x="2040" y="111"/>
                    <a:pt x="2032" y="111"/>
                  </a:cubicBezTo>
                  <a:cubicBezTo>
                    <a:pt x="2024" y="103"/>
                    <a:pt x="2024" y="79"/>
                    <a:pt x="2016" y="47"/>
                  </a:cubicBezTo>
                  <a:cubicBezTo>
                    <a:pt x="2016" y="39"/>
                    <a:pt x="2016" y="32"/>
                    <a:pt x="2016" y="23"/>
                  </a:cubicBezTo>
                  <a:cubicBezTo>
                    <a:pt x="2016" y="23"/>
                    <a:pt x="2008" y="16"/>
                    <a:pt x="1977" y="16"/>
                  </a:cubicBezTo>
                  <a:cubicBezTo>
                    <a:pt x="1969" y="16"/>
                    <a:pt x="1953" y="16"/>
                    <a:pt x="1937" y="16"/>
                  </a:cubicBezTo>
                  <a:cubicBezTo>
                    <a:pt x="1921" y="71"/>
                    <a:pt x="1890" y="103"/>
                    <a:pt x="1866" y="95"/>
                  </a:cubicBezTo>
                  <a:cubicBezTo>
                    <a:pt x="1843" y="87"/>
                    <a:pt x="1795" y="55"/>
                    <a:pt x="1763" y="32"/>
                  </a:cubicBezTo>
                  <a:cubicBezTo>
                    <a:pt x="1748" y="23"/>
                    <a:pt x="1732" y="8"/>
                    <a:pt x="1732" y="8"/>
                  </a:cubicBezTo>
                  <a:cubicBezTo>
                    <a:pt x="1724" y="8"/>
                    <a:pt x="1716" y="8"/>
                    <a:pt x="1716" y="8"/>
                  </a:cubicBezTo>
                  <a:cubicBezTo>
                    <a:pt x="1708" y="23"/>
                    <a:pt x="1700" y="47"/>
                    <a:pt x="1700" y="79"/>
                  </a:cubicBezTo>
                  <a:cubicBezTo>
                    <a:pt x="1700" y="126"/>
                    <a:pt x="1700" y="174"/>
                    <a:pt x="1684" y="221"/>
                  </a:cubicBezTo>
                  <a:cubicBezTo>
                    <a:pt x="1676" y="269"/>
                    <a:pt x="1668" y="269"/>
                    <a:pt x="1645" y="269"/>
                  </a:cubicBezTo>
                  <a:cubicBezTo>
                    <a:pt x="1645" y="269"/>
                    <a:pt x="1637" y="276"/>
                    <a:pt x="1629" y="276"/>
                  </a:cubicBezTo>
                  <a:cubicBezTo>
                    <a:pt x="1605" y="276"/>
                    <a:pt x="1605" y="300"/>
                    <a:pt x="1605" y="316"/>
                  </a:cubicBezTo>
                  <a:cubicBezTo>
                    <a:pt x="1605" y="332"/>
                    <a:pt x="1605" y="340"/>
                    <a:pt x="1597" y="348"/>
                  </a:cubicBezTo>
                  <a:cubicBezTo>
                    <a:pt x="1597" y="363"/>
                    <a:pt x="1581" y="363"/>
                    <a:pt x="1574" y="363"/>
                  </a:cubicBezTo>
                  <a:cubicBezTo>
                    <a:pt x="1566" y="363"/>
                    <a:pt x="1558" y="363"/>
                    <a:pt x="1550" y="363"/>
                  </a:cubicBezTo>
                  <a:cubicBezTo>
                    <a:pt x="1542" y="363"/>
                    <a:pt x="1526" y="356"/>
                    <a:pt x="1518" y="363"/>
                  </a:cubicBezTo>
                  <a:cubicBezTo>
                    <a:pt x="1510" y="363"/>
                    <a:pt x="1510" y="363"/>
                    <a:pt x="1510" y="363"/>
                  </a:cubicBezTo>
                  <a:cubicBezTo>
                    <a:pt x="1510" y="363"/>
                    <a:pt x="1510" y="371"/>
                    <a:pt x="1510" y="379"/>
                  </a:cubicBezTo>
                  <a:cubicBezTo>
                    <a:pt x="1518" y="387"/>
                    <a:pt x="1518" y="403"/>
                    <a:pt x="1518" y="419"/>
                  </a:cubicBezTo>
                  <a:cubicBezTo>
                    <a:pt x="1518" y="435"/>
                    <a:pt x="1518" y="451"/>
                    <a:pt x="1510" y="451"/>
                  </a:cubicBezTo>
                  <a:cubicBezTo>
                    <a:pt x="1503" y="451"/>
                    <a:pt x="1495" y="451"/>
                    <a:pt x="1487" y="443"/>
                  </a:cubicBezTo>
                  <a:cubicBezTo>
                    <a:pt x="1487" y="435"/>
                    <a:pt x="1479" y="443"/>
                    <a:pt x="1471" y="451"/>
                  </a:cubicBezTo>
                  <a:cubicBezTo>
                    <a:pt x="1463" y="458"/>
                    <a:pt x="1455" y="482"/>
                    <a:pt x="1455" y="490"/>
                  </a:cubicBezTo>
                  <a:lnTo>
                    <a:pt x="1455" y="490"/>
                  </a:lnTo>
                  <a:cubicBezTo>
                    <a:pt x="1455" y="514"/>
                    <a:pt x="1455" y="529"/>
                    <a:pt x="1447" y="538"/>
                  </a:cubicBezTo>
                  <a:cubicBezTo>
                    <a:pt x="1447" y="545"/>
                    <a:pt x="1439" y="545"/>
                    <a:pt x="1439" y="545"/>
                  </a:cubicBezTo>
                  <a:cubicBezTo>
                    <a:pt x="1423" y="545"/>
                    <a:pt x="1400" y="522"/>
                    <a:pt x="1376" y="506"/>
                  </a:cubicBezTo>
                  <a:cubicBezTo>
                    <a:pt x="1376" y="498"/>
                    <a:pt x="1376" y="498"/>
                    <a:pt x="1376" y="498"/>
                  </a:cubicBezTo>
                  <a:cubicBezTo>
                    <a:pt x="1360" y="490"/>
                    <a:pt x="1352" y="490"/>
                    <a:pt x="1328" y="506"/>
                  </a:cubicBezTo>
                  <a:cubicBezTo>
                    <a:pt x="1321" y="514"/>
                    <a:pt x="1313" y="514"/>
                    <a:pt x="1305" y="522"/>
                  </a:cubicBezTo>
                  <a:cubicBezTo>
                    <a:pt x="1281" y="538"/>
                    <a:pt x="1281" y="553"/>
                    <a:pt x="1281" y="585"/>
                  </a:cubicBezTo>
                  <a:cubicBezTo>
                    <a:pt x="1281" y="601"/>
                    <a:pt x="1281" y="624"/>
                    <a:pt x="1273" y="648"/>
                  </a:cubicBezTo>
                  <a:cubicBezTo>
                    <a:pt x="1265" y="680"/>
                    <a:pt x="1257" y="696"/>
                    <a:pt x="1257" y="703"/>
                  </a:cubicBezTo>
                  <a:cubicBezTo>
                    <a:pt x="1250" y="711"/>
                    <a:pt x="1250" y="711"/>
                    <a:pt x="1250" y="735"/>
                  </a:cubicBezTo>
                  <a:cubicBezTo>
                    <a:pt x="1242" y="767"/>
                    <a:pt x="1242" y="775"/>
                    <a:pt x="1218" y="798"/>
                  </a:cubicBezTo>
                  <a:cubicBezTo>
                    <a:pt x="1218" y="798"/>
                    <a:pt x="1210" y="806"/>
                    <a:pt x="1210" y="814"/>
                  </a:cubicBezTo>
                  <a:cubicBezTo>
                    <a:pt x="1194" y="838"/>
                    <a:pt x="1186" y="846"/>
                    <a:pt x="1178" y="869"/>
                  </a:cubicBezTo>
                  <a:cubicBezTo>
                    <a:pt x="1170" y="885"/>
                    <a:pt x="1163" y="901"/>
                    <a:pt x="1147" y="925"/>
                  </a:cubicBezTo>
                  <a:cubicBezTo>
                    <a:pt x="1139" y="941"/>
                    <a:pt x="1139" y="949"/>
                    <a:pt x="1139" y="956"/>
                  </a:cubicBezTo>
                  <a:cubicBezTo>
                    <a:pt x="1139" y="956"/>
                    <a:pt x="1147" y="956"/>
                    <a:pt x="1155" y="956"/>
                  </a:cubicBezTo>
                  <a:cubicBezTo>
                    <a:pt x="1163" y="956"/>
                    <a:pt x="1178" y="956"/>
                    <a:pt x="1186" y="964"/>
                  </a:cubicBezTo>
                  <a:cubicBezTo>
                    <a:pt x="1202" y="972"/>
                    <a:pt x="1210" y="980"/>
                    <a:pt x="1210" y="988"/>
                  </a:cubicBezTo>
                  <a:cubicBezTo>
                    <a:pt x="1210" y="996"/>
                    <a:pt x="1186" y="996"/>
                    <a:pt x="1178" y="996"/>
                  </a:cubicBezTo>
                  <a:cubicBezTo>
                    <a:pt x="1170" y="996"/>
                    <a:pt x="1163" y="1012"/>
                    <a:pt x="1155" y="1028"/>
                  </a:cubicBezTo>
                  <a:cubicBezTo>
                    <a:pt x="1147" y="1051"/>
                    <a:pt x="1139" y="1067"/>
                    <a:pt x="1115" y="1075"/>
                  </a:cubicBezTo>
                  <a:cubicBezTo>
                    <a:pt x="1107" y="1082"/>
                    <a:pt x="1099" y="1082"/>
                    <a:pt x="1091" y="1082"/>
                  </a:cubicBezTo>
                  <a:lnTo>
                    <a:pt x="1084" y="1082"/>
                  </a:lnTo>
                  <a:cubicBezTo>
                    <a:pt x="1075" y="1082"/>
                    <a:pt x="1075" y="1082"/>
                    <a:pt x="1075" y="1082"/>
                  </a:cubicBezTo>
                  <a:lnTo>
                    <a:pt x="1075" y="1082"/>
                  </a:lnTo>
                  <a:cubicBezTo>
                    <a:pt x="1084" y="1114"/>
                    <a:pt x="1036" y="1121"/>
                    <a:pt x="965" y="1137"/>
                  </a:cubicBezTo>
                  <a:cubicBezTo>
                    <a:pt x="957" y="1137"/>
                    <a:pt x="957" y="1137"/>
                    <a:pt x="957" y="1137"/>
                  </a:cubicBezTo>
                  <a:cubicBezTo>
                    <a:pt x="933" y="1145"/>
                    <a:pt x="925" y="1145"/>
                    <a:pt x="925" y="1145"/>
                  </a:cubicBezTo>
                  <a:cubicBezTo>
                    <a:pt x="925" y="1153"/>
                    <a:pt x="925" y="1153"/>
                    <a:pt x="933" y="1153"/>
                  </a:cubicBezTo>
                  <a:cubicBezTo>
                    <a:pt x="933" y="1161"/>
                    <a:pt x="941" y="1169"/>
                    <a:pt x="933" y="1177"/>
                  </a:cubicBezTo>
                  <a:cubicBezTo>
                    <a:pt x="917" y="1185"/>
                    <a:pt x="878" y="1216"/>
                    <a:pt x="822" y="1216"/>
                  </a:cubicBezTo>
                  <a:cubicBezTo>
                    <a:pt x="815" y="1216"/>
                    <a:pt x="799" y="1208"/>
                    <a:pt x="791" y="1208"/>
                  </a:cubicBezTo>
                  <a:cubicBezTo>
                    <a:pt x="775" y="1208"/>
                    <a:pt x="767" y="1201"/>
                    <a:pt x="759" y="1201"/>
                  </a:cubicBezTo>
                  <a:cubicBezTo>
                    <a:pt x="751" y="1201"/>
                    <a:pt x="751" y="1208"/>
                    <a:pt x="751" y="1216"/>
                  </a:cubicBezTo>
                  <a:cubicBezTo>
                    <a:pt x="751" y="1224"/>
                    <a:pt x="751" y="1240"/>
                    <a:pt x="736" y="1264"/>
                  </a:cubicBezTo>
                  <a:cubicBezTo>
                    <a:pt x="728" y="1272"/>
                    <a:pt x="720" y="1279"/>
                    <a:pt x="712" y="1279"/>
                  </a:cubicBezTo>
                  <a:cubicBezTo>
                    <a:pt x="704" y="1279"/>
                    <a:pt x="696" y="1272"/>
                    <a:pt x="688" y="1264"/>
                  </a:cubicBezTo>
                  <a:cubicBezTo>
                    <a:pt x="680" y="1248"/>
                    <a:pt x="657" y="1224"/>
                    <a:pt x="609" y="1216"/>
                  </a:cubicBezTo>
                  <a:cubicBezTo>
                    <a:pt x="578" y="1208"/>
                    <a:pt x="562" y="1201"/>
                    <a:pt x="554" y="1192"/>
                  </a:cubicBezTo>
                  <a:cubicBezTo>
                    <a:pt x="546" y="1185"/>
                    <a:pt x="546" y="1177"/>
                    <a:pt x="546" y="1169"/>
                  </a:cubicBezTo>
                  <a:cubicBezTo>
                    <a:pt x="546" y="1161"/>
                    <a:pt x="554" y="1153"/>
                    <a:pt x="546" y="1145"/>
                  </a:cubicBezTo>
                  <a:cubicBezTo>
                    <a:pt x="522" y="1169"/>
                    <a:pt x="483" y="1216"/>
                    <a:pt x="475" y="1224"/>
                  </a:cubicBezTo>
                  <a:cubicBezTo>
                    <a:pt x="459" y="1248"/>
                    <a:pt x="404" y="1303"/>
                    <a:pt x="380" y="1311"/>
                  </a:cubicBezTo>
                  <a:cubicBezTo>
                    <a:pt x="364" y="1319"/>
                    <a:pt x="325" y="1343"/>
                    <a:pt x="325" y="1367"/>
                  </a:cubicBezTo>
                  <a:cubicBezTo>
                    <a:pt x="325" y="1390"/>
                    <a:pt x="301" y="1406"/>
                    <a:pt x="293" y="1422"/>
                  </a:cubicBezTo>
                  <a:cubicBezTo>
                    <a:pt x="293" y="1422"/>
                    <a:pt x="293" y="1422"/>
                    <a:pt x="285" y="1422"/>
                  </a:cubicBezTo>
                  <a:cubicBezTo>
                    <a:pt x="285" y="1430"/>
                    <a:pt x="285" y="1430"/>
                    <a:pt x="277" y="1430"/>
                  </a:cubicBezTo>
                  <a:cubicBezTo>
                    <a:pt x="277" y="1430"/>
                    <a:pt x="269" y="1430"/>
                    <a:pt x="269" y="1445"/>
                  </a:cubicBezTo>
                  <a:cubicBezTo>
                    <a:pt x="269" y="1454"/>
                    <a:pt x="269" y="1461"/>
                    <a:pt x="269" y="1469"/>
                  </a:cubicBezTo>
                  <a:cubicBezTo>
                    <a:pt x="269" y="1485"/>
                    <a:pt x="269" y="1485"/>
                    <a:pt x="253" y="1493"/>
                  </a:cubicBezTo>
                  <a:cubicBezTo>
                    <a:pt x="245" y="1493"/>
                    <a:pt x="238" y="1493"/>
                    <a:pt x="230" y="1493"/>
                  </a:cubicBezTo>
                  <a:cubicBezTo>
                    <a:pt x="214" y="1501"/>
                    <a:pt x="198" y="1501"/>
                    <a:pt x="190" y="1525"/>
                  </a:cubicBezTo>
                  <a:cubicBezTo>
                    <a:pt x="190" y="1532"/>
                    <a:pt x="190" y="1532"/>
                    <a:pt x="190" y="1540"/>
                  </a:cubicBezTo>
                  <a:cubicBezTo>
                    <a:pt x="182" y="1564"/>
                    <a:pt x="174" y="1580"/>
                    <a:pt x="158" y="1580"/>
                  </a:cubicBezTo>
                  <a:cubicBezTo>
                    <a:pt x="151" y="1580"/>
                    <a:pt x="143" y="1580"/>
                    <a:pt x="143" y="1580"/>
                  </a:cubicBezTo>
                  <a:cubicBezTo>
                    <a:pt x="135" y="1572"/>
                    <a:pt x="135" y="1572"/>
                    <a:pt x="135" y="1572"/>
                  </a:cubicBezTo>
                  <a:close/>
                </a:path>
              </a:pathLst>
            </a:custGeom>
            <a:grpFill/>
            <a:ln>
              <a:solidFill>
                <a:schemeClr val="bg1"/>
              </a:solidFill>
            </a:ln>
            <a:effectLst/>
          </p:spPr>
          <p:txBody>
            <a:bodyPr wrap="none" anchor="ctr"/>
            <a:lstStyle/>
            <a:p>
              <a:endParaRPr lang="en-US" sz="900"/>
            </a:p>
          </p:txBody>
        </p:sp>
        <p:sp>
          <p:nvSpPr>
            <p:cNvPr id="111" name="Freeform 781"/>
            <p:cNvSpPr>
              <a:spLocks noChangeArrowheads="1"/>
            </p:cNvSpPr>
            <p:nvPr/>
          </p:nvSpPr>
          <p:spPr bwMode="auto">
            <a:xfrm>
              <a:off x="13688784" y="5980489"/>
              <a:ext cx="1421735" cy="756094"/>
            </a:xfrm>
            <a:custGeom>
              <a:avLst/>
              <a:gdLst>
                <a:gd name="T0" fmla="*/ 2396 w 2705"/>
                <a:gd name="T1" fmla="*/ 229 h 1439"/>
                <a:gd name="T2" fmla="*/ 2325 w 2705"/>
                <a:gd name="T3" fmla="*/ 182 h 1439"/>
                <a:gd name="T4" fmla="*/ 2285 w 2705"/>
                <a:gd name="T5" fmla="*/ 134 h 1439"/>
                <a:gd name="T6" fmla="*/ 2269 w 2705"/>
                <a:gd name="T7" fmla="*/ 110 h 1439"/>
                <a:gd name="T8" fmla="*/ 2222 w 2705"/>
                <a:gd name="T9" fmla="*/ 142 h 1439"/>
                <a:gd name="T10" fmla="*/ 2174 w 2705"/>
                <a:gd name="T11" fmla="*/ 174 h 1439"/>
                <a:gd name="T12" fmla="*/ 2079 w 2705"/>
                <a:gd name="T13" fmla="*/ 166 h 1439"/>
                <a:gd name="T14" fmla="*/ 1945 w 2705"/>
                <a:gd name="T15" fmla="*/ 158 h 1439"/>
                <a:gd name="T16" fmla="*/ 1779 w 2705"/>
                <a:gd name="T17" fmla="*/ 103 h 1439"/>
                <a:gd name="T18" fmla="*/ 1668 w 2705"/>
                <a:gd name="T19" fmla="*/ 23 h 1439"/>
                <a:gd name="T20" fmla="*/ 1550 w 2705"/>
                <a:gd name="T21" fmla="*/ 79 h 1439"/>
                <a:gd name="T22" fmla="*/ 1573 w 2705"/>
                <a:gd name="T23" fmla="*/ 182 h 1439"/>
                <a:gd name="T24" fmla="*/ 1463 w 2705"/>
                <a:gd name="T25" fmla="*/ 253 h 1439"/>
                <a:gd name="T26" fmla="*/ 1368 w 2705"/>
                <a:gd name="T27" fmla="*/ 261 h 1439"/>
                <a:gd name="T28" fmla="*/ 1352 w 2705"/>
                <a:gd name="T29" fmla="*/ 356 h 1439"/>
                <a:gd name="T30" fmla="*/ 1305 w 2705"/>
                <a:gd name="T31" fmla="*/ 419 h 1439"/>
                <a:gd name="T32" fmla="*/ 1218 w 2705"/>
                <a:gd name="T33" fmla="*/ 584 h 1439"/>
                <a:gd name="T34" fmla="*/ 1146 w 2705"/>
                <a:gd name="T35" fmla="*/ 600 h 1439"/>
                <a:gd name="T36" fmla="*/ 1067 w 2705"/>
                <a:gd name="T37" fmla="*/ 545 h 1439"/>
                <a:gd name="T38" fmla="*/ 1004 w 2705"/>
                <a:gd name="T39" fmla="*/ 615 h 1439"/>
                <a:gd name="T40" fmla="*/ 973 w 2705"/>
                <a:gd name="T41" fmla="*/ 663 h 1439"/>
                <a:gd name="T42" fmla="*/ 949 w 2705"/>
                <a:gd name="T43" fmla="*/ 702 h 1439"/>
                <a:gd name="T44" fmla="*/ 909 w 2705"/>
                <a:gd name="T45" fmla="*/ 655 h 1439"/>
                <a:gd name="T46" fmla="*/ 870 w 2705"/>
                <a:gd name="T47" fmla="*/ 663 h 1439"/>
                <a:gd name="T48" fmla="*/ 815 w 2705"/>
                <a:gd name="T49" fmla="*/ 695 h 1439"/>
                <a:gd name="T50" fmla="*/ 791 w 2705"/>
                <a:gd name="T51" fmla="*/ 750 h 1439"/>
                <a:gd name="T52" fmla="*/ 727 w 2705"/>
                <a:gd name="T53" fmla="*/ 718 h 1439"/>
                <a:gd name="T54" fmla="*/ 633 w 2705"/>
                <a:gd name="T55" fmla="*/ 718 h 1439"/>
                <a:gd name="T56" fmla="*/ 554 w 2705"/>
                <a:gd name="T57" fmla="*/ 742 h 1439"/>
                <a:gd name="T58" fmla="*/ 490 w 2705"/>
                <a:gd name="T59" fmla="*/ 789 h 1439"/>
                <a:gd name="T60" fmla="*/ 451 w 2705"/>
                <a:gd name="T61" fmla="*/ 821 h 1439"/>
                <a:gd name="T62" fmla="*/ 459 w 2705"/>
                <a:gd name="T63" fmla="*/ 932 h 1439"/>
                <a:gd name="T64" fmla="*/ 340 w 2705"/>
                <a:gd name="T65" fmla="*/ 1098 h 1439"/>
                <a:gd name="T66" fmla="*/ 87 w 2705"/>
                <a:gd name="T67" fmla="*/ 1200 h 1439"/>
                <a:gd name="T68" fmla="*/ 63 w 2705"/>
                <a:gd name="T69" fmla="*/ 1366 h 1439"/>
                <a:gd name="T70" fmla="*/ 0 w 2705"/>
                <a:gd name="T71" fmla="*/ 1414 h 1439"/>
                <a:gd name="T72" fmla="*/ 498 w 2705"/>
                <a:gd name="T73" fmla="*/ 1406 h 1439"/>
                <a:gd name="T74" fmla="*/ 577 w 2705"/>
                <a:gd name="T75" fmla="*/ 1311 h 1439"/>
                <a:gd name="T76" fmla="*/ 680 w 2705"/>
                <a:gd name="T77" fmla="*/ 1303 h 1439"/>
                <a:gd name="T78" fmla="*/ 2269 w 2705"/>
                <a:gd name="T79" fmla="*/ 1074 h 1439"/>
                <a:gd name="T80" fmla="*/ 2348 w 2705"/>
                <a:gd name="T81" fmla="*/ 1019 h 1439"/>
                <a:gd name="T82" fmla="*/ 2427 w 2705"/>
                <a:gd name="T83" fmla="*/ 939 h 1439"/>
                <a:gd name="T84" fmla="*/ 2475 w 2705"/>
                <a:gd name="T85" fmla="*/ 861 h 1439"/>
                <a:gd name="T86" fmla="*/ 2633 w 2705"/>
                <a:gd name="T87" fmla="*/ 718 h 1439"/>
                <a:gd name="T88" fmla="*/ 2601 w 2705"/>
                <a:gd name="T89" fmla="*/ 592 h 1439"/>
                <a:gd name="T90" fmla="*/ 2451 w 2705"/>
                <a:gd name="T91" fmla="*/ 395 h 1439"/>
                <a:gd name="T92" fmla="*/ 2427 w 2705"/>
                <a:gd name="T93" fmla="*/ 261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05" h="1439">
                  <a:moveTo>
                    <a:pt x="2396" y="229"/>
                  </a:moveTo>
                  <a:lnTo>
                    <a:pt x="2396" y="229"/>
                  </a:lnTo>
                  <a:cubicBezTo>
                    <a:pt x="2396" y="221"/>
                    <a:pt x="2396" y="205"/>
                    <a:pt x="2380" y="205"/>
                  </a:cubicBezTo>
                  <a:cubicBezTo>
                    <a:pt x="2364" y="197"/>
                    <a:pt x="2340" y="190"/>
                    <a:pt x="2325" y="182"/>
                  </a:cubicBezTo>
                  <a:cubicBezTo>
                    <a:pt x="2316" y="166"/>
                    <a:pt x="2325" y="166"/>
                    <a:pt x="2309" y="158"/>
                  </a:cubicBezTo>
                  <a:cubicBezTo>
                    <a:pt x="2301" y="158"/>
                    <a:pt x="2293" y="150"/>
                    <a:pt x="2285" y="134"/>
                  </a:cubicBezTo>
                  <a:cubicBezTo>
                    <a:pt x="2285" y="126"/>
                    <a:pt x="2285" y="126"/>
                    <a:pt x="2285" y="126"/>
                  </a:cubicBezTo>
                  <a:cubicBezTo>
                    <a:pt x="2269" y="110"/>
                    <a:pt x="2269" y="110"/>
                    <a:pt x="2269" y="110"/>
                  </a:cubicBezTo>
                  <a:cubicBezTo>
                    <a:pt x="2245" y="134"/>
                    <a:pt x="2245" y="134"/>
                    <a:pt x="2245" y="134"/>
                  </a:cubicBezTo>
                  <a:lnTo>
                    <a:pt x="2222" y="142"/>
                  </a:lnTo>
                  <a:cubicBezTo>
                    <a:pt x="2214" y="150"/>
                    <a:pt x="2206" y="166"/>
                    <a:pt x="2198" y="166"/>
                  </a:cubicBezTo>
                  <a:cubicBezTo>
                    <a:pt x="2190" y="158"/>
                    <a:pt x="2174" y="158"/>
                    <a:pt x="2174" y="174"/>
                  </a:cubicBezTo>
                  <a:cubicBezTo>
                    <a:pt x="2166" y="182"/>
                    <a:pt x="2158" y="190"/>
                    <a:pt x="2143" y="190"/>
                  </a:cubicBezTo>
                  <a:cubicBezTo>
                    <a:pt x="2119" y="190"/>
                    <a:pt x="2111" y="174"/>
                    <a:pt x="2079" y="166"/>
                  </a:cubicBezTo>
                  <a:cubicBezTo>
                    <a:pt x="2048" y="158"/>
                    <a:pt x="2056" y="205"/>
                    <a:pt x="2032" y="213"/>
                  </a:cubicBezTo>
                  <a:cubicBezTo>
                    <a:pt x="2008" y="221"/>
                    <a:pt x="1961" y="182"/>
                    <a:pt x="1945" y="158"/>
                  </a:cubicBezTo>
                  <a:cubicBezTo>
                    <a:pt x="1929" y="142"/>
                    <a:pt x="1882" y="166"/>
                    <a:pt x="1834" y="158"/>
                  </a:cubicBezTo>
                  <a:cubicBezTo>
                    <a:pt x="1787" y="158"/>
                    <a:pt x="1803" y="118"/>
                    <a:pt x="1779" y="103"/>
                  </a:cubicBezTo>
                  <a:cubicBezTo>
                    <a:pt x="1755" y="87"/>
                    <a:pt x="1755" y="71"/>
                    <a:pt x="1732" y="32"/>
                  </a:cubicBezTo>
                  <a:cubicBezTo>
                    <a:pt x="1708" y="0"/>
                    <a:pt x="1700" y="32"/>
                    <a:pt x="1668" y="23"/>
                  </a:cubicBezTo>
                  <a:cubicBezTo>
                    <a:pt x="1637" y="16"/>
                    <a:pt x="1613" y="16"/>
                    <a:pt x="1581" y="16"/>
                  </a:cubicBezTo>
                  <a:cubicBezTo>
                    <a:pt x="1558" y="16"/>
                    <a:pt x="1558" y="55"/>
                    <a:pt x="1550" y="79"/>
                  </a:cubicBezTo>
                  <a:cubicBezTo>
                    <a:pt x="1542" y="103"/>
                    <a:pt x="1550" y="110"/>
                    <a:pt x="1566" y="126"/>
                  </a:cubicBezTo>
                  <a:cubicBezTo>
                    <a:pt x="1581" y="150"/>
                    <a:pt x="1573" y="174"/>
                    <a:pt x="1573" y="182"/>
                  </a:cubicBezTo>
                  <a:cubicBezTo>
                    <a:pt x="1573" y="197"/>
                    <a:pt x="1542" y="190"/>
                    <a:pt x="1494" y="197"/>
                  </a:cubicBezTo>
                  <a:cubicBezTo>
                    <a:pt x="1455" y="205"/>
                    <a:pt x="1486" y="229"/>
                    <a:pt x="1463" y="253"/>
                  </a:cubicBezTo>
                  <a:cubicBezTo>
                    <a:pt x="1447" y="269"/>
                    <a:pt x="1423" y="229"/>
                    <a:pt x="1407" y="221"/>
                  </a:cubicBezTo>
                  <a:cubicBezTo>
                    <a:pt x="1399" y="205"/>
                    <a:pt x="1368" y="221"/>
                    <a:pt x="1368" y="261"/>
                  </a:cubicBezTo>
                  <a:cubicBezTo>
                    <a:pt x="1360" y="292"/>
                    <a:pt x="1368" y="284"/>
                    <a:pt x="1384" y="316"/>
                  </a:cubicBezTo>
                  <a:cubicBezTo>
                    <a:pt x="1392" y="348"/>
                    <a:pt x="1360" y="340"/>
                    <a:pt x="1352" y="356"/>
                  </a:cubicBezTo>
                  <a:cubicBezTo>
                    <a:pt x="1336" y="379"/>
                    <a:pt x="1336" y="371"/>
                    <a:pt x="1320" y="371"/>
                  </a:cubicBezTo>
                  <a:cubicBezTo>
                    <a:pt x="1305" y="379"/>
                    <a:pt x="1305" y="395"/>
                    <a:pt x="1305" y="419"/>
                  </a:cubicBezTo>
                  <a:cubicBezTo>
                    <a:pt x="1305" y="435"/>
                    <a:pt x="1281" y="466"/>
                    <a:pt x="1265" y="458"/>
                  </a:cubicBezTo>
                  <a:cubicBezTo>
                    <a:pt x="1249" y="458"/>
                    <a:pt x="1210" y="561"/>
                    <a:pt x="1218" y="584"/>
                  </a:cubicBezTo>
                  <a:cubicBezTo>
                    <a:pt x="1218" y="608"/>
                    <a:pt x="1202" y="600"/>
                    <a:pt x="1178" y="608"/>
                  </a:cubicBezTo>
                  <a:cubicBezTo>
                    <a:pt x="1155" y="615"/>
                    <a:pt x="1155" y="600"/>
                    <a:pt x="1146" y="600"/>
                  </a:cubicBezTo>
                  <a:cubicBezTo>
                    <a:pt x="1131" y="592"/>
                    <a:pt x="1115" y="592"/>
                    <a:pt x="1099" y="576"/>
                  </a:cubicBezTo>
                  <a:cubicBezTo>
                    <a:pt x="1083" y="569"/>
                    <a:pt x="1075" y="545"/>
                    <a:pt x="1067" y="545"/>
                  </a:cubicBezTo>
                  <a:cubicBezTo>
                    <a:pt x="1060" y="545"/>
                    <a:pt x="1052" y="569"/>
                    <a:pt x="1036" y="584"/>
                  </a:cubicBezTo>
                  <a:cubicBezTo>
                    <a:pt x="1028" y="592"/>
                    <a:pt x="1012" y="592"/>
                    <a:pt x="1004" y="615"/>
                  </a:cubicBezTo>
                  <a:cubicBezTo>
                    <a:pt x="1004" y="631"/>
                    <a:pt x="1004" y="631"/>
                    <a:pt x="988" y="639"/>
                  </a:cubicBezTo>
                  <a:cubicBezTo>
                    <a:pt x="973" y="647"/>
                    <a:pt x="973" y="655"/>
                    <a:pt x="973" y="663"/>
                  </a:cubicBezTo>
                  <a:cubicBezTo>
                    <a:pt x="973" y="671"/>
                    <a:pt x="980" y="695"/>
                    <a:pt x="973" y="702"/>
                  </a:cubicBezTo>
                  <a:cubicBezTo>
                    <a:pt x="973" y="710"/>
                    <a:pt x="949" y="702"/>
                    <a:pt x="949" y="702"/>
                  </a:cubicBezTo>
                  <a:cubicBezTo>
                    <a:pt x="941" y="679"/>
                    <a:pt x="941" y="679"/>
                    <a:pt x="941" y="679"/>
                  </a:cubicBezTo>
                  <a:cubicBezTo>
                    <a:pt x="941" y="679"/>
                    <a:pt x="909" y="663"/>
                    <a:pt x="909" y="655"/>
                  </a:cubicBezTo>
                  <a:cubicBezTo>
                    <a:pt x="902" y="647"/>
                    <a:pt x="902" y="639"/>
                    <a:pt x="893" y="639"/>
                  </a:cubicBezTo>
                  <a:cubicBezTo>
                    <a:pt x="886" y="647"/>
                    <a:pt x="878" y="663"/>
                    <a:pt x="870" y="663"/>
                  </a:cubicBezTo>
                  <a:cubicBezTo>
                    <a:pt x="862" y="663"/>
                    <a:pt x="846" y="671"/>
                    <a:pt x="838" y="679"/>
                  </a:cubicBezTo>
                  <a:cubicBezTo>
                    <a:pt x="838" y="686"/>
                    <a:pt x="830" y="695"/>
                    <a:pt x="815" y="695"/>
                  </a:cubicBezTo>
                  <a:cubicBezTo>
                    <a:pt x="807" y="686"/>
                    <a:pt x="799" y="702"/>
                    <a:pt x="799" y="718"/>
                  </a:cubicBezTo>
                  <a:cubicBezTo>
                    <a:pt x="807" y="734"/>
                    <a:pt x="799" y="750"/>
                    <a:pt x="791" y="750"/>
                  </a:cubicBezTo>
                  <a:cubicBezTo>
                    <a:pt x="783" y="758"/>
                    <a:pt x="775" y="750"/>
                    <a:pt x="759" y="734"/>
                  </a:cubicBezTo>
                  <a:cubicBezTo>
                    <a:pt x="743" y="718"/>
                    <a:pt x="743" y="726"/>
                    <a:pt x="727" y="718"/>
                  </a:cubicBezTo>
                  <a:cubicBezTo>
                    <a:pt x="704" y="718"/>
                    <a:pt x="704" y="702"/>
                    <a:pt x="688" y="695"/>
                  </a:cubicBezTo>
                  <a:cubicBezTo>
                    <a:pt x="672" y="695"/>
                    <a:pt x="649" y="702"/>
                    <a:pt x="633" y="718"/>
                  </a:cubicBezTo>
                  <a:cubicBezTo>
                    <a:pt x="617" y="726"/>
                    <a:pt x="609" y="734"/>
                    <a:pt x="617" y="750"/>
                  </a:cubicBezTo>
                  <a:cubicBezTo>
                    <a:pt x="617" y="766"/>
                    <a:pt x="569" y="742"/>
                    <a:pt x="554" y="742"/>
                  </a:cubicBezTo>
                  <a:cubicBezTo>
                    <a:pt x="538" y="742"/>
                    <a:pt x="522" y="758"/>
                    <a:pt x="522" y="766"/>
                  </a:cubicBezTo>
                  <a:cubicBezTo>
                    <a:pt x="522" y="781"/>
                    <a:pt x="514" y="789"/>
                    <a:pt x="490" y="789"/>
                  </a:cubicBezTo>
                  <a:cubicBezTo>
                    <a:pt x="482" y="789"/>
                    <a:pt x="467" y="789"/>
                    <a:pt x="459" y="789"/>
                  </a:cubicBezTo>
                  <a:cubicBezTo>
                    <a:pt x="459" y="805"/>
                    <a:pt x="459" y="813"/>
                    <a:pt x="451" y="821"/>
                  </a:cubicBezTo>
                  <a:cubicBezTo>
                    <a:pt x="435" y="845"/>
                    <a:pt x="411" y="861"/>
                    <a:pt x="435" y="884"/>
                  </a:cubicBezTo>
                  <a:cubicBezTo>
                    <a:pt x="451" y="900"/>
                    <a:pt x="475" y="924"/>
                    <a:pt x="459" y="932"/>
                  </a:cubicBezTo>
                  <a:cubicBezTo>
                    <a:pt x="435" y="939"/>
                    <a:pt x="293" y="939"/>
                    <a:pt x="309" y="1003"/>
                  </a:cubicBezTo>
                  <a:cubicBezTo>
                    <a:pt x="324" y="1066"/>
                    <a:pt x="348" y="1074"/>
                    <a:pt x="340" y="1098"/>
                  </a:cubicBezTo>
                  <a:cubicBezTo>
                    <a:pt x="332" y="1129"/>
                    <a:pt x="301" y="1169"/>
                    <a:pt x="261" y="1137"/>
                  </a:cubicBezTo>
                  <a:cubicBezTo>
                    <a:pt x="222" y="1106"/>
                    <a:pt x="79" y="1074"/>
                    <a:pt x="87" y="1200"/>
                  </a:cubicBezTo>
                  <a:cubicBezTo>
                    <a:pt x="95" y="1208"/>
                    <a:pt x="119" y="1295"/>
                    <a:pt x="79" y="1295"/>
                  </a:cubicBezTo>
                  <a:cubicBezTo>
                    <a:pt x="48" y="1295"/>
                    <a:pt x="79" y="1319"/>
                    <a:pt x="63" y="1366"/>
                  </a:cubicBezTo>
                  <a:cubicBezTo>
                    <a:pt x="48" y="1414"/>
                    <a:pt x="48" y="1398"/>
                    <a:pt x="40" y="1390"/>
                  </a:cubicBezTo>
                  <a:cubicBezTo>
                    <a:pt x="24" y="1390"/>
                    <a:pt x="0" y="1406"/>
                    <a:pt x="0" y="1414"/>
                  </a:cubicBezTo>
                  <a:cubicBezTo>
                    <a:pt x="0" y="1422"/>
                    <a:pt x="0" y="1422"/>
                    <a:pt x="0" y="1422"/>
                  </a:cubicBezTo>
                  <a:cubicBezTo>
                    <a:pt x="95" y="1438"/>
                    <a:pt x="467" y="1406"/>
                    <a:pt x="498" y="1406"/>
                  </a:cubicBezTo>
                  <a:cubicBezTo>
                    <a:pt x="530" y="1398"/>
                    <a:pt x="498" y="1343"/>
                    <a:pt x="498" y="1319"/>
                  </a:cubicBezTo>
                  <a:cubicBezTo>
                    <a:pt x="498" y="1295"/>
                    <a:pt x="562" y="1303"/>
                    <a:pt x="577" y="1311"/>
                  </a:cubicBezTo>
                  <a:cubicBezTo>
                    <a:pt x="601" y="1327"/>
                    <a:pt x="625" y="1351"/>
                    <a:pt x="633" y="1335"/>
                  </a:cubicBezTo>
                  <a:cubicBezTo>
                    <a:pt x="640" y="1311"/>
                    <a:pt x="680" y="1303"/>
                    <a:pt x="680" y="1303"/>
                  </a:cubicBezTo>
                  <a:cubicBezTo>
                    <a:pt x="1099" y="1279"/>
                    <a:pt x="1724" y="1208"/>
                    <a:pt x="2174" y="1153"/>
                  </a:cubicBezTo>
                  <a:cubicBezTo>
                    <a:pt x="2214" y="1121"/>
                    <a:pt x="2261" y="1090"/>
                    <a:pt x="2269" y="1074"/>
                  </a:cubicBezTo>
                  <a:cubicBezTo>
                    <a:pt x="2293" y="1050"/>
                    <a:pt x="2293" y="1074"/>
                    <a:pt x="2316" y="1074"/>
                  </a:cubicBezTo>
                  <a:cubicBezTo>
                    <a:pt x="2332" y="1074"/>
                    <a:pt x="2340" y="1058"/>
                    <a:pt x="2348" y="1019"/>
                  </a:cubicBezTo>
                  <a:cubicBezTo>
                    <a:pt x="2356" y="979"/>
                    <a:pt x="2388" y="995"/>
                    <a:pt x="2403" y="979"/>
                  </a:cubicBezTo>
                  <a:cubicBezTo>
                    <a:pt x="2427" y="971"/>
                    <a:pt x="2419" y="971"/>
                    <a:pt x="2427" y="939"/>
                  </a:cubicBezTo>
                  <a:cubicBezTo>
                    <a:pt x="2427" y="908"/>
                    <a:pt x="2435" y="924"/>
                    <a:pt x="2443" y="916"/>
                  </a:cubicBezTo>
                  <a:cubicBezTo>
                    <a:pt x="2451" y="908"/>
                    <a:pt x="2475" y="884"/>
                    <a:pt x="2475" y="861"/>
                  </a:cubicBezTo>
                  <a:cubicBezTo>
                    <a:pt x="2475" y="837"/>
                    <a:pt x="2514" y="813"/>
                    <a:pt x="2538" y="805"/>
                  </a:cubicBezTo>
                  <a:cubicBezTo>
                    <a:pt x="2554" y="789"/>
                    <a:pt x="2617" y="734"/>
                    <a:pt x="2633" y="718"/>
                  </a:cubicBezTo>
                  <a:cubicBezTo>
                    <a:pt x="2641" y="702"/>
                    <a:pt x="2680" y="663"/>
                    <a:pt x="2704" y="631"/>
                  </a:cubicBezTo>
                  <a:cubicBezTo>
                    <a:pt x="2680" y="608"/>
                    <a:pt x="2656" y="623"/>
                    <a:pt x="2601" y="592"/>
                  </a:cubicBezTo>
                  <a:cubicBezTo>
                    <a:pt x="2538" y="561"/>
                    <a:pt x="2538" y="522"/>
                    <a:pt x="2514" y="482"/>
                  </a:cubicBezTo>
                  <a:cubicBezTo>
                    <a:pt x="2498" y="450"/>
                    <a:pt x="2483" y="419"/>
                    <a:pt x="2451" y="395"/>
                  </a:cubicBezTo>
                  <a:cubicBezTo>
                    <a:pt x="2427" y="371"/>
                    <a:pt x="2419" y="276"/>
                    <a:pt x="2419" y="269"/>
                  </a:cubicBezTo>
                  <a:cubicBezTo>
                    <a:pt x="2419" y="269"/>
                    <a:pt x="2419" y="261"/>
                    <a:pt x="2427" y="261"/>
                  </a:cubicBezTo>
                  <a:cubicBezTo>
                    <a:pt x="2419" y="253"/>
                    <a:pt x="2403" y="237"/>
                    <a:pt x="2396" y="229"/>
                  </a:cubicBezTo>
                </a:path>
              </a:pathLst>
            </a:custGeom>
            <a:grpFill/>
            <a:ln>
              <a:solidFill>
                <a:schemeClr val="bg1"/>
              </a:solidFill>
            </a:ln>
            <a:effectLst/>
          </p:spPr>
          <p:txBody>
            <a:bodyPr wrap="none" anchor="ctr"/>
            <a:lstStyle/>
            <a:p>
              <a:endParaRPr lang="en-US" sz="900"/>
            </a:p>
          </p:txBody>
        </p:sp>
        <p:sp>
          <p:nvSpPr>
            <p:cNvPr id="112" name="Freeform 782"/>
            <p:cNvSpPr>
              <a:spLocks noChangeArrowheads="1"/>
            </p:cNvSpPr>
            <p:nvPr/>
          </p:nvSpPr>
          <p:spPr bwMode="auto">
            <a:xfrm>
              <a:off x="13684146" y="5985128"/>
              <a:ext cx="1426374" cy="749135"/>
            </a:xfrm>
            <a:custGeom>
              <a:avLst/>
              <a:gdLst>
                <a:gd name="T0" fmla="*/ 8 w 2713"/>
                <a:gd name="T1" fmla="*/ 1406 h 1423"/>
                <a:gd name="T2" fmla="*/ 71 w 2713"/>
                <a:gd name="T3" fmla="*/ 1311 h 1423"/>
                <a:gd name="T4" fmla="*/ 87 w 2713"/>
                <a:gd name="T5" fmla="*/ 1192 h 1423"/>
                <a:gd name="T6" fmla="*/ 332 w 2713"/>
                <a:gd name="T7" fmla="*/ 1058 h 1423"/>
                <a:gd name="T8" fmla="*/ 443 w 2713"/>
                <a:gd name="T9" fmla="*/ 876 h 1423"/>
                <a:gd name="T10" fmla="*/ 467 w 2713"/>
                <a:gd name="T11" fmla="*/ 781 h 1423"/>
                <a:gd name="T12" fmla="*/ 617 w 2713"/>
                <a:gd name="T13" fmla="*/ 750 h 1423"/>
                <a:gd name="T14" fmla="*/ 712 w 2713"/>
                <a:gd name="T15" fmla="*/ 694 h 1423"/>
                <a:gd name="T16" fmla="*/ 807 w 2713"/>
                <a:gd name="T17" fmla="*/ 710 h 1423"/>
                <a:gd name="T18" fmla="*/ 886 w 2713"/>
                <a:gd name="T19" fmla="*/ 639 h 1423"/>
                <a:gd name="T20" fmla="*/ 949 w 2713"/>
                <a:gd name="T21" fmla="*/ 663 h 1423"/>
                <a:gd name="T22" fmla="*/ 996 w 2713"/>
                <a:gd name="T23" fmla="*/ 631 h 1423"/>
                <a:gd name="T24" fmla="*/ 1060 w 2713"/>
                <a:gd name="T25" fmla="*/ 553 h 1423"/>
                <a:gd name="T26" fmla="*/ 1154 w 2713"/>
                <a:gd name="T27" fmla="*/ 584 h 1423"/>
                <a:gd name="T28" fmla="*/ 1218 w 2713"/>
                <a:gd name="T29" fmla="*/ 576 h 1423"/>
                <a:gd name="T30" fmla="*/ 1352 w 2713"/>
                <a:gd name="T31" fmla="*/ 348 h 1423"/>
                <a:gd name="T32" fmla="*/ 1423 w 2713"/>
                <a:gd name="T33" fmla="*/ 205 h 1423"/>
                <a:gd name="T34" fmla="*/ 1550 w 2713"/>
                <a:gd name="T35" fmla="*/ 182 h 1423"/>
                <a:gd name="T36" fmla="*/ 1589 w 2713"/>
                <a:gd name="T37" fmla="*/ 0 h 1423"/>
                <a:gd name="T38" fmla="*/ 1740 w 2713"/>
                <a:gd name="T39" fmla="*/ 24 h 1423"/>
                <a:gd name="T40" fmla="*/ 1898 w 2713"/>
                <a:gd name="T41" fmla="*/ 142 h 1423"/>
                <a:gd name="T42" fmla="*/ 2080 w 2713"/>
                <a:gd name="T43" fmla="*/ 150 h 1423"/>
                <a:gd name="T44" fmla="*/ 2206 w 2713"/>
                <a:gd name="T45" fmla="*/ 150 h 1423"/>
                <a:gd name="T46" fmla="*/ 2301 w 2713"/>
                <a:gd name="T47" fmla="*/ 126 h 1423"/>
                <a:gd name="T48" fmla="*/ 2411 w 2713"/>
                <a:gd name="T49" fmla="*/ 221 h 1423"/>
                <a:gd name="T50" fmla="*/ 2522 w 2713"/>
                <a:gd name="T51" fmla="*/ 466 h 1423"/>
                <a:gd name="T52" fmla="*/ 2712 w 2713"/>
                <a:gd name="T53" fmla="*/ 623 h 1423"/>
                <a:gd name="T54" fmla="*/ 2451 w 2713"/>
                <a:gd name="T55" fmla="*/ 908 h 1423"/>
                <a:gd name="T56" fmla="*/ 2356 w 2713"/>
                <a:gd name="T57" fmla="*/ 1011 h 1423"/>
                <a:gd name="T58" fmla="*/ 2182 w 2713"/>
                <a:gd name="T59" fmla="*/ 1145 h 1423"/>
                <a:gd name="T60" fmla="*/ 593 w 2713"/>
                <a:gd name="T61" fmla="*/ 1311 h 1423"/>
                <a:gd name="T62" fmla="*/ 506 w 2713"/>
                <a:gd name="T63" fmla="*/ 1398 h 1423"/>
                <a:gd name="T64" fmla="*/ 490 w 2713"/>
                <a:gd name="T65" fmla="*/ 1390 h 1423"/>
                <a:gd name="T66" fmla="*/ 593 w 2713"/>
                <a:gd name="T67" fmla="*/ 1303 h 1423"/>
                <a:gd name="T68" fmla="*/ 2174 w 2713"/>
                <a:gd name="T69" fmla="*/ 1137 h 1423"/>
                <a:gd name="T70" fmla="*/ 2348 w 2713"/>
                <a:gd name="T71" fmla="*/ 1011 h 1423"/>
                <a:gd name="T72" fmla="*/ 2451 w 2713"/>
                <a:gd name="T73" fmla="*/ 908 h 1423"/>
                <a:gd name="T74" fmla="*/ 2672 w 2713"/>
                <a:gd name="T75" fmla="*/ 607 h 1423"/>
                <a:gd name="T76" fmla="*/ 2419 w 2713"/>
                <a:gd name="T77" fmla="*/ 261 h 1423"/>
                <a:gd name="T78" fmla="*/ 2324 w 2713"/>
                <a:gd name="T79" fmla="*/ 158 h 1423"/>
                <a:gd name="T80" fmla="*/ 2230 w 2713"/>
                <a:gd name="T81" fmla="*/ 142 h 1423"/>
                <a:gd name="T82" fmla="*/ 2087 w 2713"/>
                <a:gd name="T83" fmla="*/ 158 h 1423"/>
                <a:gd name="T84" fmla="*/ 1929 w 2713"/>
                <a:gd name="T85" fmla="*/ 150 h 1423"/>
                <a:gd name="T86" fmla="*/ 1755 w 2713"/>
                <a:gd name="T87" fmla="*/ 55 h 1423"/>
                <a:gd name="T88" fmla="*/ 1589 w 2713"/>
                <a:gd name="T89" fmla="*/ 8 h 1423"/>
                <a:gd name="T90" fmla="*/ 1581 w 2713"/>
                <a:gd name="T91" fmla="*/ 174 h 1423"/>
                <a:gd name="T92" fmla="*/ 1423 w 2713"/>
                <a:gd name="T93" fmla="*/ 221 h 1423"/>
                <a:gd name="T94" fmla="*/ 1376 w 2713"/>
                <a:gd name="T95" fmla="*/ 340 h 1423"/>
                <a:gd name="T96" fmla="*/ 1265 w 2713"/>
                <a:gd name="T97" fmla="*/ 466 h 1423"/>
                <a:gd name="T98" fmla="*/ 1154 w 2713"/>
                <a:gd name="T99" fmla="*/ 600 h 1423"/>
                <a:gd name="T100" fmla="*/ 1075 w 2713"/>
                <a:gd name="T101" fmla="*/ 545 h 1423"/>
                <a:gd name="T102" fmla="*/ 1004 w 2713"/>
                <a:gd name="T103" fmla="*/ 631 h 1423"/>
                <a:gd name="T104" fmla="*/ 957 w 2713"/>
                <a:gd name="T105" fmla="*/ 694 h 1423"/>
                <a:gd name="T106" fmla="*/ 894 w 2713"/>
                <a:gd name="T107" fmla="*/ 647 h 1423"/>
                <a:gd name="T108" fmla="*/ 815 w 2713"/>
                <a:gd name="T109" fmla="*/ 687 h 1423"/>
                <a:gd name="T110" fmla="*/ 728 w 2713"/>
                <a:gd name="T111" fmla="*/ 718 h 1423"/>
                <a:gd name="T112" fmla="*/ 625 w 2713"/>
                <a:gd name="T113" fmla="*/ 750 h 1423"/>
                <a:gd name="T114" fmla="*/ 498 w 2713"/>
                <a:gd name="T115" fmla="*/ 781 h 1423"/>
                <a:gd name="T116" fmla="*/ 475 w 2713"/>
                <a:gd name="T117" fmla="*/ 916 h 1423"/>
                <a:gd name="T118" fmla="*/ 348 w 2713"/>
                <a:gd name="T119" fmla="*/ 1098 h 1423"/>
                <a:gd name="T120" fmla="*/ 111 w 2713"/>
                <a:gd name="T121" fmla="*/ 1279 h 1423"/>
                <a:gd name="T122" fmla="*/ 48 w 2713"/>
                <a:gd name="T123" fmla="*/ 139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13" h="1423">
                  <a:moveTo>
                    <a:pt x="71" y="1422"/>
                  </a:moveTo>
                  <a:lnTo>
                    <a:pt x="71" y="1422"/>
                  </a:lnTo>
                  <a:cubicBezTo>
                    <a:pt x="40" y="1422"/>
                    <a:pt x="24" y="1422"/>
                    <a:pt x="8" y="1422"/>
                  </a:cubicBezTo>
                  <a:cubicBezTo>
                    <a:pt x="0" y="1422"/>
                    <a:pt x="0" y="1422"/>
                    <a:pt x="0" y="1422"/>
                  </a:cubicBezTo>
                  <a:cubicBezTo>
                    <a:pt x="8" y="1414"/>
                    <a:pt x="8" y="1414"/>
                    <a:pt x="8" y="1414"/>
                  </a:cubicBezTo>
                  <a:cubicBezTo>
                    <a:pt x="8" y="1414"/>
                    <a:pt x="8" y="1414"/>
                    <a:pt x="8" y="1406"/>
                  </a:cubicBezTo>
                  <a:cubicBezTo>
                    <a:pt x="8" y="1398"/>
                    <a:pt x="24" y="1382"/>
                    <a:pt x="40" y="1382"/>
                  </a:cubicBezTo>
                  <a:cubicBezTo>
                    <a:pt x="40" y="1382"/>
                    <a:pt x="40" y="1382"/>
                    <a:pt x="48" y="1382"/>
                  </a:cubicBezTo>
                  <a:lnTo>
                    <a:pt x="56" y="1382"/>
                  </a:lnTo>
                  <a:cubicBezTo>
                    <a:pt x="56" y="1390"/>
                    <a:pt x="56" y="1390"/>
                    <a:pt x="56" y="1390"/>
                  </a:cubicBezTo>
                  <a:cubicBezTo>
                    <a:pt x="56" y="1382"/>
                    <a:pt x="64" y="1366"/>
                    <a:pt x="71" y="1358"/>
                  </a:cubicBezTo>
                  <a:cubicBezTo>
                    <a:pt x="71" y="1335"/>
                    <a:pt x="71" y="1319"/>
                    <a:pt x="71" y="1311"/>
                  </a:cubicBezTo>
                  <a:cubicBezTo>
                    <a:pt x="71" y="1303"/>
                    <a:pt x="71" y="1295"/>
                    <a:pt x="71" y="1287"/>
                  </a:cubicBezTo>
                  <a:cubicBezTo>
                    <a:pt x="71" y="1287"/>
                    <a:pt x="79" y="1287"/>
                    <a:pt x="87" y="1287"/>
                  </a:cubicBezTo>
                  <a:cubicBezTo>
                    <a:pt x="95" y="1287"/>
                    <a:pt x="103" y="1279"/>
                    <a:pt x="103" y="1271"/>
                  </a:cubicBezTo>
                  <a:cubicBezTo>
                    <a:pt x="111" y="1248"/>
                    <a:pt x="95" y="1200"/>
                    <a:pt x="87" y="1192"/>
                  </a:cubicBezTo>
                  <a:lnTo>
                    <a:pt x="87" y="1192"/>
                  </a:lnTo>
                  <a:lnTo>
                    <a:pt x="87" y="1192"/>
                  </a:lnTo>
                  <a:cubicBezTo>
                    <a:pt x="87" y="1161"/>
                    <a:pt x="95" y="1137"/>
                    <a:pt x="111" y="1121"/>
                  </a:cubicBezTo>
                  <a:cubicBezTo>
                    <a:pt x="127" y="1105"/>
                    <a:pt x="151" y="1098"/>
                    <a:pt x="174" y="1098"/>
                  </a:cubicBezTo>
                  <a:cubicBezTo>
                    <a:pt x="214" y="1098"/>
                    <a:pt x="253" y="1113"/>
                    <a:pt x="269" y="1129"/>
                  </a:cubicBezTo>
                  <a:cubicBezTo>
                    <a:pt x="277" y="1137"/>
                    <a:pt x="293" y="1137"/>
                    <a:pt x="301" y="1137"/>
                  </a:cubicBezTo>
                  <a:cubicBezTo>
                    <a:pt x="324" y="1137"/>
                    <a:pt x="340" y="1113"/>
                    <a:pt x="340" y="1090"/>
                  </a:cubicBezTo>
                  <a:cubicBezTo>
                    <a:pt x="348" y="1082"/>
                    <a:pt x="340" y="1074"/>
                    <a:pt x="332" y="1058"/>
                  </a:cubicBezTo>
                  <a:cubicBezTo>
                    <a:pt x="324" y="1042"/>
                    <a:pt x="317" y="1026"/>
                    <a:pt x="309" y="995"/>
                  </a:cubicBezTo>
                  <a:cubicBezTo>
                    <a:pt x="309" y="987"/>
                    <a:pt x="309" y="979"/>
                    <a:pt x="317" y="971"/>
                  </a:cubicBezTo>
                  <a:cubicBezTo>
                    <a:pt x="332" y="940"/>
                    <a:pt x="395" y="931"/>
                    <a:pt x="435" y="924"/>
                  </a:cubicBezTo>
                  <a:cubicBezTo>
                    <a:pt x="451" y="924"/>
                    <a:pt x="459" y="924"/>
                    <a:pt x="467" y="924"/>
                  </a:cubicBezTo>
                  <a:cubicBezTo>
                    <a:pt x="467" y="916"/>
                    <a:pt x="467" y="916"/>
                    <a:pt x="467" y="916"/>
                  </a:cubicBezTo>
                  <a:cubicBezTo>
                    <a:pt x="467" y="908"/>
                    <a:pt x="459" y="892"/>
                    <a:pt x="443" y="876"/>
                  </a:cubicBezTo>
                  <a:cubicBezTo>
                    <a:pt x="435" y="876"/>
                    <a:pt x="435" y="876"/>
                    <a:pt x="435" y="876"/>
                  </a:cubicBezTo>
                  <a:cubicBezTo>
                    <a:pt x="419" y="860"/>
                    <a:pt x="435" y="845"/>
                    <a:pt x="443" y="829"/>
                  </a:cubicBezTo>
                  <a:cubicBezTo>
                    <a:pt x="451" y="821"/>
                    <a:pt x="451" y="821"/>
                    <a:pt x="459" y="813"/>
                  </a:cubicBezTo>
                  <a:cubicBezTo>
                    <a:pt x="467" y="805"/>
                    <a:pt x="467" y="797"/>
                    <a:pt x="459" y="781"/>
                  </a:cubicBezTo>
                  <a:lnTo>
                    <a:pt x="459" y="781"/>
                  </a:lnTo>
                  <a:cubicBezTo>
                    <a:pt x="467" y="781"/>
                    <a:pt x="467" y="781"/>
                    <a:pt x="467" y="781"/>
                  </a:cubicBezTo>
                  <a:cubicBezTo>
                    <a:pt x="475" y="773"/>
                    <a:pt x="490" y="773"/>
                    <a:pt x="498" y="781"/>
                  </a:cubicBezTo>
                  <a:lnTo>
                    <a:pt x="506" y="781"/>
                  </a:lnTo>
                  <a:cubicBezTo>
                    <a:pt x="522" y="781"/>
                    <a:pt x="522" y="773"/>
                    <a:pt x="522" y="758"/>
                  </a:cubicBezTo>
                  <a:cubicBezTo>
                    <a:pt x="522" y="742"/>
                    <a:pt x="538" y="726"/>
                    <a:pt x="562" y="726"/>
                  </a:cubicBezTo>
                  <a:cubicBezTo>
                    <a:pt x="570" y="734"/>
                    <a:pt x="577" y="734"/>
                    <a:pt x="585" y="734"/>
                  </a:cubicBezTo>
                  <a:cubicBezTo>
                    <a:pt x="593" y="742"/>
                    <a:pt x="609" y="750"/>
                    <a:pt x="617" y="750"/>
                  </a:cubicBezTo>
                  <a:lnTo>
                    <a:pt x="617" y="750"/>
                  </a:lnTo>
                  <a:cubicBezTo>
                    <a:pt x="617" y="742"/>
                    <a:pt x="617" y="742"/>
                    <a:pt x="617" y="742"/>
                  </a:cubicBezTo>
                  <a:cubicBezTo>
                    <a:pt x="617" y="726"/>
                    <a:pt x="617" y="718"/>
                    <a:pt x="641" y="702"/>
                  </a:cubicBezTo>
                  <a:cubicBezTo>
                    <a:pt x="657" y="694"/>
                    <a:pt x="672" y="687"/>
                    <a:pt x="688" y="687"/>
                  </a:cubicBezTo>
                  <a:cubicBezTo>
                    <a:pt x="696" y="687"/>
                    <a:pt x="696" y="687"/>
                    <a:pt x="696" y="687"/>
                  </a:cubicBezTo>
                  <a:cubicBezTo>
                    <a:pt x="704" y="687"/>
                    <a:pt x="712" y="694"/>
                    <a:pt x="712" y="694"/>
                  </a:cubicBezTo>
                  <a:cubicBezTo>
                    <a:pt x="720" y="702"/>
                    <a:pt x="720" y="710"/>
                    <a:pt x="735" y="710"/>
                  </a:cubicBezTo>
                  <a:lnTo>
                    <a:pt x="743" y="710"/>
                  </a:lnTo>
                  <a:lnTo>
                    <a:pt x="743" y="710"/>
                  </a:lnTo>
                  <a:cubicBezTo>
                    <a:pt x="751" y="710"/>
                    <a:pt x="759" y="710"/>
                    <a:pt x="767" y="726"/>
                  </a:cubicBezTo>
                  <a:cubicBezTo>
                    <a:pt x="783" y="734"/>
                    <a:pt x="791" y="742"/>
                    <a:pt x="799" y="742"/>
                  </a:cubicBezTo>
                  <a:cubicBezTo>
                    <a:pt x="807" y="742"/>
                    <a:pt x="807" y="726"/>
                    <a:pt x="807" y="710"/>
                  </a:cubicBezTo>
                  <a:cubicBezTo>
                    <a:pt x="807" y="702"/>
                    <a:pt x="807" y="687"/>
                    <a:pt x="807" y="687"/>
                  </a:cubicBezTo>
                  <a:cubicBezTo>
                    <a:pt x="815" y="678"/>
                    <a:pt x="823" y="678"/>
                    <a:pt x="830" y="678"/>
                  </a:cubicBezTo>
                  <a:cubicBezTo>
                    <a:pt x="838" y="678"/>
                    <a:pt x="838" y="678"/>
                    <a:pt x="846" y="671"/>
                  </a:cubicBezTo>
                  <a:lnTo>
                    <a:pt x="846" y="671"/>
                  </a:lnTo>
                  <a:cubicBezTo>
                    <a:pt x="854" y="655"/>
                    <a:pt x="870" y="655"/>
                    <a:pt x="878" y="647"/>
                  </a:cubicBezTo>
                  <a:cubicBezTo>
                    <a:pt x="878" y="647"/>
                    <a:pt x="886" y="647"/>
                    <a:pt x="886" y="639"/>
                  </a:cubicBezTo>
                  <a:cubicBezTo>
                    <a:pt x="886" y="639"/>
                    <a:pt x="894" y="631"/>
                    <a:pt x="901" y="631"/>
                  </a:cubicBezTo>
                  <a:lnTo>
                    <a:pt x="901" y="631"/>
                  </a:lnTo>
                  <a:cubicBezTo>
                    <a:pt x="910" y="631"/>
                    <a:pt x="910" y="639"/>
                    <a:pt x="917" y="639"/>
                  </a:cubicBezTo>
                  <a:lnTo>
                    <a:pt x="917" y="647"/>
                  </a:lnTo>
                  <a:cubicBezTo>
                    <a:pt x="917" y="647"/>
                    <a:pt x="933" y="655"/>
                    <a:pt x="949" y="663"/>
                  </a:cubicBezTo>
                  <a:lnTo>
                    <a:pt x="949" y="663"/>
                  </a:lnTo>
                  <a:cubicBezTo>
                    <a:pt x="957" y="687"/>
                    <a:pt x="957" y="687"/>
                    <a:pt x="957" y="687"/>
                  </a:cubicBezTo>
                  <a:cubicBezTo>
                    <a:pt x="965" y="694"/>
                    <a:pt x="973" y="694"/>
                    <a:pt x="973" y="694"/>
                  </a:cubicBezTo>
                  <a:cubicBezTo>
                    <a:pt x="981" y="694"/>
                    <a:pt x="981" y="694"/>
                    <a:pt x="981" y="694"/>
                  </a:cubicBezTo>
                  <a:cubicBezTo>
                    <a:pt x="981" y="694"/>
                    <a:pt x="981" y="671"/>
                    <a:pt x="981" y="663"/>
                  </a:cubicBezTo>
                  <a:lnTo>
                    <a:pt x="981" y="655"/>
                  </a:lnTo>
                  <a:cubicBezTo>
                    <a:pt x="981" y="647"/>
                    <a:pt x="981" y="639"/>
                    <a:pt x="996" y="631"/>
                  </a:cubicBezTo>
                  <a:lnTo>
                    <a:pt x="996" y="631"/>
                  </a:lnTo>
                  <a:cubicBezTo>
                    <a:pt x="1004" y="623"/>
                    <a:pt x="1004" y="623"/>
                    <a:pt x="1012" y="607"/>
                  </a:cubicBezTo>
                  <a:lnTo>
                    <a:pt x="1012" y="607"/>
                  </a:lnTo>
                  <a:cubicBezTo>
                    <a:pt x="1020" y="584"/>
                    <a:pt x="1028" y="584"/>
                    <a:pt x="1036" y="576"/>
                  </a:cubicBezTo>
                  <a:cubicBezTo>
                    <a:pt x="1036" y="576"/>
                    <a:pt x="1044" y="576"/>
                    <a:pt x="1044" y="568"/>
                  </a:cubicBezTo>
                  <a:cubicBezTo>
                    <a:pt x="1052" y="568"/>
                    <a:pt x="1052" y="561"/>
                    <a:pt x="1060" y="553"/>
                  </a:cubicBezTo>
                  <a:cubicBezTo>
                    <a:pt x="1060" y="545"/>
                    <a:pt x="1068" y="537"/>
                    <a:pt x="1075" y="537"/>
                  </a:cubicBezTo>
                  <a:lnTo>
                    <a:pt x="1075" y="537"/>
                  </a:lnTo>
                  <a:cubicBezTo>
                    <a:pt x="1083" y="537"/>
                    <a:pt x="1091" y="545"/>
                    <a:pt x="1099" y="553"/>
                  </a:cubicBezTo>
                  <a:cubicBezTo>
                    <a:pt x="1099" y="561"/>
                    <a:pt x="1107" y="561"/>
                    <a:pt x="1107" y="568"/>
                  </a:cubicBezTo>
                  <a:cubicBezTo>
                    <a:pt x="1123" y="576"/>
                    <a:pt x="1131" y="584"/>
                    <a:pt x="1147" y="584"/>
                  </a:cubicBezTo>
                  <a:cubicBezTo>
                    <a:pt x="1147" y="584"/>
                    <a:pt x="1147" y="584"/>
                    <a:pt x="1154" y="584"/>
                  </a:cubicBezTo>
                  <a:lnTo>
                    <a:pt x="1163" y="592"/>
                  </a:lnTo>
                  <a:lnTo>
                    <a:pt x="1170" y="600"/>
                  </a:lnTo>
                  <a:cubicBezTo>
                    <a:pt x="1178" y="600"/>
                    <a:pt x="1178" y="600"/>
                    <a:pt x="1186" y="592"/>
                  </a:cubicBezTo>
                  <a:cubicBezTo>
                    <a:pt x="1194" y="592"/>
                    <a:pt x="1194" y="592"/>
                    <a:pt x="1202" y="592"/>
                  </a:cubicBezTo>
                  <a:cubicBezTo>
                    <a:pt x="1210" y="592"/>
                    <a:pt x="1218" y="592"/>
                    <a:pt x="1218" y="584"/>
                  </a:cubicBezTo>
                  <a:lnTo>
                    <a:pt x="1218" y="576"/>
                  </a:lnTo>
                  <a:cubicBezTo>
                    <a:pt x="1210" y="553"/>
                    <a:pt x="1241" y="482"/>
                    <a:pt x="1257" y="458"/>
                  </a:cubicBezTo>
                  <a:cubicBezTo>
                    <a:pt x="1265" y="450"/>
                    <a:pt x="1273" y="450"/>
                    <a:pt x="1273" y="450"/>
                  </a:cubicBezTo>
                  <a:cubicBezTo>
                    <a:pt x="1289" y="450"/>
                    <a:pt x="1305" y="427"/>
                    <a:pt x="1305" y="411"/>
                  </a:cubicBezTo>
                  <a:cubicBezTo>
                    <a:pt x="1305" y="379"/>
                    <a:pt x="1313" y="363"/>
                    <a:pt x="1328" y="363"/>
                  </a:cubicBezTo>
                  <a:cubicBezTo>
                    <a:pt x="1336" y="363"/>
                    <a:pt x="1336" y="363"/>
                    <a:pt x="1336" y="363"/>
                  </a:cubicBezTo>
                  <a:cubicBezTo>
                    <a:pt x="1344" y="363"/>
                    <a:pt x="1344" y="363"/>
                    <a:pt x="1352" y="348"/>
                  </a:cubicBezTo>
                  <a:cubicBezTo>
                    <a:pt x="1360" y="340"/>
                    <a:pt x="1368" y="340"/>
                    <a:pt x="1376" y="332"/>
                  </a:cubicBezTo>
                  <a:cubicBezTo>
                    <a:pt x="1384" y="332"/>
                    <a:pt x="1392" y="324"/>
                    <a:pt x="1384" y="308"/>
                  </a:cubicBezTo>
                  <a:cubicBezTo>
                    <a:pt x="1384" y="300"/>
                    <a:pt x="1376" y="292"/>
                    <a:pt x="1376" y="292"/>
                  </a:cubicBezTo>
                  <a:cubicBezTo>
                    <a:pt x="1368" y="276"/>
                    <a:pt x="1368" y="276"/>
                    <a:pt x="1368" y="245"/>
                  </a:cubicBezTo>
                  <a:cubicBezTo>
                    <a:pt x="1376" y="221"/>
                    <a:pt x="1392" y="205"/>
                    <a:pt x="1407" y="205"/>
                  </a:cubicBezTo>
                  <a:cubicBezTo>
                    <a:pt x="1415" y="205"/>
                    <a:pt x="1415" y="205"/>
                    <a:pt x="1423" y="205"/>
                  </a:cubicBezTo>
                  <a:cubicBezTo>
                    <a:pt x="1423" y="213"/>
                    <a:pt x="1423" y="213"/>
                    <a:pt x="1431" y="213"/>
                  </a:cubicBezTo>
                  <a:cubicBezTo>
                    <a:pt x="1439" y="229"/>
                    <a:pt x="1455" y="245"/>
                    <a:pt x="1463" y="245"/>
                  </a:cubicBezTo>
                  <a:cubicBezTo>
                    <a:pt x="1463" y="245"/>
                    <a:pt x="1471" y="245"/>
                    <a:pt x="1471" y="237"/>
                  </a:cubicBezTo>
                  <a:cubicBezTo>
                    <a:pt x="1479" y="229"/>
                    <a:pt x="1479" y="221"/>
                    <a:pt x="1479" y="213"/>
                  </a:cubicBezTo>
                  <a:cubicBezTo>
                    <a:pt x="1479" y="205"/>
                    <a:pt x="1471" y="189"/>
                    <a:pt x="1502" y="182"/>
                  </a:cubicBezTo>
                  <a:cubicBezTo>
                    <a:pt x="1518" y="182"/>
                    <a:pt x="1534" y="182"/>
                    <a:pt x="1550" y="182"/>
                  </a:cubicBezTo>
                  <a:cubicBezTo>
                    <a:pt x="1566" y="182"/>
                    <a:pt x="1574" y="182"/>
                    <a:pt x="1574" y="174"/>
                  </a:cubicBezTo>
                  <a:cubicBezTo>
                    <a:pt x="1581" y="166"/>
                    <a:pt x="1581" y="142"/>
                    <a:pt x="1574" y="118"/>
                  </a:cubicBezTo>
                  <a:cubicBezTo>
                    <a:pt x="1566" y="118"/>
                    <a:pt x="1566" y="110"/>
                    <a:pt x="1566" y="110"/>
                  </a:cubicBezTo>
                  <a:cubicBezTo>
                    <a:pt x="1550" y="102"/>
                    <a:pt x="1550" y="95"/>
                    <a:pt x="1550" y="71"/>
                  </a:cubicBezTo>
                  <a:cubicBezTo>
                    <a:pt x="1558" y="63"/>
                    <a:pt x="1558" y="55"/>
                    <a:pt x="1558" y="47"/>
                  </a:cubicBezTo>
                  <a:cubicBezTo>
                    <a:pt x="1566" y="31"/>
                    <a:pt x="1566" y="0"/>
                    <a:pt x="1589" y="0"/>
                  </a:cubicBezTo>
                  <a:lnTo>
                    <a:pt x="1589" y="0"/>
                  </a:lnTo>
                  <a:cubicBezTo>
                    <a:pt x="1621" y="0"/>
                    <a:pt x="1645" y="8"/>
                    <a:pt x="1676" y="15"/>
                  </a:cubicBezTo>
                  <a:lnTo>
                    <a:pt x="1684" y="15"/>
                  </a:lnTo>
                  <a:cubicBezTo>
                    <a:pt x="1692" y="15"/>
                    <a:pt x="1700" y="15"/>
                    <a:pt x="1700" y="8"/>
                  </a:cubicBezTo>
                  <a:cubicBezTo>
                    <a:pt x="1708" y="8"/>
                    <a:pt x="1708" y="8"/>
                    <a:pt x="1716" y="8"/>
                  </a:cubicBezTo>
                  <a:cubicBezTo>
                    <a:pt x="1724" y="8"/>
                    <a:pt x="1732" y="8"/>
                    <a:pt x="1740" y="24"/>
                  </a:cubicBezTo>
                  <a:cubicBezTo>
                    <a:pt x="1747" y="31"/>
                    <a:pt x="1755" y="47"/>
                    <a:pt x="1755" y="55"/>
                  </a:cubicBezTo>
                  <a:cubicBezTo>
                    <a:pt x="1771" y="71"/>
                    <a:pt x="1771" y="87"/>
                    <a:pt x="1787" y="95"/>
                  </a:cubicBezTo>
                  <a:cubicBezTo>
                    <a:pt x="1795" y="102"/>
                    <a:pt x="1803" y="110"/>
                    <a:pt x="1803" y="118"/>
                  </a:cubicBezTo>
                  <a:cubicBezTo>
                    <a:pt x="1811" y="134"/>
                    <a:pt x="1811" y="142"/>
                    <a:pt x="1842" y="150"/>
                  </a:cubicBezTo>
                  <a:cubicBezTo>
                    <a:pt x="1850" y="150"/>
                    <a:pt x="1850" y="150"/>
                    <a:pt x="1858" y="150"/>
                  </a:cubicBezTo>
                  <a:cubicBezTo>
                    <a:pt x="1874" y="150"/>
                    <a:pt x="1890" y="150"/>
                    <a:pt x="1898" y="142"/>
                  </a:cubicBezTo>
                  <a:cubicBezTo>
                    <a:pt x="1913" y="142"/>
                    <a:pt x="1921" y="142"/>
                    <a:pt x="1929" y="142"/>
                  </a:cubicBezTo>
                  <a:cubicBezTo>
                    <a:pt x="1945" y="142"/>
                    <a:pt x="1953" y="142"/>
                    <a:pt x="1953" y="150"/>
                  </a:cubicBezTo>
                  <a:cubicBezTo>
                    <a:pt x="1969" y="166"/>
                    <a:pt x="2008" y="197"/>
                    <a:pt x="2032" y="197"/>
                  </a:cubicBezTo>
                  <a:lnTo>
                    <a:pt x="2040" y="197"/>
                  </a:lnTo>
                  <a:cubicBezTo>
                    <a:pt x="2048" y="197"/>
                    <a:pt x="2056" y="189"/>
                    <a:pt x="2056" y="182"/>
                  </a:cubicBezTo>
                  <a:cubicBezTo>
                    <a:pt x="2064" y="166"/>
                    <a:pt x="2064" y="150"/>
                    <a:pt x="2080" y="150"/>
                  </a:cubicBezTo>
                  <a:cubicBezTo>
                    <a:pt x="2087" y="150"/>
                    <a:pt x="2087" y="150"/>
                    <a:pt x="2087" y="158"/>
                  </a:cubicBezTo>
                  <a:cubicBezTo>
                    <a:pt x="2103" y="158"/>
                    <a:pt x="2119" y="166"/>
                    <a:pt x="2127" y="166"/>
                  </a:cubicBezTo>
                  <a:cubicBezTo>
                    <a:pt x="2135" y="174"/>
                    <a:pt x="2135" y="182"/>
                    <a:pt x="2143" y="174"/>
                  </a:cubicBezTo>
                  <a:cubicBezTo>
                    <a:pt x="2166" y="174"/>
                    <a:pt x="2174" y="166"/>
                    <a:pt x="2174" y="158"/>
                  </a:cubicBezTo>
                  <a:cubicBezTo>
                    <a:pt x="2182" y="158"/>
                    <a:pt x="2182" y="150"/>
                    <a:pt x="2198" y="150"/>
                  </a:cubicBezTo>
                  <a:lnTo>
                    <a:pt x="2206" y="150"/>
                  </a:lnTo>
                  <a:cubicBezTo>
                    <a:pt x="2214" y="150"/>
                    <a:pt x="2214" y="150"/>
                    <a:pt x="2222" y="134"/>
                  </a:cubicBezTo>
                  <a:cubicBezTo>
                    <a:pt x="2230" y="134"/>
                    <a:pt x="2238" y="126"/>
                    <a:pt x="2246" y="118"/>
                  </a:cubicBezTo>
                  <a:cubicBezTo>
                    <a:pt x="2277" y="102"/>
                    <a:pt x="2277" y="102"/>
                    <a:pt x="2277" y="102"/>
                  </a:cubicBezTo>
                  <a:cubicBezTo>
                    <a:pt x="2293" y="110"/>
                    <a:pt x="2293" y="110"/>
                    <a:pt x="2293" y="110"/>
                  </a:cubicBezTo>
                  <a:cubicBezTo>
                    <a:pt x="2293" y="118"/>
                    <a:pt x="2293" y="118"/>
                    <a:pt x="2293" y="118"/>
                  </a:cubicBezTo>
                  <a:cubicBezTo>
                    <a:pt x="2293" y="118"/>
                    <a:pt x="2293" y="118"/>
                    <a:pt x="2301" y="126"/>
                  </a:cubicBezTo>
                  <a:cubicBezTo>
                    <a:pt x="2301" y="134"/>
                    <a:pt x="2309" y="142"/>
                    <a:pt x="2317" y="150"/>
                  </a:cubicBezTo>
                  <a:cubicBezTo>
                    <a:pt x="2324" y="150"/>
                    <a:pt x="2333" y="158"/>
                    <a:pt x="2333" y="158"/>
                  </a:cubicBezTo>
                  <a:cubicBezTo>
                    <a:pt x="2333" y="158"/>
                    <a:pt x="2333" y="166"/>
                    <a:pt x="2340" y="174"/>
                  </a:cubicBezTo>
                  <a:cubicBezTo>
                    <a:pt x="2340" y="182"/>
                    <a:pt x="2364" y="189"/>
                    <a:pt x="2388" y="189"/>
                  </a:cubicBezTo>
                  <a:cubicBezTo>
                    <a:pt x="2404" y="197"/>
                    <a:pt x="2404" y="205"/>
                    <a:pt x="2404" y="213"/>
                  </a:cubicBezTo>
                  <a:lnTo>
                    <a:pt x="2411" y="221"/>
                  </a:lnTo>
                  <a:cubicBezTo>
                    <a:pt x="2411" y="229"/>
                    <a:pt x="2419" y="229"/>
                    <a:pt x="2443" y="245"/>
                  </a:cubicBezTo>
                  <a:cubicBezTo>
                    <a:pt x="2443" y="253"/>
                    <a:pt x="2443" y="253"/>
                    <a:pt x="2443" y="253"/>
                  </a:cubicBezTo>
                  <a:cubicBezTo>
                    <a:pt x="2435" y="253"/>
                    <a:pt x="2435" y="253"/>
                    <a:pt x="2435" y="253"/>
                  </a:cubicBezTo>
                  <a:cubicBezTo>
                    <a:pt x="2427" y="261"/>
                    <a:pt x="2427" y="261"/>
                    <a:pt x="2427" y="261"/>
                  </a:cubicBezTo>
                  <a:cubicBezTo>
                    <a:pt x="2427" y="276"/>
                    <a:pt x="2435" y="363"/>
                    <a:pt x="2467" y="387"/>
                  </a:cubicBezTo>
                  <a:cubicBezTo>
                    <a:pt x="2491" y="403"/>
                    <a:pt x="2506" y="435"/>
                    <a:pt x="2522" y="466"/>
                  </a:cubicBezTo>
                  <a:cubicBezTo>
                    <a:pt x="2530" y="474"/>
                    <a:pt x="2530" y="474"/>
                    <a:pt x="2530" y="474"/>
                  </a:cubicBezTo>
                  <a:cubicBezTo>
                    <a:pt x="2530" y="482"/>
                    <a:pt x="2538" y="490"/>
                    <a:pt x="2538" y="498"/>
                  </a:cubicBezTo>
                  <a:cubicBezTo>
                    <a:pt x="2554" y="529"/>
                    <a:pt x="2562" y="561"/>
                    <a:pt x="2609" y="584"/>
                  </a:cubicBezTo>
                  <a:cubicBezTo>
                    <a:pt x="2633" y="600"/>
                    <a:pt x="2657" y="600"/>
                    <a:pt x="2672" y="600"/>
                  </a:cubicBezTo>
                  <a:cubicBezTo>
                    <a:pt x="2688" y="607"/>
                    <a:pt x="2704" y="607"/>
                    <a:pt x="2712" y="623"/>
                  </a:cubicBezTo>
                  <a:lnTo>
                    <a:pt x="2712" y="623"/>
                  </a:lnTo>
                  <a:cubicBezTo>
                    <a:pt x="2712" y="631"/>
                    <a:pt x="2712" y="631"/>
                    <a:pt x="2712" y="631"/>
                  </a:cubicBezTo>
                  <a:cubicBezTo>
                    <a:pt x="2688" y="655"/>
                    <a:pt x="2649" y="702"/>
                    <a:pt x="2641" y="710"/>
                  </a:cubicBezTo>
                  <a:cubicBezTo>
                    <a:pt x="2625" y="734"/>
                    <a:pt x="2570" y="789"/>
                    <a:pt x="2546" y="797"/>
                  </a:cubicBezTo>
                  <a:cubicBezTo>
                    <a:pt x="2530" y="805"/>
                    <a:pt x="2491" y="829"/>
                    <a:pt x="2491" y="853"/>
                  </a:cubicBezTo>
                  <a:cubicBezTo>
                    <a:pt x="2491" y="876"/>
                    <a:pt x="2467" y="892"/>
                    <a:pt x="2459" y="908"/>
                  </a:cubicBezTo>
                  <a:cubicBezTo>
                    <a:pt x="2459" y="908"/>
                    <a:pt x="2459" y="908"/>
                    <a:pt x="2451" y="908"/>
                  </a:cubicBezTo>
                  <a:cubicBezTo>
                    <a:pt x="2451" y="916"/>
                    <a:pt x="2451" y="916"/>
                    <a:pt x="2443" y="916"/>
                  </a:cubicBezTo>
                  <a:cubicBezTo>
                    <a:pt x="2443" y="916"/>
                    <a:pt x="2435" y="916"/>
                    <a:pt x="2435" y="931"/>
                  </a:cubicBezTo>
                  <a:cubicBezTo>
                    <a:pt x="2435" y="940"/>
                    <a:pt x="2435" y="947"/>
                    <a:pt x="2435" y="955"/>
                  </a:cubicBezTo>
                  <a:cubicBezTo>
                    <a:pt x="2435" y="971"/>
                    <a:pt x="2435" y="971"/>
                    <a:pt x="2419" y="979"/>
                  </a:cubicBezTo>
                  <a:cubicBezTo>
                    <a:pt x="2411" y="979"/>
                    <a:pt x="2404" y="979"/>
                    <a:pt x="2396" y="979"/>
                  </a:cubicBezTo>
                  <a:cubicBezTo>
                    <a:pt x="2380" y="987"/>
                    <a:pt x="2364" y="987"/>
                    <a:pt x="2356" y="1011"/>
                  </a:cubicBezTo>
                  <a:cubicBezTo>
                    <a:pt x="2356" y="1018"/>
                    <a:pt x="2356" y="1018"/>
                    <a:pt x="2356" y="1026"/>
                  </a:cubicBezTo>
                  <a:cubicBezTo>
                    <a:pt x="2348" y="1050"/>
                    <a:pt x="2340" y="1066"/>
                    <a:pt x="2324" y="1066"/>
                  </a:cubicBezTo>
                  <a:cubicBezTo>
                    <a:pt x="2317" y="1066"/>
                    <a:pt x="2309" y="1066"/>
                    <a:pt x="2309" y="1066"/>
                  </a:cubicBezTo>
                  <a:cubicBezTo>
                    <a:pt x="2301" y="1058"/>
                    <a:pt x="2301" y="1058"/>
                    <a:pt x="2301" y="1058"/>
                  </a:cubicBezTo>
                  <a:cubicBezTo>
                    <a:pt x="2293" y="1058"/>
                    <a:pt x="2293" y="1058"/>
                    <a:pt x="2285" y="1074"/>
                  </a:cubicBezTo>
                  <a:cubicBezTo>
                    <a:pt x="2269" y="1082"/>
                    <a:pt x="2222" y="1121"/>
                    <a:pt x="2182" y="1145"/>
                  </a:cubicBezTo>
                  <a:lnTo>
                    <a:pt x="2182" y="1145"/>
                  </a:lnTo>
                  <a:lnTo>
                    <a:pt x="2182" y="1145"/>
                  </a:lnTo>
                  <a:cubicBezTo>
                    <a:pt x="1818" y="1192"/>
                    <a:pt x="1139" y="1279"/>
                    <a:pt x="688" y="1295"/>
                  </a:cubicBezTo>
                  <a:cubicBezTo>
                    <a:pt x="680" y="1303"/>
                    <a:pt x="648" y="1311"/>
                    <a:pt x="641" y="1327"/>
                  </a:cubicBezTo>
                  <a:cubicBezTo>
                    <a:pt x="641" y="1335"/>
                    <a:pt x="633" y="1335"/>
                    <a:pt x="633" y="1335"/>
                  </a:cubicBezTo>
                  <a:cubicBezTo>
                    <a:pt x="617" y="1335"/>
                    <a:pt x="609" y="1327"/>
                    <a:pt x="593" y="1311"/>
                  </a:cubicBezTo>
                  <a:cubicBezTo>
                    <a:pt x="593" y="1311"/>
                    <a:pt x="593" y="1311"/>
                    <a:pt x="585" y="1311"/>
                  </a:cubicBezTo>
                  <a:cubicBezTo>
                    <a:pt x="577" y="1303"/>
                    <a:pt x="562" y="1303"/>
                    <a:pt x="538" y="1303"/>
                  </a:cubicBezTo>
                  <a:cubicBezTo>
                    <a:pt x="522" y="1303"/>
                    <a:pt x="506" y="1303"/>
                    <a:pt x="506" y="1311"/>
                  </a:cubicBezTo>
                  <a:cubicBezTo>
                    <a:pt x="506" y="1319"/>
                    <a:pt x="514" y="1327"/>
                    <a:pt x="514" y="1343"/>
                  </a:cubicBezTo>
                  <a:cubicBezTo>
                    <a:pt x="522" y="1358"/>
                    <a:pt x="530" y="1374"/>
                    <a:pt x="522" y="1390"/>
                  </a:cubicBezTo>
                  <a:cubicBezTo>
                    <a:pt x="514" y="1398"/>
                    <a:pt x="514" y="1398"/>
                    <a:pt x="506" y="1398"/>
                  </a:cubicBezTo>
                  <a:cubicBezTo>
                    <a:pt x="498" y="1398"/>
                    <a:pt x="498" y="1398"/>
                    <a:pt x="490" y="1398"/>
                  </a:cubicBezTo>
                  <a:cubicBezTo>
                    <a:pt x="293" y="1414"/>
                    <a:pt x="151" y="1422"/>
                    <a:pt x="71" y="1422"/>
                  </a:cubicBezTo>
                  <a:close/>
                  <a:moveTo>
                    <a:pt x="16" y="1414"/>
                  </a:moveTo>
                  <a:lnTo>
                    <a:pt x="16" y="1414"/>
                  </a:lnTo>
                  <a:cubicBezTo>
                    <a:pt x="24" y="1414"/>
                    <a:pt x="48" y="1414"/>
                    <a:pt x="71" y="1414"/>
                  </a:cubicBezTo>
                  <a:cubicBezTo>
                    <a:pt x="151" y="1414"/>
                    <a:pt x="293" y="1406"/>
                    <a:pt x="490" y="1390"/>
                  </a:cubicBezTo>
                  <a:cubicBezTo>
                    <a:pt x="498" y="1390"/>
                    <a:pt x="498" y="1390"/>
                    <a:pt x="506" y="1390"/>
                  </a:cubicBezTo>
                  <a:cubicBezTo>
                    <a:pt x="506" y="1390"/>
                    <a:pt x="514" y="1390"/>
                    <a:pt x="514" y="1382"/>
                  </a:cubicBezTo>
                  <a:cubicBezTo>
                    <a:pt x="522" y="1374"/>
                    <a:pt x="514" y="1358"/>
                    <a:pt x="506" y="1343"/>
                  </a:cubicBezTo>
                  <a:cubicBezTo>
                    <a:pt x="506" y="1327"/>
                    <a:pt x="498" y="1319"/>
                    <a:pt x="498" y="1311"/>
                  </a:cubicBezTo>
                  <a:cubicBezTo>
                    <a:pt x="498" y="1303"/>
                    <a:pt x="514" y="1295"/>
                    <a:pt x="538" y="1295"/>
                  </a:cubicBezTo>
                  <a:cubicBezTo>
                    <a:pt x="562" y="1295"/>
                    <a:pt x="577" y="1295"/>
                    <a:pt x="593" y="1303"/>
                  </a:cubicBezTo>
                  <a:cubicBezTo>
                    <a:pt x="593" y="1303"/>
                    <a:pt x="593" y="1311"/>
                    <a:pt x="601" y="1311"/>
                  </a:cubicBezTo>
                  <a:cubicBezTo>
                    <a:pt x="609" y="1319"/>
                    <a:pt x="625" y="1327"/>
                    <a:pt x="633" y="1327"/>
                  </a:cubicBezTo>
                  <a:cubicBezTo>
                    <a:pt x="633" y="1327"/>
                    <a:pt x="633" y="1327"/>
                    <a:pt x="641" y="1319"/>
                  </a:cubicBezTo>
                  <a:cubicBezTo>
                    <a:pt x="648" y="1303"/>
                    <a:pt x="688" y="1287"/>
                    <a:pt x="688" y="1287"/>
                  </a:cubicBezTo>
                  <a:lnTo>
                    <a:pt x="688" y="1287"/>
                  </a:lnTo>
                  <a:cubicBezTo>
                    <a:pt x="1131" y="1271"/>
                    <a:pt x="1811" y="1184"/>
                    <a:pt x="2174" y="1137"/>
                  </a:cubicBezTo>
                  <a:cubicBezTo>
                    <a:pt x="2230" y="1105"/>
                    <a:pt x="2269" y="1074"/>
                    <a:pt x="2277" y="1066"/>
                  </a:cubicBezTo>
                  <a:cubicBezTo>
                    <a:pt x="2285" y="1058"/>
                    <a:pt x="2293" y="1050"/>
                    <a:pt x="2301" y="1050"/>
                  </a:cubicBezTo>
                  <a:lnTo>
                    <a:pt x="2309" y="1058"/>
                  </a:lnTo>
                  <a:cubicBezTo>
                    <a:pt x="2317" y="1058"/>
                    <a:pt x="2317" y="1058"/>
                    <a:pt x="2324" y="1058"/>
                  </a:cubicBezTo>
                  <a:cubicBezTo>
                    <a:pt x="2340" y="1058"/>
                    <a:pt x="2340" y="1050"/>
                    <a:pt x="2348" y="1018"/>
                  </a:cubicBezTo>
                  <a:lnTo>
                    <a:pt x="2348" y="1011"/>
                  </a:lnTo>
                  <a:cubicBezTo>
                    <a:pt x="2356" y="979"/>
                    <a:pt x="2380" y="979"/>
                    <a:pt x="2396" y="979"/>
                  </a:cubicBezTo>
                  <a:cubicBezTo>
                    <a:pt x="2404" y="971"/>
                    <a:pt x="2411" y="971"/>
                    <a:pt x="2411" y="971"/>
                  </a:cubicBezTo>
                  <a:cubicBezTo>
                    <a:pt x="2427" y="963"/>
                    <a:pt x="2427" y="963"/>
                    <a:pt x="2427" y="955"/>
                  </a:cubicBezTo>
                  <a:cubicBezTo>
                    <a:pt x="2427" y="947"/>
                    <a:pt x="2427" y="940"/>
                    <a:pt x="2427" y="931"/>
                  </a:cubicBezTo>
                  <a:cubicBezTo>
                    <a:pt x="2427" y="916"/>
                    <a:pt x="2435" y="908"/>
                    <a:pt x="2443" y="908"/>
                  </a:cubicBezTo>
                  <a:cubicBezTo>
                    <a:pt x="2443" y="908"/>
                    <a:pt x="2443" y="908"/>
                    <a:pt x="2451" y="908"/>
                  </a:cubicBezTo>
                  <a:lnTo>
                    <a:pt x="2451" y="900"/>
                  </a:lnTo>
                  <a:cubicBezTo>
                    <a:pt x="2459" y="892"/>
                    <a:pt x="2483" y="868"/>
                    <a:pt x="2483" y="853"/>
                  </a:cubicBezTo>
                  <a:cubicBezTo>
                    <a:pt x="2483" y="829"/>
                    <a:pt x="2522" y="805"/>
                    <a:pt x="2546" y="789"/>
                  </a:cubicBezTo>
                  <a:cubicBezTo>
                    <a:pt x="2562" y="781"/>
                    <a:pt x="2625" y="726"/>
                    <a:pt x="2633" y="710"/>
                  </a:cubicBezTo>
                  <a:cubicBezTo>
                    <a:pt x="2641" y="694"/>
                    <a:pt x="2680" y="655"/>
                    <a:pt x="2704" y="623"/>
                  </a:cubicBezTo>
                  <a:cubicBezTo>
                    <a:pt x="2696" y="615"/>
                    <a:pt x="2688" y="615"/>
                    <a:pt x="2672" y="607"/>
                  </a:cubicBezTo>
                  <a:cubicBezTo>
                    <a:pt x="2657" y="607"/>
                    <a:pt x="2633" y="607"/>
                    <a:pt x="2601" y="592"/>
                  </a:cubicBezTo>
                  <a:cubicBezTo>
                    <a:pt x="2554" y="568"/>
                    <a:pt x="2546" y="529"/>
                    <a:pt x="2530" y="506"/>
                  </a:cubicBezTo>
                  <a:cubicBezTo>
                    <a:pt x="2530" y="498"/>
                    <a:pt x="2522" y="482"/>
                    <a:pt x="2522" y="474"/>
                  </a:cubicBezTo>
                  <a:cubicBezTo>
                    <a:pt x="2514" y="466"/>
                    <a:pt x="2514" y="466"/>
                    <a:pt x="2514" y="466"/>
                  </a:cubicBezTo>
                  <a:cubicBezTo>
                    <a:pt x="2498" y="435"/>
                    <a:pt x="2483" y="411"/>
                    <a:pt x="2459" y="387"/>
                  </a:cubicBezTo>
                  <a:cubicBezTo>
                    <a:pt x="2427" y="363"/>
                    <a:pt x="2419" y="268"/>
                    <a:pt x="2419" y="261"/>
                  </a:cubicBezTo>
                  <a:cubicBezTo>
                    <a:pt x="2419" y="261"/>
                    <a:pt x="2419" y="253"/>
                    <a:pt x="2427" y="253"/>
                  </a:cubicBezTo>
                  <a:cubicBezTo>
                    <a:pt x="2411" y="237"/>
                    <a:pt x="2404" y="229"/>
                    <a:pt x="2404" y="229"/>
                  </a:cubicBezTo>
                  <a:cubicBezTo>
                    <a:pt x="2404" y="221"/>
                    <a:pt x="2404" y="221"/>
                    <a:pt x="2396" y="213"/>
                  </a:cubicBezTo>
                  <a:cubicBezTo>
                    <a:pt x="2396" y="205"/>
                    <a:pt x="2396" y="197"/>
                    <a:pt x="2388" y="197"/>
                  </a:cubicBezTo>
                  <a:cubicBezTo>
                    <a:pt x="2356" y="189"/>
                    <a:pt x="2340" y="182"/>
                    <a:pt x="2333" y="174"/>
                  </a:cubicBezTo>
                  <a:cubicBezTo>
                    <a:pt x="2324" y="166"/>
                    <a:pt x="2324" y="166"/>
                    <a:pt x="2324" y="158"/>
                  </a:cubicBezTo>
                  <a:cubicBezTo>
                    <a:pt x="2324" y="158"/>
                    <a:pt x="2324" y="158"/>
                    <a:pt x="2317" y="158"/>
                  </a:cubicBezTo>
                  <a:cubicBezTo>
                    <a:pt x="2309" y="150"/>
                    <a:pt x="2293" y="142"/>
                    <a:pt x="2293" y="134"/>
                  </a:cubicBezTo>
                  <a:cubicBezTo>
                    <a:pt x="2285" y="126"/>
                    <a:pt x="2285" y="118"/>
                    <a:pt x="2285" y="118"/>
                  </a:cubicBezTo>
                  <a:cubicBezTo>
                    <a:pt x="2277" y="110"/>
                    <a:pt x="2277" y="110"/>
                    <a:pt x="2277" y="110"/>
                  </a:cubicBezTo>
                  <a:cubicBezTo>
                    <a:pt x="2253" y="126"/>
                    <a:pt x="2253" y="126"/>
                    <a:pt x="2253" y="126"/>
                  </a:cubicBezTo>
                  <a:cubicBezTo>
                    <a:pt x="2246" y="134"/>
                    <a:pt x="2230" y="134"/>
                    <a:pt x="2230" y="142"/>
                  </a:cubicBezTo>
                  <a:cubicBezTo>
                    <a:pt x="2222" y="158"/>
                    <a:pt x="2214" y="158"/>
                    <a:pt x="2206" y="158"/>
                  </a:cubicBezTo>
                  <a:lnTo>
                    <a:pt x="2198" y="158"/>
                  </a:lnTo>
                  <a:cubicBezTo>
                    <a:pt x="2190" y="158"/>
                    <a:pt x="2182" y="158"/>
                    <a:pt x="2182" y="166"/>
                  </a:cubicBezTo>
                  <a:cubicBezTo>
                    <a:pt x="2182" y="174"/>
                    <a:pt x="2166" y="182"/>
                    <a:pt x="2151" y="182"/>
                  </a:cubicBezTo>
                  <a:cubicBezTo>
                    <a:pt x="2135" y="182"/>
                    <a:pt x="2127" y="182"/>
                    <a:pt x="2119" y="174"/>
                  </a:cubicBezTo>
                  <a:cubicBezTo>
                    <a:pt x="2111" y="174"/>
                    <a:pt x="2103" y="166"/>
                    <a:pt x="2087" y="158"/>
                  </a:cubicBezTo>
                  <a:lnTo>
                    <a:pt x="2080" y="158"/>
                  </a:lnTo>
                  <a:cubicBezTo>
                    <a:pt x="2071" y="158"/>
                    <a:pt x="2071" y="166"/>
                    <a:pt x="2064" y="182"/>
                  </a:cubicBezTo>
                  <a:cubicBezTo>
                    <a:pt x="2056" y="189"/>
                    <a:pt x="2056" y="205"/>
                    <a:pt x="2040" y="205"/>
                  </a:cubicBezTo>
                  <a:cubicBezTo>
                    <a:pt x="2040" y="205"/>
                    <a:pt x="2040" y="205"/>
                    <a:pt x="2032" y="205"/>
                  </a:cubicBezTo>
                  <a:cubicBezTo>
                    <a:pt x="2008" y="205"/>
                    <a:pt x="1961" y="174"/>
                    <a:pt x="1953" y="150"/>
                  </a:cubicBezTo>
                  <a:cubicBezTo>
                    <a:pt x="1945" y="150"/>
                    <a:pt x="1937" y="150"/>
                    <a:pt x="1929" y="150"/>
                  </a:cubicBezTo>
                  <a:cubicBezTo>
                    <a:pt x="1921" y="150"/>
                    <a:pt x="1913" y="150"/>
                    <a:pt x="1906" y="150"/>
                  </a:cubicBezTo>
                  <a:cubicBezTo>
                    <a:pt x="1890" y="158"/>
                    <a:pt x="1874" y="158"/>
                    <a:pt x="1858" y="158"/>
                  </a:cubicBezTo>
                  <a:cubicBezTo>
                    <a:pt x="1850" y="158"/>
                    <a:pt x="1842" y="158"/>
                    <a:pt x="1842" y="158"/>
                  </a:cubicBezTo>
                  <a:cubicBezTo>
                    <a:pt x="1811" y="150"/>
                    <a:pt x="1803" y="134"/>
                    <a:pt x="1795" y="118"/>
                  </a:cubicBezTo>
                  <a:cubicBezTo>
                    <a:pt x="1795" y="110"/>
                    <a:pt x="1795" y="102"/>
                    <a:pt x="1787" y="95"/>
                  </a:cubicBezTo>
                  <a:cubicBezTo>
                    <a:pt x="1771" y="87"/>
                    <a:pt x="1763" y="79"/>
                    <a:pt x="1755" y="55"/>
                  </a:cubicBezTo>
                  <a:cubicBezTo>
                    <a:pt x="1747" y="47"/>
                    <a:pt x="1740" y="39"/>
                    <a:pt x="1732" y="24"/>
                  </a:cubicBezTo>
                  <a:cubicBezTo>
                    <a:pt x="1724" y="15"/>
                    <a:pt x="1716" y="15"/>
                    <a:pt x="1716" y="15"/>
                  </a:cubicBezTo>
                  <a:lnTo>
                    <a:pt x="1708" y="15"/>
                  </a:lnTo>
                  <a:cubicBezTo>
                    <a:pt x="1700" y="15"/>
                    <a:pt x="1692" y="24"/>
                    <a:pt x="1684" y="24"/>
                  </a:cubicBezTo>
                  <a:lnTo>
                    <a:pt x="1676" y="24"/>
                  </a:lnTo>
                  <a:cubicBezTo>
                    <a:pt x="1645" y="15"/>
                    <a:pt x="1621" y="8"/>
                    <a:pt x="1589" y="8"/>
                  </a:cubicBezTo>
                  <a:lnTo>
                    <a:pt x="1589" y="8"/>
                  </a:lnTo>
                  <a:cubicBezTo>
                    <a:pt x="1574" y="8"/>
                    <a:pt x="1566" y="31"/>
                    <a:pt x="1566" y="55"/>
                  </a:cubicBezTo>
                  <a:cubicBezTo>
                    <a:pt x="1566" y="55"/>
                    <a:pt x="1558" y="63"/>
                    <a:pt x="1558" y="71"/>
                  </a:cubicBezTo>
                  <a:cubicBezTo>
                    <a:pt x="1558" y="87"/>
                    <a:pt x="1558" y="95"/>
                    <a:pt x="1566" y="110"/>
                  </a:cubicBezTo>
                  <a:cubicBezTo>
                    <a:pt x="1574" y="110"/>
                    <a:pt x="1574" y="110"/>
                    <a:pt x="1574" y="118"/>
                  </a:cubicBezTo>
                  <a:cubicBezTo>
                    <a:pt x="1589" y="142"/>
                    <a:pt x="1589" y="166"/>
                    <a:pt x="1581" y="174"/>
                  </a:cubicBezTo>
                  <a:cubicBezTo>
                    <a:pt x="1581" y="189"/>
                    <a:pt x="1566" y="189"/>
                    <a:pt x="1550" y="189"/>
                  </a:cubicBezTo>
                  <a:cubicBezTo>
                    <a:pt x="1534" y="189"/>
                    <a:pt x="1518" y="189"/>
                    <a:pt x="1502" y="189"/>
                  </a:cubicBezTo>
                  <a:cubicBezTo>
                    <a:pt x="1479" y="197"/>
                    <a:pt x="1487" y="205"/>
                    <a:pt x="1487" y="213"/>
                  </a:cubicBezTo>
                  <a:cubicBezTo>
                    <a:pt x="1487" y="221"/>
                    <a:pt x="1487" y="237"/>
                    <a:pt x="1479" y="245"/>
                  </a:cubicBezTo>
                  <a:cubicBezTo>
                    <a:pt x="1471" y="245"/>
                    <a:pt x="1471" y="253"/>
                    <a:pt x="1463" y="253"/>
                  </a:cubicBezTo>
                  <a:cubicBezTo>
                    <a:pt x="1447" y="253"/>
                    <a:pt x="1431" y="237"/>
                    <a:pt x="1423" y="221"/>
                  </a:cubicBezTo>
                  <a:lnTo>
                    <a:pt x="1415" y="213"/>
                  </a:lnTo>
                  <a:lnTo>
                    <a:pt x="1407" y="213"/>
                  </a:lnTo>
                  <a:cubicBezTo>
                    <a:pt x="1392" y="213"/>
                    <a:pt x="1376" y="229"/>
                    <a:pt x="1376" y="253"/>
                  </a:cubicBezTo>
                  <a:cubicBezTo>
                    <a:pt x="1376" y="268"/>
                    <a:pt x="1376" y="276"/>
                    <a:pt x="1384" y="284"/>
                  </a:cubicBezTo>
                  <a:cubicBezTo>
                    <a:pt x="1384" y="292"/>
                    <a:pt x="1384" y="300"/>
                    <a:pt x="1392" y="308"/>
                  </a:cubicBezTo>
                  <a:cubicBezTo>
                    <a:pt x="1400" y="332"/>
                    <a:pt x="1392" y="332"/>
                    <a:pt x="1376" y="340"/>
                  </a:cubicBezTo>
                  <a:cubicBezTo>
                    <a:pt x="1368" y="340"/>
                    <a:pt x="1368" y="348"/>
                    <a:pt x="1360" y="355"/>
                  </a:cubicBezTo>
                  <a:cubicBezTo>
                    <a:pt x="1352" y="363"/>
                    <a:pt x="1352" y="371"/>
                    <a:pt x="1336" y="371"/>
                  </a:cubicBezTo>
                  <a:cubicBezTo>
                    <a:pt x="1336" y="371"/>
                    <a:pt x="1336" y="371"/>
                    <a:pt x="1328" y="371"/>
                  </a:cubicBezTo>
                  <a:cubicBezTo>
                    <a:pt x="1321" y="371"/>
                    <a:pt x="1313" y="387"/>
                    <a:pt x="1313" y="411"/>
                  </a:cubicBezTo>
                  <a:cubicBezTo>
                    <a:pt x="1313" y="427"/>
                    <a:pt x="1297" y="458"/>
                    <a:pt x="1273" y="458"/>
                  </a:cubicBezTo>
                  <a:cubicBezTo>
                    <a:pt x="1273" y="458"/>
                    <a:pt x="1273" y="458"/>
                    <a:pt x="1265" y="466"/>
                  </a:cubicBezTo>
                  <a:cubicBezTo>
                    <a:pt x="1241" y="490"/>
                    <a:pt x="1218" y="553"/>
                    <a:pt x="1226" y="576"/>
                  </a:cubicBezTo>
                  <a:cubicBezTo>
                    <a:pt x="1226" y="584"/>
                    <a:pt x="1226" y="584"/>
                    <a:pt x="1226" y="592"/>
                  </a:cubicBezTo>
                  <a:cubicBezTo>
                    <a:pt x="1218" y="592"/>
                    <a:pt x="1210" y="600"/>
                    <a:pt x="1202" y="600"/>
                  </a:cubicBezTo>
                  <a:cubicBezTo>
                    <a:pt x="1202" y="600"/>
                    <a:pt x="1194" y="600"/>
                    <a:pt x="1186" y="600"/>
                  </a:cubicBezTo>
                  <a:cubicBezTo>
                    <a:pt x="1178" y="607"/>
                    <a:pt x="1178" y="607"/>
                    <a:pt x="1170" y="607"/>
                  </a:cubicBezTo>
                  <a:cubicBezTo>
                    <a:pt x="1163" y="607"/>
                    <a:pt x="1163" y="600"/>
                    <a:pt x="1154" y="600"/>
                  </a:cubicBezTo>
                  <a:cubicBezTo>
                    <a:pt x="1154" y="592"/>
                    <a:pt x="1154" y="592"/>
                    <a:pt x="1147" y="592"/>
                  </a:cubicBezTo>
                  <a:cubicBezTo>
                    <a:pt x="1147" y="592"/>
                    <a:pt x="1147" y="592"/>
                    <a:pt x="1139" y="592"/>
                  </a:cubicBezTo>
                  <a:cubicBezTo>
                    <a:pt x="1131" y="584"/>
                    <a:pt x="1115" y="584"/>
                    <a:pt x="1107" y="576"/>
                  </a:cubicBezTo>
                  <a:cubicBezTo>
                    <a:pt x="1099" y="568"/>
                    <a:pt x="1091" y="561"/>
                    <a:pt x="1091" y="553"/>
                  </a:cubicBezTo>
                  <a:cubicBezTo>
                    <a:pt x="1083" y="553"/>
                    <a:pt x="1083" y="545"/>
                    <a:pt x="1075" y="545"/>
                  </a:cubicBezTo>
                  <a:lnTo>
                    <a:pt x="1075" y="545"/>
                  </a:lnTo>
                  <a:cubicBezTo>
                    <a:pt x="1068" y="545"/>
                    <a:pt x="1068" y="553"/>
                    <a:pt x="1068" y="553"/>
                  </a:cubicBezTo>
                  <a:cubicBezTo>
                    <a:pt x="1060" y="561"/>
                    <a:pt x="1052" y="568"/>
                    <a:pt x="1052" y="576"/>
                  </a:cubicBezTo>
                  <a:cubicBezTo>
                    <a:pt x="1044" y="576"/>
                    <a:pt x="1044" y="584"/>
                    <a:pt x="1036" y="584"/>
                  </a:cubicBezTo>
                  <a:cubicBezTo>
                    <a:pt x="1028" y="584"/>
                    <a:pt x="1020" y="592"/>
                    <a:pt x="1020" y="607"/>
                  </a:cubicBezTo>
                  <a:lnTo>
                    <a:pt x="1020" y="607"/>
                  </a:lnTo>
                  <a:cubicBezTo>
                    <a:pt x="1012" y="623"/>
                    <a:pt x="1012" y="631"/>
                    <a:pt x="1004" y="631"/>
                  </a:cubicBezTo>
                  <a:cubicBezTo>
                    <a:pt x="996" y="639"/>
                    <a:pt x="996" y="639"/>
                    <a:pt x="996" y="639"/>
                  </a:cubicBezTo>
                  <a:cubicBezTo>
                    <a:pt x="988" y="639"/>
                    <a:pt x="988" y="647"/>
                    <a:pt x="988" y="655"/>
                  </a:cubicBezTo>
                  <a:lnTo>
                    <a:pt x="988" y="663"/>
                  </a:lnTo>
                  <a:cubicBezTo>
                    <a:pt x="988" y="678"/>
                    <a:pt x="988" y="694"/>
                    <a:pt x="988" y="702"/>
                  </a:cubicBezTo>
                  <a:cubicBezTo>
                    <a:pt x="981" y="702"/>
                    <a:pt x="981" y="702"/>
                    <a:pt x="973" y="702"/>
                  </a:cubicBezTo>
                  <a:cubicBezTo>
                    <a:pt x="965" y="702"/>
                    <a:pt x="957" y="694"/>
                    <a:pt x="957" y="694"/>
                  </a:cubicBezTo>
                  <a:lnTo>
                    <a:pt x="957" y="694"/>
                  </a:lnTo>
                  <a:cubicBezTo>
                    <a:pt x="941" y="671"/>
                    <a:pt x="941" y="671"/>
                    <a:pt x="941" y="671"/>
                  </a:cubicBezTo>
                  <a:cubicBezTo>
                    <a:pt x="933" y="663"/>
                    <a:pt x="917" y="655"/>
                    <a:pt x="910" y="647"/>
                  </a:cubicBezTo>
                  <a:lnTo>
                    <a:pt x="910" y="647"/>
                  </a:lnTo>
                  <a:cubicBezTo>
                    <a:pt x="910" y="639"/>
                    <a:pt x="901" y="639"/>
                    <a:pt x="901" y="639"/>
                  </a:cubicBezTo>
                  <a:cubicBezTo>
                    <a:pt x="894" y="639"/>
                    <a:pt x="894" y="639"/>
                    <a:pt x="894" y="647"/>
                  </a:cubicBezTo>
                  <a:cubicBezTo>
                    <a:pt x="886" y="655"/>
                    <a:pt x="886" y="655"/>
                    <a:pt x="878" y="655"/>
                  </a:cubicBezTo>
                  <a:cubicBezTo>
                    <a:pt x="870" y="655"/>
                    <a:pt x="854" y="663"/>
                    <a:pt x="854" y="671"/>
                  </a:cubicBezTo>
                  <a:lnTo>
                    <a:pt x="854" y="671"/>
                  </a:lnTo>
                  <a:cubicBezTo>
                    <a:pt x="846" y="678"/>
                    <a:pt x="846" y="687"/>
                    <a:pt x="830" y="687"/>
                  </a:cubicBezTo>
                  <a:cubicBezTo>
                    <a:pt x="830" y="687"/>
                    <a:pt x="830" y="687"/>
                    <a:pt x="823" y="687"/>
                  </a:cubicBezTo>
                  <a:lnTo>
                    <a:pt x="815" y="687"/>
                  </a:lnTo>
                  <a:cubicBezTo>
                    <a:pt x="815" y="694"/>
                    <a:pt x="815" y="702"/>
                    <a:pt x="815" y="710"/>
                  </a:cubicBezTo>
                  <a:cubicBezTo>
                    <a:pt x="815" y="726"/>
                    <a:pt x="815" y="750"/>
                    <a:pt x="799" y="750"/>
                  </a:cubicBezTo>
                  <a:cubicBezTo>
                    <a:pt x="791" y="750"/>
                    <a:pt x="775" y="742"/>
                    <a:pt x="759" y="726"/>
                  </a:cubicBezTo>
                  <a:cubicBezTo>
                    <a:pt x="751" y="718"/>
                    <a:pt x="751" y="718"/>
                    <a:pt x="743" y="718"/>
                  </a:cubicBezTo>
                  <a:lnTo>
                    <a:pt x="743" y="718"/>
                  </a:lnTo>
                  <a:cubicBezTo>
                    <a:pt x="743" y="718"/>
                    <a:pt x="735" y="718"/>
                    <a:pt x="728" y="718"/>
                  </a:cubicBezTo>
                  <a:cubicBezTo>
                    <a:pt x="720" y="710"/>
                    <a:pt x="712" y="710"/>
                    <a:pt x="712" y="702"/>
                  </a:cubicBezTo>
                  <a:cubicBezTo>
                    <a:pt x="704" y="694"/>
                    <a:pt x="704" y="694"/>
                    <a:pt x="696" y="694"/>
                  </a:cubicBezTo>
                  <a:cubicBezTo>
                    <a:pt x="696" y="694"/>
                    <a:pt x="696" y="687"/>
                    <a:pt x="688" y="687"/>
                  </a:cubicBezTo>
                  <a:cubicBezTo>
                    <a:pt x="680" y="687"/>
                    <a:pt x="657" y="702"/>
                    <a:pt x="641" y="710"/>
                  </a:cubicBezTo>
                  <a:cubicBezTo>
                    <a:pt x="625" y="718"/>
                    <a:pt x="625" y="734"/>
                    <a:pt x="625" y="742"/>
                  </a:cubicBezTo>
                  <a:cubicBezTo>
                    <a:pt x="625" y="750"/>
                    <a:pt x="625" y="750"/>
                    <a:pt x="625" y="750"/>
                  </a:cubicBezTo>
                  <a:lnTo>
                    <a:pt x="617" y="758"/>
                  </a:lnTo>
                  <a:cubicBezTo>
                    <a:pt x="609" y="758"/>
                    <a:pt x="593" y="750"/>
                    <a:pt x="585" y="742"/>
                  </a:cubicBezTo>
                  <a:cubicBezTo>
                    <a:pt x="577" y="742"/>
                    <a:pt x="562" y="734"/>
                    <a:pt x="562" y="734"/>
                  </a:cubicBezTo>
                  <a:cubicBezTo>
                    <a:pt x="546" y="734"/>
                    <a:pt x="530" y="750"/>
                    <a:pt x="530" y="758"/>
                  </a:cubicBezTo>
                  <a:cubicBezTo>
                    <a:pt x="530" y="773"/>
                    <a:pt x="530" y="789"/>
                    <a:pt x="506" y="789"/>
                  </a:cubicBezTo>
                  <a:lnTo>
                    <a:pt x="498" y="781"/>
                  </a:lnTo>
                  <a:cubicBezTo>
                    <a:pt x="490" y="781"/>
                    <a:pt x="483" y="781"/>
                    <a:pt x="467" y="789"/>
                  </a:cubicBezTo>
                  <a:cubicBezTo>
                    <a:pt x="475" y="797"/>
                    <a:pt x="475" y="805"/>
                    <a:pt x="467" y="821"/>
                  </a:cubicBezTo>
                  <a:cubicBezTo>
                    <a:pt x="459" y="821"/>
                    <a:pt x="459" y="829"/>
                    <a:pt x="451" y="837"/>
                  </a:cubicBezTo>
                  <a:cubicBezTo>
                    <a:pt x="435" y="853"/>
                    <a:pt x="427" y="860"/>
                    <a:pt x="443" y="868"/>
                  </a:cubicBezTo>
                  <a:cubicBezTo>
                    <a:pt x="451" y="876"/>
                    <a:pt x="451" y="876"/>
                    <a:pt x="451" y="876"/>
                  </a:cubicBezTo>
                  <a:cubicBezTo>
                    <a:pt x="467" y="892"/>
                    <a:pt x="475" y="908"/>
                    <a:pt x="475" y="916"/>
                  </a:cubicBezTo>
                  <a:cubicBezTo>
                    <a:pt x="475" y="924"/>
                    <a:pt x="475" y="924"/>
                    <a:pt x="467" y="924"/>
                  </a:cubicBezTo>
                  <a:cubicBezTo>
                    <a:pt x="459" y="931"/>
                    <a:pt x="451" y="931"/>
                    <a:pt x="435" y="931"/>
                  </a:cubicBezTo>
                  <a:cubicBezTo>
                    <a:pt x="404" y="940"/>
                    <a:pt x="340" y="947"/>
                    <a:pt x="324" y="971"/>
                  </a:cubicBezTo>
                  <a:cubicBezTo>
                    <a:pt x="317" y="979"/>
                    <a:pt x="317" y="987"/>
                    <a:pt x="317" y="995"/>
                  </a:cubicBezTo>
                  <a:cubicBezTo>
                    <a:pt x="324" y="1026"/>
                    <a:pt x="332" y="1042"/>
                    <a:pt x="340" y="1050"/>
                  </a:cubicBezTo>
                  <a:cubicBezTo>
                    <a:pt x="348" y="1066"/>
                    <a:pt x="356" y="1082"/>
                    <a:pt x="348" y="1098"/>
                  </a:cubicBezTo>
                  <a:cubicBezTo>
                    <a:pt x="348" y="1113"/>
                    <a:pt x="324" y="1145"/>
                    <a:pt x="301" y="1145"/>
                  </a:cubicBezTo>
                  <a:cubicBezTo>
                    <a:pt x="285" y="1145"/>
                    <a:pt x="277" y="1145"/>
                    <a:pt x="269" y="1137"/>
                  </a:cubicBezTo>
                  <a:cubicBezTo>
                    <a:pt x="253" y="1121"/>
                    <a:pt x="214" y="1105"/>
                    <a:pt x="174" y="1105"/>
                  </a:cubicBezTo>
                  <a:cubicBezTo>
                    <a:pt x="158" y="1105"/>
                    <a:pt x="135" y="1113"/>
                    <a:pt x="119" y="1129"/>
                  </a:cubicBezTo>
                  <a:cubicBezTo>
                    <a:pt x="103" y="1145"/>
                    <a:pt x="95" y="1161"/>
                    <a:pt x="95" y="1192"/>
                  </a:cubicBezTo>
                  <a:cubicBezTo>
                    <a:pt x="103" y="1200"/>
                    <a:pt x="119" y="1248"/>
                    <a:pt x="111" y="1279"/>
                  </a:cubicBezTo>
                  <a:cubicBezTo>
                    <a:pt x="103" y="1287"/>
                    <a:pt x="103" y="1295"/>
                    <a:pt x="95" y="1295"/>
                  </a:cubicBezTo>
                  <a:cubicBezTo>
                    <a:pt x="87" y="1295"/>
                    <a:pt x="79" y="1295"/>
                    <a:pt x="79" y="1295"/>
                  </a:cubicBezTo>
                  <a:cubicBezTo>
                    <a:pt x="79" y="1295"/>
                    <a:pt x="79" y="1303"/>
                    <a:pt x="79" y="1311"/>
                  </a:cubicBezTo>
                  <a:cubicBezTo>
                    <a:pt x="79" y="1319"/>
                    <a:pt x="79" y="1335"/>
                    <a:pt x="79" y="1358"/>
                  </a:cubicBezTo>
                  <a:cubicBezTo>
                    <a:pt x="64" y="1390"/>
                    <a:pt x="64" y="1390"/>
                    <a:pt x="56" y="1390"/>
                  </a:cubicBezTo>
                  <a:cubicBezTo>
                    <a:pt x="56" y="1390"/>
                    <a:pt x="56" y="1390"/>
                    <a:pt x="48" y="1390"/>
                  </a:cubicBezTo>
                  <a:cubicBezTo>
                    <a:pt x="48" y="1390"/>
                    <a:pt x="48" y="1390"/>
                    <a:pt x="40" y="1390"/>
                  </a:cubicBezTo>
                  <a:lnTo>
                    <a:pt x="40" y="1390"/>
                  </a:lnTo>
                  <a:cubicBezTo>
                    <a:pt x="24" y="1390"/>
                    <a:pt x="16" y="1398"/>
                    <a:pt x="16" y="1406"/>
                  </a:cubicBezTo>
                  <a:cubicBezTo>
                    <a:pt x="16" y="1414"/>
                    <a:pt x="16" y="1414"/>
                    <a:pt x="16" y="1414"/>
                  </a:cubicBezTo>
                  <a:close/>
                </a:path>
              </a:pathLst>
            </a:custGeom>
            <a:grpFill/>
            <a:ln>
              <a:solidFill>
                <a:schemeClr val="bg1"/>
              </a:solidFill>
            </a:ln>
            <a:effectLst/>
          </p:spPr>
          <p:txBody>
            <a:bodyPr wrap="none" anchor="ctr"/>
            <a:lstStyle/>
            <a:p>
              <a:endParaRPr lang="en-US" sz="900"/>
            </a:p>
          </p:txBody>
        </p:sp>
        <p:sp>
          <p:nvSpPr>
            <p:cNvPr id="113" name="Freeform 783"/>
            <p:cNvSpPr>
              <a:spLocks noChangeArrowheads="1"/>
            </p:cNvSpPr>
            <p:nvPr/>
          </p:nvSpPr>
          <p:spPr bwMode="auto">
            <a:xfrm>
              <a:off x="13923035" y="5340361"/>
              <a:ext cx="598381" cy="1055283"/>
            </a:xfrm>
            <a:custGeom>
              <a:avLst/>
              <a:gdLst>
                <a:gd name="T0" fmla="*/ 933 w 1139"/>
                <a:gd name="T1" fmla="*/ 8 h 2008"/>
                <a:gd name="T2" fmla="*/ 933 w 1139"/>
                <a:gd name="T3" fmla="*/ 8 h 2008"/>
                <a:gd name="T4" fmla="*/ 261 w 1139"/>
                <a:gd name="T5" fmla="*/ 87 h 2008"/>
                <a:gd name="T6" fmla="*/ 111 w 1139"/>
                <a:gd name="T7" fmla="*/ 158 h 2008"/>
                <a:gd name="T8" fmla="*/ 32 w 1139"/>
                <a:gd name="T9" fmla="*/ 135 h 2008"/>
                <a:gd name="T10" fmla="*/ 126 w 1139"/>
                <a:gd name="T11" fmla="*/ 1178 h 2008"/>
                <a:gd name="T12" fmla="*/ 111 w 1139"/>
                <a:gd name="T13" fmla="*/ 1281 h 2008"/>
                <a:gd name="T14" fmla="*/ 95 w 1139"/>
                <a:gd name="T15" fmla="*/ 1360 h 2008"/>
                <a:gd name="T16" fmla="*/ 134 w 1139"/>
                <a:gd name="T17" fmla="*/ 1423 h 2008"/>
                <a:gd name="T18" fmla="*/ 150 w 1139"/>
                <a:gd name="T19" fmla="*/ 1502 h 2008"/>
                <a:gd name="T20" fmla="*/ 158 w 1139"/>
                <a:gd name="T21" fmla="*/ 1581 h 2008"/>
                <a:gd name="T22" fmla="*/ 119 w 1139"/>
                <a:gd name="T23" fmla="*/ 1637 h 2008"/>
                <a:gd name="T24" fmla="*/ 39 w 1139"/>
                <a:gd name="T25" fmla="*/ 1771 h 2008"/>
                <a:gd name="T26" fmla="*/ 24 w 1139"/>
                <a:gd name="T27" fmla="*/ 1833 h 2008"/>
                <a:gd name="T28" fmla="*/ 16 w 1139"/>
                <a:gd name="T29" fmla="*/ 1889 h 2008"/>
                <a:gd name="T30" fmla="*/ 0 w 1139"/>
                <a:gd name="T31" fmla="*/ 1960 h 2008"/>
                <a:gd name="T32" fmla="*/ 16 w 1139"/>
                <a:gd name="T33" fmla="*/ 2007 h 2008"/>
                <a:gd name="T34" fmla="*/ 47 w 1139"/>
                <a:gd name="T35" fmla="*/ 2007 h 2008"/>
                <a:gd name="T36" fmla="*/ 79 w 1139"/>
                <a:gd name="T37" fmla="*/ 1984 h 2008"/>
                <a:gd name="T38" fmla="*/ 111 w 1139"/>
                <a:gd name="T39" fmla="*/ 1960 h 2008"/>
                <a:gd name="T40" fmla="*/ 174 w 1139"/>
                <a:gd name="T41" fmla="*/ 1968 h 2008"/>
                <a:gd name="T42" fmla="*/ 190 w 1139"/>
                <a:gd name="T43" fmla="*/ 1936 h 2008"/>
                <a:gd name="T44" fmla="*/ 245 w 1139"/>
                <a:gd name="T45" fmla="*/ 1913 h 2008"/>
                <a:gd name="T46" fmla="*/ 284 w 1139"/>
                <a:gd name="T47" fmla="*/ 1936 h 2008"/>
                <a:gd name="T48" fmla="*/ 316 w 1139"/>
                <a:gd name="T49" fmla="*/ 1952 h 2008"/>
                <a:gd name="T50" fmla="*/ 348 w 1139"/>
                <a:gd name="T51" fmla="*/ 1968 h 2008"/>
                <a:gd name="T52" fmla="*/ 356 w 1139"/>
                <a:gd name="T53" fmla="*/ 1936 h 2008"/>
                <a:gd name="T54" fmla="*/ 372 w 1139"/>
                <a:gd name="T55" fmla="*/ 1913 h 2008"/>
                <a:gd name="T56" fmla="*/ 395 w 1139"/>
                <a:gd name="T57" fmla="*/ 1897 h 2008"/>
                <a:gd name="T58" fmla="*/ 427 w 1139"/>
                <a:gd name="T59" fmla="*/ 1881 h 2008"/>
                <a:gd name="T60" fmla="*/ 450 w 1139"/>
                <a:gd name="T61" fmla="*/ 1857 h 2008"/>
                <a:gd name="T62" fmla="*/ 466 w 1139"/>
                <a:gd name="T63" fmla="*/ 1873 h 2008"/>
                <a:gd name="T64" fmla="*/ 498 w 1139"/>
                <a:gd name="T65" fmla="*/ 1897 h 2008"/>
                <a:gd name="T66" fmla="*/ 506 w 1139"/>
                <a:gd name="T67" fmla="*/ 1920 h 2008"/>
                <a:gd name="T68" fmla="*/ 530 w 1139"/>
                <a:gd name="T69" fmla="*/ 1920 h 2008"/>
                <a:gd name="T70" fmla="*/ 530 w 1139"/>
                <a:gd name="T71" fmla="*/ 1881 h 2008"/>
                <a:gd name="T72" fmla="*/ 545 w 1139"/>
                <a:gd name="T73" fmla="*/ 1857 h 2008"/>
                <a:gd name="T74" fmla="*/ 561 w 1139"/>
                <a:gd name="T75" fmla="*/ 1833 h 2008"/>
                <a:gd name="T76" fmla="*/ 593 w 1139"/>
                <a:gd name="T77" fmla="*/ 1802 h 2008"/>
                <a:gd name="T78" fmla="*/ 624 w 1139"/>
                <a:gd name="T79" fmla="*/ 1763 h 2008"/>
                <a:gd name="T80" fmla="*/ 656 w 1139"/>
                <a:gd name="T81" fmla="*/ 1794 h 2008"/>
                <a:gd name="T82" fmla="*/ 703 w 1139"/>
                <a:gd name="T83" fmla="*/ 1818 h 2008"/>
                <a:gd name="T84" fmla="*/ 735 w 1139"/>
                <a:gd name="T85" fmla="*/ 1826 h 2008"/>
                <a:gd name="T86" fmla="*/ 775 w 1139"/>
                <a:gd name="T87" fmla="*/ 1802 h 2008"/>
                <a:gd name="T88" fmla="*/ 822 w 1139"/>
                <a:gd name="T89" fmla="*/ 1676 h 2008"/>
                <a:gd name="T90" fmla="*/ 862 w 1139"/>
                <a:gd name="T91" fmla="*/ 1637 h 2008"/>
                <a:gd name="T92" fmla="*/ 877 w 1139"/>
                <a:gd name="T93" fmla="*/ 1589 h 2008"/>
                <a:gd name="T94" fmla="*/ 909 w 1139"/>
                <a:gd name="T95" fmla="*/ 1574 h 2008"/>
                <a:gd name="T96" fmla="*/ 941 w 1139"/>
                <a:gd name="T97" fmla="*/ 1534 h 2008"/>
                <a:gd name="T98" fmla="*/ 925 w 1139"/>
                <a:gd name="T99" fmla="*/ 1479 h 2008"/>
                <a:gd name="T100" fmla="*/ 964 w 1139"/>
                <a:gd name="T101" fmla="*/ 1439 h 2008"/>
                <a:gd name="T102" fmla="*/ 1020 w 1139"/>
                <a:gd name="T103" fmla="*/ 1471 h 2008"/>
                <a:gd name="T104" fmla="*/ 1051 w 1139"/>
                <a:gd name="T105" fmla="*/ 1415 h 2008"/>
                <a:gd name="T106" fmla="*/ 1130 w 1139"/>
                <a:gd name="T107" fmla="*/ 1400 h 2008"/>
                <a:gd name="T108" fmla="*/ 1123 w 1139"/>
                <a:gd name="T109" fmla="*/ 1344 h 2008"/>
                <a:gd name="T110" fmla="*/ 1107 w 1139"/>
                <a:gd name="T111" fmla="*/ 1297 h 2008"/>
                <a:gd name="T112" fmla="*/ 1123 w 1139"/>
                <a:gd name="T113" fmla="*/ 1250 h 2008"/>
                <a:gd name="T114" fmla="*/ 972 w 1139"/>
                <a:gd name="T115" fmla="*/ 32 h 2008"/>
                <a:gd name="T116" fmla="*/ 933 w 1139"/>
                <a:gd name="T117" fmla="*/ 8 h 2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39" h="2008">
                  <a:moveTo>
                    <a:pt x="933" y="8"/>
                  </a:moveTo>
                  <a:lnTo>
                    <a:pt x="933" y="8"/>
                  </a:lnTo>
                  <a:cubicBezTo>
                    <a:pt x="261" y="87"/>
                    <a:pt x="261" y="87"/>
                    <a:pt x="261" y="87"/>
                  </a:cubicBezTo>
                  <a:cubicBezTo>
                    <a:pt x="221" y="119"/>
                    <a:pt x="166" y="158"/>
                    <a:pt x="111" y="158"/>
                  </a:cubicBezTo>
                  <a:cubicBezTo>
                    <a:pt x="79" y="158"/>
                    <a:pt x="47" y="151"/>
                    <a:pt x="32" y="135"/>
                  </a:cubicBezTo>
                  <a:cubicBezTo>
                    <a:pt x="126" y="1178"/>
                    <a:pt x="126" y="1178"/>
                    <a:pt x="126" y="1178"/>
                  </a:cubicBezTo>
                  <a:cubicBezTo>
                    <a:pt x="126" y="1178"/>
                    <a:pt x="126" y="1257"/>
                    <a:pt x="111" y="1281"/>
                  </a:cubicBezTo>
                  <a:cubicBezTo>
                    <a:pt x="103" y="1297"/>
                    <a:pt x="79" y="1336"/>
                    <a:pt x="95" y="1360"/>
                  </a:cubicBezTo>
                  <a:cubicBezTo>
                    <a:pt x="119" y="1392"/>
                    <a:pt x="134" y="1368"/>
                    <a:pt x="134" y="1423"/>
                  </a:cubicBezTo>
                  <a:cubicBezTo>
                    <a:pt x="134" y="1471"/>
                    <a:pt x="134" y="1494"/>
                    <a:pt x="150" y="1502"/>
                  </a:cubicBezTo>
                  <a:cubicBezTo>
                    <a:pt x="166" y="1510"/>
                    <a:pt x="182" y="1566"/>
                    <a:pt x="158" y="1581"/>
                  </a:cubicBezTo>
                  <a:cubicBezTo>
                    <a:pt x="134" y="1597"/>
                    <a:pt x="119" y="1613"/>
                    <a:pt x="119" y="1637"/>
                  </a:cubicBezTo>
                  <a:cubicBezTo>
                    <a:pt x="119" y="1653"/>
                    <a:pt x="63" y="1763"/>
                    <a:pt x="39" y="1771"/>
                  </a:cubicBezTo>
                  <a:cubicBezTo>
                    <a:pt x="16" y="1779"/>
                    <a:pt x="24" y="1818"/>
                    <a:pt x="24" y="1833"/>
                  </a:cubicBezTo>
                  <a:cubicBezTo>
                    <a:pt x="32" y="1841"/>
                    <a:pt x="24" y="1873"/>
                    <a:pt x="16" y="1889"/>
                  </a:cubicBezTo>
                  <a:cubicBezTo>
                    <a:pt x="0" y="1913"/>
                    <a:pt x="0" y="1928"/>
                    <a:pt x="0" y="1960"/>
                  </a:cubicBezTo>
                  <a:cubicBezTo>
                    <a:pt x="0" y="1984"/>
                    <a:pt x="8" y="1999"/>
                    <a:pt x="16" y="2007"/>
                  </a:cubicBezTo>
                  <a:cubicBezTo>
                    <a:pt x="24" y="2007"/>
                    <a:pt x="39" y="2007"/>
                    <a:pt x="47" y="2007"/>
                  </a:cubicBezTo>
                  <a:cubicBezTo>
                    <a:pt x="71" y="2007"/>
                    <a:pt x="79" y="1999"/>
                    <a:pt x="79" y="1984"/>
                  </a:cubicBezTo>
                  <a:cubicBezTo>
                    <a:pt x="79" y="1976"/>
                    <a:pt x="95" y="1960"/>
                    <a:pt x="111" y="1960"/>
                  </a:cubicBezTo>
                  <a:cubicBezTo>
                    <a:pt x="126" y="1960"/>
                    <a:pt x="174" y="1984"/>
                    <a:pt x="174" y="1968"/>
                  </a:cubicBezTo>
                  <a:cubicBezTo>
                    <a:pt x="166" y="1952"/>
                    <a:pt x="174" y="1944"/>
                    <a:pt x="190" y="1936"/>
                  </a:cubicBezTo>
                  <a:cubicBezTo>
                    <a:pt x="206" y="1920"/>
                    <a:pt x="229" y="1913"/>
                    <a:pt x="245" y="1913"/>
                  </a:cubicBezTo>
                  <a:cubicBezTo>
                    <a:pt x="261" y="1920"/>
                    <a:pt x="261" y="1936"/>
                    <a:pt x="284" y="1936"/>
                  </a:cubicBezTo>
                  <a:cubicBezTo>
                    <a:pt x="300" y="1944"/>
                    <a:pt x="300" y="1936"/>
                    <a:pt x="316" y="1952"/>
                  </a:cubicBezTo>
                  <a:cubicBezTo>
                    <a:pt x="332" y="1968"/>
                    <a:pt x="340" y="1976"/>
                    <a:pt x="348" y="1968"/>
                  </a:cubicBezTo>
                  <a:cubicBezTo>
                    <a:pt x="356" y="1968"/>
                    <a:pt x="364" y="1952"/>
                    <a:pt x="356" y="1936"/>
                  </a:cubicBezTo>
                  <a:cubicBezTo>
                    <a:pt x="356" y="1920"/>
                    <a:pt x="364" y="1904"/>
                    <a:pt x="372" y="1913"/>
                  </a:cubicBezTo>
                  <a:cubicBezTo>
                    <a:pt x="387" y="1913"/>
                    <a:pt x="395" y="1904"/>
                    <a:pt x="395" y="1897"/>
                  </a:cubicBezTo>
                  <a:cubicBezTo>
                    <a:pt x="403" y="1889"/>
                    <a:pt x="419" y="1881"/>
                    <a:pt x="427" y="1881"/>
                  </a:cubicBezTo>
                  <a:cubicBezTo>
                    <a:pt x="435" y="1881"/>
                    <a:pt x="443" y="1865"/>
                    <a:pt x="450" y="1857"/>
                  </a:cubicBezTo>
                  <a:cubicBezTo>
                    <a:pt x="459" y="1857"/>
                    <a:pt x="459" y="1865"/>
                    <a:pt x="466" y="1873"/>
                  </a:cubicBezTo>
                  <a:cubicBezTo>
                    <a:pt x="466" y="1881"/>
                    <a:pt x="498" y="1897"/>
                    <a:pt x="498" y="1897"/>
                  </a:cubicBezTo>
                  <a:cubicBezTo>
                    <a:pt x="506" y="1920"/>
                    <a:pt x="506" y="1920"/>
                    <a:pt x="506" y="1920"/>
                  </a:cubicBezTo>
                  <a:cubicBezTo>
                    <a:pt x="506" y="1920"/>
                    <a:pt x="530" y="1928"/>
                    <a:pt x="530" y="1920"/>
                  </a:cubicBezTo>
                  <a:cubicBezTo>
                    <a:pt x="537" y="1913"/>
                    <a:pt x="530" y="1889"/>
                    <a:pt x="530" y="1881"/>
                  </a:cubicBezTo>
                  <a:cubicBezTo>
                    <a:pt x="530" y="1873"/>
                    <a:pt x="530" y="1865"/>
                    <a:pt x="545" y="1857"/>
                  </a:cubicBezTo>
                  <a:cubicBezTo>
                    <a:pt x="561" y="1849"/>
                    <a:pt x="561" y="1849"/>
                    <a:pt x="561" y="1833"/>
                  </a:cubicBezTo>
                  <a:cubicBezTo>
                    <a:pt x="569" y="1810"/>
                    <a:pt x="585" y="1810"/>
                    <a:pt x="593" y="1802"/>
                  </a:cubicBezTo>
                  <a:cubicBezTo>
                    <a:pt x="609" y="1787"/>
                    <a:pt x="617" y="1763"/>
                    <a:pt x="624" y="1763"/>
                  </a:cubicBezTo>
                  <a:cubicBezTo>
                    <a:pt x="632" y="1763"/>
                    <a:pt x="640" y="1787"/>
                    <a:pt x="656" y="1794"/>
                  </a:cubicBezTo>
                  <a:cubicBezTo>
                    <a:pt x="672" y="1810"/>
                    <a:pt x="688" y="1810"/>
                    <a:pt x="703" y="1818"/>
                  </a:cubicBezTo>
                  <a:cubicBezTo>
                    <a:pt x="712" y="1818"/>
                    <a:pt x="712" y="1833"/>
                    <a:pt x="735" y="1826"/>
                  </a:cubicBezTo>
                  <a:cubicBezTo>
                    <a:pt x="759" y="1818"/>
                    <a:pt x="775" y="1826"/>
                    <a:pt x="775" y="1802"/>
                  </a:cubicBezTo>
                  <a:cubicBezTo>
                    <a:pt x="767" y="1779"/>
                    <a:pt x="806" y="1676"/>
                    <a:pt x="822" y="1676"/>
                  </a:cubicBezTo>
                  <a:cubicBezTo>
                    <a:pt x="838" y="1684"/>
                    <a:pt x="862" y="1653"/>
                    <a:pt x="862" y="1637"/>
                  </a:cubicBezTo>
                  <a:cubicBezTo>
                    <a:pt x="862" y="1613"/>
                    <a:pt x="862" y="1597"/>
                    <a:pt x="877" y="1589"/>
                  </a:cubicBezTo>
                  <a:cubicBezTo>
                    <a:pt x="893" y="1589"/>
                    <a:pt x="893" y="1597"/>
                    <a:pt x="909" y="1574"/>
                  </a:cubicBezTo>
                  <a:cubicBezTo>
                    <a:pt x="917" y="1558"/>
                    <a:pt x="949" y="1566"/>
                    <a:pt x="941" y="1534"/>
                  </a:cubicBezTo>
                  <a:cubicBezTo>
                    <a:pt x="925" y="1502"/>
                    <a:pt x="917" y="1510"/>
                    <a:pt x="925" y="1479"/>
                  </a:cubicBezTo>
                  <a:cubicBezTo>
                    <a:pt x="925" y="1439"/>
                    <a:pt x="956" y="1423"/>
                    <a:pt x="964" y="1439"/>
                  </a:cubicBezTo>
                  <a:cubicBezTo>
                    <a:pt x="980" y="1447"/>
                    <a:pt x="1004" y="1487"/>
                    <a:pt x="1020" y="1471"/>
                  </a:cubicBezTo>
                  <a:cubicBezTo>
                    <a:pt x="1043" y="1447"/>
                    <a:pt x="1012" y="1423"/>
                    <a:pt x="1051" y="1415"/>
                  </a:cubicBezTo>
                  <a:cubicBezTo>
                    <a:pt x="1099" y="1408"/>
                    <a:pt x="1130" y="1415"/>
                    <a:pt x="1130" y="1400"/>
                  </a:cubicBezTo>
                  <a:cubicBezTo>
                    <a:pt x="1130" y="1392"/>
                    <a:pt x="1138" y="1368"/>
                    <a:pt x="1123" y="1344"/>
                  </a:cubicBezTo>
                  <a:cubicBezTo>
                    <a:pt x="1107" y="1328"/>
                    <a:pt x="1099" y="1321"/>
                    <a:pt x="1107" y="1297"/>
                  </a:cubicBezTo>
                  <a:cubicBezTo>
                    <a:pt x="1107" y="1281"/>
                    <a:pt x="1115" y="1257"/>
                    <a:pt x="1123" y="1250"/>
                  </a:cubicBezTo>
                  <a:cubicBezTo>
                    <a:pt x="972" y="32"/>
                    <a:pt x="972" y="32"/>
                    <a:pt x="972" y="32"/>
                  </a:cubicBezTo>
                  <a:cubicBezTo>
                    <a:pt x="949" y="0"/>
                    <a:pt x="933" y="8"/>
                    <a:pt x="933" y="8"/>
                  </a:cubicBezTo>
                </a:path>
              </a:pathLst>
            </a:custGeom>
            <a:grpFill/>
            <a:ln>
              <a:solidFill>
                <a:schemeClr val="bg1"/>
              </a:solidFill>
            </a:ln>
            <a:effectLst/>
          </p:spPr>
          <p:txBody>
            <a:bodyPr wrap="none" anchor="ctr"/>
            <a:lstStyle/>
            <a:p>
              <a:endParaRPr lang="en-US" sz="900"/>
            </a:p>
          </p:txBody>
        </p:sp>
        <p:sp>
          <p:nvSpPr>
            <p:cNvPr id="114" name="Freeform 784"/>
            <p:cNvSpPr>
              <a:spLocks noChangeArrowheads="1"/>
            </p:cNvSpPr>
            <p:nvPr/>
          </p:nvSpPr>
          <p:spPr bwMode="auto">
            <a:xfrm>
              <a:off x="13923035" y="5340361"/>
              <a:ext cx="598381" cy="1059922"/>
            </a:xfrm>
            <a:custGeom>
              <a:avLst/>
              <a:gdLst>
                <a:gd name="T0" fmla="*/ 8 w 1139"/>
                <a:gd name="T1" fmla="*/ 1999 h 2016"/>
                <a:gd name="T2" fmla="*/ 24 w 1139"/>
                <a:gd name="T3" fmla="*/ 1826 h 2016"/>
                <a:gd name="T4" fmla="*/ 166 w 1139"/>
                <a:gd name="T5" fmla="*/ 1550 h 2016"/>
                <a:gd name="T6" fmla="*/ 119 w 1139"/>
                <a:gd name="T7" fmla="*/ 1384 h 2016"/>
                <a:gd name="T8" fmla="*/ 24 w 1139"/>
                <a:gd name="T9" fmla="*/ 127 h 2016"/>
                <a:gd name="T10" fmla="*/ 261 w 1139"/>
                <a:gd name="T11" fmla="*/ 80 h 2016"/>
                <a:gd name="T12" fmla="*/ 972 w 1139"/>
                <a:gd name="T13" fmla="*/ 24 h 2016"/>
                <a:gd name="T14" fmla="*/ 1115 w 1139"/>
                <a:gd name="T15" fmla="*/ 1281 h 2016"/>
                <a:gd name="T16" fmla="*/ 1130 w 1139"/>
                <a:gd name="T17" fmla="*/ 1400 h 2016"/>
                <a:gd name="T18" fmla="*/ 1028 w 1139"/>
                <a:gd name="T19" fmla="*/ 1471 h 2016"/>
                <a:gd name="T20" fmla="*/ 956 w 1139"/>
                <a:gd name="T21" fmla="*/ 1439 h 2016"/>
                <a:gd name="T22" fmla="*/ 925 w 1139"/>
                <a:gd name="T23" fmla="*/ 1566 h 2016"/>
                <a:gd name="T24" fmla="*/ 862 w 1139"/>
                <a:gd name="T25" fmla="*/ 1637 h 2016"/>
                <a:gd name="T26" fmla="*/ 775 w 1139"/>
                <a:gd name="T27" fmla="*/ 1818 h 2016"/>
                <a:gd name="T28" fmla="*/ 703 w 1139"/>
                <a:gd name="T29" fmla="*/ 1826 h 2016"/>
                <a:gd name="T30" fmla="*/ 640 w 1139"/>
                <a:gd name="T31" fmla="*/ 1779 h 2016"/>
                <a:gd name="T32" fmla="*/ 601 w 1139"/>
                <a:gd name="T33" fmla="*/ 1802 h 2016"/>
                <a:gd name="T34" fmla="*/ 553 w 1139"/>
                <a:gd name="T35" fmla="*/ 1857 h 2016"/>
                <a:gd name="T36" fmla="*/ 537 w 1139"/>
                <a:gd name="T37" fmla="*/ 1928 h 2016"/>
                <a:gd name="T38" fmla="*/ 490 w 1139"/>
                <a:gd name="T39" fmla="*/ 1897 h 2016"/>
                <a:gd name="T40" fmla="*/ 443 w 1139"/>
                <a:gd name="T41" fmla="*/ 1873 h 2016"/>
                <a:gd name="T42" fmla="*/ 379 w 1139"/>
                <a:gd name="T43" fmla="*/ 1913 h 2016"/>
                <a:gd name="T44" fmla="*/ 348 w 1139"/>
                <a:gd name="T45" fmla="*/ 1976 h 2016"/>
                <a:gd name="T46" fmla="*/ 277 w 1139"/>
                <a:gd name="T47" fmla="*/ 1944 h 2016"/>
                <a:gd name="T48" fmla="*/ 190 w 1139"/>
                <a:gd name="T49" fmla="*/ 1936 h 2016"/>
                <a:gd name="T50" fmla="*/ 134 w 1139"/>
                <a:gd name="T51" fmla="*/ 1968 h 2016"/>
                <a:gd name="T52" fmla="*/ 47 w 1139"/>
                <a:gd name="T53" fmla="*/ 2007 h 2016"/>
                <a:gd name="T54" fmla="*/ 32 w 1139"/>
                <a:gd name="T55" fmla="*/ 143 h 2016"/>
                <a:gd name="T56" fmla="*/ 119 w 1139"/>
                <a:gd name="T57" fmla="*/ 1376 h 2016"/>
                <a:gd name="T58" fmla="*/ 174 w 1139"/>
                <a:gd name="T59" fmla="*/ 1550 h 2016"/>
                <a:gd name="T60" fmla="*/ 32 w 1139"/>
                <a:gd name="T61" fmla="*/ 1826 h 2016"/>
                <a:gd name="T62" fmla="*/ 16 w 1139"/>
                <a:gd name="T63" fmla="*/ 1999 h 2016"/>
                <a:gd name="T64" fmla="*/ 71 w 1139"/>
                <a:gd name="T65" fmla="*/ 1984 h 2016"/>
                <a:gd name="T66" fmla="*/ 166 w 1139"/>
                <a:gd name="T67" fmla="*/ 1976 h 2016"/>
                <a:gd name="T68" fmla="*/ 245 w 1139"/>
                <a:gd name="T69" fmla="*/ 1913 h 2016"/>
                <a:gd name="T70" fmla="*/ 292 w 1139"/>
                <a:gd name="T71" fmla="*/ 1936 h 2016"/>
                <a:gd name="T72" fmla="*/ 356 w 1139"/>
                <a:gd name="T73" fmla="*/ 1913 h 2016"/>
                <a:gd name="T74" fmla="*/ 427 w 1139"/>
                <a:gd name="T75" fmla="*/ 1873 h 2016"/>
                <a:gd name="T76" fmla="*/ 466 w 1139"/>
                <a:gd name="T77" fmla="*/ 1865 h 2016"/>
                <a:gd name="T78" fmla="*/ 506 w 1139"/>
                <a:gd name="T79" fmla="*/ 1913 h 2016"/>
                <a:gd name="T80" fmla="*/ 530 w 1139"/>
                <a:gd name="T81" fmla="*/ 1881 h 2016"/>
                <a:gd name="T82" fmla="*/ 561 w 1139"/>
                <a:gd name="T83" fmla="*/ 1833 h 2016"/>
                <a:gd name="T84" fmla="*/ 624 w 1139"/>
                <a:gd name="T85" fmla="*/ 1763 h 2016"/>
                <a:gd name="T86" fmla="*/ 696 w 1139"/>
                <a:gd name="T87" fmla="*/ 1810 h 2016"/>
                <a:gd name="T88" fmla="*/ 735 w 1139"/>
                <a:gd name="T89" fmla="*/ 1818 h 2016"/>
                <a:gd name="T90" fmla="*/ 806 w 1139"/>
                <a:gd name="T91" fmla="*/ 1684 h 2016"/>
                <a:gd name="T92" fmla="*/ 885 w 1139"/>
                <a:gd name="T93" fmla="*/ 1589 h 2016"/>
                <a:gd name="T94" fmla="*/ 925 w 1139"/>
                <a:gd name="T95" fmla="*/ 1518 h 2016"/>
                <a:gd name="T96" fmla="*/ 980 w 1139"/>
                <a:gd name="T97" fmla="*/ 1439 h 2016"/>
                <a:gd name="T98" fmla="*/ 1051 w 1139"/>
                <a:gd name="T99" fmla="*/ 1408 h 2016"/>
                <a:gd name="T100" fmla="*/ 1115 w 1139"/>
                <a:gd name="T101" fmla="*/ 1336 h 2016"/>
                <a:gd name="T102" fmla="*/ 964 w 1139"/>
                <a:gd name="T103" fmla="*/ 32 h 2016"/>
                <a:gd name="T104" fmla="*/ 111 w 1139"/>
                <a:gd name="T105" fmla="*/ 166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39" h="2016">
                  <a:moveTo>
                    <a:pt x="8" y="2015"/>
                  </a:moveTo>
                  <a:lnTo>
                    <a:pt x="8" y="2015"/>
                  </a:lnTo>
                  <a:cubicBezTo>
                    <a:pt x="8" y="2007"/>
                    <a:pt x="8" y="2007"/>
                    <a:pt x="8" y="2007"/>
                  </a:cubicBezTo>
                  <a:lnTo>
                    <a:pt x="8" y="1999"/>
                  </a:lnTo>
                  <a:cubicBezTo>
                    <a:pt x="0" y="1991"/>
                    <a:pt x="0" y="1976"/>
                    <a:pt x="0" y="1960"/>
                  </a:cubicBezTo>
                  <a:cubicBezTo>
                    <a:pt x="0" y="1928"/>
                    <a:pt x="0" y="1913"/>
                    <a:pt x="8" y="1889"/>
                  </a:cubicBezTo>
                  <a:cubicBezTo>
                    <a:pt x="24" y="1873"/>
                    <a:pt x="24" y="1841"/>
                    <a:pt x="24" y="1833"/>
                  </a:cubicBezTo>
                  <a:lnTo>
                    <a:pt x="24" y="1826"/>
                  </a:lnTo>
                  <a:cubicBezTo>
                    <a:pt x="16" y="1810"/>
                    <a:pt x="8" y="1771"/>
                    <a:pt x="39" y="1763"/>
                  </a:cubicBezTo>
                  <a:cubicBezTo>
                    <a:pt x="63" y="1755"/>
                    <a:pt x="119" y="1653"/>
                    <a:pt x="119" y="1637"/>
                  </a:cubicBezTo>
                  <a:cubicBezTo>
                    <a:pt x="119" y="1613"/>
                    <a:pt x="134" y="1589"/>
                    <a:pt x="158" y="1574"/>
                  </a:cubicBezTo>
                  <a:cubicBezTo>
                    <a:pt x="166" y="1574"/>
                    <a:pt x="166" y="1558"/>
                    <a:pt x="166" y="1550"/>
                  </a:cubicBezTo>
                  <a:cubicBezTo>
                    <a:pt x="166" y="1534"/>
                    <a:pt x="158" y="1510"/>
                    <a:pt x="150" y="1502"/>
                  </a:cubicBezTo>
                  <a:cubicBezTo>
                    <a:pt x="134" y="1494"/>
                    <a:pt x="134" y="1479"/>
                    <a:pt x="134" y="1431"/>
                  </a:cubicBezTo>
                  <a:cubicBezTo>
                    <a:pt x="134" y="1423"/>
                    <a:pt x="134" y="1423"/>
                    <a:pt x="134" y="1423"/>
                  </a:cubicBezTo>
                  <a:cubicBezTo>
                    <a:pt x="134" y="1392"/>
                    <a:pt x="126" y="1392"/>
                    <a:pt x="119" y="1384"/>
                  </a:cubicBezTo>
                  <a:cubicBezTo>
                    <a:pt x="111" y="1384"/>
                    <a:pt x="103" y="1376"/>
                    <a:pt x="95" y="1368"/>
                  </a:cubicBezTo>
                  <a:cubicBezTo>
                    <a:pt x="79" y="1336"/>
                    <a:pt x="95" y="1297"/>
                    <a:pt x="111" y="1273"/>
                  </a:cubicBezTo>
                  <a:cubicBezTo>
                    <a:pt x="119" y="1265"/>
                    <a:pt x="126" y="1202"/>
                    <a:pt x="126" y="1178"/>
                  </a:cubicBezTo>
                  <a:cubicBezTo>
                    <a:pt x="24" y="127"/>
                    <a:pt x="24" y="127"/>
                    <a:pt x="24" y="127"/>
                  </a:cubicBezTo>
                  <a:cubicBezTo>
                    <a:pt x="32" y="135"/>
                    <a:pt x="32" y="135"/>
                    <a:pt x="32" y="135"/>
                  </a:cubicBezTo>
                  <a:cubicBezTo>
                    <a:pt x="47" y="151"/>
                    <a:pt x="79" y="158"/>
                    <a:pt x="111" y="158"/>
                  </a:cubicBezTo>
                  <a:cubicBezTo>
                    <a:pt x="166" y="158"/>
                    <a:pt x="229" y="111"/>
                    <a:pt x="261" y="87"/>
                  </a:cubicBezTo>
                  <a:cubicBezTo>
                    <a:pt x="261" y="80"/>
                    <a:pt x="261" y="80"/>
                    <a:pt x="261" y="80"/>
                  </a:cubicBezTo>
                  <a:lnTo>
                    <a:pt x="261" y="80"/>
                  </a:lnTo>
                  <a:cubicBezTo>
                    <a:pt x="933" y="0"/>
                    <a:pt x="933" y="0"/>
                    <a:pt x="933" y="0"/>
                  </a:cubicBezTo>
                  <a:cubicBezTo>
                    <a:pt x="933" y="0"/>
                    <a:pt x="949" y="0"/>
                    <a:pt x="972" y="24"/>
                  </a:cubicBezTo>
                  <a:lnTo>
                    <a:pt x="972" y="24"/>
                  </a:lnTo>
                  <a:cubicBezTo>
                    <a:pt x="972" y="32"/>
                    <a:pt x="972" y="32"/>
                    <a:pt x="972" y="32"/>
                  </a:cubicBezTo>
                  <a:cubicBezTo>
                    <a:pt x="1123" y="1250"/>
                    <a:pt x="1123" y="1250"/>
                    <a:pt x="1123" y="1250"/>
                  </a:cubicBezTo>
                  <a:lnTo>
                    <a:pt x="1123" y="1250"/>
                  </a:lnTo>
                  <a:cubicBezTo>
                    <a:pt x="1115" y="1257"/>
                    <a:pt x="1115" y="1265"/>
                    <a:pt x="1115" y="1281"/>
                  </a:cubicBezTo>
                  <a:cubicBezTo>
                    <a:pt x="1115" y="1289"/>
                    <a:pt x="1107" y="1289"/>
                    <a:pt x="1107" y="1297"/>
                  </a:cubicBezTo>
                  <a:cubicBezTo>
                    <a:pt x="1107" y="1313"/>
                    <a:pt x="1107" y="1321"/>
                    <a:pt x="1115" y="1336"/>
                  </a:cubicBezTo>
                  <a:cubicBezTo>
                    <a:pt x="1123" y="1336"/>
                    <a:pt x="1123" y="1336"/>
                    <a:pt x="1123" y="1344"/>
                  </a:cubicBezTo>
                  <a:cubicBezTo>
                    <a:pt x="1138" y="1368"/>
                    <a:pt x="1138" y="1392"/>
                    <a:pt x="1130" y="1400"/>
                  </a:cubicBezTo>
                  <a:cubicBezTo>
                    <a:pt x="1130" y="1415"/>
                    <a:pt x="1115" y="1415"/>
                    <a:pt x="1099" y="1415"/>
                  </a:cubicBezTo>
                  <a:cubicBezTo>
                    <a:pt x="1083" y="1415"/>
                    <a:pt x="1067" y="1415"/>
                    <a:pt x="1051" y="1415"/>
                  </a:cubicBezTo>
                  <a:cubicBezTo>
                    <a:pt x="1028" y="1423"/>
                    <a:pt x="1036" y="1431"/>
                    <a:pt x="1036" y="1439"/>
                  </a:cubicBezTo>
                  <a:cubicBezTo>
                    <a:pt x="1036" y="1447"/>
                    <a:pt x="1036" y="1463"/>
                    <a:pt x="1028" y="1471"/>
                  </a:cubicBezTo>
                  <a:cubicBezTo>
                    <a:pt x="1020" y="1471"/>
                    <a:pt x="1020" y="1479"/>
                    <a:pt x="1012" y="1479"/>
                  </a:cubicBezTo>
                  <a:cubicBezTo>
                    <a:pt x="996" y="1479"/>
                    <a:pt x="980" y="1463"/>
                    <a:pt x="972" y="1447"/>
                  </a:cubicBezTo>
                  <a:lnTo>
                    <a:pt x="964" y="1439"/>
                  </a:lnTo>
                  <a:lnTo>
                    <a:pt x="956" y="1439"/>
                  </a:lnTo>
                  <a:cubicBezTo>
                    <a:pt x="941" y="1439"/>
                    <a:pt x="925" y="1455"/>
                    <a:pt x="925" y="1479"/>
                  </a:cubicBezTo>
                  <a:cubicBezTo>
                    <a:pt x="925" y="1494"/>
                    <a:pt x="925" y="1502"/>
                    <a:pt x="933" y="1510"/>
                  </a:cubicBezTo>
                  <a:cubicBezTo>
                    <a:pt x="933" y="1518"/>
                    <a:pt x="933" y="1526"/>
                    <a:pt x="941" y="1534"/>
                  </a:cubicBezTo>
                  <a:cubicBezTo>
                    <a:pt x="949" y="1558"/>
                    <a:pt x="941" y="1558"/>
                    <a:pt x="925" y="1566"/>
                  </a:cubicBezTo>
                  <a:cubicBezTo>
                    <a:pt x="917" y="1566"/>
                    <a:pt x="917" y="1574"/>
                    <a:pt x="909" y="1581"/>
                  </a:cubicBezTo>
                  <a:cubicBezTo>
                    <a:pt x="901" y="1589"/>
                    <a:pt x="901" y="1597"/>
                    <a:pt x="885" y="1597"/>
                  </a:cubicBezTo>
                  <a:cubicBezTo>
                    <a:pt x="885" y="1597"/>
                    <a:pt x="885" y="1597"/>
                    <a:pt x="877" y="1597"/>
                  </a:cubicBezTo>
                  <a:cubicBezTo>
                    <a:pt x="870" y="1597"/>
                    <a:pt x="862" y="1613"/>
                    <a:pt x="862" y="1637"/>
                  </a:cubicBezTo>
                  <a:cubicBezTo>
                    <a:pt x="862" y="1653"/>
                    <a:pt x="846" y="1684"/>
                    <a:pt x="822" y="1684"/>
                  </a:cubicBezTo>
                  <a:cubicBezTo>
                    <a:pt x="822" y="1684"/>
                    <a:pt x="822" y="1684"/>
                    <a:pt x="814" y="1692"/>
                  </a:cubicBezTo>
                  <a:cubicBezTo>
                    <a:pt x="790" y="1716"/>
                    <a:pt x="767" y="1779"/>
                    <a:pt x="775" y="1802"/>
                  </a:cubicBezTo>
                  <a:cubicBezTo>
                    <a:pt x="775" y="1810"/>
                    <a:pt x="775" y="1810"/>
                    <a:pt x="775" y="1818"/>
                  </a:cubicBezTo>
                  <a:cubicBezTo>
                    <a:pt x="767" y="1818"/>
                    <a:pt x="759" y="1826"/>
                    <a:pt x="751" y="1826"/>
                  </a:cubicBezTo>
                  <a:cubicBezTo>
                    <a:pt x="751" y="1826"/>
                    <a:pt x="743" y="1826"/>
                    <a:pt x="735" y="1826"/>
                  </a:cubicBezTo>
                  <a:cubicBezTo>
                    <a:pt x="727" y="1833"/>
                    <a:pt x="727" y="1833"/>
                    <a:pt x="719" y="1833"/>
                  </a:cubicBezTo>
                  <a:cubicBezTo>
                    <a:pt x="712" y="1833"/>
                    <a:pt x="712" y="1826"/>
                    <a:pt x="703" y="1826"/>
                  </a:cubicBezTo>
                  <a:cubicBezTo>
                    <a:pt x="703" y="1818"/>
                    <a:pt x="703" y="1818"/>
                    <a:pt x="696" y="1818"/>
                  </a:cubicBezTo>
                  <a:cubicBezTo>
                    <a:pt x="696" y="1818"/>
                    <a:pt x="696" y="1818"/>
                    <a:pt x="688" y="1818"/>
                  </a:cubicBezTo>
                  <a:cubicBezTo>
                    <a:pt x="680" y="1810"/>
                    <a:pt x="664" y="1810"/>
                    <a:pt x="656" y="1802"/>
                  </a:cubicBezTo>
                  <a:cubicBezTo>
                    <a:pt x="648" y="1794"/>
                    <a:pt x="640" y="1787"/>
                    <a:pt x="640" y="1779"/>
                  </a:cubicBezTo>
                  <a:cubicBezTo>
                    <a:pt x="632" y="1779"/>
                    <a:pt x="632" y="1771"/>
                    <a:pt x="624" y="1771"/>
                  </a:cubicBezTo>
                  <a:lnTo>
                    <a:pt x="624" y="1771"/>
                  </a:lnTo>
                  <a:cubicBezTo>
                    <a:pt x="617" y="1771"/>
                    <a:pt x="617" y="1779"/>
                    <a:pt x="617" y="1779"/>
                  </a:cubicBezTo>
                  <a:cubicBezTo>
                    <a:pt x="609" y="1787"/>
                    <a:pt x="601" y="1794"/>
                    <a:pt x="601" y="1802"/>
                  </a:cubicBezTo>
                  <a:cubicBezTo>
                    <a:pt x="593" y="1802"/>
                    <a:pt x="593" y="1810"/>
                    <a:pt x="585" y="1810"/>
                  </a:cubicBezTo>
                  <a:cubicBezTo>
                    <a:pt x="577" y="1810"/>
                    <a:pt x="569" y="1818"/>
                    <a:pt x="569" y="1833"/>
                  </a:cubicBezTo>
                  <a:lnTo>
                    <a:pt x="569" y="1833"/>
                  </a:lnTo>
                  <a:cubicBezTo>
                    <a:pt x="561" y="1849"/>
                    <a:pt x="561" y="1857"/>
                    <a:pt x="553" y="1857"/>
                  </a:cubicBezTo>
                  <a:cubicBezTo>
                    <a:pt x="545" y="1865"/>
                    <a:pt x="545" y="1865"/>
                    <a:pt x="545" y="1865"/>
                  </a:cubicBezTo>
                  <a:cubicBezTo>
                    <a:pt x="537" y="1865"/>
                    <a:pt x="537" y="1873"/>
                    <a:pt x="537" y="1881"/>
                  </a:cubicBezTo>
                  <a:lnTo>
                    <a:pt x="537" y="1889"/>
                  </a:lnTo>
                  <a:cubicBezTo>
                    <a:pt x="537" y="1904"/>
                    <a:pt x="537" y="1920"/>
                    <a:pt x="537" y="1928"/>
                  </a:cubicBezTo>
                  <a:cubicBezTo>
                    <a:pt x="530" y="1928"/>
                    <a:pt x="530" y="1928"/>
                    <a:pt x="522" y="1928"/>
                  </a:cubicBezTo>
                  <a:cubicBezTo>
                    <a:pt x="514" y="1928"/>
                    <a:pt x="506" y="1920"/>
                    <a:pt x="506" y="1920"/>
                  </a:cubicBezTo>
                  <a:lnTo>
                    <a:pt x="506" y="1920"/>
                  </a:lnTo>
                  <a:cubicBezTo>
                    <a:pt x="490" y="1897"/>
                    <a:pt x="490" y="1897"/>
                    <a:pt x="490" y="1897"/>
                  </a:cubicBezTo>
                  <a:cubicBezTo>
                    <a:pt x="482" y="1889"/>
                    <a:pt x="466" y="1881"/>
                    <a:pt x="459" y="1873"/>
                  </a:cubicBezTo>
                  <a:lnTo>
                    <a:pt x="459" y="1873"/>
                  </a:lnTo>
                  <a:cubicBezTo>
                    <a:pt x="459" y="1865"/>
                    <a:pt x="450" y="1865"/>
                    <a:pt x="450" y="1865"/>
                  </a:cubicBezTo>
                  <a:cubicBezTo>
                    <a:pt x="443" y="1865"/>
                    <a:pt x="443" y="1865"/>
                    <a:pt x="443" y="1873"/>
                  </a:cubicBezTo>
                  <a:cubicBezTo>
                    <a:pt x="435" y="1881"/>
                    <a:pt x="435" y="1881"/>
                    <a:pt x="427" y="1881"/>
                  </a:cubicBezTo>
                  <a:cubicBezTo>
                    <a:pt x="419" y="1881"/>
                    <a:pt x="403" y="1889"/>
                    <a:pt x="403" y="1897"/>
                  </a:cubicBezTo>
                  <a:lnTo>
                    <a:pt x="403" y="1897"/>
                  </a:lnTo>
                  <a:cubicBezTo>
                    <a:pt x="395" y="1904"/>
                    <a:pt x="395" y="1913"/>
                    <a:pt x="379" y="1913"/>
                  </a:cubicBezTo>
                  <a:cubicBezTo>
                    <a:pt x="379" y="1913"/>
                    <a:pt x="379" y="1913"/>
                    <a:pt x="372" y="1913"/>
                  </a:cubicBezTo>
                  <a:lnTo>
                    <a:pt x="364" y="1913"/>
                  </a:lnTo>
                  <a:cubicBezTo>
                    <a:pt x="364" y="1920"/>
                    <a:pt x="364" y="1928"/>
                    <a:pt x="364" y="1936"/>
                  </a:cubicBezTo>
                  <a:cubicBezTo>
                    <a:pt x="364" y="1952"/>
                    <a:pt x="364" y="1976"/>
                    <a:pt x="348" y="1976"/>
                  </a:cubicBezTo>
                  <a:cubicBezTo>
                    <a:pt x="340" y="1976"/>
                    <a:pt x="324" y="1968"/>
                    <a:pt x="308" y="1952"/>
                  </a:cubicBezTo>
                  <a:cubicBezTo>
                    <a:pt x="300" y="1944"/>
                    <a:pt x="300" y="1944"/>
                    <a:pt x="292" y="1944"/>
                  </a:cubicBezTo>
                  <a:lnTo>
                    <a:pt x="292" y="1944"/>
                  </a:lnTo>
                  <a:cubicBezTo>
                    <a:pt x="292" y="1944"/>
                    <a:pt x="284" y="1944"/>
                    <a:pt x="277" y="1944"/>
                  </a:cubicBezTo>
                  <a:cubicBezTo>
                    <a:pt x="269" y="1936"/>
                    <a:pt x="261" y="1936"/>
                    <a:pt x="261" y="1928"/>
                  </a:cubicBezTo>
                  <a:cubicBezTo>
                    <a:pt x="253" y="1920"/>
                    <a:pt x="253" y="1920"/>
                    <a:pt x="245" y="1920"/>
                  </a:cubicBezTo>
                  <a:cubicBezTo>
                    <a:pt x="245" y="1920"/>
                    <a:pt x="245" y="1913"/>
                    <a:pt x="237" y="1913"/>
                  </a:cubicBezTo>
                  <a:cubicBezTo>
                    <a:pt x="229" y="1913"/>
                    <a:pt x="206" y="1928"/>
                    <a:pt x="190" y="1936"/>
                  </a:cubicBezTo>
                  <a:cubicBezTo>
                    <a:pt x="174" y="1944"/>
                    <a:pt x="174" y="1960"/>
                    <a:pt x="174" y="1968"/>
                  </a:cubicBezTo>
                  <a:cubicBezTo>
                    <a:pt x="174" y="1976"/>
                    <a:pt x="174" y="1976"/>
                    <a:pt x="174" y="1976"/>
                  </a:cubicBezTo>
                  <a:lnTo>
                    <a:pt x="166" y="1984"/>
                  </a:lnTo>
                  <a:cubicBezTo>
                    <a:pt x="158" y="1984"/>
                    <a:pt x="142" y="1976"/>
                    <a:pt x="134" y="1968"/>
                  </a:cubicBezTo>
                  <a:cubicBezTo>
                    <a:pt x="126" y="1968"/>
                    <a:pt x="111" y="1960"/>
                    <a:pt x="111" y="1960"/>
                  </a:cubicBezTo>
                  <a:cubicBezTo>
                    <a:pt x="95" y="1960"/>
                    <a:pt x="79" y="1976"/>
                    <a:pt x="79" y="1984"/>
                  </a:cubicBezTo>
                  <a:cubicBezTo>
                    <a:pt x="79" y="1999"/>
                    <a:pt x="79" y="2015"/>
                    <a:pt x="55" y="2015"/>
                  </a:cubicBezTo>
                  <a:lnTo>
                    <a:pt x="47" y="2007"/>
                  </a:lnTo>
                  <a:cubicBezTo>
                    <a:pt x="39" y="2007"/>
                    <a:pt x="32" y="2007"/>
                    <a:pt x="16" y="2015"/>
                  </a:cubicBezTo>
                  <a:lnTo>
                    <a:pt x="8" y="2015"/>
                  </a:lnTo>
                  <a:close/>
                  <a:moveTo>
                    <a:pt x="32" y="143"/>
                  </a:moveTo>
                  <a:lnTo>
                    <a:pt x="32" y="143"/>
                  </a:lnTo>
                  <a:cubicBezTo>
                    <a:pt x="134" y="1178"/>
                    <a:pt x="134" y="1178"/>
                    <a:pt x="134" y="1178"/>
                  </a:cubicBezTo>
                  <a:cubicBezTo>
                    <a:pt x="134" y="1186"/>
                    <a:pt x="126" y="1265"/>
                    <a:pt x="119" y="1281"/>
                  </a:cubicBezTo>
                  <a:cubicBezTo>
                    <a:pt x="103" y="1297"/>
                    <a:pt x="87" y="1336"/>
                    <a:pt x="103" y="1360"/>
                  </a:cubicBezTo>
                  <a:cubicBezTo>
                    <a:pt x="111" y="1368"/>
                    <a:pt x="111" y="1376"/>
                    <a:pt x="119" y="1376"/>
                  </a:cubicBezTo>
                  <a:cubicBezTo>
                    <a:pt x="134" y="1384"/>
                    <a:pt x="142" y="1392"/>
                    <a:pt x="142" y="1423"/>
                  </a:cubicBezTo>
                  <a:cubicBezTo>
                    <a:pt x="142" y="1431"/>
                    <a:pt x="142" y="1431"/>
                    <a:pt x="142" y="1431"/>
                  </a:cubicBezTo>
                  <a:cubicBezTo>
                    <a:pt x="142" y="1471"/>
                    <a:pt x="142" y="1494"/>
                    <a:pt x="158" y="1502"/>
                  </a:cubicBezTo>
                  <a:cubicBezTo>
                    <a:pt x="166" y="1502"/>
                    <a:pt x="174" y="1526"/>
                    <a:pt x="174" y="1550"/>
                  </a:cubicBezTo>
                  <a:cubicBezTo>
                    <a:pt x="174" y="1566"/>
                    <a:pt x="174" y="1574"/>
                    <a:pt x="158" y="1581"/>
                  </a:cubicBezTo>
                  <a:cubicBezTo>
                    <a:pt x="134" y="1597"/>
                    <a:pt x="126" y="1613"/>
                    <a:pt x="126" y="1637"/>
                  </a:cubicBezTo>
                  <a:cubicBezTo>
                    <a:pt x="126" y="1653"/>
                    <a:pt x="63" y="1763"/>
                    <a:pt x="39" y="1771"/>
                  </a:cubicBezTo>
                  <a:cubicBezTo>
                    <a:pt x="24" y="1779"/>
                    <a:pt x="24" y="1810"/>
                    <a:pt x="32" y="1826"/>
                  </a:cubicBezTo>
                  <a:lnTo>
                    <a:pt x="32" y="1833"/>
                  </a:lnTo>
                  <a:cubicBezTo>
                    <a:pt x="32" y="1849"/>
                    <a:pt x="32" y="1873"/>
                    <a:pt x="16" y="1897"/>
                  </a:cubicBezTo>
                  <a:cubicBezTo>
                    <a:pt x="8" y="1913"/>
                    <a:pt x="0" y="1928"/>
                    <a:pt x="8" y="1960"/>
                  </a:cubicBezTo>
                  <a:cubicBezTo>
                    <a:pt x="8" y="1976"/>
                    <a:pt x="8" y="1984"/>
                    <a:pt x="16" y="1999"/>
                  </a:cubicBezTo>
                  <a:cubicBezTo>
                    <a:pt x="16" y="1999"/>
                    <a:pt x="16" y="1999"/>
                    <a:pt x="16" y="2007"/>
                  </a:cubicBezTo>
                  <a:cubicBezTo>
                    <a:pt x="32" y="1999"/>
                    <a:pt x="39" y="1999"/>
                    <a:pt x="47" y="2007"/>
                  </a:cubicBezTo>
                  <a:lnTo>
                    <a:pt x="55" y="2007"/>
                  </a:lnTo>
                  <a:cubicBezTo>
                    <a:pt x="71" y="2007"/>
                    <a:pt x="71" y="1999"/>
                    <a:pt x="71" y="1984"/>
                  </a:cubicBezTo>
                  <a:cubicBezTo>
                    <a:pt x="71" y="1968"/>
                    <a:pt x="87" y="1952"/>
                    <a:pt x="111" y="1952"/>
                  </a:cubicBezTo>
                  <a:cubicBezTo>
                    <a:pt x="119" y="1960"/>
                    <a:pt x="126" y="1960"/>
                    <a:pt x="134" y="1960"/>
                  </a:cubicBezTo>
                  <a:cubicBezTo>
                    <a:pt x="142" y="1968"/>
                    <a:pt x="158" y="1976"/>
                    <a:pt x="166" y="1976"/>
                  </a:cubicBezTo>
                  <a:lnTo>
                    <a:pt x="166" y="1976"/>
                  </a:lnTo>
                  <a:cubicBezTo>
                    <a:pt x="166" y="1968"/>
                    <a:pt x="166" y="1968"/>
                    <a:pt x="166" y="1968"/>
                  </a:cubicBezTo>
                  <a:cubicBezTo>
                    <a:pt x="166" y="1952"/>
                    <a:pt x="166" y="1944"/>
                    <a:pt x="190" y="1928"/>
                  </a:cubicBezTo>
                  <a:cubicBezTo>
                    <a:pt x="206" y="1920"/>
                    <a:pt x="221" y="1913"/>
                    <a:pt x="237" y="1913"/>
                  </a:cubicBezTo>
                  <a:cubicBezTo>
                    <a:pt x="245" y="1913"/>
                    <a:pt x="245" y="1913"/>
                    <a:pt x="245" y="1913"/>
                  </a:cubicBezTo>
                  <a:cubicBezTo>
                    <a:pt x="253" y="1913"/>
                    <a:pt x="261" y="1920"/>
                    <a:pt x="261" y="1920"/>
                  </a:cubicBezTo>
                  <a:cubicBezTo>
                    <a:pt x="269" y="1928"/>
                    <a:pt x="269" y="1936"/>
                    <a:pt x="284" y="1936"/>
                  </a:cubicBezTo>
                  <a:lnTo>
                    <a:pt x="292" y="1936"/>
                  </a:lnTo>
                  <a:lnTo>
                    <a:pt x="292" y="1936"/>
                  </a:lnTo>
                  <a:cubicBezTo>
                    <a:pt x="300" y="1936"/>
                    <a:pt x="308" y="1936"/>
                    <a:pt x="316" y="1952"/>
                  </a:cubicBezTo>
                  <a:cubicBezTo>
                    <a:pt x="332" y="1960"/>
                    <a:pt x="340" y="1968"/>
                    <a:pt x="348" y="1968"/>
                  </a:cubicBezTo>
                  <a:cubicBezTo>
                    <a:pt x="356" y="1968"/>
                    <a:pt x="356" y="1952"/>
                    <a:pt x="356" y="1936"/>
                  </a:cubicBezTo>
                  <a:cubicBezTo>
                    <a:pt x="356" y="1928"/>
                    <a:pt x="356" y="1913"/>
                    <a:pt x="356" y="1913"/>
                  </a:cubicBezTo>
                  <a:cubicBezTo>
                    <a:pt x="364" y="1904"/>
                    <a:pt x="372" y="1904"/>
                    <a:pt x="379" y="1904"/>
                  </a:cubicBezTo>
                  <a:cubicBezTo>
                    <a:pt x="387" y="1904"/>
                    <a:pt x="387" y="1904"/>
                    <a:pt x="395" y="1897"/>
                  </a:cubicBezTo>
                  <a:lnTo>
                    <a:pt x="395" y="1897"/>
                  </a:lnTo>
                  <a:cubicBezTo>
                    <a:pt x="403" y="1881"/>
                    <a:pt x="419" y="1881"/>
                    <a:pt x="427" y="1873"/>
                  </a:cubicBezTo>
                  <a:cubicBezTo>
                    <a:pt x="427" y="1873"/>
                    <a:pt x="435" y="1873"/>
                    <a:pt x="435" y="1865"/>
                  </a:cubicBezTo>
                  <a:cubicBezTo>
                    <a:pt x="435" y="1865"/>
                    <a:pt x="443" y="1857"/>
                    <a:pt x="450" y="1857"/>
                  </a:cubicBezTo>
                  <a:lnTo>
                    <a:pt x="450" y="1857"/>
                  </a:lnTo>
                  <a:cubicBezTo>
                    <a:pt x="459" y="1857"/>
                    <a:pt x="459" y="1865"/>
                    <a:pt x="466" y="1865"/>
                  </a:cubicBezTo>
                  <a:lnTo>
                    <a:pt x="466" y="1873"/>
                  </a:lnTo>
                  <a:cubicBezTo>
                    <a:pt x="466" y="1873"/>
                    <a:pt x="482" y="1881"/>
                    <a:pt x="498" y="1889"/>
                  </a:cubicBezTo>
                  <a:lnTo>
                    <a:pt x="498" y="1889"/>
                  </a:lnTo>
                  <a:cubicBezTo>
                    <a:pt x="506" y="1913"/>
                    <a:pt x="506" y="1913"/>
                    <a:pt x="506" y="1913"/>
                  </a:cubicBezTo>
                  <a:cubicBezTo>
                    <a:pt x="514" y="1920"/>
                    <a:pt x="522" y="1920"/>
                    <a:pt x="522" y="1920"/>
                  </a:cubicBezTo>
                  <a:cubicBezTo>
                    <a:pt x="530" y="1920"/>
                    <a:pt x="530" y="1920"/>
                    <a:pt x="530" y="1920"/>
                  </a:cubicBezTo>
                  <a:cubicBezTo>
                    <a:pt x="530" y="1920"/>
                    <a:pt x="530" y="1897"/>
                    <a:pt x="530" y="1889"/>
                  </a:cubicBezTo>
                  <a:lnTo>
                    <a:pt x="530" y="1881"/>
                  </a:lnTo>
                  <a:cubicBezTo>
                    <a:pt x="530" y="1873"/>
                    <a:pt x="530" y="1865"/>
                    <a:pt x="545" y="1857"/>
                  </a:cubicBezTo>
                  <a:lnTo>
                    <a:pt x="545" y="1857"/>
                  </a:lnTo>
                  <a:cubicBezTo>
                    <a:pt x="553" y="1849"/>
                    <a:pt x="553" y="1849"/>
                    <a:pt x="561" y="1833"/>
                  </a:cubicBezTo>
                  <a:lnTo>
                    <a:pt x="561" y="1833"/>
                  </a:lnTo>
                  <a:cubicBezTo>
                    <a:pt x="569" y="1810"/>
                    <a:pt x="577" y="1810"/>
                    <a:pt x="585" y="1802"/>
                  </a:cubicBezTo>
                  <a:cubicBezTo>
                    <a:pt x="585" y="1802"/>
                    <a:pt x="593" y="1802"/>
                    <a:pt x="593" y="1794"/>
                  </a:cubicBezTo>
                  <a:cubicBezTo>
                    <a:pt x="601" y="1794"/>
                    <a:pt x="601" y="1787"/>
                    <a:pt x="609" y="1779"/>
                  </a:cubicBezTo>
                  <a:cubicBezTo>
                    <a:pt x="609" y="1771"/>
                    <a:pt x="617" y="1763"/>
                    <a:pt x="624" y="1763"/>
                  </a:cubicBezTo>
                  <a:lnTo>
                    <a:pt x="624" y="1763"/>
                  </a:lnTo>
                  <a:cubicBezTo>
                    <a:pt x="632" y="1763"/>
                    <a:pt x="640" y="1771"/>
                    <a:pt x="648" y="1779"/>
                  </a:cubicBezTo>
                  <a:cubicBezTo>
                    <a:pt x="648" y="1787"/>
                    <a:pt x="656" y="1787"/>
                    <a:pt x="656" y="1794"/>
                  </a:cubicBezTo>
                  <a:cubicBezTo>
                    <a:pt x="672" y="1802"/>
                    <a:pt x="680" y="1810"/>
                    <a:pt x="696" y="1810"/>
                  </a:cubicBezTo>
                  <a:cubicBezTo>
                    <a:pt x="696" y="1810"/>
                    <a:pt x="696" y="1810"/>
                    <a:pt x="703" y="1810"/>
                  </a:cubicBezTo>
                  <a:lnTo>
                    <a:pt x="712" y="1818"/>
                  </a:lnTo>
                  <a:lnTo>
                    <a:pt x="719" y="1826"/>
                  </a:lnTo>
                  <a:cubicBezTo>
                    <a:pt x="727" y="1826"/>
                    <a:pt x="727" y="1826"/>
                    <a:pt x="735" y="1818"/>
                  </a:cubicBezTo>
                  <a:cubicBezTo>
                    <a:pt x="743" y="1818"/>
                    <a:pt x="743" y="1818"/>
                    <a:pt x="751" y="1818"/>
                  </a:cubicBezTo>
                  <a:cubicBezTo>
                    <a:pt x="759" y="1818"/>
                    <a:pt x="767" y="1818"/>
                    <a:pt x="767" y="1810"/>
                  </a:cubicBezTo>
                  <a:lnTo>
                    <a:pt x="767" y="1802"/>
                  </a:lnTo>
                  <a:cubicBezTo>
                    <a:pt x="759" y="1779"/>
                    <a:pt x="790" y="1708"/>
                    <a:pt x="806" y="1684"/>
                  </a:cubicBezTo>
                  <a:cubicBezTo>
                    <a:pt x="814" y="1676"/>
                    <a:pt x="822" y="1676"/>
                    <a:pt x="822" y="1676"/>
                  </a:cubicBezTo>
                  <a:cubicBezTo>
                    <a:pt x="838" y="1676"/>
                    <a:pt x="854" y="1653"/>
                    <a:pt x="854" y="1637"/>
                  </a:cubicBezTo>
                  <a:cubicBezTo>
                    <a:pt x="854" y="1605"/>
                    <a:pt x="862" y="1589"/>
                    <a:pt x="877" y="1589"/>
                  </a:cubicBezTo>
                  <a:cubicBezTo>
                    <a:pt x="885" y="1589"/>
                    <a:pt x="885" y="1589"/>
                    <a:pt x="885" y="1589"/>
                  </a:cubicBezTo>
                  <a:cubicBezTo>
                    <a:pt x="893" y="1589"/>
                    <a:pt x="893" y="1589"/>
                    <a:pt x="901" y="1574"/>
                  </a:cubicBezTo>
                  <a:cubicBezTo>
                    <a:pt x="909" y="1566"/>
                    <a:pt x="917" y="1566"/>
                    <a:pt x="925" y="1558"/>
                  </a:cubicBezTo>
                  <a:cubicBezTo>
                    <a:pt x="933" y="1558"/>
                    <a:pt x="941" y="1550"/>
                    <a:pt x="933" y="1534"/>
                  </a:cubicBezTo>
                  <a:cubicBezTo>
                    <a:pt x="933" y="1526"/>
                    <a:pt x="925" y="1518"/>
                    <a:pt x="925" y="1518"/>
                  </a:cubicBezTo>
                  <a:cubicBezTo>
                    <a:pt x="917" y="1502"/>
                    <a:pt x="917" y="1502"/>
                    <a:pt x="917" y="1471"/>
                  </a:cubicBezTo>
                  <a:cubicBezTo>
                    <a:pt x="925" y="1447"/>
                    <a:pt x="941" y="1431"/>
                    <a:pt x="956" y="1431"/>
                  </a:cubicBezTo>
                  <a:cubicBezTo>
                    <a:pt x="964" y="1431"/>
                    <a:pt x="964" y="1431"/>
                    <a:pt x="972" y="1431"/>
                  </a:cubicBezTo>
                  <a:cubicBezTo>
                    <a:pt x="972" y="1439"/>
                    <a:pt x="972" y="1439"/>
                    <a:pt x="980" y="1439"/>
                  </a:cubicBezTo>
                  <a:cubicBezTo>
                    <a:pt x="988" y="1455"/>
                    <a:pt x="1004" y="1471"/>
                    <a:pt x="1012" y="1471"/>
                  </a:cubicBezTo>
                  <a:cubicBezTo>
                    <a:pt x="1012" y="1471"/>
                    <a:pt x="1020" y="1471"/>
                    <a:pt x="1020" y="1463"/>
                  </a:cubicBezTo>
                  <a:cubicBezTo>
                    <a:pt x="1028" y="1455"/>
                    <a:pt x="1028" y="1447"/>
                    <a:pt x="1028" y="1439"/>
                  </a:cubicBezTo>
                  <a:cubicBezTo>
                    <a:pt x="1028" y="1431"/>
                    <a:pt x="1020" y="1415"/>
                    <a:pt x="1051" y="1408"/>
                  </a:cubicBezTo>
                  <a:cubicBezTo>
                    <a:pt x="1067" y="1408"/>
                    <a:pt x="1083" y="1408"/>
                    <a:pt x="1099" y="1408"/>
                  </a:cubicBezTo>
                  <a:cubicBezTo>
                    <a:pt x="1115" y="1408"/>
                    <a:pt x="1123" y="1408"/>
                    <a:pt x="1123" y="1400"/>
                  </a:cubicBezTo>
                  <a:cubicBezTo>
                    <a:pt x="1130" y="1392"/>
                    <a:pt x="1130" y="1368"/>
                    <a:pt x="1123" y="1344"/>
                  </a:cubicBezTo>
                  <a:cubicBezTo>
                    <a:pt x="1115" y="1344"/>
                    <a:pt x="1115" y="1336"/>
                    <a:pt x="1115" y="1336"/>
                  </a:cubicBezTo>
                  <a:cubicBezTo>
                    <a:pt x="1099" y="1328"/>
                    <a:pt x="1099" y="1321"/>
                    <a:pt x="1099" y="1297"/>
                  </a:cubicBezTo>
                  <a:cubicBezTo>
                    <a:pt x="1107" y="1289"/>
                    <a:pt x="1107" y="1281"/>
                    <a:pt x="1107" y="1273"/>
                  </a:cubicBezTo>
                  <a:cubicBezTo>
                    <a:pt x="1107" y="1265"/>
                    <a:pt x="1115" y="1257"/>
                    <a:pt x="1115" y="1241"/>
                  </a:cubicBezTo>
                  <a:cubicBezTo>
                    <a:pt x="964" y="32"/>
                    <a:pt x="964" y="32"/>
                    <a:pt x="964" y="32"/>
                  </a:cubicBezTo>
                  <a:cubicBezTo>
                    <a:pt x="949" y="8"/>
                    <a:pt x="941" y="8"/>
                    <a:pt x="933" y="8"/>
                  </a:cubicBezTo>
                  <a:lnTo>
                    <a:pt x="933" y="8"/>
                  </a:lnTo>
                  <a:cubicBezTo>
                    <a:pt x="261" y="87"/>
                    <a:pt x="261" y="87"/>
                    <a:pt x="261" y="87"/>
                  </a:cubicBezTo>
                  <a:cubicBezTo>
                    <a:pt x="229" y="119"/>
                    <a:pt x="166" y="166"/>
                    <a:pt x="111" y="166"/>
                  </a:cubicBezTo>
                  <a:cubicBezTo>
                    <a:pt x="79" y="166"/>
                    <a:pt x="55" y="158"/>
                    <a:pt x="32" y="143"/>
                  </a:cubicBezTo>
                  <a:close/>
                </a:path>
              </a:pathLst>
            </a:custGeom>
            <a:grpFill/>
            <a:ln>
              <a:solidFill>
                <a:schemeClr val="bg1"/>
              </a:solidFill>
            </a:ln>
            <a:effectLst/>
          </p:spPr>
          <p:txBody>
            <a:bodyPr wrap="none" anchor="ctr"/>
            <a:lstStyle/>
            <a:p>
              <a:endParaRPr lang="en-US" sz="900"/>
            </a:p>
          </p:txBody>
        </p:sp>
        <p:sp>
          <p:nvSpPr>
            <p:cNvPr id="115" name="Freeform 785"/>
            <p:cNvSpPr>
              <a:spLocks noChangeArrowheads="1"/>
            </p:cNvSpPr>
            <p:nvPr/>
          </p:nvSpPr>
          <p:spPr bwMode="auto">
            <a:xfrm>
              <a:off x="14433282" y="5171051"/>
              <a:ext cx="832630" cy="948597"/>
            </a:xfrm>
            <a:custGeom>
              <a:avLst/>
              <a:gdLst>
                <a:gd name="T0" fmla="*/ 1550 w 1582"/>
                <a:gd name="T1" fmla="*/ 720 h 1804"/>
                <a:gd name="T2" fmla="*/ 1550 w 1582"/>
                <a:gd name="T3" fmla="*/ 720 h 1804"/>
                <a:gd name="T4" fmla="*/ 1542 w 1582"/>
                <a:gd name="T5" fmla="*/ 648 h 1804"/>
                <a:gd name="T6" fmla="*/ 1565 w 1582"/>
                <a:gd name="T7" fmla="*/ 641 h 1804"/>
                <a:gd name="T8" fmla="*/ 1447 w 1582"/>
                <a:gd name="T9" fmla="*/ 0 h 1804"/>
                <a:gd name="T10" fmla="*/ 1186 w 1582"/>
                <a:gd name="T11" fmla="*/ 190 h 1804"/>
                <a:gd name="T12" fmla="*/ 1052 w 1582"/>
                <a:gd name="T13" fmla="*/ 309 h 1804"/>
                <a:gd name="T14" fmla="*/ 925 w 1582"/>
                <a:gd name="T15" fmla="*/ 332 h 1804"/>
                <a:gd name="T16" fmla="*/ 791 w 1582"/>
                <a:gd name="T17" fmla="*/ 380 h 1804"/>
                <a:gd name="T18" fmla="*/ 728 w 1582"/>
                <a:gd name="T19" fmla="*/ 364 h 1804"/>
                <a:gd name="T20" fmla="*/ 672 w 1582"/>
                <a:gd name="T21" fmla="*/ 388 h 1804"/>
                <a:gd name="T22" fmla="*/ 657 w 1582"/>
                <a:gd name="T23" fmla="*/ 364 h 1804"/>
                <a:gd name="T24" fmla="*/ 712 w 1582"/>
                <a:gd name="T25" fmla="*/ 348 h 1804"/>
                <a:gd name="T26" fmla="*/ 672 w 1582"/>
                <a:gd name="T27" fmla="*/ 332 h 1804"/>
                <a:gd name="T28" fmla="*/ 641 w 1582"/>
                <a:gd name="T29" fmla="*/ 340 h 1804"/>
                <a:gd name="T30" fmla="*/ 577 w 1582"/>
                <a:gd name="T31" fmla="*/ 317 h 1804"/>
                <a:gd name="T32" fmla="*/ 506 w 1582"/>
                <a:gd name="T33" fmla="*/ 285 h 1804"/>
                <a:gd name="T34" fmla="*/ 459 w 1582"/>
                <a:gd name="T35" fmla="*/ 261 h 1804"/>
                <a:gd name="T36" fmla="*/ 0 w 1582"/>
                <a:gd name="T37" fmla="*/ 356 h 1804"/>
                <a:gd name="T38" fmla="*/ 0 w 1582"/>
                <a:gd name="T39" fmla="*/ 356 h 1804"/>
                <a:gd name="T40" fmla="*/ 151 w 1582"/>
                <a:gd name="T41" fmla="*/ 1574 h 1804"/>
                <a:gd name="T42" fmla="*/ 166 w 1582"/>
                <a:gd name="T43" fmla="*/ 1558 h 1804"/>
                <a:gd name="T44" fmla="*/ 253 w 1582"/>
                <a:gd name="T45" fmla="*/ 1565 h 1804"/>
                <a:gd name="T46" fmla="*/ 317 w 1582"/>
                <a:gd name="T47" fmla="*/ 1574 h 1804"/>
                <a:gd name="T48" fmla="*/ 364 w 1582"/>
                <a:gd name="T49" fmla="*/ 1645 h 1804"/>
                <a:gd name="T50" fmla="*/ 419 w 1582"/>
                <a:gd name="T51" fmla="*/ 1700 h 1804"/>
                <a:gd name="T52" fmla="*/ 530 w 1582"/>
                <a:gd name="T53" fmla="*/ 1700 h 1804"/>
                <a:gd name="T54" fmla="*/ 617 w 1582"/>
                <a:gd name="T55" fmla="*/ 1755 h 1804"/>
                <a:gd name="T56" fmla="*/ 664 w 1582"/>
                <a:gd name="T57" fmla="*/ 1708 h 1804"/>
                <a:gd name="T58" fmla="*/ 728 w 1582"/>
                <a:gd name="T59" fmla="*/ 1732 h 1804"/>
                <a:gd name="T60" fmla="*/ 759 w 1582"/>
                <a:gd name="T61" fmla="*/ 1716 h 1804"/>
                <a:gd name="T62" fmla="*/ 783 w 1582"/>
                <a:gd name="T63" fmla="*/ 1708 h 1804"/>
                <a:gd name="T64" fmla="*/ 807 w 1582"/>
                <a:gd name="T65" fmla="*/ 1684 h 1804"/>
                <a:gd name="T66" fmla="*/ 830 w 1582"/>
                <a:gd name="T67" fmla="*/ 1676 h 1804"/>
                <a:gd name="T68" fmla="*/ 854 w 1582"/>
                <a:gd name="T69" fmla="*/ 1652 h 1804"/>
                <a:gd name="T70" fmla="*/ 870 w 1582"/>
                <a:gd name="T71" fmla="*/ 1668 h 1804"/>
                <a:gd name="T72" fmla="*/ 870 w 1582"/>
                <a:gd name="T73" fmla="*/ 1676 h 1804"/>
                <a:gd name="T74" fmla="*/ 894 w 1582"/>
                <a:gd name="T75" fmla="*/ 1700 h 1804"/>
                <a:gd name="T76" fmla="*/ 910 w 1582"/>
                <a:gd name="T77" fmla="*/ 1724 h 1804"/>
                <a:gd name="T78" fmla="*/ 965 w 1582"/>
                <a:gd name="T79" fmla="*/ 1747 h 1804"/>
                <a:gd name="T80" fmla="*/ 981 w 1582"/>
                <a:gd name="T81" fmla="*/ 1771 h 1804"/>
                <a:gd name="T82" fmla="*/ 1012 w 1582"/>
                <a:gd name="T83" fmla="*/ 1803 h 1804"/>
                <a:gd name="T84" fmla="*/ 1060 w 1582"/>
                <a:gd name="T85" fmla="*/ 1787 h 1804"/>
                <a:gd name="T86" fmla="*/ 1083 w 1582"/>
                <a:gd name="T87" fmla="*/ 1739 h 1804"/>
                <a:gd name="T88" fmla="*/ 1123 w 1582"/>
                <a:gd name="T89" fmla="*/ 1708 h 1804"/>
                <a:gd name="T90" fmla="*/ 1123 w 1582"/>
                <a:gd name="T91" fmla="*/ 1637 h 1804"/>
                <a:gd name="T92" fmla="*/ 1123 w 1582"/>
                <a:gd name="T93" fmla="*/ 1550 h 1804"/>
                <a:gd name="T94" fmla="*/ 1163 w 1582"/>
                <a:gd name="T95" fmla="*/ 1479 h 1804"/>
                <a:gd name="T96" fmla="*/ 1226 w 1582"/>
                <a:gd name="T97" fmla="*/ 1510 h 1804"/>
                <a:gd name="T98" fmla="*/ 1218 w 1582"/>
                <a:gd name="T99" fmla="*/ 1376 h 1804"/>
                <a:gd name="T100" fmla="*/ 1281 w 1582"/>
                <a:gd name="T101" fmla="*/ 1328 h 1804"/>
                <a:gd name="T102" fmla="*/ 1305 w 1582"/>
                <a:gd name="T103" fmla="*/ 1257 h 1804"/>
                <a:gd name="T104" fmla="*/ 1360 w 1582"/>
                <a:gd name="T105" fmla="*/ 1265 h 1804"/>
                <a:gd name="T106" fmla="*/ 1423 w 1582"/>
                <a:gd name="T107" fmla="*/ 1257 h 1804"/>
                <a:gd name="T108" fmla="*/ 1502 w 1582"/>
                <a:gd name="T109" fmla="*/ 1154 h 1804"/>
                <a:gd name="T110" fmla="*/ 1510 w 1582"/>
                <a:gd name="T111" fmla="*/ 1012 h 1804"/>
                <a:gd name="T112" fmla="*/ 1550 w 1582"/>
                <a:gd name="T113" fmla="*/ 957 h 1804"/>
                <a:gd name="T114" fmla="*/ 1550 w 1582"/>
                <a:gd name="T115" fmla="*/ 830 h 1804"/>
                <a:gd name="T116" fmla="*/ 1565 w 1582"/>
                <a:gd name="T117" fmla="*/ 799 h 1804"/>
                <a:gd name="T118" fmla="*/ 1550 w 1582"/>
                <a:gd name="T119" fmla="*/ 720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82" h="1804">
                  <a:moveTo>
                    <a:pt x="1550" y="720"/>
                  </a:moveTo>
                  <a:lnTo>
                    <a:pt x="1550" y="720"/>
                  </a:lnTo>
                  <a:cubicBezTo>
                    <a:pt x="1550" y="696"/>
                    <a:pt x="1542" y="664"/>
                    <a:pt x="1542" y="648"/>
                  </a:cubicBezTo>
                  <a:cubicBezTo>
                    <a:pt x="1534" y="641"/>
                    <a:pt x="1550" y="633"/>
                    <a:pt x="1565" y="641"/>
                  </a:cubicBezTo>
                  <a:cubicBezTo>
                    <a:pt x="1447" y="0"/>
                    <a:pt x="1447" y="0"/>
                    <a:pt x="1447" y="0"/>
                  </a:cubicBezTo>
                  <a:cubicBezTo>
                    <a:pt x="1352" y="56"/>
                    <a:pt x="1210" y="151"/>
                    <a:pt x="1186" y="190"/>
                  </a:cubicBezTo>
                  <a:cubicBezTo>
                    <a:pt x="1154" y="230"/>
                    <a:pt x="1083" y="309"/>
                    <a:pt x="1052" y="309"/>
                  </a:cubicBezTo>
                  <a:cubicBezTo>
                    <a:pt x="1012" y="309"/>
                    <a:pt x="949" y="309"/>
                    <a:pt x="925" y="332"/>
                  </a:cubicBezTo>
                  <a:cubicBezTo>
                    <a:pt x="910" y="356"/>
                    <a:pt x="807" y="395"/>
                    <a:pt x="791" y="380"/>
                  </a:cubicBezTo>
                  <a:cubicBezTo>
                    <a:pt x="767" y="364"/>
                    <a:pt x="728" y="356"/>
                    <a:pt x="728" y="364"/>
                  </a:cubicBezTo>
                  <a:cubicBezTo>
                    <a:pt x="720" y="372"/>
                    <a:pt x="688" y="380"/>
                    <a:pt x="672" y="388"/>
                  </a:cubicBezTo>
                  <a:cubicBezTo>
                    <a:pt x="657" y="395"/>
                    <a:pt x="648" y="372"/>
                    <a:pt x="657" y="364"/>
                  </a:cubicBezTo>
                  <a:cubicBezTo>
                    <a:pt x="672" y="356"/>
                    <a:pt x="712" y="364"/>
                    <a:pt x="712" y="348"/>
                  </a:cubicBezTo>
                  <a:cubicBezTo>
                    <a:pt x="704" y="332"/>
                    <a:pt x="696" y="324"/>
                    <a:pt x="672" y="332"/>
                  </a:cubicBezTo>
                  <a:cubicBezTo>
                    <a:pt x="648" y="348"/>
                    <a:pt x="657" y="364"/>
                    <a:pt x="641" y="340"/>
                  </a:cubicBezTo>
                  <a:cubicBezTo>
                    <a:pt x="625" y="324"/>
                    <a:pt x="617" y="332"/>
                    <a:pt x="577" y="317"/>
                  </a:cubicBezTo>
                  <a:cubicBezTo>
                    <a:pt x="538" y="301"/>
                    <a:pt x="538" y="309"/>
                    <a:pt x="506" y="285"/>
                  </a:cubicBezTo>
                  <a:cubicBezTo>
                    <a:pt x="483" y="277"/>
                    <a:pt x="459" y="285"/>
                    <a:pt x="459" y="261"/>
                  </a:cubicBezTo>
                  <a:cubicBezTo>
                    <a:pt x="332" y="301"/>
                    <a:pt x="16" y="380"/>
                    <a:pt x="0" y="356"/>
                  </a:cubicBezTo>
                  <a:lnTo>
                    <a:pt x="0" y="356"/>
                  </a:lnTo>
                  <a:cubicBezTo>
                    <a:pt x="151" y="1574"/>
                    <a:pt x="151" y="1574"/>
                    <a:pt x="151" y="1574"/>
                  </a:cubicBezTo>
                  <a:cubicBezTo>
                    <a:pt x="151" y="1558"/>
                    <a:pt x="158" y="1558"/>
                    <a:pt x="166" y="1558"/>
                  </a:cubicBezTo>
                  <a:cubicBezTo>
                    <a:pt x="198" y="1558"/>
                    <a:pt x="222" y="1558"/>
                    <a:pt x="253" y="1565"/>
                  </a:cubicBezTo>
                  <a:cubicBezTo>
                    <a:pt x="285" y="1574"/>
                    <a:pt x="293" y="1542"/>
                    <a:pt x="317" y="1574"/>
                  </a:cubicBezTo>
                  <a:cubicBezTo>
                    <a:pt x="340" y="1613"/>
                    <a:pt x="340" y="1629"/>
                    <a:pt x="364" y="1645"/>
                  </a:cubicBezTo>
                  <a:cubicBezTo>
                    <a:pt x="388" y="1660"/>
                    <a:pt x="372" y="1700"/>
                    <a:pt x="419" y="1700"/>
                  </a:cubicBezTo>
                  <a:cubicBezTo>
                    <a:pt x="467" y="1708"/>
                    <a:pt x="514" y="1684"/>
                    <a:pt x="530" y="1700"/>
                  </a:cubicBezTo>
                  <a:cubicBezTo>
                    <a:pt x="546" y="1724"/>
                    <a:pt x="593" y="1763"/>
                    <a:pt x="617" y="1755"/>
                  </a:cubicBezTo>
                  <a:cubicBezTo>
                    <a:pt x="641" y="1747"/>
                    <a:pt x="633" y="1700"/>
                    <a:pt x="664" y="1708"/>
                  </a:cubicBezTo>
                  <a:cubicBezTo>
                    <a:pt x="696" y="1716"/>
                    <a:pt x="704" y="1732"/>
                    <a:pt x="728" y="1732"/>
                  </a:cubicBezTo>
                  <a:cubicBezTo>
                    <a:pt x="743" y="1732"/>
                    <a:pt x="751" y="1724"/>
                    <a:pt x="759" y="1716"/>
                  </a:cubicBezTo>
                  <a:cubicBezTo>
                    <a:pt x="759" y="1700"/>
                    <a:pt x="775" y="1700"/>
                    <a:pt x="783" y="1708"/>
                  </a:cubicBezTo>
                  <a:cubicBezTo>
                    <a:pt x="791" y="1708"/>
                    <a:pt x="799" y="1692"/>
                    <a:pt x="807" y="1684"/>
                  </a:cubicBezTo>
                  <a:lnTo>
                    <a:pt x="830" y="1676"/>
                  </a:lnTo>
                  <a:cubicBezTo>
                    <a:pt x="854" y="1652"/>
                    <a:pt x="854" y="1652"/>
                    <a:pt x="854" y="1652"/>
                  </a:cubicBezTo>
                  <a:cubicBezTo>
                    <a:pt x="870" y="1668"/>
                    <a:pt x="870" y="1668"/>
                    <a:pt x="870" y="1668"/>
                  </a:cubicBezTo>
                  <a:cubicBezTo>
                    <a:pt x="870" y="1668"/>
                    <a:pt x="870" y="1668"/>
                    <a:pt x="870" y="1676"/>
                  </a:cubicBezTo>
                  <a:cubicBezTo>
                    <a:pt x="878" y="1692"/>
                    <a:pt x="886" y="1700"/>
                    <a:pt x="894" y="1700"/>
                  </a:cubicBezTo>
                  <a:cubicBezTo>
                    <a:pt x="910" y="1708"/>
                    <a:pt x="901" y="1708"/>
                    <a:pt x="910" y="1724"/>
                  </a:cubicBezTo>
                  <a:cubicBezTo>
                    <a:pt x="925" y="1732"/>
                    <a:pt x="949" y="1739"/>
                    <a:pt x="965" y="1747"/>
                  </a:cubicBezTo>
                  <a:cubicBezTo>
                    <a:pt x="981" y="1747"/>
                    <a:pt x="981" y="1763"/>
                    <a:pt x="981" y="1771"/>
                  </a:cubicBezTo>
                  <a:cubicBezTo>
                    <a:pt x="988" y="1779"/>
                    <a:pt x="1004" y="1795"/>
                    <a:pt x="1012" y="1803"/>
                  </a:cubicBezTo>
                  <a:cubicBezTo>
                    <a:pt x="1028" y="1795"/>
                    <a:pt x="1044" y="1795"/>
                    <a:pt x="1060" y="1787"/>
                  </a:cubicBezTo>
                  <a:cubicBezTo>
                    <a:pt x="1091" y="1787"/>
                    <a:pt x="1083" y="1779"/>
                    <a:pt x="1083" y="1739"/>
                  </a:cubicBezTo>
                  <a:cubicBezTo>
                    <a:pt x="1083" y="1708"/>
                    <a:pt x="1099" y="1716"/>
                    <a:pt x="1123" y="1708"/>
                  </a:cubicBezTo>
                  <a:cubicBezTo>
                    <a:pt x="1139" y="1700"/>
                    <a:pt x="1131" y="1660"/>
                    <a:pt x="1123" y="1637"/>
                  </a:cubicBezTo>
                  <a:cubicBezTo>
                    <a:pt x="1107" y="1613"/>
                    <a:pt x="1131" y="1581"/>
                    <a:pt x="1123" y="1550"/>
                  </a:cubicBezTo>
                  <a:cubicBezTo>
                    <a:pt x="1123" y="1526"/>
                    <a:pt x="1147" y="1487"/>
                    <a:pt x="1163" y="1479"/>
                  </a:cubicBezTo>
                  <a:cubicBezTo>
                    <a:pt x="1170" y="1463"/>
                    <a:pt x="1202" y="1494"/>
                    <a:pt x="1226" y="1510"/>
                  </a:cubicBezTo>
                  <a:cubicBezTo>
                    <a:pt x="1241" y="1526"/>
                    <a:pt x="1226" y="1415"/>
                    <a:pt x="1218" y="1376"/>
                  </a:cubicBezTo>
                  <a:cubicBezTo>
                    <a:pt x="1210" y="1344"/>
                    <a:pt x="1257" y="1336"/>
                    <a:pt x="1281" y="1328"/>
                  </a:cubicBezTo>
                  <a:cubicBezTo>
                    <a:pt x="1305" y="1321"/>
                    <a:pt x="1297" y="1289"/>
                    <a:pt x="1305" y="1257"/>
                  </a:cubicBezTo>
                  <a:cubicBezTo>
                    <a:pt x="1313" y="1226"/>
                    <a:pt x="1336" y="1249"/>
                    <a:pt x="1360" y="1265"/>
                  </a:cubicBezTo>
                  <a:cubicBezTo>
                    <a:pt x="1392" y="1281"/>
                    <a:pt x="1392" y="1265"/>
                    <a:pt x="1423" y="1257"/>
                  </a:cubicBezTo>
                  <a:cubicBezTo>
                    <a:pt x="1447" y="1257"/>
                    <a:pt x="1487" y="1186"/>
                    <a:pt x="1502" y="1154"/>
                  </a:cubicBezTo>
                  <a:cubicBezTo>
                    <a:pt x="1526" y="1131"/>
                    <a:pt x="1518" y="1068"/>
                    <a:pt x="1510" y="1012"/>
                  </a:cubicBezTo>
                  <a:cubicBezTo>
                    <a:pt x="1510" y="949"/>
                    <a:pt x="1542" y="973"/>
                    <a:pt x="1550" y="957"/>
                  </a:cubicBezTo>
                  <a:cubicBezTo>
                    <a:pt x="1565" y="949"/>
                    <a:pt x="1550" y="870"/>
                    <a:pt x="1550" y="830"/>
                  </a:cubicBezTo>
                  <a:cubicBezTo>
                    <a:pt x="1542" y="791"/>
                    <a:pt x="1550" y="807"/>
                    <a:pt x="1565" y="799"/>
                  </a:cubicBezTo>
                  <a:cubicBezTo>
                    <a:pt x="1581" y="791"/>
                    <a:pt x="1558" y="751"/>
                    <a:pt x="1550" y="720"/>
                  </a:cubicBezTo>
                </a:path>
              </a:pathLst>
            </a:custGeom>
            <a:grpFill/>
            <a:ln>
              <a:solidFill>
                <a:schemeClr val="bg1"/>
              </a:solidFill>
            </a:ln>
            <a:effectLst/>
          </p:spPr>
          <p:txBody>
            <a:bodyPr wrap="none" anchor="ctr"/>
            <a:lstStyle/>
            <a:p>
              <a:endParaRPr lang="en-US" sz="900"/>
            </a:p>
          </p:txBody>
        </p:sp>
        <p:sp>
          <p:nvSpPr>
            <p:cNvPr id="116" name="Freeform 786"/>
            <p:cNvSpPr>
              <a:spLocks noChangeArrowheads="1"/>
            </p:cNvSpPr>
            <p:nvPr/>
          </p:nvSpPr>
          <p:spPr bwMode="auto">
            <a:xfrm>
              <a:off x="14428644" y="5166412"/>
              <a:ext cx="837269" cy="953235"/>
            </a:xfrm>
            <a:custGeom>
              <a:avLst/>
              <a:gdLst>
                <a:gd name="T0" fmla="*/ 989 w 1590"/>
                <a:gd name="T1" fmla="*/ 1787 h 1812"/>
                <a:gd name="T2" fmla="*/ 909 w 1590"/>
                <a:gd name="T3" fmla="*/ 1716 h 1812"/>
                <a:gd name="T4" fmla="*/ 862 w 1590"/>
                <a:gd name="T5" fmla="*/ 1668 h 1812"/>
                <a:gd name="T6" fmla="*/ 783 w 1590"/>
                <a:gd name="T7" fmla="*/ 1716 h 1812"/>
                <a:gd name="T8" fmla="*/ 672 w 1590"/>
                <a:gd name="T9" fmla="*/ 1716 h 1812"/>
                <a:gd name="T10" fmla="*/ 617 w 1590"/>
                <a:gd name="T11" fmla="*/ 1763 h 1812"/>
                <a:gd name="T12" fmla="*/ 443 w 1590"/>
                <a:gd name="T13" fmla="*/ 1716 h 1812"/>
                <a:gd name="T14" fmla="*/ 340 w 1590"/>
                <a:gd name="T15" fmla="*/ 1613 h 1812"/>
                <a:gd name="T16" fmla="*/ 269 w 1590"/>
                <a:gd name="T17" fmla="*/ 1582 h 1812"/>
                <a:gd name="T18" fmla="*/ 159 w 1590"/>
                <a:gd name="T19" fmla="*/ 1582 h 1812"/>
                <a:gd name="T20" fmla="*/ 8 w 1590"/>
                <a:gd name="T21" fmla="*/ 356 h 1812"/>
                <a:gd name="T22" fmla="*/ 475 w 1590"/>
                <a:gd name="T23" fmla="*/ 269 h 1812"/>
                <a:gd name="T24" fmla="*/ 554 w 1590"/>
                <a:gd name="T25" fmla="*/ 309 h 1812"/>
                <a:gd name="T26" fmla="*/ 656 w 1590"/>
                <a:gd name="T27" fmla="*/ 356 h 1812"/>
                <a:gd name="T28" fmla="*/ 720 w 1590"/>
                <a:gd name="T29" fmla="*/ 356 h 1812"/>
                <a:gd name="T30" fmla="*/ 665 w 1590"/>
                <a:gd name="T31" fmla="*/ 388 h 1812"/>
                <a:gd name="T32" fmla="*/ 728 w 1590"/>
                <a:gd name="T33" fmla="*/ 372 h 1812"/>
                <a:gd name="T34" fmla="*/ 933 w 1590"/>
                <a:gd name="T35" fmla="*/ 340 h 1812"/>
                <a:gd name="T36" fmla="*/ 1463 w 1590"/>
                <a:gd name="T37" fmla="*/ 0 h 1812"/>
                <a:gd name="T38" fmla="*/ 1566 w 1590"/>
                <a:gd name="T39" fmla="*/ 649 h 1812"/>
                <a:gd name="T40" fmla="*/ 1566 w 1590"/>
                <a:gd name="T41" fmla="*/ 728 h 1812"/>
                <a:gd name="T42" fmla="*/ 1558 w 1590"/>
                <a:gd name="T43" fmla="*/ 838 h 1812"/>
                <a:gd name="T44" fmla="*/ 1526 w 1590"/>
                <a:gd name="T45" fmla="*/ 1020 h 1812"/>
                <a:gd name="T46" fmla="*/ 1408 w 1590"/>
                <a:gd name="T47" fmla="*/ 1281 h 1812"/>
                <a:gd name="T48" fmla="*/ 1329 w 1590"/>
                <a:gd name="T49" fmla="*/ 1249 h 1812"/>
                <a:gd name="T50" fmla="*/ 1273 w 1590"/>
                <a:gd name="T51" fmla="*/ 1344 h 1812"/>
                <a:gd name="T52" fmla="*/ 1234 w 1590"/>
                <a:gd name="T53" fmla="*/ 1518 h 1812"/>
                <a:gd name="T54" fmla="*/ 1131 w 1590"/>
                <a:gd name="T55" fmla="*/ 1597 h 1812"/>
                <a:gd name="T56" fmla="*/ 1115 w 1590"/>
                <a:gd name="T57" fmla="*/ 1724 h 1812"/>
                <a:gd name="T58" fmla="*/ 1020 w 1590"/>
                <a:gd name="T59" fmla="*/ 1811 h 1812"/>
                <a:gd name="T60" fmla="*/ 878 w 1590"/>
                <a:gd name="T61" fmla="*/ 1676 h 1812"/>
                <a:gd name="T62" fmla="*/ 925 w 1590"/>
                <a:gd name="T63" fmla="*/ 1732 h 1812"/>
                <a:gd name="T64" fmla="*/ 1020 w 1590"/>
                <a:gd name="T65" fmla="*/ 1803 h 1812"/>
                <a:gd name="T66" fmla="*/ 1115 w 1590"/>
                <a:gd name="T67" fmla="*/ 1716 h 1812"/>
                <a:gd name="T68" fmla="*/ 1123 w 1590"/>
                <a:gd name="T69" fmla="*/ 1597 h 1812"/>
                <a:gd name="T70" fmla="*/ 1210 w 1590"/>
                <a:gd name="T71" fmla="*/ 1502 h 1812"/>
                <a:gd name="T72" fmla="*/ 1273 w 1590"/>
                <a:gd name="T73" fmla="*/ 1336 h 1812"/>
                <a:gd name="T74" fmla="*/ 1329 w 1590"/>
                <a:gd name="T75" fmla="*/ 1242 h 1812"/>
                <a:gd name="T76" fmla="*/ 1408 w 1590"/>
                <a:gd name="T77" fmla="*/ 1273 h 1812"/>
                <a:gd name="T78" fmla="*/ 1518 w 1590"/>
                <a:gd name="T79" fmla="*/ 1020 h 1812"/>
                <a:gd name="T80" fmla="*/ 1550 w 1590"/>
                <a:gd name="T81" fmla="*/ 838 h 1812"/>
                <a:gd name="T82" fmla="*/ 1558 w 1590"/>
                <a:gd name="T83" fmla="*/ 728 h 1812"/>
                <a:gd name="T84" fmla="*/ 1566 w 1590"/>
                <a:gd name="T85" fmla="*/ 641 h 1812"/>
                <a:gd name="T86" fmla="*/ 1060 w 1590"/>
                <a:gd name="T87" fmla="*/ 325 h 1812"/>
                <a:gd name="T88" fmla="*/ 743 w 1590"/>
                <a:gd name="T89" fmla="*/ 372 h 1812"/>
                <a:gd name="T90" fmla="*/ 672 w 1590"/>
                <a:gd name="T91" fmla="*/ 403 h 1812"/>
                <a:gd name="T92" fmla="*/ 712 w 1590"/>
                <a:gd name="T93" fmla="*/ 356 h 1812"/>
                <a:gd name="T94" fmla="*/ 665 w 1590"/>
                <a:gd name="T95" fmla="*/ 356 h 1812"/>
                <a:gd name="T96" fmla="*/ 585 w 1590"/>
                <a:gd name="T97" fmla="*/ 325 h 1812"/>
                <a:gd name="T98" fmla="*/ 467 w 1590"/>
                <a:gd name="T99" fmla="*/ 277 h 1812"/>
                <a:gd name="T100" fmla="*/ 174 w 1590"/>
                <a:gd name="T101" fmla="*/ 1558 h 1812"/>
                <a:gd name="T102" fmla="*/ 285 w 1590"/>
                <a:gd name="T103" fmla="*/ 1566 h 1812"/>
                <a:gd name="T104" fmla="*/ 372 w 1590"/>
                <a:gd name="T105" fmla="*/ 1653 h 1812"/>
                <a:gd name="T106" fmla="*/ 483 w 1590"/>
                <a:gd name="T107" fmla="*/ 1700 h 1812"/>
                <a:gd name="T108" fmla="*/ 625 w 1590"/>
                <a:gd name="T109" fmla="*/ 1755 h 1812"/>
                <a:gd name="T110" fmla="*/ 712 w 1590"/>
                <a:gd name="T111" fmla="*/ 1724 h 1812"/>
                <a:gd name="T112" fmla="*/ 791 w 1590"/>
                <a:gd name="T113" fmla="*/ 1708 h 18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90" h="1812">
                  <a:moveTo>
                    <a:pt x="1020" y="1811"/>
                  </a:moveTo>
                  <a:lnTo>
                    <a:pt x="1020" y="1811"/>
                  </a:lnTo>
                  <a:lnTo>
                    <a:pt x="1020" y="1811"/>
                  </a:lnTo>
                  <a:cubicBezTo>
                    <a:pt x="1004" y="1803"/>
                    <a:pt x="989" y="1787"/>
                    <a:pt x="989" y="1787"/>
                  </a:cubicBezTo>
                  <a:cubicBezTo>
                    <a:pt x="989" y="1779"/>
                    <a:pt x="989" y="1779"/>
                    <a:pt x="981" y="1771"/>
                  </a:cubicBezTo>
                  <a:cubicBezTo>
                    <a:pt x="981" y="1763"/>
                    <a:pt x="981" y="1755"/>
                    <a:pt x="973" y="1755"/>
                  </a:cubicBezTo>
                  <a:cubicBezTo>
                    <a:pt x="941" y="1747"/>
                    <a:pt x="925" y="1740"/>
                    <a:pt x="918" y="1732"/>
                  </a:cubicBezTo>
                  <a:cubicBezTo>
                    <a:pt x="909" y="1724"/>
                    <a:pt x="909" y="1724"/>
                    <a:pt x="909" y="1716"/>
                  </a:cubicBezTo>
                  <a:cubicBezTo>
                    <a:pt x="909" y="1716"/>
                    <a:pt x="909" y="1716"/>
                    <a:pt x="902" y="1716"/>
                  </a:cubicBezTo>
                  <a:cubicBezTo>
                    <a:pt x="894" y="1708"/>
                    <a:pt x="878" y="1700"/>
                    <a:pt x="878" y="1692"/>
                  </a:cubicBezTo>
                  <a:cubicBezTo>
                    <a:pt x="870" y="1684"/>
                    <a:pt x="870" y="1676"/>
                    <a:pt x="870" y="1676"/>
                  </a:cubicBezTo>
                  <a:cubicBezTo>
                    <a:pt x="862" y="1668"/>
                    <a:pt x="862" y="1668"/>
                    <a:pt x="862" y="1668"/>
                  </a:cubicBezTo>
                  <a:cubicBezTo>
                    <a:pt x="838" y="1684"/>
                    <a:pt x="838" y="1684"/>
                    <a:pt x="838" y="1684"/>
                  </a:cubicBezTo>
                  <a:cubicBezTo>
                    <a:pt x="831" y="1692"/>
                    <a:pt x="815" y="1692"/>
                    <a:pt x="815" y="1700"/>
                  </a:cubicBezTo>
                  <a:cubicBezTo>
                    <a:pt x="807" y="1716"/>
                    <a:pt x="799" y="1716"/>
                    <a:pt x="791" y="1716"/>
                  </a:cubicBezTo>
                  <a:lnTo>
                    <a:pt x="783" y="1716"/>
                  </a:lnTo>
                  <a:cubicBezTo>
                    <a:pt x="775" y="1716"/>
                    <a:pt x="767" y="1716"/>
                    <a:pt x="767" y="1724"/>
                  </a:cubicBezTo>
                  <a:cubicBezTo>
                    <a:pt x="767" y="1732"/>
                    <a:pt x="751" y="1740"/>
                    <a:pt x="736" y="1740"/>
                  </a:cubicBezTo>
                  <a:cubicBezTo>
                    <a:pt x="720" y="1740"/>
                    <a:pt x="712" y="1740"/>
                    <a:pt x="704" y="1732"/>
                  </a:cubicBezTo>
                  <a:cubicBezTo>
                    <a:pt x="696" y="1732"/>
                    <a:pt x="688" y="1724"/>
                    <a:pt x="672" y="1716"/>
                  </a:cubicBezTo>
                  <a:lnTo>
                    <a:pt x="665" y="1716"/>
                  </a:lnTo>
                  <a:cubicBezTo>
                    <a:pt x="656" y="1716"/>
                    <a:pt x="656" y="1724"/>
                    <a:pt x="649" y="1740"/>
                  </a:cubicBezTo>
                  <a:cubicBezTo>
                    <a:pt x="641" y="1747"/>
                    <a:pt x="641" y="1763"/>
                    <a:pt x="625" y="1763"/>
                  </a:cubicBezTo>
                  <a:cubicBezTo>
                    <a:pt x="625" y="1763"/>
                    <a:pt x="625" y="1763"/>
                    <a:pt x="617" y="1763"/>
                  </a:cubicBezTo>
                  <a:cubicBezTo>
                    <a:pt x="593" y="1763"/>
                    <a:pt x="546" y="1732"/>
                    <a:pt x="538" y="1708"/>
                  </a:cubicBezTo>
                  <a:cubicBezTo>
                    <a:pt x="530" y="1708"/>
                    <a:pt x="522" y="1708"/>
                    <a:pt x="514" y="1708"/>
                  </a:cubicBezTo>
                  <a:cubicBezTo>
                    <a:pt x="506" y="1708"/>
                    <a:pt x="498" y="1708"/>
                    <a:pt x="491" y="1708"/>
                  </a:cubicBezTo>
                  <a:cubicBezTo>
                    <a:pt x="475" y="1716"/>
                    <a:pt x="459" y="1716"/>
                    <a:pt x="443" y="1716"/>
                  </a:cubicBezTo>
                  <a:cubicBezTo>
                    <a:pt x="435" y="1716"/>
                    <a:pt x="427" y="1716"/>
                    <a:pt x="427" y="1716"/>
                  </a:cubicBezTo>
                  <a:cubicBezTo>
                    <a:pt x="396" y="1708"/>
                    <a:pt x="388" y="1692"/>
                    <a:pt x="380" y="1676"/>
                  </a:cubicBezTo>
                  <a:cubicBezTo>
                    <a:pt x="380" y="1668"/>
                    <a:pt x="380" y="1660"/>
                    <a:pt x="372" y="1653"/>
                  </a:cubicBezTo>
                  <a:cubicBezTo>
                    <a:pt x="356" y="1645"/>
                    <a:pt x="348" y="1637"/>
                    <a:pt x="340" y="1613"/>
                  </a:cubicBezTo>
                  <a:cubicBezTo>
                    <a:pt x="332" y="1605"/>
                    <a:pt x="325" y="1597"/>
                    <a:pt x="317" y="1582"/>
                  </a:cubicBezTo>
                  <a:cubicBezTo>
                    <a:pt x="309" y="1573"/>
                    <a:pt x="301" y="1573"/>
                    <a:pt x="301" y="1573"/>
                  </a:cubicBezTo>
                  <a:lnTo>
                    <a:pt x="293" y="1573"/>
                  </a:lnTo>
                  <a:cubicBezTo>
                    <a:pt x="285" y="1573"/>
                    <a:pt x="277" y="1582"/>
                    <a:pt x="269" y="1582"/>
                  </a:cubicBezTo>
                  <a:lnTo>
                    <a:pt x="261" y="1582"/>
                  </a:lnTo>
                  <a:cubicBezTo>
                    <a:pt x="230" y="1573"/>
                    <a:pt x="206" y="1566"/>
                    <a:pt x="174" y="1566"/>
                  </a:cubicBezTo>
                  <a:lnTo>
                    <a:pt x="174" y="1566"/>
                  </a:lnTo>
                  <a:cubicBezTo>
                    <a:pt x="166" y="1566"/>
                    <a:pt x="159" y="1573"/>
                    <a:pt x="159" y="1582"/>
                  </a:cubicBezTo>
                  <a:cubicBezTo>
                    <a:pt x="151" y="1589"/>
                    <a:pt x="151" y="1589"/>
                    <a:pt x="151" y="1589"/>
                  </a:cubicBezTo>
                  <a:cubicBezTo>
                    <a:pt x="0" y="348"/>
                    <a:pt x="0" y="348"/>
                    <a:pt x="0" y="348"/>
                  </a:cubicBezTo>
                  <a:cubicBezTo>
                    <a:pt x="8" y="356"/>
                    <a:pt x="8" y="356"/>
                    <a:pt x="8" y="356"/>
                  </a:cubicBezTo>
                  <a:lnTo>
                    <a:pt x="8" y="356"/>
                  </a:lnTo>
                  <a:cubicBezTo>
                    <a:pt x="8" y="364"/>
                    <a:pt x="8" y="364"/>
                    <a:pt x="8" y="364"/>
                  </a:cubicBezTo>
                  <a:cubicBezTo>
                    <a:pt x="8" y="364"/>
                    <a:pt x="16" y="364"/>
                    <a:pt x="24" y="364"/>
                  </a:cubicBezTo>
                  <a:cubicBezTo>
                    <a:pt x="103" y="364"/>
                    <a:pt x="356" y="301"/>
                    <a:pt x="467" y="269"/>
                  </a:cubicBezTo>
                  <a:cubicBezTo>
                    <a:pt x="475" y="269"/>
                    <a:pt x="475" y="269"/>
                    <a:pt x="475" y="269"/>
                  </a:cubicBezTo>
                  <a:cubicBezTo>
                    <a:pt x="475" y="277"/>
                    <a:pt x="475" y="277"/>
                    <a:pt x="475" y="277"/>
                  </a:cubicBezTo>
                  <a:cubicBezTo>
                    <a:pt x="467" y="277"/>
                    <a:pt x="475" y="277"/>
                    <a:pt x="491" y="285"/>
                  </a:cubicBezTo>
                  <a:cubicBezTo>
                    <a:pt x="498" y="285"/>
                    <a:pt x="506" y="285"/>
                    <a:pt x="522" y="293"/>
                  </a:cubicBezTo>
                  <a:cubicBezTo>
                    <a:pt x="538" y="301"/>
                    <a:pt x="546" y="301"/>
                    <a:pt x="554" y="309"/>
                  </a:cubicBezTo>
                  <a:cubicBezTo>
                    <a:pt x="562" y="309"/>
                    <a:pt x="570" y="309"/>
                    <a:pt x="585" y="317"/>
                  </a:cubicBezTo>
                  <a:cubicBezTo>
                    <a:pt x="601" y="325"/>
                    <a:pt x="609" y="325"/>
                    <a:pt x="617" y="325"/>
                  </a:cubicBezTo>
                  <a:cubicBezTo>
                    <a:pt x="633" y="332"/>
                    <a:pt x="641" y="332"/>
                    <a:pt x="649" y="348"/>
                  </a:cubicBezTo>
                  <a:cubicBezTo>
                    <a:pt x="656" y="356"/>
                    <a:pt x="656" y="356"/>
                    <a:pt x="656" y="356"/>
                  </a:cubicBezTo>
                  <a:cubicBezTo>
                    <a:pt x="656" y="356"/>
                    <a:pt x="656" y="356"/>
                    <a:pt x="665" y="348"/>
                  </a:cubicBezTo>
                  <a:cubicBezTo>
                    <a:pt x="665" y="348"/>
                    <a:pt x="672" y="340"/>
                    <a:pt x="680" y="340"/>
                  </a:cubicBezTo>
                  <a:cubicBezTo>
                    <a:pt x="688" y="332"/>
                    <a:pt x="688" y="332"/>
                    <a:pt x="696" y="332"/>
                  </a:cubicBezTo>
                  <a:cubicBezTo>
                    <a:pt x="712" y="332"/>
                    <a:pt x="712" y="340"/>
                    <a:pt x="720" y="356"/>
                  </a:cubicBezTo>
                  <a:lnTo>
                    <a:pt x="720" y="364"/>
                  </a:lnTo>
                  <a:cubicBezTo>
                    <a:pt x="712" y="372"/>
                    <a:pt x="704" y="372"/>
                    <a:pt x="688" y="372"/>
                  </a:cubicBezTo>
                  <a:cubicBezTo>
                    <a:pt x="680" y="372"/>
                    <a:pt x="672" y="372"/>
                    <a:pt x="672" y="380"/>
                  </a:cubicBezTo>
                  <a:cubicBezTo>
                    <a:pt x="665" y="380"/>
                    <a:pt x="665" y="380"/>
                    <a:pt x="665" y="388"/>
                  </a:cubicBezTo>
                  <a:lnTo>
                    <a:pt x="672" y="396"/>
                  </a:lnTo>
                  <a:cubicBezTo>
                    <a:pt x="680" y="396"/>
                    <a:pt x="680" y="396"/>
                    <a:pt x="680" y="396"/>
                  </a:cubicBezTo>
                  <a:cubicBezTo>
                    <a:pt x="688" y="388"/>
                    <a:pt x="696" y="388"/>
                    <a:pt x="704" y="380"/>
                  </a:cubicBezTo>
                  <a:cubicBezTo>
                    <a:pt x="712" y="380"/>
                    <a:pt x="728" y="372"/>
                    <a:pt x="728" y="372"/>
                  </a:cubicBezTo>
                  <a:cubicBezTo>
                    <a:pt x="728" y="372"/>
                    <a:pt x="736" y="364"/>
                    <a:pt x="743" y="364"/>
                  </a:cubicBezTo>
                  <a:cubicBezTo>
                    <a:pt x="759" y="364"/>
                    <a:pt x="783" y="372"/>
                    <a:pt x="799" y="388"/>
                  </a:cubicBezTo>
                  <a:lnTo>
                    <a:pt x="807" y="388"/>
                  </a:lnTo>
                  <a:cubicBezTo>
                    <a:pt x="846" y="388"/>
                    <a:pt x="918" y="356"/>
                    <a:pt x="933" y="340"/>
                  </a:cubicBezTo>
                  <a:cubicBezTo>
                    <a:pt x="957" y="317"/>
                    <a:pt x="1012" y="317"/>
                    <a:pt x="1060" y="317"/>
                  </a:cubicBezTo>
                  <a:cubicBezTo>
                    <a:pt x="1091" y="317"/>
                    <a:pt x="1155" y="245"/>
                    <a:pt x="1194" y="190"/>
                  </a:cubicBezTo>
                  <a:cubicBezTo>
                    <a:pt x="1218" y="159"/>
                    <a:pt x="1352" y="64"/>
                    <a:pt x="1455" y="8"/>
                  </a:cubicBezTo>
                  <a:cubicBezTo>
                    <a:pt x="1463" y="0"/>
                    <a:pt x="1463" y="0"/>
                    <a:pt x="1463" y="0"/>
                  </a:cubicBezTo>
                  <a:cubicBezTo>
                    <a:pt x="1463" y="8"/>
                    <a:pt x="1463" y="8"/>
                    <a:pt x="1463" y="8"/>
                  </a:cubicBezTo>
                  <a:cubicBezTo>
                    <a:pt x="1582" y="649"/>
                    <a:pt x="1582" y="649"/>
                    <a:pt x="1582" y="649"/>
                  </a:cubicBezTo>
                  <a:cubicBezTo>
                    <a:pt x="1573" y="649"/>
                    <a:pt x="1573" y="649"/>
                    <a:pt x="1573" y="649"/>
                  </a:cubicBezTo>
                  <a:cubicBezTo>
                    <a:pt x="1573" y="649"/>
                    <a:pt x="1573" y="649"/>
                    <a:pt x="1566" y="649"/>
                  </a:cubicBezTo>
                  <a:cubicBezTo>
                    <a:pt x="1558" y="649"/>
                    <a:pt x="1550" y="649"/>
                    <a:pt x="1550" y="656"/>
                  </a:cubicBezTo>
                  <a:lnTo>
                    <a:pt x="1550" y="656"/>
                  </a:lnTo>
                  <a:cubicBezTo>
                    <a:pt x="1550" y="665"/>
                    <a:pt x="1558" y="672"/>
                    <a:pt x="1558" y="688"/>
                  </a:cubicBezTo>
                  <a:cubicBezTo>
                    <a:pt x="1558" y="704"/>
                    <a:pt x="1566" y="712"/>
                    <a:pt x="1566" y="728"/>
                  </a:cubicBezTo>
                  <a:cubicBezTo>
                    <a:pt x="1566" y="736"/>
                    <a:pt x="1573" y="751"/>
                    <a:pt x="1573" y="759"/>
                  </a:cubicBezTo>
                  <a:cubicBezTo>
                    <a:pt x="1582" y="783"/>
                    <a:pt x="1589" y="799"/>
                    <a:pt x="1573" y="807"/>
                  </a:cubicBezTo>
                  <a:lnTo>
                    <a:pt x="1566" y="807"/>
                  </a:lnTo>
                  <a:cubicBezTo>
                    <a:pt x="1558" y="815"/>
                    <a:pt x="1558" y="815"/>
                    <a:pt x="1558" y="838"/>
                  </a:cubicBezTo>
                  <a:cubicBezTo>
                    <a:pt x="1558" y="846"/>
                    <a:pt x="1558" y="862"/>
                    <a:pt x="1566" y="878"/>
                  </a:cubicBezTo>
                  <a:cubicBezTo>
                    <a:pt x="1566" y="925"/>
                    <a:pt x="1573" y="957"/>
                    <a:pt x="1566" y="973"/>
                  </a:cubicBezTo>
                  <a:cubicBezTo>
                    <a:pt x="1558" y="973"/>
                    <a:pt x="1550" y="973"/>
                    <a:pt x="1542" y="981"/>
                  </a:cubicBezTo>
                  <a:cubicBezTo>
                    <a:pt x="1534" y="981"/>
                    <a:pt x="1518" y="981"/>
                    <a:pt x="1526" y="1020"/>
                  </a:cubicBezTo>
                  <a:cubicBezTo>
                    <a:pt x="1534" y="1083"/>
                    <a:pt x="1534" y="1139"/>
                    <a:pt x="1518" y="1170"/>
                  </a:cubicBezTo>
                  <a:cubicBezTo>
                    <a:pt x="1510" y="1178"/>
                    <a:pt x="1502" y="1186"/>
                    <a:pt x="1495" y="1202"/>
                  </a:cubicBezTo>
                  <a:cubicBezTo>
                    <a:pt x="1471" y="1234"/>
                    <a:pt x="1455" y="1265"/>
                    <a:pt x="1431" y="1273"/>
                  </a:cubicBezTo>
                  <a:cubicBezTo>
                    <a:pt x="1423" y="1273"/>
                    <a:pt x="1415" y="1273"/>
                    <a:pt x="1408" y="1281"/>
                  </a:cubicBezTo>
                  <a:cubicBezTo>
                    <a:pt x="1408" y="1281"/>
                    <a:pt x="1400" y="1281"/>
                    <a:pt x="1392" y="1281"/>
                  </a:cubicBezTo>
                  <a:cubicBezTo>
                    <a:pt x="1384" y="1281"/>
                    <a:pt x="1376" y="1281"/>
                    <a:pt x="1368" y="1273"/>
                  </a:cubicBezTo>
                  <a:cubicBezTo>
                    <a:pt x="1368" y="1273"/>
                    <a:pt x="1360" y="1273"/>
                    <a:pt x="1360" y="1265"/>
                  </a:cubicBezTo>
                  <a:cubicBezTo>
                    <a:pt x="1344" y="1257"/>
                    <a:pt x="1336" y="1249"/>
                    <a:pt x="1329" y="1249"/>
                  </a:cubicBezTo>
                  <a:cubicBezTo>
                    <a:pt x="1329" y="1249"/>
                    <a:pt x="1321" y="1249"/>
                    <a:pt x="1321" y="1265"/>
                  </a:cubicBezTo>
                  <a:cubicBezTo>
                    <a:pt x="1321" y="1273"/>
                    <a:pt x="1313" y="1281"/>
                    <a:pt x="1313" y="1289"/>
                  </a:cubicBezTo>
                  <a:cubicBezTo>
                    <a:pt x="1313" y="1313"/>
                    <a:pt x="1313" y="1329"/>
                    <a:pt x="1289" y="1336"/>
                  </a:cubicBezTo>
                  <a:cubicBezTo>
                    <a:pt x="1289" y="1344"/>
                    <a:pt x="1281" y="1344"/>
                    <a:pt x="1273" y="1344"/>
                  </a:cubicBezTo>
                  <a:cubicBezTo>
                    <a:pt x="1249" y="1360"/>
                    <a:pt x="1226" y="1368"/>
                    <a:pt x="1234" y="1384"/>
                  </a:cubicBezTo>
                  <a:cubicBezTo>
                    <a:pt x="1242" y="1415"/>
                    <a:pt x="1249" y="1502"/>
                    <a:pt x="1242" y="1518"/>
                  </a:cubicBezTo>
                  <a:cubicBezTo>
                    <a:pt x="1242" y="1526"/>
                    <a:pt x="1234" y="1526"/>
                    <a:pt x="1234" y="1526"/>
                  </a:cubicBezTo>
                  <a:cubicBezTo>
                    <a:pt x="1234" y="1526"/>
                    <a:pt x="1234" y="1526"/>
                    <a:pt x="1234" y="1518"/>
                  </a:cubicBezTo>
                  <a:cubicBezTo>
                    <a:pt x="1226" y="1518"/>
                    <a:pt x="1218" y="1510"/>
                    <a:pt x="1210" y="1502"/>
                  </a:cubicBezTo>
                  <a:cubicBezTo>
                    <a:pt x="1194" y="1495"/>
                    <a:pt x="1178" y="1479"/>
                    <a:pt x="1171" y="1487"/>
                  </a:cubicBezTo>
                  <a:cubicBezTo>
                    <a:pt x="1155" y="1495"/>
                    <a:pt x="1139" y="1534"/>
                    <a:pt x="1139" y="1558"/>
                  </a:cubicBezTo>
                  <a:cubicBezTo>
                    <a:pt x="1139" y="1573"/>
                    <a:pt x="1139" y="1589"/>
                    <a:pt x="1131" y="1597"/>
                  </a:cubicBezTo>
                  <a:cubicBezTo>
                    <a:pt x="1131" y="1613"/>
                    <a:pt x="1123" y="1629"/>
                    <a:pt x="1131" y="1645"/>
                  </a:cubicBezTo>
                  <a:cubicBezTo>
                    <a:pt x="1139" y="1653"/>
                    <a:pt x="1147" y="1684"/>
                    <a:pt x="1139" y="1708"/>
                  </a:cubicBezTo>
                  <a:cubicBezTo>
                    <a:pt x="1139" y="1716"/>
                    <a:pt x="1131" y="1716"/>
                    <a:pt x="1131" y="1716"/>
                  </a:cubicBezTo>
                  <a:cubicBezTo>
                    <a:pt x="1123" y="1724"/>
                    <a:pt x="1115" y="1724"/>
                    <a:pt x="1115" y="1724"/>
                  </a:cubicBezTo>
                  <a:cubicBezTo>
                    <a:pt x="1099" y="1724"/>
                    <a:pt x="1099" y="1724"/>
                    <a:pt x="1099" y="1747"/>
                  </a:cubicBezTo>
                  <a:cubicBezTo>
                    <a:pt x="1099" y="1755"/>
                    <a:pt x="1099" y="1755"/>
                    <a:pt x="1099" y="1755"/>
                  </a:cubicBezTo>
                  <a:cubicBezTo>
                    <a:pt x="1099" y="1787"/>
                    <a:pt x="1099" y="1795"/>
                    <a:pt x="1068" y="1803"/>
                  </a:cubicBezTo>
                  <a:cubicBezTo>
                    <a:pt x="1052" y="1803"/>
                    <a:pt x="1036" y="1811"/>
                    <a:pt x="1020" y="1811"/>
                  </a:cubicBezTo>
                  <a:close/>
                  <a:moveTo>
                    <a:pt x="862" y="1660"/>
                  </a:moveTo>
                  <a:lnTo>
                    <a:pt x="862" y="1660"/>
                  </a:lnTo>
                  <a:cubicBezTo>
                    <a:pt x="878" y="1668"/>
                    <a:pt x="878" y="1668"/>
                    <a:pt x="878" y="1668"/>
                  </a:cubicBezTo>
                  <a:cubicBezTo>
                    <a:pt x="878" y="1676"/>
                    <a:pt x="878" y="1676"/>
                    <a:pt x="878" y="1676"/>
                  </a:cubicBezTo>
                  <a:cubicBezTo>
                    <a:pt x="878" y="1676"/>
                    <a:pt x="878" y="1676"/>
                    <a:pt x="886" y="1684"/>
                  </a:cubicBezTo>
                  <a:cubicBezTo>
                    <a:pt x="886" y="1692"/>
                    <a:pt x="894" y="1700"/>
                    <a:pt x="902" y="1708"/>
                  </a:cubicBezTo>
                  <a:cubicBezTo>
                    <a:pt x="909" y="1708"/>
                    <a:pt x="918" y="1716"/>
                    <a:pt x="918" y="1716"/>
                  </a:cubicBezTo>
                  <a:cubicBezTo>
                    <a:pt x="918" y="1716"/>
                    <a:pt x="918" y="1724"/>
                    <a:pt x="925" y="1732"/>
                  </a:cubicBezTo>
                  <a:cubicBezTo>
                    <a:pt x="925" y="1740"/>
                    <a:pt x="949" y="1747"/>
                    <a:pt x="973" y="1747"/>
                  </a:cubicBezTo>
                  <a:cubicBezTo>
                    <a:pt x="989" y="1755"/>
                    <a:pt x="989" y="1763"/>
                    <a:pt x="989" y="1771"/>
                  </a:cubicBezTo>
                  <a:lnTo>
                    <a:pt x="996" y="1779"/>
                  </a:lnTo>
                  <a:cubicBezTo>
                    <a:pt x="996" y="1787"/>
                    <a:pt x="1004" y="1787"/>
                    <a:pt x="1020" y="1803"/>
                  </a:cubicBezTo>
                  <a:cubicBezTo>
                    <a:pt x="1036" y="1803"/>
                    <a:pt x="1052" y="1795"/>
                    <a:pt x="1068" y="1795"/>
                  </a:cubicBezTo>
                  <a:cubicBezTo>
                    <a:pt x="1091" y="1787"/>
                    <a:pt x="1091" y="1787"/>
                    <a:pt x="1091" y="1755"/>
                  </a:cubicBezTo>
                  <a:cubicBezTo>
                    <a:pt x="1091" y="1747"/>
                    <a:pt x="1091" y="1747"/>
                    <a:pt x="1091" y="1747"/>
                  </a:cubicBezTo>
                  <a:cubicBezTo>
                    <a:pt x="1091" y="1724"/>
                    <a:pt x="1099" y="1716"/>
                    <a:pt x="1115" y="1716"/>
                  </a:cubicBezTo>
                  <a:lnTo>
                    <a:pt x="1123" y="1716"/>
                  </a:lnTo>
                  <a:cubicBezTo>
                    <a:pt x="1131" y="1708"/>
                    <a:pt x="1131" y="1708"/>
                    <a:pt x="1131" y="1708"/>
                  </a:cubicBezTo>
                  <a:cubicBezTo>
                    <a:pt x="1139" y="1692"/>
                    <a:pt x="1131" y="1668"/>
                    <a:pt x="1123" y="1645"/>
                  </a:cubicBezTo>
                  <a:cubicBezTo>
                    <a:pt x="1115" y="1629"/>
                    <a:pt x="1123" y="1613"/>
                    <a:pt x="1123" y="1597"/>
                  </a:cubicBezTo>
                  <a:cubicBezTo>
                    <a:pt x="1131" y="1582"/>
                    <a:pt x="1131" y="1573"/>
                    <a:pt x="1131" y="1558"/>
                  </a:cubicBezTo>
                  <a:cubicBezTo>
                    <a:pt x="1131" y="1534"/>
                    <a:pt x="1155" y="1495"/>
                    <a:pt x="1162" y="1479"/>
                  </a:cubicBezTo>
                  <a:cubicBezTo>
                    <a:pt x="1171" y="1479"/>
                    <a:pt x="1171" y="1479"/>
                    <a:pt x="1178" y="1479"/>
                  </a:cubicBezTo>
                  <a:cubicBezTo>
                    <a:pt x="1186" y="1479"/>
                    <a:pt x="1202" y="1487"/>
                    <a:pt x="1210" y="1502"/>
                  </a:cubicBezTo>
                  <a:cubicBezTo>
                    <a:pt x="1218" y="1502"/>
                    <a:pt x="1226" y="1510"/>
                    <a:pt x="1234" y="1518"/>
                  </a:cubicBezTo>
                  <a:lnTo>
                    <a:pt x="1234" y="1518"/>
                  </a:lnTo>
                  <a:cubicBezTo>
                    <a:pt x="1242" y="1510"/>
                    <a:pt x="1234" y="1431"/>
                    <a:pt x="1226" y="1392"/>
                  </a:cubicBezTo>
                  <a:cubicBezTo>
                    <a:pt x="1218" y="1360"/>
                    <a:pt x="1249" y="1344"/>
                    <a:pt x="1273" y="1336"/>
                  </a:cubicBezTo>
                  <a:cubicBezTo>
                    <a:pt x="1273" y="1336"/>
                    <a:pt x="1281" y="1336"/>
                    <a:pt x="1289" y="1336"/>
                  </a:cubicBezTo>
                  <a:cubicBezTo>
                    <a:pt x="1305" y="1329"/>
                    <a:pt x="1305" y="1305"/>
                    <a:pt x="1305" y="1289"/>
                  </a:cubicBezTo>
                  <a:cubicBezTo>
                    <a:pt x="1305" y="1281"/>
                    <a:pt x="1313" y="1273"/>
                    <a:pt x="1313" y="1265"/>
                  </a:cubicBezTo>
                  <a:cubicBezTo>
                    <a:pt x="1313" y="1249"/>
                    <a:pt x="1321" y="1242"/>
                    <a:pt x="1329" y="1242"/>
                  </a:cubicBezTo>
                  <a:cubicBezTo>
                    <a:pt x="1336" y="1242"/>
                    <a:pt x="1344" y="1249"/>
                    <a:pt x="1360" y="1265"/>
                  </a:cubicBezTo>
                  <a:cubicBezTo>
                    <a:pt x="1368" y="1265"/>
                    <a:pt x="1368" y="1265"/>
                    <a:pt x="1376" y="1273"/>
                  </a:cubicBezTo>
                  <a:cubicBezTo>
                    <a:pt x="1376" y="1273"/>
                    <a:pt x="1384" y="1281"/>
                    <a:pt x="1392" y="1281"/>
                  </a:cubicBezTo>
                  <a:cubicBezTo>
                    <a:pt x="1400" y="1281"/>
                    <a:pt x="1400" y="1273"/>
                    <a:pt x="1408" y="1273"/>
                  </a:cubicBezTo>
                  <a:cubicBezTo>
                    <a:pt x="1415" y="1273"/>
                    <a:pt x="1423" y="1265"/>
                    <a:pt x="1431" y="1265"/>
                  </a:cubicBezTo>
                  <a:cubicBezTo>
                    <a:pt x="1447" y="1257"/>
                    <a:pt x="1471" y="1226"/>
                    <a:pt x="1487" y="1194"/>
                  </a:cubicBezTo>
                  <a:cubicBezTo>
                    <a:pt x="1495" y="1186"/>
                    <a:pt x="1502" y="1170"/>
                    <a:pt x="1510" y="1162"/>
                  </a:cubicBezTo>
                  <a:cubicBezTo>
                    <a:pt x="1534" y="1139"/>
                    <a:pt x="1526" y="1076"/>
                    <a:pt x="1518" y="1020"/>
                  </a:cubicBezTo>
                  <a:cubicBezTo>
                    <a:pt x="1510" y="981"/>
                    <a:pt x="1526" y="973"/>
                    <a:pt x="1542" y="973"/>
                  </a:cubicBezTo>
                  <a:cubicBezTo>
                    <a:pt x="1550" y="973"/>
                    <a:pt x="1558" y="965"/>
                    <a:pt x="1558" y="965"/>
                  </a:cubicBezTo>
                  <a:cubicBezTo>
                    <a:pt x="1566" y="957"/>
                    <a:pt x="1558" y="909"/>
                    <a:pt x="1558" y="878"/>
                  </a:cubicBezTo>
                  <a:cubicBezTo>
                    <a:pt x="1558" y="862"/>
                    <a:pt x="1550" y="846"/>
                    <a:pt x="1550" y="838"/>
                  </a:cubicBezTo>
                  <a:cubicBezTo>
                    <a:pt x="1550" y="807"/>
                    <a:pt x="1550" y="807"/>
                    <a:pt x="1566" y="807"/>
                  </a:cubicBezTo>
                  <a:lnTo>
                    <a:pt x="1573" y="799"/>
                  </a:lnTo>
                  <a:cubicBezTo>
                    <a:pt x="1582" y="799"/>
                    <a:pt x="1573" y="775"/>
                    <a:pt x="1566" y="759"/>
                  </a:cubicBezTo>
                  <a:cubicBezTo>
                    <a:pt x="1566" y="751"/>
                    <a:pt x="1558" y="743"/>
                    <a:pt x="1558" y="728"/>
                  </a:cubicBezTo>
                  <a:cubicBezTo>
                    <a:pt x="1558" y="720"/>
                    <a:pt x="1550" y="704"/>
                    <a:pt x="1550" y="688"/>
                  </a:cubicBezTo>
                  <a:cubicBezTo>
                    <a:pt x="1550" y="680"/>
                    <a:pt x="1542" y="665"/>
                    <a:pt x="1542" y="656"/>
                  </a:cubicBezTo>
                  <a:lnTo>
                    <a:pt x="1542" y="649"/>
                  </a:lnTo>
                  <a:cubicBezTo>
                    <a:pt x="1550" y="641"/>
                    <a:pt x="1558" y="641"/>
                    <a:pt x="1566" y="641"/>
                  </a:cubicBezTo>
                  <a:cubicBezTo>
                    <a:pt x="1573" y="641"/>
                    <a:pt x="1573" y="641"/>
                    <a:pt x="1573" y="641"/>
                  </a:cubicBezTo>
                  <a:cubicBezTo>
                    <a:pt x="1455" y="16"/>
                    <a:pt x="1455" y="16"/>
                    <a:pt x="1455" y="16"/>
                  </a:cubicBezTo>
                  <a:cubicBezTo>
                    <a:pt x="1352" y="72"/>
                    <a:pt x="1226" y="166"/>
                    <a:pt x="1194" y="198"/>
                  </a:cubicBezTo>
                  <a:cubicBezTo>
                    <a:pt x="1171" y="230"/>
                    <a:pt x="1099" y="325"/>
                    <a:pt x="1060" y="325"/>
                  </a:cubicBezTo>
                  <a:cubicBezTo>
                    <a:pt x="1036" y="325"/>
                    <a:pt x="957" y="325"/>
                    <a:pt x="941" y="340"/>
                  </a:cubicBezTo>
                  <a:cubicBezTo>
                    <a:pt x="918" y="364"/>
                    <a:pt x="846" y="396"/>
                    <a:pt x="807" y="396"/>
                  </a:cubicBezTo>
                  <a:cubicBezTo>
                    <a:pt x="799" y="396"/>
                    <a:pt x="799" y="396"/>
                    <a:pt x="791" y="388"/>
                  </a:cubicBezTo>
                  <a:cubicBezTo>
                    <a:pt x="783" y="380"/>
                    <a:pt x="759" y="372"/>
                    <a:pt x="743" y="372"/>
                  </a:cubicBezTo>
                  <a:cubicBezTo>
                    <a:pt x="736" y="372"/>
                    <a:pt x="736" y="372"/>
                    <a:pt x="736" y="372"/>
                  </a:cubicBezTo>
                  <a:cubicBezTo>
                    <a:pt x="736" y="380"/>
                    <a:pt x="728" y="388"/>
                    <a:pt x="704" y="388"/>
                  </a:cubicBezTo>
                  <a:cubicBezTo>
                    <a:pt x="696" y="396"/>
                    <a:pt x="688" y="396"/>
                    <a:pt x="680" y="396"/>
                  </a:cubicBezTo>
                  <a:cubicBezTo>
                    <a:pt x="680" y="403"/>
                    <a:pt x="680" y="403"/>
                    <a:pt x="672" y="403"/>
                  </a:cubicBezTo>
                  <a:cubicBezTo>
                    <a:pt x="665" y="403"/>
                    <a:pt x="656" y="396"/>
                    <a:pt x="656" y="388"/>
                  </a:cubicBezTo>
                  <a:cubicBezTo>
                    <a:pt x="656" y="380"/>
                    <a:pt x="656" y="372"/>
                    <a:pt x="665" y="372"/>
                  </a:cubicBezTo>
                  <a:cubicBezTo>
                    <a:pt x="672" y="364"/>
                    <a:pt x="680" y="364"/>
                    <a:pt x="688" y="364"/>
                  </a:cubicBezTo>
                  <a:cubicBezTo>
                    <a:pt x="696" y="364"/>
                    <a:pt x="712" y="364"/>
                    <a:pt x="712" y="356"/>
                  </a:cubicBezTo>
                  <a:lnTo>
                    <a:pt x="712" y="356"/>
                  </a:lnTo>
                  <a:cubicBezTo>
                    <a:pt x="712" y="348"/>
                    <a:pt x="704" y="340"/>
                    <a:pt x="696" y="340"/>
                  </a:cubicBezTo>
                  <a:cubicBezTo>
                    <a:pt x="696" y="340"/>
                    <a:pt x="688" y="340"/>
                    <a:pt x="680" y="348"/>
                  </a:cubicBezTo>
                  <a:cubicBezTo>
                    <a:pt x="672" y="348"/>
                    <a:pt x="672" y="356"/>
                    <a:pt x="665" y="356"/>
                  </a:cubicBezTo>
                  <a:cubicBezTo>
                    <a:pt x="665" y="356"/>
                    <a:pt x="665" y="364"/>
                    <a:pt x="656" y="364"/>
                  </a:cubicBezTo>
                  <a:cubicBezTo>
                    <a:pt x="656" y="364"/>
                    <a:pt x="649" y="356"/>
                    <a:pt x="641" y="356"/>
                  </a:cubicBezTo>
                  <a:cubicBezTo>
                    <a:pt x="633" y="340"/>
                    <a:pt x="633" y="340"/>
                    <a:pt x="617" y="332"/>
                  </a:cubicBezTo>
                  <a:cubicBezTo>
                    <a:pt x="609" y="332"/>
                    <a:pt x="601" y="332"/>
                    <a:pt x="585" y="325"/>
                  </a:cubicBezTo>
                  <a:cubicBezTo>
                    <a:pt x="570" y="317"/>
                    <a:pt x="562" y="317"/>
                    <a:pt x="554" y="317"/>
                  </a:cubicBezTo>
                  <a:cubicBezTo>
                    <a:pt x="538" y="309"/>
                    <a:pt x="530" y="309"/>
                    <a:pt x="514" y="301"/>
                  </a:cubicBezTo>
                  <a:cubicBezTo>
                    <a:pt x="506" y="293"/>
                    <a:pt x="498" y="293"/>
                    <a:pt x="483" y="293"/>
                  </a:cubicBezTo>
                  <a:cubicBezTo>
                    <a:pt x="475" y="285"/>
                    <a:pt x="467" y="285"/>
                    <a:pt x="467" y="277"/>
                  </a:cubicBezTo>
                  <a:cubicBezTo>
                    <a:pt x="356" y="309"/>
                    <a:pt x="103" y="372"/>
                    <a:pt x="24" y="372"/>
                  </a:cubicBezTo>
                  <a:cubicBezTo>
                    <a:pt x="16" y="372"/>
                    <a:pt x="16" y="372"/>
                    <a:pt x="8" y="372"/>
                  </a:cubicBezTo>
                  <a:cubicBezTo>
                    <a:pt x="159" y="1566"/>
                    <a:pt x="159" y="1566"/>
                    <a:pt x="159" y="1566"/>
                  </a:cubicBezTo>
                  <a:cubicBezTo>
                    <a:pt x="159" y="1566"/>
                    <a:pt x="166" y="1558"/>
                    <a:pt x="174" y="1558"/>
                  </a:cubicBezTo>
                  <a:lnTo>
                    <a:pt x="174" y="1558"/>
                  </a:lnTo>
                  <a:cubicBezTo>
                    <a:pt x="206" y="1558"/>
                    <a:pt x="230" y="1566"/>
                    <a:pt x="261" y="1573"/>
                  </a:cubicBezTo>
                  <a:lnTo>
                    <a:pt x="269" y="1573"/>
                  </a:lnTo>
                  <a:cubicBezTo>
                    <a:pt x="277" y="1573"/>
                    <a:pt x="285" y="1573"/>
                    <a:pt x="285" y="1566"/>
                  </a:cubicBezTo>
                  <a:cubicBezTo>
                    <a:pt x="293" y="1566"/>
                    <a:pt x="293" y="1566"/>
                    <a:pt x="301" y="1566"/>
                  </a:cubicBezTo>
                  <a:cubicBezTo>
                    <a:pt x="309" y="1566"/>
                    <a:pt x="317" y="1566"/>
                    <a:pt x="325" y="1582"/>
                  </a:cubicBezTo>
                  <a:cubicBezTo>
                    <a:pt x="332" y="1589"/>
                    <a:pt x="340" y="1605"/>
                    <a:pt x="340" y="1613"/>
                  </a:cubicBezTo>
                  <a:cubicBezTo>
                    <a:pt x="356" y="1629"/>
                    <a:pt x="356" y="1645"/>
                    <a:pt x="372" y="1653"/>
                  </a:cubicBezTo>
                  <a:cubicBezTo>
                    <a:pt x="380" y="1660"/>
                    <a:pt x="388" y="1668"/>
                    <a:pt x="388" y="1676"/>
                  </a:cubicBezTo>
                  <a:cubicBezTo>
                    <a:pt x="396" y="1692"/>
                    <a:pt x="396" y="1700"/>
                    <a:pt x="427" y="1708"/>
                  </a:cubicBezTo>
                  <a:cubicBezTo>
                    <a:pt x="435" y="1708"/>
                    <a:pt x="435" y="1708"/>
                    <a:pt x="443" y="1708"/>
                  </a:cubicBezTo>
                  <a:cubicBezTo>
                    <a:pt x="459" y="1708"/>
                    <a:pt x="475" y="1708"/>
                    <a:pt x="483" y="1700"/>
                  </a:cubicBezTo>
                  <a:cubicBezTo>
                    <a:pt x="498" y="1700"/>
                    <a:pt x="506" y="1700"/>
                    <a:pt x="514" y="1700"/>
                  </a:cubicBezTo>
                  <a:cubicBezTo>
                    <a:pt x="530" y="1700"/>
                    <a:pt x="538" y="1700"/>
                    <a:pt x="538" y="1708"/>
                  </a:cubicBezTo>
                  <a:cubicBezTo>
                    <a:pt x="554" y="1724"/>
                    <a:pt x="593" y="1755"/>
                    <a:pt x="617" y="1755"/>
                  </a:cubicBezTo>
                  <a:lnTo>
                    <a:pt x="625" y="1755"/>
                  </a:lnTo>
                  <a:cubicBezTo>
                    <a:pt x="633" y="1755"/>
                    <a:pt x="641" y="1747"/>
                    <a:pt x="641" y="1740"/>
                  </a:cubicBezTo>
                  <a:cubicBezTo>
                    <a:pt x="649" y="1724"/>
                    <a:pt x="649" y="1708"/>
                    <a:pt x="665" y="1708"/>
                  </a:cubicBezTo>
                  <a:cubicBezTo>
                    <a:pt x="672" y="1708"/>
                    <a:pt x="672" y="1708"/>
                    <a:pt x="672" y="1716"/>
                  </a:cubicBezTo>
                  <a:cubicBezTo>
                    <a:pt x="688" y="1716"/>
                    <a:pt x="704" y="1724"/>
                    <a:pt x="712" y="1724"/>
                  </a:cubicBezTo>
                  <a:cubicBezTo>
                    <a:pt x="720" y="1732"/>
                    <a:pt x="720" y="1740"/>
                    <a:pt x="728" y="1732"/>
                  </a:cubicBezTo>
                  <a:cubicBezTo>
                    <a:pt x="751" y="1732"/>
                    <a:pt x="759" y="1724"/>
                    <a:pt x="759" y="1716"/>
                  </a:cubicBezTo>
                  <a:cubicBezTo>
                    <a:pt x="767" y="1716"/>
                    <a:pt x="767" y="1708"/>
                    <a:pt x="783" y="1708"/>
                  </a:cubicBezTo>
                  <a:lnTo>
                    <a:pt x="791" y="1708"/>
                  </a:lnTo>
                  <a:cubicBezTo>
                    <a:pt x="799" y="1708"/>
                    <a:pt x="799" y="1708"/>
                    <a:pt x="807" y="1692"/>
                  </a:cubicBezTo>
                  <a:cubicBezTo>
                    <a:pt x="815" y="1692"/>
                    <a:pt x="823" y="1684"/>
                    <a:pt x="831" y="1676"/>
                  </a:cubicBezTo>
                  <a:lnTo>
                    <a:pt x="862" y="1660"/>
                  </a:lnTo>
                  <a:close/>
                </a:path>
              </a:pathLst>
            </a:custGeom>
            <a:grpFill/>
            <a:ln>
              <a:solidFill>
                <a:schemeClr val="bg1"/>
              </a:solidFill>
            </a:ln>
            <a:effectLst/>
          </p:spPr>
          <p:txBody>
            <a:bodyPr wrap="none" anchor="ctr"/>
            <a:lstStyle/>
            <a:p>
              <a:endParaRPr lang="en-US" sz="900"/>
            </a:p>
          </p:txBody>
        </p:sp>
        <p:grpSp>
          <p:nvGrpSpPr>
            <p:cNvPr id="117" name="Group 116"/>
            <p:cNvGrpSpPr/>
            <p:nvPr/>
          </p:nvGrpSpPr>
          <p:grpSpPr>
            <a:xfrm>
              <a:off x="8857671" y="5150178"/>
              <a:ext cx="1085435" cy="1370709"/>
              <a:chOff x="14001891" y="6008321"/>
              <a:chExt cx="1085435" cy="1370709"/>
            </a:xfrm>
            <a:grpFill/>
          </p:grpSpPr>
          <p:sp>
            <p:nvSpPr>
              <p:cNvPr id="118" name="Freeform 131"/>
              <p:cNvSpPr>
                <a:spLocks noChangeArrowheads="1"/>
              </p:cNvSpPr>
              <p:nvPr/>
            </p:nvSpPr>
            <p:spPr bwMode="auto">
              <a:xfrm>
                <a:off x="14001891" y="6008321"/>
                <a:ext cx="1085435" cy="1370709"/>
              </a:xfrm>
              <a:custGeom>
                <a:avLst/>
                <a:gdLst>
                  <a:gd name="T0" fmla="*/ 2040 w 2064"/>
                  <a:gd name="T1" fmla="*/ 711 h 2608"/>
                  <a:gd name="T2" fmla="*/ 2040 w 2064"/>
                  <a:gd name="T3" fmla="*/ 711 h 2608"/>
                  <a:gd name="T4" fmla="*/ 1344 w 2064"/>
                  <a:gd name="T5" fmla="*/ 632 h 2608"/>
                  <a:gd name="T6" fmla="*/ 1415 w 2064"/>
                  <a:gd name="T7" fmla="*/ 174 h 2608"/>
                  <a:gd name="T8" fmla="*/ 403 w 2064"/>
                  <a:gd name="T9" fmla="*/ 0 h 2608"/>
                  <a:gd name="T10" fmla="*/ 0 w 2064"/>
                  <a:gd name="T11" fmla="*/ 2315 h 2608"/>
                  <a:gd name="T12" fmla="*/ 0 w 2064"/>
                  <a:gd name="T13" fmla="*/ 2315 h 2608"/>
                  <a:gd name="T14" fmla="*/ 24 w 2064"/>
                  <a:gd name="T15" fmla="*/ 2323 h 2608"/>
                  <a:gd name="T16" fmla="*/ 24 w 2064"/>
                  <a:gd name="T17" fmla="*/ 2323 h 2608"/>
                  <a:gd name="T18" fmla="*/ 40 w 2064"/>
                  <a:gd name="T19" fmla="*/ 2323 h 2608"/>
                  <a:gd name="T20" fmla="*/ 40 w 2064"/>
                  <a:gd name="T21" fmla="*/ 2323 h 2608"/>
                  <a:gd name="T22" fmla="*/ 1818 w 2064"/>
                  <a:gd name="T23" fmla="*/ 2607 h 2608"/>
                  <a:gd name="T24" fmla="*/ 2063 w 2064"/>
                  <a:gd name="T25" fmla="*/ 735 h 2608"/>
                  <a:gd name="T26" fmla="*/ 2040 w 2064"/>
                  <a:gd name="T27" fmla="*/ 711 h 2608"/>
                  <a:gd name="T28" fmla="*/ 941 w 2064"/>
                  <a:gd name="T29" fmla="*/ 569 h 2608"/>
                  <a:gd name="T30" fmla="*/ 941 w 2064"/>
                  <a:gd name="T31" fmla="*/ 569 h 2608"/>
                  <a:gd name="T32" fmla="*/ 917 w 2064"/>
                  <a:gd name="T33" fmla="*/ 521 h 2608"/>
                  <a:gd name="T34" fmla="*/ 886 w 2064"/>
                  <a:gd name="T35" fmla="*/ 490 h 2608"/>
                  <a:gd name="T36" fmla="*/ 893 w 2064"/>
                  <a:gd name="T37" fmla="*/ 577 h 2608"/>
                  <a:gd name="T38" fmla="*/ 886 w 2064"/>
                  <a:gd name="T39" fmla="*/ 632 h 2608"/>
                  <a:gd name="T40" fmla="*/ 830 w 2064"/>
                  <a:gd name="T41" fmla="*/ 664 h 2608"/>
                  <a:gd name="T42" fmla="*/ 814 w 2064"/>
                  <a:gd name="T43" fmla="*/ 616 h 2608"/>
                  <a:gd name="T44" fmla="*/ 798 w 2064"/>
                  <a:gd name="T45" fmla="*/ 577 h 2608"/>
                  <a:gd name="T46" fmla="*/ 791 w 2064"/>
                  <a:gd name="T47" fmla="*/ 537 h 2608"/>
                  <a:gd name="T48" fmla="*/ 775 w 2064"/>
                  <a:gd name="T49" fmla="*/ 466 h 2608"/>
                  <a:gd name="T50" fmla="*/ 743 w 2064"/>
                  <a:gd name="T51" fmla="*/ 490 h 2608"/>
                  <a:gd name="T52" fmla="*/ 711 w 2064"/>
                  <a:gd name="T53" fmla="*/ 466 h 2608"/>
                  <a:gd name="T54" fmla="*/ 719 w 2064"/>
                  <a:gd name="T55" fmla="*/ 371 h 2608"/>
                  <a:gd name="T56" fmla="*/ 688 w 2064"/>
                  <a:gd name="T57" fmla="*/ 316 h 2608"/>
                  <a:gd name="T58" fmla="*/ 680 w 2064"/>
                  <a:gd name="T59" fmla="*/ 221 h 2608"/>
                  <a:gd name="T60" fmla="*/ 719 w 2064"/>
                  <a:gd name="T61" fmla="*/ 158 h 2608"/>
                  <a:gd name="T62" fmla="*/ 775 w 2064"/>
                  <a:gd name="T63" fmla="*/ 166 h 2608"/>
                  <a:gd name="T64" fmla="*/ 767 w 2064"/>
                  <a:gd name="T65" fmla="*/ 190 h 2608"/>
                  <a:gd name="T66" fmla="*/ 759 w 2064"/>
                  <a:gd name="T67" fmla="*/ 205 h 2608"/>
                  <a:gd name="T68" fmla="*/ 822 w 2064"/>
                  <a:gd name="T69" fmla="*/ 316 h 2608"/>
                  <a:gd name="T70" fmla="*/ 830 w 2064"/>
                  <a:gd name="T71" fmla="*/ 379 h 2608"/>
                  <a:gd name="T72" fmla="*/ 854 w 2064"/>
                  <a:gd name="T73" fmla="*/ 395 h 2608"/>
                  <a:gd name="T74" fmla="*/ 893 w 2064"/>
                  <a:gd name="T75" fmla="*/ 411 h 2608"/>
                  <a:gd name="T76" fmla="*/ 933 w 2064"/>
                  <a:gd name="T77" fmla="*/ 498 h 2608"/>
                  <a:gd name="T78" fmla="*/ 941 w 2064"/>
                  <a:gd name="T79" fmla="*/ 569 h 2608"/>
                  <a:gd name="T80" fmla="*/ 2040 w 2064"/>
                  <a:gd name="T81" fmla="*/ 711 h 2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4" h="2608">
                    <a:moveTo>
                      <a:pt x="2040" y="711"/>
                    </a:moveTo>
                    <a:lnTo>
                      <a:pt x="2040" y="711"/>
                    </a:lnTo>
                    <a:cubicBezTo>
                      <a:pt x="1344" y="632"/>
                      <a:pt x="1344" y="632"/>
                      <a:pt x="1344" y="632"/>
                    </a:cubicBezTo>
                    <a:cubicBezTo>
                      <a:pt x="1415" y="174"/>
                      <a:pt x="1415" y="174"/>
                      <a:pt x="1415" y="174"/>
                    </a:cubicBezTo>
                    <a:cubicBezTo>
                      <a:pt x="1075" y="118"/>
                      <a:pt x="735" y="63"/>
                      <a:pt x="403" y="0"/>
                    </a:cubicBezTo>
                    <a:cubicBezTo>
                      <a:pt x="0" y="2315"/>
                      <a:pt x="0" y="2315"/>
                      <a:pt x="0" y="2315"/>
                    </a:cubicBezTo>
                    <a:lnTo>
                      <a:pt x="0" y="2315"/>
                    </a:lnTo>
                    <a:cubicBezTo>
                      <a:pt x="8" y="2315"/>
                      <a:pt x="8" y="2323"/>
                      <a:pt x="24" y="2323"/>
                    </a:cubicBezTo>
                    <a:lnTo>
                      <a:pt x="24" y="2323"/>
                    </a:lnTo>
                    <a:cubicBezTo>
                      <a:pt x="24" y="2323"/>
                      <a:pt x="32" y="2323"/>
                      <a:pt x="40" y="2323"/>
                    </a:cubicBezTo>
                    <a:lnTo>
                      <a:pt x="40" y="2323"/>
                    </a:lnTo>
                    <a:cubicBezTo>
                      <a:pt x="206" y="2354"/>
                      <a:pt x="814" y="2481"/>
                      <a:pt x="1818" y="2607"/>
                    </a:cubicBezTo>
                    <a:cubicBezTo>
                      <a:pt x="2063" y="735"/>
                      <a:pt x="2063" y="735"/>
                      <a:pt x="2063" y="735"/>
                    </a:cubicBezTo>
                    <a:cubicBezTo>
                      <a:pt x="2040" y="711"/>
                      <a:pt x="2040" y="711"/>
                      <a:pt x="2040" y="711"/>
                    </a:cubicBezTo>
                    <a:lnTo>
                      <a:pt x="941" y="569"/>
                    </a:lnTo>
                    <a:lnTo>
                      <a:pt x="941" y="569"/>
                    </a:lnTo>
                    <a:cubicBezTo>
                      <a:pt x="933" y="585"/>
                      <a:pt x="925" y="561"/>
                      <a:pt x="917" y="521"/>
                    </a:cubicBezTo>
                    <a:cubicBezTo>
                      <a:pt x="901" y="482"/>
                      <a:pt x="901" y="498"/>
                      <a:pt x="886" y="490"/>
                    </a:cubicBezTo>
                    <a:cubicBezTo>
                      <a:pt x="862" y="482"/>
                      <a:pt x="886" y="529"/>
                      <a:pt x="893" y="577"/>
                    </a:cubicBezTo>
                    <a:cubicBezTo>
                      <a:pt x="893" y="616"/>
                      <a:pt x="893" y="601"/>
                      <a:pt x="886" y="632"/>
                    </a:cubicBezTo>
                    <a:cubicBezTo>
                      <a:pt x="877" y="664"/>
                      <a:pt x="854" y="648"/>
                      <a:pt x="830" y="664"/>
                    </a:cubicBezTo>
                    <a:cubicBezTo>
                      <a:pt x="806" y="672"/>
                      <a:pt x="814" y="632"/>
                      <a:pt x="814" y="616"/>
                    </a:cubicBezTo>
                    <a:cubicBezTo>
                      <a:pt x="806" y="601"/>
                      <a:pt x="798" y="601"/>
                      <a:pt x="798" y="577"/>
                    </a:cubicBezTo>
                    <a:cubicBezTo>
                      <a:pt x="798" y="545"/>
                      <a:pt x="798" y="537"/>
                      <a:pt x="791" y="537"/>
                    </a:cubicBezTo>
                    <a:cubicBezTo>
                      <a:pt x="783" y="529"/>
                      <a:pt x="775" y="482"/>
                      <a:pt x="775" y="466"/>
                    </a:cubicBezTo>
                    <a:cubicBezTo>
                      <a:pt x="767" y="450"/>
                      <a:pt x="759" y="458"/>
                      <a:pt x="743" y="490"/>
                    </a:cubicBezTo>
                    <a:cubicBezTo>
                      <a:pt x="719" y="514"/>
                      <a:pt x="719" y="498"/>
                      <a:pt x="711" y="466"/>
                    </a:cubicBezTo>
                    <a:cubicBezTo>
                      <a:pt x="711" y="443"/>
                      <a:pt x="719" y="403"/>
                      <a:pt x="719" y="371"/>
                    </a:cubicBezTo>
                    <a:cubicBezTo>
                      <a:pt x="719" y="340"/>
                      <a:pt x="704" y="348"/>
                      <a:pt x="688" y="316"/>
                    </a:cubicBezTo>
                    <a:cubicBezTo>
                      <a:pt x="664" y="292"/>
                      <a:pt x="680" y="245"/>
                      <a:pt x="680" y="221"/>
                    </a:cubicBezTo>
                    <a:cubicBezTo>
                      <a:pt x="680" y="205"/>
                      <a:pt x="711" y="166"/>
                      <a:pt x="719" y="158"/>
                    </a:cubicBezTo>
                    <a:cubicBezTo>
                      <a:pt x="735" y="142"/>
                      <a:pt x="759" y="150"/>
                      <a:pt x="775" y="166"/>
                    </a:cubicBezTo>
                    <a:cubicBezTo>
                      <a:pt x="791" y="174"/>
                      <a:pt x="775" y="181"/>
                      <a:pt x="767" y="190"/>
                    </a:cubicBezTo>
                    <a:cubicBezTo>
                      <a:pt x="751" y="197"/>
                      <a:pt x="759" y="205"/>
                      <a:pt x="759" y="205"/>
                    </a:cubicBezTo>
                    <a:cubicBezTo>
                      <a:pt x="751" y="237"/>
                      <a:pt x="791" y="292"/>
                      <a:pt x="822" y="316"/>
                    </a:cubicBezTo>
                    <a:cubicBezTo>
                      <a:pt x="846" y="332"/>
                      <a:pt x="830" y="348"/>
                      <a:pt x="830" y="379"/>
                    </a:cubicBezTo>
                    <a:cubicBezTo>
                      <a:pt x="830" y="411"/>
                      <a:pt x="846" y="403"/>
                      <a:pt x="854" y="395"/>
                    </a:cubicBezTo>
                    <a:cubicBezTo>
                      <a:pt x="870" y="395"/>
                      <a:pt x="886" y="395"/>
                      <a:pt x="893" y="411"/>
                    </a:cubicBezTo>
                    <a:cubicBezTo>
                      <a:pt x="893" y="427"/>
                      <a:pt x="917" y="466"/>
                      <a:pt x="933" y="498"/>
                    </a:cubicBezTo>
                    <a:cubicBezTo>
                      <a:pt x="957" y="529"/>
                      <a:pt x="941" y="545"/>
                      <a:pt x="941" y="569"/>
                    </a:cubicBezTo>
                    <a:lnTo>
                      <a:pt x="2040" y="711"/>
                    </a:lnTo>
                  </a:path>
                </a:pathLst>
              </a:custGeom>
              <a:grpFill/>
              <a:ln>
                <a:solidFill>
                  <a:schemeClr val="bg1"/>
                </a:solidFill>
              </a:ln>
              <a:effectLst/>
            </p:spPr>
            <p:txBody>
              <a:bodyPr wrap="none" anchor="ctr"/>
              <a:lstStyle/>
              <a:p>
                <a:endParaRPr lang="en-US" sz="900"/>
              </a:p>
            </p:txBody>
          </p:sp>
          <p:sp>
            <p:nvSpPr>
              <p:cNvPr id="119" name="Freeform 1061"/>
              <p:cNvSpPr>
                <a:spLocks noChangeArrowheads="1"/>
              </p:cNvSpPr>
              <p:nvPr/>
            </p:nvSpPr>
            <p:spPr bwMode="auto">
              <a:xfrm>
                <a:off x="14306109" y="6070942"/>
                <a:ext cx="221161" cy="329230"/>
              </a:xfrm>
              <a:custGeom>
                <a:avLst/>
                <a:gdLst>
                  <a:gd name="T0" fmla="*/ 31 w 388"/>
                  <a:gd name="T1" fmla="*/ 143 h 579"/>
                  <a:gd name="T2" fmla="*/ 86 w 388"/>
                  <a:gd name="T3" fmla="*/ 32 h 579"/>
                  <a:gd name="T4" fmla="*/ 173 w 388"/>
                  <a:gd name="T5" fmla="*/ 0 h 579"/>
                  <a:gd name="T6" fmla="*/ 387 w 388"/>
                  <a:gd name="T7" fmla="*/ 435 h 579"/>
                  <a:gd name="T8" fmla="*/ 150 w 388"/>
                  <a:gd name="T9" fmla="*/ 578 h 579"/>
                  <a:gd name="T10" fmla="*/ 0 w 388"/>
                  <a:gd name="T11" fmla="*/ 111 h 579"/>
                  <a:gd name="T12" fmla="*/ 31 w 388"/>
                  <a:gd name="T13" fmla="*/ 143 h 579"/>
                </a:gdLst>
                <a:ahLst/>
                <a:cxnLst>
                  <a:cxn ang="0">
                    <a:pos x="T0" y="T1"/>
                  </a:cxn>
                  <a:cxn ang="0">
                    <a:pos x="T2" y="T3"/>
                  </a:cxn>
                  <a:cxn ang="0">
                    <a:pos x="T4" y="T5"/>
                  </a:cxn>
                  <a:cxn ang="0">
                    <a:pos x="T6" y="T7"/>
                  </a:cxn>
                  <a:cxn ang="0">
                    <a:pos x="T8" y="T9"/>
                  </a:cxn>
                  <a:cxn ang="0">
                    <a:pos x="T10" y="T11"/>
                  </a:cxn>
                  <a:cxn ang="0">
                    <a:pos x="T12" y="T13"/>
                  </a:cxn>
                </a:cxnLst>
                <a:rect l="0" t="0" r="r" b="b"/>
                <a:pathLst>
                  <a:path w="388" h="579">
                    <a:moveTo>
                      <a:pt x="31" y="143"/>
                    </a:moveTo>
                    <a:lnTo>
                      <a:pt x="86" y="32"/>
                    </a:lnTo>
                    <a:lnTo>
                      <a:pt x="173" y="0"/>
                    </a:lnTo>
                    <a:lnTo>
                      <a:pt x="387" y="435"/>
                    </a:lnTo>
                    <a:lnTo>
                      <a:pt x="150" y="578"/>
                    </a:lnTo>
                    <a:lnTo>
                      <a:pt x="0" y="111"/>
                    </a:lnTo>
                    <a:lnTo>
                      <a:pt x="31" y="143"/>
                    </a:lnTo>
                  </a:path>
                </a:pathLst>
              </a:custGeom>
              <a:grpFill/>
              <a:ln>
                <a:solidFill>
                  <a:schemeClr val="bg1"/>
                </a:solidFill>
              </a:ln>
              <a:effectLst/>
            </p:spPr>
            <p:txBody>
              <a:bodyPr wrap="none" anchor="ctr"/>
              <a:lstStyle/>
              <a:p>
                <a:endParaRPr lang="en-US" sz="900"/>
              </a:p>
            </p:txBody>
          </p:sp>
        </p:grpSp>
      </p:grpSp>
      <p:sp>
        <p:nvSpPr>
          <p:cNvPr id="120" name="Subtitle 2"/>
          <p:cNvSpPr txBox="1">
            <a:spLocks/>
          </p:cNvSpPr>
          <p:nvPr/>
        </p:nvSpPr>
        <p:spPr>
          <a:xfrm>
            <a:off x="1006609" y="3159166"/>
            <a:ext cx="2089090"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1" name="Subtitle 2"/>
          <p:cNvSpPr txBox="1">
            <a:spLocks/>
          </p:cNvSpPr>
          <p:nvPr/>
        </p:nvSpPr>
        <p:spPr>
          <a:xfrm>
            <a:off x="2174021" y="5403869"/>
            <a:ext cx="2111075" cy="7518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2" name="Subtitle 2"/>
          <p:cNvSpPr txBox="1">
            <a:spLocks/>
          </p:cNvSpPr>
          <p:nvPr/>
        </p:nvSpPr>
        <p:spPr>
          <a:xfrm>
            <a:off x="9862243" y="4890154"/>
            <a:ext cx="2129732"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3" name="Subtitle 2"/>
          <p:cNvSpPr txBox="1">
            <a:spLocks/>
          </p:cNvSpPr>
          <p:nvPr/>
        </p:nvSpPr>
        <p:spPr>
          <a:xfrm>
            <a:off x="9927974" y="2971345"/>
            <a:ext cx="2125099"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sp>
        <p:nvSpPr>
          <p:cNvPr id="124" name="Subtitle 2"/>
          <p:cNvSpPr txBox="1">
            <a:spLocks/>
          </p:cNvSpPr>
          <p:nvPr/>
        </p:nvSpPr>
        <p:spPr>
          <a:xfrm>
            <a:off x="6365277" y="5371768"/>
            <a:ext cx="2209122" cy="955438"/>
          </a:xfrm>
          <a:prstGeom prst="rect">
            <a:avLst/>
          </a:prstGeom>
        </p:spPr>
        <p:txBody>
          <a:bodyPr vert="horz" lIns="121872" tIns="60935" rIns="121872" bIns="60935"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None/>
            </a:pPr>
            <a:r>
              <a:rPr lang="id-ID" sz="1050" dirty="0"/>
              <a:t>Suitable for all category</a:t>
            </a:r>
            <a:r>
              <a:rPr lang="en-US" sz="1050" dirty="0"/>
              <a:t>, Lorem Ipsum is not simply random text.</a:t>
            </a:r>
            <a:endParaRPr lang="en-US" sz="1050" b="1" dirty="0">
              <a:latin typeface="Signika Negative" pitchFamily="2" charset="0"/>
            </a:endParaRPr>
          </a:p>
        </p:txBody>
      </p:sp>
      <p:cxnSp>
        <p:nvCxnSpPr>
          <p:cNvPr id="125" name="Elbow Connector 383"/>
          <p:cNvCxnSpPr/>
          <p:nvPr/>
        </p:nvCxnSpPr>
        <p:spPr>
          <a:xfrm rot="5400000">
            <a:off x="2958298" y="2627686"/>
            <a:ext cx="2165670" cy="2036478"/>
          </a:xfrm>
          <a:prstGeom prst="bentConnector3">
            <a:avLst>
              <a:gd name="adj1" fmla="val 76705"/>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6" name="Elbow Connector 384"/>
          <p:cNvCxnSpPr/>
          <p:nvPr/>
        </p:nvCxnSpPr>
        <p:spPr>
          <a:xfrm rot="5400000">
            <a:off x="5547897" y="4984350"/>
            <a:ext cx="790030" cy="1"/>
          </a:xfrm>
          <a:prstGeom prst="bentConnector3">
            <a:avLst>
              <a:gd name="adj1" fmla="val 50000"/>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7" name="Elbow Connector 385"/>
          <p:cNvCxnSpPr/>
          <p:nvPr/>
        </p:nvCxnSpPr>
        <p:spPr>
          <a:xfrm rot="10800000">
            <a:off x="2314860" y="2749126"/>
            <a:ext cx="1471212" cy="789231"/>
          </a:xfrm>
          <a:prstGeom prst="bentConnector3">
            <a:avLst>
              <a:gd name="adj1" fmla="val 53854"/>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8" name="Elbow Connector 386"/>
          <p:cNvCxnSpPr/>
          <p:nvPr/>
        </p:nvCxnSpPr>
        <p:spPr>
          <a:xfrm>
            <a:off x="7830609" y="3151468"/>
            <a:ext cx="1451998" cy="226542"/>
          </a:xfrm>
          <a:prstGeom prst="bentConnector3">
            <a:avLst>
              <a:gd name="adj1" fmla="val 50000"/>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cxnSp>
        <p:nvCxnSpPr>
          <p:cNvPr id="129" name="Elbow Connector 387"/>
          <p:cNvCxnSpPr/>
          <p:nvPr/>
        </p:nvCxnSpPr>
        <p:spPr>
          <a:xfrm>
            <a:off x="7501869" y="4292132"/>
            <a:ext cx="1678631" cy="953664"/>
          </a:xfrm>
          <a:prstGeom prst="bentConnector3">
            <a:avLst>
              <a:gd name="adj1" fmla="val 50000"/>
            </a:avLst>
          </a:prstGeom>
          <a:ln w="9525" cmpd="sng">
            <a:solidFill>
              <a:schemeClr val="tx1"/>
            </a:solidFill>
            <a:prstDash val="solid"/>
            <a:round/>
            <a:headEnd type="oval"/>
            <a:tailEnd type="none"/>
          </a:ln>
          <a:effectLst/>
        </p:spPr>
        <p:style>
          <a:lnRef idx="2">
            <a:schemeClr val="accent1"/>
          </a:lnRef>
          <a:fillRef idx="0">
            <a:schemeClr val="accent1"/>
          </a:fillRef>
          <a:effectRef idx="1">
            <a:schemeClr val="accent1"/>
          </a:effectRef>
          <a:fontRef idx="minor">
            <a:schemeClr val="tx1"/>
          </a:fontRef>
        </p:style>
      </p:cxnSp>
      <p:sp>
        <p:nvSpPr>
          <p:cNvPr id="130" name="AutoShape 3"/>
          <p:cNvSpPr>
            <a:spLocks noChangeAspect="1" noChangeArrowheads="1" noTextEdit="1"/>
          </p:cNvSpPr>
          <p:nvPr/>
        </p:nvSpPr>
        <p:spPr bwMode="auto">
          <a:xfrm>
            <a:off x="781050" y="2678641"/>
            <a:ext cx="1416050" cy="17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Oval 131"/>
          <p:cNvSpPr/>
          <p:nvPr/>
        </p:nvSpPr>
        <p:spPr>
          <a:xfrm>
            <a:off x="9095556" y="2911567"/>
            <a:ext cx="881914" cy="8819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1504793" y="2291687"/>
            <a:ext cx="881914" cy="8819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2581937" y="4527862"/>
            <a:ext cx="881914" cy="88191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p:cNvSpPr/>
          <p:nvPr/>
        </p:nvSpPr>
        <p:spPr>
          <a:xfrm>
            <a:off x="5510982" y="5238615"/>
            <a:ext cx="881914" cy="88191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p:cNvSpPr/>
          <p:nvPr/>
        </p:nvSpPr>
        <p:spPr>
          <a:xfrm>
            <a:off x="9010740" y="4829332"/>
            <a:ext cx="881914" cy="8819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p:cNvSpPr txBox="1"/>
          <p:nvPr/>
        </p:nvSpPr>
        <p:spPr>
          <a:xfrm>
            <a:off x="1547819" y="2571082"/>
            <a:ext cx="756938" cy="338554"/>
          </a:xfrm>
          <a:prstGeom prst="rect">
            <a:avLst/>
          </a:prstGeom>
          <a:noFill/>
        </p:spPr>
        <p:txBody>
          <a:bodyPr wrap="none" rtlCol="0">
            <a:spAutoFit/>
          </a:bodyPr>
          <a:lstStyle/>
          <a:p>
            <a:pPr algn="r"/>
            <a:r>
              <a:rPr lang="id-ID" sz="1600" b="1" dirty="0">
                <a:solidFill>
                  <a:schemeClr val="bg2"/>
                </a:solidFill>
                <a:latin typeface="+mj-lt"/>
              </a:rPr>
              <a:t>$15M</a:t>
            </a:r>
          </a:p>
        </p:txBody>
      </p:sp>
      <p:sp>
        <p:nvSpPr>
          <p:cNvPr id="152" name="TextBox 151"/>
          <p:cNvSpPr txBox="1"/>
          <p:nvPr/>
        </p:nvSpPr>
        <p:spPr>
          <a:xfrm>
            <a:off x="2686646" y="4829332"/>
            <a:ext cx="633507" cy="338554"/>
          </a:xfrm>
          <a:prstGeom prst="rect">
            <a:avLst/>
          </a:prstGeom>
          <a:noFill/>
        </p:spPr>
        <p:txBody>
          <a:bodyPr wrap="none" rtlCol="0">
            <a:spAutoFit/>
          </a:bodyPr>
          <a:lstStyle/>
          <a:p>
            <a:pPr algn="r"/>
            <a:r>
              <a:rPr lang="id-ID" sz="1600" b="1" dirty="0">
                <a:solidFill>
                  <a:schemeClr val="bg2"/>
                </a:solidFill>
                <a:latin typeface="+mj-lt"/>
              </a:rPr>
              <a:t>$7M</a:t>
            </a:r>
          </a:p>
        </p:txBody>
      </p:sp>
      <p:sp>
        <p:nvSpPr>
          <p:cNvPr id="153" name="TextBox 152"/>
          <p:cNvSpPr txBox="1"/>
          <p:nvPr/>
        </p:nvSpPr>
        <p:spPr>
          <a:xfrm>
            <a:off x="9040060" y="5123872"/>
            <a:ext cx="756938" cy="338554"/>
          </a:xfrm>
          <a:prstGeom prst="rect">
            <a:avLst/>
          </a:prstGeom>
          <a:noFill/>
        </p:spPr>
        <p:txBody>
          <a:bodyPr wrap="none" rtlCol="0">
            <a:spAutoFit/>
          </a:bodyPr>
          <a:lstStyle/>
          <a:p>
            <a:pPr algn="r"/>
            <a:r>
              <a:rPr lang="id-ID" sz="1600" b="1" dirty="0">
                <a:solidFill>
                  <a:schemeClr val="bg2"/>
                </a:solidFill>
                <a:latin typeface="+mj-lt"/>
              </a:rPr>
              <a:t>$17M</a:t>
            </a:r>
          </a:p>
        </p:txBody>
      </p:sp>
      <p:sp>
        <p:nvSpPr>
          <p:cNvPr id="154" name="TextBox 153"/>
          <p:cNvSpPr txBox="1"/>
          <p:nvPr/>
        </p:nvSpPr>
        <p:spPr>
          <a:xfrm>
            <a:off x="5599346" y="5535032"/>
            <a:ext cx="647934" cy="338554"/>
          </a:xfrm>
          <a:prstGeom prst="rect">
            <a:avLst/>
          </a:prstGeom>
          <a:noFill/>
        </p:spPr>
        <p:txBody>
          <a:bodyPr wrap="none" rtlCol="0">
            <a:spAutoFit/>
          </a:bodyPr>
          <a:lstStyle/>
          <a:p>
            <a:pPr algn="r"/>
            <a:r>
              <a:rPr lang="id-ID" sz="1600" b="1" dirty="0">
                <a:solidFill>
                  <a:schemeClr val="bg2"/>
                </a:solidFill>
                <a:latin typeface="+mj-lt"/>
              </a:rPr>
              <a:t>$3M</a:t>
            </a:r>
          </a:p>
        </p:txBody>
      </p:sp>
      <p:sp>
        <p:nvSpPr>
          <p:cNvPr id="155" name="TextBox 154"/>
          <p:cNvSpPr txBox="1"/>
          <p:nvPr/>
        </p:nvSpPr>
        <p:spPr>
          <a:xfrm>
            <a:off x="9210535" y="3197951"/>
            <a:ext cx="636713" cy="338554"/>
          </a:xfrm>
          <a:prstGeom prst="rect">
            <a:avLst/>
          </a:prstGeom>
          <a:noFill/>
        </p:spPr>
        <p:txBody>
          <a:bodyPr wrap="none" rtlCol="0">
            <a:spAutoFit/>
          </a:bodyPr>
          <a:lstStyle/>
          <a:p>
            <a:pPr algn="r"/>
            <a:r>
              <a:rPr lang="id-ID" sz="1600" b="1" dirty="0">
                <a:solidFill>
                  <a:schemeClr val="bg2"/>
                </a:solidFill>
                <a:latin typeface="+mj-lt"/>
              </a:rPr>
              <a:t>$5M</a:t>
            </a:r>
          </a:p>
        </p:txBody>
      </p:sp>
      <p:sp>
        <p:nvSpPr>
          <p:cNvPr id="156" name="Oval 155"/>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05143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a:t>
            </a:r>
          </a:p>
        </p:txBody>
      </p:sp>
      <p:sp>
        <p:nvSpPr>
          <p:cNvPr id="3" name="Text Placeholder 2"/>
          <p:cNvSpPr>
            <a:spLocks noGrp="1"/>
          </p:cNvSpPr>
          <p:nvPr>
            <p:ph type="body" sz="quarter" idx="13"/>
          </p:nvPr>
        </p:nvSpPr>
        <p:spPr/>
        <p:txBody>
          <a:bodyPr/>
          <a:lstStyle/>
          <a:p>
            <a:r>
              <a:rPr lang="en-US" dirty="0">
                <a:solidFill>
                  <a:schemeClr val="accent5"/>
                </a:solidFill>
              </a:rPr>
              <a:t>Insert subtitle here</a:t>
            </a:r>
          </a:p>
        </p:txBody>
      </p:sp>
      <p:sp>
        <p:nvSpPr>
          <p:cNvPr id="4" name="Oval 3"/>
          <p:cNvSpPr>
            <a:spLocks noChangeArrowheads="1"/>
          </p:cNvSpPr>
          <p:nvPr/>
        </p:nvSpPr>
        <p:spPr bwMode="auto">
          <a:xfrm>
            <a:off x="3899190" y="1707415"/>
            <a:ext cx="4432273" cy="4429291"/>
          </a:xfrm>
          <a:prstGeom prst="ellipse">
            <a:avLst/>
          </a:prstGeom>
          <a:noFill/>
          <a:ln w="88900" cap="flat">
            <a:solidFill>
              <a:schemeClr val="tx1">
                <a:lumMod val="60000"/>
                <a:lumOff val="4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Oval 4"/>
          <p:cNvSpPr>
            <a:spLocks noChangeArrowheads="1"/>
          </p:cNvSpPr>
          <p:nvPr/>
        </p:nvSpPr>
        <p:spPr bwMode="auto">
          <a:xfrm>
            <a:off x="3924428" y="1734250"/>
            <a:ext cx="2169175" cy="2167684"/>
          </a:xfrm>
          <a:prstGeom prst="ellipse">
            <a:avLst/>
          </a:prstGeom>
          <a:solidFill>
            <a:schemeClr val="accent1"/>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Oval 5"/>
          <p:cNvSpPr>
            <a:spLocks noChangeArrowheads="1"/>
          </p:cNvSpPr>
          <p:nvPr/>
        </p:nvSpPr>
        <p:spPr bwMode="auto">
          <a:xfrm>
            <a:off x="6144500" y="1734250"/>
            <a:ext cx="2169175" cy="2167684"/>
          </a:xfrm>
          <a:prstGeom prst="ellipse">
            <a:avLst/>
          </a:prstGeom>
          <a:solidFill>
            <a:schemeClr val="accent2"/>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Oval 6"/>
          <p:cNvSpPr>
            <a:spLocks noChangeArrowheads="1"/>
          </p:cNvSpPr>
          <p:nvPr/>
        </p:nvSpPr>
        <p:spPr bwMode="auto">
          <a:xfrm>
            <a:off x="3924428" y="3942187"/>
            <a:ext cx="2169175" cy="2167684"/>
          </a:xfrm>
          <a:prstGeom prst="ellipse">
            <a:avLst/>
          </a:prstGeom>
          <a:solidFill>
            <a:schemeClr val="accent4"/>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Oval 7"/>
          <p:cNvSpPr>
            <a:spLocks noChangeArrowheads="1"/>
          </p:cNvSpPr>
          <p:nvPr/>
        </p:nvSpPr>
        <p:spPr bwMode="auto">
          <a:xfrm>
            <a:off x="6144500" y="3942187"/>
            <a:ext cx="2169175" cy="2167684"/>
          </a:xfrm>
          <a:prstGeom prst="ellipse">
            <a:avLst/>
          </a:prstGeom>
          <a:solidFill>
            <a:schemeClr val="accent3"/>
          </a:solidFill>
          <a:ln w="25400">
            <a:solidFill>
              <a:schemeClr val="bg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Oval 8"/>
          <p:cNvSpPr>
            <a:spLocks noChangeArrowheads="1"/>
          </p:cNvSpPr>
          <p:nvPr/>
        </p:nvSpPr>
        <p:spPr bwMode="auto">
          <a:xfrm>
            <a:off x="5342664" y="3118019"/>
            <a:ext cx="1604534" cy="1608083"/>
          </a:xfrm>
          <a:prstGeom prst="ellipse">
            <a:avLst/>
          </a:prstGeom>
          <a:solidFill>
            <a:schemeClr val="bg2">
              <a:lumMod val="50000"/>
            </a:schemeClr>
          </a:solidFill>
          <a:ln w="25400">
            <a:solidFill>
              <a:schemeClr val="bg2"/>
            </a:solidFill>
            <a:round/>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5315873" y="3560765"/>
            <a:ext cx="1658116" cy="722592"/>
          </a:xfrm>
          <a:prstGeom prst="rect">
            <a:avLst/>
          </a:prstGeom>
        </p:spPr>
        <p:txBody>
          <a:bodyPr wrap="square">
            <a:spAutoFit/>
          </a:bodyPr>
          <a:lstStyle/>
          <a:p>
            <a:pPr algn="ctr"/>
            <a:r>
              <a:rPr lang="en-US" sz="4400" dirty="0">
                <a:solidFill>
                  <a:schemeClr val="bg2"/>
                </a:solidFill>
                <a:latin typeface="Bebas" pitchFamily="2" charset="0"/>
              </a:rPr>
              <a:t>SWOT</a:t>
            </a:r>
            <a:endParaRPr lang="bg-BG" sz="4400" dirty="0">
              <a:solidFill>
                <a:schemeClr val="bg2"/>
              </a:solidFill>
              <a:latin typeface="+mj-lt"/>
            </a:endParaRPr>
          </a:p>
        </p:txBody>
      </p:sp>
      <p:sp>
        <p:nvSpPr>
          <p:cNvPr id="11" name="Rectangle 10"/>
          <p:cNvSpPr/>
          <p:nvPr/>
        </p:nvSpPr>
        <p:spPr>
          <a:xfrm>
            <a:off x="3792278" y="2959049"/>
            <a:ext cx="2433475" cy="317940"/>
          </a:xfrm>
          <a:prstGeom prst="rect">
            <a:avLst/>
          </a:prstGeom>
        </p:spPr>
        <p:txBody>
          <a:bodyPr wrap="square">
            <a:spAutoFit/>
          </a:bodyPr>
          <a:lstStyle/>
          <a:p>
            <a:pPr algn="ctr"/>
            <a:r>
              <a:rPr lang="en-US" sz="1600" b="1" dirty="0" err="1">
                <a:solidFill>
                  <a:schemeClr val="bg2"/>
                </a:solidFill>
                <a:latin typeface="+mj-lt"/>
              </a:rPr>
              <a:t>Strenghts</a:t>
            </a:r>
            <a:endParaRPr lang="bg-BG" sz="1600" b="1" dirty="0">
              <a:solidFill>
                <a:schemeClr val="bg2"/>
              </a:solidFill>
              <a:latin typeface="+mj-lt"/>
            </a:endParaRPr>
          </a:p>
        </p:txBody>
      </p:sp>
      <p:sp>
        <p:nvSpPr>
          <p:cNvPr id="12" name="Rectangle 11"/>
          <p:cNvSpPr/>
          <p:nvPr/>
        </p:nvSpPr>
        <p:spPr>
          <a:xfrm>
            <a:off x="3792278" y="5285703"/>
            <a:ext cx="2433475" cy="317940"/>
          </a:xfrm>
          <a:prstGeom prst="rect">
            <a:avLst/>
          </a:prstGeom>
        </p:spPr>
        <p:txBody>
          <a:bodyPr wrap="square">
            <a:spAutoFit/>
          </a:bodyPr>
          <a:lstStyle/>
          <a:p>
            <a:pPr algn="ctr"/>
            <a:r>
              <a:rPr lang="en-US" sz="1600" b="1" dirty="0">
                <a:solidFill>
                  <a:schemeClr val="bg2"/>
                </a:solidFill>
                <a:latin typeface="+mj-lt"/>
              </a:rPr>
              <a:t>Opportunity</a:t>
            </a:r>
            <a:endParaRPr lang="bg-BG" sz="1600" b="1" dirty="0">
              <a:solidFill>
                <a:schemeClr val="bg2"/>
              </a:solidFill>
              <a:latin typeface="+mj-lt"/>
            </a:endParaRPr>
          </a:p>
        </p:txBody>
      </p:sp>
      <p:sp>
        <p:nvSpPr>
          <p:cNvPr id="13" name="Rectangle 12"/>
          <p:cNvSpPr/>
          <p:nvPr/>
        </p:nvSpPr>
        <p:spPr>
          <a:xfrm>
            <a:off x="6012349" y="2959049"/>
            <a:ext cx="2433475" cy="317940"/>
          </a:xfrm>
          <a:prstGeom prst="rect">
            <a:avLst/>
          </a:prstGeom>
        </p:spPr>
        <p:txBody>
          <a:bodyPr wrap="square">
            <a:spAutoFit/>
          </a:bodyPr>
          <a:lstStyle/>
          <a:p>
            <a:pPr algn="ctr"/>
            <a:r>
              <a:rPr lang="en-US" sz="1600" b="1" dirty="0">
                <a:solidFill>
                  <a:schemeClr val="bg2"/>
                </a:solidFill>
                <a:latin typeface="+mj-lt"/>
              </a:rPr>
              <a:t>Weakness</a:t>
            </a:r>
            <a:endParaRPr lang="bg-BG" sz="1600" b="1" dirty="0">
              <a:solidFill>
                <a:schemeClr val="bg2"/>
              </a:solidFill>
              <a:latin typeface="+mj-lt"/>
            </a:endParaRPr>
          </a:p>
        </p:txBody>
      </p:sp>
      <p:sp>
        <p:nvSpPr>
          <p:cNvPr id="14" name="Rectangle 13"/>
          <p:cNvSpPr/>
          <p:nvPr/>
        </p:nvSpPr>
        <p:spPr>
          <a:xfrm>
            <a:off x="6012349" y="5285703"/>
            <a:ext cx="2433475" cy="317940"/>
          </a:xfrm>
          <a:prstGeom prst="rect">
            <a:avLst/>
          </a:prstGeom>
        </p:spPr>
        <p:txBody>
          <a:bodyPr wrap="square">
            <a:spAutoFit/>
          </a:bodyPr>
          <a:lstStyle/>
          <a:p>
            <a:pPr algn="ctr"/>
            <a:r>
              <a:rPr lang="en-US" sz="1600" b="1" dirty="0">
                <a:solidFill>
                  <a:schemeClr val="bg2"/>
                </a:solidFill>
                <a:latin typeface="+mj-lt"/>
              </a:rPr>
              <a:t>Threats</a:t>
            </a:r>
            <a:endParaRPr lang="bg-BG" sz="1600" b="1" dirty="0">
              <a:solidFill>
                <a:schemeClr val="bg2"/>
              </a:solidFill>
              <a:latin typeface="+mj-lt"/>
            </a:endParaRPr>
          </a:p>
        </p:txBody>
      </p:sp>
      <p:sp>
        <p:nvSpPr>
          <p:cNvPr id="15" name="Freeform 238"/>
          <p:cNvSpPr>
            <a:spLocks noEditPoints="1"/>
          </p:cNvSpPr>
          <p:nvPr/>
        </p:nvSpPr>
        <p:spPr bwMode="auto">
          <a:xfrm>
            <a:off x="4562015" y="4559257"/>
            <a:ext cx="812219" cy="594661"/>
          </a:xfrm>
          <a:custGeom>
            <a:avLst/>
            <a:gdLst>
              <a:gd name="T0" fmla="*/ 60 w 71"/>
              <a:gd name="T1" fmla="*/ 1 h 50"/>
              <a:gd name="T2" fmla="*/ 53 w 71"/>
              <a:gd name="T3" fmla="*/ 4 h 50"/>
              <a:gd name="T4" fmla="*/ 40 w 71"/>
              <a:gd name="T5" fmla="*/ 1 h 50"/>
              <a:gd name="T6" fmla="*/ 29 w 71"/>
              <a:gd name="T7" fmla="*/ 2 h 50"/>
              <a:gd name="T8" fmla="*/ 22 w 71"/>
              <a:gd name="T9" fmla="*/ 4 h 50"/>
              <a:gd name="T10" fmla="*/ 11 w 71"/>
              <a:gd name="T11" fmla="*/ 2 h 50"/>
              <a:gd name="T12" fmla="*/ 0 w 71"/>
              <a:gd name="T13" fmla="*/ 21 h 50"/>
              <a:gd name="T14" fmla="*/ 6 w 71"/>
              <a:gd name="T15" fmla="*/ 25 h 50"/>
              <a:gd name="T16" fmla="*/ 12 w 71"/>
              <a:gd name="T17" fmla="*/ 32 h 50"/>
              <a:gd name="T18" fmla="*/ 16 w 71"/>
              <a:gd name="T19" fmla="*/ 37 h 50"/>
              <a:gd name="T20" fmla="*/ 17 w 71"/>
              <a:gd name="T21" fmla="*/ 42 h 50"/>
              <a:gd name="T22" fmla="*/ 21 w 71"/>
              <a:gd name="T23" fmla="*/ 43 h 50"/>
              <a:gd name="T24" fmla="*/ 22 w 71"/>
              <a:gd name="T25" fmla="*/ 46 h 50"/>
              <a:gd name="T26" fmla="*/ 27 w 71"/>
              <a:gd name="T27" fmla="*/ 46 h 50"/>
              <a:gd name="T28" fmla="*/ 31 w 71"/>
              <a:gd name="T29" fmla="*/ 50 h 50"/>
              <a:gd name="T30" fmla="*/ 36 w 71"/>
              <a:gd name="T31" fmla="*/ 46 h 50"/>
              <a:gd name="T32" fmla="*/ 40 w 71"/>
              <a:gd name="T33" fmla="*/ 49 h 50"/>
              <a:gd name="T34" fmla="*/ 44 w 71"/>
              <a:gd name="T35" fmla="*/ 45 h 50"/>
              <a:gd name="T36" fmla="*/ 49 w 71"/>
              <a:gd name="T37" fmla="*/ 45 h 50"/>
              <a:gd name="T38" fmla="*/ 52 w 71"/>
              <a:gd name="T39" fmla="*/ 42 h 50"/>
              <a:gd name="T40" fmla="*/ 55 w 71"/>
              <a:gd name="T41" fmla="*/ 36 h 50"/>
              <a:gd name="T42" fmla="*/ 59 w 71"/>
              <a:gd name="T43" fmla="*/ 30 h 50"/>
              <a:gd name="T44" fmla="*/ 66 w 71"/>
              <a:gd name="T45" fmla="*/ 24 h 50"/>
              <a:gd name="T46" fmla="*/ 71 w 71"/>
              <a:gd name="T47" fmla="*/ 21 h 50"/>
              <a:gd name="T48" fmla="*/ 17 w 71"/>
              <a:gd name="T49" fmla="*/ 35 h 50"/>
              <a:gd name="T50" fmla="*/ 15 w 71"/>
              <a:gd name="T51" fmla="*/ 35 h 50"/>
              <a:gd name="T52" fmla="*/ 14 w 71"/>
              <a:gd name="T53" fmla="*/ 33 h 50"/>
              <a:gd name="T54" fmla="*/ 23 w 71"/>
              <a:gd name="T55" fmla="*/ 23 h 50"/>
              <a:gd name="T56" fmla="*/ 26 w 71"/>
              <a:gd name="T57" fmla="*/ 23 h 50"/>
              <a:gd name="T58" fmla="*/ 26 w 71"/>
              <a:gd name="T59" fmla="*/ 26 h 50"/>
              <a:gd name="T60" fmla="*/ 17 w 71"/>
              <a:gd name="T61" fmla="*/ 35 h 50"/>
              <a:gd name="T62" fmla="*/ 18 w 71"/>
              <a:gd name="T63" fmla="*/ 40 h 50"/>
              <a:gd name="T64" fmla="*/ 18 w 71"/>
              <a:gd name="T65" fmla="*/ 37 h 50"/>
              <a:gd name="T66" fmla="*/ 27 w 71"/>
              <a:gd name="T67" fmla="*/ 29 h 50"/>
              <a:gd name="T68" fmla="*/ 30 w 71"/>
              <a:gd name="T69" fmla="*/ 29 h 50"/>
              <a:gd name="T70" fmla="*/ 23 w 71"/>
              <a:gd name="T71" fmla="*/ 38 h 50"/>
              <a:gd name="T72" fmla="*/ 26 w 71"/>
              <a:gd name="T73" fmla="*/ 44 h 50"/>
              <a:gd name="T74" fmla="*/ 23 w 71"/>
              <a:gd name="T75" fmla="*/ 43 h 50"/>
              <a:gd name="T76" fmla="*/ 28 w 71"/>
              <a:gd name="T77" fmla="*/ 37 h 50"/>
              <a:gd name="T78" fmla="*/ 33 w 71"/>
              <a:gd name="T79" fmla="*/ 32 h 50"/>
              <a:gd name="T80" fmla="*/ 35 w 71"/>
              <a:gd name="T81" fmla="*/ 34 h 50"/>
              <a:gd name="T82" fmla="*/ 30 w 71"/>
              <a:gd name="T83" fmla="*/ 40 h 50"/>
              <a:gd name="T84" fmla="*/ 41 w 71"/>
              <a:gd name="T85" fmla="*/ 39 h 50"/>
              <a:gd name="T86" fmla="*/ 33 w 71"/>
              <a:gd name="T87" fmla="*/ 47 h 50"/>
              <a:gd name="T88" fmla="*/ 29 w 71"/>
              <a:gd name="T89" fmla="*/ 46 h 50"/>
              <a:gd name="T90" fmla="*/ 32 w 71"/>
              <a:gd name="T91" fmla="*/ 42 h 50"/>
              <a:gd name="T92" fmla="*/ 40 w 71"/>
              <a:gd name="T93" fmla="*/ 35 h 50"/>
              <a:gd name="T94" fmla="*/ 42 w 71"/>
              <a:gd name="T95" fmla="*/ 37 h 50"/>
              <a:gd name="T96" fmla="*/ 65 w 71"/>
              <a:gd name="T97" fmla="*/ 21 h 50"/>
              <a:gd name="T98" fmla="*/ 57 w 71"/>
              <a:gd name="T99" fmla="*/ 28 h 50"/>
              <a:gd name="T100" fmla="*/ 47 w 71"/>
              <a:gd name="T101" fmla="*/ 19 h 50"/>
              <a:gd name="T102" fmla="*/ 42 w 71"/>
              <a:gd name="T103" fmla="*/ 15 h 50"/>
              <a:gd name="T104" fmla="*/ 41 w 71"/>
              <a:gd name="T105" fmla="*/ 13 h 50"/>
              <a:gd name="T106" fmla="*/ 39 w 71"/>
              <a:gd name="T107" fmla="*/ 14 h 50"/>
              <a:gd name="T108" fmla="*/ 31 w 71"/>
              <a:gd name="T109" fmla="*/ 19 h 50"/>
              <a:gd name="T110" fmla="*/ 26 w 71"/>
              <a:gd name="T111" fmla="*/ 16 h 50"/>
              <a:gd name="T112" fmla="*/ 27 w 71"/>
              <a:gd name="T113" fmla="*/ 15 h 50"/>
              <a:gd name="T114" fmla="*/ 41 w 71"/>
              <a:gd name="T115" fmla="*/ 4 h 50"/>
              <a:gd name="T116" fmla="*/ 53 w 71"/>
              <a:gd name="T117" fmla="*/ 7 h 50"/>
              <a:gd name="T118" fmla="*/ 67 w 71"/>
              <a:gd name="T119" fmla="*/ 2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1" h="50">
                <a:moveTo>
                  <a:pt x="62" y="0"/>
                </a:moveTo>
                <a:cubicBezTo>
                  <a:pt x="60" y="1"/>
                  <a:pt x="60" y="1"/>
                  <a:pt x="60" y="1"/>
                </a:cubicBezTo>
                <a:cubicBezTo>
                  <a:pt x="59" y="2"/>
                  <a:pt x="56" y="4"/>
                  <a:pt x="53" y="4"/>
                </a:cubicBezTo>
                <a:cubicBezTo>
                  <a:pt x="53" y="4"/>
                  <a:pt x="53" y="4"/>
                  <a:pt x="53" y="4"/>
                </a:cubicBezTo>
                <a:cubicBezTo>
                  <a:pt x="52" y="4"/>
                  <a:pt x="49" y="3"/>
                  <a:pt x="46" y="2"/>
                </a:cubicBezTo>
                <a:cubicBezTo>
                  <a:pt x="42" y="1"/>
                  <a:pt x="41" y="1"/>
                  <a:pt x="40" y="1"/>
                </a:cubicBezTo>
                <a:cubicBezTo>
                  <a:pt x="40" y="1"/>
                  <a:pt x="38" y="2"/>
                  <a:pt x="36" y="4"/>
                </a:cubicBezTo>
                <a:cubicBezTo>
                  <a:pt x="34" y="3"/>
                  <a:pt x="31" y="2"/>
                  <a:pt x="29" y="2"/>
                </a:cubicBezTo>
                <a:cubicBezTo>
                  <a:pt x="28" y="2"/>
                  <a:pt x="28" y="2"/>
                  <a:pt x="28" y="2"/>
                </a:cubicBezTo>
                <a:cubicBezTo>
                  <a:pt x="26" y="2"/>
                  <a:pt x="24" y="3"/>
                  <a:pt x="22" y="4"/>
                </a:cubicBezTo>
                <a:cubicBezTo>
                  <a:pt x="20" y="4"/>
                  <a:pt x="19" y="5"/>
                  <a:pt x="18" y="5"/>
                </a:cubicBezTo>
                <a:cubicBezTo>
                  <a:pt x="17" y="5"/>
                  <a:pt x="14" y="3"/>
                  <a:pt x="11" y="2"/>
                </a:cubicBezTo>
                <a:cubicBezTo>
                  <a:pt x="10" y="2"/>
                  <a:pt x="10" y="2"/>
                  <a:pt x="10" y="2"/>
                </a:cubicBezTo>
                <a:cubicBezTo>
                  <a:pt x="0" y="21"/>
                  <a:pt x="0" y="21"/>
                  <a:pt x="0" y="21"/>
                </a:cubicBezTo>
                <a:cubicBezTo>
                  <a:pt x="1" y="22"/>
                  <a:pt x="1" y="22"/>
                  <a:pt x="1" y="22"/>
                </a:cubicBezTo>
                <a:cubicBezTo>
                  <a:pt x="2" y="22"/>
                  <a:pt x="5" y="24"/>
                  <a:pt x="6" y="25"/>
                </a:cubicBezTo>
                <a:cubicBezTo>
                  <a:pt x="7" y="26"/>
                  <a:pt x="7" y="26"/>
                  <a:pt x="7" y="26"/>
                </a:cubicBezTo>
                <a:cubicBezTo>
                  <a:pt x="8" y="27"/>
                  <a:pt x="10" y="29"/>
                  <a:pt x="12" y="32"/>
                </a:cubicBezTo>
                <a:cubicBezTo>
                  <a:pt x="12" y="33"/>
                  <a:pt x="12" y="35"/>
                  <a:pt x="13" y="36"/>
                </a:cubicBezTo>
                <a:cubicBezTo>
                  <a:pt x="14" y="37"/>
                  <a:pt x="15" y="37"/>
                  <a:pt x="16" y="37"/>
                </a:cubicBezTo>
                <a:cubicBezTo>
                  <a:pt x="16" y="38"/>
                  <a:pt x="16" y="38"/>
                  <a:pt x="16" y="39"/>
                </a:cubicBezTo>
                <a:cubicBezTo>
                  <a:pt x="16" y="40"/>
                  <a:pt x="16" y="41"/>
                  <a:pt x="17" y="42"/>
                </a:cubicBezTo>
                <a:cubicBezTo>
                  <a:pt x="18" y="42"/>
                  <a:pt x="19" y="43"/>
                  <a:pt x="20" y="43"/>
                </a:cubicBezTo>
                <a:cubicBezTo>
                  <a:pt x="20" y="43"/>
                  <a:pt x="20" y="43"/>
                  <a:pt x="21" y="43"/>
                </a:cubicBezTo>
                <a:cubicBezTo>
                  <a:pt x="21" y="43"/>
                  <a:pt x="21" y="43"/>
                  <a:pt x="21" y="43"/>
                </a:cubicBezTo>
                <a:cubicBezTo>
                  <a:pt x="21" y="44"/>
                  <a:pt x="21" y="45"/>
                  <a:pt x="22" y="46"/>
                </a:cubicBezTo>
                <a:cubicBezTo>
                  <a:pt x="23" y="47"/>
                  <a:pt x="24" y="47"/>
                  <a:pt x="25" y="47"/>
                </a:cubicBezTo>
                <a:cubicBezTo>
                  <a:pt x="26" y="47"/>
                  <a:pt x="27" y="47"/>
                  <a:pt x="27" y="46"/>
                </a:cubicBezTo>
                <a:cubicBezTo>
                  <a:pt x="27" y="47"/>
                  <a:pt x="28" y="48"/>
                  <a:pt x="28" y="49"/>
                </a:cubicBezTo>
                <a:cubicBezTo>
                  <a:pt x="29" y="49"/>
                  <a:pt x="30" y="50"/>
                  <a:pt x="31" y="50"/>
                </a:cubicBezTo>
                <a:cubicBezTo>
                  <a:pt x="32" y="50"/>
                  <a:pt x="33" y="49"/>
                  <a:pt x="34" y="49"/>
                </a:cubicBezTo>
                <a:cubicBezTo>
                  <a:pt x="36" y="46"/>
                  <a:pt x="36" y="46"/>
                  <a:pt x="36" y="46"/>
                </a:cubicBezTo>
                <a:cubicBezTo>
                  <a:pt x="37" y="48"/>
                  <a:pt x="37" y="48"/>
                  <a:pt x="37" y="48"/>
                </a:cubicBezTo>
                <a:cubicBezTo>
                  <a:pt x="38" y="48"/>
                  <a:pt x="39" y="49"/>
                  <a:pt x="40" y="49"/>
                </a:cubicBezTo>
                <a:cubicBezTo>
                  <a:pt x="41" y="49"/>
                  <a:pt x="42" y="48"/>
                  <a:pt x="43" y="48"/>
                </a:cubicBezTo>
                <a:cubicBezTo>
                  <a:pt x="44" y="47"/>
                  <a:pt x="44" y="46"/>
                  <a:pt x="44" y="45"/>
                </a:cubicBezTo>
                <a:cubicBezTo>
                  <a:pt x="45" y="46"/>
                  <a:pt x="46" y="46"/>
                  <a:pt x="46" y="46"/>
                </a:cubicBezTo>
                <a:cubicBezTo>
                  <a:pt x="48" y="46"/>
                  <a:pt x="49" y="46"/>
                  <a:pt x="49" y="45"/>
                </a:cubicBezTo>
                <a:cubicBezTo>
                  <a:pt x="50" y="44"/>
                  <a:pt x="51" y="43"/>
                  <a:pt x="50" y="42"/>
                </a:cubicBezTo>
                <a:cubicBezTo>
                  <a:pt x="51" y="42"/>
                  <a:pt x="51" y="42"/>
                  <a:pt x="52" y="42"/>
                </a:cubicBezTo>
                <a:cubicBezTo>
                  <a:pt x="53" y="42"/>
                  <a:pt x="54" y="42"/>
                  <a:pt x="55" y="41"/>
                </a:cubicBezTo>
                <a:cubicBezTo>
                  <a:pt x="56" y="40"/>
                  <a:pt x="56" y="38"/>
                  <a:pt x="55" y="36"/>
                </a:cubicBezTo>
                <a:cubicBezTo>
                  <a:pt x="56" y="36"/>
                  <a:pt x="57" y="36"/>
                  <a:pt x="58" y="35"/>
                </a:cubicBezTo>
                <a:cubicBezTo>
                  <a:pt x="59" y="34"/>
                  <a:pt x="60" y="32"/>
                  <a:pt x="59" y="30"/>
                </a:cubicBezTo>
                <a:cubicBezTo>
                  <a:pt x="60" y="29"/>
                  <a:pt x="61" y="28"/>
                  <a:pt x="62" y="28"/>
                </a:cubicBezTo>
                <a:cubicBezTo>
                  <a:pt x="63" y="26"/>
                  <a:pt x="65" y="24"/>
                  <a:pt x="66" y="24"/>
                </a:cubicBezTo>
                <a:cubicBezTo>
                  <a:pt x="67" y="23"/>
                  <a:pt x="69" y="22"/>
                  <a:pt x="70" y="22"/>
                </a:cubicBezTo>
                <a:cubicBezTo>
                  <a:pt x="71" y="21"/>
                  <a:pt x="71" y="21"/>
                  <a:pt x="71" y="21"/>
                </a:cubicBezTo>
                <a:lnTo>
                  <a:pt x="62" y="0"/>
                </a:lnTo>
                <a:close/>
                <a:moveTo>
                  <a:pt x="17" y="35"/>
                </a:moveTo>
                <a:cubicBezTo>
                  <a:pt x="17" y="35"/>
                  <a:pt x="16" y="35"/>
                  <a:pt x="16" y="35"/>
                </a:cubicBezTo>
                <a:cubicBezTo>
                  <a:pt x="16" y="35"/>
                  <a:pt x="15" y="35"/>
                  <a:pt x="15" y="35"/>
                </a:cubicBezTo>
                <a:cubicBezTo>
                  <a:pt x="14" y="34"/>
                  <a:pt x="14" y="34"/>
                  <a:pt x="14" y="34"/>
                </a:cubicBezTo>
                <a:cubicBezTo>
                  <a:pt x="14" y="33"/>
                  <a:pt x="14" y="33"/>
                  <a:pt x="14" y="33"/>
                </a:cubicBezTo>
                <a:cubicBezTo>
                  <a:pt x="14" y="33"/>
                  <a:pt x="14" y="32"/>
                  <a:pt x="15" y="32"/>
                </a:cubicBezTo>
                <a:cubicBezTo>
                  <a:pt x="23" y="23"/>
                  <a:pt x="23" y="23"/>
                  <a:pt x="23" y="23"/>
                </a:cubicBezTo>
                <a:cubicBezTo>
                  <a:pt x="23" y="23"/>
                  <a:pt x="24" y="23"/>
                  <a:pt x="24" y="23"/>
                </a:cubicBezTo>
                <a:cubicBezTo>
                  <a:pt x="25" y="23"/>
                  <a:pt x="26" y="23"/>
                  <a:pt x="26" y="23"/>
                </a:cubicBezTo>
                <a:cubicBezTo>
                  <a:pt x="26" y="24"/>
                  <a:pt x="26" y="24"/>
                  <a:pt x="26" y="25"/>
                </a:cubicBezTo>
                <a:cubicBezTo>
                  <a:pt x="26" y="25"/>
                  <a:pt x="26" y="26"/>
                  <a:pt x="26" y="26"/>
                </a:cubicBezTo>
                <a:cubicBezTo>
                  <a:pt x="18" y="35"/>
                  <a:pt x="18" y="35"/>
                  <a:pt x="18" y="35"/>
                </a:cubicBezTo>
                <a:cubicBezTo>
                  <a:pt x="17" y="35"/>
                  <a:pt x="17" y="35"/>
                  <a:pt x="17" y="35"/>
                </a:cubicBezTo>
                <a:close/>
                <a:moveTo>
                  <a:pt x="21" y="40"/>
                </a:moveTo>
                <a:cubicBezTo>
                  <a:pt x="20" y="41"/>
                  <a:pt x="19" y="41"/>
                  <a:pt x="18" y="40"/>
                </a:cubicBezTo>
                <a:cubicBezTo>
                  <a:pt x="18" y="40"/>
                  <a:pt x="18" y="39"/>
                  <a:pt x="18" y="39"/>
                </a:cubicBezTo>
                <a:cubicBezTo>
                  <a:pt x="18" y="38"/>
                  <a:pt x="18" y="38"/>
                  <a:pt x="18" y="37"/>
                </a:cubicBezTo>
                <a:cubicBezTo>
                  <a:pt x="19" y="37"/>
                  <a:pt x="19" y="37"/>
                  <a:pt x="19" y="37"/>
                </a:cubicBezTo>
                <a:cubicBezTo>
                  <a:pt x="27" y="29"/>
                  <a:pt x="27" y="29"/>
                  <a:pt x="27" y="29"/>
                </a:cubicBezTo>
                <a:cubicBezTo>
                  <a:pt x="27" y="29"/>
                  <a:pt x="28" y="28"/>
                  <a:pt x="28" y="28"/>
                </a:cubicBezTo>
                <a:cubicBezTo>
                  <a:pt x="29" y="28"/>
                  <a:pt x="29" y="29"/>
                  <a:pt x="30" y="29"/>
                </a:cubicBezTo>
                <a:cubicBezTo>
                  <a:pt x="30" y="30"/>
                  <a:pt x="30" y="31"/>
                  <a:pt x="30" y="32"/>
                </a:cubicBezTo>
                <a:cubicBezTo>
                  <a:pt x="23" y="38"/>
                  <a:pt x="23" y="38"/>
                  <a:pt x="23" y="38"/>
                </a:cubicBezTo>
                <a:lnTo>
                  <a:pt x="21" y="40"/>
                </a:lnTo>
                <a:close/>
                <a:moveTo>
                  <a:pt x="26" y="44"/>
                </a:moveTo>
                <a:cubicBezTo>
                  <a:pt x="26" y="45"/>
                  <a:pt x="24" y="45"/>
                  <a:pt x="23" y="44"/>
                </a:cubicBezTo>
                <a:cubicBezTo>
                  <a:pt x="23" y="44"/>
                  <a:pt x="23" y="43"/>
                  <a:pt x="23" y="43"/>
                </a:cubicBezTo>
                <a:cubicBezTo>
                  <a:pt x="23" y="42"/>
                  <a:pt x="23" y="42"/>
                  <a:pt x="23" y="41"/>
                </a:cubicBezTo>
                <a:cubicBezTo>
                  <a:pt x="28" y="37"/>
                  <a:pt x="28" y="37"/>
                  <a:pt x="28" y="37"/>
                </a:cubicBezTo>
                <a:cubicBezTo>
                  <a:pt x="32" y="33"/>
                  <a:pt x="32" y="33"/>
                  <a:pt x="32" y="33"/>
                </a:cubicBezTo>
                <a:cubicBezTo>
                  <a:pt x="32" y="33"/>
                  <a:pt x="33" y="32"/>
                  <a:pt x="33" y="32"/>
                </a:cubicBezTo>
                <a:cubicBezTo>
                  <a:pt x="34" y="32"/>
                  <a:pt x="34" y="33"/>
                  <a:pt x="35" y="33"/>
                </a:cubicBezTo>
                <a:cubicBezTo>
                  <a:pt x="35" y="33"/>
                  <a:pt x="35" y="34"/>
                  <a:pt x="35" y="34"/>
                </a:cubicBezTo>
                <a:cubicBezTo>
                  <a:pt x="35" y="35"/>
                  <a:pt x="35" y="36"/>
                  <a:pt x="35" y="36"/>
                </a:cubicBezTo>
                <a:cubicBezTo>
                  <a:pt x="30" y="40"/>
                  <a:pt x="30" y="40"/>
                  <a:pt x="30" y="40"/>
                </a:cubicBezTo>
                <a:lnTo>
                  <a:pt x="26" y="44"/>
                </a:lnTo>
                <a:close/>
                <a:moveTo>
                  <a:pt x="41" y="39"/>
                </a:moveTo>
                <a:cubicBezTo>
                  <a:pt x="35" y="45"/>
                  <a:pt x="35" y="45"/>
                  <a:pt x="35" y="45"/>
                </a:cubicBezTo>
                <a:cubicBezTo>
                  <a:pt x="33" y="47"/>
                  <a:pt x="33" y="47"/>
                  <a:pt x="33" y="47"/>
                </a:cubicBezTo>
                <a:cubicBezTo>
                  <a:pt x="32" y="48"/>
                  <a:pt x="31" y="48"/>
                  <a:pt x="30" y="47"/>
                </a:cubicBezTo>
                <a:cubicBezTo>
                  <a:pt x="29" y="47"/>
                  <a:pt x="29" y="46"/>
                  <a:pt x="29" y="46"/>
                </a:cubicBezTo>
                <a:cubicBezTo>
                  <a:pt x="29" y="45"/>
                  <a:pt x="29" y="45"/>
                  <a:pt x="30" y="44"/>
                </a:cubicBezTo>
                <a:cubicBezTo>
                  <a:pt x="32" y="42"/>
                  <a:pt x="32" y="42"/>
                  <a:pt x="32" y="42"/>
                </a:cubicBezTo>
                <a:cubicBezTo>
                  <a:pt x="38" y="36"/>
                  <a:pt x="38" y="36"/>
                  <a:pt x="38" y="36"/>
                </a:cubicBezTo>
                <a:cubicBezTo>
                  <a:pt x="39" y="35"/>
                  <a:pt x="39" y="35"/>
                  <a:pt x="40" y="35"/>
                </a:cubicBezTo>
                <a:cubicBezTo>
                  <a:pt x="40" y="35"/>
                  <a:pt x="41" y="35"/>
                  <a:pt x="41" y="36"/>
                </a:cubicBezTo>
                <a:cubicBezTo>
                  <a:pt x="41" y="36"/>
                  <a:pt x="42" y="37"/>
                  <a:pt x="42" y="37"/>
                </a:cubicBezTo>
                <a:cubicBezTo>
                  <a:pt x="42" y="38"/>
                  <a:pt x="41" y="38"/>
                  <a:pt x="41" y="39"/>
                </a:cubicBezTo>
                <a:close/>
                <a:moveTo>
                  <a:pt x="65" y="21"/>
                </a:moveTo>
                <a:cubicBezTo>
                  <a:pt x="63" y="22"/>
                  <a:pt x="61" y="24"/>
                  <a:pt x="60" y="26"/>
                </a:cubicBezTo>
                <a:cubicBezTo>
                  <a:pt x="59" y="26"/>
                  <a:pt x="58" y="27"/>
                  <a:pt x="57" y="28"/>
                </a:cubicBezTo>
                <a:cubicBezTo>
                  <a:pt x="50" y="21"/>
                  <a:pt x="50" y="21"/>
                  <a:pt x="50" y="21"/>
                </a:cubicBezTo>
                <a:cubicBezTo>
                  <a:pt x="49" y="20"/>
                  <a:pt x="48" y="19"/>
                  <a:pt x="47" y="19"/>
                </a:cubicBezTo>
                <a:cubicBezTo>
                  <a:pt x="47" y="19"/>
                  <a:pt x="46" y="19"/>
                  <a:pt x="44" y="18"/>
                </a:cubicBezTo>
                <a:cubicBezTo>
                  <a:pt x="42" y="16"/>
                  <a:pt x="42" y="15"/>
                  <a:pt x="42" y="15"/>
                </a:cubicBezTo>
                <a:cubicBezTo>
                  <a:pt x="41" y="12"/>
                  <a:pt x="41" y="12"/>
                  <a:pt x="41" y="12"/>
                </a:cubicBezTo>
                <a:cubicBezTo>
                  <a:pt x="41" y="13"/>
                  <a:pt x="41" y="13"/>
                  <a:pt x="41" y="13"/>
                </a:cubicBezTo>
                <a:cubicBezTo>
                  <a:pt x="41" y="12"/>
                  <a:pt x="41" y="12"/>
                  <a:pt x="41" y="12"/>
                </a:cubicBezTo>
                <a:cubicBezTo>
                  <a:pt x="39" y="14"/>
                  <a:pt x="39" y="14"/>
                  <a:pt x="39" y="14"/>
                </a:cubicBezTo>
                <a:cubicBezTo>
                  <a:pt x="37" y="15"/>
                  <a:pt x="35" y="17"/>
                  <a:pt x="34" y="18"/>
                </a:cubicBezTo>
                <a:cubicBezTo>
                  <a:pt x="33" y="18"/>
                  <a:pt x="32" y="19"/>
                  <a:pt x="31" y="19"/>
                </a:cubicBezTo>
                <a:cubicBezTo>
                  <a:pt x="30" y="19"/>
                  <a:pt x="29" y="19"/>
                  <a:pt x="28" y="18"/>
                </a:cubicBezTo>
                <a:cubicBezTo>
                  <a:pt x="27" y="18"/>
                  <a:pt x="27" y="17"/>
                  <a:pt x="26" y="16"/>
                </a:cubicBezTo>
                <a:cubicBezTo>
                  <a:pt x="26" y="16"/>
                  <a:pt x="27" y="15"/>
                  <a:pt x="27" y="15"/>
                </a:cubicBezTo>
                <a:cubicBezTo>
                  <a:pt x="27" y="15"/>
                  <a:pt x="27" y="15"/>
                  <a:pt x="27" y="15"/>
                </a:cubicBezTo>
                <a:cubicBezTo>
                  <a:pt x="29" y="13"/>
                  <a:pt x="33" y="10"/>
                  <a:pt x="37" y="7"/>
                </a:cubicBezTo>
                <a:cubicBezTo>
                  <a:pt x="38" y="5"/>
                  <a:pt x="40" y="4"/>
                  <a:pt x="41" y="4"/>
                </a:cubicBezTo>
                <a:cubicBezTo>
                  <a:pt x="41" y="4"/>
                  <a:pt x="44" y="5"/>
                  <a:pt x="45" y="5"/>
                </a:cubicBezTo>
                <a:cubicBezTo>
                  <a:pt x="49" y="7"/>
                  <a:pt x="52" y="7"/>
                  <a:pt x="53" y="7"/>
                </a:cubicBezTo>
                <a:cubicBezTo>
                  <a:pt x="56" y="7"/>
                  <a:pt x="59" y="6"/>
                  <a:pt x="60" y="5"/>
                </a:cubicBezTo>
                <a:cubicBezTo>
                  <a:pt x="67" y="20"/>
                  <a:pt x="67" y="20"/>
                  <a:pt x="67" y="20"/>
                </a:cubicBezTo>
                <a:cubicBezTo>
                  <a:pt x="66" y="20"/>
                  <a:pt x="65" y="21"/>
                  <a:pt x="65" y="21"/>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Freeform 190"/>
          <p:cNvSpPr>
            <a:spLocks noEditPoints="1"/>
          </p:cNvSpPr>
          <p:nvPr/>
        </p:nvSpPr>
        <p:spPr bwMode="auto">
          <a:xfrm>
            <a:off x="6905741" y="4535551"/>
            <a:ext cx="660620" cy="682637"/>
          </a:xfrm>
          <a:custGeom>
            <a:avLst/>
            <a:gdLst>
              <a:gd name="T0" fmla="*/ 44 w 76"/>
              <a:gd name="T1" fmla="*/ 38 h 76"/>
              <a:gd name="T2" fmla="*/ 38 w 76"/>
              <a:gd name="T3" fmla="*/ 31 h 76"/>
              <a:gd name="T4" fmla="*/ 31 w 76"/>
              <a:gd name="T5" fmla="*/ 38 h 76"/>
              <a:gd name="T6" fmla="*/ 38 w 76"/>
              <a:gd name="T7" fmla="*/ 45 h 76"/>
              <a:gd name="T8" fmla="*/ 44 w 76"/>
              <a:gd name="T9" fmla="*/ 38 h 76"/>
              <a:gd name="T10" fmla="*/ 38 w 76"/>
              <a:gd name="T11" fmla="*/ 42 h 76"/>
              <a:gd name="T12" fmla="*/ 34 w 76"/>
              <a:gd name="T13" fmla="*/ 38 h 76"/>
              <a:gd name="T14" fmla="*/ 38 w 76"/>
              <a:gd name="T15" fmla="*/ 34 h 76"/>
              <a:gd name="T16" fmla="*/ 42 w 76"/>
              <a:gd name="T17" fmla="*/ 38 h 76"/>
              <a:gd name="T18" fmla="*/ 38 w 76"/>
              <a:gd name="T19" fmla="*/ 42 h 76"/>
              <a:gd name="T20" fmla="*/ 38 w 76"/>
              <a:gd name="T21" fmla="*/ 0 h 76"/>
              <a:gd name="T22" fmla="*/ 0 w 76"/>
              <a:gd name="T23" fmla="*/ 38 h 76"/>
              <a:gd name="T24" fmla="*/ 38 w 76"/>
              <a:gd name="T25" fmla="*/ 76 h 76"/>
              <a:gd name="T26" fmla="*/ 76 w 76"/>
              <a:gd name="T27" fmla="*/ 38 h 76"/>
              <a:gd name="T28" fmla="*/ 38 w 76"/>
              <a:gd name="T29" fmla="*/ 0 h 76"/>
              <a:gd name="T30" fmla="*/ 38 w 76"/>
              <a:gd name="T31" fmla="*/ 72 h 76"/>
              <a:gd name="T32" fmla="*/ 4 w 76"/>
              <a:gd name="T33" fmla="*/ 38 h 76"/>
              <a:gd name="T34" fmla="*/ 38 w 76"/>
              <a:gd name="T35" fmla="*/ 4 h 76"/>
              <a:gd name="T36" fmla="*/ 72 w 76"/>
              <a:gd name="T37" fmla="*/ 38 h 76"/>
              <a:gd name="T38" fmla="*/ 38 w 76"/>
              <a:gd name="T39" fmla="*/ 72 h 76"/>
              <a:gd name="T40" fmla="*/ 22 w 76"/>
              <a:gd name="T41" fmla="*/ 14 h 76"/>
              <a:gd name="T42" fmla="*/ 22 w 76"/>
              <a:gd name="T43" fmla="*/ 11 h 76"/>
              <a:gd name="T44" fmla="*/ 53 w 76"/>
              <a:gd name="T45" fmla="*/ 11 h 76"/>
              <a:gd name="T46" fmla="*/ 54 w 76"/>
              <a:gd name="T47" fmla="*/ 14 h 76"/>
              <a:gd name="T48" fmla="*/ 45 w 76"/>
              <a:gd name="T49" fmla="*/ 30 h 76"/>
              <a:gd name="T50" fmla="*/ 44 w 76"/>
              <a:gd name="T51" fmla="*/ 31 h 76"/>
              <a:gd name="T52" fmla="*/ 42 w 76"/>
              <a:gd name="T53" fmla="*/ 30 h 76"/>
              <a:gd name="T54" fmla="*/ 34 w 76"/>
              <a:gd name="T55" fmla="*/ 30 h 76"/>
              <a:gd name="T56" fmla="*/ 33 w 76"/>
              <a:gd name="T57" fmla="*/ 31 h 76"/>
              <a:gd name="T58" fmla="*/ 32 w 76"/>
              <a:gd name="T59" fmla="*/ 31 h 76"/>
              <a:gd name="T60" fmla="*/ 31 w 76"/>
              <a:gd name="T61" fmla="*/ 30 h 76"/>
              <a:gd name="T62" fmla="*/ 22 w 76"/>
              <a:gd name="T63" fmla="*/ 14 h 76"/>
              <a:gd name="T64" fmla="*/ 34 w 76"/>
              <a:gd name="T65" fmla="*/ 48 h 76"/>
              <a:gd name="T66" fmla="*/ 25 w 76"/>
              <a:gd name="T67" fmla="*/ 64 h 76"/>
              <a:gd name="T68" fmla="*/ 24 w 76"/>
              <a:gd name="T69" fmla="*/ 65 h 76"/>
              <a:gd name="T70" fmla="*/ 23 w 76"/>
              <a:gd name="T71" fmla="*/ 65 h 76"/>
              <a:gd name="T72" fmla="*/ 22 w 76"/>
              <a:gd name="T73" fmla="*/ 65 h 76"/>
              <a:gd name="T74" fmla="*/ 7 w 76"/>
              <a:gd name="T75" fmla="*/ 38 h 76"/>
              <a:gd name="T76" fmla="*/ 9 w 76"/>
              <a:gd name="T77" fmla="*/ 36 h 76"/>
              <a:gd name="T78" fmla="*/ 27 w 76"/>
              <a:gd name="T79" fmla="*/ 36 h 76"/>
              <a:gd name="T80" fmla="*/ 29 w 76"/>
              <a:gd name="T81" fmla="*/ 38 h 76"/>
              <a:gd name="T82" fmla="*/ 34 w 76"/>
              <a:gd name="T83" fmla="*/ 45 h 76"/>
              <a:gd name="T84" fmla="*/ 34 w 76"/>
              <a:gd name="T85" fmla="*/ 48 h 76"/>
              <a:gd name="T86" fmla="*/ 69 w 76"/>
              <a:gd name="T87" fmla="*/ 38 h 76"/>
              <a:gd name="T88" fmla="*/ 53 w 76"/>
              <a:gd name="T89" fmla="*/ 65 h 76"/>
              <a:gd name="T90" fmla="*/ 52 w 76"/>
              <a:gd name="T91" fmla="*/ 65 h 76"/>
              <a:gd name="T92" fmla="*/ 52 w 76"/>
              <a:gd name="T93" fmla="*/ 65 h 76"/>
              <a:gd name="T94" fmla="*/ 51 w 76"/>
              <a:gd name="T95" fmla="*/ 64 h 76"/>
              <a:gd name="T96" fmla="*/ 41 w 76"/>
              <a:gd name="T97" fmla="*/ 48 h 76"/>
              <a:gd name="T98" fmla="*/ 42 w 76"/>
              <a:gd name="T99" fmla="*/ 45 h 76"/>
              <a:gd name="T100" fmla="*/ 46 w 76"/>
              <a:gd name="T101" fmla="*/ 38 h 76"/>
              <a:gd name="T102" fmla="*/ 48 w 76"/>
              <a:gd name="T103" fmla="*/ 36 h 76"/>
              <a:gd name="T104" fmla="*/ 67 w 76"/>
              <a:gd name="T105" fmla="*/ 36 h 76"/>
              <a:gd name="T106" fmla="*/ 69 w 76"/>
              <a:gd name="T107" fmla="*/ 3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 h="76">
                <a:moveTo>
                  <a:pt x="44" y="38"/>
                </a:moveTo>
                <a:cubicBezTo>
                  <a:pt x="44" y="34"/>
                  <a:pt x="41" y="31"/>
                  <a:pt x="38" y="31"/>
                </a:cubicBezTo>
                <a:cubicBezTo>
                  <a:pt x="34" y="31"/>
                  <a:pt x="31" y="34"/>
                  <a:pt x="31" y="38"/>
                </a:cubicBezTo>
                <a:cubicBezTo>
                  <a:pt x="31" y="42"/>
                  <a:pt x="34" y="45"/>
                  <a:pt x="38" y="45"/>
                </a:cubicBezTo>
                <a:cubicBezTo>
                  <a:pt x="41" y="45"/>
                  <a:pt x="44" y="42"/>
                  <a:pt x="44" y="38"/>
                </a:cubicBezTo>
                <a:close/>
                <a:moveTo>
                  <a:pt x="38" y="42"/>
                </a:moveTo>
                <a:cubicBezTo>
                  <a:pt x="36" y="42"/>
                  <a:pt x="34" y="40"/>
                  <a:pt x="34" y="38"/>
                </a:cubicBezTo>
                <a:cubicBezTo>
                  <a:pt x="34" y="36"/>
                  <a:pt x="36" y="34"/>
                  <a:pt x="38" y="34"/>
                </a:cubicBezTo>
                <a:cubicBezTo>
                  <a:pt x="40" y="34"/>
                  <a:pt x="42" y="36"/>
                  <a:pt x="42" y="38"/>
                </a:cubicBezTo>
                <a:cubicBezTo>
                  <a:pt x="42" y="40"/>
                  <a:pt x="40" y="42"/>
                  <a:pt x="38" y="42"/>
                </a:cubicBezTo>
                <a:close/>
                <a:moveTo>
                  <a:pt x="38" y="0"/>
                </a:moveTo>
                <a:cubicBezTo>
                  <a:pt x="17" y="0"/>
                  <a:pt x="0" y="17"/>
                  <a:pt x="0" y="38"/>
                </a:cubicBezTo>
                <a:cubicBezTo>
                  <a:pt x="0" y="59"/>
                  <a:pt x="17" y="76"/>
                  <a:pt x="38" y="76"/>
                </a:cubicBezTo>
                <a:cubicBezTo>
                  <a:pt x="59" y="76"/>
                  <a:pt x="76" y="59"/>
                  <a:pt x="76" y="38"/>
                </a:cubicBezTo>
                <a:cubicBezTo>
                  <a:pt x="76" y="17"/>
                  <a:pt x="59" y="0"/>
                  <a:pt x="38" y="0"/>
                </a:cubicBezTo>
                <a:close/>
                <a:moveTo>
                  <a:pt x="38" y="72"/>
                </a:moveTo>
                <a:cubicBezTo>
                  <a:pt x="19" y="72"/>
                  <a:pt x="4" y="57"/>
                  <a:pt x="4" y="38"/>
                </a:cubicBezTo>
                <a:cubicBezTo>
                  <a:pt x="4" y="19"/>
                  <a:pt x="19" y="4"/>
                  <a:pt x="38" y="4"/>
                </a:cubicBezTo>
                <a:cubicBezTo>
                  <a:pt x="57" y="4"/>
                  <a:pt x="72" y="19"/>
                  <a:pt x="72" y="38"/>
                </a:cubicBezTo>
                <a:cubicBezTo>
                  <a:pt x="72" y="57"/>
                  <a:pt x="57" y="72"/>
                  <a:pt x="38" y="72"/>
                </a:cubicBezTo>
                <a:close/>
                <a:moveTo>
                  <a:pt x="22" y="14"/>
                </a:moveTo>
                <a:cubicBezTo>
                  <a:pt x="21" y="13"/>
                  <a:pt x="21" y="12"/>
                  <a:pt x="22" y="11"/>
                </a:cubicBezTo>
                <a:cubicBezTo>
                  <a:pt x="32" y="6"/>
                  <a:pt x="44" y="6"/>
                  <a:pt x="53" y="11"/>
                </a:cubicBezTo>
                <a:cubicBezTo>
                  <a:pt x="54" y="12"/>
                  <a:pt x="54" y="13"/>
                  <a:pt x="54" y="14"/>
                </a:cubicBezTo>
                <a:cubicBezTo>
                  <a:pt x="45" y="30"/>
                  <a:pt x="45" y="30"/>
                  <a:pt x="45" y="30"/>
                </a:cubicBezTo>
                <a:cubicBezTo>
                  <a:pt x="44" y="30"/>
                  <a:pt x="44" y="31"/>
                  <a:pt x="44" y="31"/>
                </a:cubicBezTo>
                <a:cubicBezTo>
                  <a:pt x="43" y="31"/>
                  <a:pt x="43" y="31"/>
                  <a:pt x="42" y="30"/>
                </a:cubicBezTo>
                <a:cubicBezTo>
                  <a:pt x="39" y="29"/>
                  <a:pt x="36" y="29"/>
                  <a:pt x="34" y="30"/>
                </a:cubicBezTo>
                <a:cubicBezTo>
                  <a:pt x="33" y="31"/>
                  <a:pt x="33" y="31"/>
                  <a:pt x="33" y="31"/>
                </a:cubicBezTo>
                <a:cubicBezTo>
                  <a:pt x="32" y="31"/>
                  <a:pt x="32" y="31"/>
                  <a:pt x="32" y="31"/>
                </a:cubicBezTo>
                <a:cubicBezTo>
                  <a:pt x="32" y="31"/>
                  <a:pt x="31" y="30"/>
                  <a:pt x="31" y="30"/>
                </a:cubicBezTo>
                <a:lnTo>
                  <a:pt x="22" y="14"/>
                </a:lnTo>
                <a:close/>
                <a:moveTo>
                  <a:pt x="34" y="48"/>
                </a:moveTo>
                <a:cubicBezTo>
                  <a:pt x="25" y="64"/>
                  <a:pt x="25" y="64"/>
                  <a:pt x="25" y="64"/>
                </a:cubicBezTo>
                <a:cubicBezTo>
                  <a:pt x="25" y="64"/>
                  <a:pt x="24" y="65"/>
                  <a:pt x="24" y="65"/>
                </a:cubicBezTo>
                <a:cubicBezTo>
                  <a:pt x="24" y="65"/>
                  <a:pt x="23" y="65"/>
                  <a:pt x="23" y="65"/>
                </a:cubicBezTo>
                <a:cubicBezTo>
                  <a:pt x="23" y="65"/>
                  <a:pt x="23" y="65"/>
                  <a:pt x="22" y="65"/>
                </a:cubicBezTo>
                <a:cubicBezTo>
                  <a:pt x="13" y="59"/>
                  <a:pt x="7" y="49"/>
                  <a:pt x="7" y="38"/>
                </a:cubicBezTo>
                <a:cubicBezTo>
                  <a:pt x="7" y="37"/>
                  <a:pt x="8" y="36"/>
                  <a:pt x="9" y="36"/>
                </a:cubicBezTo>
                <a:cubicBezTo>
                  <a:pt x="27" y="36"/>
                  <a:pt x="27" y="36"/>
                  <a:pt x="27" y="36"/>
                </a:cubicBezTo>
                <a:cubicBezTo>
                  <a:pt x="28" y="36"/>
                  <a:pt x="29" y="37"/>
                  <a:pt x="29" y="38"/>
                </a:cubicBezTo>
                <a:cubicBezTo>
                  <a:pt x="29" y="41"/>
                  <a:pt x="31" y="44"/>
                  <a:pt x="34" y="45"/>
                </a:cubicBezTo>
                <a:cubicBezTo>
                  <a:pt x="34" y="46"/>
                  <a:pt x="35" y="47"/>
                  <a:pt x="34" y="48"/>
                </a:cubicBezTo>
                <a:close/>
                <a:moveTo>
                  <a:pt x="69" y="38"/>
                </a:moveTo>
                <a:cubicBezTo>
                  <a:pt x="69" y="49"/>
                  <a:pt x="63" y="59"/>
                  <a:pt x="53" y="65"/>
                </a:cubicBezTo>
                <a:cubicBezTo>
                  <a:pt x="53" y="65"/>
                  <a:pt x="53" y="65"/>
                  <a:pt x="52" y="65"/>
                </a:cubicBezTo>
                <a:cubicBezTo>
                  <a:pt x="52" y="65"/>
                  <a:pt x="52" y="65"/>
                  <a:pt x="52" y="65"/>
                </a:cubicBezTo>
                <a:cubicBezTo>
                  <a:pt x="51" y="65"/>
                  <a:pt x="51" y="64"/>
                  <a:pt x="51" y="64"/>
                </a:cubicBezTo>
                <a:cubicBezTo>
                  <a:pt x="41" y="48"/>
                  <a:pt x="41" y="48"/>
                  <a:pt x="41" y="48"/>
                </a:cubicBezTo>
                <a:cubicBezTo>
                  <a:pt x="41" y="47"/>
                  <a:pt x="41" y="46"/>
                  <a:pt x="42" y="45"/>
                </a:cubicBezTo>
                <a:cubicBezTo>
                  <a:pt x="45" y="44"/>
                  <a:pt x="46" y="41"/>
                  <a:pt x="46" y="38"/>
                </a:cubicBezTo>
                <a:cubicBezTo>
                  <a:pt x="46" y="37"/>
                  <a:pt x="47" y="36"/>
                  <a:pt x="48" y="36"/>
                </a:cubicBezTo>
                <a:cubicBezTo>
                  <a:pt x="67" y="36"/>
                  <a:pt x="67" y="36"/>
                  <a:pt x="67" y="36"/>
                </a:cubicBezTo>
                <a:cubicBezTo>
                  <a:pt x="68" y="36"/>
                  <a:pt x="69" y="37"/>
                  <a:pt x="69" y="38"/>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7" name="Freeform 81"/>
          <p:cNvSpPr>
            <a:spLocks noEditPoints="1"/>
          </p:cNvSpPr>
          <p:nvPr/>
        </p:nvSpPr>
        <p:spPr bwMode="auto">
          <a:xfrm>
            <a:off x="4668464" y="2383240"/>
            <a:ext cx="674245" cy="456987"/>
          </a:xfrm>
          <a:custGeom>
            <a:avLst/>
            <a:gdLst>
              <a:gd name="T0" fmla="*/ 71 w 76"/>
              <a:gd name="T1" fmla="*/ 21 h 50"/>
              <a:gd name="T2" fmla="*/ 68 w 76"/>
              <a:gd name="T3" fmla="*/ 9 h 50"/>
              <a:gd name="T4" fmla="*/ 65 w 76"/>
              <a:gd name="T5" fmla="*/ 9 h 50"/>
              <a:gd name="T6" fmla="*/ 61 w 76"/>
              <a:gd name="T7" fmla="*/ 0 h 50"/>
              <a:gd name="T8" fmla="*/ 53 w 76"/>
              <a:gd name="T9" fmla="*/ 4 h 50"/>
              <a:gd name="T10" fmla="*/ 22 w 76"/>
              <a:gd name="T11" fmla="*/ 21 h 50"/>
              <a:gd name="T12" fmla="*/ 19 w 76"/>
              <a:gd name="T13" fmla="*/ 0 h 50"/>
              <a:gd name="T14" fmla="*/ 11 w 76"/>
              <a:gd name="T15" fmla="*/ 4 h 50"/>
              <a:gd name="T16" fmla="*/ 10 w 76"/>
              <a:gd name="T17" fmla="*/ 9 h 50"/>
              <a:gd name="T18" fmla="*/ 4 w 76"/>
              <a:gd name="T19" fmla="*/ 13 h 50"/>
              <a:gd name="T20" fmla="*/ 4 w 76"/>
              <a:gd name="T21" fmla="*/ 21 h 50"/>
              <a:gd name="T22" fmla="*/ 4 w 76"/>
              <a:gd name="T23" fmla="*/ 29 h 50"/>
              <a:gd name="T24" fmla="*/ 4 w 76"/>
              <a:gd name="T25" fmla="*/ 38 h 50"/>
              <a:gd name="T26" fmla="*/ 10 w 76"/>
              <a:gd name="T27" fmla="*/ 41 h 50"/>
              <a:gd name="T28" fmla="*/ 11 w 76"/>
              <a:gd name="T29" fmla="*/ 46 h 50"/>
              <a:gd name="T30" fmla="*/ 19 w 76"/>
              <a:gd name="T31" fmla="*/ 50 h 50"/>
              <a:gd name="T32" fmla="*/ 22 w 76"/>
              <a:gd name="T33" fmla="*/ 29 h 50"/>
              <a:gd name="T34" fmla="*/ 53 w 76"/>
              <a:gd name="T35" fmla="*/ 46 h 50"/>
              <a:gd name="T36" fmla="*/ 61 w 76"/>
              <a:gd name="T37" fmla="*/ 50 h 50"/>
              <a:gd name="T38" fmla="*/ 65 w 76"/>
              <a:gd name="T39" fmla="*/ 41 h 50"/>
              <a:gd name="T40" fmla="*/ 68 w 76"/>
              <a:gd name="T41" fmla="*/ 41 h 50"/>
              <a:gd name="T42" fmla="*/ 71 w 76"/>
              <a:gd name="T43" fmla="*/ 29 h 50"/>
              <a:gd name="T44" fmla="*/ 76 w 76"/>
              <a:gd name="T45" fmla="*/ 25 h 50"/>
              <a:gd name="T46" fmla="*/ 11 w 76"/>
              <a:gd name="T47" fmla="*/ 38 h 50"/>
              <a:gd name="T48" fmla="*/ 8 w 76"/>
              <a:gd name="T49" fmla="*/ 38 h 50"/>
              <a:gd name="T50" fmla="*/ 7 w 76"/>
              <a:gd name="T51" fmla="*/ 13 h 50"/>
              <a:gd name="T52" fmla="*/ 10 w 76"/>
              <a:gd name="T53" fmla="*/ 12 h 50"/>
              <a:gd name="T54" fmla="*/ 11 w 76"/>
              <a:gd name="T55" fmla="*/ 38 h 50"/>
              <a:gd name="T56" fmla="*/ 19 w 76"/>
              <a:gd name="T57" fmla="*/ 47 h 50"/>
              <a:gd name="T58" fmla="*/ 14 w 76"/>
              <a:gd name="T59" fmla="*/ 46 h 50"/>
              <a:gd name="T60" fmla="*/ 14 w 76"/>
              <a:gd name="T61" fmla="*/ 13 h 50"/>
              <a:gd name="T62" fmla="*/ 15 w 76"/>
              <a:gd name="T63" fmla="*/ 3 h 50"/>
              <a:gd name="T64" fmla="*/ 19 w 76"/>
              <a:gd name="T65" fmla="*/ 4 h 50"/>
              <a:gd name="T66" fmla="*/ 62 w 76"/>
              <a:gd name="T67" fmla="*/ 13 h 50"/>
              <a:gd name="T68" fmla="*/ 62 w 76"/>
              <a:gd name="T69" fmla="*/ 46 h 50"/>
              <a:gd name="T70" fmla="*/ 57 w 76"/>
              <a:gd name="T71" fmla="*/ 47 h 50"/>
              <a:gd name="T72" fmla="*/ 56 w 76"/>
              <a:gd name="T73" fmla="*/ 4 h 50"/>
              <a:gd name="T74" fmla="*/ 61 w 76"/>
              <a:gd name="T75" fmla="*/ 3 h 50"/>
              <a:gd name="T76" fmla="*/ 62 w 76"/>
              <a:gd name="T77" fmla="*/ 13 h 50"/>
              <a:gd name="T78" fmla="*/ 68 w 76"/>
              <a:gd name="T79" fmla="*/ 38 h 50"/>
              <a:gd name="T80" fmla="*/ 65 w 76"/>
              <a:gd name="T81" fmla="*/ 38 h 50"/>
              <a:gd name="T82" fmla="*/ 65 w 76"/>
              <a:gd name="T83" fmla="*/ 12 h 50"/>
              <a:gd name="T84" fmla="*/ 68 w 76"/>
              <a:gd name="T85" fmla="*/ 1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6" h="50">
                <a:moveTo>
                  <a:pt x="71" y="21"/>
                </a:moveTo>
                <a:cubicBezTo>
                  <a:pt x="71" y="21"/>
                  <a:pt x="71" y="21"/>
                  <a:pt x="71" y="21"/>
                </a:cubicBezTo>
                <a:cubicBezTo>
                  <a:pt x="71" y="13"/>
                  <a:pt x="71" y="13"/>
                  <a:pt x="71" y="13"/>
                </a:cubicBezTo>
                <a:cubicBezTo>
                  <a:pt x="71" y="10"/>
                  <a:pt x="70" y="9"/>
                  <a:pt x="68" y="9"/>
                </a:cubicBezTo>
                <a:cubicBezTo>
                  <a:pt x="65" y="9"/>
                  <a:pt x="65" y="9"/>
                  <a:pt x="65" y="9"/>
                </a:cubicBezTo>
                <a:cubicBezTo>
                  <a:pt x="65" y="9"/>
                  <a:pt x="65" y="9"/>
                  <a:pt x="65" y="9"/>
                </a:cubicBezTo>
                <a:cubicBezTo>
                  <a:pt x="65" y="4"/>
                  <a:pt x="65" y="4"/>
                  <a:pt x="65" y="4"/>
                </a:cubicBezTo>
                <a:cubicBezTo>
                  <a:pt x="65" y="2"/>
                  <a:pt x="63" y="0"/>
                  <a:pt x="61" y="0"/>
                </a:cubicBezTo>
                <a:cubicBezTo>
                  <a:pt x="57" y="0"/>
                  <a:pt x="57" y="0"/>
                  <a:pt x="57" y="0"/>
                </a:cubicBezTo>
                <a:cubicBezTo>
                  <a:pt x="55" y="0"/>
                  <a:pt x="53" y="2"/>
                  <a:pt x="53" y="4"/>
                </a:cubicBezTo>
                <a:cubicBezTo>
                  <a:pt x="53" y="21"/>
                  <a:pt x="53" y="21"/>
                  <a:pt x="53" y="21"/>
                </a:cubicBezTo>
                <a:cubicBezTo>
                  <a:pt x="22" y="21"/>
                  <a:pt x="22" y="21"/>
                  <a:pt x="22" y="21"/>
                </a:cubicBezTo>
                <a:cubicBezTo>
                  <a:pt x="22" y="4"/>
                  <a:pt x="22" y="4"/>
                  <a:pt x="22" y="4"/>
                </a:cubicBezTo>
                <a:cubicBezTo>
                  <a:pt x="22" y="2"/>
                  <a:pt x="21" y="0"/>
                  <a:pt x="19" y="0"/>
                </a:cubicBezTo>
                <a:cubicBezTo>
                  <a:pt x="15" y="0"/>
                  <a:pt x="15" y="0"/>
                  <a:pt x="15" y="0"/>
                </a:cubicBezTo>
                <a:cubicBezTo>
                  <a:pt x="13" y="0"/>
                  <a:pt x="11" y="2"/>
                  <a:pt x="11" y="4"/>
                </a:cubicBezTo>
                <a:cubicBezTo>
                  <a:pt x="11" y="9"/>
                  <a:pt x="11" y="9"/>
                  <a:pt x="11" y="9"/>
                </a:cubicBezTo>
                <a:cubicBezTo>
                  <a:pt x="11" y="9"/>
                  <a:pt x="11" y="9"/>
                  <a:pt x="10" y="9"/>
                </a:cubicBezTo>
                <a:cubicBezTo>
                  <a:pt x="8" y="9"/>
                  <a:pt x="8" y="9"/>
                  <a:pt x="8" y="9"/>
                </a:cubicBezTo>
                <a:cubicBezTo>
                  <a:pt x="6" y="9"/>
                  <a:pt x="4" y="10"/>
                  <a:pt x="4" y="13"/>
                </a:cubicBezTo>
                <a:cubicBezTo>
                  <a:pt x="4" y="21"/>
                  <a:pt x="4" y="21"/>
                  <a:pt x="4" y="21"/>
                </a:cubicBezTo>
                <a:cubicBezTo>
                  <a:pt x="4" y="21"/>
                  <a:pt x="4" y="21"/>
                  <a:pt x="4" y="21"/>
                </a:cubicBezTo>
                <a:cubicBezTo>
                  <a:pt x="2" y="21"/>
                  <a:pt x="0" y="23"/>
                  <a:pt x="0" y="25"/>
                </a:cubicBezTo>
                <a:cubicBezTo>
                  <a:pt x="0" y="27"/>
                  <a:pt x="2" y="29"/>
                  <a:pt x="4" y="29"/>
                </a:cubicBezTo>
                <a:cubicBezTo>
                  <a:pt x="4" y="29"/>
                  <a:pt x="4" y="29"/>
                  <a:pt x="4" y="29"/>
                </a:cubicBezTo>
                <a:cubicBezTo>
                  <a:pt x="4" y="38"/>
                  <a:pt x="4" y="38"/>
                  <a:pt x="4" y="38"/>
                </a:cubicBezTo>
                <a:cubicBezTo>
                  <a:pt x="4" y="40"/>
                  <a:pt x="6" y="41"/>
                  <a:pt x="8" y="41"/>
                </a:cubicBezTo>
                <a:cubicBezTo>
                  <a:pt x="10" y="41"/>
                  <a:pt x="10" y="41"/>
                  <a:pt x="10" y="41"/>
                </a:cubicBezTo>
                <a:cubicBezTo>
                  <a:pt x="11" y="41"/>
                  <a:pt x="11" y="41"/>
                  <a:pt x="11" y="41"/>
                </a:cubicBezTo>
                <a:cubicBezTo>
                  <a:pt x="11" y="46"/>
                  <a:pt x="11" y="46"/>
                  <a:pt x="11" y="46"/>
                </a:cubicBezTo>
                <a:cubicBezTo>
                  <a:pt x="11" y="48"/>
                  <a:pt x="13" y="50"/>
                  <a:pt x="15" y="50"/>
                </a:cubicBezTo>
                <a:cubicBezTo>
                  <a:pt x="19" y="50"/>
                  <a:pt x="19" y="50"/>
                  <a:pt x="19" y="50"/>
                </a:cubicBezTo>
                <a:cubicBezTo>
                  <a:pt x="21" y="50"/>
                  <a:pt x="22" y="48"/>
                  <a:pt x="22" y="46"/>
                </a:cubicBezTo>
                <a:cubicBezTo>
                  <a:pt x="22" y="29"/>
                  <a:pt x="22" y="29"/>
                  <a:pt x="22" y="29"/>
                </a:cubicBezTo>
                <a:cubicBezTo>
                  <a:pt x="53" y="29"/>
                  <a:pt x="53" y="29"/>
                  <a:pt x="53" y="29"/>
                </a:cubicBezTo>
                <a:cubicBezTo>
                  <a:pt x="53" y="46"/>
                  <a:pt x="53" y="46"/>
                  <a:pt x="53" y="46"/>
                </a:cubicBezTo>
                <a:cubicBezTo>
                  <a:pt x="53" y="48"/>
                  <a:pt x="55" y="50"/>
                  <a:pt x="57" y="50"/>
                </a:cubicBezTo>
                <a:cubicBezTo>
                  <a:pt x="61" y="50"/>
                  <a:pt x="61" y="50"/>
                  <a:pt x="61" y="50"/>
                </a:cubicBezTo>
                <a:cubicBezTo>
                  <a:pt x="63" y="50"/>
                  <a:pt x="65" y="48"/>
                  <a:pt x="65" y="46"/>
                </a:cubicBezTo>
                <a:cubicBezTo>
                  <a:pt x="65" y="41"/>
                  <a:pt x="65" y="41"/>
                  <a:pt x="65" y="41"/>
                </a:cubicBezTo>
                <a:cubicBezTo>
                  <a:pt x="65" y="41"/>
                  <a:pt x="65" y="41"/>
                  <a:pt x="65" y="41"/>
                </a:cubicBezTo>
                <a:cubicBezTo>
                  <a:pt x="68" y="41"/>
                  <a:pt x="68" y="41"/>
                  <a:pt x="68" y="41"/>
                </a:cubicBezTo>
                <a:cubicBezTo>
                  <a:pt x="70" y="41"/>
                  <a:pt x="71" y="40"/>
                  <a:pt x="71" y="38"/>
                </a:cubicBezTo>
                <a:cubicBezTo>
                  <a:pt x="71" y="29"/>
                  <a:pt x="71" y="29"/>
                  <a:pt x="71" y="29"/>
                </a:cubicBezTo>
                <a:cubicBezTo>
                  <a:pt x="71" y="29"/>
                  <a:pt x="71" y="29"/>
                  <a:pt x="71" y="29"/>
                </a:cubicBezTo>
                <a:cubicBezTo>
                  <a:pt x="74" y="29"/>
                  <a:pt x="76" y="27"/>
                  <a:pt x="76" y="25"/>
                </a:cubicBezTo>
                <a:cubicBezTo>
                  <a:pt x="76" y="23"/>
                  <a:pt x="74" y="21"/>
                  <a:pt x="71" y="21"/>
                </a:cubicBezTo>
                <a:close/>
                <a:moveTo>
                  <a:pt x="11" y="38"/>
                </a:moveTo>
                <a:cubicBezTo>
                  <a:pt x="11" y="38"/>
                  <a:pt x="11" y="38"/>
                  <a:pt x="10" y="38"/>
                </a:cubicBezTo>
                <a:cubicBezTo>
                  <a:pt x="8" y="38"/>
                  <a:pt x="8" y="38"/>
                  <a:pt x="8" y="38"/>
                </a:cubicBezTo>
                <a:cubicBezTo>
                  <a:pt x="8" y="38"/>
                  <a:pt x="7" y="38"/>
                  <a:pt x="7" y="38"/>
                </a:cubicBezTo>
                <a:cubicBezTo>
                  <a:pt x="7" y="13"/>
                  <a:pt x="7" y="13"/>
                  <a:pt x="7" y="13"/>
                </a:cubicBezTo>
                <a:cubicBezTo>
                  <a:pt x="7" y="12"/>
                  <a:pt x="8" y="12"/>
                  <a:pt x="8" y="12"/>
                </a:cubicBezTo>
                <a:cubicBezTo>
                  <a:pt x="10" y="12"/>
                  <a:pt x="10" y="12"/>
                  <a:pt x="10" y="12"/>
                </a:cubicBezTo>
                <a:cubicBezTo>
                  <a:pt x="11" y="12"/>
                  <a:pt x="11" y="12"/>
                  <a:pt x="11" y="13"/>
                </a:cubicBezTo>
                <a:lnTo>
                  <a:pt x="11" y="38"/>
                </a:lnTo>
                <a:close/>
                <a:moveTo>
                  <a:pt x="19" y="46"/>
                </a:moveTo>
                <a:cubicBezTo>
                  <a:pt x="19" y="47"/>
                  <a:pt x="19" y="47"/>
                  <a:pt x="19" y="47"/>
                </a:cubicBezTo>
                <a:cubicBezTo>
                  <a:pt x="15" y="47"/>
                  <a:pt x="15" y="47"/>
                  <a:pt x="15" y="47"/>
                </a:cubicBezTo>
                <a:cubicBezTo>
                  <a:pt x="14" y="47"/>
                  <a:pt x="14" y="47"/>
                  <a:pt x="14" y="46"/>
                </a:cubicBezTo>
                <a:cubicBezTo>
                  <a:pt x="14" y="38"/>
                  <a:pt x="14" y="38"/>
                  <a:pt x="14" y="38"/>
                </a:cubicBezTo>
                <a:cubicBezTo>
                  <a:pt x="14" y="13"/>
                  <a:pt x="14" y="13"/>
                  <a:pt x="14" y="13"/>
                </a:cubicBezTo>
                <a:cubicBezTo>
                  <a:pt x="14" y="4"/>
                  <a:pt x="14" y="4"/>
                  <a:pt x="14" y="4"/>
                </a:cubicBezTo>
                <a:cubicBezTo>
                  <a:pt x="14" y="4"/>
                  <a:pt x="14" y="3"/>
                  <a:pt x="15" y="3"/>
                </a:cubicBezTo>
                <a:cubicBezTo>
                  <a:pt x="19" y="3"/>
                  <a:pt x="19" y="3"/>
                  <a:pt x="19" y="3"/>
                </a:cubicBezTo>
                <a:cubicBezTo>
                  <a:pt x="19" y="3"/>
                  <a:pt x="19" y="4"/>
                  <a:pt x="19" y="4"/>
                </a:cubicBezTo>
                <a:lnTo>
                  <a:pt x="19" y="46"/>
                </a:lnTo>
                <a:close/>
                <a:moveTo>
                  <a:pt x="62" y="13"/>
                </a:moveTo>
                <a:cubicBezTo>
                  <a:pt x="62" y="38"/>
                  <a:pt x="62" y="38"/>
                  <a:pt x="62" y="38"/>
                </a:cubicBezTo>
                <a:cubicBezTo>
                  <a:pt x="62" y="46"/>
                  <a:pt x="62" y="46"/>
                  <a:pt x="62" y="46"/>
                </a:cubicBezTo>
                <a:cubicBezTo>
                  <a:pt x="62" y="47"/>
                  <a:pt x="61" y="47"/>
                  <a:pt x="61" y="47"/>
                </a:cubicBezTo>
                <a:cubicBezTo>
                  <a:pt x="57" y="47"/>
                  <a:pt x="57" y="47"/>
                  <a:pt x="57" y="47"/>
                </a:cubicBezTo>
                <a:cubicBezTo>
                  <a:pt x="56" y="47"/>
                  <a:pt x="56" y="47"/>
                  <a:pt x="56" y="46"/>
                </a:cubicBezTo>
                <a:cubicBezTo>
                  <a:pt x="56" y="4"/>
                  <a:pt x="56" y="4"/>
                  <a:pt x="56" y="4"/>
                </a:cubicBezTo>
                <a:cubicBezTo>
                  <a:pt x="56" y="4"/>
                  <a:pt x="56" y="3"/>
                  <a:pt x="57" y="3"/>
                </a:cubicBezTo>
                <a:cubicBezTo>
                  <a:pt x="61" y="3"/>
                  <a:pt x="61" y="3"/>
                  <a:pt x="61" y="3"/>
                </a:cubicBezTo>
                <a:cubicBezTo>
                  <a:pt x="61" y="3"/>
                  <a:pt x="62" y="4"/>
                  <a:pt x="62" y="4"/>
                </a:cubicBezTo>
                <a:lnTo>
                  <a:pt x="62" y="13"/>
                </a:lnTo>
                <a:close/>
                <a:moveTo>
                  <a:pt x="68" y="38"/>
                </a:moveTo>
                <a:cubicBezTo>
                  <a:pt x="68" y="38"/>
                  <a:pt x="68" y="38"/>
                  <a:pt x="68" y="38"/>
                </a:cubicBezTo>
                <a:cubicBezTo>
                  <a:pt x="65" y="38"/>
                  <a:pt x="65" y="38"/>
                  <a:pt x="65" y="38"/>
                </a:cubicBezTo>
                <a:cubicBezTo>
                  <a:pt x="65" y="38"/>
                  <a:pt x="65" y="38"/>
                  <a:pt x="65" y="38"/>
                </a:cubicBezTo>
                <a:cubicBezTo>
                  <a:pt x="65" y="13"/>
                  <a:pt x="65" y="13"/>
                  <a:pt x="65" y="13"/>
                </a:cubicBezTo>
                <a:cubicBezTo>
                  <a:pt x="65" y="12"/>
                  <a:pt x="65" y="12"/>
                  <a:pt x="65" y="12"/>
                </a:cubicBezTo>
                <a:cubicBezTo>
                  <a:pt x="68" y="12"/>
                  <a:pt x="68" y="12"/>
                  <a:pt x="68" y="12"/>
                </a:cubicBezTo>
                <a:cubicBezTo>
                  <a:pt x="68" y="12"/>
                  <a:pt x="68" y="12"/>
                  <a:pt x="68" y="13"/>
                </a:cubicBezTo>
                <a:lnTo>
                  <a:pt x="68" y="3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8" name="Freeform 49"/>
          <p:cNvSpPr>
            <a:spLocks noEditPoints="1"/>
          </p:cNvSpPr>
          <p:nvPr/>
        </p:nvSpPr>
        <p:spPr bwMode="auto">
          <a:xfrm>
            <a:off x="6930905" y="2200993"/>
            <a:ext cx="626510" cy="657157"/>
          </a:xfrm>
          <a:custGeom>
            <a:avLst/>
            <a:gdLst>
              <a:gd name="T0" fmla="*/ 21 w 78"/>
              <a:gd name="T1" fmla="*/ 55 h 79"/>
              <a:gd name="T2" fmla="*/ 27 w 78"/>
              <a:gd name="T3" fmla="*/ 55 h 79"/>
              <a:gd name="T4" fmla="*/ 23 w 78"/>
              <a:gd name="T5" fmla="*/ 55 h 79"/>
              <a:gd name="T6" fmla="*/ 25 w 78"/>
              <a:gd name="T7" fmla="*/ 55 h 79"/>
              <a:gd name="T8" fmla="*/ 77 w 78"/>
              <a:gd name="T9" fmla="*/ 55 h 79"/>
              <a:gd name="T10" fmla="*/ 73 w 78"/>
              <a:gd name="T11" fmla="*/ 59 h 79"/>
              <a:gd name="T12" fmla="*/ 65 w 78"/>
              <a:gd name="T13" fmla="*/ 61 h 79"/>
              <a:gd name="T14" fmla="*/ 62 w 78"/>
              <a:gd name="T15" fmla="*/ 53 h 79"/>
              <a:gd name="T16" fmla="*/ 55 w 78"/>
              <a:gd name="T17" fmla="*/ 45 h 79"/>
              <a:gd name="T18" fmla="*/ 55 w 78"/>
              <a:gd name="T19" fmla="*/ 29 h 79"/>
              <a:gd name="T20" fmla="*/ 55 w 78"/>
              <a:gd name="T21" fmla="*/ 25 h 79"/>
              <a:gd name="T22" fmla="*/ 35 w 78"/>
              <a:gd name="T23" fmla="*/ 26 h 79"/>
              <a:gd name="T24" fmla="*/ 26 w 78"/>
              <a:gd name="T25" fmla="*/ 19 h 79"/>
              <a:gd name="T26" fmla="*/ 19 w 78"/>
              <a:gd name="T27" fmla="*/ 5 h 79"/>
              <a:gd name="T28" fmla="*/ 13 w 78"/>
              <a:gd name="T29" fmla="*/ 0 h 79"/>
              <a:gd name="T30" fmla="*/ 0 w 78"/>
              <a:gd name="T31" fmla="*/ 2 h 79"/>
              <a:gd name="T32" fmla="*/ 13 w 78"/>
              <a:gd name="T33" fmla="*/ 4 h 79"/>
              <a:gd name="T34" fmla="*/ 16 w 78"/>
              <a:gd name="T35" fmla="*/ 6 h 79"/>
              <a:gd name="T36" fmla="*/ 20 w 78"/>
              <a:gd name="T37" fmla="*/ 20 h 79"/>
              <a:gd name="T38" fmla="*/ 20 w 78"/>
              <a:gd name="T39" fmla="*/ 32 h 79"/>
              <a:gd name="T40" fmla="*/ 24 w 78"/>
              <a:gd name="T41" fmla="*/ 79 h 79"/>
              <a:gd name="T42" fmla="*/ 46 w 78"/>
              <a:gd name="T43" fmla="*/ 48 h 79"/>
              <a:gd name="T44" fmla="*/ 54 w 78"/>
              <a:gd name="T45" fmla="*/ 48 h 79"/>
              <a:gd name="T46" fmla="*/ 55 w 78"/>
              <a:gd name="T47" fmla="*/ 48 h 79"/>
              <a:gd name="T48" fmla="*/ 59 w 78"/>
              <a:gd name="T49" fmla="*/ 56 h 79"/>
              <a:gd name="T50" fmla="*/ 64 w 78"/>
              <a:gd name="T51" fmla="*/ 64 h 79"/>
              <a:gd name="T52" fmla="*/ 75 w 78"/>
              <a:gd name="T53" fmla="*/ 61 h 79"/>
              <a:gd name="T54" fmla="*/ 77 w 78"/>
              <a:gd name="T55" fmla="*/ 55 h 79"/>
              <a:gd name="T56" fmla="*/ 35 w 78"/>
              <a:gd name="T57" fmla="*/ 28 h 79"/>
              <a:gd name="T58" fmla="*/ 49 w 78"/>
              <a:gd name="T59" fmla="*/ 29 h 79"/>
              <a:gd name="T60" fmla="*/ 50 w 78"/>
              <a:gd name="T61" fmla="*/ 43 h 79"/>
              <a:gd name="T62" fmla="*/ 25 w 78"/>
              <a:gd name="T63" fmla="*/ 32 h 79"/>
              <a:gd name="T64" fmla="*/ 26 w 78"/>
              <a:gd name="T65" fmla="*/ 28 h 79"/>
              <a:gd name="T66" fmla="*/ 20 w 78"/>
              <a:gd name="T67" fmla="*/ 6 h 79"/>
              <a:gd name="T68" fmla="*/ 25 w 78"/>
              <a:gd name="T69" fmla="*/ 26 h 79"/>
              <a:gd name="T70" fmla="*/ 23 w 78"/>
              <a:gd name="T71" fmla="*/ 20 h 79"/>
              <a:gd name="T72" fmla="*/ 23 w 78"/>
              <a:gd name="T73" fmla="*/ 28 h 79"/>
              <a:gd name="T74" fmla="*/ 25 w 78"/>
              <a:gd name="T75" fmla="*/ 31 h 79"/>
              <a:gd name="T76" fmla="*/ 25 w 78"/>
              <a:gd name="T77" fmla="*/ 32 h 79"/>
              <a:gd name="T78" fmla="*/ 23 w 78"/>
              <a:gd name="T79" fmla="*/ 32 h 79"/>
              <a:gd name="T80" fmla="*/ 24 w 78"/>
              <a:gd name="T81" fmla="*/ 75 h 79"/>
              <a:gd name="T82" fmla="*/ 24 w 78"/>
              <a:gd name="T83" fmla="*/ 36 h 79"/>
              <a:gd name="T84" fmla="*/ 24 w 78"/>
              <a:gd name="T85" fmla="*/ 75 h 79"/>
              <a:gd name="T86" fmla="*/ 44 w 78"/>
              <a:gd name="T87" fmla="*/ 44 h 79"/>
              <a:gd name="T88" fmla="*/ 50 w 78"/>
              <a:gd name="T89" fmla="*/ 44 h 79"/>
              <a:gd name="T90" fmla="*/ 52 w 78"/>
              <a:gd name="T91" fmla="*/ 45 h 79"/>
              <a:gd name="T92" fmla="*/ 64 w 78"/>
              <a:gd name="T93" fmla="*/ 65 h 79"/>
              <a:gd name="T94" fmla="*/ 64 w 78"/>
              <a:gd name="T95" fmla="*/ 78 h 79"/>
              <a:gd name="T96" fmla="*/ 64 w 78"/>
              <a:gd name="T97" fmla="*/ 65 h 79"/>
              <a:gd name="T98" fmla="*/ 60 w 78"/>
              <a:gd name="T99" fmla="*/ 72 h 79"/>
              <a:gd name="T100" fmla="*/ 67 w 78"/>
              <a:gd name="T101" fmla="*/ 72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8" h="79">
                <a:moveTo>
                  <a:pt x="24" y="53"/>
                </a:moveTo>
                <a:cubicBezTo>
                  <a:pt x="23" y="53"/>
                  <a:pt x="21" y="54"/>
                  <a:pt x="21" y="55"/>
                </a:cubicBezTo>
                <a:cubicBezTo>
                  <a:pt x="21" y="57"/>
                  <a:pt x="23" y="58"/>
                  <a:pt x="24" y="58"/>
                </a:cubicBezTo>
                <a:cubicBezTo>
                  <a:pt x="25" y="58"/>
                  <a:pt x="27" y="57"/>
                  <a:pt x="27" y="55"/>
                </a:cubicBezTo>
                <a:cubicBezTo>
                  <a:pt x="27" y="54"/>
                  <a:pt x="25" y="53"/>
                  <a:pt x="24" y="53"/>
                </a:cubicBezTo>
                <a:close/>
                <a:moveTo>
                  <a:pt x="23" y="55"/>
                </a:moveTo>
                <a:cubicBezTo>
                  <a:pt x="23" y="55"/>
                  <a:pt x="24" y="55"/>
                  <a:pt x="24" y="55"/>
                </a:cubicBezTo>
                <a:cubicBezTo>
                  <a:pt x="24" y="55"/>
                  <a:pt x="25" y="55"/>
                  <a:pt x="25" y="55"/>
                </a:cubicBezTo>
                <a:cubicBezTo>
                  <a:pt x="25" y="56"/>
                  <a:pt x="23" y="56"/>
                  <a:pt x="23" y="55"/>
                </a:cubicBezTo>
                <a:close/>
                <a:moveTo>
                  <a:pt x="77" y="55"/>
                </a:moveTo>
                <a:cubicBezTo>
                  <a:pt x="77" y="55"/>
                  <a:pt x="76" y="55"/>
                  <a:pt x="75" y="55"/>
                </a:cubicBezTo>
                <a:cubicBezTo>
                  <a:pt x="73" y="59"/>
                  <a:pt x="73" y="59"/>
                  <a:pt x="73" y="59"/>
                </a:cubicBezTo>
                <a:cubicBezTo>
                  <a:pt x="71" y="61"/>
                  <a:pt x="71" y="61"/>
                  <a:pt x="70" y="61"/>
                </a:cubicBezTo>
                <a:cubicBezTo>
                  <a:pt x="65" y="61"/>
                  <a:pt x="65" y="61"/>
                  <a:pt x="65" y="61"/>
                </a:cubicBezTo>
                <a:cubicBezTo>
                  <a:pt x="64" y="60"/>
                  <a:pt x="63" y="57"/>
                  <a:pt x="62" y="55"/>
                </a:cubicBezTo>
                <a:cubicBezTo>
                  <a:pt x="62" y="53"/>
                  <a:pt x="62" y="53"/>
                  <a:pt x="62" y="53"/>
                </a:cubicBezTo>
                <a:cubicBezTo>
                  <a:pt x="60" y="49"/>
                  <a:pt x="58" y="45"/>
                  <a:pt x="55" y="45"/>
                </a:cubicBezTo>
                <a:cubicBezTo>
                  <a:pt x="55" y="45"/>
                  <a:pt x="55" y="45"/>
                  <a:pt x="55" y="45"/>
                </a:cubicBezTo>
                <a:cubicBezTo>
                  <a:pt x="52" y="29"/>
                  <a:pt x="52" y="29"/>
                  <a:pt x="52" y="29"/>
                </a:cubicBezTo>
                <a:cubicBezTo>
                  <a:pt x="55" y="29"/>
                  <a:pt x="55" y="29"/>
                  <a:pt x="55" y="29"/>
                </a:cubicBezTo>
                <a:cubicBezTo>
                  <a:pt x="56" y="29"/>
                  <a:pt x="57" y="28"/>
                  <a:pt x="57" y="27"/>
                </a:cubicBezTo>
                <a:cubicBezTo>
                  <a:pt x="57" y="26"/>
                  <a:pt x="56" y="25"/>
                  <a:pt x="55" y="25"/>
                </a:cubicBezTo>
                <a:cubicBezTo>
                  <a:pt x="36" y="25"/>
                  <a:pt x="36" y="25"/>
                  <a:pt x="36" y="25"/>
                </a:cubicBezTo>
                <a:cubicBezTo>
                  <a:pt x="36" y="25"/>
                  <a:pt x="35" y="25"/>
                  <a:pt x="35" y="26"/>
                </a:cubicBezTo>
                <a:cubicBezTo>
                  <a:pt x="26" y="26"/>
                  <a:pt x="26" y="26"/>
                  <a:pt x="26" y="26"/>
                </a:cubicBezTo>
                <a:cubicBezTo>
                  <a:pt x="26" y="19"/>
                  <a:pt x="26" y="19"/>
                  <a:pt x="26" y="19"/>
                </a:cubicBezTo>
                <a:cubicBezTo>
                  <a:pt x="26" y="18"/>
                  <a:pt x="22" y="5"/>
                  <a:pt x="20" y="5"/>
                </a:cubicBezTo>
                <a:cubicBezTo>
                  <a:pt x="19" y="5"/>
                  <a:pt x="19" y="5"/>
                  <a:pt x="19" y="5"/>
                </a:cubicBezTo>
                <a:cubicBezTo>
                  <a:pt x="18" y="3"/>
                  <a:pt x="17" y="1"/>
                  <a:pt x="14" y="0"/>
                </a:cubicBezTo>
                <a:cubicBezTo>
                  <a:pt x="14" y="0"/>
                  <a:pt x="14" y="0"/>
                  <a:pt x="13" y="0"/>
                </a:cubicBezTo>
                <a:cubicBezTo>
                  <a:pt x="2" y="0"/>
                  <a:pt x="2" y="0"/>
                  <a:pt x="2" y="0"/>
                </a:cubicBezTo>
                <a:cubicBezTo>
                  <a:pt x="1" y="0"/>
                  <a:pt x="0" y="1"/>
                  <a:pt x="0" y="2"/>
                </a:cubicBezTo>
                <a:cubicBezTo>
                  <a:pt x="0" y="3"/>
                  <a:pt x="1" y="4"/>
                  <a:pt x="2" y="4"/>
                </a:cubicBezTo>
                <a:cubicBezTo>
                  <a:pt x="13" y="4"/>
                  <a:pt x="13" y="4"/>
                  <a:pt x="13" y="4"/>
                </a:cubicBezTo>
                <a:cubicBezTo>
                  <a:pt x="13" y="4"/>
                  <a:pt x="14" y="4"/>
                  <a:pt x="14" y="3"/>
                </a:cubicBezTo>
                <a:cubicBezTo>
                  <a:pt x="15" y="3"/>
                  <a:pt x="15" y="4"/>
                  <a:pt x="16" y="6"/>
                </a:cubicBezTo>
                <a:cubicBezTo>
                  <a:pt x="16" y="7"/>
                  <a:pt x="16" y="7"/>
                  <a:pt x="16" y="7"/>
                </a:cubicBezTo>
                <a:cubicBezTo>
                  <a:pt x="19" y="14"/>
                  <a:pt x="20" y="18"/>
                  <a:pt x="20" y="20"/>
                </a:cubicBezTo>
                <a:cubicBezTo>
                  <a:pt x="20" y="32"/>
                  <a:pt x="20" y="32"/>
                  <a:pt x="20" y="32"/>
                </a:cubicBezTo>
                <a:cubicBezTo>
                  <a:pt x="20" y="32"/>
                  <a:pt x="20" y="32"/>
                  <a:pt x="20" y="32"/>
                </a:cubicBezTo>
                <a:cubicBezTo>
                  <a:pt x="9" y="34"/>
                  <a:pt x="0" y="44"/>
                  <a:pt x="0" y="55"/>
                </a:cubicBezTo>
                <a:cubicBezTo>
                  <a:pt x="0" y="68"/>
                  <a:pt x="11" y="79"/>
                  <a:pt x="24" y="79"/>
                </a:cubicBezTo>
                <a:cubicBezTo>
                  <a:pt x="37" y="79"/>
                  <a:pt x="48" y="68"/>
                  <a:pt x="48" y="55"/>
                </a:cubicBezTo>
                <a:cubicBezTo>
                  <a:pt x="48" y="53"/>
                  <a:pt x="47" y="50"/>
                  <a:pt x="46" y="48"/>
                </a:cubicBezTo>
                <a:cubicBezTo>
                  <a:pt x="54" y="48"/>
                  <a:pt x="54" y="48"/>
                  <a:pt x="54" y="48"/>
                </a:cubicBezTo>
                <a:cubicBezTo>
                  <a:pt x="54" y="48"/>
                  <a:pt x="54" y="48"/>
                  <a:pt x="54" y="48"/>
                </a:cubicBezTo>
                <a:cubicBezTo>
                  <a:pt x="54" y="48"/>
                  <a:pt x="54" y="48"/>
                  <a:pt x="54" y="48"/>
                </a:cubicBezTo>
                <a:cubicBezTo>
                  <a:pt x="55" y="48"/>
                  <a:pt x="55" y="48"/>
                  <a:pt x="55" y="48"/>
                </a:cubicBezTo>
                <a:cubicBezTo>
                  <a:pt x="56" y="48"/>
                  <a:pt x="58" y="52"/>
                  <a:pt x="59" y="54"/>
                </a:cubicBezTo>
                <a:cubicBezTo>
                  <a:pt x="59" y="56"/>
                  <a:pt x="59" y="56"/>
                  <a:pt x="59" y="56"/>
                </a:cubicBezTo>
                <a:cubicBezTo>
                  <a:pt x="61" y="59"/>
                  <a:pt x="63" y="64"/>
                  <a:pt x="63" y="64"/>
                </a:cubicBezTo>
                <a:cubicBezTo>
                  <a:pt x="63" y="64"/>
                  <a:pt x="64" y="64"/>
                  <a:pt x="64" y="64"/>
                </a:cubicBezTo>
                <a:cubicBezTo>
                  <a:pt x="70" y="64"/>
                  <a:pt x="70" y="64"/>
                  <a:pt x="70" y="64"/>
                </a:cubicBezTo>
                <a:cubicBezTo>
                  <a:pt x="72" y="64"/>
                  <a:pt x="73" y="64"/>
                  <a:pt x="75" y="61"/>
                </a:cubicBezTo>
                <a:cubicBezTo>
                  <a:pt x="78" y="57"/>
                  <a:pt x="78" y="57"/>
                  <a:pt x="78" y="57"/>
                </a:cubicBezTo>
                <a:cubicBezTo>
                  <a:pt x="78" y="57"/>
                  <a:pt x="78" y="56"/>
                  <a:pt x="77" y="55"/>
                </a:cubicBezTo>
                <a:close/>
                <a:moveTo>
                  <a:pt x="26" y="28"/>
                </a:moveTo>
                <a:cubicBezTo>
                  <a:pt x="35" y="28"/>
                  <a:pt x="35" y="28"/>
                  <a:pt x="35" y="28"/>
                </a:cubicBezTo>
                <a:cubicBezTo>
                  <a:pt x="35" y="29"/>
                  <a:pt x="36" y="29"/>
                  <a:pt x="36" y="29"/>
                </a:cubicBezTo>
                <a:cubicBezTo>
                  <a:pt x="49" y="29"/>
                  <a:pt x="49" y="29"/>
                  <a:pt x="49" y="29"/>
                </a:cubicBezTo>
                <a:cubicBezTo>
                  <a:pt x="52" y="43"/>
                  <a:pt x="52" y="43"/>
                  <a:pt x="52" y="43"/>
                </a:cubicBezTo>
                <a:cubicBezTo>
                  <a:pt x="51" y="43"/>
                  <a:pt x="51" y="43"/>
                  <a:pt x="50" y="43"/>
                </a:cubicBezTo>
                <a:cubicBezTo>
                  <a:pt x="44" y="43"/>
                  <a:pt x="44" y="43"/>
                  <a:pt x="44" y="43"/>
                </a:cubicBezTo>
                <a:cubicBezTo>
                  <a:pt x="40" y="37"/>
                  <a:pt x="33" y="32"/>
                  <a:pt x="25" y="32"/>
                </a:cubicBezTo>
                <a:cubicBezTo>
                  <a:pt x="25" y="32"/>
                  <a:pt x="26" y="31"/>
                  <a:pt x="26" y="31"/>
                </a:cubicBezTo>
                <a:lnTo>
                  <a:pt x="26" y="28"/>
                </a:lnTo>
                <a:close/>
                <a:moveTo>
                  <a:pt x="19" y="6"/>
                </a:moveTo>
                <a:cubicBezTo>
                  <a:pt x="20" y="6"/>
                  <a:pt x="20" y="6"/>
                  <a:pt x="20" y="6"/>
                </a:cubicBezTo>
                <a:cubicBezTo>
                  <a:pt x="21" y="7"/>
                  <a:pt x="25" y="17"/>
                  <a:pt x="25" y="19"/>
                </a:cubicBezTo>
                <a:cubicBezTo>
                  <a:pt x="25" y="26"/>
                  <a:pt x="25" y="26"/>
                  <a:pt x="25" y="26"/>
                </a:cubicBezTo>
                <a:cubicBezTo>
                  <a:pt x="23" y="26"/>
                  <a:pt x="23" y="26"/>
                  <a:pt x="23" y="26"/>
                </a:cubicBezTo>
                <a:cubicBezTo>
                  <a:pt x="23" y="20"/>
                  <a:pt x="23" y="20"/>
                  <a:pt x="23" y="20"/>
                </a:cubicBezTo>
                <a:cubicBezTo>
                  <a:pt x="23" y="17"/>
                  <a:pt x="21" y="12"/>
                  <a:pt x="19" y="6"/>
                </a:cubicBezTo>
                <a:close/>
                <a:moveTo>
                  <a:pt x="23" y="28"/>
                </a:moveTo>
                <a:cubicBezTo>
                  <a:pt x="25" y="28"/>
                  <a:pt x="25" y="28"/>
                  <a:pt x="25" y="28"/>
                </a:cubicBezTo>
                <a:cubicBezTo>
                  <a:pt x="25" y="31"/>
                  <a:pt x="25" y="31"/>
                  <a:pt x="25" y="31"/>
                </a:cubicBezTo>
                <a:cubicBezTo>
                  <a:pt x="25" y="31"/>
                  <a:pt x="25" y="32"/>
                  <a:pt x="24" y="32"/>
                </a:cubicBezTo>
                <a:cubicBezTo>
                  <a:pt x="25" y="32"/>
                  <a:pt x="25" y="32"/>
                  <a:pt x="25" y="32"/>
                </a:cubicBezTo>
                <a:cubicBezTo>
                  <a:pt x="25" y="32"/>
                  <a:pt x="24" y="32"/>
                  <a:pt x="24" y="32"/>
                </a:cubicBezTo>
                <a:cubicBezTo>
                  <a:pt x="24" y="32"/>
                  <a:pt x="23" y="32"/>
                  <a:pt x="23" y="32"/>
                </a:cubicBezTo>
                <a:lnTo>
                  <a:pt x="23" y="28"/>
                </a:lnTo>
                <a:close/>
                <a:moveTo>
                  <a:pt x="24" y="75"/>
                </a:moveTo>
                <a:cubicBezTo>
                  <a:pt x="13" y="75"/>
                  <a:pt x="4" y="66"/>
                  <a:pt x="4" y="55"/>
                </a:cubicBezTo>
                <a:cubicBezTo>
                  <a:pt x="4" y="45"/>
                  <a:pt x="13" y="36"/>
                  <a:pt x="24" y="36"/>
                </a:cubicBezTo>
                <a:cubicBezTo>
                  <a:pt x="35" y="36"/>
                  <a:pt x="44" y="45"/>
                  <a:pt x="44" y="55"/>
                </a:cubicBezTo>
                <a:cubicBezTo>
                  <a:pt x="44" y="66"/>
                  <a:pt x="35" y="75"/>
                  <a:pt x="24" y="75"/>
                </a:cubicBezTo>
                <a:close/>
                <a:moveTo>
                  <a:pt x="45" y="45"/>
                </a:moveTo>
                <a:cubicBezTo>
                  <a:pt x="45" y="45"/>
                  <a:pt x="45" y="44"/>
                  <a:pt x="44" y="44"/>
                </a:cubicBezTo>
                <a:cubicBezTo>
                  <a:pt x="44" y="44"/>
                  <a:pt x="45" y="44"/>
                  <a:pt x="45" y="44"/>
                </a:cubicBezTo>
                <a:cubicBezTo>
                  <a:pt x="50" y="44"/>
                  <a:pt x="50" y="44"/>
                  <a:pt x="50" y="44"/>
                </a:cubicBezTo>
                <a:cubicBezTo>
                  <a:pt x="51" y="44"/>
                  <a:pt x="52" y="44"/>
                  <a:pt x="52" y="44"/>
                </a:cubicBezTo>
                <a:cubicBezTo>
                  <a:pt x="52" y="45"/>
                  <a:pt x="52" y="45"/>
                  <a:pt x="52" y="45"/>
                </a:cubicBezTo>
                <a:lnTo>
                  <a:pt x="45" y="45"/>
                </a:lnTo>
                <a:close/>
                <a:moveTo>
                  <a:pt x="64" y="65"/>
                </a:moveTo>
                <a:cubicBezTo>
                  <a:pt x="60" y="65"/>
                  <a:pt x="57" y="68"/>
                  <a:pt x="57" y="72"/>
                </a:cubicBezTo>
                <a:cubicBezTo>
                  <a:pt x="57" y="75"/>
                  <a:pt x="60" y="78"/>
                  <a:pt x="64" y="78"/>
                </a:cubicBezTo>
                <a:cubicBezTo>
                  <a:pt x="67" y="78"/>
                  <a:pt x="70" y="75"/>
                  <a:pt x="70" y="72"/>
                </a:cubicBezTo>
                <a:cubicBezTo>
                  <a:pt x="70" y="68"/>
                  <a:pt x="67" y="65"/>
                  <a:pt x="64" y="65"/>
                </a:cubicBezTo>
                <a:close/>
                <a:moveTo>
                  <a:pt x="64" y="75"/>
                </a:moveTo>
                <a:cubicBezTo>
                  <a:pt x="62" y="75"/>
                  <a:pt x="60" y="74"/>
                  <a:pt x="60" y="72"/>
                </a:cubicBezTo>
                <a:cubicBezTo>
                  <a:pt x="60" y="70"/>
                  <a:pt x="62" y="68"/>
                  <a:pt x="64" y="68"/>
                </a:cubicBezTo>
                <a:cubicBezTo>
                  <a:pt x="66" y="68"/>
                  <a:pt x="67" y="70"/>
                  <a:pt x="67" y="72"/>
                </a:cubicBezTo>
                <a:cubicBezTo>
                  <a:pt x="67" y="74"/>
                  <a:pt x="66" y="75"/>
                  <a:pt x="64" y="75"/>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9" name="Rectangle 18"/>
          <p:cNvSpPr/>
          <p:nvPr/>
        </p:nvSpPr>
        <p:spPr>
          <a:xfrm>
            <a:off x="1100992" y="2362041"/>
            <a:ext cx="2554838"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0" name="Rectangle 19"/>
          <p:cNvSpPr/>
          <p:nvPr/>
        </p:nvSpPr>
        <p:spPr>
          <a:xfrm>
            <a:off x="1100991" y="4551112"/>
            <a:ext cx="2554840"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1" name="Rectangle 20"/>
          <p:cNvSpPr/>
          <p:nvPr/>
        </p:nvSpPr>
        <p:spPr>
          <a:xfrm>
            <a:off x="8523358" y="2362041"/>
            <a:ext cx="2567652"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2" name="Rectangle 21"/>
          <p:cNvSpPr/>
          <p:nvPr/>
        </p:nvSpPr>
        <p:spPr>
          <a:xfrm>
            <a:off x="8523358" y="4551112"/>
            <a:ext cx="2567652" cy="1127244"/>
          </a:xfrm>
          <a:prstGeom prst="rect">
            <a:avLst/>
          </a:prstGeom>
        </p:spPr>
        <p:txBody>
          <a:bodyPr wrap="square">
            <a:spAutoFit/>
          </a:bodyPr>
          <a:lstStyle/>
          <a:p>
            <a:pPr algn="just"/>
            <a:r>
              <a:rPr lang="en-US" sz="1200" dirty="0"/>
              <a:t>There are many variations of passages of Lorem Ipsum available, but the majority have suffered alteration in some form, or randomized words which don't look even slightly believable.</a:t>
            </a:r>
            <a:endParaRPr lang="en-US" sz="1200" b="1" dirty="0">
              <a:latin typeface="Signika Negative" pitchFamily="2" charset="0"/>
            </a:endParaRPr>
          </a:p>
        </p:txBody>
      </p:sp>
      <p:sp>
        <p:nvSpPr>
          <p:cNvPr id="24" name="Oval 23"/>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94943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Flowchart</a:t>
            </a:r>
          </a:p>
        </p:txBody>
      </p:sp>
      <p:sp>
        <p:nvSpPr>
          <p:cNvPr id="82" name="Text Placeholder 81"/>
          <p:cNvSpPr>
            <a:spLocks noGrp="1"/>
          </p:cNvSpPr>
          <p:nvPr>
            <p:ph type="body" sz="quarter" idx="13"/>
          </p:nvPr>
        </p:nvSpPr>
        <p:spPr/>
        <p:txBody>
          <a:bodyPr/>
          <a:lstStyle/>
          <a:p>
            <a:r>
              <a:rPr lang="en-US" dirty="0">
                <a:solidFill>
                  <a:schemeClr val="accent5"/>
                </a:solidFill>
              </a:rPr>
              <a:t>Insert subtitle here</a:t>
            </a:r>
          </a:p>
        </p:txBody>
      </p:sp>
      <p:sp>
        <p:nvSpPr>
          <p:cNvPr id="86" name="Oval 85"/>
          <p:cNvSpPr/>
          <p:nvPr/>
        </p:nvSpPr>
        <p:spPr>
          <a:xfrm>
            <a:off x="8384646" y="2938693"/>
            <a:ext cx="752864" cy="7528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p:cNvSpPr/>
          <p:nvPr/>
        </p:nvSpPr>
        <p:spPr>
          <a:xfrm>
            <a:off x="1190711" y="2940221"/>
            <a:ext cx="749808" cy="749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p:cNvSpPr/>
          <p:nvPr/>
        </p:nvSpPr>
        <p:spPr>
          <a:xfrm>
            <a:off x="2973130" y="2940221"/>
            <a:ext cx="749808" cy="7498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4839734" y="2938693"/>
            <a:ext cx="752864" cy="7528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Oval 101"/>
          <p:cNvSpPr/>
          <p:nvPr/>
        </p:nvSpPr>
        <p:spPr>
          <a:xfrm>
            <a:off x="6601252" y="2938693"/>
            <a:ext cx="752864" cy="75286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Oval 105"/>
          <p:cNvSpPr/>
          <p:nvPr/>
        </p:nvSpPr>
        <p:spPr>
          <a:xfrm>
            <a:off x="10218553" y="2938693"/>
            <a:ext cx="752864" cy="7528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p:cNvGrpSpPr/>
          <p:nvPr/>
        </p:nvGrpSpPr>
        <p:grpSpPr>
          <a:xfrm>
            <a:off x="5402317" y="2508594"/>
            <a:ext cx="1589160" cy="291551"/>
            <a:chOff x="5258496" y="4491538"/>
            <a:chExt cx="1589160" cy="528002"/>
          </a:xfrm>
        </p:grpSpPr>
        <p:sp>
          <p:nvSpPr>
            <p:cNvPr id="108" name="Freeform 5"/>
            <p:cNvSpPr>
              <a:spLocks/>
            </p:cNvSpPr>
            <p:nvPr/>
          </p:nvSpPr>
          <p:spPr bwMode="auto">
            <a:xfrm>
              <a:off x="6724446" y="4491540"/>
              <a:ext cx="123210" cy="222180"/>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09" name="Straight Connector 108"/>
            <p:cNvCxnSpPr>
              <a:stCxn id="108" idx="0"/>
              <a:endCxn id="111" idx="0"/>
            </p:cNvCxnSpPr>
            <p:nvPr/>
          </p:nvCxnSpPr>
          <p:spPr>
            <a:xfrm flipH="1">
              <a:off x="5385387" y="4491540"/>
              <a:ext cx="1339059"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847656" y="4713720"/>
              <a:ext cx="0" cy="305811"/>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11" name="Freeform 5"/>
            <p:cNvSpPr>
              <a:spLocks/>
            </p:cNvSpPr>
            <p:nvPr/>
          </p:nvSpPr>
          <p:spPr bwMode="auto">
            <a:xfrm flipH="1">
              <a:off x="5262177" y="4491538"/>
              <a:ext cx="123210" cy="222180"/>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12" name="Straight Connector 111"/>
            <p:cNvCxnSpPr/>
            <p:nvPr/>
          </p:nvCxnSpPr>
          <p:spPr>
            <a:xfrm>
              <a:off x="5258496" y="4713729"/>
              <a:ext cx="0" cy="305811"/>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13" name="Group 112"/>
          <p:cNvGrpSpPr/>
          <p:nvPr/>
        </p:nvGrpSpPr>
        <p:grpSpPr>
          <a:xfrm>
            <a:off x="5097003" y="2290882"/>
            <a:ext cx="3701216" cy="509259"/>
            <a:chOff x="9184897" y="4491548"/>
            <a:chExt cx="3963791" cy="545387"/>
          </a:xfrm>
        </p:grpSpPr>
        <p:sp>
          <p:nvSpPr>
            <p:cNvPr id="114" name="Freeform 5"/>
            <p:cNvSpPr>
              <a:spLocks/>
            </p:cNvSpPr>
            <p:nvPr/>
          </p:nvSpPr>
          <p:spPr bwMode="auto">
            <a:xfrm>
              <a:off x="12925553"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15" name="Straight Connector 114"/>
            <p:cNvCxnSpPr>
              <a:stCxn id="114" idx="0"/>
              <a:endCxn id="117" idx="0"/>
            </p:cNvCxnSpPr>
            <p:nvPr/>
          </p:nvCxnSpPr>
          <p:spPr>
            <a:xfrm flipH="1">
              <a:off x="9408032" y="4491548"/>
              <a:ext cx="3517521"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13148682"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17" name="Freeform 5"/>
            <p:cNvSpPr>
              <a:spLocks/>
            </p:cNvSpPr>
            <p:nvPr/>
          </p:nvSpPr>
          <p:spPr bwMode="auto">
            <a:xfrm flipH="1">
              <a:off x="9184897"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18" name="Straight Connector 117"/>
            <p:cNvCxnSpPr/>
            <p:nvPr/>
          </p:nvCxnSpPr>
          <p:spPr>
            <a:xfrm>
              <a:off x="9184899"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19" name="Group 118"/>
          <p:cNvGrpSpPr/>
          <p:nvPr/>
        </p:nvGrpSpPr>
        <p:grpSpPr>
          <a:xfrm flipV="1">
            <a:off x="5386951" y="3859678"/>
            <a:ext cx="5214668" cy="509259"/>
            <a:chOff x="9495413" y="4491548"/>
            <a:chExt cx="5584613" cy="545387"/>
          </a:xfrm>
        </p:grpSpPr>
        <p:sp>
          <p:nvSpPr>
            <p:cNvPr id="120" name="Freeform 5"/>
            <p:cNvSpPr>
              <a:spLocks/>
            </p:cNvSpPr>
            <p:nvPr/>
          </p:nvSpPr>
          <p:spPr bwMode="auto">
            <a:xfrm>
              <a:off x="14856891"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21" name="Straight Connector 120"/>
            <p:cNvCxnSpPr>
              <a:stCxn id="120" idx="0"/>
              <a:endCxn id="123" idx="0"/>
            </p:cNvCxnSpPr>
            <p:nvPr/>
          </p:nvCxnSpPr>
          <p:spPr>
            <a:xfrm flipH="1" flipV="1">
              <a:off x="9718548" y="4491548"/>
              <a:ext cx="5138342"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15080021"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23" name="Freeform 5"/>
            <p:cNvSpPr>
              <a:spLocks/>
            </p:cNvSpPr>
            <p:nvPr/>
          </p:nvSpPr>
          <p:spPr bwMode="auto">
            <a:xfrm flipH="1">
              <a:off x="9495413"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24" name="Straight Connector 123"/>
            <p:cNvCxnSpPr/>
            <p:nvPr/>
          </p:nvCxnSpPr>
          <p:spPr>
            <a:xfrm>
              <a:off x="9495413"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25" name="Group 124"/>
          <p:cNvGrpSpPr/>
          <p:nvPr/>
        </p:nvGrpSpPr>
        <p:grpSpPr>
          <a:xfrm flipV="1">
            <a:off x="1560478" y="3859678"/>
            <a:ext cx="1655647" cy="509259"/>
            <a:chOff x="9383853" y="4491548"/>
            <a:chExt cx="1773103" cy="545387"/>
          </a:xfrm>
        </p:grpSpPr>
        <p:sp>
          <p:nvSpPr>
            <p:cNvPr id="126" name="Freeform 5"/>
            <p:cNvSpPr>
              <a:spLocks/>
            </p:cNvSpPr>
            <p:nvPr/>
          </p:nvSpPr>
          <p:spPr bwMode="auto">
            <a:xfrm>
              <a:off x="10933821"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27" name="Straight Connector 126"/>
            <p:cNvCxnSpPr>
              <a:stCxn id="126" idx="0"/>
              <a:endCxn id="129" idx="0"/>
            </p:cNvCxnSpPr>
            <p:nvPr/>
          </p:nvCxnSpPr>
          <p:spPr>
            <a:xfrm flipH="1" flipV="1">
              <a:off x="9606990" y="4491548"/>
              <a:ext cx="1326830"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11156951"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29" name="Freeform 5"/>
            <p:cNvSpPr>
              <a:spLocks/>
            </p:cNvSpPr>
            <p:nvPr/>
          </p:nvSpPr>
          <p:spPr bwMode="auto">
            <a:xfrm flipH="1">
              <a:off x="9383855"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30" name="Straight Connector 129"/>
            <p:cNvCxnSpPr/>
            <p:nvPr/>
          </p:nvCxnSpPr>
          <p:spPr>
            <a:xfrm>
              <a:off x="9383853"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flipV="1">
            <a:off x="3506073" y="3859678"/>
            <a:ext cx="1590943" cy="509259"/>
            <a:chOff x="9383855" y="4491548"/>
            <a:chExt cx="1703808" cy="545387"/>
          </a:xfrm>
        </p:grpSpPr>
        <p:sp>
          <p:nvSpPr>
            <p:cNvPr id="132" name="Freeform 5"/>
            <p:cNvSpPr>
              <a:spLocks/>
            </p:cNvSpPr>
            <p:nvPr/>
          </p:nvSpPr>
          <p:spPr bwMode="auto">
            <a:xfrm>
              <a:off x="10864528"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33" name="Straight Connector 132"/>
            <p:cNvCxnSpPr>
              <a:stCxn id="132" idx="0"/>
              <a:endCxn id="135" idx="0"/>
            </p:cNvCxnSpPr>
            <p:nvPr/>
          </p:nvCxnSpPr>
          <p:spPr>
            <a:xfrm flipH="1" flipV="1">
              <a:off x="9606990" y="4491548"/>
              <a:ext cx="1257538" cy="0"/>
            </a:xfrm>
            <a:prstGeom prst="line">
              <a:avLst/>
            </a:prstGeom>
            <a:ln w="317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1087657" y="4713728"/>
              <a:ext cx="0" cy="323204"/>
            </a:xfrm>
            <a:prstGeom prst="line">
              <a:avLst/>
            </a:prstGeom>
            <a:ln w="31750">
              <a:solidFill>
                <a:schemeClr val="tx1"/>
              </a:solidFill>
              <a:prstDash val="sysDot"/>
              <a:headEnd w="sm" len="sm"/>
              <a:tailEnd type="triangle" w="lg" len="lg"/>
            </a:ln>
          </p:spPr>
          <p:style>
            <a:lnRef idx="1">
              <a:schemeClr val="accent1"/>
            </a:lnRef>
            <a:fillRef idx="0">
              <a:schemeClr val="accent1"/>
            </a:fillRef>
            <a:effectRef idx="0">
              <a:schemeClr val="accent1"/>
            </a:effectRef>
            <a:fontRef idx="minor">
              <a:schemeClr val="tx1"/>
            </a:fontRef>
          </p:style>
        </p:cxnSp>
        <p:sp>
          <p:nvSpPr>
            <p:cNvPr id="135" name="Freeform 5"/>
            <p:cNvSpPr>
              <a:spLocks/>
            </p:cNvSpPr>
            <p:nvPr/>
          </p:nvSpPr>
          <p:spPr bwMode="auto">
            <a:xfrm flipH="1">
              <a:off x="9383855" y="4491548"/>
              <a:ext cx="223135" cy="222182"/>
            </a:xfrm>
            <a:custGeom>
              <a:avLst/>
              <a:gdLst>
                <a:gd name="T0" fmla="*/ 0 w 196"/>
                <a:gd name="T1" fmla="*/ 0 h 196"/>
                <a:gd name="T2" fmla="*/ 196 w 196"/>
                <a:gd name="T3" fmla="*/ 196 h 196"/>
              </a:gdLst>
              <a:ahLst/>
              <a:cxnLst>
                <a:cxn ang="0">
                  <a:pos x="T0" y="T1"/>
                </a:cxn>
                <a:cxn ang="0">
                  <a:pos x="T2" y="T3"/>
                </a:cxn>
              </a:cxnLst>
              <a:rect l="0" t="0" r="r" b="b"/>
              <a:pathLst>
                <a:path w="196" h="196">
                  <a:moveTo>
                    <a:pt x="0" y="0"/>
                  </a:moveTo>
                  <a:cubicBezTo>
                    <a:pt x="108" y="0"/>
                    <a:pt x="196" y="87"/>
                    <a:pt x="196" y="196"/>
                  </a:cubicBezTo>
                </a:path>
              </a:pathLst>
            </a:custGeom>
            <a:noFill/>
            <a:ln w="3175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US" sz="1801"/>
            </a:p>
          </p:txBody>
        </p:sp>
        <p:cxnSp>
          <p:nvCxnSpPr>
            <p:cNvPr id="136" name="Straight Connector 135"/>
            <p:cNvCxnSpPr/>
            <p:nvPr/>
          </p:nvCxnSpPr>
          <p:spPr>
            <a:xfrm>
              <a:off x="9383855" y="4713730"/>
              <a:ext cx="0" cy="323205"/>
            </a:xfrm>
            <a:prstGeom prst="line">
              <a:avLst/>
            </a:prstGeom>
            <a:ln w="31750">
              <a:solidFill>
                <a:schemeClr val="tx1"/>
              </a:solidFill>
              <a:prstDash val="sysDot"/>
              <a:tailEnd type="oval" w="sm" len="sm"/>
            </a:ln>
          </p:spPr>
          <p:style>
            <a:lnRef idx="1">
              <a:schemeClr val="accent1"/>
            </a:lnRef>
            <a:fillRef idx="0">
              <a:schemeClr val="accent1"/>
            </a:fillRef>
            <a:effectRef idx="0">
              <a:schemeClr val="accent1"/>
            </a:effectRef>
            <a:fontRef idx="minor">
              <a:schemeClr val="tx1"/>
            </a:fontRef>
          </p:style>
        </p:cxnSp>
      </p:grpSp>
      <p:sp>
        <p:nvSpPr>
          <p:cNvPr id="137" name="Title 1"/>
          <p:cNvSpPr txBox="1"/>
          <p:nvPr/>
        </p:nvSpPr>
        <p:spPr>
          <a:xfrm>
            <a:off x="809709" y="4919057"/>
            <a:ext cx="1576219" cy="307777"/>
          </a:xfrm>
          <a:prstGeom prst="rect">
            <a:avLst/>
          </a:prstGeom>
          <a:noFill/>
        </p:spPr>
        <p:txBody>
          <a:bodyPr wrap="square" rtlCol="0">
            <a:spAutoFit/>
          </a:bodyPr>
          <a:lstStyle/>
          <a:p>
            <a:pPr algn="ctr"/>
            <a:r>
              <a:rPr lang="en-US" sz="1400" dirty="0">
                <a:latin typeface="+mj-lt"/>
              </a:rPr>
              <a:t>Start</a:t>
            </a:r>
            <a:endParaRPr lang="id-ID" sz="1400" dirty="0">
              <a:latin typeface="+mj-lt"/>
            </a:endParaRPr>
          </a:p>
        </p:txBody>
      </p:sp>
      <p:sp>
        <p:nvSpPr>
          <p:cNvPr id="138" name="Details 1"/>
          <p:cNvSpPr txBox="1"/>
          <p:nvPr/>
        </p:nvSpPr>
        <p:spPr>
          <a:xfrm>
            <a:off x="809709" y="5132839"/>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39" name="Point 1"/>
          <p:cNvSpPr/>
          <p:nvPr/>
        </p:nvSpPr>
        <p:spPr>
          <a:xfrm>
            <a:off x="1485986" y="4638895"/>
            <a:ext cx="218777" cy="21877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0" name="Title 1"/>
          <p:cNvSpPr txBox="1"/>
          <p:nvPr/>
        </p:nvSpPr>
        <p:spPr>
          <a:xfrm>
            <a:off x="2604164" y="4919059"/>
            <a:ext cx="1576219" cy="307777"/>
          </a:xfrm>
          <a:prstGeom prst="rect">
            <a:avLst/>
          </a:prstGeom>
          <a:noFill/>
        </p:spPr>
        <p:txBody>
          <a:bodyPr wrap="square" rtlCol="0">
            <a:spAutoFit/>
          </a:bodyPr>
          <a:lstStyle/>
          <a:p>
            <a:pPr algn="ctr"/>
            <a:r>
              <a:rPr lang="en-US" sz="1400" dirty="0">
                <a:latin typeface="+mj-lt"/>
              </a:rPr>
              <a:t>Search</a:t>
            </a:r>
            <a:endParaRPr lang="id-ID" sz="1400" dirty="0">
              <a:latin typeface="+mj-lt"/>
            </a:endParaRPr>
          </a:p>
        </p:txBody>
      </p:sp>
      <p:sp>
        <p:nvSpPr>
          <p:cNvPr id="141" name="Details 1"/>
          <p:cNvSpPr txBox="1"/>
          <p:nvPr/>
        </p:nvSpPr>
        <p:spPr>
          <a:xfrm>
            <a:off x="2604164" y="5132841"/>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42" name="Point 2"/>
          <p:cNvSpPr/>
          <p:nvPr/>
        </p:nvSpPr>
        <p:spPr>
          <a:xfrm>
            <a:off x="3277801" y="4638897"/>
            <a:ext cx="218777" cy="21877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3" name="Title 1"/>
          <p:cNvSpPr txBox="1"/>
          <p:nvPr/>
        </p:nvSpPr>
        <p:spPr>
          <a:xfrm>
            <a:off x="4398612" y="4919066"/>
            <a:ext cx="1576219" cy="307777"/>
          </a:xfrm>
          <a:prstGeom prst="rect">
            <a:avLst/>
          </a:prstGeom>
          <a:noFill/>
        </p:spPr>
        <p:txBody>
          <a:bodyPr wrap="square" rtlCol="0">
            <a:spAutoFit/>
          </a:bodyPr>
          <a:lstStyle/>
          <a:p>
            <a:pPr algn="ctr"/>
            <a:r>
              <a:rPr lang="en-US" sz="1400" dirty="0">
                <a:latin typeface="+mj-lt"/>
              </a:rPr>
              <a:t>Selecting</a:t>
            </a:r>
            <a:endParaRPr lang="id-ID" sz="1400" dirty="0">
              <a:latin typeface="+mj-lt"/>
            </a:endParaRPr>
          </a:p>
        </p:txBody>
      </p:sp>
      <p:sp>
        <p:nvSpPr>
          <p:cNvPr id="144" name="Details 1"/>
          <p:cNvSpPr txBox="1"/>
          <p:nvPr/>
        </p:nvSpPr>
        <p:spPr>
          <a:xfrm>
            <a:off x="4398612" y="5132852"/>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45" name="Point 3"/>
          <p:cNvSpPr/>
          <p:nvPr/>
        </p:nvSpPr>
        <p:spPr>
          <a:xfrm>
            <a:off x="5069611" y="4638899"/>
            <a:ext cx="218777" cy="21877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6" name="Title 1"/>
          <p:cNvSpPr txBox="1"/>
          <p:nvPr/>
        </p:nvSpPr>
        <p:spPr>
          <a:xfrm>
            <a:off x="6193064" y="4919061"/>
            <a:ext cx="1576219" cy="307777"/>
          </a:xfrm>
          <a:prstGeom prst="rect">
            <a:avLst/>
          </a:prstGeom>
          <a:noFill/>
        </p:spPr>
        <p:txBody>
          <a:bodyPr wrap="square" rtlCol="0">
            <a:spAutoFit/>
          </a:bodyPr>
          <a:lstStyle/>
          <a:p>
            <a:pPr algn="ctr"/>
            <a:r>
              <a:rPr lang="en-US" sz="1400" dirty="0">
                <a:latin typeface="+mj-lt"/>
              </a:rPr>
              <a:t>Special Items</a:t>
            </a:r>
            <a:endParaRPr lang="id-ID" sz="1400" dirty="0">
              <a:latin typeface="+mj-lt"/>
            </a:endParaRPr>
          </a:p>
        </p:txBody>
      </p:sp>
      <p:sp>
        <p:nvSpPr>
          <p:cNvPr id="147" name="Details 1"/>
          <p:cNvSpPr txBox="1"/>
          <p:nvPr/>
        </p:nvSpPr>
        <p:spPr>
          <a:xfrm>
            <a:off x="6193064" y="5132847"/>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48" name="Point 4"/>
          <p:cNvSpPr/>
          <p:nvPr/>
        </p:nvSpPr>
        <p:spPr>
          <a:xfrm>
            <a:off x="6861423" y="4638902"/>
            <a:ext cx="218777" cy="21877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49" name="Title 1"/>
          <p:cNvSpPr txBox="1"/>
          <p:nvPr/>
        </p:nvSpPr>
        <p:spPr>
          <a:xfrm>
            <a:off x="7987512" y="4919064"/>
            <a:ext cx="1576219" cy="307777"/>
          </a:xfrm>
          <a:prstGeom prst="rect">
            <a:avLst/>
          </a:prstGeom>
          <a:noFill/>
        </p:spPr>
        <p:txBody>
          <a:bodyPr wrap="square" rtlCol="0">
            <a:spAutoFit/>
          </a:bodyPr>
          <a:lstStyle/>
          <a:p>
            <a:pPr algn="ctr"/>
            <a:r>
              <a:rPr lang="en-US" sz="1400" dirty="0">
                <a:latin typeface="+mj-lt"/>
              </a:rPr>
              <a:t>Reject Items</a:t>
            </a:r>
            <a:endParaRPr lang="id-ID" sz="1400" dirty="0">
              <a:latin typeface="+mj-lt"/>
            </a:endParaRPr>
          </a:p>
        </p:txBody>
      </p:sp>
      <p:sp>
        <p:nvSpPr>
          <p:cNvPr id="150" name="Details 1"/>
          <p:cNvSpPr txBox="1"/>
          <p:nvPr/>
        </p:nvSpPr>
        <p:spPr>
          <a:xfrm>
            <a:off x="7987512" y="5132846"/>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51" name="Point 5"/>
          <p:cNvSpPr/>
          <p:nvPr/>
        </p:nvSpPr>
        <p:spPr>
          <a:xfrm>
            <a:off x="8653233" y="4638898"/>
            <a:ext cx="218777" cy="21877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52" name="Title 1"/>
          <p:cNvSpPr txBox="1"/>
          <p:nvPr/>
        </p:nvSpPr>
        <p:spPr>
          <a:xfrm>
            <a:off x="9781964" y="4919064"/>
            <a:ext cx="1576219" cy="307777"/>
          </a:xfrm>
          <a:prstGeom prst="rect">
            <a:avLst/>
          </a:prstGeom>
          <a:noFill/>
        </p:spPr>
        <p:txBody>
          <a:bodyPr wrap="square" rtlCol="0">
            <a:spAutoFit/>
          </a:bodyPr>
          <a:lstStyle/>
          <a:p>
            <a:pPr algn="ctr"/>
            <a:r>
              <a:rPr lang="en-US" sz="1400" dirty="0">
                <a:latin typeface="+mj-lt"/>
              </a:rPr>
              <a:t>Payment</a:t>
            </a:r>
            <a:endParaRPr lang="id-ID" sz="1400" dirty="0">
              <a:latin typeface="+mj-lt"/>
            </a:endParaRPr>
          </a:p>
        </p:txBody>
      </p:sp>
      <p:sp>
        <p:nvSpPr>
          <p:cNvPr id="153" name="Details 1"/>
          <p:cNvSpPr txBox="1"/>
          <p:nvPr/>
        </p:nvSpPr>
        <p:spPr>
          <a:xfrm>
            <a:off x="9781964" y="5132847"/>
            <a:ext cx="1576218" cy="577081"/>
          </a:xfrm>
          <a:prstGeom prst="rect">
            <a:avLst/>
          </a:prstGeom>
          <a:noFill/>
        </p:spPr>
        <p:txBody>
          <a:bodyPr wrap="square" rtlCol="0" anchor="t">
            <a:spAutoFit/>
          </a:bodyPr>
          <a:lstStyle/>
          <a:p>
            <a:pPr algn="ctr">
              <a:lnSpc>
                <a:spcPct val="150000"/>
              </a:lnSpc>
            </a:pPr>
            <a:r>
              <a:rPr lang="en-US" sz="1050" dirty="0">
                <a:cs typeface="Arial" panose="020B0604020202020204" pitchFamily="34" charset="0"/>
              </a:rPr>
              <a:t>This Great Paragraph line is a sample Lorem</a:t>
            </a:r>
          </a:p>
        </p:txBody>
      </p:sp>
      <p:sp>
        <p:nvSpPr>
          <p:cNvPr id="154" name="Point 6"/>
          <p:cNvSpPr/>
          <p:nvPr/>
        </p:nvSpPr>
        <p:spPr>
          <a:xfrm>
            <a:off x="10445048" y="4638894"/>
            <a:ext cx="218777" cy="21877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55" name="Freeform 108"/>
          <p:cNvSpPr>
            <a:spLocks noEditPoints="1"/>
          </p:cNvSpPr>
          <p:nvPr/>
        </p:nvSpPr>
        <p:spPr bwMode="auto">
          <a:xfrm>
            <a:off x="1344095" y="3116680"/>
            <a:ext cx="443041" cy="396891"/>
          </a:xfrm>
          <a:custGeom>
            <a:avLst/>
            <a:gdLst>
              <a:gd name="T0" fmla="*/ 41 w 81"/>
              <a:gd name="T1" fmla="*/ 20 h 70"/>
              <a:gd name="T2" fmla="*/ 41 w 81"/>
              <a:gd name="T3" fmla="*/ 23 h 70"/>
              <a:gd name="T4" fmla="*/ 39 w 81"/>
              <a:gd name="T5" fmla="*/ 24 h 70"/>
              <a:gd name="T6" fmla="*/ 45 w 81"/>
              <a:gd name="T7" fmla="*/ 55 h 70"/>
              <a:gd name="T8" fmla="*/ 55 w 81"/>
              <a:gd name="T9" fmla="*/ 61 h 70"/>
              <a:gd name="T10" fmla="*/ 57 w 81"/>
              <a:gd name="T11" fmla="*/ 53 h 70"/>
              <a:gd name="T12" fmla="*/ 54 w 81"/>
              <a:gd name="T13" fmla="*/ 23 h 70"/>
              <a:gd name="T14" fmla="*/ 28 w 81"/>
              <a:gd name="T15" fmla="*/ 23 h 70"/>
              <a:gd name="T16" fmla="*/ 24 w 81"/>
              <a:gd name="T17" fmla="*/ 53 h 70"/>
              <a:gd name="T18" fmla="*/ 26 w 81"/>
              <a:gd name="T19" fmla="*/ 61 h 70"/>
              <a:gd name="T20" fmla="*/ 36 w 81"/>
              <a:gd name="T21" fmla="*/ 55 h 70"/>
              <a:gd name="T22" fmla="*/ 39 w 81"/>
              <a:gd name="T23" fmla="*/ 60 h 70"/>
              <a:gd name="T24" fmla="*/ 42 w 81"/>
              <a:gd name="T25" fmla="*/ 54 h 70"/>
              <a:gd name="T26" fmla="*/ 54 w 81"/>
              <a:gd name="T27" fmla="*/ 53 h 70"/>
              <a:gd name="T28" fmla="*/ 47 w 81"/>
              <a:gd name="T29" fmla="*/ 52 h 70"/>
              <a:gd name="T30" fmla="*/ 33 w 81"/>
              <a:gd name="T31" fmla="*/ 14 h 70"/>
              <a:gd name="T32" fmla="*/ 46 w 81"/>
              <a:gd name="T33" fmla="*/ 47 h 70"/>
              <a:gd name="T34" fmla="*/ 41 w 81"/>
              <a:gd name="T35" fmla="*/ 41 h 70"/>
              <a:gd name="T36" fmla="*/ 35 w 81"/>
              <a:gd name="T37" fmla="*/ 47 h 70"/>
              <a:gd name="T38" fmla="*/ 29 w 81"/>
              <a:gd name="T39" fmla="*/ 55 h 70"/>
              <a:gd name="T40" fmla="*/ 28 w 81"/>
              <a:gd name="T41" fmla="*/ 50 h 70"/>
              <a:gd name="T42" fmla="*/ 29 w 81"/>
              <a:gd name="T43" fmla="*/ 55 h 70"/>
              <a:gd name="T44" fmla="*/ 63 w 81"/>
              <a:gd name="T45" fmla="*/ 70 h 70"/>
              <a:gd name="T46" fmla="*/ 42 w 81"/>
              <a:gd name="T47" fmla="*/ 58 h 70"/>
              <a:gd name="T48" fmla="*/ 44 w 81"/>
              <a:gd name="T49" fmla="*/ 64 h 70"/>
              <a:gd name="T50" fmla="*/ 46 w 81"/>
              <a:gd name="T51" fmla="*/ 60 h 70"/>
              <a:gd name="T52" fmla="*/ 48 w 81"/>
              <a:gd name="T53" fmla="*/ 64 h 70"/>
              <a:gd name="T54" fmla="*/ 65 w 81"/>
              <a:gd name="T55" fmla="*/ 64 h 70"/>
              <a:gd name="T56" fmla="*/ 60 w 81"/>
              <a:gd name="T57" fmla="*/ 57 h 70"/>
              <a:gd name="T58" fmla="*/ 71 w 81"/>
              <a:gd name="T59" fmla="*/ 60 h 70"/>
              <a:gd name="T60" fmla="*/ 58 w 81"/>
              <a:gd name="T61" fmla="*/ 51 h 70"/>
              <a:gd name="T62" fmla="*/ 73 w 81"/>
              <a:gd name="T63" fmla="*/ 60 h 70"/>
              <a:gd name="T64" fmla="*/ 79 w 81"/>
              <a:gd name="T65" fmla="*/ 63 h 70"/>
              <a:gd name="T66" fmla="*/ 76 w 81"/>
              <a:gd name="T67" fmla="*/ 56 h 70"/>
              <a:gd name="T68" fmla="*/ 39 w 81"/>
              <a:gd name="T69" fmla="*/ 64 h 70"/>
              <a:gd name="T70" fmla="*/ 8 w 81"/>
              <a:gd name="T71" fmla="*/ 70 h 70"/>
              <a:gd name="T72" fmla="*/ 6 w 81"/>
              <a:gd name="T73" fmla="*/ 57 h 70"/>
              <a:gd name="T74" fmla="*/ 8 w 81"/>
              <a:gd name="T75" fmla="*/ 68 h 70"/>
              <a:gd name="T76" fmla="*/ 18 w 81"/>
              <a:gd name="T77" fmla="*/ 49 h 70"/>
              <a:gd name="T78" fmla="*/ 22 w 81"/>
              <a:gd name="T79" fmla="*/ 52 h 70"/>
              <a:gd name="T80" fmla="*/ 16 w 81"/>
              <a:gd name="T81" fmla="*/ 68 h 70"/>
              <a:gd name="T82" fmla="*/ 22 w 81"/>
              <a:gd name="T83" fmla="*/ 58 h 70"/>
              <a:gd name="T84" fmla="*/ 21 w 81"/>
              <a:gd name="T85" fmla="*/ 68 h 70"/>
              <a:gd name="T86" fmla="*/ 33 w 81"/>
              <a:gd name="T87" fmla="*/ 60 h 70"/>
              <a:gd name="T88" fmla="*/ 35 w 81"/>
              <a:gd name="T89" fmla="*/ 64 h 70"/>
              <a:gd name="T90" fmla="*/ 37 w 81"/>
              <a:gd name="T91" fmla="*/ 58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 h="70">
                <a:moveTo>
                  <a:pt x="41" y="29"/>
                </a:moveTo>
                <a:cubicBezTo>
                  <a:pt x="43" y="29"/>
                  <a:pt x="45" y="27"/>
                  <a:pt x="45" y="24"/>
                </a:cubicBezTo>
                <a:cubicBezTo>
                  <a:pt x="45" y="22"/>
                  <a:pt x="43" y="20"/>
                  <a:pt x="41" y="20"/>
                </a:cubicBezTo>
                <a:cubicBezTo>
                  <a:pt x="38" y="20"/>
                  <a:pt x="36" y="22"/>
                  <a:pt x="36" y="24"/>
                </a:cubicBezTo>
                <a:cubicBezTo>
                  <a:pt x="36" y="27"/>
                  <a:pt x="38" y="29"/>
                  <a:pt x="41" y="29"/>
                </a:cubicBezTo>
                <a:close/>
                <a:moveTo>
                  <a:pt x="41" y="23"/>
                </a:moveTo>
                <a:cubicBezTo>
                  <a:pt x="41" y="23"/>
                  <a:pt x="42" y="24"/>
                  <a:pt x="42" y="24"/>
                </a:cubicBezTo>
                <a:cubicBezTo>
                  <a:pt x="42" y="25"/>
                  <a:pt x="41" y="26"/>
                  <a:pt x="41" y="26"/>
                </a:cubicBezTo>
                <a:cubicBezTo>
                  <a:pt x="40" y="26"/>
                  <a:pt x="39" y="25"/>
                  <a:pt x="39" y="24"/>
                </a:cubicBezTo>
                <a:cubicBezTo>
                  <a:pt x="39" y="24"/>
                  <a:pt x="40" y="23"/>
                  <a:pt x="41" y="23"/>
                </a:cubicBezTo>
                <a:close/>
                <a:moveTo>
                  <a:pt x="44" y="54"/>
                </a:moveTo>
                <a:cubicBezTo>
                  <a:pt x="44" y="54"/>
                  <a:pt x="45" y="55"/>
                  <a:pt x="45" y="55"/>
                </a:cubicBezTo>
                <a:cubicBezTo>
                  <a:pt x="46" y="55"/>
                  <a:pt x="49" y="56"/>
                  <a:pt x="50" y="57"/>
                </a:cubicBezTo>
                <a:cubicBezTo>
                  <a:pt x="51" y="58"/>
                  <a:pt x="54" y="61"/>
                  <a:pt x="54" y="61"/>
                </a:cubicBezTo>
                <a:cubicBezTo>
                  <a:pt x="55" y="61"/>
                  <a:pt x="55" y="61"/>
                  <a:pt x="55" y="61"/>
                </a:cubicBezTo>
                <a:cubicBezTo>
                  <a:pt x="55" y="61"/>
                  <a:pt x="56" y="61"/>
                  <a:pt x="56" y="61"/>
                </a:cubicBezTo>
                <a:cubicBezTo>
                  <a:pt x="56" y="61"/>
                  <a:pt x="57" y="60"/>
                  <a:pt x="57" y="60"/>
                </a:cubicBezTo>
                <a:cubicBezTo>
                  <a:pt x="57" y="53"/>
                  <a:pt x="57" y="53"/>
                  <a:pt x="57" y="53"/>
                </a:cubicBezTo>
                <a:cubicBezTo>
                  <a:pt x="57" y="51"/>
                  <a:pt x="57" y="50"/>
                  <a:pt x="55" y="48"/>
                </a:cubicBezTo>
                <a:cubicBezTo>
                  <a:pt x="55" y="47"/>
                  <a:pt x="52" y="44"/>
                  <a:pt x="51" y="42"/>
                </a:cubicBezTo>
                <a:cubicBezTo>
                  <a:pt x="52" y="37"/>
                  <a:pt x="54" y="30"/>
                  <a:pt x="54" y="23"/>
                </a:cubicBezTo>
                <a:cubicBezTo>
                  <a:pt x="54" y="9"/>
                  <a:pt x="42" y="1"/>
                  <a:pt x="41" y="0"/>
                </a:cubicBezTo>
                <a:cubicBezTo>
                  <a:pt x="41" y="0"/>
                  <a:pt x="40" y="0"/>
                  <a:pt x="40" y="0"/>
                </a:cubicBezTo>
                <a:cubicBezTo>
                  <a:pt x="39" y="1"/>
                  <a:pt x="28" y="9"/>
                  <a:pt x="28" y="23"/>
                </a:cubicBezTo>
                <a:cubicBezTo>
                  <a:pt x="28" y="30"/>
                  <a:pt x="29" y="37"/>
                  <a:pt x="30" y="42"/>
                </a:cubicBezTo>
                <a:cubicBezTo>
                  <a:pt x="29" y="44"/>
                  <a:pt x="26" y="47"/>
                  <a:pt x="26" y="48"/>
                </a:cubicBezTo>
                <a:cubicBezTo>
                  <a:pt x="24" y="50"/>
                  <a:pt x="24" y="51"/>
                  <a:pt x="24" y="53"/>
                </a:cubicBezTo>
                <a:cubicBezTo>
                  <a:pt x="24" y="60"/>
                  <a:pt x="24" y="60"/>
                  <a:pt x="24" y="60"/>
                </a:cubicBezTo>
                <a:cubicBezTo>
                  <a:pt x="24" y="60"/>
                  <a:pt x="25" y="61"/>
                  <a:pt x="25" y="61"/>
                </a:cubicBezTo>
                <a:cubicBezTo>
                  <a:pt x="25" y="61"/>
                  <a:pt x="26" y="61"/>
                  <a:pt x="26" y="61"/>
                </a:cubicBezTo>
                <a:cubicBezTo>
                  <a:pt x="26" y="61"/>
                  <a:pt x="27" y="61"/>
                  <a:pt x="27" y="61"/>
                </a:cubicBezTo>
                <a:cubicBezTo>
                  <a:pt x="27" y="61"/>
                  <a:pt x="30" y="58"/>
                  <a:pt x="31" y="57"/>
                </a:cubicBezTo>
                <a:cubicBezTo>
                  <a:pt x="32" y="56"/>
                  <a:pt x="35" y="55"/>
                  <a:pt x="36" y="55"/>
                </a:cubicBezTo>
                <a:cubicBezTo>
                  <a:pt x="37" y="55"/>
                  <a:pt x="37" y="54"/>
                  <a:pt x="37" y="54"/>
                </a:cubicBezTo>
                <a:cubicBezTo>
                  <a:pt x="39" y="54"/>
                  <a:pt x="39" y="54"/>
                  <a:pt x="39" y="54"/>
                </a:cubicBezTo>
                <a:cubicBezTo>
                  <a:pt x="39" y="60"/>
                  <a:pt x="39" y="60"/>
                  <a:pt x="39" y="60"/>
                </a:cubicBezTo>
                <a:cubicBezTo>
                  <a:pt x="39" y="61"/>
                  <a:pt x="40" y="62"/>
                  <a:pt x="41" y="62"/>
                </a:cubicBezTo>
                <a:cubicBezTo>
                  <a:pt x="41" y="62"/>
                  <a:pt x="42" y="61"/>
                  <a:pt x="42" y="60"/>
                </a:cubicBezTo>
                <a:cubicBezTo>
                  <a:pt x="42" y="54"/>
                  <a:pt x="42" y="54"/>
                  <a:pt x="42" y="54"/>
                </a:cubicBezTo>
                <a:lnTo>
                  <a:pt x="44" y="54"/>
                </a:lnTo>
                <a:close/>
                <a:moveTo>
                  <a:pt x="53" y="50"/>
                </a:moveTo>
                <a:cubicBezTo>
                  <a:pt x="54" y="51"/>
                  <a:pt x="54" y="51"/>
                  <a:pt x="54" y="53"/>
                </a:cubicBezTo>
                <a:cubicBezTo>
                  <a:pt x="54" y="56"/>
                  <a:pt x="54" y="56"/>
                  <a:pt x="54" y="56"/>
                </a:cubicBezTo>
                <a:cubicBezTo>
                  <a:pt x="53" y="56"/>
                  <a:pt x="52" y="55"/>
                  <a:pt x="52" y="55"/>
                </a:cubicBezTo>
                <a:cubicBezTo>
                  <a:pt x="51" y="54"/>
                  <a:pt x="49" y="53"/>
                  <a:pt x="47" y="52"/>
                </a:cubicBezTo>
                <a:cubicBezTo>
                  <a:pt x="48" y="51"/>
                  <a:pt x="49" y="49"/>
                  <a:pt x="50" y="46"/>
                </a:cubicBezTo>
                <a:cubicBezTo>
                  <a:pt x="51" y="47"/>
                  <a:pt x="52" y="49"/>
                  <a:pt x="53" y="50"/>
                </a:cubicBezTo>
                <a:close/>
                <a:moveTo>
                  <a:pt x="33" y="14"/>
                </a:moveTo>
                <a:cubicBezTo>
                  <a:pt x="48" y="14"/>
                  <a:pt x="48" y="14"/>
                  <a:pt x="48" y="14"/>
                </a:cubicBezTo>
                <a:cubicBezTo>
                  <a:pt x="50" y="16"/>
                  <a:pt x="51" y="19"/>
                  <a:pt x="51" y="23"/>
                </a:cubicBezTo>
                <a:cubicBezTo>
                  <a:pt x="51" y="33"/>
                  <a:pt x="48" y="41"/>
                  <a:pt x="46" y="47"/>
                </a:cubicBezTo>
                <a:cubicBezTo>
                  <a:pt x="42" y="47"/>
                  <a:pt x="42" y="47"/>
                  <a:pt x="42" y="47"/>
                </a:cubicBezTo>
                <a:cubicBezTo>
                  <a:pt x="42" y="42"/>
                  <a:pt x="42" y="42"/>
                  <a:pt x="42" y="42"/>
                </a:cubicBezTo>
                <a:cubicBezTo>
                  <a:pt x="42" y="41"/>
                  <a:pt x="41" y="41"/>
                  <a:pt x="41" y="41"/>
                </a:cubicBezTo>
                <a:cubicBezTo>
                  <a:pt x="40" y="41"/>
                  <a:pt x="39" y="41"/>
                  <a:pt x="39" y="42"/>
                </a:cubicBezTo>
                <a:cubicBezTo>
                  <a:pt x="39" y="47"/>
                  <a:pt x="39" y="47"/>
                  <a:pt x="39" y="47"/>
                </a:cubicBezTo>
                <a:cubicBezTo>
                  <a:pt x="35" y="47"/>
                  <a:pt x="35" y="47"/>
                  <a:pt x="35" y="47"/>
                </a:cubicBezTo>
                <a:cubicBezTo>
                  <a:pt x="33" y="41"/>
                  <a:pt x="31" y="33"/>
                  <a:pt x="31" y="23"/>
                </a:cubicBezTo>
                <a:cubicBezTo>
                  <a:pt x="31" y="19"/>
                  <a:pt x="31" y="16"/>
                  <a:pt x="33" y="14"/>
                </a:cubicBezTo>
                <a:close/>
                <a:moveTo>
                  <a:pt x="29" y="55"/>
                </a:moveTo>
                <a:cubicBezTo>
                  <a:pt x="29" y="55"/>
                  <a:pt x="28" y="56"/>
                  <a:pt x="27" y="56"/>
                </a:cubicBezTo>
                <a:cubicBezTo>
                  <a:pt x="27" y="53"/>
                  <a:pt x="27" y="53"/>
                  <a:pt x="27" y="53"/>
                </a:cubicBezTo>
                <a:cubicBezTo>
                  <a:pt x="27" y="51"/>
                  <a:pt x="27" y="51"/>
                  <a:pt x="28" y="50"/>
                </a:cubicBezTo>
                <a:cubicBezTo>
                  <a:pt x="29" y="49"/>
                  <a:pt x="30" y="47"/>
                  <a:pt x="31" y="46"/>
                </a:cubicBezTo>
                <a:cubicBezTo>
                  <a:pt x="32" y="49"/>
                  <a:pt x="33" y="51"/>
                  <a:pt x="34" y="52"/>
                </a:cubicBezTo>
                <a:cubicBezTo>
                  <a:pt x="32" y="53"/>
                  <a:pt x="30" y="54"/>
                  <a:pt x="29" y="55"/>
                </a:cubicBezTo>
                <a:close/>
                <a:moveTo>
                  <a:pt x="81" y="63"/>
                </a:moveTo>
                <a:cubicBezTo>
                  <a:pt x="81" y="67"/>
                  <a:pt x="78" y="70"/>
                  <a:pt x="74" y="70"/>
                </a:cubicBezTo>
                <a:cubicBezTo>
                  <a:pt x="63" y="70"/>
                  <a:pt x="63" y="70"/>
                  <a:pt x="63" y="70"/>
                </a:cubicBezTo>
                <a:cubicBezTo>
                  <a:pt x="48" y="70"/>
                  <a:pt x="48" y="70"/>
                  <a:pt x="48" y="70"/>
                </a:cubicBezTo>
                <a:cubicBezTo>
                  <a:pt x="45" y="70"/>
                  <a:pt x="42" y="68"/>
                  <a:pt x="42" y="64"/>
                </a:cubicBezTo>
                <a:cubicBezTo>
                  <a:pt x="42" y="58"/>
                  <a:pt x="42" y="58"/>
                  <a:pt x="42" y="58"/>
                </a:cubicBezTo>
                <a:cubicBezTo>
                  <a:pt x="42" y="58"/>
                  <a:pt x="43" y="57"/>
                  <a:pt x="43" y="57"/>
                </a:cubicBezTo>
                <a:cubicBezTo>
                  <a:pt x="44" y="57"/>
                  <a:pt x="44" y="58"/>
                  <a:pt x="44" y="58"/>
                </a:cubicBezTo>
                <a:cubicBezTo>
                  <a:pt x="44" y="64"/>
                  <a:pt x="44" y="64"/>
                  <a:pt x="44" y="64"/>
                </a:cubicBezTo>
                <a:cubicBezTo>
                  <a:pt x="44" y="66"/>
                  <a:pt x="46" y="68"/>
                  <a:pt x="48" y="68"/>
                </a:cubicBezTo>
                <a:cubicBezTo>
                  <a:pt x="47" y="67"/>
                  <a:pt x="46" y="66"/>
                  <a:pt x="46" y="64"/>
                </a:cubicBezTo>
                <a:cubicBezTo>
                  <a:pt x="46" y="60"/>
                  <a:pt x="46" y="60"/>
                  <a:pt x="46" y="60"/>
                </a:cubicBezTo>
                <a:cubicBezTo>
                  <a:pt x="46" y="60"/>
                  <a:pt x="47" y="59"/>
                  <a:pt x="47" y="59"/>
                </a:cubicBezTo>
                <a:cubicBezTo>
                  <a:pt x="48" y="59"/>
                  <a:pt x="48" y="60"/>
                  <a:pt x="48" y="60"/>
                </a:cubicBezTo>
                <a:cubicBezTo>
                  <a:pt x="48" y="64"/>
                  <a:pt x="48" y="64"/>
                  <a:pt x="48" y="64"/>
                </a:cubicBezTo>
                <a:cubicBezTo>
                  <a:pt x="48" y="67"/>
                  <a:pt x="50" y="68"/>
                  <a:pt x="52" y="68"/>
                </a:cubicBezTo>
                <a:cubicBezTo>
                  <a:pt x="60" y="68"/>
                  <a:pt x="60" y="68"/>
                  <a:pt x="60" y="68"/>
                </a:cubicBezTo>
                <a:cubicBezTo>
                  <a:pt x="63" y="68"/>
                  <a:pt x="65" y="66"/>
                  <a:pt x="65" y="64"/>
                </a:cubicBezTo>
                <a:cubicBezTo>
                  <a:pt x="65" y="61"/>
                  <a:pt x="63" y="59"/>
                  <a:pt x="60" y="59"/>
                </a:cubicBezTo>
                <a:cubicBezTo>
                  <a:pt x="60" y="59"/>
                  <a:pt x="59" y="59"/>
                  <a:pt x="59" y="58"/>
                </a:cubicBezTo>
                <a:cubicBezTo>
                  <a:pt x="59" y="58"/>
                  <a:pt x="60" y="57"/>
                  <a:pt x="60" y="57"/>
                </a:cubicBezTo>
                <a:cubicBezTo>
                  <a:pt x="64" y="57"/>
                  <a:pt x="67" y="60"/>
                  <a:pt x="67" y="64"/>
                </a:cubicBezTo>
                <a:cubicBezTo>
                  <a:pt x="67" y="65"/>
                  <a:pt x="66" y="67"/>
                  <a:pt x="65" y="68"/>
                </a:cubicBezTo>
                <a:cubicBezTo>
                  <a:pt x="69" y="67"/>
                  <a:pt x="71" y="64"/>
                  <a:pt x="71" y="60"/>
                </a:cubicBezTo>
                <a:cubicBezTo>
                  <a:pt x="71" y="55"/>
                  <a:pt x="67" y="51"/>
                  <a:pt x="63" y="51"/>
                </a:cubicBezTo>
                <a:cubicBezTo>
                  <a:pt x="62" y="51"/>
                  <a:pt x="61" y="52"/>
                  <a:pt x="59" y="52"/>
                </a:cubicBezTo>
                <a:cubicBezTo>
                  <a:pt x="59" y="52"/>
                  <a:pt x="58" y="52"/>
                  <a:pt x="58" y="51"/>
                </a:cubicBezTo>
                <a:cubicBezTo>
                  <a:pt x="58" y="51"/>
                  <a:pt x="58" y="50"/>
                  <a:pt x="59" y="50"/>
                </a:cubicBezTo>
                <a:cubicBezTo>
                  <a:pt x="60" y="50"/>
                  <a:pt x="61" y="49"/>
                  <a:pt x="63" y="49"/>
                </a:cubicBezTo>
                <a:cubicBezTo>
                  <a:pt x="69" y="49"/>
                  <a:pt x="73" y="54"/>
                  <a:pt x="73" y="60"/>
                </a:cubicBezTo>
                <a:cubicBezTo>
                  <a:pt x="73" y="63"/>
                  <a:pt x="72" y="66"/>
                  <a:pt x="69" y="68"/>
                </a:cubicBezTo>
                <a:cubicBezTo>
                  <a:pt x="74" y="68"/>
                  <a:pt x="74" y="68"/>
                  <a:pt x="74" y="68"/>
                </a:cubicBezTo>
                <a:cubicBezTo>
                  <a:pt x="77" y="68"/>
                  <a:pt x="79" y="66"/>
                  <a:pt x="79" y="63"/>
                </a:cubicBezTo>
                <a:cubicBezTo>
                  <a:pt x="79" y="61"/>
                  <a:pt x="78" y="59"/>
                  <a:pt x="76" y="58"/>
                </a:cubicBezTo>
                <a:cubicBezTo>
                  <a:pt x="75" y="58"/>
                  <a:pt x="75" y="57"/>
                  <a:pt x="75" y="57"/>
                </a:cubicBezTo>
                <a:cubicBezTo>
                  <a:pt x="75" y="56"/>
                  <a:pt x="76" y="56"/>
                  <a:pt x="76" y="56"/>
                </a:cubicBezTo>
                <a:cubicBezTo>
                  <a:pt x="79" y="57"/>
                  <a:pt x="81" y="60"/>
                  <a:pt x="81" y="63"/>
                </a:cubicBezTo>
                <a:close/>
                <a:moveTo>
                  <a:pt x="39" y="58"/>
                </a:moveTo>
                <a:cubicBezTo>
                  <a:pt x="39" y="64"/>
                  <a:pt x="39" y="64"/>
                  <a:pt x="39" y="64"/>
                </a:cubicBezTo>
                <a:cubicBezTo>
                  <a:pt x="39" y="68"/>
                  <a:pt x="36" y="70"/>
                  <a:pt x="33" y="70"/>
                </a:cubicBezTo>
                <a:cubicBezTo>
                  <a:pt x="18" y="70"/>
                  <a:pt x="18" y="70"/>
                  <a:pt x="18" y="70"/>
                </a:cubicBezTo>
                <a:cubicBezTo>
                  <a:pt x="8" y="70"/>
                  <a:pt x="8" y="70"/>
                  <a:pt x="8" y="70"/>
                </a:cubicBezTo>
                <a:cubicBezTo>
                  <a:pt x="3" y="70"/>
                  <a:pt x="0" y="67"/>
                  <a:pt x="0" y="63"/>
                </a:cubicBezTo>
                <a:cubicBezTo>
                  <a:pt x="0" y="60"/>
                  <a:pt x="2" y="57"/>
                  <a:pt x="5" y="56"/>
                </a:cubicBezTo>
                <a:cubicBezTo>
                  <a:pt x="5" y="56"/>
                  <a:pt x="6" y="56"/>
                  <a:pt x="6" y="57"/>
                </a:cubicBezTo>
                <a:cubicBezTo>
                  <a:pt x="6" y="57"/>
                  <a:pt x="6" y="58"/>
                  <a:pt x="5" y="58"/>
                </a:cubicBezTo>
                <a:cubicBezTo>
                  <a:pt x="3" y="59"/>
                  <a:pt x="2" y="61"/>
                  <a:pt x="2" y="63"/>
                </a:cubicBezTo>
                <a:cubicBezTo>
                  <a:pt x="2" y="66"/>
                  <a:pt x="5" y="68"/>
                  <a:pt x="8" y="68"/>
                </a:cubicBezTo>
                <a:cubicBezTo>
                  <a:pt x="12" y="68"/>
                  <a:pt x="12" y="68"/>
                  <a:pt x="12" y="68"/>
                </a:cubicBezTo>
                <a:cubicBezTo>
                  <a:pt x="10" y="66"/>
                  <a:pt x="8" y="63"/>
                  <a:pt x="8" y="60"/>
                </a:cubicBezTo>
                <a:cubicBezTo>
                  <a:pt x="8" y="54"/>
                  <a:pt x="13" y="49"/>
                  <a:pt x="18" y="49"/>
                </a:cubicBezTo>
                <a:cubicBezTo>
                  <a:pt x="20" y="49"/>
                  <a:pt x="21" y="50"/>
                  <a:pt x="22" y="50"/>
                </a:cubicBezTo>
                <a:cubicBezTo>
                  <a:pt x="23" y="50"/>
                  <a:pt x="23" y="51"/>
                  <a:pt x="23" y="51"/>
                </a:cubicBezTo>
                <a:cubicBezTo>
                  <a:pt x="23" y="52"/>
                  <a:pt x="22" y="52"/>
                  <a:pt x="22" y="52"/>
                </a:cubicBezTo>
                <a:cubicBezTo>
                  <a:pt x="21" y="52"/>
                  <a:pt x="19" y="51"/>
                  <a:pt x="18" y="51"/>
                </a:cubicBezTo>
                <a:cubicBezTo>
                  <a:pt x="14" y="51"/>
                  <a:pt x="10" y="55"/>
                  <a:pt x="10" y="60"/>
                </a:cubicBezTo>
                <a:cubicBezTo>
                  <a:pt x="10" y="64"/>
                  <a:pt x="12" y="67"/>
                  <a:pt x="16" y="68"/>
                </a:cubicBezTo>
                <a:cubicBezTo>
                  <a:pt x="15" y="67"/>
                  <a:pt x="14" y="65"/>
                  <a:pt x="14" y="64"/>
                </a:cubicBezTo>
                <a:cubicBezTo>
                  <a:pt x="14" y="60"/>
                  <a:pt x="17" y="57"/>
                  <a:pt x="21" y="57"/>
                </a:cubicBezTo>
                <a:cubicBezTo>
                  <a:pt x="21" y="57"/>
                  <a:pt x="22" y="58"/>
                  <a:pt x="22" y="58"/>
                </a:cubicBezTo>
                <a:cubicBezTo>
                  <a:pt x="22" y="59"/>
                  <a:pt x="21" y="59"/>
                  <a:pt x="21" y="59"/>
                </a:cubicBezTo>
                <a:cubicBezTo>
                  <a:pt x="18" y="59"/>
                  <a:pt x="16" y="61"/>
                  <a:pt x="16" y="64"/>
                </a:cubicBezTo>
                <a:cubicBezTo>
                  <a:pt x="16" y="66"/>
                  <a:pt x="18" y="68"/>
                  <a:pt x="21" y="68"/>
                </a:cubicBezTo>
                <a:cubicBezTo>
                  <a:pt x="29" y="68"/>
                  <a:pt x="29" y="68"/>
                  <a:pt x="29" y="68"/>
                </a:cubicBezTo>
                <a:cubicBezTo>
                  <a:pt x="31" y="68"/>
                  <a:pt x="33" y="67"/>
                  <a:pt x="33" y="64"/>
                </a:cubicBezTo>
                <a:cubicBezTo>
                  <a:pt x="33" y="60"/>
                  <a:pt x="33" y="60"/>
                  <a:pt x="33" y="60"/>
                </a:cubicBezTo>
                <a:cubicBezTo>
                  <a:pt x="33" y="60"/>
                  <a:pt x="33" y="59"/>
                  <a:pt x="34" y="59"/>
                </a:cubicBezTo>
                <a:cubicBezTo>
                  <a:pt x="34" y="59"/>
                  <a:pt x="35" y="60"/>
                  <a:pt x="35" y="60"/>
                </a:cubicBezTo>
                <a:cubicBezTo>
                  <a:pt x="35" y="64"/>
                  <a:pt x="35" y="64"/>
                  <a:pt x="35" y="64"/>
                </a:cubicBezTo>
                <a:cubicBezTo>
                  <a:pt x="35" y="66"/>
                  <a:pt x="34" y="67"/>
                  <a:pt x="33" y="68"/>
                </a:cubicBezTo>
                <a:cubicBezTo>
                  <a:pt x="35" y="68"/>
                  <a:pt x="37" y="66"/>
                  <a:pt x="37" y="64"/>
                </a:cubicBezTo>
                <a:cubicBezTo>
                  <a:pt x="37" y="58"/>
                  <a:pt x="37" y="58"/>
                  <a:pt x="37" y="58"/>
                </a:cubicBezTo>
                <a:cubicBezTo>
                  <a:pt x="37" y="58"/>
                  <a:pt x="37" y="57"/>
                  <a:pt x="38" y="57"/>
                </a:cubicBezTo>
                <a:cubicBezTo>
                  <a:pt x="38" y="57"/>
                  <a:pt x="39" y="58"/>
                  <a:pt x="39" y="5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6" name="Freeform 124"/>
          <p:cNvSpPr>
            <a:spLocks noEditPoints="1"/>
          </p:cNvSpPr>
          <p:nvPr/>
        </p:nvSpPr>
        <p:spPr bwMode="auto">
          <a:xfrm>
            <a:off x="3150743" y="3120140"/>
            <a:ext cx="394583" cy="389971"/>
          </a:xfrm>
          <a:custGeom>
            <a:avLst/>
            <a:gdLst>
              <a:gd name="T0" fmla="*/ 69 w 72"/>
              <a:gd name="T1" fmla="*/ 56 h 69"/>
              <a:gd name="T2" fmla="*/ 55 w 72"/>
              <a:gd name="T3" fmla="*/ 42 h 69"/>
              <a:gd name="T4" fmla="*/ 49 w 72"/>
              <a:gd name="T5" fmla="*/ 39 h 69"/>
              <a:gd name="T6" fmla="*/ 49 w 72"/>
              <a:gd name="T7" fmla="*/ 39 h 69"/>
              <a:gd name="T8" fmla="*/ 45 w 72"/>
              <a:gd name="T9" fmla="*/ 35 h 69"/>
              <a:gd name="T10" fmla="*/ 41 w 72"/>
              <a:gd name="T11" fmla="*/ 7 h 69"/>
              <a:gd name="T12" fmla="*/ 25 w 72"/>
              <a:gd name="T13" fmla="*/ 0 h 69"/>
              <a:gd name="T14" fmla="*/ 9 w 72"/>
              <a:gd name="T15" fmla="*/ 7 h 69"/>
              <a:gd name="T16" fmla="*/ 9 w 72"/>
              <a:gd name="T17" fmla="*/ 39 h 69"/>
              <a:gd name="T18" fmla="*/ 25 w 72"/>
              <a:gd name="T19" fmla="*/ 45 h 69"/>
              <a:gd name="T20" fmla="*/ 37 w 72"/>
              <a:gd name="T21" fmla="*/ 42 h 69"/>
              <a:gd name="T22" fmla="*/ 42 w 72"/>
              <a:gd name="T23" fmla="*/ 47 h 69"/>
              <a:gd name="T24" fmla="*/ 44 w 72"/>
              <a:gd name="T25" fmla="*/ 53 h 69"/>
              <a:gd name="T26" fmla="*/ 58 w 72"/>
              <a:gd name="T27" fmla="*/ 67 h 69"/>
              <a:gd name="T28" fmla="*/ 64 w 72"/>
              <a:gd name="T29" fmla="*/ 69 h 69"/>
              <a:gd name="T30" fmla="*/ 69 w 72"/>
              <a:gd name="T31" fmla="*/ 67 h 69"/>
              <a:gd name="T32" fmla="*/ 69 w 72"/>
              <a:gd name="T33" fmla="*/ 56 h 69"/>
              <a:gd name="T34" fmla="*/ 45 w 72"/>
              <a:gd name="T35" fmla="*/ 42 h 69"/>
              <a:gd name="T36" fmla="*/ 43 w 72"/>
              <a:gd name="T37" fmla="*/ 44 h 69"/>
              <a:gd name="T38" fmla="*/ 43 w 72"/>
              <a:gd name="T39" fmla="*/ 44 h 69"/>
              <a:gd name="T40" fmla="*/ 39 w 72"/>
              <a:gd name="T41" fmla="*/ 40 h 69"/>
              <a:gd name="T42" fmla="*/ 41 w 72"/>
              <a:gd name="T43" fmla="*/ 38 h 69"/>
              <a:gd name="T44" fmla="*/ 42 w 72"/>
              <a:gd name="T45" fmla="*/ 36 h 69"/>
              <a:gd name="T46" fmla="*/ 47 w 72"/>
              <a:gd name="T47" fmla="*/ 41 h 69"/>
              <a:gd name="T48" fmla="*/ 46 w 72"/>
              <a:gd name="T49" fmla="*/ 41 h 69"/>
              <a:gd name="T50" fmla="*/ 45 w 72"/>
              <a:gd name="T51" fmla="*/ 42 h 69"/>
              <a:gd name="T52" fmla="*/ 39 w 72"/>
              <a:gd name="T53" fmla="*/ 37 h 69"/>
              <a:gd name="T54" fmla="*/ 25 w 72"/>
              <a:gd name="T55" fmla="*/ 43 h 69"/>
              <a:gd name="T56" fmla="*/ 11 w 72"/>
              <a:gd name="T57" fmla="*/ 37 h 69"/>
              <a:gd name="T58" fmla="*/ 11 w 72"/>
              <a:gd name="T59" fmla="*/ 9 h 69"/>
              <a:gd name="T60" fmla="*/ 25 w 72"/>
              <a:gd name="T61" fmla="*/ 3 h 69"/>
              <a:gd name="T62" fmla="*/ 39 w 72"/>
              <a:gd name="T63" fmla="*/ 9 h 69"/>
              <a:gd name="T64" fmla="*/ 39 w 72"/>
              <a:gd name="T65" fmla="*/ 37 h 69"/>
              <a:gd name="T66" fmla="*/ 45 w 72"/>
              <a:gd name="T67" fmla="*/ 46 h 69"/>
              <a:gd name="T68" fmla="*/ 45 w 72"/>
              <a:gd name="T69" fmla="*/ 45 h 69"/>
              <a:gd name="T70" fmla="*/ 46 w 72"/>
              <a:gd name="T71" fmla="*/ 44 h 69"/>
              <a:gd name="T72" fmla="*/ 47 w 72"/>
              <a:gd name="T73" fmla="*/ 43 h 69"/>
              <a:gd name="T74" fmla="*/ 48 w 72"/>
              <a:gd name="T75" fmla="*/ 42 h 69"/>
              <a:gd name="T76" fmla="*/ 49 w 72"/>
              <a:gd name="T77" fmla="*/ 42 h 69"/>
              <a:gd name="T78" fmla="*/ 53 w 72"/>
              <a:gd name="T79" fmla="*/ 44 h 69"/>
              <a:gd name="T80" fmla="*/ 67 w 72"/>
              <a:gd name="T81" fmla="*/ 58 h 69"/>
              <a:gd name="T82" fmla="*/ 67 w 72"/>
              <a:gd name="T83" fmla="*/ 65 h 69"/>
              <a:gd name="T84" fmla="*/ 60 w 72"/>
              <a:gd name="T85" fmla="*/ 64 h 69"/>
              <a:gd name="T86" fmla="*/ 46 w 72"/>
              <a:gd name="T87" fmla="*/ 50 h 69"/>
              <a:gd name="T88" fmla="*/ 45 w 72"/>
              <a:gd name="T89" fmla="*/ 46 h 69"/>
              <a:gd name="T90" fmla="*/ 36 w 72"/>
              <a:gd name="T91" fmla="*/ 24 h 69"/>
              <a:gd name="T92" fmla="*/ 35 w 72"/>
              <a:gd name="T93" fmla="*/ 26 h 69"/>
              <a:gd name="T94" fmla="*/ 26 w 72"/>
              <a:gd name="T95" fmla="*/ 26 h 69"/>
              <a:gd name="T96" fmla="*/ 26 w 72"/>
              <a:gd name="T97" fmla="*/ 34 h 69"/>
              <a:gd name="T98" fmla="*/ 25 w 72"/>
              <a:gd name="T99" fmla="*/ 36 h 69"/>
              <a:gd name="T100" fmla="*/ 23 w 72"/>
              <a:gd name="T101" fmla="*/ 34 h 69"/>
              <a:gd name="T102" fmla="*/ 23 w 72"/>
              <a:gd name="T103" fmla="*/ 26 h 69"/>
              <a:gd name="T104" fmla="*/ 15 w 72"/>
              <a:gd name="T105" fmla="*/ 26 h 69"/>
              <a:gd name="T106" fmla="*/ 14 w 72"/>
              <a:gd name="T107" fmla="*/ 24 h 69"/>
              <a:gd name="T108" fmla="*/ 15 w 72"/>
              <a:gd name="T109" fmla="*/ 23 h 69"/>
              <a:gd name="T110" fmla="*/ 23 w 72"/>
              <a:gd name="T111" fmla="*/ 23 h 69"/>
              <a:gd name="T112" fmla="*/ 23 w 72"/>
              <a:gd name="T113" fmla="*/ 14 h 69"/>
              <a:gd name="T114" fmla="*/ 25 w 72"/>
              <a:gd name="T115" fmla="*/ 13 h 69"/>
              <a:gd name="T116" fmla="*/ 26 w 72"/>
              <a:gd name="T117" fmla="*/ 14 h 69"/>
              <a:gd name="T118" fmla="*/ 26 w 72"/>
              <a:gd name="T119" fmla="*/ 23 h 69"/>
              <a:gd name="T120" fmla="*/ 35 w 72"/>
              <a:gd name="T121" fmla="*/ 23 h 69"/>
              <a:gd name="T122" fmla="*/ 36 w 72"/>
              <a:gd name="T123"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 h="69">
                <a:moveTo>
                  <a:pt x="69" y="56"/>
                </a:moveTo>
                <a:cubicBezTo>
                  <a:pt x="55" y="42"/>
                  <a:pt x="55" y="42"/>
                  <a:pt x="55" y="42"/>
                </a:cubicBezTo>
                <a:cubicBezTo>
                  <a:pt x="54" y="40"/>
                  <a:pt x="52" y="39"/>
                  <a:pt x="49" y="39"/>
                </a:cubicBezTo>
                <a:cubicBezTo>
                  <a:pt x="49" y="39"/>
                  <a:pt x="49" y="39"/>
                  <a:pt x="49" y="39"/>
                </a:cubicBezTo>
                <a:cubicBezTo>
                  <a:pt x="45" y="35"/>
                  <a:pt x="45" y="35"/>
                  <a:pt x="45" y="35"/>
                </a:cubicBezTo>
                <a:cubicBezTo>
                  <a:pt x="50" y="26"/>
                  <a:pt x="49" y="14"/>
                  <a:pt x="41" y="7"/>
                </a:cubicBezTo>
                <a:cubicBezTo>
                  <a:pt x="37" y="2"/>
                  <a:pt x="31" y="0"/>
                  <a:pt x="25" y="0"/>
                </a:cubicBezTo>
                <a:cubicBezTo>
                  <a:pt x="19" y="0"/>
                  <a:pt x="13" y="2"/>
                  <a:pt x="9" y="7"/>
                </a:cubicBezTo>
                <a:cubicBezTo>
                  <a:pt x="0" y="15"/>
                  <a:pt x="0" y="30"/>
                  <a:pt x="9" y="39"/>
                </a:cubicBezTo>
                <a:cubicBezTo>
                  <a:pt x="13" y="43"/>
                  <a:pt x="19" y="45"/>
                  <a:pt x="25" y="45"/>
                </a:cubicBezTo>
                <a:cubicBezTo>
                  <a:pt x="29" y="45"/>
                  <a:pt x="33" y="44"/>
                  <a:pt x="37" y="42"/>
                </a:cubicBezTo>
                <a:cubicBezTo>
                  <a:pt x="42" y="47"/>
                  <a:pt x="42" y="47"/>
                  <a:pt x="42" y="47"/>
                </a:cubicBezTo>
                <a:cubicBezTo>
                  <a:pt x="42" y="49"/>
                  <a:pt x="43" y="51"/>
                  <a:pt x="44" y="53"/>
                </a:cubicBezTo>
                <a:cubicBezTo>
                  <a:pt x="58" y="67"/>
                  <a:pt x="58" y="67"/>
                  <a:pt x="58" y="67"/>
                </a:cubicBezTo>
                <a:cubicBezTo>
                  <a:pt x="60" y="68"/>
                  <a:pt x="62" y="69"/>
                  <a:pt x="64" y="69"/>
                </a:cubicBezTo>
                <a:cubicBezTo>
                  <a:pt x="66" y="69"/>
                  <a:pt x="68" y="68"/>
                  <a:pt x="69" y="67"/>
                </a:cubicBezTo>
                <a:cubicBezTo>
                  <a:pt x="72" y="64"/>
                  <a:pt x="72" y="59"/>
                  <a:pt x="69" y="56"/>
                </a:cubicBezTo>
                <a:close/>
                <a:moveTo>
                  <a:pt x="45" y="42"/>
                </a:moveTo>
                <a:cubicBezTo>
                  <a:pt x="44" y="43"/>
                  <a:pt x="44" y="43"/>
                  <a:pt x="43" y="44"/>
                </a:cubicBezTo>
                <a:cubicBezTo>
                  <a:pt x="43" y="44"/>
                  <a:pt x="43" y="44"/>
                  <a:pt x="43" y="44"/>
                </a:cubicBezTo>
                <a:cubicBezTo>
                  <a:pt x="39" y="40"/>
                  <a:pt x="39" y="40"/>
                  <a:pt x="39" y="40"/>
                </a:cubicBezTo>
                <a:cubicBezTo>
                  <a:pt x="39" y="39"/>
                  <a:pt x="40" y="39"/>
                  <a:pt x="41" y="38"/>
                </a:cubicBezTo>
                <a:cubicBezTo>
                  <a:pt x="41" y="38"/>
                  <a:pt x="42" y="37"/>
                  <a:pt x="42" y="36"/>
                </a:cubicBezTo>
                <a:cubicBezTo>
                  <a:pt x="47" y="41"/>
                  <a:pt x="47" y="41"/>
                  <a:pt x="47" y="41"/>
                </a:cubicBezTo>
                <a:cubicBezTo>
                  <a:pt x="46" y="41"/>
                  <a:pt x="46" y="41"/>
                  <a:pt x="46" y="41"/>
                </a:cubicBezTo>
                <a:cubicBezTo>
                  <a:pt x="46" y="41"/>
                  <a:pt x="45" y="42"/>
                  <a:pt x="45" y="42"/>
                </a:cubicBezTo>
                <a:close/>
                <a:moveTo>
                  <a:pt x="39" y="37"/>
                </a:moveTo>
                <a:cubicBezTo>
                  <a:pt x="35" y="40"/>
                  <a:pt x="30" y="43"/>
                  <a:pt x="25" y="43"/>
                </a:cubicBezTo>
                <a:cubicBezTo>
                  <a:pt x="20" y="43"/>
                  <a:pt x="15" y="40"/>
                  <a:pt x="11" y="37"/>
                </a:cubicBezTo>
                <a:cubicBezTo>
                  <a:pt x="3" y="29"/>
                  <a:pt x="3" y="16"/>
                  <a:pt x="11" y="9"/>
                </a:cubicBezTo>
                <a:cubicBezTo>
                  <a:pt x="15" y="5"/>
                  <a:pt x="20" y="3"/>
                  <a:pt x="25" y="3"/>
                </a:cubicBezTo>
                <a:cubicBezTo>
                  <a:pt x="30" y="3"/>
                  <a:pt x="35" y="5"/>
                  <a:pt x="39" y="9"/>
                </a:cubicBezTo>
                <a:cubicBezTo>
                  <a:pt x="47" y="16"/>
                  <a:pt x="47" y="29"/>
                  <a:pt x="39" y="37"/>
                </a:cubicBezTo>
                <a:close/>
                <a:moveTo>
                  <a:pt x="45" y="46"/>
                </a:moveTo>
                <a:cubicBezTo>
                  <a:pt x="45" y="45"/>
                  <a:pt x="45" y="45"/>
                  <a:pt x="45" y="45"/>
                </a:cubicBezTo>
                <a:cubicBezTo>
                  <a:pt x="45" y="44"/>
                  <a:pt x="46" y="44"/>
                  <a:pt x="46" y="44"/>
                </a:cubicBezTo>
                <a:cubicBezTo>
                  <a:pt x="46" y="43"/>
                  <a:pt x="47" y="43"/>
                  <a:pt x="47" y="43"/>
                </a:cubicBezTo>
                <a:cubicBezTo>
                  <a:pt x="48" y="43"/>
                  <a:pt x="48" y="43"/>
                  <a:pt x="48" y="42"/>
                </a:cubicBezTo>
                <a:cubicBezTo>
                  <a:pt x="48" y="42"/>
                  <a:pt x="49" y="42"/>
                  <a:pt x="49" y="42"/>
                </a:cubicBezTo>
                <a:cubicBezTo>
                  <a:pt x="51" y="42"/>
                  <a:pt x="52" y="43"/>
                  <a:pt x="53" y="44"/>
                </a:cubicBezTo>
                <a:cubicBezTo>
                  <a:pt x="67" y="58"/>
                  <a:pt x="67" y="58"/>
                  <a:pt x="67" y="58"/>
                </a:cubicBezTo>
                <a:cubicBezTo>
                  <a:pt x="69" y="60"/>
                  <a:pt x="69" y="63"/>
                  <a:pt x="67" y="65"/>
                </a:cubicBezTo>
                <a:cubicBezTo>
                  <a:pt x="65" y="66"/>
                  <a:pt x="62" y="66"/>
                  <a:pt x="60" y="64"/>
                </a:cubicBezTo>
                <a:cubicBezTo>
                  <a:pt x="46" y="50"/>
                  <a:pt x="46" y="50"/>
                  <a:pt x="46" y="50"/>
                </a:cubicBezTo>
                <a:cubicBezTo>
                  <a:pt x="45" y="49"/>
                  <a:pt x="44" y="47"/>
                  <a:pt x="45" y="46"/>
                </a:cubicBezTo>
                <a:close/>
                <a:moveTo>
                  <a:pt x="36" y="24"/>
                </a:moveTo>
                <a:cubicBezTo>
                  <a:pt x="36" y="25"/>
                  <a:pt x="35" y="26"/>
                  <a:pt x="35" y="26"/>
                </a:cubicBezTo>
                <a:cubicBezTo>
                  <a:pt x="26" y="26"/>
                  <a:pt x="26" y="26"/>
                  <a:pt x="26" y="26"/>
                </a:cubicBezTo>
                <a:cubicBezTo>
                  <a:pt x="26" y="34"/>
                  <a:pt x="26" y="34"/>
                  <a:pt x="26" y="34"/>
                </a:cubicBezTo>
                <a:cubicBezTo>
                  <a:pt x="26" y="35"/>
                  <a:pt x="26" y="36"/>
                  <a:pt x="25" y="36"/>
                </a:cubicBezTo>
                <a:cubicBezTo>
                  <a:pt x="24" y="36"/>
                  <a:pt x="23" y="35"/>
                  <a:pt x="23" y="34"/>
                </a:cubicBezTo>
                <a:cubicBezTo>
                  <a:pt x="23" y="26"/>
                  <a:pt x="23" y="26"/>
                  <a:pt x="23" y="26"/>
                </a:cubicBezTo>
                <a:cubicBezTo>
                  <a:pt x="15" y="26"/>
                  <a:pt x="15" y="26"/>
                  <a:pt x="15" y="26"/>
                </a:cubicBezTo>
                <a:cubicBezTo>
                  <a:pt x="14" y="26"/>
                  <a:pt x="14" y="25"/>
                  <a:pt x="14" y="24"/>
                </a:cubicBezTo>
                <a:cubicBezTo>
                  <a:pt x="14" y="23"/>
                  <a:pt x="14" y="23"/>
                  <a:pt x="15" y="23"/>
                </a:cubicBezTo>
                <a:cubicBezTo>
                  <a:pt x="23" y="23"/>
                  <a:pt x="23" y="23"/>
                  <a:pt x="23" y="23"/>
                </a:cubicBezTo>
                <a:cubicBezTo>
                  <a:pt x="23" y="14"/>
                  <a:pt x="23" y="14"/>
                  <a:pt x="23" y="14"/>
                </a:cubicBezTo>
                <a:cubicBezTo>
                  <a:pt x="23" y="14"/>
                  <a:pt x="24" y="13"/>
                  <a:pt x="25" y="13"/>
                </a:cubicBezTo>
                <a:cubicBezTo>
                  <a:pt x="26" y="13"/>
                  <a:pt x="26" y="14"/>
                  <a:pt x="26" y="14"/>
                </a:cubicBezTo>
                <a:cubicBezTo>
                  <a:pt x="26" y="23"/>
                  <a:pt x="26" y="23"/>
                  <a:pt x="26" y="23"/>
                </a:cubicBezTo>
                <a:cubicBezTo>
                  <a:pt x="35" y="23"/>
                  <a:pt x="35" y="23"/>
                  <a:pt x="35" y="23"/>
                </a:cubicBezTo>
                <a:cubicBezTo>
                  <a:pt x="35" y="23"/>
                  <a:pt x="36" y="23"/>
                  <a:pt x="36" y="2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7" name="Freeform 100"/>
          <p:cNvSpPr>
            <a:spLocks noEditPoints="1"/>
          </p:cNvSpPr>
          <p:nvPr/>
        </p:nvSpPr>
        <p:spPr bwMode="auto">
          <a:xfrm>
            <a:off x="5007358" y="3129262"/>
            <a:ext cx="417617" cy="371727"/>
          </a:xfrm>
          <a:custGeom>
            <a:avLst/>
            <a:gdLst>
              <a:gd name="T0" fmla="*/ 36 w 77"/>
              <a:gd name="T1" fmla="*/ 53 h 66"/>
              <a:gd name="T2" fmla="*/ 29 w 77"/>
              <a:gd name="T3" fmla="*/ 58 h 66"/>
              <a:gd name="T4" fmla="*/ 17 w 77"/>
              <a:gd name="T5" fmla="*/ 48 h 66"/>
              <a:gd name="T6" fmla="*/ 18 w 77"/>
              <a:gd name="T7" fmla="*/ 46 h 66"/>
              <a:gd name="T8" fmla="*/ 31 w 77"/>
              <a:gd name="T9" fmla="*/ 56 h 66"/>
              <a:gd name="T10" fmla="*/ 36 w 77"/>
              <a:gd name="T11" fmla="*/ 52 h 66"/>
              <a:gd name="T12" fmla="*/ 49 w 77"/>
              <a:gd name="T13" fmla="*/ 8 h 66"/>
              <a:gd name="T14" fmla="*/ 58 w 77"/>
              <a:gd name="T15" fmla="*/ 17 h 66"/>
              <a:gd name="T16" fmla="*/ 49 w 77"/>
              <a:gd name="T17" fmla="*/ 17 h 66"/>
              <a:gd name="T18" fmla="*/ 56 w 77"/>
              <a:gd name="T19" fmla="*/ 15 h 66"/>
              <a:gd name="T20" fmla="*/ 54 w 77"/>
              <a:gd name="T21" fmla="*/ 10 h 66"/>
              <a:gd name="T22" fmla="*/ 51 w 77"/>
              <a:gd name="T23" fmla="*/ 15 h 66"/>
              <a:gd name="T24" fmla="*/ 58 w 77"/>
              <a:gd name="T25" fmla="*/ 62 h 66"/>
              <a:gd name="T26" fmla="*/ 33 w 77"/>
              <a:gd name="T27" fmla="*/ 64 h 66"/>
              <a:gd name="T28" fmla="*/ 26 w 77"/>
              <a:gd name="T29" fmla="*/ 64 h 66"/>
              <a:gd name="T30" fmla="*/ 0 w 77"/>
              <a:gd name="T31" fmla="*/ 37 h 66"/>
              <a:gd name="T32" fmla="*/ 32 w 77"/>
              <a:gd name="T33" fmla="*/ 3 h 66"/>
              <a:gd name="T34" fmla="*/ 60 w 77"/>
              <a:gd name="T35" fmla="*/ 1 h 66"/>
              <a:gd name="T36" fmla="*/ 67 w 77"/>
              <a:gd name="T37" fmla="*/ 26 h 66"/>
              <a:gd name="T38" fmla="*/ 77 w 77"/>
              <a:gd name="T39" fmla="*/ 43 h 66"/>
              <a:gd name="T40" fmla="*/ 39 w 77"/>
              <a:gd name="T41" fmla="*/ 43 h 66"/>
              <a:gd name="T42" fmla="*/ 63 w 77"/>
              <a:gd name="T43" fmla="*/ 25 h 66"/>
              <a:gd name="T44" fmla="*/ 60 w 77"/>
              <a:gd name="T45" fmla="*/ 4 h 66"/>
              <a:gd name="T46" fmla="*/ 40 w 77"/>
              <a:gd name="T47" fmla="*/ 3 h 66"/>
              <a:gd name="T48" fmla="*/ 4 w 77"/>
              <a:gd name="T49" fmla="*/ 35 h 66"/>
              <a:gd name="T50" fmla="*/ 4 w 77"/>
              <a:gd name="T51" fmla="*/ 39 h 66"/>
              <a:gd name="T52" fmla="*/ 31 w 77"/>
              <a:gd name="T53" fmla="*/ 62 h 66"/>
              <a:gd name="T54" fmla="*/ 74 w 77"/>
              <a:gd name="T55" fmla="*/ 43 h 66"/>
              <a:gd name="T56" fmla="*/ 42 w 77"/>
              <a:gd name="T57" fmla="*/ 43 h 66"/>
              <a:gd name="T58" fmla="*/ 74 w 77"/>
              <a:gd name="T59" fmla="*/ 43 h 66"/>
              <a:gd name="T60" fmla="*/ 66 w 77"/>
              <a:gd name="T61" fmla="*/ 37 h 66"/>
              <a:gd name="T62" fmla="*/ 50 w 77"/>
              <a:gd name="T63" fmla="*/ 41 h 66"/>
              <a:gd name="T64" fmla="*/ 48 w 77"/>
              <a:gd name="T65" fmla="*/ 44 h 66"/>
              <a:gd name="T66" fmla="*/ 56 w 77"/>
              <a:gd name="T67" fmla="*/ 50 h 66"/>
              <a:gd name="T68" fmla="*/ 69 w 77"/>
              <a:gd name="T69" fmla="*/ 4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7" h="66">
                <a:moveTo>
                  <a:pt x="36" y="52"/>
                </a:moveTo>
                <a:cubicBezTo>
                  <a:pt x="36" y="52"/>
                  <a:pt x="36" y="53"/>
                  <a:pt x="36" y="53"/>
                </a:cubicBezTo>
                <a:cubicBezTo>
                  <a:pt x="32" y="57"/>
                  <a:pt x="32" y="57"/>
                  <a:pt x="32" y="57"/>
                </a:cubicBezTo>
                <a:cubicBezTo>
                  <a:pt x="31" y="58"/>
                  <a:pt x="30" y="58"/>
                  <a:pt x="29" y="58"/>
                </a:cubicBezTo>
                <a:cubicBezTo>
                  <a:pt x="28" y="58"/>
                  <a:pt x="27" y="58"/>
                  <a:pt x="26" y="57"/>
                </a:cubicBezTo>
                <a:cubicBezTo>
                  <a:pt x="17" y="48"/>
                  <a:pt x="17" y="48"/>
                  <a:pt x="17" y="48"/>
                </a:cubicBezTo>
                <a:cubicBezTo>
                  <a:pt x="17" y="48"/>
                  <a:pt x="17" y="47"/>
                  <a:pt x="17" y="46"/>
                </a:cubicBezTo>
                <a:cubicBezTo>
                  <a:pt x="17" y="46"/>
                  <a:pt x="18" y="46"/>
                  <a:pt x="18" y="46"/>
                </a:cubicBezTo>
                <a:cubicBezTo>
                  <a:pt x="28" y="56"/>
                  <a:pt x="28" y="56"/>
                  <a:pt x="28" y="56"/>
                </a:cubicBezTo>
                <a:cubicBezTo>
                  <a:pt x="28" y="56"/>
                  <a:pt x="30" y="56"/>
                  <a:pt x="31" y="56"/>
                </a:cubicBezTo>
                <a:cubicBezTo>
                  <a:pt x="34" y="52"/>
                  <a:pt x="34" y="52"/>
                  <a:pt x="34" y="52"/>
                </a:cubicBezTo>
                <a:cubicBezTo>
                  <a:pt x="35" y="52"/>
                  <a:pt x="35" y="52"/>
                  <a:pt x="36" y="52"/>
                </a:cubicBezTo>
                <a:close/>
                <a:moveTo>
                  <a:pt x="49" y="17"/>
                </a:moveTo>
                <a:cubicBezTo>
                  <a:pt x="47" y="15"/>
                  <a:pt x="47" y="11"/>
                  <a:pt x="49" y="8"/>
                </a:cubicBezTo>
                <a:cubicBezTo>
                  <a:pt x="51" y="6"/>
                  <a:pt x="56" y="6"/>
                  <a:pt x="58" y="8"/>
                </a:cubicBezTo>
                <a:cubicBezTo>
                  <a:pt x="61" y="11"/>
                  <a:pt x="61" y="15"/>
                  <a:pt x="58" y="17"/>
                </a:cubicBezTo>
                <a:cubicBezTo>
                  <a:pt x="57" y="19"/>
                  <a:pt x="55" y="19"/>
                  <a:pt x="54" y="19"/>
                </a:cubicBezTo>
                <a:cubicBezTo>
                  <a:pt x="52" y="19"/>
                  <a:pt x="50" y="19"/>
                  <a:pt x="49" y="17"/>
                </a:cubicBezTo>
                <a:close/>
                <a:moveTo>
                  <a:pt x="51" y="15"/>
                </a:moveTo>
                <a:cubicBezTo>
                  <a:pt x="52" y="17"/>
                  <a:pt x="55" y="17"/>
                  <a:pt x="56" y="15"/>
                </a:cubicBezTo>
                <a:cubicBezTo>
                  <a:pt x="57" y="14"/>
                  <a:pt x="57" y="12"/>
                  <a:pt x="56" y="11"/>
                </a:cubicBezTo>
                <a:cubicBezTo>
                  <a:pt x="55" y="10"/>
                  <a:pt x="54" y="10"/>
                  <a:pt x="54" y="10"/>
                </a:cubicBezTo>
                <a:cubicBezTo>
                  <a:pt x="53" y="10"/>
                  <a:pt x="52" y="10"/>
                  <a:pt x="51" y="11"/>
                </a:cubicBezTo>
                <a:cubicBezTo>
                  <a:pt x="50" y="12"/>
                  <a:pt x="50" y="14"/>
                  <a:pt x="51" y="15"/>
                </a:cubicBezTo>
                <a:close/>
                <a:moveTo>
                  <a:pt x="77" y="43"/>
                </a:moveTo>
                <a:cubicBezTo>
                  <a:pt x="77" y="54"/>
                  <a:pt x="68" y="62"/>
                  <a:pt x="58" y="62"/>
                </a:cubicBezTo>
                <a:cubicBezTo>
                  <a:pt x="52" y="62"/>
                  <a:pt x="47" y="59"/>
                  <a:pt x="43" y="55"/>
                </a:cubicBezTo>
                <a:cubicBezTo>
                  <a:pt x="33" y="64"/>
                  <a:pt x="33" y="64"/>
                  <a:pt x="33" y="64"/>
                </a:cubicBezTo>
                <a:cubicBezTo>
                  <a:pt x="32" y="65"/>
                  <a:pt x="31" y="66"/>
                  <a:pt x="30" y="66"/>
                </a:cubicBezTo>
                <a:cubicBezTo>
                  <a:pt x="28" y="66"/>
                  <a:pt x="27" y="65"/>
                  <a:pt x="26" y="64"/>
                </a:cubicBezTo>
                <a:cubicBezTo>
                  <a:pt x="2" y="41"/>
                  <a:pt x="2" y="41"/>
                  <a:pt x="2" y="41"/>
                </a:cubicBezTo>
                <a:cubicBezTo>
                  <a:pt x="1" y="40"/>
                  <a:pt x="0" y="38"/>
                  <a:pt x="0" y="37"/>
                </a:cubicBezTo>
                <a:cubicBezTo>
                  <a:pt x="0" y="36"/>
                  <a:pt x="1" y="34"/>
                  <a:pt x="2" y="33"/>
                </a:cubicBezTo>
                <a:cubicBezTo>
                  <a:pt x="32" y="3"/>
                  <a:pt x="32" y="3"/>
                  <a:pt x="32" y="3"/>
                </a:cubicBezTo>
                <a:cubicBezTo>
                  <a:pt x="34" y="1"/>
                  <a:pt x="37" y="0"/>
                  <a:pt x="40" y="0"/>
                </a:cubicBezTo>
                <a:cubicBezTo>
                  <a:pt x="60" y="1"/>
                  <a:pt x="60" y="1"/>
                  <a:pt x="60" y="1"/>
                </a:cubicBezTo>
                <a:cubicBezTo>
                  <a:pt x="63" y="1"/>
                  <a:pt x="66" y="3"/>
                  <a:pt x="66" y="6"/>
                </a:cubicBezTo>
                <a:cubicBezTo>
                  <a:pt x="67" y="26"/>
                  <a:pt x="67" y="26"/>
                  <a:pt x="67" y="26"/>
                </a:cubicBezTo>
                <a:cubicBezTo>
                  <a:pt x="67" y="26"/>
                  <a:pt x="67" y="26"/>
                  <a:pt x="67" y="26"/>
                </a:cubicBezTo>
                <a:cubicBezTo>
                  <a:pt x="73" y="30"/>
                  <a:pt x="77" y="36"/>
                  <a:pt x="77" y="43"/>
                </a:cubicBezTo>
                <a:close/>
                <a:moveTo>
                  <a:pt x="42" y="52"/>
                </a:moveTo>
                <a:cubicBezTo>
                  <a:pt x="40" y="49"/>
                  <a:pt x="39" y="46"/>
                  <a:pt x="39" y="43"/>
                </a:cubicBezTo>
                <a:cubicBezTo>
                  <a:pt x="39" y="33"/>
                  <a:pt x="48" y="24"/>
                  <a:pt x="58" y="24"/>
                </a:cubicBezTo>
                <a:cubicBezTo>
                  <a:pt x="60" y="24"/>
                  <a:pt x="62" y="25"/>
                  <a:pt x="63" y="25"/>
                </a:cubicBezTo>
                <a:cubicBezTo>
                  <a:pt x="63" y="7"/>
                  <a:pt x="63" y="7"/>
                  <a:pt x="63" y="7"/>
                </a:cubicBezTo>
                <a:cubicBezTo>
                  <a:pt x="63" y="5"/>
                  <a:pt x="61" y="4"/>
                  <a:pt x="60" y="4"/>
                </a:cubicBezTo>
                <a:cubicBezTo>
                  <a:pt x="40" y="3"/>
                  <a:pt x="40" y="3"/>
                  <a:pt x="40" y="3"/>
                </a:cubicBezTo>
                <a:cubicBezTo>
                  <a:pt x="40" y="3"/>
                  <a:pt x="40" y="3"/>
                  <a:pt x="40" y="3"/>
                </a:cubicBezTo>
                <a:cubicBezTo>
                  <a:pt x="38" y="3"/>
                  <a:pt x="35" y="4"/>
                  <a:pt x="34" y="5"/>
                </a:cubicBezTo>
                <a:cubicBezTo>
                  <a:pt x="4" y="35"/>
                  <a:pt x="4" y="35"/>
                  <a:pt x="4" y="35"/>
                </a:cubicBezTo>
                <a:cubicBezTo>
                  <a:pt x="4" y="36"/>
                  <a:pt x="3" y="36"/>
                  <a:pt x="3" y="37"/>
                </a:cubicBezTo>
                <a:cubicBezTo>
                  <a:pt x="3" y="38"/>
                  <a:pt x="4" y="38"/>
                  <a:pt x="4" y="39"/>
                </a:cubicBezTo>
                <a:cubicBezTo>
                  <a:pt x="28" y="62"/>
                  <a:pt x="28" y="62"/>
                  <a:pt x="28" y="62"/>
                </a:cubicBezTo>
                <a:cubicBezTo>
                  <a:pt x="29" y="63"/>
                  <a:pt x="30" y="63"/>
                  <a:pt x="31" y="62"/>
                </a:cubicBezTo>
                <a:lnTo>
                  <a:pt x="42" y="52"/>
                </a:lnTo>
                <a:close/>
                <a:moveTo>
                  <a:pt x="74" y="43"/>
                </a:moveTo>
                <a:cubicBezTo>
                  <a:pt x="74" y="34"/>
                  <a:pt x="67" y="27"/>
                  <a:pt x="58" y="27"/>
                </a:cubicBezTo>
                <a:cubicBezTo>
                  <a:pt x="49" y="27"/>
                  <a:pt x="42" y="34"/>
                  <a:pt x="42" y="43"/>
                </a:cubicBezTo>
                <a:cubicBezTo>
                  <a:pt x="42" y="52"/>
                  <a:pt x="49" y="59"/>
                  <a:pt x="58" y="59"/>
                </a:cubicBezTo>
                <a:cubicBezTo>
                  <a:pt x="67" y="59"/>
                  <a:pt x="74" y="52"/>
                  <a:pt x="74" y="43"/>
                </a:cubicBezTo>
                <a:close/>
                <a:moveTo>
                  <a:pt x="69" y="37"/>
                </a:moveTo>
                <a:cubicBezTo>
                  <a:pt x="68" y="36"/>
                  <a:pt x="67" y="36"/>
                  <a:pt x="66" y="37"/>
                </a:cubicBezTo>
                <a:cubicBezTo>
                  <a:pt x="56" y="46"/>
                  <a:pt x="56" y="46"/>
                  <a:pt x="56" y="46"/>
                </a:cubicBezTo>
                <a:cubicBezTo>
                  <a:pt x="50" y="41"/>
                  <a:pt x="50" y="41"/>
                  <a:pt x="50" y="41"/>
                </a:cubicBezTo>
                <a:cubicBezTo>
                  <a:pt x="49" y="41"/>
                  <a:pt x="48" y="41"/>
                  <a:pt x="47" y="41"/>
                </a:cubicBezTo>
                <a:cubicBezTo>
                  <a:pt x="47" y="42"/>
                  <a:pt x="47" y="44"/>
                  <a:pt x="48" y="44"/>
                </a:cubicBezTo>
                <a:cubicBezTo>
                  <a:pt x="54" y="50"/>
                  <a:pt x="54" y="50"/>
                  <a:pt x="54" y="50"/>
                </a:cubicBezTo>
                <a:cubicBezTo>
                  <a:pt x="55" y="50"/>
                  <a:pt x="55" y="50"/>
                  <a:pt x="56" y="50"/>
                </a:cubicBezTo>
                <a:cubicBezTo>
                  <a:pt x="56" y="50"/>
                  <a:pt x="56" y="50"/>
                  <a:pt x="57" y="50"/>
                </a:cubicBezTo>
                <a:cubicBezTo>
                  <a:pt x="69" y="40"/>
                  <a:pt x="69" y="40"/>
                  <a:pt x="69" y="40"/>
                </a:cubicBezTo>
                <a:cubicBezTo>
                  <a:pt x="70" y="39"/>
                  <a:pt x="70" y="38"/>
                  <a:pt x="69" y="3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8" name="Freeform 34"/>
          <p:cNvSpPr>
            <a:spLocks noEditPoints="1"/>
          </p:cNvSpPr>
          <p:nvPr/>
        </p:nvSpPr>
        <p:spPr bwMode="auto">
          <a:xfrm>
            <a:off x="6781164" y="3145868"/>
            <a:ext cx="393040" cy="338515"/>
          </a:xfrm>
          <a:custGeom>
            <a:avLst/>
            <a:gdLst>
              <a:gd name="T0" fmla="*/ 73 w 73"/>
              <a:gd name="T1" fmla="*/ 20 h 61"/>
              <a:gd name="T2" fmla="*/ 67 w 73"/>
              <a:gd name="T3" fmla="*/ 6 h 61"/>
              <a:gd name="T4" fmla="*/ 53 w 73"/>
              <a:gd name="T5" fmla="*/ 0 h 61"/>
              <a:gd name="T6" fmla="*/ 39 w 73"/>
              <a:gd name="T7" fmla="*/ 6 h 61"/>
              <a:gd name="T8" fmla="*/ 36 w 73"/>
              <a:gd name="T9" fmla="*/ 9 h 61"/>
              <a:gd name="T10" fmla="*/ 33 w 73"/>
              <a:gd name="T11" fmla="*/ 6 h 61"/>
              <a:gd name="T12" fmla="*/ 19 w 73"/>
              <a:gd name="T13" fmla="*/ 0 h 61"/>
              <a:gd name="T14" fmla="*/ 5 w 73"/>
              <a:gd name="T15" fmla="*/ 6 h 61"/>
              <a:gd name="T16" fmla="*/ 0 w 73"/>
              <a:gd name="T17" fmla="*/ 20 h 61"/>
              <a:gd name="T18" fmla="*/ 5 w 73"/>
              <a:gd name="T19" fmla="*/ 33 h 61"/>
              <a:gd name="T20" fmla="*/ 5 w 73"/>
              <a:gd name="T21" fmla="*/ 34 h 61"/>
              <a:gd name="T22" fmla="*/ 30 w 73"/>
              <a:gd name="T23" fmla="*/ 58 h 61"/>
              <a:gd name="T24" fmla="*/ 36 w 73"/>
              <a:gd name="T25" fmla="*/ 61 h 61"/>
              <a:gd name="T26" fmla="*/ 42 w 73"/>
              <a:gd name="T27" fmla="*/ 58 h 61"/>
              <a:gd name="T28" fmla="*/ 67 w 73"/>
              <a:gd name="T29" fmla="*/ 34 h 61"/>
              <a:gd name="T30" fmla="*/ 67 w 73"/>
              <a:gd name="T31" fmla="*/ 33 h 61"/>
              <a:gd name="T32" fmla="*/ 73 w 73"/>
              <a:gd name="T33" fmla="*/ 20 h 61"/>
              <a:gd name="T34" fmla="*/ 40 w 73"/>
              <a:gd name="T35" fmla="*/ 56 h 61"/>
              <a:gd name="T36" fmla="*/ 32 w 73"/>
              <a:gd name="T37" fmla="*/ 56 h 61"/>
              <a:gd name="T38" fmla="*/ 7 w 73"/>
              <a:gd name="T39" fmla="*/ 31 h 61"/>
              <a:gd name="T40" fmla="*/ 7 w 73"/>
              <a:gd name="T41" fmla="*/ 31 h 61"/>
              <a:gd name="T42" fmla="*/ 3 w 73"/>
              <a:gd name="T43" fmla="*/ 20 h 61"/>
              <a:gd name="T44" fmla="*/ 7 w 73"/>
              <a:gd name="T45" fmla="*/ 8 h 61"/>
              <a:gd name="T46" fmla="*/ 19 w 73"/>
              <a:gd name="T47" fmla="*/ 3 h 61"/>
              <a:gd name="T48" fmla="*/ 31 w 73"/>
              <a:gd name="T49" fmla="*/ 8 h 61"/>
              <a:gd name="T50" fmla="*/ 35 w 73"/>
              <a:gd name="T51" fmla="*/ 12 h 61"/>
              <a:gd name="T52" fmla="*/ 37 w 73"/>
              <a:gd name="T53" fmla="*/ 12 h 61"/>
              <a:gd name="T54" fmla="*/ 41 w 73"/>
              <a:gd name="T55" fmla="*/ 8 h 61"/>
              <a:gd name="T56" fmla="*/ 53 w 73"/>
              <a:gd name="T57" fmla="*/ 3 h 61"/>
              <a:gd name="T58" fmla="*/ 65 w 73"/>
              <a:gd name="T59" fmla="*/ 8 h 61"/>
              <a:gd name="T60" fmla="*/ 70 w 73"/>
              <a:gd name="T61" fmla="*/ 20 h 61"/>
              <a:gd name="T62" fmla="*/ 65 w 73"/>
              <a:gd name="T63" fmla="*/ 31 h 61"/>
              <a:gd name="T64" fmla="*/ 65 w 73"/>
              <a:gd name="T65" fmla="*/ 31 h 61"/>
              <a:gd name="T66" fmla="*/ 40 w 73"/>
              <a:gd name="T67" fmla="*/ 56 h 61"/>
              <a:gd name="T68" fmla="*/ 25 w 73"/>
              <a:gd name="T69" fmla="*/ 41 h 61"/>
              <a:gd name="T70" fmla="*/ 25 w 73"/>
              <a:gd name="T71" fmla="*/ 42 h 61"/>
              <a:gd name="T72" fmla="*/ 25 w 73"/>
              <a:gd name="T73" fmla="*/ 42 h 61"/>
              <a:gd name="T74" fmla="*/ 24 w 73"/>
              <a:gd name="T75" fmla="*/ 42 h 61"/>
              <a:gd name="T76" fmla="*/ 9 w 73"/>
              <a:gd name="T77" fmla="*/ 27 h 61"/>
              <a:gd name="T78" fmla="*/ 9 w 73"/>
              <a:gd name="T79" fmla="*/ 10 h 61"/>
              <a:gd name="T80" fmla="*/ 11 w 73"/>
              <a:gd name="T81" fmla="*/ 10 h 61"/>
              <a:gd name="T82" fmla="*/ 11 w 73"/>
              <a:gd name="T83" fmla="*/ 11 h 61"/>
              <a:gd name="T84" fmla="*/ 11 w 73"/>
              <a:gd name="T85" fmla="*/ 26 h 61"/>
              <a:gd name="T86" fmla="*/ 25 w 73"/>
              <a:gd name="T87" fmla="*/ 41 h 61"/>
              <a:gd name="T88" fmla="*/ 32 w 73"/>
              <a:gd name="T89" fmla="*/ 47 h 61"/>
              <a:gd name="T90" fmla="*/ 32 w 73"/>
              <a:gd name="T91" fmla="*/ 48 h 61"/>
              <a:gd name="T92" fmla="*/ 31 w 73"/>
              <a:gd name="T93" fmla="*/ 49 h 61"/>
              <a:gd name="T94" fmla="*/ 30 w 73"/>
              <a:gd name="T95" fmla="*/ 48 h 61"/>
              <a:gd name="T96" fmla="*/ 28 w 73"/>
              <a:gd name="T97" fmla="*/ 46 h 61"/>
              <a:gd name="T98" fmla="*/ 28 w 73"/>
              <a:gd name="T99" fmla="*/ 44 h 61"/>
              <a:gd name="T100" fmla="*/ 29 w 73"/>
              <a:gd name="T101" fmla="*/ 44 h 61"/>
              <a:gd name="T102" fmla="*/ 32 w 73"/>
              <a:gd name="T103" fmla="*/ 4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3" h="61">
                <a:moveTo>
                  <a:pt x="73" y="20"/>
                </a:moveTo>
                <a:cubicBezTo>
                  <a:pt x="73" y="14"/>
                  <a:pt x="71" y="9"/>
                  <a:pt x="67" y="6"/>
                </a:cubicBezTo>
                <a:cubicBezTo>
                  <a:pt x="63" y="2"/>
                  <a:pt x="58" y="0"/>
                  <a:pt x="53" y="0"/>
                </a:cubicBezTo>
                <a:cubicBezTo>
                  <a:pt x="48" y="0"/>
                  <a:pt x="43" y="2"/>
                  <a:pt x="39" y="6"/>
                </a:cubicBezTo>
                <a:cubicBezTo>
                  <a:pt x="36" y="9"/>
                  <a:pt x="36" y="9"/>
                  <a:pt x="36" y="9"/>
                </a:cubicBezTo>
                <a:cubicBezTo>
                  <a:pt x="33" y="6"/>
                  <a:pt x="33" y="6"/>
                  <a:pt x="33" y="6"/>
                </a:cubicBezTo>
                <a:cubicBezTo>
                  <a:pt x="29" y="2"/>
                  <a:pt x="24" y="0"/>
                  <a:pt x="19" y="0"/>
                </a:cubicBezTo>
                <a:cubicBezTo>
                  <a:pt x="14" y="0"/>
                  <a:pt x="9" y="2"/>
                  <a:pt x="5" y="6"/>
                </a:cubicBezTo>
                <a:cubicBezTo>
                  <a:pt x="2" y="9"/>
                  <a:pt x="0" y="14"/>
                  <a:pt x="0" y="20"/>
                </a:cubicBezTo>
                <a:cubicBezTo>
                  <a:pt x="0" y="25"/>
                  <a:pt x="2" y="30"/>
                  <a:pt x="5" y="33"/>
                </a:cubicBezTo>
                <a:cubicBezTo>
                  <a:pt x="5" y="33"/>
                  <a:pt x="5" y="34"/>
                  <a:pt x="5" y="34"/>
                </a:cubicBezTo>
                <a:cubicBezTo>
                  <a:pt x="30" y="58"/>
                  <a:pt x="30" y="58"/>
                  <a:pt x="30" y="58"/>
                </a:cubicBezTo>
                <a:cubicBezTo>
                  <a:pt x="32" y="60"/>
                  <a:pt x="34" y="61"/>
                  <a:pt x="36" y="61"/>
                </a:cubicBezTo>
                <a:cubicBezTo>
                  <a:pt x="38" y="61"/>
                  <a:pt x="41" y="60"/>
                  <a:pt x="42" y="58"/>
                </a:cubicBezTo>
                <a:cubicBezTo>
                  <a:pt x="67" y="34"/>
                  <a:pt x="67" y="34"/>
                  <a:pt x="67" y="34"/>
                </a:cubicBezTo>
                <a:cubicBezTo>
                  <a:pt x="67" y="34"/>
                  <a:pt x="67" y="33"/>
                  <a:pt x="67" y="33"/>
                </a:cubicBezTo>
                <a:cubicBezTo>
                  <a:pt x="71" y="30"/>
                  <a:pt x="73" y="25"/>
                  <a:pt x="73" y="20"/>
                </a:cubicBezTo>
                <a:close/>
                <a:moveTo>
                  <a:pt x="40" y="56"/>
                </a:moveTo>
                <a:cubicBezTo>
                  <a:pt x="38" y="58"/>
                  <a:pt x="34" y="58"/>
                  <a:pt x="32" y="56"/>
                </a:cubicBezTo>
                <a:cubicBezTo>
                  <a:pt x="7" y="31"/>
                  <a:pt x="7" y="31"/>
                  <a:pt x="7" y="31"/>
                </a:cubicBezTo>
                <a:cubicBezTo>
                  <a:pt x="7" y="31"/>
                  <a:pt x="7" y="31"/>
                  <a:pt x="7" y="31"/>
                </a:cubicBezTo>
                <a:cubicBezTo>
                  <a:pt x="4" y="28"/>
                  <a:pt x="3" y="24"/>
                  <a:pt x="3" y="20"/>
                </a:cubicBezTo>
                <a:cubicBezTo>
                  <a:pt x="3" y="15"/>
                  <a:pt x="4" y="11"/>
                  <a:pt x="7" y="8"/>
                </a:cubicBezTo>
                <a:cubicBezTo>
                  <a:pt x="11" y="5"/>
                  <a:pt x="15" y="3"/>
                  <a:pt x="19" y="3"/>
                </a:cubicBezTo>
                <a:cubicBezTo>
                  <a:pt x="24" y="3"/>
                  <a:pt x="28" y="5"/>
                  <a:pt x="31" y="8"/>
                </a:cubicBezTo>
                <a:cubicBezTo>
                  <a:pt x="35" y="12"/>
                  <a:pt x="35" y="12"/>
                  <a:pt x="35" y="12"/>
                </a:cubicBezTo>
                <a:cubicBezTo>
                  <a:pt x="36" y="13"/>
                  <a:pt x="37" y="13"/>
                  <a:pt x="37" y="12"/>
                </a:cubicBezTo>
                <a:cubicBezTo>
                  <a:pt x="41" y="8"/>
                  <a:pt x="41" y="8"/>
                  <a:pt x="41" y="8"/>
                </a:cubicBezTo>
                <a:cubicBezTo>
                  <a:pt x="44" y="5"/>
                  <a:pt x="49" y="3"/>
                  <a:pt x="53" y="3"/>
                </a:cubicBezTo>
                <a:cubicBezTo>
                  <a:pt x="57" y="3"/>
                  <a:pt x="62" y="5"/>
                  <a:pt x="65" y="8"/>
                </a:cubicBezTo>
                <a:cubicBezTo>
                  <a:pt x="68" y="11"/>
                  <a:pt x="70" y="15"/>
                  <a:pt x="70" y="20"/>
                </a:cubicBezTo>
                <a:cubicBezTo>
                  <a:pt x="70" y="24"/>
                  <a:pt x="68" y="28"/>
                  <a:pt x="65" y="31"/>
                </a:cubicBezTo>
                <a:cubicBezTo>
                  <a:pt x="65" y="31"/>
                  <a:pt x="65" y="31"/>
                  <a:pt x="65" y="31"/>
                </a:cubicBezTo>
                <a:lnTo>
                  <a:pt x="40" y="56"/>
                </a:lnTo>
                <a:close/>
                <a:moveTo>
                  <a:pt x="25" y="41"/>
                </a:moveTo>
                <a:cubicBezTo>
                  <a:pt x="26" y="41"/>
                  <a:pt x="26" y="42"/>
                  <a:pt x="25" y="42"/>
                </a:cubicBezTo>
                <a:cubicBezTo>
                  <a:pt x="25" y="42"/>
                  <a:pt x="25" y="42"/>
                  <a:pt x="25" y="42"/>
                </a:cubicBezTo>
                <a:cubicBezTo>
                  <a:pt x="24" y="42"/>
                  <a:pt x="24" y="42"/>
                  <a:pt x="24" y="42"/>
                </a:cubicBezTo>
                <a:cubicBezTo>
                  <a:pt x="9" y="27"/>
                  <a:pt x="9" y="27"/>
                  <a:pt x="9" y="27"/>
                </a:cubicBezTo>
                <a:cubicBezTo>
                  <a:pt x="5" y="23"/>
                  <a:pt x="5" y="15"/>
                  <a:pt x="9" y="10"/>
                </a:cubicBezTo>
                <a:cubicBezTo>
                  <a:pt x="10" y="9"/>
                  <a:pt x="10" y="9"/>
                  <a:pt x="11" y="10"/>
                </a:cubicBezTo>
                <a:cubicBezTo>
                  <a:pt x="11" y="10"/>
                  <a:pt x="11" y="11"/>
                  <a:pt x="11" y="11"/>
                </a:cubicBezTo>
                <a:cubicBezTo>
                  <a:pt x="7" y="15"/>
                  <a:pt x="7" y="22"/>
                  <a:pt x="11" y="26"/>
                </a:cubicBezTo>
                <a:lnTo>
                  <a:pt x="25" y="41"/>
                </a:lnTo>
                <a:close/>
                <a:moveTo>
                  <a:pt x="32" y="47"/>
                </a:moveTo>
                <a:cubicBezTo>
                  <a:pt x="32" y="47"/>
                  <a:pt x="32" y="48"/>
                  <a:pt x="32" y="48"/>
                </a:cubicBezTo>
                <a:cubicBezTo>
                  <a:pt x="31" y="48"/>
                  <a:pt x="31" y="49"/>
                  <a:pt x="31" y="49"/>
                </a:cubicBezTo>
                <a:cubicBezTo>
                  <a:pt x="31" y="49"/>
                  <a:pt x="30" y="48"/>
                  <a:pt x="30" y="48"/>
                </a:cubicBezTo>
                <a:cubicBezTo>
                  <a:pt x="28" y="46"/>
                  <a:pt x="28" y="46"/>
                  <a:pt x="28" y="46"/>
                </a:cubicBezTo>
                <a:cubicBezTo>
                  <a:pt x="27" y="46"/>
                  <a:pt x="27" y="45"/>
                  <a:pt x="28" y="44"/>
                </a:cubicBezTo>
                <a:cubicBezTo>
                  <a:pt x="28" y="44"/>
                  <a:pt x="29" y="44"/>
                  <a:pt x="29" y="44"/>
                </a:cubicBezTo>
                <a:lnTo>
                  <a:pt x="32" y="47"/>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59" name="Freeform 12"/>
          <p:cNvSpPr>
            <a:spLocks noEditPoints="1"/>
          </p:cNvSpPr>
          <p:nvPr/>
        </p:nvSpPr>
        <p:spPr bwMode="auto">
          <a:xfrm>
            <a:off x="8590424" y="3105530"/>
            <a:ext cx="341309" cy="419191"/>
          </a:xfrm>
          <a:custGeom>
            <a:avLst/>
            <a:gdLst>
              <a:gd name="T0" fmla="*/ 45 w 63"/>
              <a:gd name="T1" fmla="*/ 9 h 75"/>
              <a:gd name="T2" fmla="*/ 42 w 63"/>
              <a:gd name="T3" fmla="*/ 1 h 75"/>
              <a:gd name="T4" fmla="*/ 23 w 63"/>
              <a:gd name="T5" fmla="*/ 0 h 75"/>
              <a:gd name="T6" fmla="*/ 18 w 63"/>
              <a:gd name="T7" fmla="*/ 6 h 75"/>
              <a:gd name="T8" fmla="*/ 5 w 63"/>
              <a:gd name="T9" fmla="*/ 9 h 75"/>
              <a:gd name="T10" fmla="*/ 0 w 63"/>
              <a:gd name="T11" fmla="*/ 15 h 75"/>
              <a:gd name="T12" fmla="*/ 6 w 63"/>
              <a:gd name="T13" fmla="*/ 21 h 75"/>
              <a:gd name="T14" fmla="*/ 14 w 63"/>
              <a:gd name="T15" fmla="*/ 75 h 75"/>
              <a:gd name="T16" fmla="*/ 55 w 63"/>
              <a:gd name="T17" fmla="*/ 70 h 75"/>
              <a:gd name="T18" fmla="*/ 58 w 63"/>
              <a:gd name="T19" fmla="*/ 21 h 75"/>
              <a:gd name="T20" fmla="*/ 63 w 63"/>
              <a:gd name="T21" fmla="*/ 14 h 75"/>
              <a:gd name="T22" fmla="*/ 21 w 63"/>
              <a:gd name="T23" fmla="*/ 6 h 75"/>
              <a:gd name="T24" fmla="*/ 23 w 63"/>
              <a:gd name="T25" fmla="*/ 4 h 75"/>
              <a:gd name="T26" fmla="*/ 41 w 63"/>
              <a:gd name="T27" fmla="*/ 4 h 75"/>
              <a:gd name="T28" fmla="*/ 42 w 63"/>
              <a:gd name="T29" fmla="*/ 9 h 75"/>
              <a:gd name="T30" fmla="*/ 21 w 63"/>
              <a:gd name="T31" fmla="*/ 6 h 75"/>
              <a:gd name="T32" fmla="*/ 49 w 63"/>
              <a:gd name="T33" fmla="*/ 72 h 75"/>
              <a:gd name="T34" fmla="*/ 11 w 63"/>
              <a:gd name="T35" fmla="*/ 70 h 75"/>
              <a:gd name="T36" fmla="*/ 54 w 63"/>
              <a:gd name="T37" fmla="*/ 21 h 75"/>
              <a:gd name="T38" fmla="*/ 60 w 63"/>
              <a:gd name="T39" fmla="*/ 15 h 75"/>
              <a:gd name="T40" fmla="*/ 5 w 63"/>
              <a:gd name="T41" fmla="*/ 18 h 75"/>
              <a:gd name="T42" fmla="*/ 3 w 63"/>
              <a:gd name="T43" fmla="*/ 14 h 75"/>
              <a:gd name="T44" fmla="*/ 58 w 63"/>
              <a:gd name="T45" fmla="*/ 12 h 75"/>
              <a:gd name="T46" fmla="*/ 60 w 63"/>
              <a:gd name="T47" fmla="*/ 15 h 75"/>
              <a:gd name="T48" fmla="*/ 31 w 63"/>
              <a:gd name="T49" fmla="*/ 26 h 75"/>
              <a:gd name="T50" fmla="*/ 34 w 63"/>
              <a:gd name="T51" fmla="*/ 26 h 75"/>
              <a:gd name="T52" fmla="*/ 32 w 63"/>
              <a:gd name="T53" fmla="*/ 68 h 75"/>
              <a:gd name="T54" fmla="*/ 24 w 63"/>
              <a:gd name="T55" fmla="*/ 66 h 75"/>
              <a:gd name="T56" fmla="*/ 25 w 63"/>
              <a:gd name="T57" fmla="*/ 24 h 75"/>
              <a:gd name="T58" fmla="*/ 27 w 63"/>
              <a:gd name="T59" fmla="*/ 66 h 75"/>
              <a:gd name="T60" fmla="*/ 24 w 63"/>
              <a:gd name="T61" fmla="*/ 66 h 75"/>
              <a:gd name="T62" fmla="*/ 38 w 63"/>
              <a:gd name="T63" fmla="*/ 26 h 75"/>
              <a:gd name="T64" fmla="*/ 41 w 63"/>
              <a:gd name="T65" fmla="*/ 26 h 75"/>
              <a:gd name="T66" fmla="*/ 39 w 63"/>
              <a:gd name="T67" fmla="*/ 68 h 75"/>
              <a:gd name="T68" fmla="*/ 45 w 63"/>
              <a:gd name="T69" fmla="*/ 66 h 75"/>
              <a:gd name="T70" fmla="*/ 46 w 63"/>
              <a:gd name="T71" fmla="*/ 24 h 75"/>
              <a:gd name="T72" fmla="*/ 48 w 63"/>
              <a:gd name="T73" fmla="*/ 66 h 75"/>
              <a:gd name="T74" fmla="*/ 45 w 63"/>
              <a:gd name="T75" fmla="*/ 66 h 75"/>
              <a:gd name="T76" fmla="*/ 17 w 63"/>
              <a:gd name="T77" fmla="*/ 26 h 75"/>
              <a:gd name="T78" fmla="*/ 20 w 63"/>
              <a:gd name="T79" fmla="*/ 26 h 75"/>
              <a:gd name="T80" fmla="*/ 18 w 63"/>
              <a:gd name="T81"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 h="75">
                <a:moveTo>
                  <a:pt x="58" y="9"/>
                </a:moveTo>
                <a:cubicBezTo>
                  <a:pt x="45" y="9"/>
                  <a:pt x="45" y="9"/>
                  <a:pt x="45" y="9"/>
                </a:cubicBezTo>
                <a:cubicBezTo>
                  <a:pt x="45" y="6"/>
                  <a:pt x="45" y="6"/>
                  <a:pt x="45" y="6"/>
                </a:cubicBezTo>
                <a:cubicBezTo>
                  <a:pt x="45" y="4"/>
                  <a:pt x="44" y="2"/>
                  <a:pt x="42" y="1"/>
                </a:cubicBezTo>
                <a:cubicBezTo>
                  <a:pt x="41" y="1"/>
                  <a:pt x="41" y="0"/>
                  <a:pt x="40" y="0"/>
                </a:cubicBezTo>
                <a:cubicBezTo>
                  <a:pt x="23" y="0"/>
                  <a:pt x="23" y="0"/>
                  <a:pt x="23" y="0"/>
                </a:cubicBezTo>
                <a:cubicBezTo>
                  <a:pt x="22" y="0"/>
                  <a:pt x="22" y="1"/>
                  <a:pt x="21" y="1"/>
                </a:cubicBezTo>
                <a:cubicBezTo>
                  <a:pt x="19" y="2"/>
                  <a:pt x="18" y="4"/>
                  <a:pt x="18" y="6"/>
                </a:cubicBezTo>
                <a:cubicBezTo>
                  <a:pt x="18" y="9"/>
                  <a:pt x="18" y="9"/>
                  <a:pt x="18" y="9"/>
                </a:cubicBezTo>
                <a:cubicBezTo>
                  <a:pt x="5" y="9"/>
                  <a:pt x="5" y="9"/>
                  <a:pt x="5" y="9"/>
                </a:cubicBezTo>
                <a:cubicBezTo>
                  <a:pt x="2" y="9"/>
                  <a:pt x="0" y="11"/>
                  <a:pt x="0" y="14"/>
                </a:cubicBezTo>
                <a:cubicBezTo>
                  <a:pt x="0" y="15"/>
                  <a:pt x="0" y="15"/>
                  <a:pt x="0" y="15"/>
                </a:cubicBezTo>
                <a:cubicBezTo>
                  <a:pt x="0" y="18"/>
                  <a:pt x="2" y="21"/>
                  <a:pt x="5" y="21"/>
                </a:cubicBezTo>
                <a:cubicBezTo>
                  <a:pt x="6" y="21"/>
                  <a:pt x="6" y="21"/>
                  <a:pt x="6" y="21"/>
                </a:cubicBezTo>
                <a:cubicBezTo>
                  <a:pt x="8" y="70"/>
                  <a:pt x="8" y="70"/>
                  <a:pt x="8" y="70"/>
                </a:cubicBezTo>
                <a:cubicBezTo>
                  <a:pt x="8" y="73"/>
                  <a:pt x="11" y="75"/>
                  <a:pt x="14" y="75"/>
                </a:cubicBezTo>
                <a:cubicBezTo>
                  <a:pt x="49" y="75"/>
                  <a:pt x="49" y="75"/>
                  <a:pt x="49" y="75"/>
                </a:cubicBezTo>
                <a:cubicBezTo>
                  <a:pt x="52" y="75"/>
                  <a:pt x="55" y="73"/>
                  <a:pt x="55" y="70"/>
                </a:cubicBezTo>
                <a:cubicBezTo>
                  <a:pt x="57" y="21"/>
                  <a:pt x="57" y="21"/>
                  <a:pt x="57" y="21"/>
                </a:cubicBezTo>
                <a:cubicBezTo>
                  <a:pt x="58" y="21"/>
                  <a:pt x="58" y="21"/>
                  <a:pt x="58" y="21"/>
                </a:cubicBezTo>
                <a:cubicBezTo>
                  <a:pt x="61" y="21"/>
                  <a:pt x="63" y="18"/>
                  <a:pt x="63" y="15"/>
                </a:cubicBezTo>
                <a:cubicBezTo>
                  <a:pt x="63" y="14"/>
                  <a:pt x="63" y="14"/>
                  <a:pt x="63" y="14"/>
                </a:cubicBezTo>
                <a:cubicBezTo>
                  <a:pt x="63" y="11"/>
                  <a:pt x="61" y="9"/>
                  <a:pt x="58" y="9"/>
                </a:cubicBezTo>
                <a:close/>
                <a:moveTo>
                  <a:pt x="21" y="6"/>
                </a:moveTo>
                <a:cubicBezTo>
                  <a:pt x="21" y="5"/>
                  <a:pt x="21" y="5"/>
                  <a:pt x="22" y="4"/>
                </a:cubicBezTo>
                <a:cubicBezTo>
                  <a:pt x="22" y="4"/>
                  <a:pt x="23" y="4"/>
                  <a:pt x="23" y="4"/>
                </a:cubicBezTo>
                <a:cubicBezTo>
                  <a:pt x="40" y="4"/>
                  <a:pt x="40" y="4"/>
                  <a:pt x="40" y="4"/>
                </a:cubicBezTo>
                <a:cubicBezTo>
                  <a:pt x="40" y="4"/>
                  <a:pt x="41" y="4"/>
                  <a:pt x="41" y="4"/>
                </a:cubicBezTo>
                <a:cubicBezTo>
                  <a:pt x="42" y="5"/>
                  <a:pt x="42" y="5"/>
                  <a:pt x="42" y="6"/>
                </a:cubicBezTo>
                <a:cubicBezTo>
                  <a:pt x="42" y="9"/>
                  <a:pt x="42" y="9"/>
                  <a:pt x="42" y="9"/>
                </a:cubicBezTo>
                <a:cubicBezTo>
                  <a:pt x="21" y="9"/>
                  <a:pt x="21" y="9"/>
                  <a:pt x="21" y="9"/>
                </a:cubicBezTo>
                <a:lnTo>
                  <a:pt x="21" y="6"/>
                </a:lnTo>
                <a:close/>
                <a:moveTo>
                  <a:pt x="52" y="70"/>
                </a:moveTo>
                <a:cubicBezTo>
                  <a:pt x="52" y="71"/>
                  <a:pt x="51" y="72"/>
                  <a:pt x="49" y="72"/>
                </a:cubicBezTo>
                <a:cubicBezTo>
                  <a:pt x="14" y="72"/>
                  <a:pt x="14" y="72"/>
                  <a:pt x="14" y="72"/>
                </a:cubicBezTo>
                <a:cubicBezTo>
                  <a:pt x="13" y="72"/>
                  <a:pt x="11" y="71"/>
                  <a:pt x="11" y="70"/>
                </a:cubicBezTo>
                <a:cubicBezTo>
                  <a:pt x="9" y="21"/>
                  <a:pt x="9" y="21"/>
                  <a:pt x="9" y="21"/>
                </a:cubicBezTo>
                <a:cubicBezTo>
                  <a:pt x="54" y="21"/>
                  <a:pt x="54" y="21"/>
                  <a:pt x="54" y="21"/>
                </a:cubicBezTo>
                <a:lnTo>
                  <a:pt x="52" y="70"/>
                </a:lnTo>
                <a:close/>
                <a:moveTo>
                  <a:pt x="60" y="15"/>
                </a:moveTo>
                <a:cubicBezTo>
                  <a:pt x="60" y="16"/>
                  <a:pt x="59" y="18"/>
                  <a:pt x="58" y="18"/>
                </a:cubicBezTo>
                <a:cubicBezTo>
                  <a:pt x="5" y="18"/>
                  <a:pt x="5" y="18"/>
                  <a:pt x="5" y="18"/>
                </a:cubicBezTo>
                <a:cubicBezTo>
                  <a:pt x="4" y="18"/>
                  <a:pt x="3" y="16"/>
                  <a:pt x="3" y="15"/>
                </a:cubicBezTo>
                <a:cubicBezTo>
                  <a:pt x="3" y="14"/>
                  <a:pt x="3" y="14"/>
                  <a:pt x="3" y="14"/>
                </a:cubicBezTo>
                <a:cubicBezTo>
                  <a:pt x="3" y="13"/>
                  <a:pt x="4" y="12"/>
                  <a:pt x="5" y="12"/>
                </a:cubicBezTo>
                <a:cubicBezTo>
                  <a:pt x="58" y="12"/>
                  <a:pt x="58" y="12"/>
                  <a:pt x="58" y="12"/>
                </a:cubicBezTo>
                <a:cubicBezTo>
                  <a:pt x="59" y="12"/>
                  <a:pt x="60" y="13"/>
                  <a:pt x="60" y="14"/>
                </a:cubicBezTo>
                <a:lnTo>
                  <a:pt x="60" y="15"/>
                </a:lnTo>
                <a:close/>
                <a:moveTo>
                  <a:pt x="31" y="66"/>
                </a:moveTo>
                <a:cubicBezTo>
                  <a:pt x="31" y="26"/>
                  <a:pt x="31" y="26"/>
                  <a:pt x="31" y="26"/>
                </a:cubicBezTo>
                <a:cubicBezTo>
                  <a:pt x="31" y="25"/>
                  <a:pt x="31" y="24"/>
                  <a:pt x="32" y="24"/>
                </a:cubicBezTo>
                <a:cubicBezTo>
                  <a:pt x="33" y="24"/>
                  <a:pt x="34" y="25"/>
                  <a:pt x="34" y="26"/>
                </a:cubicBezTo>
                <a:cubicBezTo>
                  <a:pt x="34" y="66"/>
                  <a:pt x="34" y="66"/>
                  <a:pt x="34" y="66"/>
                </a:cubicBezTo>
                <a:cubicBezTo>
                  <a:pt x="34" y="67"/>
                  <a:pt x="33" y="68"/>
                  <a:pt x="32" y="68"/>
                </a:cubicBezTo>
                <a:cubicBezTo>
                  <a:pt x="31" y="68"/>
                  <a:pt x="31" y="67"/>
                  <a:pt x="31" y="66"/>
                </a:cubicBezTo>
                <a:close/>
                <a:moveTo>
                  <a:pt x="24" y="66"/>
                </a:moveTo>
                <a:cubicBezTo>
                  <a:pt x="24" y="26"/>
                  <a:pt x="24" y="26"/>
                  <a:pt x="24" y="26"/>
                </a:cubicBezTo>
                <a:cubicBezTo>
                  <a:pt x="24" y="25"/>
                  <a:pt x="24" y="24"/>
                  <a:pt x="25" y="24"/>
                </a:cubicBezTo>
                <a:cubicBezTo>
                  <a:pt x="26" y="24"/>
                  <a:pt x="27" y="25"/>
                  <a:pt x="27" y="26"/>
                </a:cubicBezTo>
                <a:cubicBezTo>
                  <a:pt x="27" y="66"/>
                  <a:pt x="27" y="66"/>
                  <a:pt x="27" y="66"/>
                </a:cubicBezTo>
                <a:cubicBezTo>
                  <a:pt x="27" y="67"/>
                  <a:pt x="26" y="68"/>
                  <a:pt x="25" y="68"/>
                </a:cubicBezTo>
                <a:cubicBezTo>
                  <a:pt x="24" y="68"/>
                  <a:pt x="24" y="67"/>
                  <a:pt x="24" y="66"/>
                </a:cubicBezTo>
                <a:close/>
                <a:moveTo>
                  <a:pt x="38" y="66"/>
                </a:moveTo>
                <a:cubicBezTo>
                  <a:pt x="38" y="26"/>
                  <a:pt x="38" y="26"/>
                  <a:pt x="38" y="26"/>
                </a:cubicBezTo>
                <a:cubicBezTo>
                  <a:pt x="38" y="25"/>
                  <a:pt x="38" y="24"/>
                  <a:pt x="39" y="24"/>
                </a:cubicBezTo>
                <a:cubicBezTo>
                  <a:pt x="40" y="24"/>
                  <a:pt x="41" y="25"/>
                  <a:pt x="41" y="26"/>
                </a:cubicBezTo>
                <a:cubicBezTo>
                  <a:pt x="41" y="66"/>
                  <a:pt x="41" y="66"/>
                  <a:pt x="41" y="66"/>
                </a:cubicBezTo>
                <a:cubicBezTo>
                  <a:pt x="41" y="67"/>
                  <a:pt x="40" y="68"/>
                  <a:pt x="39" y="68"/>
                </a:cubicBezTo>
                <a:cubicBezTo>
                  <a:pt x="38" y="68"/>
                  <a:pt x="38" y="67"/>
                  <a:pt x="38" y="66"/>
                </a:cubicBezTo>
                <a:close/>
                <a:moveTo>
                  <a:pt x="45" y="66"/>
                </a:moveTo>
                <a:cubicBezTo>
                  <a:pt x="45" y="26"/>
                  <a:pt x="45" y="26"/>
                  <a:pt x="45" y="26"/>
                </a:cubicBezTo>
                <a:cubicBezTo>
                  <a:pt x="45" y="25"/>
                  <a:pt x="45" y="24"/>
                  <a:pt x="46" y="24"/>
                </a:cubicBezTo>
                <a:cubicBezTo>
                  <a:pt x="47" y="24"/>
                  <a:pt x="48" y="25"/>
                  <a:pt x="48" y="26"/>
                </a:cubicBezTo>
                <a:cubicBezTo>
                  <a:pt x="48" y="66"/>
                  <a:pt x="48" y="66"/>
                  <a:pt x="48" y="66"/>
                </a:cubicBezTo>
                <a:cubicBezTo>
                  <a:pt x="48" y="67"/>
                  <a:pt x="47" y="68"/>
                  <a:pt x="46" y="68"/>
                </a:cubicBezTo>
                <a:cubicBezTo>
                  <a:pt x="45" y="68"/>
                  <a:pt x="45" y="67"/>
                  <a:pt x="45" y="66"/>
                </a:cubicBezTo>
                <a:close/>
                <a:moveTo>
                  <a:pt x="17" y="66"/>
                </a:moveTo>
                <a:cubicBezTo>
                  <a:pt x="17" y="26"/>
                  <a:pt x="17" y="26"/>
                  <a:pt x="17" y="26"/>
                </a:cubicBezTo>
                <a:cubicBezTo>
                  <a:pt x="17" y="25"/>
                  <a:pt x="17" y="24"/>
                  <a:pt x="18" y="24"/>
                </a:cubicBezTo>
                <a:cubicBezTo>
                  <a:pt x="19" y="24"/>
                  <a:pt x="20" y="25"/>
                  <a:pt x="20" y="26"/>
                </a:cubicBezTo>
                <a:cubicBezTo>
                  <a:pt x="20" y="66"/>
                  <a:pt x="20" y="66"/>
                  <a:pt x="20" y="66"/>
                </a:cubicBezTo>
                <a:cubicBezTo>
                  <a:pt x="20" y="67"/>
                  <a:pt x="19" y="68"/>
                  <a:pt x="18" y="68"/>
                </a:cubicBezTo>
                <a:cubicBezTo>
                  <a:pt x="17" y="68"/>
                  <a:pt x="17" y="67"/>
                  <a:pt x="17" y="6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60" name="Freeform 151"/>
          <p:cNvSpPr>
            <a:spLocks noEditPoints="1"/>
          </p:cNvSpPr>
          <p:nvPr/>
        </p:nvSpPr>
        <p:spPr bwMode="auto">
          <a:xfrm>
            <a:off x="10379233" y="3092452"/>
            <a:ext cx="431504" cy="445347"/>
          </a:xfrm>
          <a:custGeom>
            <a:avLst/>
            <a:gdLst>
              <a:gd name="T0" fmla="*/ 52 w 79"/>
              <a:gd name="T1" fmla="*/ 0 h 79"/>
              <a:gd name="T2" fmla="*/ 0 w 79"/>
              <a:gd name="T3" fmla="*/ 52 h 79"/>
              <a:gd name="T4" fmla="*/ 27 w 79"/>
              <a:gd name="T5" fmla="*/ 79 h 79"/>
              <a:gd name="T6" fmla="*/ 79 w 79"/>
              <a:gd name="T7" fmla="*/ 27 h 79"/>
              <a:gd name="T8" fmla="*/ 27 w 79"/>
              <a:gd name="T9" fmla="*/ 76 h 79"/>
              <a:gd name="T10" fmla="*/ 26 w 79"/>
              <a:gd name="T11" fmla="*/ 76 h 79"/>
              <a:gd name="T12" fmla="*/ 23 w 79"/>
              <a:gd name="T13" fmla="*/ 71 h 79"/>
              <a:gd name="T14" fmla="*/ 32 w 79"/>
              <a:gd name="T15" fmla="*/ 71 h 79"/>
              <a:gd name="T16" fmla="*/ 28 w 79"/>
              <a:gd name="T17" fmla="*/ 76 h 79"/>
              <a:gd name="T18" fmla="*/ 22 w 79"/>
              <a:gd name="T19" fmla="*/ 68 h 79"/>
              <a:gd name="T20" fmla="*/ 8 w 79"/>
              <a:gd name="T21" fmla="*/ 58 h 79"/>
              <a:gd name="T22" fmla="*/ 10 w 79"/>
              <a:gd name="T23" fmla="*/ 46 h 79"/>
              <a:gd name="T24" fmla="*/ 44 w 79"/>
              <a:gd name="T25" fmla="*/ 9 h 79"/>
              <a:gd name="T26" fmla="*/ 51 w 79"/>
              <a:gd name="T27" fmla="*/ 13 h 79"/>
              <a:gd name="T28" fmla="*/ 58 w 79"/>
              <a:gd name="T29" fmla="*/ 8 h 79"/>
              <a:gd name="T30" fmla="*/ 68 w 79"/>
              <a:gd name="T31" fmla="*/ 23 h 79"/>
              <a:gd name="T32" fmla="*/ 69 w 79"/>
              <a:gd name="T33" fmla="*/ 34 h 79"/>
              <a:gd name="T34" fmla="*/ 34 w 79"/>
              <a:gd name="T35" fmla="*/ 69 h 79"/>
              <a:gd name="T36" fmla="*/ 8 w 79"/>
              <a:gd name="T37" fmla="*/ 46 h 79"/>
              <a:gd name="T38" fmla="*/ 8 w 79"/>
              <a:gd name="T39" fmla="*/ 56 h 79"/>
              <a:gd name="T40" fmla="*/ 3 w 79"/>
              <a:gd name="T41" fmla="*/ 50 h 79"/>
              <a:gd name="T42" fmla="*/ 56 w 79"/>
              <a:gd name="T43" fmla="*/ 8 h 79"/>
              <a:gd name="T44" fmla="*/ 47 w 79"/>
              <a:gd name="T45" fmla="*/ 9 h 79"/>
              <a:gd name="T46" fmla="*/ 50 w 79"/>
              <a:gd name="T47" fmla="*/ 3 h 79"/>
              <a:gd name="T48" fmla="*/ 76 w 79"/>
              <a:gd name="T49" fmla="*/ 27 h 79"/>
              <a:gd name="T50" fmla="*/ 70 w 79"/>
              <a:gd name="T51" fmla="*/ 32 h 79"/>
              <a:gd name="T52" fmla="*/ 69 w 79"/>
              <a:gd name="T53" fmla="*/ 24 h 79"/>
              <a:gd name="T54" fmla="*/ 75 w 79"/>
              <a:gd name="T55" fmla="*/ 26 h 79"/>
              <a:gd name="T56" fmla="*/ 46 w 79"/>
              <a:gd name="T57" fmla="*/ 47 h 79"/>
              <a:gd name="T58" fmla="*/ 42 w 79"/>
              <a:gd name="T59" fmla="*/ 47 h 79"/>
              <a:gd name="T60" fmla="*/ 40 w 79"/>
              <a:gd name="T61" fmla="*/ 44 h 79"/>
              <a:gd name="T62" fmla="*/ 40 w 79"/>
              <a:gd name="T63" fmla="*/ 40 h 79"/>
              <a:gd name="T64" fmla="*/ 31 w 79"/>
              <a:gd name="T65" fmla="*/ 33 h 79"/>
              <a:gd name="T66" fmla="*/ 34 w 79"/>
              <a:gd name="T67" fmla="*/ 33 h 79"/>
              <a:gd name="T68" fmla="*/ 39 w 79"/>
              <a:gd name="T69" fmla="*/ 35 h 79"/>
              <a:gd name="T70" fmla="*/ 39 w 79"/>
              <a:gd name="T71" fmla="*/ 39 h 79"/>
              <a:gd name="T72" fmla="*/ 47 w 79"/>
              <a:gd name="T73" fmla="*/ 46 h 79"/>
              <a:gd name="T74" fmla="*/ 29 w 79"/>
              <a:gd name="T75" fmla="*/ 29 h 79"/>
              <a:gd name="T76" fmla="*/ 30 w 79"/>
              <a:gd name="T77" fmla="*/ 58 h 79"/>
              <a:gd name="T78" fmla="*/ 54 w 79"/>
              <a:gd name="T79" fmla="*/ 41 h 79"/>
              <a:gd name="T80" fmla="*/ 54 w 79"/>
              <a:gd name="T81" fmla="*/ 37 h 79"/>
              <a:gd name="T82" fmla="*/ 53 w 79"/>
              <a:gd name="T83" fmla="*/ 33 h 79"/>
              <a:gd name="T84" fmla="*/ 50 w 79"/>
              <a:gd name="T85" fmla="*/ 29 h 79"/>
              <a:gd name="T86" fmla="*/ 46 w 79"/>
              <a:gd name="T87" fmla="*/ 26 h 79"/>
              <a:gd name="T88" fmla="*/ 42 w 79"/>
              <a:gd name="T89" fmla="*/ 25 h 79"/>
              <a:gd name="T90" fmla="*/ 24 w 79"/>
              <a:gd name="T91" fmla="*/ 42 h 79"/>
              <a:gd name="T92" fmla="*/ 26 w 79"/>
              <a:gd name="T93" fmla="*/ 46 h 79"/>
              <a:gd name="T94" fmla="*/ 29 w 79"/>
              <a:gd name="T95" fmla="*/ 50 h 79"/>
              <a:gd name="T96" fmla="*/ 33 w 79"/>
              <a:gd name="T97" fmla="*/ 53 h 79"/>
              <a:gd name="T98" fmla="*/ 36 w 79"/>
              <a:gd name="T99" fmla="*/ 54 h 79"/>
              <a:gd name="T100" fmla="*/ 40 w 79"/>
              <a:gd name="T101" fmla="*/ 52 h 79"/>
              <a:gd name="T102" fmla="*/ 38 w 79"/>
              <a:gd name="T103" fmla="*/ 52 h 79"/>
              <a:gd name="T104" fmla="*/ 32 w 79"/>
              <a:gd name="T105" fmla="*/ 51 h 79"/>
              <a:gd name="T106" fmla="*/ 28 w 79"/>
              <a:gd name="T107" fmla="*/ 47 h 79"/>
              <a:gd name="T108" fmla="*/ 27 w 79"/>
              <a:gd name="T109" fmla="*/ 44 h 79"/>
              <a:gd name="T110" fmla="*/ 30 w 79"/>
              <a:gd name="T111" fmla="*/ 30 h 79"/>
              <a:gd name="T112" fmla="*/ 44 w 79"/>
              <a:gd name="T113" fmla="*/ 27 h 79"/>
              <a:gd name="T114" fmla="*/ 46 w 79"/>
              <a:gd name="T115" fmla="*/ 28 h 79"/>
              <a:gd name="T116" fmla="*/ 50 w 79"/>
              <a:gd name="T117" fmla="*/ 33 h 79"/>
              <a:gd name="T118" fmla="*/ 52 w 79"/>
              <a:gd name="T119" fmla="*/ 38 h 79"/>
              <a:gd name="T120" fmla="*/ 52 w 79"/>
              <a:gd name="T121" fmla="*/ 41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9" h="79">
                <a:moveTo>
                  <a:pt x="77" y="23"/>
                </a:moveTo>
                <a:cubicBezTo>
                  <a:pt x="55" y="1"/>
                  <a:pt x="55" y="1"/>
                  <a:pt x="55" y="1"/>
                </a:cubicBezTo>
                <a:cubicBezTo>
                  <a:pt x="54" y="0"/>
                  <a:pt x="53" y="0"/>
                  <a:pt x="52" y="0"/>
                </a:cubicBezTo>
                <a:cubicBezTo>
                  <a:pt x="50" y="0"/>
                  <a:pt x="49" y="0"/>
                  <a:pt x="48" y="1"/>
                </a:cubicBezTo>
                <a:cubicBezTo>
                  <a:pt x="1" y="48"/>
                  <a:pt x="1" y="48"/>
                  <a:pt x="1" y="48"/>
                </a:cubicBezTo>
                <a:cubicBezTo>
                  <a:pt x="0" y="49"/>
                  <a:pt x="0" y="50"/>
                  <a:pt x="0" y="52"/>
                </a:cubicBezTo>
                <a:cubicBezTo>
                  <a:pt x="0" y="53"/>
                  <a:pt x="0" y="54"/>
                  <a:pt x="1" y="55"/>
                </a:cubicBezTo>
                <a:cubicBezTo>
                  <a:pt x="23" y="78"/>
                  <a:pt x="23" y="78"/>
                  <a:pt x="23" y="78"/>
                </a:cubicBezTo>
                <a:cubicBezTo>
                  <a:pt x="24" y="79"/>
                  <a:pt x="26" y="79"/>
                  <a:pt x="27" y="79"/>
                </a:cubicBezTo>
                <a:cubicBezTo>
                  <a:pt x="28" y="79"/>
                  <a:pt x="30" y="79"/>
                  <a:pt x="31" y="78"/>
                </a:cubicBezTo>
                <a:cubicBezTo>
                  <a:pt x="77" y="31"/>
                  <a:pt x="77" y="31"/>
                  <a:pt x="77" y="31"/>
                </a:cubicBezTo>
                <a:cubicBezTo>
                  <a:pt x="78" y="30"/>
                  <a:pt x="79" y="28"/>
                  <a:pt x="79" y="27"/>
                </a:cubicBezTo>
                <a:cubicBezTo>
                  <a:pt x="79" y="26"/>
                  <a:pt x="78" y="24"/>
                  <a:pt x="77" y="23"/>
                </a:cubicBezTo>
                <a:close/>
                <a:moveTo>
                  <a:pt x="28" y="76"/>
                </a:moveTo>
                <a:cubicBezTo>
                  <a:pt x="28" y="76"/>
                  <a:pt x="27" y="76"/>
                  <a:pt x="27" y="76"/>
                </a:cubicBezTo>
                <a:cubicBezTo>
                  <a:pt x="27" y="76"/>
                  <a:pt x="27" y="76"/>
                  <a:pt x="27" y="76"/>
                </a:cubicBezTo>
                <a:cubicBezTo>
                  <a:pt x="27" y="76"/>
                  <a:pt x="27" y="76"/>
                  <a:pt x="27" y="76"/>
                </a:cubicBezTo>
                <a:cubicBezTo>
                  <a:pt x="26" y="76"/>
                  <a:pt x="26" y="76"/>
                  <a:pt x="26" y="76"/>
                </a:cubicBezTo>
                <a:cubicBezTo>
                  <a:pt x="26" y="76"/>
                  <a:pt x="26" y="76"/>
                  <a:pt x="25" y="75"/>
                </a:cubicBezTo>
                <a:cubicBezTo>
                  <a:pt x="22" y="72"/>
                  <a:pt x="22" y="72"/>
                  <a:pt x="22" y="72"/>
                </a:cubicBezTo>
                <a:cubicBezTo>
                  <a:pt x="22" y="71"/>
                  <a:pt x="22" y="71"/>
                  <a:pt x="23" y="71"/>
                </a:cubicBezTo>
                <a:cubicBezTo>
                  <a:pt x="24" y="70"/>
                  <a:pt x="24" y="70"/>
                  <a:pt x="24" y="70"/>
                </a:cubicBezTo>
                <a:cubicBezTo>
                  <a:pt x="26" y="68"/>
                  <a:pt x="29" y="68"/>
                  <a:pt x="31" y="70"/>
                </a:cubicBezTo>
                <a:cubicBezTo>
                  <a:pt x="32" y="71"/>
                  <a:pt x="32" y="71"/>
                  <a:pt x="32" y="71"/>
                </a:cubicBezTo>
                <a:cubicBezTo>
                  <a:pt x="32" y="71"/>
                  <a:pt x="33" y="71"/>
                  <a:pt x="33" y="71"/>
                </a:cubicBezTo>
                <a:cubicBezTo>
                  <a:pt x="28" y="75"/>
                  <a:pt x="28" y="75"/>
                  <a:pt x="28" y="75"/>
                </a:cubicBezTo>
                <a:cubicBezTo>
                  <a:pt x="28" y="76"/>
                  <a:pt x="28" y="76"/>
                  <a:pt x="28" y="76"/>
                </a:cubicBezTo>
                <a:close/>
                <a:moveTo>
                  <a:pt x="34" y="69"/>
                </a:moveTo>
                <a:cubicBezTo>
                  <a:pt x="33" y="68"/>
                  <a:pt x="33" y="68"/>
                  <a:pt x="33" y="68"/>
                </a:cubicBezTo>
                <a:cubicBezTo>
                  <a:pt x="30" y="65"/>
                  <a:pt x="25" y="65"/>
                  <a:pt x="22" y="68"/>
                </a:cubicBezTo>
                <a:cubicBezTo>
                  <a:pt x="21" y="69"/>
                  <a:pt x="21" y="69"/>
                  <a:pt x="21" y="69"/>
                </a:cubicBezTo>
                <a:cubicBezTo>
                  <a:pt x="21" y="70"/>
                  <a:pt x="21" y="70"/>
                  <a:pt x="20" y="70"/>
                </a:cubicBezTo>
                <a:cubicBezTo>
                  <a:pt x="8" y="58"/>
                  <a:pt x="8" y="58"/>
                  <a:pt x="8" y="58"/>
                </a:cubicBezTo>
                <a:cubicBezTo>
                  <a:pt x="9" y="58"/>
                  <a:pt x="9" y="58"/>
                  <a:pt x="10" y="57"/>
                </a:cubicBezTo>
                <a:cubicBezTo>
                  <a:pt x="10" y="56"/>
                  <a:pt x="10" y="56"/>
                  <a:pt x="10" y="56"/>
                </a:cubicBezTo>
                <a:cubicBezTo>
                  <a:pt x="13" y="53"/>
                  <a:pt x="13" y="49"/>
                  <a:pt x="10" y="46"/>
                </a:cubicBezTo>
                <a:cubicBezTo>
                  <a:pt x="10" y="45"/>
                  <a:pt x="10" y="45"/>
                  <a:pt x="10" y="45"/>
                </a:cubicBezTo>
                <a:cubicBezTo>
                  <a:pt x="9" y="45"/>
                  <a:pt x="9" y="45"/>
                  <a:pt x="9" y="44"/>
                </a:cubicBezTo>
                <a:cubicBezTo>
                  <a:pt x="44" y="9"/>
                  <a:pt x="44" y="9"/>
                  <a:pt x="44" y="9"/>
                </a:cubicBezTo>
                <a:cubicBezTo>
                  <a:pt x="44" y="9"/>
                  <a:pt x="45" y="10"/>
                  <a:pt x="45" y="10"/>
                </a:cubicBezTo>
                <a:cubicBezTo>
                  <a:pt x="46" y="11"/>
                  <a:pt x="46" y="11"/>
                  <a:pt x="46" y="11"/>
                </a:cubicBezTo>
                <a:cubicBezTo>
                  <a:pt x="47" y="12"/>
                  <a:pt x="49" y="13"/>
                  <a:pt x="51" y="13"/>
                </a:cubicBezTo>
                <a:cubicBezTo>
                  <a:pt x="53" y="13"/>
                  <a:pt x="55" y="12"/>
                  <a:pt x="56" y="11"/>
                </a:cubicBezTo>
                <a:cubicBezTo>
                  <a:pt x="57" y="10"/>
                  <a:pt x="57" y="10"/>
                  <a:pt x="57" y="10"/>
                </a:cubicBezTo>
                <a:cubicBezTo>
                  <a:pt x="57" y="9"/>
                  <a:pt x="58" y="9"/>
                  <a:pt x="58" y="8"/>
                </a:cubicBezTo>
                <a:cubicBezTo>
                  <a:pt x="70" y="21"/>
                  <a:pt x="70" y="21"/>
                  <a:pt x="70" y="21"/>
                </a:cubicBezTo>
                <a:cubicBezTo>
                  <a:pt x="70" y="21"/>
                  <a:pt x="69" y="21"/>
                  <a:pt x="69" y="22"/>
                </a:cubicBezTo>
                <a:cubicBezTo>
                  <a:pt x="68" y="23"/>
                  <a:pt x="68" y="23"/>
                  <a:pt x="68" y="23"/>
                </a:cubicBezTo>
                <a:cubicBezTo>
                  <a:pt x="67" y="24"/>
                  <a:pt x="66" y="26"/>
                  <a:pt x="66" y="28"/>
                </a:cubicBezTo>
                <a:cubicBezTo>
                  <a:pt x="66" y="30"/>
                  <a:pt x="67" y="32"/>
                  <a:pt x="68" y="33"/>
                </a:cubicBezTo>
                <a:cubicBezTo>
                  <a:pt x="69" y="34"/>
                  <a:pt x="69" y="34"/>
                  <a:pt x="69" y="34"/>
                </a:cubicBezTo>
                <a:cubicBezTo>
                  <a:pt x="69" y="34"/>
                  <a:pt x="69" y="34"/>
                  <a:pt x="70" y="34"/>
                </a:cubicBezTo>
                <a:cubicBezTo>
                  <a:pt x="34" y="70"/>
                  <a:pt x="34" y="70"/>
                  <a:pt x="34" y="70"/>
                </a:cubicBezTo>
                <a:cubicBezTo>
                  <a:pt x="34" y="69"/>
                  <a:pt x="34" y="69"/>
                  <a:pt x="34" y="69"/>
                </a:cubicBezTo>
                <a:close/>
                <a:moveTo>
                  <a:pt x="3" y="50"/>
                </a:moveTo>
                <a:cubicBezTo>
                  <a:pt x="8" y="46"/>
                  <a:pt x="8" y="46"/>
                  <a:pt x="8" y="46"/>
                </a:cubicBezTo>
                <a:cubicBezTo>
                  <a:pt x="8" y="46"/>
                  <a:pt x="8" y="46"/>
                  <a:pt x="8" y="46"/>
                </a:cubicBezTo>
                <a:cubicBezTo>
                  <a:pt x="9" y="47"/>
                  <a:pt x="9" y="47"/>
                  <a:pt x="9" y="47"/>
                </a:cubicBezTo>
                <a:cubicBezTo>
                  <a:pt x="11" y="49"/>
                  <a:pt x="11" y="53"/>
                  <a:pt x="9" y="55"/>
                </a:cubicBezTo>
                <a:cubicBezTo>
                  <a:pt x="8" y="56"/>
                  <a:pt x="8" y="56"/>
                  <a:pt x="8" y="56"/>
                </a:cubicBezTo>
                <a:cubicBezTo>
                  <a:pt x="8" y="56"/>
                  <a:pt x="7" y="57"/>
                  <a:pt x="7" y="57"/>
                </a:cubicBezTo>
                <a:cubicBezTo>
                  <a:pt x="3" y="53"/>
                  <a:pt x="3" y="53"/>
                  <a:pt x="3" y="53"/>
                </a:cubicBezTo>
                <a:cubicBezTo>
                  <a:pt x="2" y="52"/>
                  <a:pt x="2" y="51"/>
                  <a:pt x="3" y="50"/>
                </a:cubicBezTo>
                <a:close/>
                <a:moveTo>
                  <a:pt x="53" y="3"/>
                </a:moveTo>
                <a:cubicBezTo>
                  <a:pt x="57" y="7"/>
                  <a:pt x="57" y="7"/>
                  <a:pt x="57" y="7"/>
                </a:cubicBezTo>
                <a:cubicBezTo>
                  <a:pt x="56" y="7"/>
                  <a:pt x="56" y="8"/>
                  <a:pt x="56" y="8"/>
                </a:cubicBezTo>
                <a:cubicBezTo>
                  <a:pt x="55" y="9"/>
                  <a:pt x="55" y="9"/>
                  <a:pt x="55" y="9"/>
                </a:cubicBezTo>
                <a:cubicBezTo>
                  <a:pt x="54" y="10"/>
                  <a:pt x="52" y="11"/>
                  <a:pt x="51" y="11"/>
                </a:cubicBezTo>
                <a:cubicBezTo>
                  <a:pt x="49" y="11"/>
                  <a:pt x="48" y="10"/>
                  <a:pt x="47" y="9"/>
                </a:cubicBezTo>
                <a:cubicBezTo>
                  <a:pt x="46" y="8"/>
                  <a:pt x="46" y="8"/>
                  <a:pt x="46" y="8"/>
                </a:cubicBezTo>
                <a:cubicBezTo>
                  <a:pt x="46" y="8"/>
                  <a:pt x="46" y="8"/>
                  <a:pt x="46" y="8"/>
                </a:cubicBezTo>
                <a:cubicBezTo>
                  <a:pt x="50" y="3"/>
                  <a:pt x="50" y="3"/>
                  <a:pt x="50" y="3"/>
                </a:cubicBezTo>
                <a:cubicBezTo>
                  <a:pt x="51" y="3"/>
                  <a:pt x="52" y="3"/>
                  <a:pt x="53" y="3"/>
                </a:cubicBezTo>
                <a:close/>
                <a:moveTo>
                  <a:pt x="75" y="26"/>
                </a:moveTo>
                <a:cubicBezTo>
                  <a:pt x="76" y="26"/>
                  <a:pt x="76" y="27"/>
                  <a:pt x="76" y="27"/>
                </a:cubicBezTo>
                <a:cubicBezTo>
                  <a:pt x="76" y="28"/>
                  <a:pt x="76" y="28"/>
                  <a:pt x="75" y="29"/>
                </a:cubicBezTo>
                <a:cubicBezTo>
                  <a:pt x="71" y="33"/>
                  <a:pt x="71" y="33"/>
                  <a:pt x="71" y="33"/>
                </a:cubicBezTo>
                <a:cubicBezTo>
                  <a:pt x="71" y="33"/>
                  <a:pt x="71" y="33"/>
                  <a:pt x="70" y="32"/>
                </a:cubicBezTo>
                <a:cubicBezTo>
                  <a:pt x="69" y="32"/>
                  <a:pt x="69" y="32"/>
                  <a:pt x="69" y="32"/>
                </a:cubicBezTo>
                <a:cubicBezTo>
                  <a:pt x="68" y="31"/>
                  <a:pt x="68" y="29"/>
                  <a:pt x="68" y="28"/>
                </a:cubicBezTo>
                <a:cubicBezTo>
                  <a:pt x="68" y="26"/>
                  <a:pt x="68" y="25"/>
                  <a:pt x="69" y="24"/>
                </a:cubicBezTo>
                <a:cubicBezTo>
                  <a:pt x="70" y="23"/>
                  <a:pt x="70" y="23"/>
                  <a:pt x="70" y="23"/>
                </a:cubicBezTo>
                <a:cubicBezTo>
                  <a:pt x="71" y="23"/>
                  <a:pt x="71" y="22"/>
                  <a:pt x="72" y="22"/>
                </a:cubicBezTo>
                <a:lnTo>
                  <a:pt x="75" y="26"/>
                </a:lnTo>
                <a:close/>
                <a:moveTo>
                  <a:pt x="47" y="46"/>
                </a:moveTo>
                <a:cubicBezTo>
                  <a:pt x="47" y="46"/>
                  <a:pt x="47" y="47"/>
                  <a:pt x="47" y="47"/>
                </a:cubicBezTo>
                <a:cubicBezTo>
                  <a:pt x="47" y="47"/>
                  <a:pt x="47" y="47"/>
                  <a:pt x="46" y="47"/>
                </a:cubicBezTo>
                <a:cubicBezTo>
                  <a:pt x="46" y="47"/>
                  <a:pt x="46" y="47"/>
                  <a:pt x="46" y="47"/>
                </a:cubicBezTo>
                <a:cubicBezTo>
                  <a:pt x="45" y="46"/>
                  <a:pt x="45" y="46"/>
                  <a:pt x="45" y="46"/>
                </a:cubicBezTo>
                <a:cubicBezTo>
                  <a:pt x="44" y="47"/>
                  <a:pt x="43" y="47"/>
                  <a:pt x="42" y="47"/>
                </a:cubicBezTo>
                <a:cubicBezTo>
                  <a:pt x="41" y="47"/>
                  <a:pt x="39" y="47"/>
                  <a:pt x="39" y="46"/>
                </a:cubicBezTo>
                <a:cubicBezTo>
                  <a:pt x="38" y="45"/>
                  <a:pt x="38" y="45"/>
                  <a:pt x="39" y="44"/>
                </a:cubicBezTo>
                <a:cubicBezTo>
                  <a:pt x="39" y="44"/>
                  <a:pt x="40" y="44"/>
                  <a:pt x="40" y="44"/>
                </a:cubicBezTo>
                <a:cubicBezTo>
                  <a:pt x="41" y="45"/>
                  <a:pt x="43" y="45"/>
                  <a:pt x="44" y="44"/>
                </a:cubicBezTo>
                <a:cubicBezTo>
                  <a:pt x="45" y="43"/>
                  <a:pt x="45" y="41"/>
                  <a:pt x="44" y="40"/>
                </a:cubicBezTo>
                <a:cubicBezTo>
                  <a:pt x="43" y="39"/>
                  <a:pt x="41" y="39"/>
                  <a:pt x="40" y="40"/>
                </a:cubicBezTo>
                <a:cubicBezTo>
                  <a:pt x="38" y="42"/>
                  <a:pt x="35" y="42"/>
                  <a:pt x="33" y="40"/>
                </a:cubicBezTo>
                <a:cubicBezTo>
                  <a:pt x="31" y="39"/>
                  <a:pt x="31" y="36"/>
                  <a:pt x="32" y="34"/>
                </a:cubicBezTo>
                <a:cubicBezTo>
                  <a:pt x="31" y="33"/>
                  <a:pt x="31" y="33"/>
                  <a:pt x="31" y="33"/>
                </a:cubicBezTo>
                <a:cubicBezTo>
                  <a:pt x="31" y="33"/>
                  <a:pt x="31" y="32"/>
                  <a:pt x="31" y="32"/>
                </a:cubicBezTo>
                <a:cubicBezTo>
                  <a:pt x="31" y="31"/>
                  <a:pt x="32" y="31"/>
                  <a:pt x="32" y="32"/>
                </a:cubicBezTo>
                <a:cubicBezTo>
                  <a:pt x="34" y="33"/>
                  <a:pt x="34" y="33"/>
                  <a:pt x="34" y="33"/>
                </a:cubicBezTo>
                <a:cubicBezTo>
                  <a:pt x="36" y="31"/>
                  <a:pt x="38" y="32"/>
                  <a:pt x="40" y="33"/>
                </a:cubicBezTo>
                <a:cubicBezTo>
                  <a:pt x="40" y="34"/>
                  <a:pt x="40" y="34"/>
                  <a:pt x="40" y="35"/>
                </a:cubicBezTo>
                <a:cubicBezTo>
                  <a:pt x="40" y="35"/>
                  <a:pt x="39" y="35"/>
                  <a:pt x="39" y="35"/>
                </a:cubicBezTo>
                <a:cubicBezTo>
                  <a:pt x="37" y="34"/>
                  <a:pt x="36" y="34"/>
                  <a:pt x="34" y="35"/>
                </a:cubicBezTo>
                <a:cubicBezTo>
                  <a:pt x="33" y="36"/>
                  <a:pt x="33" y="38"/>
                  <a:pt x="34" y="39"/>
                </a:cubicBezTo>
                <a:cubicBezTo>
                  <a:pt x="36" y="40"/>
                  <a:pt x="37" y="40"/>
                  <a:pt x="39" y="39"/>
                </a:cubicBezTo>
                <a:cubicBezTo>
                  <a:pt x="40" y="37"/>
                  <a:pt x="44" y="37"/>
                  <a:pt x="45" y="39"/>
                </a:cubicBezTo>
                <a:cubicBezTo>
                  <a:pt x="47" y="40"/>
                  <a:pt x="47" y="43"/>
                  <a:pt x="46" y="45"/>
                </a:cubicBezTo>
                <a:lnTo>
                  <a:pt x="47" y="46"/>
                </a:lnTo>
                <a:close/>
                <a:moveTo>
                  <a:pt x="55" y="24"/>
                </a:moveTo>
                <a:cubicBezTo>
                  <a:pt x="51" y="20"/>
                  <a:pt x="44" y="21"/>
                  <a:pt x="38" y="24"/>
                </a:cubicBezTo>
                <a:cubicBezTo>
                  <a:pt x="34" y="25"/>
                  <a:pt x="31" y="26"/>
                  <a:pt x="29" y="29"/>
                </a:cubicBezTo>
                <a:cubicBezTo>
                  <a:pt x="26" y="31"/>
                  <a:pt x="25" y="34"/>
                  <a:pt x="24" y="38"/>
                </a:cubicBezTo>
                <a:cubicBezTo>
                  <a:pt x="20" y="45"/>
                  <a:pt x="20" y="51"/>
                  <a:pt x="24" y="55"/>
                </a:cubicBezTo>
                <a:cubicBezTo>
                  <a:pt x="25" y="57"/>
                  <a:pt x="28" y="58"/>
                  <a:pt x="30" y="58"/>
                </a:cubicBezTo>
                <a:cubicBezTo>
                  <a:pt x="34" y="58"/>
                  <a:pt x="37" y="56"/>
                  <a:pt x="41" y="54"/>
                </a:cubicBezTo>
                <a:cubicBezTo>
                  <a:pt x="44" y="54"/>
                  <a:pt x="47" y="53"/>
                  <a:pt x="50" y="50"/>
                </a:cubicBezTo>
                <a:cubicBezTo>
                  <a:pt x="52" y="48"/>
                  <a:pt x="54" y="44"/>
                  <a:pt x="54" y="41"/>
                </a:cubicBezTo>
                <a:cubicBezTo>
                  <a:pt x="58" y="34"/>
                  <a:pt x="58" y="27"/>
                  <a:pt x="55" y="24"/>
                </a:cubicBezTo>
                <a:close/>
                <a:moveTo>
                  <a:pt x="53" y="25"/>
                </a:moveTo>
                <a:cubicBezTo>
                  <a:pt x="56" y="28"/>
                  <a:pt x="56" y="32"/>
                  <a:pt x="54" y="37"/>
                </a:cubicBezTo>
                <a:cubicBezTo>
                  <a:pt x="54" y="36"/>
                  <a:pt x="54" y="36"/>
                  <a:pt x="54" y="35"/>
                </a:cubicBezTo>
                <a:cubicBezTo>
                  <a:pt x="54" y="35"/>
                  <a:pt x="54" y="35"/>
                  <a:pt x="53" y="34"/>
                </a:cubicBezTo>
                <a:cubicBezTo>
                  <a:pt x="53" y="34"/>
                  <a:pt x="53" y="33"/>
                  <a:pt x="53" y="33"/>
                </a:cubicBezTo>
                <a:cubicBezTo>
                  <a:pt x="53" y="33"/>
                  <a:pt x="52" y="32"/>
                  <a:pt x="52" y="32"/>
                </a:cubicBezTo>
                <a:cubicBezTo>
                  <a:pt x="52" y="31"/>
                  <a:pt x="52" y="31"/>
                  <a:pt x="52" y="31"/>
                </a:cubicBezTo>
                <a:cubicBezTo>
                  <a:pt x="51" y="30"/>
                  <a:pt x="51" y="29"/>
                  <a:pt x="50" y="29"/>
                </a:cubicBezTo>
                <a:cubicBezTo>
                  <a:pt x="49" y="28"/>
                  <a:pt x="49" y="28"/>
                  <a:pt x="48" y="27"/>
                </a:cubicBezTo>
                <a:cubicBezTo>
                  <a:pt x="48" y="27"/>
                  <a:pt x="47" y="27"/>
                  <a:pt x="47" y="26"/>
                </a:cubicBezTo>
                <a:cubicBezTo>
                  <a:pt x="47" y="26"/>
                  <a:pt x="46" y="26"/>
                  <a:pt x="46" y="26"/>
                </a:cubicBezTo>
                <a:cubicBezTo>
                  <a:pt x="45" y="26"/>
                  <a:pt x="45" y="25"/>
                  <a:pt x="44" y="25"/>
                </a:cubicBezTo>
                <a:cubicBezTo>
                  <a:pt x="44" y="25"/>
                  <a:pt x="44" y="25"/>
                  <a:pt x="44" y="25"/>
                </a:cubicBezTo>
                <a:cubicBezTo>
                  <a:pt x="43" y="25"/>
                  <a:pt x="43" y="25"/>
                  <a:pt x="42" y="25"/>
                </a:cubicBezTo>
                <a:cubicBezTo>
                  <a:pt x="47" y="23"/>
                  <a:pt x="51" y="23"/>
                  <a:pt x="53" y="25"/>
                </a:cubicBezTo>
                <a:close/>
                <a:moveTo>
                  <a:pt x="25" y="54"/>
                </a:moveTo>
                <a:cubicBezTo>
                  <a:pt x="23" y="51"/>
                  <a:pt x="23" y="47"/>
                  <a:pt x="24" y="42"/>
                </a:cubicBezTo>
                <a:cubicBezTo>
                  <a:pt x="24" y="43"/>
                  <a:pt x="25" y="43"/>
                  <a:pt x="25" y="44"/>
                </a:cubicBezTo>
                <a:cubicBezTo>
                  <a:pt x="25" y="44"/>
                  <a:pt x="25" y="44"/>
                  <a:pt x="25" y="45"/>
                </a:cubicBezTo>
                <a:cubicBezTo>
                  <a:pt x="25" y="45"/>
                  <a:pt x="25" y="45"/>
                  <a:pt x="26" y="46"/>
                </a:cubicBezTo>
                <a:cubicBezTo>
                  <a:pt x="26" y="46"/>
                  <a:pt x="26" y="47"/>
                  <a:pt x="26" y="47"/>
                </a:cubicBezTo>
                <a:cubicBezTo>
                  <a:pt x="26" y="47"/>
                  <a:pt x="27" y="48"/>
                  <a:pt x="27" y="48"/>
                </a:cubicBezTo>
                <a:cubicBezTo>
                  <a:pt x="27" y="49"/>
                  <a:pt x="28" y="49"/>
                  <a:pt x="29" y="50"/>
                </a:cubicBezTo>
                <a:cubicBezTo>
                  <a:pt x="29" y="51"/>
                  <a:pt x="30" y="51"/>
                  <a:pt x="31" y="52"/>
                </a:cubicBezTo>
                <a:cubicBezTo>
                  <a:pt x="31" y="52"/>
                  <a:pt x="31" y="52"/>
                  <a:pt x="31" y="52"/>
                </a:cubicBezTo>
                <a:cubicBezTo>
                  <a:pt x="32" y="53"/>
                  <a:pt x="32" y="53"/>
                  <a:pt x="33" y="53"/>
                </a:cubicBezTo>
                <a:cubicBezTo>
                  <a:pt x="33" y="53"/>
                  <a:pt x="34" y="53"/>
                  <a:pt x="34" y="54"/>
                </a:cubicBezTo>
                <a:cubicBezTo>
                  <a:pt x="34" y="54"/>
                  <a:pt x="35" y="54"/>
                  <a:pt x="35" y="54"/>
                </a:cubicBezTo>
                <a:cubicBezTo>
                  <a:pt x="35" y="54"/>
                  <a:pt x="36" y="54"/>
                  <a:pt x="36" y="54"/>
                </a:cubicBezTo>
                <a:cubicBezTo>
                  <a:pt x="32" y="56"/>
                  <a:pt x="27" y="56"/>
                  <a:pt x="25" y="54"/>
                </a:cubicBezTo>
                <a:close/>
                <a:moveTo>
                  <a:pt x="49" y="49"/>
                </a:moveTo>
                <a:cubicBezTo>
                  <a:pt x="46" y="51"/>
                  <a:pt x="44" y="52"/>
                  <a:pt x="40" y="52"/>
                </a:cubicBezTo>
                <a:cubicBezTo>
                  <a:pt x="40" y="52"/>
                  <a:pt x="40" y="52"/>
                  <a:pt x="40" y="52"/>
                </a:cubicBezTo>
                <a:cubicBezTo>
                  <a:pt x="40" y="53"/>
                  <a:pt x="39" y="53"/>
                  <a:pt x="38" y="52"/>
                </a:cubicBezTo>
                <a:cubicBezTo>
                  <a:pt x="38" y="52"/>
                  <a:pt x="38" y="52"/>
                  <a:pt x="38" y="52"/>
                </a:cubicBezTo>
                <a:cubicBezTo>
                  <a:pt x="37" y="52"/>
                  <a:pt x="36" y="52"/>
                  <a:pt x="35" y="52"/>
                </a:cubicBezTo>
                <a:cubicBezTo>
                  <a:pt x="35" y="52"/>
                  <a:pt x="35" y="52"/>
                  <a:pt x="35" y="52"/>
                </a:cubicBezTo>
                <a:cubicBezTo>
                  <a:pt x="34" y="51"/>
                  <a:pt x="33" y="51"/>
                  <a:pt x="32" y="51"/>
                </a:cubicBezTo>
                <a:cubicBezTo>
                  <a:pt x="32" y="51"/>
                  <a:pt x="32" y="51"/>
                  <a:pt x="32" y="50"/>
                </a:cubicBezTo>
                <a:cubicBezTo>
                  <a:pt x="31" y="50"/>
                  <a:pt x="31" y="49"/>
                  <a:pt x="30" y="49"/>
                </a:cubicBezTo>
                <a:cubicBezTo>
                  <a:pt x="29" y="48"/>
                  <a:pt x="29" y="47"/>
                  <a:pt x="28" y="47"/>
                </a:cubicBezTo>
                <a:cubicBezTo>
                  <a:pt x="28" y="46"/>
                  <a:pt x="28" y="46"/>
                  <a:pt x="28" y="46"/>
                </a:cubicBezTo>
                <a:cubicBezTo>
                  <a:pt x="28" y="45"/>
                  <a:pt x="27" y="45"/>
                  <a:pt x="27" y="44"/>
                </a:cubicBezTo>
                <a:cubicBezTo>
                  <a:pt x="27" y="44"/>
                  <a:pt x="27" y="44"/>
                  <a:pt x="27" y="44"/>
                </a:cubicBezTo>
                <a:cubicBezTo>
                  <a:pt x="26" y="42"/>
                  <a:pt x="26" y="40"/>
                  <a:pt x="26" y="38"/>
                </a:cubicBezTo>
                <a:cubicBezTo>
                  <a:pt x="26" y="38"/>
                  <a:pt x="26" y="38"/>
                  <a:pt x="26" y="38"/>
                </a:cubicBezTo>
                <a:cubicBezTo>
                  <a:pt x="27" y="35"/>
                  <a:pt x="28" y="32"/>
                  <a:pt x="30" y="30"/>
                </a:cubicBezTo>
                <a:cubicBezTo>
                  <a:pt x="32" y="28"/>
                  <a:pt x="35" y="27"/>
                  <a:pt x="38" y="26"/>
                </a:cubicBezTo>
                <a:cubicBezTo>
                  <a:pt x="38" y="26"/>
                  <a:pt x="38" y="26"/>
                  <a:pt x="38" y="26"/>
                </a:cubicBezTo>
                <a:cubicBezTo>
                  <a:pt x="40" y="26"/>
                  <a:pt x="42" y="26"/>
                  <a:pt x="44" y="27"/>
                </a:cubicBezTo>
                <a:cubicBezTo>
                  <a:pt x="44" y="27"/>
                  <a:pt x="44" y="27"/>
                  <a:pt x="44" y="27"/>
                </a:cubicBezTo>
                <a:cubicBezTo>
                  <a:pt x="45" y="27"/>
                  <a:pt x="45" y="28"/>
                  <a:pt x="46" y="28"/>
                </a:cubicBezTo>
                <a:cubicBezTo>
                  <a:pt x="46" y="28"/>
                  <a:pt x="46" y="28"/>
                  <a:pt x="46" y="28"/>
                </a:cubicBezTo>
                <a:cubicBezTo>
                  <a:pt x="47" y="29"/>
                  <a:pt x="48" y="29"/>
                  <a:pt x="49" y="30"/>
                </a:cubicBezTo>
                <a:cubicBezTo>
                  <a:pt x="49" y="31"/>
                  <a:pt x="50" y="32"/>
                  <a:pt x="50" y="32"/>
                </a:cubicBezTo>
                <a:cubicBezTo>
                  <a:pt x="50" y="32"/>
                  <a:pt x="50" y="33"/>
                  <a:pt x="50" y="33"/>
                </a:cubicBezTo>
                <a:cubicBezTo>
                  <a:pt x="51" y="33"/>
                  <a:pt x="51" y="34"/>
                  <a:pt x="52" y="35"/>
                </a:cubicBezTo>
                <a:cubicBezTo>
                  <a:pt x="52" y="35"/>
                  <a:pt x="52" y="35"/>
                  <a:pt x="52" y="35"/>
                </a:cubicBezTo>
                <a:cubicBezTo>
                  <a:pt x="52" y="36"/>
                  <a:pt x="52" y="37"/>
                  <a:pt x="52" y="38"/>
                </a:cubicBezTo>
                <a:cubicBezTo>
                  <a:pt x="52" y="38"/>
                  <a:pt x="52" y="38"/>
                  <a:pt x="52" y="38"/>
                </a:cubicBezTo>
                <a:cubicBezTo>
                  <a:pt x="52" y="39"/>
                  <a:pt x="52" y="40"/>
                  <a:pt x="52" y="41"/>
                </a:cubicBezTo>
                <a:cubicBezTo>
                  <a:pt x="52" y="41"/>
                  <a:pt x="52" y="41"/>
                  <a:pt x="52" y="41"/>
                </a:cubicBezTo>
                <a:cubicBezTo>
                  <a:pt x="52" y="44"/>
                  <a:pt x="51" y="47"/>
                  <a:pt x="49" y="49"/>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161" name="Oval 160"/>
          <p:cNvSpPr/>
          <p:nvPr/>
        </p:nvSpPr>
        <p:spPr>
          <a:xfrm>
            <a:off x="382104" y="501408"/>
            <a:ext cx="875196" cy="8751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25"/>
          <p:cNvSpPr>
            <a:spLocks noEditPoints="1"/>
          </p:cNvSpPr>
          <p:nvPr/>
        </p:nvSpPr>
        <p:spPr bwMode="auto">
          <a:xfrm>
            <a:off x="626009" y="780791"/>
            <a:ext cx="387387" cy="316431"/>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85477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icture Placeholder 54"/>
          <p:cNvSpPr>
            <a:spLocks noGrp="1"/>
          </p:cNvSpPr>
          <p:nvPr>
            <p:ph type="pic" sz="quarter" idx="13"/>
          </p:nvPr>
        </p:nvSpPr>
        <p:spPr/>
      </p:sp>
      <p:sp>
        <p:nvSpPr>
          <p:cNvPr id="19" name="Rectangle 18"/>
          <p:cNvSpPr/>
          <p:nvPr/>
        </p:nvSpPr>
        <p:spPr>
          <a:xfrm>
            <a:off x="0" y="0"/>
            <a:ext cx="12192000" cy="68580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432649" y="1552755"/>
            <a:ext cx="1199071" cy="119907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447869" y="11929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708539" y="1041539"/>
            <a:ext cx="4774923" cy="47749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772344" y="3188299"/>
            <a:ext cx="367701" cy="3677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18919" y="5726892"/>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06762" y="3940940"/>
            <a:ext cx="520101" cy="5201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60056" y="3841871"/>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772344" y="3714930"/>
            <a:ext cx="1199071" cy="11990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638994" y="501080"/>
            <a:ext cx="1476556" cy="14765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10207924" y="754662"/>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539925" y="548408"/>
            <a:ext cx="198138" cy="19813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2241206" y="1562702"/>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9613556" y="5077427"/>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10668000" y="5335118"/>
            <a:ext cx="1817877" cy="181787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82762" y="-356587"/>
            <a:ext cx="2689525" cy="268952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11094930" y="158347"/>
            <a:ext cx="964016" cy="96401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277679" y="4726892"/>
            <a:ext cx="1372906" cy="13729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4061403" y="5384031"/>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11288025" y="4829082"/>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76205" y="2530791"/>
            <a:ext cx="367701" cy="36770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581285" y="4209176"/>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44173" y="6278158"/>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1655726" y="1192992"/>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10182769" y="5915984"/>
            <a:ext cx="198138" cy="19813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412037" y="-434288"/>
            <a:ext cx="1921683" cy="19216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424617" y="904634"/>
            <a:ext cx="367701" cy="3677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265199" y="1041220"/>
            <a:ext cx="198138" cy="19813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7228711" y="5530340"/>
            <a:ext cx="198138" cy="19813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2024333" y="2999417"/>
            <a:ext cx="631883" cy="63188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293903" y="6039842"/>
            <a:ext cx="631883" cy="6318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60382" y="3954447"/>
            <a:ext cx="198138" cy="1981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10564194" y="2018087"/>
            <a:ext cx="1921683" cy="19216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10391774" y="5012413"/>
            <a:ext cx="423194" cy="42319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3133614" y="5399504"/>
            <a:ext cx="307546" cy="3075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916736" y="6221239"/>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10649901" y="280643"/>
            <a:ext cx="311975" cy="31197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909130" y="5262301"/>
            <a:ext cx="367701" cy="36770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190088" y="307653"/>
            <a:ext cx="367701" cy="36770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887538" y="120688"/>
            <a:ext cx="631883" cy="63188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25"/>
          <p:cNvSpPr>
            <a:spLocks noEditPoints="1"/>
          </p:cNvSpPr>
          <p:nvPr/>
        </p:nvSpPr>
        <p:spPr bwMode="auto">
          <a:xfrm>
            <a:off x="9097610" y="4090433"/>
            <a:ext cx="548539" cy="44806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33"/>
          <p:cNvSpPr>
            <a:spLocks noEditPoints="1"/>
          </p:cNvSpPr>
          <p:nvPr/>
        </p:nvSpPr>
        <p:spPr bwMode="auto">
          <a:xfrm>
            <a:off x="194182" y="470955"/>
            <a:ext cx="1135636" cy="1034440"/>
          </a:xfrm>
          <a:custGeom>
            <a:avLst/>
            <a:gdLst>
              <a:gd name="T0" fmla="*/ 176 w 176"/>
              <a:gd name="T1" fmla="*/ 54 h 160"/>
              <a:gd name="T2" fmla="*/ 112 w 176"/>
              <a:gd name="T3" fmla="*/ 0 h 160"/>
              <a:gd name="T4" fmla="*/ 53 w 176"/>
              <a:gd name="T5" fmla="*/ 33 h 160"/>
              <a:gd name="T6" fmla="*/ 63 w 176"/>
              <a:gd name="T7" fmla="*/ 32 h 160"/>
              <a:gd name="T8" fmla="*/ 112 w 176"/>
              <a:gd name="T9" fmla="*/ 8 h 160"/>
              <a:gd name="T10" fmla="*/ 168 w 176"/>
              <a:gd name="T11" fmla="*/ 54 h 160"/>
              <a:gd name="T12" fmla="*/ 151 w 176"/>
              <a:gd name="T13" fmla="*/ 87 h 160"/>
              <a:gd name="T14" fmla="*/ 149 w 176"/>
              <a:gd name="T15" fmla="*/ 95 h 160"/>
              <a:gd name="T16" fmla="*/ 152 w 176"/>
              <a:gd name="T17" fmla="*/ 107 h 160"/>
              <a:gd name="T18" fmla="*/ 135 w 176"/>
              <a:gd name="T19" fmla="*/ 100 h 160"/>
              <a:gd name="T20" fmla="*/ 134 w 176"/>
              <a:gd name="T21" fmla="*/ 108 h 160"/>
              <a:gd name="T22" fmla="*/ 164 w 176"/>
              <a:gd name="T23" fmla="*/ 120 h 160"/>
              <a:gd name="T24" fmla="*/ 156 w 176"/>
              <a:gd name="T25" fmla="*/ 93 h 160"/>
              <a:gd name="T26" fmla="*/ 176 w 176"/>
              <a:gd name="T27" fmla="*/ 54 h 160"/>
              <a:gd name="T28" fmla="*/ 64 w 176"/>
              <a:gd name="T29" fmla="*/ 40 h 160"/>
              <a:gd name="T30" fmla="*/ 0 w 176"/>
              <a:gd name="T31" fmla="*/ 94 h 160"/>
              <a:gd name="T32" fmla="*/ 20 w 176"/>
              <a:gd name="T33" fmla="*/ 133 h 160"/>
              <a:gd name="T34" fmla="*/ 12 w 176"/>
              <a:gd name="T35" fmla="*/ 160 h 160"/>
              <a:gd name="T36" fmla="*/ 48 w 176"/>
              <a:gd name="T37" fmla="*/ 146 h 160"/>
              <a:gd name="T38" fmla="*/ 64 w 176"/>
              <a:gd name="T39" fmla="*/ 148 h 160"/>
              <a:gd name="T40" fmla="*/ 128 w 176"/>
              <a:gd name="T41" fmla="*/ 94 h 160"/>
              <a:gd name="T42" fmla="*/ 64 w 176"/>
              <a:gd name="T43" fmla="*/ 40 h 160"/>
              <a:gd name="T44" fmla="*/ 64 w 176"/>
              <a:gd name="T45" fmla="*/ 140 h 160"/>
              <a:gd name="T46" fmla="*/ 50 w 176"/>
              <a:gd name="T47" fmla="*/ 138 h 160"/>
              <a:gd name="T48" fmla="*/ 48 w 176"/>
              <a:gd name="T49" fmla="*/ 138 h 160"/>
              <a:gd name="T50" fmla="*/ 45 w 176"/>
              <a:gd name="T51" fmla="*/ 139 h 160"/>
              <a:gd name="T52" fmla="*/ 24 w 176"/>
              <a:gd name="T53" fmla="*/ 147 h 160"/>
              <a:gd name="T54" fmla="*/ 27 w 176"/>
              <a:gd name="T55" fmla="*/ 135 h 160"/>
              <a:gd name="T56" fmla="*/ 25 w 176"/>
              <a:gd name="T57" fmla="*/ 127 h 160"/>
              <a:gd name="T58" fmla="*/ 8 w 176"/>
              <a:gd name="T59" fmla="*/ 94 h 160"/>
              <a:gd name="T60" fmla="*/ 64 w 176"/>
              <a:gd name="T61" fmla="*/ 48 h 160"/>
              <a:gd name="T62" fmla="*/ 120 w 176"/>
              <a:gd name="T63" fmla="*/ 94 h 160"/>
              <a:gd name="T64" fmla="*/ 64 w 176"/>
              <a:gd name="T65" fmla="*/ 14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76" y="54"/>
                </a:moveTo>
                <a:cubicBezTo>
                  <a:pt x="176" y="24"/>
                  <a:pt x="147" y="0"/>
                  <a:pt x="112" y="0"/>
                </a:cubicBezTo>
                <a:cubicBezTo>
                  <a:pt x="86" y="0"/>
                  <a:pt x="63" y="13"/>
                  <a:pt x="53" y="33"/>
                </a:cubicBezTo>
                <a:cubicBezTo>
                  <a:pt x="56" y="32"/>
                  <a:pt x="60" y="32"/>
                  <a:pt x="63" y="32"/>
                </a:cubicBezTo>
                <a:cubicBezTo>
                  <a:pt x="72" y="18"/>
                  <a:pt x="91" y="8"/>
                  <a:pt x="112" y="8"/>
                </a:cubicBezTo>
                <a:cubicBezTo>
                  <a:pt x="143" y="8"/>
                  <a:pt x="168" y="29"/>
                  <a:pt x="168" y="54"/>
                </a:cubicBezTo>
                <a:cubicBezTo>
                  <a:pt x="168" y="66"/>
                  <a:pt x="162" y="78"/>
                  <a:pt x="151" y="87"/>
                </a:cubicBezTo>
                <a:cubicBezTo>
                  <a:pt x="149" y="89"/>
                  <a:pt x="148" y="92"/>
                  <a:pt x="149" y="95"/>
                </a:cubicBezTo>
                <a:cubicBezTo>
                  <a:pt x="152" y="107"/>
                  <a:pt x="152" y="107"/>
                  <a:pt x="152" y="107"/>
                </a:cubicBezTo>
                <a:cubicBezTo>
                  <a:pt x="135" y="100"/>
                  <a:pt x="135" y="100"/>
                  <a:pt x="135" y="100"/>
                </a:cubicBezTo>
                <a:cubicBezTo>
                  <a:pt x="135" y="103"/>
                  <a:pt x="134" y="106"/>
                  <a:pt x="134" y="108"/>
                </a:cubicBezTo>
                <a:cubicBezTo>
                  <a:pt x="164" y="120"/>
                  <a:pt x="164" y="120"/>
                  <a:pt x="164" y="120"/>
                </a:cubicBezTo>
                <a:cubicBezTo>
                  <a:pt x="156" y="93"/>
                  <a:pt x="156" y="93"/>
                  <a:pt x="156" y="93"/>
                </a:cubicBezTo>
                <a:cubicBezTo>
                  <a:pt x="168" y="83"/>
                  <a:pt x="176" y="69"/>
                  <a:pt x="176" y="54"/>
                </a:cubicBezTo>
                <a:moveTo>
                  <a:pt x="64" y="40"/>
                </a:moveTo>
                <a:cubicBezTo>
                  <a:pt x="29" y="40"/>
                  <a:pt x="0" y="64"/>
                  <a:pt x="0" y="94"/>
                </a:cubicBezTo>
                <a:cubicBezTo>
                  <a:pt x="0" y="109"/>
                  <a:pt x="8" y="123"/>
                  <a:pt x="20" y="133"/>
                </a:cubicBezTo>
                <a:cubicBezTo>
                  <a:pt x="12" y="160"/>
                  <a:pt x="12" y="160"/>
                  <a:pt x="12" y="160"/>
                </a:cubicBezTo>
                <a:cubicBezTo>
                  <a:pt x="48" y="146"/>
                  <a:pt x="48" y="146"/>
                  <a:pt x="48" y="146"/>
                </a:cubicBezTo>
                <a:cubicBezTo>
                  <a:pt x="53" y="147"/>
                  <a:pt x="58" y="148"/>
                  <a:pt x="64" y="148"/>
                </a:cubicBezTo>
                <a:cubicBezTo>
                  <a:pt x="99" y="148"/>
                  <a:pt x="128" y="124"/>
                  <a:pt x="128" y="94"/>
                </a:cubicBezTo>
                <a:cubicBezTo>
                  <a:pt x="128" y="64"/>
                  <a:pt x="99" y="40"/>
                  <a:pt x="64" y="40"/>
                </a:cubicBezTo>
                <a:moveTo>
                  <a:pt x="64" y="140"/>
                </a:moveTo>
                <a:cubicBezTo>
                  <a:pt x="59" y="140"/>
                  <a:pt x="54" y="139"/>
                  <a:pt x="50" y="138"/>
                </a:cubicBezTo>
                <a:cubicBezTo>
                  <a:pt x="49" y="138"/>
                  <a:pt x="48" y="138"/>
                  <a:pt x="48" y="138"/>
                </a:cubicBezTo>
                <a:cubicBezTo>
                  <a:pt x="47" y="138"/>
                  <a:pt x="46" y="138"/>
                  <a:pt x="45" y="139"/>
                </a:cubicBezTo>
                <a:cubicBezTo>
                  <a:pt x="24" y="147"/>
                  <a:pt x="24" y="147"/>
                  <a:pt x="24" y="147"/>
                </a:cubicBezTo>
                <a:cubicBezTo>
                  <a:pt x="27" y="135"/>
                  <a:pt x="27" y="135"/>
                  <a:pt x="27" y="135"/>
                </a:cubicBezTo>
                <a:cubicBezTo>
                  <a:pt x="28" y="132"/>
                  <a:pt x="27" y="129"/>
                  <a:pt x="25" y="127"/>
                </a:cubicBezTo>
                <a:cubicBezTo>
                  <a:pt x="14" y="118"/>
                  <a:pt x="8" y="106"/>
                  <a:pt x="8" y="94"/>
                </a:cubicBezTo>
                <a:cubicBezTo>
                  <a:pt x="8" y="69"/>
                  <a:pt x="33" y="48"/>
                  <a:pt x="64" y="48"/>
                </a:cubicBezTo>
                <a:cubicBezTo>
                  <a:pt x="95" y="48"/>
                  <a:pt x="120" y="69"/>
                  <a:pt x="120" y="94"/>
                </a:cubicBezTo>
                <a:cubicBezTo>
                  <a:pt x="120" y="119"/>
                  <a:pt x="95" y="140"/>
                  <a:pt x="64" y="14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66"/>
          <p:cNvSpPr>
            <a:spLocks noEditPoints="1"/>
          </p:cNvSpPr>
          <p:nvPr/>
        </p:nvSpPr>
        <p:spPr bwMode="auto">
          <a:xfrm>
            <a:off x="1591334" y="5071481"/>
            <a:ext cx="700803" cy="700803"/>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Freeform 71"/>
          <p:cNvSpPr>
            <a:spLocks noEditPoints="1"/>
          </p:cNvSpPr>
          <p:nvPr/>
        </p:nvSpPr>
        <p:spPr bwMode="auto">
          <a:xfrm>
            <a:off x="11174634" y="2628527"/>
            <a:ext cx="700803" cy="700803"/>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112"/>
          <p:cNvSpPr>
            <a:spLocks noEditPoints="1"/>
          </p:cNvSpPr>
          <p:nvPr/>
        </p:nvSpPr>
        <p:spPr bwMode="auto">
          <a:xfrm>
            <a:off x="11226537" y="5895389"/>
            <a:ext cx="700803" cy="697335"/>
          </a:xfrm>
          <a:custGeom>
            <a:avLst/>
            <a:gdLst>
              <a:gd name="T0" fmla="*/ 176 w 176"/>
              <a:gd name="T1" fmla="*/ 52 h 176"/>
              <a:gd name="T2" fmla="*/ 175 w 176"/>
              <a:gd name="T3" fmla="*/ 50 h 176"/>
              <a:gd name="T4" fmla="*/ 175 w 176"/>
              <a:gd name="T5" fmla="*/ 50 h 176"/>
              <a:gd name="T6" fmla="*/ 175 w 176"/>
              <a:gd name="T7" fmla="*/ 49 h 176"/>
              <a:gd name="T8" fmla="*/ 175 w 176"/>
              <a:gd name="T9" fmla="*/ 49 h 176"/>
              <a:gd name="T10" fmla="*/ 127 w 176"/>
              <a:gd name="T11" fmla="*/ 2 h 176"/>
              <a:gd name="T12" fmla="*/ 127 w 176"/>
              <a:gd name="T13" fmla="*/ 2 h 176"/>
              <a:gd name="T14" fmla="*/ 124 w 176"/>
              <a:gd name="T15" fmla="*/ 0 h 176"/>
              <a:gd name="T16" fmla="*/ 52 w 176"/>
              <a:gd name="T17" fmla="*/ 0 h 176"/>
              <a:gd name="T18" fmla="*/ 49 w 176"/>
              <a:gd name="T19" fmla="*/ 2 h 176"/>
              <a:gd name="T20" fmla="*/ 49 w 176"/>
              <a:gd name="T21" fmla="*/ 2 h 176"/>
              <a:gd name="T22" fmla="*/ 1 w 176"/>
              <a:gd name="T23" fmla="*/ 49 h 176"/>
              <a:gd name="T24" fmla="*/ 1 w 176"/>
              <a:gd name="T25" fmla="*/ 49 h 176"/>
              <a:gd name="T26" fmla="*/ 1 w 176"/>
              <a:gd name="T27" fmla="*/ 50 h 176"/>
              <a:gd name="T28" fmla="*/ 1 w 176"/>
              <a:gd name="T29" fmla="*/ 50 h 176"/>
              <a:gd name="T30" fmla="*/ 0 w 176"/>
              <a:gd name="T31" fmla="*/ 52 h 176"/>
              <a:gd name="T32" fmla="*/ 1 w 176"/>
              <a:gd name="T33" fmla="*/ 54 h 176"/>
              <a:gd name="T34" fmla="*/ 1 w 176"/>
              <a:gd name="T35" fmla="*/ 55 h 176"/>
              <a:gd name="T36" fmla="*/ 85 w 176"/>
              <a:gd name="T37" fmla="*/ 175 h 176"/>
              <a:gd name="T38" fmla="*/ 85 w 176"/>
              <a:gd name="T39" fmla="*/ 174 h 176"/>
              <a:gd name="T40" fmla="*/ 88 w 176"/>
              <a:gd name="T41" fmla="*/ 176 h 176"/>
              <a:gd name="T42" fmla="*/ 91 w 176"/>
              <a:gd name="T43" fmla="*/ 174 h 176"/>
              <a:gd name="T44" fmla="*/ 91 w 176"/>
              <a:gd name="T45" fmla="*/ 175 h 176"/>
              <a:gd name="T46" fmla="*/ 175 w 176"/>
              <a:gd name="T47" fmla="*/ 55 h 176"/>
              <a:gd name="T48" fmla="*/ 175 w 176"/>
              <a:gd name="T49" fmla="*/ 54 h 176"/>
              <a:gd name="T50" fmla="*/ 176 w 176"/>
              <a:gd name="T51" fmla="*/ 52 h 176"/>
              <a:gd name="T52" fmla="*/ 122 w 176"/>
              <a:gd name="T53" fmla="*/ 8 h 176"/>
              <a:gd name="T54" fmla="*/ 162 w 176"/>
              <a:gd name="T55" fmla="*/ 48 h 176"/>
              <a:gd name="T56" fmla="*/ 126 w 176"/>
              <a:gd name="T57" fmla="*/ 48 h 176"/>
              <a:gd name="T58" fmla="*/ 106 w 176"/>
              <a:gd name="T59" fmla="*/ 8 h 176"/>
              <a:gd name="T60" fmla="*/ 122 w 176"/>
              <a:gd name="T61" fmla="*/ 8 h 176"/>
              <a:gd name="T62" fmla="*/ 98 w 176"/>
              <a:gd name="T63" fmla="*/ 8 h 176"/>
              <a:gd name="T64" fmla="*/ 118 w 176"/>
              <a:gd name="T65" fmla="*/ 48 h 176"/>
              <a:gd name="T66" fmla="*/ 58 w 176"/>
              <a:gd name="T67" fmla="*/ 48 h 176"/>
              <a:gd name="T68" fmla="*/ 78 w 176"/>
              <a:gd name="T69" fmla="*/ 8 h 176"/>
              <a:gd name="T70" fmla="*/ 98 w 176"/>
              <a:gd name="T71" fmla="*/ 8 h 176"/>
              <a:gd name="T72" fmla="*/ 54 w 176"/>
              <a:gd name="T73" fmla="*/ 8 h 176"/>
              <a:gd name="T74" fmla="*/ 70 w 176"/>
              <a:gd name="T75" fmla="*/ 8 h 176"/>
              <a:gd name="T76" fmla="*/ 50 w 176"/>
              <a:gd name="T77" fmla="*/ 48 h 176"/>
              <a:gd name="T78" fmla="*/ 14 w 176"/>
              <a:gd name="T79" fmla="*/ 48 h 176"/>
              <a:gd name="T80" fmla="*/ 54 w 176"/>
              <a:gd name="T81" fmla="*/ 8 h 176"/>
              <a:gd name="T82" fmla="*/ 12 w 176"/>
              <a:gd name="T83" fmla="*/ 56 h 176"/>
              <a:gd name="T84" fmla="*/ 49 w 176"/>
              <a:gd name="T85" fmla="*/ 56 h 176"/>
              <a:gd name="T86" fmla="*/ 77 w 176"/>
              <a:gd name="T87" fmla="*/ 149 h 176"/>
              <a:gd name="T88" fmla="*/ 12 w 176"/>
              <a:gd name="T89" fmla="*/ 56 h 176"/>
              <a:gd name="T90" fmla="*/ 88 w 176"/>
              <a:gd name="T91" fmla="*/ 158 h 176"/>
              <a:gd name="T92" fmla="*/ 57 w 176"/>
              <a:gd name="T93" fmla="*/ 56 h 176"/>
              <a:gd name="T94" fmla="*/ 119 w 176"/>
              <a:gd name="T95" fmla="*/ 56 h 176"/>
              <a:gd name="T96" fmla="*/ 88 w 176"/>
              <a:gd name="T97" fmla="*/ 158 h 176"/>
              <a:gd name="T98" fmla="*/ 99 w 176"/>
              <a:gd name="T99" fmla="*/ 149 h 176"/>
              <a:gd name="T100" fmla="*/ 127 w 176"/>
              <a:gd name="T101" fmla="*/ 56 h 176"/>
              <a:gd name="T102" fmla="*/ 164 w 176"/>
              <a:gd name="T103" fmla="*/ 56 h 176"/>
              <a:gd name="T104" fmla="*/ 99 w 176"/>
              <a:gd name="T105"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176" y="52"/>
                </a:moveTo>
                <a:cubicBezTo>
                  <a:pt x="176" y="51"/>
                  <a:pt x="176" y="50"/>
                  <a:pt x="175" y="50"/>
                </a:cubicBezTo>
                <a:cubicBezTo>
                  <a:pt x="175" y="50"/>
                  <a:pt x="175" y="50"/>
                  <a:pt x="175" y="50"/>
                </a:cubicBezTo>
                <a:cubicBezTo>
                  <a:pt x="175" y="49"/>
                  <a:pt x="175" y="49"/>
                  <a:pt x="175" y="49"/>
                </a:cubicBezTo>
                <a:cubicBezTo>
                  <a:pt x="175" y="49"/>
                  <a:pt x="175" y="49"/>
                  <a:pt x="175" y="49"/>
                </a:cubicBezTo>
                <a:cubicBezTo>
                  <a:pt x="127" y="2"/>
                  <a:pt x="127" y="2"/>
                  <a:pt x="127" y="2"/>
                </a:cubicBezTo>
                <a:cubicBezTo>
                  <a:pt x="127" y="2"/>
                  <a:pt x="127" y="2"/>
                  <a:pt x="127" y="2"/>
                </a:cubicBezTo>
                <a:cubicBezTo>
                  <a:pt x="126" y="1"/>
                  <a:pt x="125" y="0"/>
                  <a:pt x="124" y="0"/>
                </a:cubicBezTo>
                <a:cubicBezTo>
                  <a:pt x="52" y="0"/>
                  <a:pt x="52" y="0"/>
                  <a:pt x="52" y="0"/>
                </a:cubicBezTo>
                <a:cubicBezTo>
                  <a:pt x="51" y="0"/>
                  <a:pt x="50" y="1"/>
                  <a:pt x="49" y="2"/>
                </a:cubicBezTo>
                <a:cubicBezTo>
                  <a:pt x="49" y="2"/>
                  <a:pt x="49" y="2"/>
                  <a:pt x="49" y="2"/>
                </a:cubicBezTo>
                <a:cubicBezTo>
                  <a:pt x="1" y="49"/>
                  <a:pt x="1" y="49"/>
                  <a:pt x="1" y="49"/>
                </a:cubicBezTo>
                <a:cubicBezTo>
                  <a:pt x="1" y="49"/>
                  <a:pt x="1" y="49"/>
                  <a:pt x="1" y="49"/>
                </a:cubicBezTo>
                <a:cubicBezTo>
                  <a:pt x="1" y="50"/>
                  <a:pt x="1" y="50"/>
                  <a:pt x="1" y="50"/>
                </a:cubicBezTo>
                <a:cubicBezTo>
                  <a:pt x="1" y="50"/>
                  <a:pt x="1" y="50"/>
                  <a:pt x="1" y="50"/>
                </a:cubicBezTo>
                <a:cubicBezTo>
                  <a:pt x="0" y="50"/>
                  <a:pt x="0" y="51"/>
                  <a:pt x="0" y="52"/>
                </a:cubicBezTo>
                <a:cubicBezTo>
                  <a:pt x="0" y="53"/>
                  <a:pt x="0" y="54"/>
                  <a:pt x="1" y="54"/>
                </a:cubicBezTo>
                <a:cubicBezTo>
                  <a:pt x="1" y="55"/>
                  <a:pt x="1" y="55"/>
                  <a:pt x="1" y="55"/>
                </a:cubicBezTo>
                <a:cubicBezTo>
                  <a:pt x="85" y="175"/>
                  <a:pt x="85" y="175"/>
                  <a:pt x="85" y="175"/>
                </a:cubicBezTo>
                <a:cubicBezTo>
                  <a:pt x="85" y="174"/>
                  <a:pt x="85" y="174"/>
                  <a:pt x="85" y="174"/>
                </a:cubicBezTo>
                <a:cubicBezTo>
                  <a:pt x="86" y="175"/>
                  <a:pt x="87" y="176"/>
                  <a:pt x="88" y="176"/>
                </a:cubicBezTo>
                <a:cubicBezTo>
                  <a:pt x="89" y="176"/>
                  <a:pt x="90" y="175"/>
                  <a:pt x="91" y="174"/>
                </a:cubicBezTo>
                <a:cubicBezTo>
                  <a:pt x="91" y="175"/>
                  <a:pt x="91" y="175"/>
                  <a:pt x="91" y="175"/>
                </a:cubicBezTo>
                <a:cubicBezTo>
                  <a:pt x="175" y="55"/>
                  <a:pt x="175" y="55"/>
                  <a:pt x="175" y="55"/>
                </a:cubicBezTo>
                <a:cubicBezTo>
                  <a:pt x="175" y="54"/>
                  <a:pt x="175" y="54"/>
                  <a:pt x="175" y="54"/>
                </a:cubicBezTo>
                <a:cubicBezTo>
                  <a:pt x="176" y="54"/>
                  <a:pt x="176" y="53"/>
                  <a:pt x="176" y="52"/>
                </a:cubicBezTo>
                <a:moveTo>
                  <a:pt x="122" y="8"/>
                </a:moveTo>
                <a:cubicBezTo>
                  <a:pt x="162" y="48"/>
                  <a:pt x="162" y="48"/>
                  <a:pt x="162" y="48"/>
                </a:cubicBezTo>
                <a:cubicBezTo>
                  <a:pt x="126" y="48"/>
                  <a:pt x="126" y="48"/>
                  <a:pt x="126" y="48"/>
                </a:cubicBezTo>
                <a:cubicBezTo>
                  <a:pt x="106" y="8"/>
                  <a:pt x="106" y="8"/>
                  <a:pt x="106" y="8"/>
                </a:cubicBezTo>
                <a:lnTo>
                  <a:pt x="122" y="8"/>
                </a:lnTo>
                <a:close/>
                <a:moveTo>
                  <a:pt x="98" y="8"/>
                </a:moveTo>
                <a:cubicBezTo>
                  <a:pt x="118" y="48"/>
                  <a:pt x="118" y="48"/>
                  <a:pt x="118" y="48"/>
                </a:cubicBezTo>
                <a:cubicBezTo>
                  <a:pt x="58" y="48"/>
                  <a:pt x="58" y="48"/>
                  <a:pt x="58" y="48"/>
                </a:cubicBezTo>
                <a:cubicBezTo>
                  <a:pt x="78" y="8"/>
                  <a:pt x="78" y="8"/>
                  <a:pt x="78" y="8"/>
                </a:cubicBezTo>
                <a:lnTo>
                  <a:pt x="98" y="8"/>
                </a:lnTo>
                <a:close/>
                <a:moveTo>
                  <a:pt x="54" y="8"/>
                </a:moveTo>
                <a:cubicBezTo>
                  <a:pt x="70" y="8"/>
                  <a:pt x="70" y="8"/>
                  <a:pt x="70" y="8"/>
                </a:cubicBezTo>
                <a:cubicBezTo>
                  <a:pt x="50" y="48"/>
                  <a:pt x="50" y="48"/>
                  <a:pt x="50" y="48"/>
                </a:cubicBezTo>
                <a:cubicBezTo>
                  <a:pt x="14" y="48"/>
                  <a:pt x="14" y="48"/>
                  <a:pt x="14" y="48"/>
                </a:cubicBezTo>
                <a:lnTo>
                  <a:pt x="54" y="8"/>
                </a:lnTo>
                <a:close/>
                <a:moveTo>
                  <a:pt x="12" y="56"/>
                </a:moveTo>
                <a:cubicBezTo>
                  <a:pt x="49" y="56"/>
                  <a:pt x="49" y="56"/>
                  <a:pt x="49" y="56"/>
                </a:cubicBezTo>
                <a:cubicBezTo>
                  <a:pt x="77" y="149"/>
                  <a:pt x="77" y="149"/>
                  <a:pt x="77" y="149"/>
                </a:cubicBezTo>
                <a:lnTo>
                  <a:pt x="12" y="56"/>
                </a:lnTo>
                <a:close/>
                <a:moveTo>
                  <a:pt x="88" y="158"/>
                </a:moveTo>
                <a:cubicBezTo>
                  <a:pt x="57" y="56"/>
                  <a:pt x="57" y="56"/>
                  <a:pt x="57" y="56"/>
                </a:cubicBezTo>
                <a:cubicBezTo>
                  <a:pt x="119" y="56"/>
                  <a:pt x="119" y="56"/>
                  <a:pt x="119" y="56"/>
                </a:cubicBezTo>
                <a:lnTo>
                  <a:pt x="88" y="158"/>
                </a:lnTo>
                <a:close/>
                <a:moveTo>
                  <a:pt x="99" y="149"/>
                </a:moveTo>
                <a:cubicBezTo>
                  <a:pt x="127" y="56"/>
                  <a:pt x="127" y="56"/>
                  <a:pt x="127" y="56"/>
                </a:cubicBezTo>
                <a:cubicBezTo>
                  <a:pt x="164" y="56"/>
                  <a:pt x="164" y="56"/>
                  <a:pt x="164" y="56"/>
                </a:cubicBezTo>
                <a:lnTo>
                  <a:pt x="99" y="149"/>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22"/>
          <p:cNvSpPr>
            <a:spLocks noEditPoints="1"/>
          </p:cNvSpPr>
          <p:nvPr/>
        </p:nvSpPr>
        <p:spPr bwMode="auto">
          <a:xfrm>
            <a:off x="2776244" y="1896350"/>
            <a:ext cx="511881" cy="511881"/>
          </a:xfrm>
          <a:custGeom>
            <a:avLst/>
            <a:gdLst>
              <a:gd name="T0" fmla="*/ 16 w 176"/>
              <a:gd name="T1" fmla="*/ 152 h 176"/>
              <a:gd name="T2" fmla="*/ 24 w 176"/>
              <a:gd name="T3" fmla="*/ 160 h 176"/>
              <a:gd name="T4" fmla="*/ 24 w 176"/>
              <a:gd name="T5" fmla="*/ 120 h 176"/>
              <a:gd name="T6" fmla="*/ 16 w 176"/>
              <a:gd name="T7" fmla="*/ 128 h 176"/>
              <a:gd name="T8" fmla="*/ 24 w 176"/>
              <a:gd name="T9" fmla="*/ 120 h 176"/>
              <a:gd name="T10" fmla="*/ 24 w 176"/>
              <a:gd name="T11" fmla="*/ 56 h 176"/>
              <a:gd name="T12" fmla="*/ 16 w 176"/>
              <a:gd name="T13" fmla="*/ 48 h 176"/>
              <a:gd name="T14" fmla="*/ 24 w 176"/>
              <a:gd name="T15" fmla="*/ 136 h 176"/>
              <a:gd name="T16" fmla="*/ 16 w 176"/>
              <a:gd name="T17" fmla="*/ 144 h 176"/>
              <a:gd name="T18" fmla="*/ 24 w 176"/>
              <a:gd name="T19" fmla="*/ 136 h 176"/>
              <a:gd name="T20" fmla="*/ 24 w 176"/>
              <a:gd name="T21" fmla="*/ 88 h 176"/>
              <a:gd name="T22" fmla="*/ 16 w 176"/>
              <a:gd name="T23" fmla="*/ 80 h 176"/>
              <a:gd name="T24" fmla="*/ 16 w 176"/>
              <a:gd name="T25" fmla="*/ 72 h 176"/>
              <a:gd name="T26" fmla="*/ 24 w 176"/>
              <a:gd name="T27" fmla="*/ 64 h 176"/>
              <a:gd name="T28" fmla="*/ 16 w 176"/>
              <a:gd name="T29" fmla="*/ 72 h 176"/>
              <a:gd name="T30" fmla="*/ 16 w 176"/>
              <a:gd name="T31" fmla="*/ 32 h 176"/>
              <a:gd name="T32" fmla="*/ 0 w 176"/>
              <a:gd name="T33" fmla="*/ 160 h 176"/>
              <a:gd name="T34" fmla="*/ 128 w 176"/>
              <a:gd name="T35" fmla="*/ 176 h 176"/>
              <a:gd name="T36" fmla="*/ 144 w 176"/>
              <a:gd name="T37" fmla="*/ 48 h 176"/>
              <a:gd name="T38" fmla="*/ 32 w 176"/>
              <a:gd name="T39" fmla="*/ 168 h 176"/>
              <a:gd name="T40" fmla="*/ 8 w 176"/>
              <a:gd name="T41" fmla="*/ 160 h 176"/>
              <a:gd name="T42" fmla="*/ 32 w 176"/>
              <a:gd name="T43" fmla="*/ 108 h 176"/>
              <a:gd name="T44" fmla="*/ 32 w 176"/>
              <a:gd name="T45" fmla="*/ 100 h 176"/>
              <a:gd name="T46" fmla="*/ 8 w 176"/>
              <a:gd name="T47" fmla="*/ 48 h 176"/>
              <a:gd name="T48" fmla="*/ 32 w 176"/>
              <a:gd name="T49" fmla="*/ 40 h 176"/>
              <a:gd name="T50" fmla="*/ 104 w 176"/>
              <a:gd name="T51" fmla="*/ 168 h 176"/>
              <a:gd name="T52" fmla="*/ 40 w 176"/>
              <a:gd name="T53" fmla="*/ 108 h 176"/>
              <a:gd name="T54" fmla="*/ 104 w 176"/>
              <a:gd name="T55" fmla="*/ 168 h 176"/>
              <a:gd name="T56" fmla="*/ 40 w 176"/>
              <a:gd name="T57" fmla="*/ 100 h 176"/>
              <a:gd name="T58" fmla="*/ 104 w 176"/>
              <a:gd name="T59" fmla="*/ 40 h 176"/>
              <a:gd name="T60" fmla="*/ 136 w 176"/>
              <a:gd name="T61" fmla="*/ 160 h 176"/>
              <a:gd name="T62" fmla="*/ 112 w 176"/>
              <a:gd name="T63" fmla="*/ 168 h 176"/>
              <a:gd name="T64" fmla="*/ 136 w 176"/>
              <a:gd name="T65" fmla="*/ 108 h 176"/>
              <a:gd name="T66" fmla="*/ 136 w 176"/>
              <a:gd name="T67" fmla="*/ 100 h 176"/>
              <a:gd name="T68" fmla="*/ 112 w 176"/>
              <a:gd name="T69" fmla="*/ 40 h 176"/>
              <a:gd name="T70" fmla="*/ 136 w 176"/>
              <a:gd name="T71" fmla="*/ 48 h 176"/>
              <a:gd name="T72" fmla="*/ 120 w 176"/>
              <a:gd name="T73" fmla="*/ 56 h 176"/>
              <a:gd name="T74" fmla="*/ 128 w 176"/>
              <a:gd name="T75" fmla="*/ 48 h 176"/>
              <a:gd name="T76" fmla="*/ 120 w 176"/>
              <a:gd name="T77" fmla="*/ 56 h 176"/>
              <a:gd name="T78" fmla="*/ 48 w 176"/>
              <a:gd name="T79" fmla="*/ 0 h 176"/>
              <a:gd name="T80" fmla="*/ 32 w 176"/>
              <a:gd name="T81" fmla="*/ 20 h 176"/>
              <a:gd name="T82" fmla="*/ 40 w 176"/>
              <a:gd name="T83" fmla="*/ 20 h 176"/>
              <a:gd name="T84" fmla="*/ 48 w 176"/>
              <a:gd name="T85" fmla="*/ 8 h 176"/>
              <a:gd name="T86" fmla="*/ 168 w 176"/>
              <a:gd name="T87" fmla="*/ 16 h 176"/>
              <a:gd name="T88" fmla="*/ 160 w 176"/>
              <a:gd name="T89" fmla="*/ 136 h 176"/>
              <a:gd name="T90" fmla="*/ 152 w 176"/>
              <a:gd name="T91" fmla="*/ 140 h 176"/>
              <a:gd name="T92" fmla="*/ 160 w 176"/>
              <a:gd name="T93" fmla="*/ 144 h 176"/>
              <a:gd name="T94" fmla="*/ 176 w 176"/>
              <a:gd name="T95" fmla="*/ 16 h 176"/>
              <a:gd name="T96" fmla="*/ 120 w 176"/>
              <a:gd name="T97" fmla="*/ 72 h 176"/>
              <a:gd name="T98" fmla="*/ 128 w 176"/>
              <a:gd name="T99" fmla="*/ 64 h 176"/>
              <a:gd name="T100" fmla="*/ 120 w 176"/>
              <a:gd name="T101" fmla="*/ 72 h 176"/>
              <a:gd name="T102" fmla="*/ 120 w 176"/>
              <a:gd name="T103" fmla="*/ 136 h 176"/>
              <a:gd name="T104" fmla="*/ 128 w 176"/>
              <a:gd name="T105" fmla="*/ 144 h 176"/>
              <a:gd name="T106" fmla="*/ 120 w 176"/>
              <a:gd name="T107" fmla="*/ 88 h 176"/>
              <a:gd name="T108" fmla="*/ 128 w 176"/>
              <a:gd name="T109" fmla="*/ 80 h 176"/>
              <a:gd name="T110" fmla="*/ 120 w 176"/>
              <a:gd name="T111" fmla="*/ 88 h 176"/>
              <a:gd name="T112" fmla="*/ 120 w 176"/>
              <a:gd name="T113" fmla="*/ 120 h 176"/>
              <a:gd name="T114" fmla="*/ 128 w 176"/>
              <a:gd name="T115" fmla="*/ 128 h 176"/>
              <a:gd name="T116" fmla="*/ 128 w 176"/>
              <a:gd name="T117" fmla="*/ 152 h 176"/>
              <a:gd name="T118" fmla="*/ 120 w 176"/>
              <a:gd name="T119" fmla="*/ 160 h 176"/>
              <a:gd name="T120" fmla="*/ 128 w 176"/>
              <a:gd name="T121" fmla="*/ 15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6" h="176">
                <a:moveTo>
                  <a:pt x="24" y="152"/>
                </a:moveTo>
                <a:cubicBezTo>
                  <a:pt x="16" y="152"/>
                  <a:pt x="16" y="152"/>
                  <a:pt x="16" y="152"/>
                </a:cubicBezTo>
                <a:cubicBezTo>
                  <a:pt x="16" y="160"/>
                  <a:pt x="16" y="160"/>
                  <a:pt x="16" y="160"/>
                </a:cubicBezTo>
                <a:cubicBezTo>
                  <a:pt x="24" y="160"/>
                  <a:pt x="24" y="160"/>
                  <a:pt x="24" y="160"/>
                </a:cubicBezTo>
                <a:lnTo>
                  <a:pt x="24" y="152"/>
                </a:lnTo>
                <a:close/>
                <a:moveTo>
                  <a:pt x="24" y="120"/>
                </a:moveTo>
                <a:cubicBezTo>
                  <a:pt x="16" y="120"/>
                  <a:pt x="16" y="120"/>
                  <a:pt x="16" y="120"/>
                </a:cubicBezTo>
                <a:cubicBezTo>
                  <a:pt x="16" y="128"/>
                  <a:pt x="16" y="128"/>
                  <a:pt x="16" y="128"/>
                </a:cubicBezTo>
                <a:cubicBezTo>
                  <a:pt x="24" y="128"/>
                  <a:pt x="24" y="128"/>
                  <a:pt x="24" y="128"/>
                </a:cubicBezTo>
                <a:lnTo>
                  <a:pt x="24" y="120"/>
                </a:lnTo>
                <a:close/>
                <a:moveTo>
                  <a:pt x="16" y="56"/>
                </a:moveTo>
                <a:cubicBezTo>
                  <a:pt x="24" y="56"/>
                  <a:pt x="24" y="56"/>
                  <a:pt x="24" y="56"/>
                </a:cubicBezTo>
                <a:cubicBezTo>
                  <a:pt x="24" y="48"/>
                  <a:pt x="24" y="48"/>
                  <a:pt x="24" y="48"/>
                </a:cubicBezTo>
                <a:cubicBezTo>
                  <a:pt x="16" y="48"/>
                  <a:pt x="16" y="48"/>
                  <a:pt x="16" y="48"/>
                </a:cubicBezTo>
                <a:lnTo>
                  <a:pt x="16" y="56"/>
                </a:lnTo>
                <a:close/>
                <a:moveTo>
                  <a:pt x="24" y="136"/>
                </a:moveTo>
                <a:cubicBezTo>
                  <a:pt x="16" y="136"/>
                  <a:pt x="16" y="136"/>
                  <a:pt x="16" y="136"/>
                </a:cubicBezTo>
                <a:cubicBezTo>
                  <a:pt x="16" y="144"/>
                  <a:pt x="16" y="144"/>
                  <a:pt x="16" y="144"/>
                </a:cubicBezTo>
                <a:cubicBezTo>
                  <a:pt x="24" y="144"/>
                  <a:pt x="24" y="144"/>
                  <a:pt x="24" y="144"/>
                </a:cubicBezTo>
                <a:lnTo>
                  <a:pt x="24" y="136"/>
                </a:lnTo>
                <a:close/>
                <a:moveTo>
                  <a:pt x="16" y="88"/>
                </a:moveTo>
                <a:cubicBezTo>
                  <a:pt x="24" y="88"/>
                  <a:pt x="24" y="88"/>
                  <a:pt x="24" y="88"/>
                </a:cubicBezTo>
                <a:cubicBezTo>
                  <a:pt x="24" y="80"/>
                  <a:pt x="24" y="80"/>
                  <a:pt x="24" y="80"/>
                </a:cubicBezTo>
                <a:cubicBezTo>
                  <a:pt x="16" y="80"/>
                  <a:pt x="16" y="80"/>
                  <a:pt x="16" y="80"/>
                </a:cubicBezTo>
                <a:lnTo>
                  <a:pt x="16" y="88"/>
                </a:lnTo>
                <a:close/>
                <a:moveTo>
                  <a:pt x="16" y="72"/>
                </a:moveTo>
                <a:cubicBezTo>
                  <a:pt x="24" y="72"/>
                  <a:pt x="24" y="72"/>
                  <a:pt x="24" y="72"/>
                </a:cubicBezTo>
                <a:cubicBezTo>
                  <a:pt x="24" y="64"/>
                  <a:pt x="24" y="64"/>
                  <a:pt x="24" y="64"/>
                </a:cubicBezTo>
                <a:cubicBezTo>
                  <a:pt x="16" y="64"/>
                  <a:pt x="16" y="64"/>
                  <a:pt x="16" y="64"/>
                </a:cubicBezTo>
                <a:lnTo>
                  <a:pt x="16" y="72"/>
                </a:lnTo>
                <a:close/>
                <a:moveTo>
                  <a:pt x="128" y="32"/>
                </a:moveTo>
                <a:cubicBezTo>
                  <a:pt x="16" y="32"/>
                  <a:pt x="16" y="32"/>
                  <a:pt x="16" y="32"/>
                </a:cubicBezTo>
                <a:cubicBezTo>
                  <a:pt x="7" y="32"/>
                  <a:pt x="0" y="39"/>
                  <a:pt x="0" y="48"/>
                </a:cubicBezTo>
                <a:cubicBezTo>
                  <a:pt x="0" y="160"/>
                  <a:pt x="0" y="160"/>
                  <a:pt x="0" y="160"/>
                </a:cubicBezTo>
                <a:cubicBezTo>
                  <a:pt x="0" y="169"/>
                  <a:pt x="7" y="176"/>
                  <a:pt x="16" y="176"/>
                </a:cubicBezTo>
                <a:cubicBezTo>
                  <a:pt x="128" y="176"/>
                  <a:pt x="128" y="176"/>
                  <a:pt x="128" y="176"/>
                </a:cubicBezTo>
                <a:cubicBezTo>
                  <a:pt x="137" y="176"/>
                  <a:pt x="144" y="169"/>
                  <a:pt x="144" y="160"/>
                </a:cubicBezTo>
                <a:cubicBezTo>
                  <a:pt x="144" y="48"/>
                  <a:pt x="144" y="48"/>
                  <a:pt x="144" y="48"/>
                </a:cubicBezTo>
                <a:cubicBezTo>
                  <a:pt x="144" y="39"/>
                  <a:pt x="137" y="32"/>
                  <a:pt x="128" y="32"/>
                </a:cubicBezTo>
                <a:moveTo>
                  <a:pt x="32" y="168"/>
                </a:moveTo>
                <a:cubicBezTo>
                  <a:pt x="16" y="168"/>
                  <a:pt x="16" y="168"/>
                  <a:pt x="16" y="168"/>
                </a:cubicBezTo>
                <a:cubicBezTo>
                  <a:pt x="12" y="168"/>
                  <a:pt x="8" y="164"/>
                  <a:pt x="8" y="160"/>
                </a:cubicBezTo>
                <a:cubicBezTo>
                  <a:pt x="8" y="108"/>
                  <a:pt x="8" y="108"/>
                  <a:pt x="8" y="108"/>
                </a:cubicBezTo>
                <a:cubicBezTo>
                  <a:pt x="32" y="108"/>
                  <a:pt x="32" y="108"/>
                  <a:pt x="32" y="108"/>
                </a:cubicBezTo>
                <a:lnTo>
                  <a:pt x="32" y="168"/>
                </a:lnTo>
                <a:close/>
                <a:moveTo>
                  <a:pt x="32" y="100"/>
                </a:moveTo>
                <a:cubicBezTo>
                  <a:pt x="8" y="100"/>
                  <a:pt x="8" y="100"/>
                  <a:pt x="8" y="100"/>
                </a:cubicBezTo>
                <a:cubicBezTo>
                  <a:pt x="8" y="48"/>
                  <a:pt x="8" y="48"/>
                  <a:pt x="8" y="48"/>
                </a:cubicBezTo>
                <a:cubicBezTo>
                  <a:pt x="8" y="44"/>
                  <a:pt x="12" y="40"/>
                  <a:pt x="16" y="40"/>
                </a:cubicBezTo>
                <a:cubicBezTo>
                  <a:pt x="32" y="40"/>
                  <a:pt x="32" y="40"/>
                  <a:pt x="32" y="40"/>
                </a:cubicBezTo>
                <a:lnTo>
                  <a:pt x="32" y="100"/>
                </a:lnTo>
                <a:close/>
                <a:moveTo>
                  <a:pt x="104" y="168"/>
                </a:moveTo>
                <a:cubicBezTo>
                  <a:pt x="40" y="168"/>
                  <a:pt x="40" y="168"/>
                  <a:pt x="40" y="168"/>
                </a:cubicBezTo>
                <a:cubicBezTo>
                  <a:pt x="40" y="108"/>
                  <a:pt x="40" y="108"/>
                  <a:pt x="40" y="108"/>
                </a:cubicBezTo>
                <a:cubicBezTo>
                  <a:pt x="104" y="108"/>
                  <a:pt x="104" y="108"/>
                  <a:pt x="104" y="108"/>
                </a:cubicBezTo>
                <a:lnTo>
                  <a:pt x="104" y="168"/>
                </a:lnTo>
                <a:close/>
                <a:moveTo>
                  <a:pt x="104" y="100"/>
                </a:moveTo>
                <a:cubicBezTo>
                  <a:pt x="40" y="100"/>
                  <a:pt x="40" y="100"/>
                  <a:pt x="40" y="100"/>
                </a:cubicBezTo>
                <a:cubicBezTo>
                  <a:pt x="40" y="40"/>
                  <a:pt x="40" y="40"/>
                  <a:pt x="40" y="40"/>
                </a:cubicBezTo>
                <a:cubicBezTo>
                  <a:pt x="104" y="40"/>
                  <a:pt x="104" y="40"/>
                  <a:pt x="104" y="40"/>
                </a:cubicBezTo>
                <a:lnTo>
                  <a:pt x="104" y="100"/>
                </a:lnTo>
                <a:close/>
                <a:moveTo>
                  <a:pt x="136" y="160"/>
                </a:moveTo>
                <a:cubicBezTo>
                  <a:pt x="136" y="164"/>
                  <a:pt x="132" y="168"/>
                  <a:pt x="128" y="168"/>
                </a:cubicBezTo>
                <a:cubicBezTo>
                  <a:pt x="112" y="168"/>
                  <a:pt x="112" y="168"/>
                  <a:pt x="112" y="168"/>
                </a:cubicBezTo>
                <a:cubicBezTo>
                  <a:pt x="112" y="108"/>
                  <a:pt x="112" y="108"/>
                  <a:pt x="112" y="108"/>
                </a:cubicBezTo>
                <a:cubicBezTo>
                  <a:pt x="136" y="108"/>
                  <a:pt x="136" y="108"/>
                  <a:pt x="136" y="108"/>
                </a:cubicBezTo>
                <a:lnTo>
                  <a:pt x="136" y="160"/>
                </a:lnTo>
                <a:close/>
                <a:moveTo>
                  <a:pt x="136" y="100"/>
                </a:moveTo>
                <a:cubicBezTo>
                  <a:pt x="112" y="100"/>
                  <a:pt x="112" y="100"/>
                  <a:pt x="112" y="100"/>
                </a:cubicBezTo>
                <a:cubicBezTo>
                  <a:pt x="112" y="40"/>
                  <a:pt x="112" y="40"/>
                  <a:pt x="112" y="40"/>
                </a:cubicBezTo>
                <a:cubicBezTo>
                  <a:pt x="128" y="40"/>
                  <a:pt x="128" y="40"/>
                  <a:pt x="128" y="40"/>
                </a:cubicBezTo>
                <a:cubicBezTo>
                  <a:pt x="132" y="40"/>
                  <a:pt x="136" y="44"/>
                  <a:pt x="136" y="48"/>
                </a:cubicBezTo>
                <a:lnTo>
                  <a:pt x="136" y="100"/>
                </a:lnTo>
                <a:close/>
                <a:moveTo>
                  <a:pt x="120" y="56"/>
                </a:moveTo>
                <a:cubicBezTo>
                  <a:pt x="128" y="56"/>
                  <a:pt x="128" y="56"/>
                  <a:pt x="128" y="56"/>
                </a:cubicBezTo>
                <a:cubicBezTo>
                  <a:pt x="128" y="48"/>
                  <a:pt x="128" y="48"/>
                  <a:pt x="128" y="48"/>
                </a:cubicBezTo>
                <a:cubicBezTo>
                  <a:pt x="120" y="48"/>
                  <a:pt x="120" y="48"/>
                  <a:pt x="120" y="48"/>
                </a:cubicBezTo>
                <a:lnTo>
                  <a:pt x="120" y="56"/>
                </a:lnTo>
                <a:close/>
                <a:moveTo>
                  <a:pt x="160" y="0"/>
                </a:moveTo>
                <a:cubicBezTo>
                  <a:pt x="48" y="0"/>
                  <a:pt x="48" y="0"/>
                  <a:pt x="48" y="0"/>
                </a:cubicBezTo>
                <a:cubicBezTo>
                  <a:pt x="39" y="0"/>
                  <a:pt x="32" y="7"/>
                  <a:pt x="32" y="16"/>
                </a:cubicBezTo>
                <a:cubicBezTo>
                  <a:pt x="32" y="20"/>
                  <a:pt x="32" y="20"/>
                  <a:pt x="32" y="20"/>
                </a:cubicBezTo>
                <a:cubicBezTo>
                  <a:pt x="32" y="22"/>
                  <a:pt x="34" y="24"/>
                  <a:pt x="36" y="24"/>
                </a:cubicBezTo>
                <a:cubicBezTo>
                  <a:pt x="38" y="24"/>
                  <a:pt x="40" y="22"/>
                  <a:pt x="40" y="20"/>
                </a:cubicBezTo>
                <a:cubicBezTo>
                  <a:pt x="40" y="16"/>
                  <a:pt x="40" y="16"/>
                  <a:pt x="40" y="16"/>
                </a:cubicBezTo>
                <a:cubicBezTo>
                  <a:pt x="40" y="12"/>
                  <a:pt x="44" y="8"/>
                  <a:pt x="48" y="8"/>
                </a:cubicBezTo>
                <a:cubicBezTo>
                  <a:pt x="160" y="8"/>
                  <a:pt x="160" y="8"/>
                  <a:pt x="160" y="8"/>
                </a:cubicBezTo>
                <a:cubicBezTo>
                  <a:pt x="164" y="8"/>
                  <a:pt x="168" y="12"/>
                  <a:pt x="168" y="16"/>
                </a:cubicBezTo>
                <a:cubicBezTo>
                  <a:pt x="168" y="128"/>
                  <a:pt x="168" y="128"/>
                  <a:pt x="168" y="128"/>
                </a:cubicBezTo>
                <a:cubicBezTo>
                  <a:pt x="168" y="132"/>
                  <a:pt x="164" y="136"/>
                  <a:pt x="160" y="136"/>
                </a:cubicBezTo>
                <a:cubicBezTo>
                  <a:pt x="156" y="136"/>
                  <a:pt x="156" y="136"/>
                  <a:pt x="156" y="136"/>
                </a:cubicBezTo>
                <a:cubicBezTo>
                  <a:pt x="154" y="136"/>
                  <a:pt x="152" y="138"/>
                  <a:pt x="152" y="140"/>
                </a:cubicBezTo>
                <a:cubicBezTo>
                  <a:pt x="152" y="142"/>
                  <a:pt x="154" y="144"/>
                  <a:pt x="156" y="144"/>
                </a:cubicBezTo>
                <a:cubicBezTo>
                  <a:pt x="160" y="144"/>
                  <a:pt x="160" y="144"/>
                  <a:pt x="160" y="144"/>
                </a:cubicBezTo>
                <a:cubicBezTo>
                  <a:pt x="169" y="144"/>
                  <a:pt x="176" y="137"/>
                  <a:pt x="176" y="128"/>
                </a:cubicBezTo>
                <a:cubicBezTo>
                  <a:pt x="176" y="16"/>
                  <a:pt x="176" y="16"/>
                  <a:pt x="176" y="16"/>
                </a:cubicBezTo>
                <a:cubicBezTo>
                  <a:pt x="176" y="7"/>
                  <a:pt x="169" y="0"/>
                  <a:pt x="160" y="0"/>
                </a:cubicBezTo>
                <a:moveTo>
                  <a:pt x="120" y="72"/>
                </a:moveTo>
                <a:cubicBezTo>
                  <a:pt x="128" y="72"/>
                  <a:pt x="128" y="72"/>
                  <a:pt x="128" y="72"/>
                </a:cubicBezTo>
                <a:cubicBezTo>
                  <a:pt x="128" y="64"/>
                  <a:pt x="128" y="64"/>
                  <a:pt x="128" y="64"/>
                </a:cubicBezTo>
                <a:cubicBezTo>
                  <a:pt x="120" y="64"/>
                  <a:pt x="120" y="64"/>
                  <a:pt x="120" y="64"/>
                </a:cubicBezTo>
                <a:lnTo>
                  <a:pt x="120" y="72"/>
                </a:lnTo>
                <a:close/>
                <a:moveTo>
                  <a:pt x="128" y="136"/>
                </a:moveTo>
                <a:cubicBezTo>
                  <a:pt x="120" y="136"/>
                  <a:pt x="120" y="136"/>
                  <a:pt x="120" y="136"/>
                </a:cubicBezTo>
                <a:cubicBezTo>
                  <a:pt x="120" y="144"/>
                  <a:pt x="120" y="144"/>
                  <a:pt x="120" y="144"/>
                </a:cubicBezTo>
                <a:cubicBezTo>
                  <a:pt x="128" y="144"/>
                  <a:pt x="128" y="144"/>
                  <a:pt x="128" y="144"/>
                </a:cubicBezTo>
                <a:lnTo>
                  <a:pt x="128" y="136"/>
                </a:lnTo>
                <a:close/>
                <a:moveTo>
                  <a:pt x="120" y="88"/>
                </a:moveTo>
                <a:cubicBezTo>
                  <a:pt x="128" y="88"/>
                  <a:pt x="128" y="88"/>
                  <a:pt x="128" y="88"/>
                </a:cubicBezTo>
                <a:cubicBezTo>
                  <a:pt x="128" y="80"/>
                  <a:pt x="128" y="80"/>
                  <a:pt x="128" y="80"/>
                </a:cubicBezTo>
                <a:cubicBezTo>
                  <a:pt x="120" y="80"/>
                  <a:pt x="120" y="80"/>
                  <a:pt x="120" y="80"/>
                </a:cubicBezTo>
                <a:lnTo>
                  <a:pt x="120" y="88"/>
                </a:lnTo>
                <a:close/>
                <a:moveTo>
                  <a:pt x="128" y="120"/>
                </a:moveTo>
                <a:cubicBezTo>
                  <a:pt x="120" y="120"/>
                  <a:pt x="120" y="120"/>
                  <a:pt x="120" y="120"/>
                </a:cubicBezTo>
                <a:cubicBezTo>
                  <a:pt x="120" y="128"/>
                  <a:pt x="120" y="128"/>
                  <a:pt x="120" y="128"/>
                </a:cubicBezTo>
                <a:cubicBezTo>
                  <a:pt x="128" y="128"/>
                  <a:pt x="128" y="128"/>
                  <a:pt x="128" y="128"/>
                </a:cubicBezTo>
                <a:lnTo>
                  <a:pt x="128" y="120"/>
                </a:lnTo>
                <a:close/>
                <a:moveTo>
                  <a:pt x="128" y="152"/>
                </a:moveTo>
                <a:cubicBezTo>
                  <a:pt x="120" y="152"/>
                  <a:pt x="120" y="152"/>
                  <a:pt x="120" y="152"/>
                </a:cubicBezTo>
                <a:cubicBezTo>
                  <a:pt x="120" y="160"/>
                  <a:pt x="120" y="160"/>
                  <a:pt x="120" y="160"/>
                </a:cubicBezTo>
                <a:cubicBezTo>
                  <a:pt x="128" y="160"/>
                  <a:pt x="128" y="160"/>
                  <a:pt x="128" y="160"/>
                </a:cubicBezTo>
                <a:lnTo>
                  <a:pt x="128" y="15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29"/>
          <p:cNvSpPr>
            <a:spLocks noEditPoints="1"/>
          </p:cNvSpPr>
          <p:nvPr/>
        </p:nvSpPr>
        <p:spPr bwMode="auto">
          <a:xfrm>
            <a:off x="5015434" y="169109"/>
            <a:ext cx="714888" cy="714888"/>
          </a:xfrm>
          <a:custGeom>
            <a:avLst/>
            <a:gdLst>
              <a:gd name="T0" fmla="*/ 44 w 176"/>
              <a:gd name="T1" fmla="*/ 132 h 176"/>
              <a:gd name="T2" fmla="*/ 78 w 176"/>
              <a:gd name="T3" fmla="*/ 126 h 176"/>
              <a:gd name="T4" fmla="*/ 170 w 176"/>
              <a:gd name="T5" fmla="*/ 34 h 176"/>
              <a:gd name="T6" fmla="*/ 176 w 176"/>
              <a:gd name="T7" fmla="*/ 20 h 176"/>
              <a:gd name="T8" fmla="*/ 156 w 176"/>
              <a:gd name="T9" fmla="*/ 0 h 176"/>
              <a:gd name="T10" fmla="*/ 142 w 176"/>
              <a:gd name="T11" fmla="*/ 6 h 176"/>
              <a:gd name="T12" fmla="*/ 50 w 176"/>
              <a:gd name="T13" fmla="*/ 98 h 176"/>
              <a:gd name="T14" fmla="*/ 44 w 176"/>
              <a:gd name="T15" fmla="*/ 132 h 176"/>
              <a:gd name="T16" fmla="*/ 148 w 176"/>
              <a:gd name="T17" fmla="*/ 12 h 176"/>
              <a:gd name="T18" fmla="*/ 156 w 176"/>
              <a:gd name="T19" fmla="*/ 8 h 176"/>
              <a:gd name="T20" fmla="*/ 168 w 176"/>
              <a:gd name="T21" fmla="*/ 20 h 176"/>
              <a:gd name="T22" fmla="*/ 164 w 176"/>
              <a:gd name="T23" fmla="*/ 28 h 176"/>
              <a:gd name="T24" fmla="*/ 159 w 176"/>
              <a:gd name="T25" fmla="*/ 34 h 176"/>
              <a:gd name="T26" fmla="*/ 142 w 176"/>
              <a:gd name="T27" fmla="*/ 17 h 176"/>
              <a:gd name="T28" fmla="*/ 148 w 176"/>
              <a:gd name="T29" fmla="*/ 12 h 176"/>
              <a:gd name="T30" fmla="*/ 137 w 176"/>
              <a:gd name="T31" fmla="*/ 22 h 176"/>
              <a:gd name="T32" fmla="*/ 154 w 176"/>
              <a:gd name="T33" fmla="*/ 39 h 176"/>
              <a:gd name="T34" fmla="*/ 80 w 176"/>
              <a:gd name="T35" fmla="*/ 113 h 176"/>
              <a:gd name="T36" fmla="*/ 80 w 176"/>
              <a:gd name="T37" fmla="*/ 96 h 176"/>
              <a:gd name="T38" fmla="*/ 63 w 176"/>
              <a:gd name="T39" fmla="*/ 96 h 176"/>
              <a:gd name="T40" fmla="*/ 137 w 176"/>
              <a:gd name="T41" fmla="*/ 22 h 176"/>
              <a:gd name="T42" fmla="*/ 57 w 176"/>
              <a:gd name="T43" fmla="*/ 104 h 176"/>
              <a:gd name="T44" fmla="*/ 72 w 176"/>
              <a:gd name="T45" fmla="*/ 104 h 176"/>
              <a:gd name="T46" fmla="*/ 72 w 176"/>
              <a:gd name="T47" fmla="*/ 119 h 176"/>
              <a:gd name="T48" fmla="*/ 54 w 176"/>
              <a:gd name="T49" fmla="*/ 122 h 176"/>
              <a:gd name="T50" fmla="*/ 57 w 176"/>
              <a:gd name="T51" fmla="*/ 104 h 176"/>
              <a:gd name="T52" fmla="*/ 172 w 176"/>
              <a:gd name="T53" fmla="*/ 60 h 176"/>
              <a:gd name="T54" fmla="*/ 168 w 176"/>
              <a:gd name="T55" fmla="*/ 64 h 176"/>
              <a:gd name="T56" fmla="*/ 168 w 176"/>
              <a:gd name="T57" fmla="*/ 152 h 176"/>
              <a:gd name="T58" fmla="*/ 152 w 176"/>
              <a:gd name="T59" fmla="*/ 168 h 176"/>
              <a:gd name="T60" fmla="*/ 24 w 176"/>
              <a:gd name="T61" fmla="*/ 168 h 176"/>
              <a:gd name="T62" fmla="*/ 8 w 176"/>
              <a:gd name="T63" fmla="*/ 152 h 176"/>
              <a:gd name="T64" fmla="*/ 8 w 176"/>
              <a:gd name="T65" fmla="*/ 24 h 176"/>
              <a:gd name="T66" fmla="*/ 24 w 176"/>
              <a:gd name="T67" fmla="*/ 8 h 176"/>
              <a:gd name="T68" fmla="*/ 112 w 176"/>
              <a:gd name="T69" fmla="*/ 8 h 176"/>
              <a:gd name="T70" fmla="*/ 116 w 176"/>
              <a:gd name="T71" fmla="*/ 4 h 176"/>
              <a:gd name="T72" fmla="*/ 112 w 176"/>
              <a:gd name="T73" fmla="*/ 0 h 176"/>
              <a:gd name="T74" fmla="*/ 24 w 176"/>
              <a:gd name="T75" fmla="*/ 0 h 176"/>
              <a:gd name="T76" fmla="*/ 0 w 176"/>
              <a:gd name="T77" fmla="*/ 24 h 176"/>
              <a:gd name="T78" fmla="*/ 0 w 176"/>
              <a:gd name="T79" fmla="*/ 152 h 176"/>
              <a:gd name="T80" fmla="*/ 24 w 176"/>
              <a:gd name="T81" fmla="*/ 176 h 176"/>
              <a:gd name="T82" fmla="*/ 152 w 176"/>
              <a:gd name="T83" fmla="*/ 176 h 176"/>
              <a:gd name="T84" fmla="*/ 176 w 176"/>
              <a:gd name="T85" fmla="*/ 152 h 176"/>
              <a:gd name="T86" fmla="*/ 176 w 176"/>
              <a:gd name="T87" fmla="*/ 64 h 176"/>
              <a:gd name="T88" fmla="*/ 172 w 176"/>
              <a:gd name="T89" fmla="*/ 6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6" h="176">
                <a:moveTo>
                  <a:pt x="44" y="132"/>
                </a:moveTo>
                <a:cubicBezTo>
                  <a:pt x="78" y="126"/>
                  <a:pt x="78" y="126"/>
                  <a:pt x="78" y="126"/>
                </a:cubicBezTo>
                <a:cubicBezTo>
                  <a:pt x="170" y="34"/>
                  <a:pt x="170" y="34"/>
                  <a:pt x="170" y="34"/>
                </a:cubicBezTo>
                <a:cubicBezTo>
                  <a:pt x="174" y="31"/>
                  <a:pt x="176" y="26"/>
                  <a:pt x="176" y="20"/>
                </a:cubicBezTo>
                <a:cubicBezTo>
                  <a:pt x="176" y="9"/>
                  <a:pt x="167" y="0"/>
                  <a:pt x="156" y="0"/>
                </a:cubicBezTo>
                <a:cubicBezTo>
                  <a:pt x="150" y="0"/>
                  <a:pt x="145" y="2"/>
                  <a:pt x="142" y="6"/>
                </a:cubicBezTo>
                <a:cubicBezTo>
                  <a:pt x="50" y="98"/>
                  <a:pt x="50" y="98"/>
                  <a:pt x="50" y="98"/>
                </a:cubicBezTo>
                <a:lnTo>
                  <a:pt x="44" y="132"/>
                </a:lnTo>
                <a:close/>
                <a:moveTo>
                  <a:pt x="148" y="12"/>
                </a:moveTo>
                <a:cubicBezTo>
                  <a:pt x="150" y="9"/>
                  <a:pt x="153" y="8"/>
                  <a:pt x="156" y="8"/>
                </a:cubicBezTo>
                <a:cubicBezTo>
                  <a:pt x="163" y="8"/>
                  <a:pt x="168" y="13"/>
                  <a:pt x="168" y="20"/>
                </a:cubicBezTo>
                <a:cubicBezTo>
                  <a:pt x="168" y="23"/>
                  <a:pt x="167" y="26"/>
                  <a:pt x="164" y="28"/>
                </a:cubicBezTo>
                <a:cubicBezTo>
                  <a:pt x="159" y="34"/>
                  <a:pt x="159" y="34"/>
                  <a:pt x="159" y="34"/>
                </a:cubicBezTo>
                <a:cubicBezTo>
                  <a:pt x="142" y="17"/>
                  <a:pt x="142" y="17"/>
                  <a:pt x="142" y="17"/>
                </a:cubicBezTo>
                <a:lnTo>
                  <a:pt x="148" y="12"/>
                </a:lnTo>
                <a:close/>
                <a:moveTo>
                  <a:pt x="137" y="22"/>
                </a:moveTo>
                <a:cubicBezTo>
                  <a:pt x="154" y="39"/>
                  <a:pt x="154" y="39"/>
                  <a:pt x="154" y="39"/>
                </a:cubicBezTo>
                <a:cubicBezTo>
                  <a:pt x="80" y="113"/>
                  <a:pt x="80" y="113"/>
                  <a:pt x="80" y="113"/>
                </a:cubicBezTo>
                <a:cubicBezTo>
                  <a:pt x="80" y="96"/>
                  <a:pt x="80" y="96"/>
                  <a:pt x="80" y="96"/>
                </a:cubicBezTo>
                <a:cubicBezTo>
                  <a:pt x="63" y="96"/>
                  <a:pt x="63" y="96"/>
                  <a:pt x="63" y="96"/>
                </a:cubicBezTo>
                <a:lnTo>
                  <a:pt x="137" y="22"/>
                </a:lnTo>
                <a:close/>
                <a:moveTo>
                  <a:pt x="57" y="104"/>
                </a:moveTo>
                <a:cubicBezTo>
                  <a:pt x="72" y="104"/>
                  <a:pt x="72" y="104"/>
                  <a:pt x="72" y="104"/>
                </a:cubicBezTo>
                <a:cubicBezTo>
                  <a:pt x="72" y="119"/>
                  <a:pt x="72" y="119"/>
                  <a:pt x="72" y="119"/>
                </a:cubicBezTo>
                <a:cubicBezTo>
                  <a:pt x="54" y="122"/>
                  <a:pt x="54" y="122"/>
                  <a:pt x="54" y="122"/>
                </a:cubicBezTo>
                <a:lnTo>
                  <a:pt x="57" y="104"/>
                </a:lnTo>
                <a:close/>
                <a:moveTo>
                  <a:pt x="172" y="60"/>
                </a:moveTo>
                <a:cubicBezTo>
                  <a:pt x="170" y="60"/>
                  <a:pt x="168" y="62"/>
                  <a:pt x="168" y="64"/>
                </a:cubicBezTo>
                <a:cubicBezTo>
                  <a:pt x="168" y="152"/>
                  <a:pt x="168" y="152"/>
                  <a:pt x="168" y="152"/>
                </a:cubicBezTo>
                <a:cubicBezTo>
                  <a:pt x="168" y="161"/>
                  <a:pt x="161" y="168"/>
                  <a:pt x="152" y="168"/>
                </a:cubicBezTo>
                <a:cubicBezTo>
                  <a:pt x="24" y="168"/>
                  <a:pt x="24" y="168"/>
                  <a:pt x="24" y="168"/>
                </a:cubicBezTo>
                <a:cubicBezTo>
                  <a:pt x="15" y="168"/>
                  <a:pt x="8" y="161"/>
                  <a:pt x="8" y="152"/>
                </a:cubicBezTo>
                <a:cubicBezTo>
                  <a:pt x="8" y="24"/>
                  <a:pt x="8" y="24"/>
                  <a:pt x="8" y="24"/>
                </a:cubicBezTo>
                <a:cubicBezTo>
                  <a:pt x="8" y="15"/>
                  <a:pt x="15" y="8"/>
                  <a:pt x="24" y="8"/>
                </a:cubicBezTo>
                <a:cubicBezTo>
                  <a:pt x="112" y="8"/>
                  <a:pt x="112" y="8"/>
                  <a:pt x="112" y="8"/>
                </a:cubicBezTo>
                <a:cubicBezTo>
                  <a:pt x="114" y="8"/>
                  <a:pt x="116" y="6"/>
                  <a:pt x="116" y="4"/>
                </a:cubicBezTo>
                <a:cubicBezTo>
                  <a:pt x="116" y="2"/>
                  <a:pt x="114" y="0"/>
                  <a:pt x="112" y="0"/>
                </a:cubicBezTo>
                <a:cubicBezTo>
                  <a:pt x="24" y="0"/>
                  <a:pt x="24" y="0"/>
                  <a:pt x="24" y="0"/>
                </a:cubicBezTo>
                <a:cubicBezTo>
                  <a:pt x="11" y="0"/>
                  <a:pt x="0" y="11"/>
                  <a:pt x="0" y="24"/>
                </a:cubicBezTo>
                <a:cubicBezTo>
                  <a:pt x="0" y="152"/>
                  <a:pt x="0" y="152"/>
                  <a:pt x="0" y="152"/>
                </a:cubicBezTo>
                <a:cubicBezTo>
                  <a:pt x="0" y="165"/>
                  <a:pt x="11" y="176"/>
                  <a:pt x="24" y="176"/>
                </a:cubicBezTo>
                <a:cubicBezTo>
                  <a:pt x="152" y="176"/>
                  <a:pt x="152" y="176"/>
                  <a:pt x="152" y="176"/>
                </a:cubicBezTo>
                <a:cubicBezTo>
                  <a:pt x="165" y="176"/>
                  <a:pt x="176" y="165"/>
                  <a:pt x="176" y="152"/>
                </a:cubicBezTo>
                <a:cubicBezTo>
                  <a:pt x="176" y="64"/>
                  <a:pt x="176" y="64"/>
                  <a:pt x="176" y="64"/>
                </a:cubicBezTo>
                <a:cubicBezTo>
                  <a:pt x="176" y="62"/>
                  <a:pt x="174" y="60"/>
                  <a:pt x="172" y="60"/>
                </a:cubicBezTo>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Freeform 77"/>
          <p:cNvSpPr>
            <a:spLocks noEditPoints="1"/>
          </p:cNvSpPr>
          <p:nvPr/>
        </p:nvSpPr>
        <p:spPr bwMode="auto">
          <a:xfrm>
            <a:off x="9064808" y="984127"/>
            <a:ext cx="624928" cy="510462"/>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2333746"/>
            <a:ext cx="9144000" cy="1508125"/>
          </a:xfrm>
        </p:spPr>
        <p:txBody>
          <a:bodyPr/>
          <a:lstStyle/>
          <a:p>
            <a:r>
              <a:rPr lang="en-US" b="1" dirty="0">
                <a:solidFill>
                  <a:schemeClr val="bg2"/>
                </a:solidFill>
              </a:rPr>
              <a:t>Thank You</a:t>
            </a:r>
          </a:p>
        </p:txBody>
      </p:sp>
      <p:sp>
        <p:nvSpPr>
          <p:cNvPr id="3" name="Subtitle 2"/>
          <p:cNvSpPr>
            <a:spLocks noGrp="1"/>
          </p:cNvSpPr>
          <p:nvPr>
            <p:ph type="subTitle" idx="1"/>
          </p:nvPr>
        </p:nvSpPr>
        <p:spPr>
          <a:xfrm>
            <a:off x="1524000" y="3746771"/>
            <a:ext cx="9144000" cy="560387"/>
          </a:xfrm>
        </p:spPr>
        <p:txBody>
          <a:bodyPr/>
          <a:lstStyle/>
          <a:p>
            <a:r>
              <a:rPr lang="en-US" dirty="0">
                <a:solidFill>
                  <a:schemeClr val="bg2"/>
                </a:solidFill>
              </a:rPr>
              <a:t>For your time…</a:t>
            </a:r>
          </a:p>
        </p:txBody>
      </p:sp>
      <p:sp>
        <p:nvSpPr>
          <p:cNvPr id="56" name="Freeform 103"/>
          <p:cNvSpPr>
            <a:spLocks noEditPoints="1"/>
          </p:cNvSpPr>
          <p:nvPr/>
        </p:nvSpPr>
        <p:spPr bwMode="auto">
          <a:xfrm>
            <a:off x="11367335" y="430752"/>
            <a:ext cx="419206" cy="419206"/>
          </a:xfrm>
          <a:custGeom>
            <a:avLst/>
            <a:gdLst>
              <a:gd name="T0" fmla="*/ 176 w 176"/>
              <a:gd name="T1" fmla="*/ 68 h 176"/>
              <a:gd name="T2" fmla="*/ 174 w 176"/>
              <a:gd name="T3" fmla="*/ 49 h 176"/>
              <a:gd name="T4" fmla="*/ 90 w 176"/>
              <a:gd name="T5" fmla="*/ 1 h 176"/>
              <a:gd name="T6" fmla="*/ 88 w 176"/>
              <a:gd name="T7" fmla="*/ 0 h 176"/>
              <a:gd name="T8" fmla="*/ 86 w 176"/>
              <a:gd name="T9" fmla="*/ 1 h 176"/>
              <a:gd name="T10" fmla="*/ 2 w 176"/>
              <a:gd name="T11" fmla="*/ 49 h 176"/>
              <a:gd name="T12" fmla="*/ 0 w 176"/>
              <a:gd name="T13" fmla="*/ 68 h 176"/>
              <a:gd name="T14" fmla="*/ 16 w 176"/>
              <a:gd name="T15" fmla="*/ 72 h 176"/>
              <a:gd name="T16" fmla="*/ 12 w 176"/>
              <a:gd name="T17" fmla="*/ 144 h 176"/>
              <a:gd name="T18" fmla="*/ 8 w 176"/>
              <a:gd name="T19" fmla="*/ 147 h 176"/>
              <a:gd name="T20" fmla="*/ 0 w 176"/>
              <a:gd name="T21" fmla="*/ 171 h 176"/>
              <a:gd name="T22" fmla="*/ 4 w 176"/>
              <a:gd name="T23" fmla="*/ 176 h 176"/>
              <a:gd name="T24" fmla="*/ 176 w 176"/>
              <a:gd name="T25" fmla="*/ 172 h 176"/>
              <a:gd name="T26" fmla="*/ 176 w 176"/>
              <a:gd name="T27" fmla="*/ 171 h 176"/>
              <a:gd name="T28" fmla="*/ 168 w 176"/>
              <a:gd name="T29" fmla="*/ 147 h 176"/>
              <a:gd name="T30" fmla="*/ 160 w 176"/>
              <a:gd name="T31" fmla="*/ 144 h 176"/>
              <a:gd name="T32" fmla="*/ 172 w 176"/>
              <a:gd name="T33" fmla="*/ 72 h 176"/>
              <a:gd name="T34" fmla="*/ 157 w 176"/>
              <a:gd name="T35" fmla="*/ 48 h 176"/>
              <a:gd name="T36" fmla="*/ 88 w 176"/>
              <a:gd name="T37" fmla="*/ 9 h 176"/>
              <a:gd name="T38" fmla="*/ 166 w 176"/>
              <a:gd name="T39" fmla="*/ 168 h 176"/>
              <a:gd name="T40" fmla="*/ 15 w 176"/>
              <a:gd name="T41" fmla="*/ 152 h 176"/>
              <a:gd name="T42" fmla="*/ 24 w 176"/>
              <a:gd name="T43" fmla="*/ 72 h 176"/>
              <a:gd name="T44" fmla="*/ 40 w 176"/>
              <a:gd name="T45" fmla="*/ 144 h 176"/>
              <a:gd name="T46" fmla="*/ 24 w 176"/>
              <a:gd name="T47" fmla="*/ 72 h 176"/>
              <a:gd name="T48" fmla="*/ 64 w 176"/>
              <a:gd name="T49" fmla="*/ 72 h 176"/>
              <a:gd name="T50" fmla="*/ 48 w 176"/>
              <a:gd name="T51" fmla="*/ 144 h 176"/>
              <a:gd name="T52" fmla="*/ 72 w 176"/>
              <a:gd name="T53" fmla="*/ 72 h 176"/>
              <a:gd name="T54" fmla="*/ 104 w 176"/>
              <a:gd name="T55" fmla="*/ 144 h 176"/>
              <a:gd name="T56" fmla="*/ 72 w 176"/>
              <a:gd name="T57" fmla="*/ 72 h 176"/>
              <a:gd name="T58" fmla="*/ 128 w 176"/>
              <a:gd name="T59" fmla="*/ 72 h 176"/>
              <a:gd name="T60" fmla="*/ 112 w 176"/>
              <a:gd name="T61" fmla="*/ 144 h 176"/>
              <a:gd name="T62" fmla="*/ 136 w 176"/>
              <a:gd name="T63" fmla="*/ 72 h 176"/>
              <a:gd name="T64" fmla="*/ 152 w 176"/>
              <a:gd name="T65" fmla="*/ 144 h 176"/>
              <a:gd name="T66" fmla="*/ 136 w 176"/>
              <a:gd name="T67" fmla="*/ 72 h 176"/>
              <a:gd name="T68" fmla="*/ 168 w 176"/>
              <a:gd name="T69" fmla="*/ 56 h 176"/>
              <a:gd name="T70" fmla="*/ 8 w 176"/>
              <a:gd name="T71" fmla="*/ 6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6" h="176">
                <a:moveTo>
                  <a:pt x="172" y="72"/>
                </a:moveTo>
                <a:cubicBezTo>
                  <a:pt x="174" y="72"/>
                  <a:pt x="176" y="70"/>
                  <a:pt x="176" y="68"/>
                </a:cubicBezTo>
                <a:cubicBezTo>
                  <a:pt x="176" y="52"/>
                  <a:pt x="176" y="52"/>
                  <a:pt x="176" y="52"/>
                </a:cubicBezTo>
                <a:cubicBezTo>
                  <a:pt x="176" y="51"/>
                  <a:pt x="175" y="49"/>
                  <a:pt x="174" y="49"/>
                </a:cubicBezTo>
                <a:cubicBezTo>
                  <a:pt x="174" y="49"/>
                  <a:pt x="174" y="49"/>
                  <a:pt x="174" y="49"/>
                </a:cubicBezTo>
                <a:cubicBezTo>
                  <a:pt x="90" y="1"/>
                  <a:pt x="90" y="1"/>
                  <a:pt x="90" y="1"/>
                </a:cubicBezTo>
                <a:cubicBezTo>
                  <a:pt x="90" y="1"/>
                  <a:pt x="90" y="1"/>
                  <a:pt x="90" y="1"/>
                </a:cubicBezTo>
                <a:cubicBezTo>
                  <a:pt x="89" y="0"/>
                  <a:pt x="89" y="0"/>
                  <a:pt x="88" y="0"/>
                </a:cubicBezTo>
                <a:cubicBezTo>
                  <a:pt x="87" y="0"/>
                  <a:pt x="87" y="0"/>
                  <a:pt x="86" y="1"/>
                </a:cubicBezTo>
                <a:cubicBezTo>
                  <a:pt x="86" y="1"/>
                  <a:pt x="86" y="1"/>
                  <a:pt x="86" y="1"/>
                </a:cubicBezTo>
                <a:cubicBezTo>
                  <a:pt x="2" y="49"/>
                  <a:pt x="2" y="49"/>
                  <a:pt x="2" y="49"/>
                </a:cubicBezTo>
                <a:cubicBezTo>
                  <a:pt x="2" y="49"/>
                  <a:pt x="2" y="49"/>
                  <a:pt x="2" y="49"/>
                </a:cubicBezTo>
                <a:cubicBezTo>
                  <a:pt x="1" y="49"/>
                  <a:pt x="0" y="51"/>
                  <a:pt x="0" y="52"/>
                </a:cubicBezTo>
                <a:cubicBezTo>
                  <a:pt x="0" y="68"/>
                  <a:pt x="0" y="68"/>
                  <a:pt x="0" y="68"/>
                </a:cubicBezTo>
                <a:cubicBezTo>
                  <a:pt x="0" y="70"/>
                  <a:pt x="2" y="72"/>
                  <a:pt x="4" y="72"/>
                </a:cubicBezTo>
                <a:cubicBezTo>
                  <a:pt x="16" y="72"/>
                  <a:pt x="16" y="72"/>
                  <a:pt x="16" y="72"/>
                </a:cubicBezTo>
                <a:cubicBezTo>
                  <a:pt x="16" y="144"/>
                  <a:pt x="16" y="144"/>
                  <a:pt x="16" y="144"/>
                </a:cubicBezTo>
                <a:cubicBezTo>
                  <a:pt x="12" y="144"/>
                  <a:pt x="12" y="144"/>
                  <a:pt x="12" y="144"/>
                </a:cubicBezTo>
                <a:cubicBezTo>
                  <a:pt x="10" y="144"/>
                  <a:pt x="9" y="145"/>
                  <a:pt x="8" y="147"/>
                </a:cubicBezTo>
                <a:cubicBezTo>
                  <a:pt x="8" y="147"/>
                  <a:pt x="8" y="147"/>
                  <a:pt x="8" y="147"/>
                </a:cubicBezTo>
                <a:cubicBezTo>
                  <a:pt x="0" y="171"/>
                  <a:pt x="0" y="171"/>
                  <a:pt x="0" y="171"/>
                </a:cubicBezTo>
                <a:cubicBezTo>
                  <a:pt x="0" y="171"/>
                  <a:pt x="0" y="171"/>
                  <a:pt x="0" y="171"/>
                </a:cubicBezTo>
                <a:cubicBezTo>
                  <a:pt x="0" y="171"/>
                  <a:pt x="0" y="172"/>
                  <a:pt x="0" y="172"/>
                </a:cubicBezTo>
                <a:cubicBezTo>
                  <a:pt x="0" y="174"/>
                  <a:pt x="2" y="176"/>
                  <a:pt x="4" y="176"/>
                </a:cubicBezTo>
                <a:cubicBezTo>
                  <a:pt x="172" y="176"/>
                  <a:pt x="172" y="176"/>
                  <a:pt x="172" y="176"/>
                </a:cubicBezTo>
                <a:cubicBezTo>
                  <a:pt x="174" y="176"/>
                  <a:pt x="176" y="174"/>
                  <a:pt x="176" y="172"/>
                </a:cubicBezTo>
                <a:cubicBezTo>
                  <a:pt x="176" y="172"/>
                  <a:pt x="176" y="171"/>
                  <a:pt x="176" y="171"/>
                </a:cubicBezTo>
                <a:cubicBezTo>
                  <a:pt x="176" y="171"/>
                  <a:pt x="176" y="171"/>
                  <a:pt x="176" y="171"/>
                </a:cubicBezTo>
                <a:cubicBezTo>
                  <a:pt x="168" y="147"/>
                  <a:pt x="168" y="147"/>
                  <a:pt x="168" y="147"/>
                </a:cubicBezTo>
                <a:cubicBezTo>
                  <a:pt x="168" y="147"/>
                  <a:pt x="168" y="147"/>
                  <a:pt x="168" y="147"/>
                </a:cubicBezTo>
                <a:cubicBezTo>
                  <a:pt x="167" y="145"/>
                  <a:pt x="166" y="144"/>
                  <a:pt x="164" y="144"/>
                </a:cubicBezTo>
                <a:cubicBezTo>
                  <a:pt x="160" y="144"/>
                  <a:pt x="160" y="144"/>
                  <a:pt x="160" y="144"/>
                </a:cubicBezTo>
                <a:cubicBezTo>
                  <a:pt x="160" y="72"/>
                  <a:pt x="160" y="72"/>
                  <a:pt x="160" y="72"/>
                </a:cubicBezTo>
                <a:lnTo>
                  <a:pt x="172" y="72"/>
                </a:lnTo>
                <a:close/>
                <a:moveTo>
                  <a:pt x="88" y="9"/>
                </a:moveTo>
                <a:cubicBezTo>
                  <a:pt x="157" y="48"/>
                  <a:pt x="157" y="48"/>
                  <a:pt x="157" y="48"/>
                </a:cubicBezTo>
                <a:cubicBezTo>
                  <a:pt x="19" y="48"/>
                  <a:pt x="19" y="48"/>
                  <a:pt x="19" y="48"/>
                </a:cubicBezTo>
                <a:lnTo>
                  <a:pt x="88" y="9"/>
                </a:lnTo>
                <a:close/>
                <a:moveTo>
                  <a:pt x="161" y="152"/>
                </a:moveTo>
                <a:cubicBezTo>
                  <a:pt x="166" y="168"/>
                  <a:pt x="166" y="168"/>
                  <a:pt x="166" y="168"/>
                </a:cubicBezTo>
                <a:cubicBezTo>
                  <a:pt x="10" y="168"/>
                  <a:pt x="10" y="168"/>
                  <a:pt x="10" y="168"/>
                </a:cubicBezTo>
                <a:cubicBezTo>
                  <a:pt x="15" y="152"/>
                  <a:pt x="15" y="152"/>
                  <a:pt x="15" y="152"/>
                </a:cubicBezTo>
                <a:lnTo>
                  <a:pt x="161" y="152"/>
                </a:lnTo>
                <a:close/>
                <a:moveTo>
                  <a:pt x="24" y="72"/>
                </a:moveTo>
                <a:cubicBezTo>
                  <a:pt x="40" y="72"/>
                  <a:pt x="40" y="72"/>
                  <a:pt x="40" y="72"/>
                </a:cubicBezTo>
                <a:cubicBezTo>
                  <a:pt x="40" y="144"/>
                  <a:pt x="40" y="144"/>
                  <a:pt x="40" y="144"/>
                </a:cubicBezTo>
                <a:cubicBezTo>
                  <a:pt x="24" y="144"/>
                  <a:pt x="24" y="144"/>
                  <a:pt x="24" y="144"/>
                </a:cubicBezTo>
                <a:lnTo>
                  <a:pt x="24" y="72"/>
                </a:lnTo>
                <a:close/>
                <a:moveTo>
                  <a:pt x="48" y="72"/>
                </a:moveTo>
                <a:cubicBezTo>
                  <a:pt x="64" y="72"/>
                  <a:pt x="64" y="72"/>
                  <a:pt x="64" y="72"/>
                </a:cubicBezTo>
                <a:cubicBezTo>
                  <a:pt x="64" y="144"/>
                  <a:pt x="64" y="144"/>
                  <a:pt x="64" y="144"/>
                </a:cubicBezTo>
                <a:cubicBezTo>
                  <a:pt x="48" y="144"/>
                  <a:pt x="48" y="144"/>
                  <a:pt x="48" y="144"/>
                </a:cubicBezTo>
                <a:lnTo>
                  <a:pt x="48" y="72"/>
                </a:lnTo>
                <a:close/>
                <a:moveTo>
                  <a:pt x="72" y="72"/>
                </a:moveTo>
                <a:cubicBezTo>
                  <a:pt x="104" y="72"/>
                  <a:pt x="104" y="72"/>
                  <a:pt x="104" y="72"/>
                </a:cubicBezTo>
                <a:cubicBezTo>
                  <a:pt x="104" y="144"/>
                  <a:pt x="104" y="144"/>
                  <a:pt x="104" y="144"/>
                </a:cubicBezTo>
                <a:cubicBezTo>
                  <a:pt x="72" y="144"/>
                  <a:pt x="72" y="144"/>
                  <a:pt x="72" y="144"/>
                </a:cubicBezTo>
                <a:lnTo>
                  <a:pt x="72" y="72"/>
                </a:lnTo>
                <a:close/>
                <a:moveTo>
                  <a:pt x="112" y="72"/>
                </a:moveTo>
                <a:cubicBezTo>
                  <a:pt x="128" y="72"/>
                  <a:pt x="128" y="72"/>
                  <a:pt x="128" y="72"/>
                </a:cubicBezTo>
                <a:cubicBezTo>
                  <a:pt x="128" y="144"/>
                  <a:pt x="128" y="144"/>
                  <a:pt x="128" y="144"/>
                </a:cubicBezTo>
                <a:cubicBezTo>
                  <a:pt x="112" y="144"/>
                  <a:pt x="112" y="144"/>
                  <a:pt x="112" y="144"/>
                </a:cubicBezTo>
                <a:lnTo>
                  <a:pt x="112" y="72"/>
                </a:lnTo>
                <a:close/>
                <a:moveTo>
                  <a:pt x="136" y="72"/>
                </a:moveTo>
                <a:cubicBezTo>
                  <a:pt x="152" y="72"/>
                  <a:pt x="152" y="72"/>
                  <a:pt x="152" y="72"/>
                </a:cubicBezTo>
                <a:cubicBezTo>
                  <a:pt x="152" y="144"/>
                  <a:pt x="152" y="144"/>
                  <a:pt x="152" y="144"/>
                </a:cubicBezTo>
                <a:cubicBezTo>
                  <a:pt x="136" y="144"/>
                  <a:pt x="136" y="144"/>
                  <a:pt x="136" y="144"/>
                </a:cubicBezTo>
                <a:lnTo>
                  <a:pt x="136" y="72"/>
                </a:lnTo>
                <a:close/>
                <a:moveTo>
                  <a:pt x="8" y="56"/>
                </a:moveTo>
                <a:cubicBezTo>
                  <a:pt x="168" y="56"/>
                  <a:pt x="168" y="56"/>
                  <a:pt x="168" y="56"/>
                </a:cubicBezTo>
                <a:cubicBezTo>
                  <a:pt x="168" y="64"/>
                  <a:pt x="168" y="64"/>
                  <a:pt x="168" y="64"/>
                </a:cubicBezTo>
                <a:cubicBezTo>
                  <a:pt x="8" y="64"/>
                  <a:pt x="8" y="64"/>
                  <a:pt x="8" y="64"/>
                </a:cubicBezTo>
                <a:lnTo>
                  <a:pt x="8"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Oval 56"/>
          <p:cNvSpPr/>
          <p:nvPr/>
        </p:nvSpPr>
        <p:spPr>
          <a:xfrm>
            <a:off x="8016516" y="4198398"/>
            <a:ext cx="520631" cy="5206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10139859" y="3927288"/>
            <a:ext cx="198138" cy="1981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5135048" y="5940761"/>
            <a:ext cx="1254171" cy="125417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96"/>
          <p:cNvSpPr>
            <a:spLocks noEditPoints="1"/>
          </p:cNvSpPr>
          <p:nvPr/>
        </p:nvSpPr>
        <p:spPr bwMode="auto">
          <a:xfrm>
            <a:off x="5400688" y="6285561"/>
            <a:ext cx="700803" cy="572439"/>
          </a:xfrm>
          <a:custGeom>
            <a:avLst/>
            <a:gdLst>
              <a:gd name="T0" fmla="*/ 34 w 176"/>
              <a:gd name="T1" fmla="*/ 86 h 144"/>
              <a:gd name="T2" fmla="*/ 28 w 176"/>
              <a:gd name="T3" fmla="*/ 65 h 144"/>
              <a:gd name="T4" fmla="*/ 28 w 176"/>
              <a:gd name="T5" fmla="*/ 58 h 144"/>
              <a:gd name="T6" fmla="*/ 25 w 176"/>
              <a:gd name="T7" fmla="*/ 38 h 144"/>
              <a:gd name="T8" fmla="*/ 35 w 176"/>
              <a:gd name="T9" fmla="*/ 26 h 144"/>
              <a:gd name="T10" fmla="*/ 49 w 176"/>
              <a:gd name="T11" fmla="*/ 25 h 144"/>
              <a:gd name="T12" fmla="*/ 52 w 176"/>
              <a:gd name="T13" fmla="*/ 18 h 144"/>
              <a:gd name="T14" fmla="*/ 30 w 176"/>
              <a:gd name="T15" fmla="*/ 19 h 144"/>
              <a:gd name="T16" fmla="*/ 20 w 176"/>
              <a:gd name="T17" fmla="*/ 56 h 144"/>
              <a:gd name="T18" fmla="*/ 26 w 176"/>
              <a:gd name="T19" fmla="*/ 86 h 144"/>
              <a:gd name="T20" fmla="*/ 0 w 176"/>
              <a:gd name="T21" fmla="*/ 124 h 144"/>
              <a:gd name="T22" fmla="*/ 22 w 176"/>
              <a:gd name="T23" fmla="*/ 128 h 144"/>
              <a:gd name="T24" fmla="*/ 8 w 176"/>
              <a:gd name="T25" fmla="*/ 120 h 144"/>
              <a:gd name="T26" fmla="*/ 159 w 176"/>
              <a:gd name="T27" fmla="*/ 100 h 144"/>
              <a:gd name="T28" fmla="*/ 155 w 176"/>
              <a:gd name="T29" fmla="*/ 70 h 144"/>
              <a:gd name="T30" fmla="*/ 159 w 176"/>
              <a:gd name="T31" fmla="*/ 35 h 144"/>
              <a:gd name="T32" fmla="*/ 132 w 176"/>
              <a:gd name="T33" fmla="*/ 16 h 144"/>
              <a:gd name="T34" fmla="*/ 126 w 176"/>
              <a:gd name="T35" fmla="*/ 25 h 144"/>
              <a:gd name="T36" fmla="*/ 132 w 176"/>
              <a:gd name="T37" fmla="*/ 24 h 144"/>
              <a:gd name="T38" fmla="*/ 142 w 176"/>
              <a:gd name="T39" fmla="*/ 27 h 144"/>
              <a:gd name="T40" fmla="*/ 149 w 176"/>
              <a:gd name="T41" fmla="*/ 53 h 144"/>
              <a:gd name="T42" fmla="*/ 149 w 176"/>
              <a:gd name="T43" fmla="*/ 65 h 144"/>
              <a:gd name="T44" fmla="*/ 148 w 176"/>
              <a:gd name="T45" fmla="*/ 66 h 144"/>
              <a:gd name="T46" fmla="*/ 157 w 176"/>
              <a:gd name="T47" fmla="*/ 108 h 144"/>
              <a:gd name="T48" fmla="*/ 150 w 176"/>
              <a:gd name="T49" fmla="*/ 120 h 144"/>
              <a:gd name="T50" fmla="*/ 172 w 176"/>
              <a:gd name="T51" fmla="*/ 128 h 144"/>
              <a:gd name="T52" fmla="*/ 159 w 176"/>
              <a:gd name="T53" fmla="*/ 100 h 144"/>
              <a:gd name="T54" fmla="*/ 106 w 176"/>
              <a:gd name="T55" fmla="*/ 90 h 144"/>
              <a:gd name="T56" fmla="*/ 115 w 176"/>
              <a:gd name="T57" fmla="*/ 52 h 144"/>
              <a:gd name="T58" fmla="*/ 104 w 176"/>
              <a:gd name="T59" fmla="*/ 3 h 144"/>
              <a:gd name="T60" fmla="*/ 76 w 176"/>
              <a:gd name="T61" fmla="*/ 4 h 144"/>
              <a:gd name="T62" fmla="*/ 61 w 176"/>
              <a:gd name="T63" fmla="*/ 52 h 144"/>
              <a:gd name="T64" fmla="*/ 70 w 176"/>
              <a:gd name="T65" fmla="*/ 90 h 144"/>
              <a:gd name="T66" fmla="*/ 28 w 176"/>
              <a:gd name="T67" fmla="*/ 140 h 144"/>
              <a:gd name="T68" fmla="*/ 144 w 176"/>
              <a:gd name="T69" fmla="*/ 144 h 144"/>
              <a:gd name="T70" fmla="*/ 120 w 176"/>
              <a:gd name="T71" fmla="*/ 109 h 144"/>
              <a:gd name="T72" fmla="*/ 58 w 176"/>
              <a:gd name="T73" fmla="*/ 117 h 144"/>
              <a:gd name="T74" fmla="*/ 78 w 176"/>
              <a:gd name="T75" fmla="*/ 90 h 144"/>
              <a:gd name="T76" fmla="*/ 69 w 176"/>
              <a:gd name="T77" fmla="*/ 65 h 144"/>
              <a:gd name="T78" fmla="*/ 68 w 176"/>
              <a:gd name="T79" fmla="*/ 48 h 144"/>
              <a:gd name="T80" fmla="*/ 79 w 176"/>
              <a:gd name="T81" fmla="*/ 12 h 144"/>
              <a:gd name="T82" fmla="*/ 93 w 176"/>
              <a:gd name="T83" fmla="*/ 8 h 144"/>
              <a:gd name="T84" fmla="*/ 108 w 176"/>
              <a:gd name="T85" fmla="*/ 22 h 144"/>
              <a:gd name="T86" fmla="*/ 107 w 176"/>
              <a:gd name="T87" fmla="*/ 54 h 144"/>
              <a:gd name="T88" fmla="*/ 106 w 176"/>
              <a:gd name="T89" fmla="*/ 66 h 144"/>
              <a:gd name="T90" fmla="*/ 118 w 176"/>
              <a:gd name="T91" fmla="*/ 117 h 144"/>
              <a:gd name="T92" fmla="*/ 140 w 176"/>
              <a:gd name="T93"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6" h="144">
                <a:moveTo>
                  <a:pt x="19" y="108"/>
                </a:moveTo>
                <a:cubicBezTo>
                  <a:pt x="25" y="106"/>
                  <a:pt x="34" y="100"/>
                  <a:pt x="34" y="86"/>
                </a:cubicBezTo>
                <a:cubicBezTo>
                  <a:pt x="34" y="74"/>
                  <a:pt x="30" y="69"/>
                  <a:pt x="28" y="66"/>
                </a:cubicBezTo>
                <a:cubicBezTo>
                  <a:pt x="28" y="65"/>
                  <a:pt x="28" y="65"/>
                  <a:pt x="28" y="65"/>
                </a:cubicBezTo>
                <a:cubicBezTo>
                  <a:pt x="27" y="65"/>
                  <a:pt x="27" y="65"/>
                  <a:pt x="27" y="65"/>
                </a:cubicBezTo>
                <a:cubicBezTo>
                  <a:pt x="27" y="65"/>
                  <a:pt x="27" y="63"/>
                  <a:pt x="28" y="58"/>
                </a:cubicBezTo>
                <a:cubicBezTo>
                  <a:pt x="28" y="56"/>
                  <a:pt x="28" y="54"/>
                  <a:pt x="27" y="53"/>
                </a:cubicBezTo>
                <a:cubicBezTo>
                  <a:pt x="26" y="49"/>
                  <a:pt x="23" y="43"/>
                  <a:pt x="25" y="38"/>
                </a:cubicBezTo>
                <a:cubicBezTo>
                  <a:pt x="28" y="29"/>
                  <a:pt x="30" y="28"/>
                  <a:pt x="34" y="27"/>
                </a:cubicBezTo>
                <a:cubicBezTo>
                  <a:pt x="34" y="27"/>
                  <a:pt x="34" y="26"/>
                  <a:pt x="35" y="26"/>
                </a:cubicBezTo>
                <a:cubicBezTo>
                  <a:pt x="36" y="25"/>
                  <a:pt x="40" y="24"/>
                  <a:pt x="44" y="24"/>
                </a:cubicBezTo>
                <a:cubicBezTo>
                  <a:pt x="46" y="24"/>
                  <a:pt x="48" y="24"/>
                  <a:pt x="49" y="25"/>
                </a:cubicBezTo>
                <a:cubicBezTo>
                  <a:pt x="49" y="24"/>
                  <a:pt x="50" y="22"/>
                  <a:pt x="50" y="21"/>
                </a:cubicBezTo>
                <a:cubicBezTo>
                  <a:pt x="51" y="20"/>
                  <a:pt x="51" y="19"/>
                  <a:pt x="52" y="18"/>
                </a:cubicBezTo>
                <a:cubicBezTo>
                  <a:pt x="49" y="16"/>
                  <a:pt x="47" y="16"/>
                  <a:pt x="44" y="16"/>
                </a:cubicBezTo>
                <a:cubicBezTo>
                  <a:pt x="38" y="16"/>
                  <a:pt x="33" y="18"/>
                  <a:pt x="30" y="19"/>
                </a:cubicBezTo>
                <a:cubicBezTo>
                  <a:pt x="24" y="22"/>
                  <a:pt x="21" y="25"/>
                  <a:pt x="17" y="35"/>
                </a:cubicBezTo>
                <a:cubicBezTo>
                  <a:pt x="14" y="43"/>
                  <a:pt x="18" y="52"/>
                  <a:pt x="20" y="56"/>
                </a:cubicBezTo>
                <a:cubicBezTo>
                  <a:pt x="18" y="66"/>
                  <a:pt x="21" y="70"/>
                  <a:pt x="21" y="70"/>
                </a:cubicBezTo>
                <a:cubicBezTo>
                  <a:pt x="23" y="73"/>
                  <a:pt x="26" y="76"/>
                  <a:pt x="26" y="86"/>
                </a:cubicBezTo>
                <a:cubicBezTo>
                  <a:pt x="26" y="98"/>
                  <a:pt x="17" y="100"/>
                  <a:pt x="17" y="100"/>
                </a:cubicBezTo>
                <a:cubicBezTo>
                  <a:pt x="10" y="103"/>
                  <a:pt x="0" y="108"/>
                  <a:pt x="0" y="124"/>
                </a:cubicBezTo>
                <a:cubicBezTo>
                  <a:pt x="0" y="124"/>
                  <a:pt x="0" y="128"/>
                  <a:pt x="4" y="128"/>
                </a:cubicBezTo>
                <a:cubicBezTo>
                  <a:pt x="22" y="128"/>
                  <a:pt x="22" y="128"/>
                  <a:pt x="22" y="128"/>
                </a:cubicBezTo>
                <a:cubicBezTo>
                  <a:pt x="23" y="125"/>
                  <a:pt x="24" y="122"/>
                  <a:pt x="26" y="120"/>
                </a:cubicBezTo>
                <a:cubicBezTo>
                  <a:pt x="8" y="120"/>
                  <a:pt x="8" y="120"/>
                  <a:pt x="8" y="120"/>
                </a:cubicBezTo>
                <a:cubicBezTo>
                  <a:pt x="9" y="112"/>
                  <a:pt x="14" y="110"/>
                  <a:pt x="19" y="108"/>
                </a:cubicBezTo>
                <a:moveTo>
                  <a:pt x="159" y="100"/>
                </a:moveTo>
                <a:cubicBezTo>
                  <a:pt x="159" y="100"/>
                  <a:pt x="150" y="98"/>
                  <a:pt x="150" y="86"/>
                </a:cubicBezTo>
                <a:cubicBezTo>
                  <a:pt x="150" y="76"/>
                  <a:pt x="153" y="73"/>
                  <a:pt x="155" y="70"/>
                </a:cubicBezTo>
                <a:cubicBezTo>
                  <a:pt x="155" y="70"/>
                  <a:pt x="158" y="66"/>
                  <a:pt x="156" y="56"/>
                </a:cubicBezTo>
                <a:cubicBezTo>
                  <a:pt x="158" y="52"/>
                  <a:pt x="162" y="43"/>
                  <a:pt x="159" y="35"/>
                </a:cubicBezTo>
                <a:cubicBezTo>
                  <a:pt x="155" y="25"/>
                  <a:pt x="152" y="22"/>
                  <a:pt x="146" y="19"/>
                </a:cubicBezTo>
                <a:cubicBezTo>
                  <a:pt x="143" y="18"/>
                  <a:pt x="138" y="16"/>
                  <a:pt x="132" y="16"/>
                </a:cubicBezTo>
                <a:cubicBezTo>
                  <a:pt x="129" y="16"/>
                  <a:pt x="127" y="16"/>
                  <a:pt x="124" y="18"/>
                </a:cubicBezTo>
                <a:cubicBezTo>
                  <a:pt x="125" y="20"/>
                  <a:pt x="126" y="23"/>
                  <a:pt x="126" y="25"/>
                </a:cubicBezTo>
                <a:cubicBezTo>
                  <a:pt x="127" y="25"/>
                  <a:pt x="127" y="25"/>
                  <a:pt x="127" y="25"/>
                </a:cubicBezTo>
                <a:cubicBezTo>
                  <a:pt x="128" y="24"/>
                  <a:pt x="130" y="24"/>
                  <a:pt x="132" y="24"/>
                </a:cubicBezTo>
                <a:cubicBezTo>
                  <a:pt x="136" y="24"/>
                  <a:pt x="140" y="25"/>
                  <a:pt x="141" y="26"/>
                </a:cubicBezTo>
                <a:cubicBezTo>
                  <a:pt x="142" y="26"/>
                  <a:pt x="142" y="27"/>
                  <a:pt x="142" y="27"/>
                </a:cubicBezTo>
                <a:cubicBezTo>
                  <a:pt x="146" y="28"/>
                  <a:pt x="148" y="29"/>
                  <a:pt x="151" y="38"/>
                </a:cubicBezTo>
                <a:cubicBezTo>
                  <a:pt x="153" y="43"/>
                  <a:pt x="150" y="49"/>
                  <a:pt x="149" y="53"/>
                </a:cubicBezTo>
                <a:cubicBezTo>
                  <a:pt x="148" y="54"/>
                  <a:pt x="148" y="56"/>
                  <a:pt x="148" y="58"/>
                </a:cubicBezTo>
                <a:cubicBezTo>
                  <a:pt x="149" y="63"/>
                  <a:pt x="149" y="65"/>
                  <a:pt x="149" y="65"/>
                </a:cubicBezTo>
                <a:cubicBezTo>
                  <a:pt x="149" y="65"/>
                  <a:pt x="149" y="65"/>
                  <a:pt x="148" y="65"/>
                </a:cubicBezTo>
                <a:cubicBezTo>
                  <a:pt x="148" y="66"/>
                  <a:pt x="148" y="66"/>
                  <a:pt x="148" y="66"/>
                </a:cubicBezTo>
                <a:cubicBezTo>
                  <a:pt x="146" y="69"/>
                  <a:pt x="142" y="74"/>
                  <a:pt x="142" y="86"/>
                </a:cubicBezTo>
                <a:cubicBezTo>
                  <a:pt x="142" y="100"/>
                  <a:pt x="151" y="106"/>
                  <a:pt x="157" y="108"/>
                </a:cubicBezTo>
                <a:cubicBezTo>
                  <a:pt x="162" y="110"/>
                  <a:pt x="167" y="112"/>
                  <a:pt x="168" y="120"/>
                </a:cubicBezTo>
                <a:cubicBezTo>
                  <a:pt x="150" y="120"/>
                  <a:pt x="150" y="120"/>
                  <a:pt x="150" y="120"/>
                </a:cubicBezTo>
                <a:cubicBezTo>
                  <a:pt x="152" y="122"/>
                  <a:pt x="153" y="125"/>
                  <a:pt x="154" y="128"/>
                </a:cubicBezTo>
                <a:cubicBezTo>
                  <a:pt x="172" y="128"/>
                  <a:pt x="172" y="128"/>
                  <a:pt x="172" y="128"/>
                </a:cubicBezTo>
                <a:cubicBezTo>
                  <a:pt x="176" y="128"/>
                  <a:pt x="176" y="124"/>
                  <a:pt x="176" y="124"/>
                </a:cubicBezTo>
                <a:cubicBezTo>
                  <a:pt x="176" y="108"/>
                  <a:pt x="166" y="103"/>
                  <a:pt x="159" y="100"/>
                </a:cubicBezTo>
                <a:moveTo>
                  <a:pt x="120" y="109"/>
                </a:moveTo>
                <a:cubicBezTo>
                  <a:pt x="120" y="109"/>
                  <a:pt x="106" y="105"/>
                  <a:pt x="106" y="90"/>
                </a:cubicBezTo>
                <a:cubicBezTo>
                  <a:pt x="106" y="77"/>
                  <a:pt x="111" y="73"/>
                  <a:pt x="114" y="69"/>
                </a:cubicBezTo>
                <a:cubicBezTo>
                  <a:pt x="114" y="69"/>
                  <a:pt x="118" y="65"/>
                  <a:pt x="115" y="52"/>
                </a:cubicBezTo>
                <a:cubicBezTo>
                  <a:pt x="120" y="45"/>
                  <a:pt x="122" y="33"/>
                  <a:pt x="116" y="19"/>
                </a:cubicBezTo>
                <a:cubicBezTo>
                  <a:pt x="112" y="10"/>
                  <a:pt x="109" y="5"/>
                  <a:pt x="104" y="3"/>
                </a:cubicBezTo>
                <a:cubicBezTo>
                  <a:pt x="101" y="1"/>
                  <a:pt x="97" y="0"/>
                  <a:pt x="93" y="0"/>
                </a:cubicBezTo>
                <a:cubicBezTo>
                  <a:pt x="86" y="0"/>
                  <a:pt x="79" y="3"/>
                  <a:pt x="76" y="4"/>
                </a:cubicBezTo>
                <a:cubicBezTo>
                  <a:pt x="68" y="8"/>
                  <a:pt x="63" y="11"/>
                  <a:pt x="58" y="24"/>
                </a:cubicBezTo>
                <a:cubicBezTo>
                  <a:pt x="53" y="34"/>
                  <a:pt x="58" y="46"/>
                  <a:pt x="61" y="52"/>
                </a:cubicBezTo>
                <a:cubicBezTo>
                  <a:pt x="58" y="65"/>
                  <a:pt x="62" y="69"/>
                  <a:pt x="62" y="69"/>
                </a:cubicBezTo>
                <a:cubicBezTo>
                  <a:pt x="65" y="73"/>
                  <a:pt x="70" y="77"/>
                  <a:pt x="70" y="90"/>
                </a:cubicBezTo>
                <a:cubicBezTo>
                  <a:pt x="70" y="105"/>
                  <a:pt x="56" y="109"/>
                  <a:pt x="56" y="109"/>
                </a:cubicBezTo>
                <a:cubicBezTo>
                  <a:pt x="47" y="112"/>
                  <a:pt x="28" y="118"/>
                  <a:pt x="28" y="140"/>
                </a:cubicBezTo>
                <a:cubicBezTo>
                  <a:pt x="28" y="140"/>
                  <a:pt x="28" y="144"/>
                  <a:pt x="32" y="144"/>
                </a:cubicBezTo>
                <a:cubicBezTo>
                  <a:pt x="144" y="144"/>
                  <a:pt x="144" y="144"/>
                  <a:pt x="144" y="144"/>
                </a:cubicBezTo>
                <a:cubicBezTo>
                  <a:pt x="148" y="144"/>
                  <a:pt x="148" y="140"/>
                  <a:pt x="148" y="140"/>
                </a:cubicBezTo>
                <a:cubicBezTo>
                  <a:pt x="148" y="118"/>
                  <a:pt x="129" y="112"/>
                  <a:pt x="120" y="109"/>
                </a:cubicBezTo>
                <a:moveTo>
                  <a:pt x="36" y="136"/>
                </a:moveTo>
                <a:cubicBezTo>
                  <a:pt x="38" y="125"/>
                  <a:pt x="48" y="120"/>
                  <a:pt x="58" y="117"/>
                </a:cubicBezTo>
                <a:cubicBezTo>
                  <a:pt x="58" y="117"/>
                  <a:pt x="58" y="117"/>
                  <a:pt x="58" y="117"/>
                </a:cubicBezTo>
                <a:cubicBezTo>
                  <a:pt x="66" y="115"/>
                  <a:pt x="78" y="107"/>
                  <a:pt x="78" y="90"/>
                </a:cubicBezTo>
                <a:cubicBezTo>
                  <a:pt x="78" y="76"/>
                  <a:pt x="73" y="70"/>
                  <a:pt x="70" y="66"/>
                </a:cubicBezTo>
                <a:cubicBezTo>
                  <a:pt x="69" y="65"/>
                  <a:pt x="68" y="64"/>
                  <a:pt x="69" y="65"/>
                </a:cubicBezTo>
                <a:cubicBezTo>
                  <a:pt x="68" y="64"/>
                  <a:pt x="67" y="61"/>
                  <a:pt x="69" y="54"/>
                </a:cubicBezTo>
                <a:cubicBezTo>
                  <a:pt x="70" y="50"/>
                  <a:pt x="68" y="48"/>
                  <a:pt x="68" y="48"/>
                </a:cubicBezTo>
                <a:cubicBezTo>
                  <a:pt x="66" y="43"/>
                  <a:pt x="62" y="34"/>
                  <a:pt x="65" y="27"/>
                </a:cubicBezTo>
                <a:cubicBezTo>
                  <a:pt x="69" y="17"/>
                  <a:pt x="73" y="15"/>
                  <a:pt x="79" y="12"/>
                </a:cubicBezTo>
                <a:cubicBezTo>
                  <a:pt x="80" y="11"/>
                  <a:pt x="80" y="11"/>
                  <a:pt x="80" y="11"/>
                </a:cubicBezTo>
                <a:cubicBezTo>
                  <a:pt x="82" y="10"/>
                  <a:pt x="87" y="8"/>
                  <a:pt x="93" y="8"/>
                </a:cubicBezTo>
                <a:cubicBezTo>
                  <a:pt x="96" y="8"/>
                  <a:pt x="98" y="9"/>
                  <a:pt x="100" y="10"/>
                </a:cubicBezTo>
                <a:cubicBezTo>
                  <a:pt x="103" y="11"/>
                  <a:pt x="105" y="14"/>
                  <a:pt x="108" y="22"/>
                </a:cubicBezTo>
                <a:cubicBezTo>
                  <a:pt x="115" y="36"/>
                  <a:pt x="111" y="45"/>
                  <a:pt x="109" y="47"/>
                </a:cubicBezTo>
                <a:cubicBezTo>
                  <a:pt x="107" y="49"/>
                  <a:pt x="107" y="52"/>
                  <a:pt x="107" y="54"/>
                </a:cubicBezTo>
                <a:cubicBezTo>
                  <a:pt x="109" y="61"/>
                  <a:pt x="108" y="64"/>
                  <a:pt x="108" y="64"/>
                </a:cubicBezTo>
                <a:cubicBezTo>
                  <a:pt x="108" y="64"/>
                  <a:pt x="107" y="65"/>
                  <a:pt x="106" y="66"/>
                </a:cubicBezTo>
                <a:cubicBezTo>
                  <a:pt x="103" y="70"/>
                  <a:pt x="98" y="76"/>
                  <a:pt x="98" y="90"/>
                </a:cubicBezTo>
                <a:cubicBezTo>
                  <a:pt x="98" y="107"/>
                  <a:pt x="110" y="115"/>
                  <a:pt x="118" y="117"/>
                </a:cubicBezTo>
                <a:cubicBezTo>
                  <a:pt x="118" y="117"/>
                  <a:pt x="118" y="117"/>
                  <a:pt x="118" y="117"/>
                </a:cubicBezTo>
                <a:cubicBezTo>
                  <a:pt x="128" y="120"/>
                  <a:pt x="138" y="125"/>
                  <a:pt x="140" y="136"/>
                </a:cubicBezTo>
                <a:lnTo>
                  <a:pt x="36" y="13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4922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p:sp>
      <p:sp>
        <p:nvSpPr>
          <p:cNvPr id="36" name="Rectangle 35"/>
          <p:cNvSpPr/>
          <p:nvPr/>
        </p:nvSpPr>
        <p:spPr>
          <a:xfrm>
            <a:off x="0" y="0"/>
            <a:ext cx="12192000" cy="3009900"/>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itle 2"/>
          <p:cNvSpPr>
            <a:spLocks noGrp="1"/>
          </p:cNvSpPr>
          <p:nvPr>
            <p:ph type="title"/>
          </p:nvPr>
        </p:nvSpPr>
        <p:spPr/>
        <p:txBody>
          <a:bodyPr/>
          <a:lstStyle/>
          <a:p>
            <a:r>
              <a:rPr lang="en-US" b="1" dirty="0">
                <a:solidFill>
                  <a:schemeClr val="bg2"/>
                </a:solidFill>
              </a:rPr>
              <a:t>Welcoming Message</a:t>
            </a:r>
          </a:p>
        </p:txBody>
      </p:sp>
      <p:sp>
        <p:nvSpPr>
          <p:cNvPr id="39" name="Content Placeholder 11"/>
          <p:cNvSpPr txBox="1">
            <a:spLocks/>
          </p:cNvSpPr>
          <p:nvPr/>
        </p:nvSpPr>
        <p:spPr>
          <a:xfrm>
            <a:off x="1044575" y="5161277"/>
            <a:ext cx="10102850" cy="17220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Font typeface="Arial" panose="020B0604020202020204" pitchFamily="34" charset="0"/>
              <a:buNone/>
            </a:pPr>
            <a:r>
              <a:rPr lang="id-ID" sz="1400" dirty="0"/>
              <a:t>Suitable for all categories business and personal presentation, eaque ipsa quae ab illo inventore veritatis et quasi architecto </a:t>
            </a:r>
            <a:r>
              <a:rPr lang="en-US" sz="1400" dirty="0"/>
              <a:t> </a:t>
            </a:r>
            <a:r>
              <a:rPr lang="id-ID" sz="1400" dirty="0"/>
              <a:t>beatae vitae dicta sunt explicabo </a:t>
            </a:r>
            <a:r>
              <a:rPr lang="en-US" sz="1400" dirty="0"/>
              <a:t>farmers ensure that we will bring the best of the market to your</a:t>
            </a:r>
            <a:r>
              <a:rPr lang="id-ID" sz="1400" dirty="0"/>
              <a:t> kimquae ab illo inventore veritatis et quasi architecto beatae vitae dicta sunt explicabo</a:t>
            </a:r>
          </a:p>
          <a:p>
            <a:pPr marL="0" indent="0" algn="ctr">
              <a:lnSpc>
                <a:spcPct val="150000"/>
              </a:lnSpc>
              <a:spcBef>
                <a:spcPts val="0"/>
              </a:spcBef>
              <a:buFont typeface="Arial" panose="020B0604020202020204" pitchFamily="34" charset="0"/>
              <a:buNone/>
            </a:pPr>
            <a:endParaRPr lang="id-ID" sz="1400" dirty="0"/>
          </a:p>
        </p:txBody>
      </p:sp>
      <p:sp>
        <p:nvSpPr>
          <p:cNvPr id="40" name="TextBox 39"/>
          <p:cNvSpPr txBox="1"/>
          <p:nvPr/>
        </p:nvSpPr>
        <p:spPr>
          <a:xfrm>
            <a:off x="4847100" y="4359036"/>
            <a:ext cx="2497800" cy="400110"/>
          </a:xfrm>
          <a:prstGeom prst="rect">
            <a:avLst/>
          </a:prstGeom>
          <a:noFill/>
        </p:spPr>
        <p:txBody>
          <a:bodyPr wrap="none" rtlCol="0">
            <a:spAutoFit/>
          </a:bodyPr>
          <a:lstStyle/>
          <a:p>
            <a:pPr algn="ctr"/>
            <a:r>
              <a:rPr lang="en-US" sz="2000" b="1" dirty="0">
                <a:latin typeface="+mj-lt"/>
              </a:rPr>
              <a:t>Mr. Erick Johnson</a:t>
            </a:r>
            <a:endParaRPr lang="id-ID" sz="2000" b="1" dirty="0">
              <a:latin typeface="+mj-lt"/>
            </a:endParaRPr>
          </a:p>
        </p:txBody>
      </p:sp>
      <p:sp>
        <p:nvSpPr>
          <p:cNvPr id="41" name="TextBox 40"/>
          <p:cNvSpPr txBox="1"/>
          <p:nvPr/>
        </p:nvSpPr>
        <p:spPr>
          <a:xfrm>
            <a:off x="4920837" y="4588959"/>
            <a:ext cx="2350327" cy="422808"/>
          </a:xfrm>
          <a:prstGeom prst="rect">
            <a:avLst/>
          </a:prstGeom>
          <a:noFill/>
        </p:spPr>
        <p:txBody>
          <a:bodyPr wrap="square" rtlCol="0">
            <a:spAutoFit/>
          </a:bodyPr>
          <a:lstStyle/>
          <a:p>
            <a:pPr algn="ctr">
              <a:lnSpc>
                <a:spcPct val="150000"/>
              </a:lnSpc>
            </a:pPr>
            <a:r>
              <a:rPr lang="en-US" sz="1600" dirty="0"/>
              <a:t>CEO Iconic</a:t>
            </a:r>
            <a:endParaRPr lang="id-ID" sz="1600" dirty="0"/>
          </a:p>
        </p:txBody>
      </p:sp>
      <p:cxnSp>
        <p:nvCxnSpPr>
          <p:cNvPr id="42" name="Straight Connector 41"/>
          <p:cNvCxnSpPr>
            <a:cxnSpLocks/>
          </p:cNvCxnSpPr>
          <p:nvPr/>
        </p:nvCxnSpPr>
        <p:spPr>
          <a:xfrm>
            <a:off x="5562600" y="5105400"/>
            <a:ext cx="1066800" cy="0"/>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sz="quarter" idx="13"/>
          </p:nvPr>
        </p:nvSpPr>
        <p:spPr/>
      </p:sp>
    </p:spTree>
    <p:extLst>
      <p:ext uri="{BB962C8B-B14F-4D97-AF65-F5344CB8AC3E}">
        <p14:creationId xmlns:p14="http://schemas.microsoft.com/office/powerpoint/2010/main" val="624444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5166799" cy="1015663"/>
          </a:xfrm>
          <a:prstGeom prst="rect">
            <a:avLst/>
          </a:prstGeom>
          <a:noFill/>
        </p:spPr>
        <p:txBody>
          <a:bodyPr wrap="none" rtlCol="0">
            <a:spAutoFit/>
          </a:bodyPr>
          <a:lstStyle/>
          <a:p>
            <a:r>
              <a:rPr lang="en-US" sz="6000" b="1" dirty="0">
                <a:solidFill>
                  <a:schemeClr val="bg2"/>
                </a:solidFill>
                <a:latin typeface="+mj-lt"/>
              </a:rPr>
              <a:t>Introduction</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grpSp>
        <p:nvGrpSpPr>
          <p:cNvPr id="9" name="Group 8"/>
          <p:cNvGrpSpPr/>
          <p:nvPr/>
        </p:nvGrpSpPr>
        <p:grpSpPr>
          <a:xfrm>
            <a:off x="712304" y="4369904"/>
            <a:ext cx="1724992" cy="1724992"/>
            <a:chOff x="3291508" y="436463"/>
            <a:chExt cx="914400" cy="914400"/>
          </a:xfrm>
        </p:grpSpPr>
        <p:sp>
          <p:nvSpPr>
            <p:cNvPr id="19" name="Oval 18"/>
            <p:cNvSpPr/>
            <p:nvPr/>
          </p:nvSpPr>
          <p:spPr>
            <a:xfrm>
              <a:off x="3291508" y="436463"/>
              <a:ext cx="914400" cy="9144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6"/>
            <p:cNvSpPr>
              <a:spLocks noEditPoints="1"/>
            </p:cNvSpPr>
            <p:nvPr/>
          </p:nvSpPr>
          <p:spPr bwMode="auto">
            <a:xfrm>
              <a:off x="3501249" y="646204"/>
              <a:ext cx="494918" cy="494919"/>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14745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Vision &amp; Mission</a:t>
            </a:r>
          </a:p>
        </p:txBody>
      </p:sp>
      <p:sp>
        <p:nvSpPr>
          <p:cNvPr id="7" name="Text Placeholder 6"/>
          <p:cNvSpPr>
            <a:spLocks noGrp="1"/>
          </p:cNvSpPr>
          <p:nvPr>
            <p:ph type="body" sz="quarter" idx="13"/>
          </p:nvPr>
        </p:nvSpPr>
        <p:spPr/>
        <p:txBody>
          <a:bodyPr/>
          <a:lstStyle/>
          <a:p>
            <a:r>
              <a:rPr lang="en-US" dirty="0">
                <a:solidFill>
                  <a:schemeClr val="accent1"/>
                </a:solidFill>
              </a:rPr>
              <a:t>Insert subtitle here</a:t>
            </a:r>
          </a:p>
        </p:txBody>
      </p:sp>
      <p:grpSp>
        <p:nvGrpSpPr>
          <p:cNvPr id="3" name="Group 2"/>
          <p:cNvGrpSpPr/>
          <p:nvPr/>
        </p:nvGrpSpPr>
        <p:grpSpPr>
          <a:xfrm>
            <a:off x="382104" y="501408"/>
            <a:ext cx="875196" cy="875196"/>
            <a:chOff x="712304" y="4369904"/>
            <a:chExt cx="1724992" cy="1724992"/>
          </a:xfrm>
        </p:grpSpPr>
        <p:sp>
          <p:nvSpPr>
            <p:cNvPr id="5" name="Oval 4"/>
            <p:cNvSpPr/>
            <p:nvPr/>
          </p:nvSpPr>
          <p:spPr>
            <a:xfrm>
              <a:off x="712304" y="4369904"/>
              <a:ext cx="1724992" cy="172499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66"/>
            <p:cNvSpPr>
              <a:spLocks noEditPoints="1"/>
            </p:cNvSpPr>
            <p:nvPr/>
          </p:nvSpPr>
          <p:spPr bwMode="auto">
            <a:xfrm>
              <a:off x="1107975" y="4765575"/>
              <a:ext cx="933650" cy="933652"/>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9" name="TextBox 8"/>
          <p:cNvSpPr txBox="1"/>
          <p:nvPr/>
        </p:nvSpPr>
        <p:spPr>
          <a:xfrm>
            <a:off x="609600" y="4114284"/>
            <a:ext cx="3958924" cy="400110"/>
          </a:xfrm>
          <a:prstGeom prst="rect">
            <a:avLst/>
          </a:prstGeom>
          <a:noFill/>
        </p:spPr>
        <p:txBody>
          <a:bodyPr wrap="square" rtlCol="0">
            <a:spAutoFit/>
          </a:bodyPr>
          <a:lstStyle/>
          <a:p>
            <a:r>
              <a:rPr lang="en-US" sz="2000" b="1" dirty="0">
                <a:latin typeface="+mj-lt"/>
              </a:rPr>
              <a:t>Our Vision</a:t>
            </a:r>
            <a:endParaRPr lang="id-ID" b="1" dirty="0">
              <a:solidFill>
                <a:schemeClr val="accent1"/>
              </a:solidFill>
              <a:latin typeface="+mj-lt"/>
            </a:endParaRPr>
          </a:p>
        </p:txBody>
      </p:sp>
      <p:sp>
        <p:nvSpPr>
          <p:cNvPr id="10" name="Content Placeholder 11"/>
          <p:cNvSpPr txBox="1">
            <a:spLocks/>
          </p:cNvSpPr>
          <p:nvPr/>
        </p:nvSpPr>
        <p:spPr>
          <a:xfrm>
            <a:off x="609600" y="4460875"/>
            <a:ext cx="5331460" cy="27159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With at least one foreign exchange transaction a second, over 30 million retail customers each year trust us with their foreign currency needs. We don't take this for granted. We constantly look for ways to build even stronger relationships with our customers, by offering relevant products and services through a wide range of channels.</a:t>
            </a:r>
            <a:endParaRPr lang="id-ID" sz="1400" dirty="0"/>
          </a:p>
        </p:txBody>
      </p:sp>
      <p:sp>
        <p:nvSpPr>
          <p:cNvPr id="11" name="TextBox 10"/>
          <p:cNvSpPr txBox="1"/>
          <p:nvPr/>
        </p:nvSpPr>
        <p:spPr>
          <a:xfrm>
            <a:off x="6576394" y="4114284"/>
            <a:ext cx="3134833" cy="400110"/>
          </a:xfrm>
          <a:prstGeom prst="rect">
            <a:avLst/>
          </a:prstGeom>
          <a:noFill/>
        </p:spPr>
        <p:txBody>
          <a:bodyPr wrap="square" rtlCol="0">
            <a:spAutoFit/>
          </a:bodyPr>
          <a:lstStyle/>
          <a:p>
            <a:r>
              <a:rPr lang="en-US" sz="2000" b="1" dirty="0">
                <a:latin typeface="+mj-lt"/>
              </a:rPr>
              <a:t>Our Mission</a:t>
            </a:r>
            <a:endParaRPr lang="id-ID" b="1" dirty="0">
              <a:solidFill>
                <a:schemeClr val="accent1"/>
              </a:solidFill>
              <a:latin typeface="+mj-lt"/>
            </a:endParaRPr>
          </a:p>
        </p:txBody>
      </p:sp>
      <p:sp>
        <p:nvSpPr>
          <p:cNvPr id="12" name="Content Placeholder 11"/>
          <p:cNvSpPr txBox="1">
            <a:spLocks/>
          </p:cNvSpPr>
          <p:nvPr/>
        </p:nvSpPr>
        <p:spPr>
          <a:xfrm>
            <a:off x="6576394" y="4460875"/>
            <a:ext cx="4998004" cy="27159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spcBef>
                <a:spcPts val="0"/>
              </a:spcBef>
              <a:buNone/>
            </a:pPr>
            <a:r>
              <a:rPr lang="en-US" sz="1400" dirty="0"/>
              <a:t>For more than 35 years, we have </a:t>
            </a:r>
            <a:r>
              <a:rPr lang="en-US" sz="1400" dirty="0" err="1"/>
              <a:t>focussed</a:t>
            </a:r>
            <a:r>
              <a:rPr lang="en-US" sz="1400" dirty="0"/>
              <a:t> on helping our customers send and spend money around the world. Over that time, we have built up a wealth of expertise which we share across our global network of foreign exchange specialists - so that our customers can benefit from the best ideas.</a:t>
            </a:r>
            <a:endParaRPr lang="id-ID" sz="1400" dirty="0"/>
          </a:p>
        </p:txBody>
      </p:sp>
      <p:cxnSp>
        <p:nvCxnSpPr>
          <p:cNvPr id="13" name="Straight Connector 12"/>
          <p:cNvCxnSpPr>
            <a:cxnSpLocks/>
          </p:cNvCxnSpPr>
          <p:nvPr/>
        </p:nvCxnSpPr>
        <p:spPr>
          <a:xfrm>
            <a:off x="6096000" y="1638300"/>
            <a:ext cx="0" cy="4581525"/>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 name="Picture Placeholder 7"/>
          <p:cNvSpPr>
            <a:spLocks noGrp="1"/>
          </p:cNvSpPr>
          <p:nvPr>
            <p:ph type="pic" sz="quarter" idx="14"/>
          </p:nvPr>
        </p:nvSpPr>
        <p:spPr/>
      </p:sp>
      <p:sp>
        <p:nvSpPr>
          <p:cNvPr id="15" name="Picture Placeholder 14"/>
          <p:cNvSpPr>
            <a:spLocks noGrp="1"/>
          </p:cNvSpPr>
          <p:nvPr>
            <p:ph type="pic" sz="quarter" idx="15"/>
          </p:nvPr>
        </p:nvSpPr>
        <p:spPr/>
      </p:sp>
    </p:spTree>
    <p:extLst>
      <p:ext uri="{BB962C8B-B14F-4D97-AF65-F5344CB8AC3E}">
        <p14:creationId xmlns:p14="http://schemas.microsoft.com/office/powerpoint/2010/main" val="1583878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p:sp>
      <p:sp>
        <p:nvSpPr>
          <p:cNvPr id="7" name="Rectangle 6"/>
          <p:cNvSpPr/>
          <p:nvPr/>
        </p:nvSpPr>
        <p:spPr>
          <a:xfrm>
            <a:off x="0" y="-1"/>
            <a:ext cx="12192000" cy="3848099"/>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022956" y="3196515"/>
            <a:ext cx="1309521" cy="13095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9830496" y="3196515"/>
            <a:ext cx="1309521" cy="130952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327991" y="3302635"/>
            <a:ext cx="1097280" cy="1097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441240" y="3196515"/>
            <a:ext cx="1309521" cy="1309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702732" y="3302635"/>
            <a:ext cx="1097280" cy="109728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txBox="1">
            <a:spLocks/>
          </p:cNvSpPr>
          <p:nvPr/>
        </p:nvSpPr>
        <p:spPr>
          <a:xfrm>
            <a:off x="838200" y="365125"/>
            <a:ext cx="10515600" cy="11443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2"/>
                </a:solidFill>
              </a:rPr>
              <a:t>Our Timeline</a:t>
            </a:r>
          </a:p>
        </p:txBody>
      </p:sp>
      <p:sp>
        <p:nvSpPr>
          <p:cNvPr id="15" name="TextBox 14"/>
          <p:cNvSpPr txBox="1"/>
          <p:nvPr/>
        </p:nvSpPr>
        <p:spPr>
          <a:xfrm>
            <a:off x="1300049" y="4658993"/>
            <a:ext cx="755335" cy="369332"/>
          </a:xfrm>
          <a:prstGeom prst="rect">
            <a:avLst/>
          </a:prstGeom>
          <a:noFill/>
        </p:spPr>
        <p:txBody>
          <a:bodyPr wrap="none" rtlCol="0">
            <a:spAutoFit/>
          </a:bodyPr>
          <a:lstStyle/>
          <a:p>
            <a:pPr algn="ctr"/>
            <a:r>
              <a:rPr lang="en-US" b="1" dirty="0">
                <a:latin typeface="+mj-lt"/>
              </a:rPr>
              <a:t>2013</a:t>
            </a:r>
            <a:endParaRPr lang="id-ID" b="1" dirty="0">
              <a:latin typeface="+mj-lt"/>
            </a:endParaRPr>
          </a:p>
        </p:txBody>
      </p:sp>
      <p:sp>
        <p:nvSpPr>
          <p:cNvPr id="16" name="TextBox 15"/>
          <p:cNvSpPr txBox="1"/>
          <p:nvPr/>
        </p:nvSpPr>
        <p:spPr>
          <a:xfrm>
            <a:off x="460724" y="4914150"/>
            <a:ext cx="2433984" cy="830997"/>
          </a:xfrm>
          <a:prstGeom prst="rect">
            <a:avLst/>
          </a:prstGeom>
          <a:noFill/>
        </p:spPr>
        <p:txBody>
          <a:bodyPr wrap="square" rtlCol="0">
            <a:spAutoFit/>
          </a:bodyPr>
          <a:lstStyle/>
          <a:p>
            <a:pPr algn="ctr"/>
            <a:r>
              <a:rPr lang="id-ID" sz="1600" dirty="0"/>
              <a:t>Suitable for all category</a:t>
            </a:r>
            <a:r>
              <a:rPr lang="en-US" sz="1600" dirty="0"/>
              <a:t>, </a:t>
            </a:r>
            <a:r>
              <a:rPr lang="en-US" sz="1600" dirty="0" err="1"/>
              <a:t>Lorem</a:t>
            </a:r>
            <a:r>
              <a:rPr lang="en-US" sz="1600" dirty="0"/>
              <a:t> </a:t>
            </a:r>
            <a:r>
              <a:rPr lang="en-US" sz="1600" dirty="0" err="1"/>
              <a:t>Ipsum</a:t>
            </a:r>
            <a:r>
              <a:rPr lang="en-US" sz="1600" dirty="0"/>
              <a:t> is not simply random text.</a:t>
            </a:r>
            <a:r>
              <a:rPr lang="id-ID" sz="1600" dirty="0"/>
              <a:t> </a:t>
            </a:r>
            <a:endParaRPr lang="en-US" sz="1600" b="1" dirty="0"/>
          </a:p>
        </p:txBody>
      </p:sp>
      <p:sp>
        <p:nvSpPr>
          <p:cNvPr id="17" name="TextBox 16"/>
          <p:cNvSpPr txBox="1"/>
          <p:nvPr/>
        </p:nvSpPr>
        <p:spPr>
          <a:xfrm>
            <a:off x="5718332" y="4658993"/>
            <a:ext cx="755336" cy="369332"/>
          </a:xfrm>
          <a:prstGeom prst="rect">
            <a:avLst/>
          </a:prstGeom>
          <a:noFill/>
        </p:spPr>
        <p:txBody>
          <a:bodyPr wrap="none" rtlCol="0">
            <a:spAutoFit/>
          </a:bodyPr>
          <a:lstStyle/>
          <a:p>
            <a:pPr algn="ctr"/>
            <a:r>
              <a:rPr lang="en-US" b="1" dirty="0">
                <a:latin typeface="+mj-lt"/>
              </a:rPr>
              <a:t>2015</a:t>
            </a:r>
            <a:endParaRPr lang="id-ID" b="1" dirty="0">
              <a:latin typeface="+mj-lt"/>
            </a:endParaRPr>
          </a:p>
        </p:txBody>
      </p:sp>
      <p:sp>
        <p:nvSpPr>
          <p:cNvPr id="18" name="TextBox 17"/>
          <p:cNvSpPr txBox="1"/>
          <p:nvPr/>
        </p:nvSpPr>
        <p:spPr>
          <a:xfrm>
            <a:off x="4879008" y="4914150"/>
            <a:ext cx="2433984" cy="830997"/>
          </a:xfrm>
          <a:prstGeom prst="rect">
            <a:avLst/>
          </a:prstGeom>
          <a:noFill/>
        </p:spPr>
        <p:txBody>
          <a:bodyPr wrap="square" rtlCol="0">
            <a:spAutoFit/>
          </a:bodyPr>
          <a:lstStyle/>
          <a:p>
            <a:pPr algn="ctr"/>
            <a:r>
              <a:rPr lang="id-ID" sz="1600" dirty="0"/>
              <a:t>Suitable for all category</a:t>
            </a:r>
            <a:r>
              <a:rPr lang="en-US" sz="1600" dirty="0"/>
              <a:t>, </a:t>
            </a:r>
            <a:r>
              <a:rPr lang="en-US" sz="1600" dirty="0" err="1"/>
              <a:t>Lorem</a:t>
            </a:r>
            <a:r>
              <a:rPr lang="en-US" sz="1600" dirty="0"/>
              <a:t> </a:t>
            </a:r>
            <a:r>
              <a:rPr lang="en-US" sz="1600" dirty="0" err="1"/>
              <a:t>Ipsum</a:t>
            </a:r>
            <a:r>
              <a:rPr lang="en-US" sz="1600" dirty="0"/>
              <a:t> is not simply random text.</a:t>
            </a:r>
            <a:r>
              <a:rPr lang="id-ID" sz="1600" dirty="0"/>
              <a:t> </a:t>
            </a:r>
            <a:endParaRPr lang="en-US" sz="1600" b="1" dirty="0"/>
          </a:p>
        </p:txBody>
      </p:sp>
      <p:sp>
        <p:nvSpPr>
          <p:cNvPr id="19" name="TextBox 18"/>
          <p:cNvSpPr txBox="1"/>
          <p:nvPr/>
        </p:nvSpPr>
        <p:spPr>
          <a:xfrm>
            <a:off x="10107588" y="4658993"/>
            <a:ext cx="755336" cy="369332"/>
          </a:xfrm>
          <a:prstGeom prst="rect">
            <a:avLst/>
          </a:prstGeom>
          <a:noFill/>
        </p:spPr>
        <p:txBody>
          <a:bodyPr wrap="none" rtlCol="0">
            <a:spAutoFit/>
          </a:bodyPr>
          <a:lstStyle/>
          <a:p>
            <a:pPr algn="ctr"/>
            <a:r>
              <a:rPr lang="en-US" b="1" dirty="0">
                <a:latin typeface="+mj-lt"/>
              </a:rPr>
              <a:t>2017</a:t>
            </a:r>
            <a:endParaRPr lang="id-ID" b="1" dirty="0">
              <a:latin typeface="+mj-lt"/>
            </a:endParaRPr>
          </a:p>
        </p:txBody>
      </p:sp>
      <p:sp>
        <p:nvSpPr>
          <p:cNvPr id="20" name="TextBox 19"/>
          <p:cNvSpPr txBox="1"/>
          <p:nvPr/>
        </p:nvSpPr>
        <p:spPr>
          <a:xfrm>
            <a:off x="9268264" y="4914150"/>
            <a:ext cx="2433984" cy="830997"/>
          </a:xfrm>
          <a:prstGeom prst="rect">
            <a:avLst/>
          </a:prstGeom>
          <a:noFill/>
        </p:spPr>
        <p:txBody>
          <a:bodyPr wrap="square" rtlCol="0">
            <a:spAutoFit/>
          </a:bodyPr>
          <a:lstStyle/>
          <a:p>
            <a:pPr algn="ctr"/>
            <a:r>
              <a:rPr lang="id-ID" sz="1600" dirty="0"/>
              <a:t>Suitable for all category</a:t>
            </a:r>
            <a:r>
              <a:rPr lang="en-US" sz="1600" dirty="0"/>
              <a:t>, </a:t>
            </a:r>
            <a:r>
              <a:rPr lang="en-US" sz="1600" dirty="0" err="1"/>
              <a:t>Lorem</a:t>
            </a:r>
            <a:r>
              <a:rPr lang="en-US" sz="1600" dirty="0"/>
              <a:t> </a:t>
            </a:r>
            <a:r>
              <a:rPr lang="en-US" sz="1600" dirty="0" err="1"/>
              <a:t>Ipsum</a:t>
            </a:r>
            <a:r>
              <a:rPr lang="en-US" sz="1600" dirty="0"/>
              <a:t> is not simply random text.</a:t>
            </a:r>
            <a:r>
              <a:rPr lang="id-ID" sz="1600" dirty="0"/>
              <a:t> </a:t>
            </a:r>
            <a:endParaRPr lang="en-US" sz="1600" b="1" dirty="0"/>
          </a:p>
        </p:txBody>
      </p:sp>
      <p:sp>
        <p:nvSpPr>
          <p:cNvPr id="21" name="TextBox 20"/>
          <p:cNvSpPr txBox="1"/>
          <p:nvPr/>
        </p:nvSpPr>
        <p:spPr>
          <a:xfrm>
            <a:off x="3498963" y="2120413"/>
            <a:ext cx="755336" cy="369332"/>
          </a:xfrm>
          <a:prstGeom prst="rect">
            <a:avLst/>
          </a:prstGeom>
          <a:noFill/>
        </p:spPr>
        <p:txBody>
          <a:bodyPr wrap="none" rtlCol="0">
            <a:spAutoFit/>
          </a:bodyPr>
          <a:lstStyle/>
          <a:p>
            <a:pPr algn="ctr"/>
            <a:r>
              <a:rPr lang="en-US" b="1" dirty="0">
                <a:solidFill>
                  <a:schemeClr val="bg2"/>
                </a:solidFill>
                <a:latin typeface="+mj-lt"/>
              </a:rPr>
              <a:t>2014</a:t>
            </a:r>
            <a:endParaRPr lang="id-ID" b="1" dirty="0">
              <a:solidFill>
                <a:schemeClr val="bg2"/>
              </a:solidFill>
              <a:latin typeface="+mj-lt"/>
            </a:endParaRPr>
          </a:p>
        </p:txBody>
      </p:sp>
      <p:sp>
        <p:nvSpPr>
          <p:cNvPr id="22" name="TextBox 21"/>
          <p:cNvSpPr txBox="1"/>
          <p:nvPr/>
        </p:nvSpPr>
        <p:spPr>
          <a:xfrm>
            <a:off x="2659639" y="2375570"/>
            <a:ext cx="2433984" cy="830997"/>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 </a:t>
            </a:r>
            <a:r>
              <a:rPr lang="en-US" sz="1600" dirty="0" err="1">
                <a:solidFill>
                  <a:schemeClr val="bg2"/>
                </a:solidFill>
              </a:rPr>
              <a:t>Lorem</a:t>
            </a:r>
            <a:r>
              <a:rPr lang="en-US" sz="1600" dirty="0">
                <a:solidFill>
                  <a:schemeClr val="bg2"/>
                </a:solidFill>
              </a:rPr>
              <a:t> </a:t>
            </a:r>
            <a:r>
              <a:rPr lang="en-US" sz="1600" dirty="0" err="1">
                <a:solidFill>
                  <a:schemeClr val="bg2"/>
                </a:solidFill>
              </a:rPr>
              <a:t>Ipsum</a:t>
            </a:r>
            <a:r>
              <a:rPr lang="en-US" sz="1600" dirty="0">
                <a:solidFill>
                  <a:schemeClr val="bg2"/>
                </a:solidFill>
              </a:rPr>
              <a:t> is not simply random text.</a:t>
            </a:r>
            <a:r>
              <a:rPr lang="id-ID" sz="1600" dirty="0">
                <a:solidFill>
                  <a:schemeClr val="bg2"/>
                </a:solidFill>
              </a:rPr>
              <a:t> </a:t>
            </a:r>
            <a:endParaRPr lang="en-US" sz="1600" b="1" dirty="0">
              <a:solidFill>
                <a:schemeClr val="bg2"/>
              </a:solidFill>
            </a:endParaRPr>
          </a:p>
        </p:txBody>
      </p:sp>
      <p:sp>
        <p:nvSpPr>
          <p:cNvPr id="23" name="TextBox 22"/>
          <p:cNvSpPr txBox="1"/>
          <p:nvPr/>
        </p:nvSpPr>
        <p:spPr>
          <a:xfrm>
            <a:off x="7873704" y="2120413"/>
            <a:ext cx="755336" cy="369332"/>
          </a:xfrm>
          <a:prstGeom prst="rect">
            <a:avLst/>
          </a:prstGeom>
          <a:noFill/>
        </p:spPr>
        <p:txBody>
          <a:bodyPr wrap="none" rtlCol="0">
            <a:spAutoFit/>
          </a:bodyPr>
          <a:lstStyle/>
          <a:p>
            <a:pPr algn="ctr"/>
            <a:r>
              <a:rPr lang="en-US" b="1" dirty="0">
                <a:solidFill>
                  <a:schemeClr val="bg2"/>
                </a:solidFill>
                <a:latin typeface="+mj-lt"/>
              </a:rPr>
              <a:t>2016</a:t>
            </a:r>
            <a:endParaRPr lang="id-ID" b="1" dirty="0">
              <a:solidFill>
                <a:schemeClr val="bg2"/>
              </a:solidFill>
              <a:latin typeface="+mj-lt"/>
            </a:endParaRPr>
          </a:p>
        </p:txBody>
      </p:sp>
      <p:sp>
        <p:nvSpPr>
          <p:cNvPr id="24" name="TextBox 23"/>
          <p:cNvSpPr txBox="1"/>
          <p:nvPr/>
        </p:nvSpPr>
        <p:spPr>
          <a:xfrm>
            <a:off x="7034380" y="2375570"/>
            <a:ext cx="2433984" cy="830997"/>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 </a:t>
            </a:r>
            <a:r>
              <a:rPr lang="en-US" sz="1600" dirty="0" err="1">
                <a:solidFill>
                  <a:schemeClr val="bg2"/>
                </a:solidFill>
              </a:rPr>
              <a:t>Lorem</a:t>
            </a:r>
            <a:r>
              <a:rPr lang="en-US" sz="1600" dirty="0">
                <a:solidFill>
                  <a:schemeClr val="bg2"/>
                </a:solidFill>
              </a:rPr>
              <a:t> </a:t>
            </a:r>
            <a:r>
              <a:rPr lang="en-US" sz="1600" dirty="0" err="1">
                <a:solidFill>
                  <a:schemeClr val="bg2"/>
                </a:solidFill>
              </a:rPr>
              <a:t>Ipsum</a:t>
            </a:r>
            <a:r>
              <a:rPr lang="en-US" sz="1600" dirty="0">
                <a:solidFill>
                  <a:schemeClr val="bg2"/>
                </a:solidFill>
              </a:rPr>
              <a:t> is not simply random text.</a:t>
            </a:r>
            <a:r>
              <a:rPr lang="id-ID" sz="1600" dirty="0">
                <a:solidFill>
                  <a:schemeClr val="bg2"/>
                </a:solidFill>
              </a:rPr>
              <a:t> </a:t>
            </a:r>
            <a:endParaRPr lang="en-US" sz="1600" b="1" dirty="0">
              <a:solidFill>
                <a:schemeClr val="bg2"/>
              </a:solidFill>
            </a:endParaRPr>
          </a:p>
        </p:txBody>
      </p:sp>
      <p:grpSp>
        <p:nvGrpSpPr>
          <p:cNvPr id="25" name="Group 24"/>
          <p:cNvGrpSpPr/>
          <p:nvPr/>
        </p:nvGrpSpPr>
        <p:grpSpPr>
          <a:xfrm>
            <a:off x="5778652" y="3593626"/>
            <a:ext cx="634697" cy="515299"/>
            <a:chOff x="6946849" y="5979440"/>
            <a:chExt cx="400024" cy="324772"/>
          </a:xfrm>
          <a:solidFill>
            <a:schemeClr val="bg2"/>
          </a:solidFill>
        </p:grpSpPr>
        <p:sp>
          <p:nvSpPr>
            <p:cNvPr id="26" name="Freeform 6"/>
            <p:cNvSpPr>
              <a:spLocks noEditPoints="1"/>
            </p:cNvSpPr>
            <p:nvPr/>
          </p:nvSpPr>
          <p:spPr bwMode="auto">
            <a:xfrm>
              <a:off x="7221453" y="6078455"/>
              <a:ext cx="75252" cy="100336"/>
            </a:xfrm>
            <a:custGeom>
              <a:avLst/>
              <a:gdLst>
                <a:gd name="T0" fmla="*/ 11 w 24"/>
                <a:gd name="T1" fmla="*/ 2 h 32"/>
                <a:gd name="T2" fmla="*/ 8 w 24"/>
                <a:gd name="T3" fmla="*/ 0 h 32"/>
                <a:gd name="T4" fmla="*/ 4 w 24"/>
                <a:gd name="T5" fmla="*/ 0 h 32"/>
                <a:gd name="T6" fmla="*/ 0 w 24"/>
                <a:gd name="T7" fmla="*/ 4 h 32"/>
                <a:gd name="T8" fmla="*/ 0 w 24"/>
                <a:gd name="T9" fmla="*/ 28 h 32"/>
                <a:gd name="T10" fmla="*/ 4 w 24"/>
                <a:gd name="T11" fmla="*/ 32 h 32"/>
                <a:gd name="T12" fmla="*/ 20 w 24"/>
                <a:gd name="T13" fmla="*/ 32 h 32"/>
                <a:gd name="T14" fmla="*/ 24 w 24"/>
                <a:gd name="T15" fmla="*/ 28 h 32"/>
                <a:gd name="T16" fmla="*/ 24 w 24"/>
                <a:gd name="T17" fmla="*/ 22 h 32"/>
                <a:gd name="T18" fmla="*/ 23 w 24"/>
                <a:gd name="T19" fmla="*/ 20 h 32"/>
                <a:gd name="T20" fmla="*/ 11 w 24"/>
                <a:gd name="T21" fmla="*/ 2 h 32"/>
                <a:gd name="T22" fmla="*/ 20 w 24"/>
                <a:gd name="T23" fmla="*/ 28 h 32"/>
                <a:gd name="T24" fmla="*/ 4 w 24"/>
                <a:gd name="T25" fmla="*/ 28 h 32"/>
                <a:gd name="T26" fmla="*/ 4 w 24"/>
                <a:gd name="T27" fmla="*/ 4 h 32"/>
                <a:gd name="T28" fmla="*/ 8 w 24"/>
                <a:gd name="T29" fmla="*/ 4 h 32"/>
                <a:gd name="T30" fmla="*/ 20 w 24"/>
                <a:gd name="T31" fmla="*/ 22 h 32"/>
                <a:gd name="T32" fmla="*/ 20 w 24"/>
                <a:gd name="T33"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2">
                  <a:moveTo>
                    <a:pt x="11" y="2"/>
                  </a:moveTo>
                  <a:cubicBezTo>
                    <a:pt x="11" y="1"/>
                    <a:pt x="9" y="0"/>
                    <a:pt x="8" y="0"/>
                  </a:cubicBezTo>
                  <a:cubicBezTo>
                    <a:pt x="4" y="0"/>
                    <a:pt x="4" y="0"/>
                    <a:pt x="4" y="0"/>
                  </a:cubicBezTo>
                  <a:cubicBezTo>
                    <a:pt x="2" y="0"/>
                    <a:pt x="0" y="2"/>
                    <a:pt x="0" y="4"/>
                  </a:cubicBezTo>
                  <a:cubicBezTo>
                    <a:pt x="0" y="28"/>
                    <a:pt x="0" y="28"/>
                    <a:pt x="0" y="28"/>
                  </a:cubicBezTo>
                  <a:cubicBezTo>
                    <a:pt x="0" y="30"/>
                    <a:pt x="2" y="32"/>
                    <a:pt x="4" y="32"/>
                  </a:cubicBezTo>
                  <a:cubicBezTo>
                    <a:pt x="20" y="32"/>
                    <a:pt x="20" y="32"/>
                    <a:pt x="20" y="32"/>
                  </a:cubicBezTo>
                  <a:cubicBezTo>
                    <a:pt x="22" y="32"/>
                    <a:pt x="24" y="30"/>
                    <a:pt x="24" y="28"/>
                  </a:cubicBezTo>
                  <a:cubicBezTo>
                    <a:pt x="24" y="22"/>
                    <a:pt x="24" y="22"/>
                    <a:pt x="24" y="22"/>
                  </a:cubicBezTo>
                  <a:cubicBezTo>
                    <a:pt x="24" y="21"/>
                    <a:pt x="24" y="20"/>
                    <a:pt x="23" y="20"/>
                  </a:cubicBezTo>
                  <a:lnTo>
                    <a:pt x="11" y="2"/>
                  </a:lnTo>
                  <a:close/>
                  <a:moveTo>
                    <a:pt x="20" y="28"/>
                  </a:moveTo>
                  <a:cubicBezTo>
                    <a:pt x="4" y="28"/>
                    <a:pt x="4" y="28"/>
                    <a:pt x="4" y="28"/>
                  </a:cubicBezTo>
                  <a:cubicBezTo>
                    <a:pt x="4" y="4"/>
                    <a:pt x="4" y="4"/>
                    <a:pt x="4" y="4"/>
                  </a:cubicBezTo>
                  <a:cubicBezTo>
                    <a:pt x="8" y="4"/>
                    <a:pt x="8" y="4"/>
                    <a:pt x="8" y="4"/>
                  </a:cubicBezTo>
                  <a:cubicBezTo>
                    <a:pt x="20" y="22"/>
                    <a:pt x="20" y="22"/>
                    <a:pt x="20" y="22"/>
                  </a:cubicBezTo>
                  <a:lnTo>
                    <a:pt x="2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7" name="Freeform 7"/>
            <p:cNvSpPr>
              <a:spLocks noEditPoints="1"/>
            </p:cNvSpPr>
            <p:nvPr/>
          </p:nvSpPr>
          <p:spPr bwMode="auto">
            <a:xfrm>
              <a:off x="6946849" y="5979440"/>
              <a:ext cx="400024" cy="324772"/>
            </a:xfrm>
            <a:custGeom>
              <a:avLst/>
              <a:gdLst>
                <a:gd name="T0" fmla="*/ 126 w 128"/>
                <a:gd name="T1" fmla="*/ 49 h 104"/>
                <a:gd name="T2" fmla="*/ 110 w 128"/>
                <a:gd name="T3" fmla="*/ 25 h 104"/>
                <a:gd name="T4" fmla="*/ 100 w 128"/>
                <a:gd name="T5" fmla="*/ 20 h 104"/>
                <a:gd name="T6" fmla="*/ 84 w 128"/>
                <a:gd name="T7" fmla="*/ 20 h 104"/>
                <a:gd name="T8" fmla="*/ 84 w 128"/>
                <a:gd name="T9" fmla="*/ 12 h 104"/>
                <a:gd name="T10" fmla="*/ 72 w 128"/>
                <a:gd name="T11" fmla="*/ 0 h 104"/>
                <a:gd name="T12" fmla="*/ 12 w 128"/>
                <a:gd name="T13" fmla="*/ 0 h 104"/>
                <a:gd name="T14" fmla="*/ 0 w 128"/>
                <a:gd name="T15" fmla="*/ 12 h 104"/>
                <a:gd name="T16" fmla="*/ 0 w 128"/>
                <a:gd name="T17" fmla="*/ 56 h 104"/>
                <a:gd name="T18" fmla="*/ 12 w 128"/>
                <a:gd name="T19" fmla="*/ 68 h 104"/>
                <a:gd name="T20" fmla="*/ 12 w 128"/>
                <a:gd name="T21" fmla="*/ 68 h 104"/>
                <a:gd name="T22" fmla="*/ 12 w 128"/>
                <a:gd name="T23" fmla="*/ 80 h 104"/>
                <a:gd name="T24" fmla="*/ 24 w 128"/>
                <a:gd name="T25" fmla="*/ 92 h 104"/>
                <a:gd name="T26" fmla="*/ 29 w 128"/>
                <a:gd name="T27" fmla="*/ 92 h 104"/>
                <a:gd name="T28" fmla="*/ 44 w 128"/>
                <a:gd name="T29" fmla="*/ 104 h 104"/>
                <a:gd name="T30" fmla="*/ 59 w 128"/>
                <a:gd name="T31" fmla="*/ 92 h 104"/>
                <a:gd name="T32" fmla="*/ 81 w 128"/>
                <a:gd name="T33" fmla="*/ 92 h 104"/>
                <a:gd name="T34" fmla="*/ 96 w 128"/>
                <a:gd name="T35" fmla="*/ 104 h 104"/>
                <a:gd name="T36" fmla="*/ 111 w 128"/>
                <a:gd name="T37" fmla="*/ 92 h 104"/>
                <a:gd name="T38" fmla="*/ 116 w 128"/>
                <a:gd name="T39" fmla="*/ 92 h 104"/>
                <a:gd name="T40" fmla="*/ 128 w 128"/>
                <a:gd name="T41" fmla="*/ 80 h 104"/>
                <a:gd name="T42" fmla="*/ 128 w 128"/>
                <a:gd name="T43" fmla="*/ 56 h 104"/>
                <a:gd name="T44" fmla="*/ 126 w 128"/>
                <a:gd name="T45" fmla="*/ 49 h 104"/>
                <a:gd name="T46" fmla="*/ 12 w 128"/>
                <a:gd name="T47" fmla="*/ 60 h 104"/>
                <a:gd name="T48" fmla="*/ 8 w 128"/>
                <a:gd name="T49" fmla="*/ 56 h 104"/>
                <a:gd name="T50" fmla="*/ 8 w 128"/>
                <a:gd name="T51" fmla="*/ 12 h 104"/>
                <a:gd name="T52" fmla="*/ 12 w 128"/>
                <a:gd name="T53" fmla="*/ 8 h 104"/>
                <a:gd name="T54" fmla="*/ 72 w 128"/>
                <a:gd name="T55" fmla="*/ 8 h 104"/>
                <a:gd name="T56" fmla="*/ 76 w 128"/>
                <a:gd name="T57" fmla="*/ 12 h 104"/>
                <a:gd name="T58" fmla="*/ 76 w 128"/>
                <a:gd name="T59" fmla="*/ 20 h 104"/>
                <a:gd name="T60" fmla="*/ 76 w 128"/>
                <a:gd name="T61" fmla="*/ 28 h 104"/>
                <a:gd name="T62" fmla="*/ 76 w 128"/>
                <a:gd name="T63" fmla="*/ 56 h 104"/>
                <a:gd name="T64" fmla="*/ 72 w 128"/>
                <a:gd name="T65" fmla="*/ 60 h 104"/>
                <a:gd name="T66" fmla="*/ 12 w 128"/>
                <a:gd name="T67" fmla="*/ 60 h 104"/>
                <a:gd name="T68" fmla="*/ 44 w 128"/>
                <a:gd name="T69" fmla="*/ 96 h 104"/>
                <a:gd name="T70" fmla="*/ 36 w 128"/>
                <a:gd name="T71" fmla="*/ 88 h 104"/>
                <a:gd name="T72" fmla="*/ 44 w 128"/>
                <a:gd name="T73" fmla="*/ 80 h 104"/>
                <a:gd name="T74" fmla="*/ 52 w 128"/>
                <a:gd name="T75" fmla="*/ 88 h 104"/>
                <a:gd name="T76" fmla="*/ 44 w 128"/>
                <a:gd name="T77" fmla="*/ 96 h 104"/>
                <a:gd name="T78" fmla="*/ 96 w 128"/>
                <a:gd name="T79" fmla="*/ 96 h 104"/>
                <a:gd name="T80" fmla="*/ 88 w 128"/>
                <a:gd name="T81" fmla="*/ 88 h 104"/>
                <a:gd name="T82" fmla="*/ 96 w 128"/>
                <a:gd name="T83" fmla="*/ 80 h 104"/>
                <a:gd name="T84" fmla="*/ 104 w 128"/>
                <a:gd name="T85" fmla="*/ 88 h 104"/>
                <a:gd name="T86" fmla="*/ 96 w 128"/>
                <a:gd name="T87" fmla="*/ 96 h 104"/>
                <a:gd name="T88" fmla="*/ 120 w 128"/>
                <a:gd name="T89" fmla="*/ 80 h 104"/>
                <a:gd name="T90" fmla="*/ 116 w 128"/>
                <a:gd name="T91" fmla="*/ 84 h 104"/>
                <a:gd name="T92" fmla="*/ 111 w 128"/>
                <a:gd name="T93" fmla="*/ 84 h 104"/>
                <a:gd name="T94" fmla="*/ 96 w 128"/>
                <a:gd name="T95" fmla="*/ 72 h 104"/>
                <a:gd name="T96" fmla="*/ 81 w 128"/>
                <a:gd name="T97" fmla="*/ 84 h 104"/>
                <a:gd name="T98" fmla="*/ 59 w 128"/>
                <a:gd name="T99" fmla="*/ 84 h 104"/>
                <a:gd name="T100" fmla="*/ 44 w 128"/>
                <a:gd name="T101" fmla="*/ 72 h 104"/>
                <a:gd name="T102" fmla="*/ 29 w 128"/>
                <a:gd name="T103" fmla="*/ 84 h 104"/>
                <a:gd name="T104" fmla="*/ 24 w 128"/>
                <a:gd name="T105" fmla="*/ 84 h 104"/>
                <a:gd name="T106" fmla="*/ 20 w 128"/>
                <a:gd name="T107" fmla="*/ 80 h 104"/>
                <a:gd name="T108" fmla="*/ 20 w 128"/>
                <a:gd name="T109" fmla="*/ 68 h 104"/>
                <a:gd name="T110" fmla="*/ 72 w 128"/>
                <a:gd name="T111" fmla="*/ 68 h 104"/>
                <a:gd name="T112" fmla="*/ 84 w 128"/>
                <a:gd name="T113" fmla="*/ 56 h 104"/>
                <a:gd name="T114" fmla="*/ 84 w 128"/>
                <a:gd name="T115" fmla="*/ 28 h 104"/>
                <a:gd name="T116" fmla="*/ 100 w 128"/>
                <a:gd name="T117" fmla="*/ 28 h 104"/>
                <a:gd name="T118" fmla="*/ 103 w 128"/>
                <a:gd name="T119" fmla="*/ 30 h 104"/>
                <a:gd name="T120" fmla="*/ 119 w 128"/>
                <a:gd name="T121" fmla="*/ 54 h 104"/>
                <a:gd name="T122" fmla="*/ 120 w 128"/>
                <a:gd name="T123" fmla="*/ 56 h 104"/>
                <a:gd name="T124" fmla="*/ 120 w 128"/>
                <a:gd name="T125" fmla="*/ 8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8" h="104">
                  <a:moveTo>
                    <a:pt x="126" y="49"/>
                  </a:moveTo>
                  <a:cubicBezTo>
                    <a:pt x="110" y="25"/>
                    <a:pt x="110" y="25"/>
                    <a:pt x="110" y="25"/>
                  </a:cubicBezTo>
                  <a:cubicBezTo>
                    <a:pt x="108" y="22"/>
                    <a:pt x="104" y="20"/>
                    <a:pt x="100" y="20"/>
                  </a:cubicBezTo>
                  <a:cubicBezTo>
                    <a:pt x="84" y="20"/>
                    <a:pt x="84" y="20"/>
                    <a:pt x="84" y="20"/>
                  </a:cubicBezTo>
                  <a:cubicBezTo>
                    <a:pt x="84" y="12"/>
                    <a:pt x="84" y="12"/>
                    <a:pt x="84" y="12"/>
                  </a:cubicBezTo>
                  <a:cubicBezTo>
                    <a:pt x="84" y="5"/>
                    <a:pt x="79" y="0"/>
                    <a:pt x="72" y="0"/>
                  </a:cubicBezTo>
                  <a:cubicBezTo>
                    <a:pt x="12" y="0"/>
                    <a:pt x="12" y="0"/>
                    <a:pt x="12" y="0"/>
                  </a:cubicBezTo>
                  <a:cubicBezTo>
                    <a:pt x="5" y="0"/>
                    <a:pt x="0" y="5"/>
                    <a:pt x="0" y="12"/>
                  </a:cubicBezTo>
                  <a:cubicBezTo>
                    <a:pt x="0" y="56"/>
                    <a:pt x="0" y="56"/>
                    <a:pt x="0" y="56"/>
                  </a:cubicBezTo>
                  <a:cubicBezTo>
                    <a:pt x="0" y="63"/>
                    <a:pt x="5" y="68"/>
                    <a:pt x="12" y="68"/>
                  </a:cubicBezTo>
                  <a:cubicBezTo>
                    <a:pt x="12" y="68"/>
                    <a:pt x="12" y="68"/>
                    <a:pt x="12" y="68"/>
                  </a:cubicBezTo>
                  <a:cubicBezTo>
                    <a:pt x="12" y="80"/>
                    <a:pt x="12" y="80"/>
                    <a:pt x="12" y="80"/>
                  </a:cubicBezTo>
                  <a:cubicBezTo>
                    <a:pt x="12" y="87"/>
                    <a:pt x="17" y="92"/>
                    <a:pt x="24" y="92"/>
                  </a:cubicBezTo>
                  <a:cubicBezTo>
                    <a:pt x="29" y="92"/>
                    <a:pt x="29" y="92"/>
                    <a:pt x="29" y="92"/>
                  </a:cubicBezTo>
                  <a:cubicBezTo>
                    <a:pt x="30" y="99"/>
                    <a:pt x="37" y="104"/>
                    <a:pt x="44" y="104"/>
                  </a:cubicBezTo>
                  <a:cubicBezTo>
                    <a:pt x="51" y="104"/>
                    <a:pt x="58" y="99"/>
                    <a:pt x="59" y="92"/>
                  </a:cubicBezTo>
                  <a:cubicBezTo>
                    <a:pt x="81" y="92"/>
                    <a:pt x="81" y="92"/>
                    <a:pt x="81" y="92"/>
                  </a:cubicBezTo>
                  <a:cubicBezTo>
                    <a:pt x="82" y="99"/>
                    <a:pt x="89" y="104"/>
                    <a:pt x="96" y="104"/>
                  </a:cubicBezTo>
                  <a:cubicBezTo>
                    <a:pt x="103" y="104"/>
                    <a:pt x="110" y="99"/>
                    <a:pt x="111" y="92"/>
                  </a:cubicBezTo>
                  <a:cubicBezTo>
                    <a:pt x="116" y="92"/>
                    <a:pt x="116" y="92"/>
                    <a:pt x="116" y="92"/>
                  </a:cubicBezTo>
                  <a:cubicBezTo>
                    <a:pt x="123" y="92"/>
                    <a:pt x="128" y="87"/>
                    <a:pt x="128" y="80"/>
                  </a:cubicBezTo>
                  <a:cubicBezTo>
                    <a:pt x="128" y="56"/>
                    <a:pt x="128" y="56"/>
                    <a:pt x="128" y="56"/>
                  </a:cubicBezTo>
                  <a:cubicBezTo>
                    <a:pt x="128" y="54"/>
                    <a:pt x="127" y="51"/>
                    <a:pt x="126" y="49"/>
                  </a:cubicBezTo>
                  <a:close/>
                  <a:moveTo>
                    <a:pt x="12" y="60"/>
                  </a:moveTo>
                  <a:cubicBezTo>
                    <a:pt x="10" y="60"/>
                    <a:pt x="8" y="58"/>
                    <a:pt x="8" y="56"/>
                  </a:cubicBezTo>
                  <a:cubicBezTo>
                    <a:pt x="8" y="12"/>
                    <a:pt x="8" y="12"/>
                    <a:pt x="8" y="12"/>
                  </a:cubicBezTo>
                  <a:cubicBezTo>
                    <a:pt x="8" y="10"/>
                    <a:pt x="10" y="8"/>
                    <a:pt x="12" y="8"/>
                  </a:cubicBezTo>
                  <a:cubicBezTo>
                    <a:pt x="72" y="8"/>
                    <a:pt x="72" y="8"/>
                    <a:pt x="72" y="8"/>
                  </a:cubicBezTo>
                  <a:cubicBezTo>
                    <a:pt x="74" y="8"/>
                    <a:pt x="76" y="10"/>
                    <a:pt x="76" y="12"/>
                  </a:cubicBezTo>
                  <a:cubicBezTo>
                    <a:pt x="76" y="20"/>
                    <a:pt x="76" y="20"/>
                    <a:pt x="76" y="20"/>
                  </a:cubicBezTo>
                  <a:cubicBezTo>
                    <a:pt x="76" y="28"/>
                    <a:pt x="76" y="28"/>
                    <a:pt x="76" y="28"/>
                  </a:cubicBezTo>
                  <a:cubicBezTo>
                    <a:pt x="76" y="56"/>
                    <a:pt x="76" y="56"/>
                    <a:pt x="76" y="56"/>
                  </a:cubicBezTo>
                  <a:cubicBezTo>
                    <a:pt x="76" y="58"/>
                    <a:pt x="74" y="60"/>
                    <a:pt x="72" y="60"/>
                  </a:cubicBezTo>
                  <a:lnTo>
                    <a:pt x="12" y="60"/>
                  </a:lnTo>
                  <a:close/>
                  <a:moveTo>
                    <a:pt x="44" y="96"/>
                  </a:moveTo>
                  <a:cubicBezTo>
                    <a:pt x="40" y="96"/>
                    <a:pt x="36" y="92"/>
                    <a:pt x="36" y="88"/>
                  </a:cubicBezTo>
                  <a:cubicBezTo>
                    <a:pt x="36" y="84"/>
                    <a:pt x="40" y="80"/>
                    <a:pt x="44" y="80"/>
                  </a:cubicBezTo>
                  <a:cubicBezTo>
                    <a:pt x="48" y="80"/>
                    <a:pt x="52" y="84"/>
                    <a:pt x="52" y="88"/>
                  </a:cubicBezTo>
                  <a:cubicBezTo>
                    <a:pt x="52" y="92"/>
                    <a:pt x="48" y="96"/>
                    <a:pt x="44" y="96"/>
                  </a:cubicBezTo>
                  <a:close/>
                  <a:moveTo>
                    <a:pt x="96" y="96"/>
                  </a:moveTo>
                  <a:cubicBezTo>
                    <a:pt x="92" y="96"/>
                    <a:pt x="88" y="92"/>
                    <a:pt x="88" y="88"/>
                  </a:cubicBezTo>
                  <a:cubicBezTo>
                    <a:pt x="88" y="84"/>
                    <a:pt x="92" y="80"/>
                    <a:pt x="96" y="80"/>
                  </a:cubicBezTo>
                  <a:cubicBezTo>
                    <a:pt x="100" y="80"/>
                    <a:pt x="104" y="84"/>
                    <a:pt x="104" y="88"/>
                  </a:cubicBezTo>
                  <a:cubicBezTo>
                    <a:pt x="104" y="92"/>
                    <a:pt x="100" y="96"/>
                    <a:pt x="96" y="96"/>
                  </a:cubicBezTo>
                  <a:close/>
                  <a:moveTo>
                    <a:pt x="120" y="80"/>
                  </a:moveTo>
                  <a:cubicBezTo>
                    <a:pt x="120" y="82"/>
                    <a:pt x="118" y="84"/>
                    <a:pt x="116" y="84"/>
                  </a:cubicBezTo>
                  <a:cubicBezTo>
                    <a:pt x="111" y="84"/>
                    <a:pt x="111" y="84"/>
                    <a:pt x="111" y="84"/>
                  </a:cubicBezTo>
                  <a:cubicBezTo>
                    <a:pt x="110" y="77"/>
                    <a:pt x="103" y="72"/>
                    <a:pt x="96" y="72"/>
                  </a:cubicBezTo>
                  <a:cubicBezTo>
                    <a:pt x="89" y="72"/>
                    <a:pt x="82" y="77"/>
                    <a:pt x="81" y="84"/>
                  </a:cubicBezTo>
                  <a:cubicBezTo>
                    <a:pt x="59" y="84"/>
                    <a:pt x="59" y="84"/>
                    <a:pt x="59" y="84"/>
                  </a:cubicBezTo>
                  <a:cubicBezTo>
                    <a:pt x="58" y="77"/>
                    <a:pt x="51" y="72"/>
                    <a:pt x="44" y="72"/>
                  </a:cubicBezTo>
                  <a:cubicBezTo>
                    <a:pt x="37" y="72"/>
                    <a:pt x="30" y="77"/>
                    <a:pt x="29" y="84"/>
                  </a:cubicBezTo>
                  <a:cubicBezTo>
                    <a:pt x="24" y="84"/>
                    <a:pt x="24" y="84"/>
                    <a:pt x="24" y="84"/>
                  </a:cubicBezTo>
                  <a:cubicBezTo>
                    <a:pt x="22" y="84"/>
                    <a:pt x="20" y="82"/>
                    <a:pt x="20" y="80"/>
                  </a:cubicBezTo>
                  <a:cubicBezTo>
                    <a:pt x="20" y="68"/>
                    <a:pt x="20" y="68"/>
                    <a:pt x="20" y="68"/>
                  </a:cubicBezTo>
                  <a:cubicBezTo>
                    <a:pt x="72" y="68"/>
                    <a:pt x="72" y="68"/>
                    <a:pt x="72" y="68"/>
                  </a:cubicBezTo>
                  <a:cubicBezTo>
                    <a:pt x="79" y="68"/>
                    <a:pt x="84" y="63"/>
                    <a:pt x="84" y="56"/>
                  </a:cubicBezTo>
                  <a:cubicBezTo>
                    <a:pt x="84" y="28"/>
                    <a:pt x="84" y="28"/>
                    <a:pt x="84" y="28"/>
                  </a:cubicBezTo>
                  <a:cubicBezTo>
                    <a:pt x="100" y="28"/>
                    <a:pt x="100" y="28"/>
                    <a:pt x="100" y="28"/>
                  </a:cubicBezTo>
                  <a:cubicBezTo>
                    <a:pt x="101" y="28"/>
                    <a:pt x="103" y="29"/>
                    <a:pt x="103" y="30"/>
                  </a:cubicBezTo>
                  <a:cubicBezTo>
                    <a:pt x="119" y="54"/>
                    <a:pt x="119" y="54"/>
                    <a:pt x="119" y="54"/>
                  </a:cubicBezTo>
                  <a:cubicBezTo>
                    <a:pt x="120" y="54"/>
                    <a:pt x="120" y="55"/>
                    <a:pt x="120" y="56"/>
                  </a:cubicBezTo>
                  <a:lnTo>
                    <a:pt x="120"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8" name="Freeform 47"/>
          <p:cNvSpPr>
            <a:spLocks noEditPoints="1"/>
          </p:cNvSpPr>
          <p:nvPr/>
        </p:nvSpPr>
        <p:spPr bwMode="auto">
          <a:xfrm>
            <a:off x="10167908" y="3533927"/>
            <a:ext cx="634697" cy="634697"/>
          </a:xfrm>
          <a:custGeom>
            <a:avLst/>
            <a:gdLst>
              <a:gd name="T0" fmla="*/ 81 w 128"/>
              <a:gd name="T1" fmla="*/ 14 h 128"/>
              <a:gd name="T2" fmla="*/ 53 w 128"/>
              <a:gd name="T3" fmla="*/ 36 h 128"/>
              <a:gd name="T4" fmla="*/ 33 w 128"/>
              <a:gd name="T5" fmla="*/ 36 h 128"/>
              <a:gd name="T6" fmla="*/ 0 w 128"/>
              <a:gd name="T7" fmla="*/ 56 h 128"/>
              <a:gd name="T8" fmla="*/ 24 w 128"/>
              <a:gd name="T9" fmla="*/ 84 h 128"/>
              <a:gd name="T10" fmla="*/ 32 w 128"/>
              <a:gd name="T11" fmla="*/ 128 h 128"/>
              <a:gd name="T12" fmla="*/ 56 w 128"/>
              <a:gd name="T13" fmla="*/ 120 h 128"/>
              <a:gd name="T14" fmla="*/ 52 w 128"/>
              <a:gd name="T15" fmla="*/ 108 h 128"/>
              <a:gd name="T16" fmla="*/ 52 w 128"/>
              <a:gd name="T17" fmla="*/ 80 h 128"/>
              <a:gd name="T18" fmla="*/ 53 w 128"/>
              <a:gd name="T19" fmla="*/ 78 h 128"/>
              <a:gd name="T20" fmla="*/ 54 w 128"/>
              <a:gd name="T21" fmla="*/ 77 h 128"/>
              <a:gd name="T22" fmla="*/ 55 w 128"/>
              <a:gd name="T23" fmla="*/ 76 h 128"/>
              <a:gd name="T24" fmla="*/ 81 w 128"/>
              <a:gd name="T25" fmla="*/ 98 h 128"/>
              <a:gd name="T26" fmla="*/ 128 w 128"/>
              <a:gd name="T27" fmla="*/ 56 h 128"/>
              <a:gd name="T28" fmla="*/ 80 w 128"/>
              <a:gd name="T29" fmla="*/ 56 h 128"/>
              <a:gd name="T30" fmla="*/ 92 w 128"/>
              <a:gd name="T31" fmla="*/ 44 h 128"/>
              <a:gd name="T32" fmla="*/ 92 w 128"/>
              <a:gd name="T33" fmla="*/ 68 h 128"/>
              <a:gd name="T34" fmla="*/ 80 w 128"/>
              <a:gd name="T35" fmla="*/ 56 h 128"/>
              <a:gd name="T36" fmla="*/ 16 w 128"/>
              <a:gd name="T37" fmla="*/ 44 h 128"/>
              <a:gd name="T38" fmla="*/ 40 w 128"/>
              <a:gd name="T39" fmla="*/ 56 h 128"/>
              <a:gd name="T40" fmla="*/ 16 w 128"/>
              <a:gd name="T41" fmla="*/ 68 h 128"/>
              <a:gd name="T42" fmla="*/ 48 w 128"/>
              <a:gd name="T43" fmla="*/ 120 h 128"/>
              <a:gd name="T44" fmla="*/ 32 w 128"/>
              <a:gd name="T45" fmla="*/ 84 h 128"/>
              <a:gd name="T46" fmla="*/ 33 w 128"/>
              <a:gd name="T47" fmla="*/ 76 h 128"/>
              <a:gd name="T48" fmla="*/ 45 w 128"/>
              <a:gd name="T49" fmla="*/ 76 h 128"/>
              <a:gd name="T50" fmla="*/ 44 w 128"/>
              <a:gd name="T51" fmla="*/ 108 h 128"/>
              <a:gd name="T52" fmla="*/ 48 w 128"/>
              <a:gd name="T53" fmla="*/ 117 h 128"/>
              <a:gd name="T54" fmla="*/ 53 w 128"/>
              <a:gd name="T55" fmla="*/ 68 h 128"/>
              <a:gd name="T56" fmla="*/ 52 w 128"/>
              <a:gd name="T57" fmla="*/ 68 h 128"/>
              <a:gd name="T58" fmla="*/ 52 w 128"/>
              <a:gd name="T59" fmla="*/ 44 h 128"/>
              <a:gd name="T60" fmla="*/ 74 w 128"/>
              <a:gd name="T61" fmla="*/ 36 h 128"/>
              <a:gd name="T62" fmla="*/ 74 w 128"/>
              <a:gd name="T63" fmla="*/ 76 h 128"/>
              <a:gd name="T64" fmla="*/ 100 w 128"/>
              <a:gd name="T65" fmla="*/ 104 h 128"/>
              <a:gd name="T66" fmla="*/ 92 w 128"/>
              <a:gd name="T67" fmla="*/ 76 h 128"/>
              <a:gd name="T68" fmla="*/ 92 w 128"/>
              <a:gd name="T69" fmla="*/ 36 h 128"/>
              <a:gd name="T70" fmla="*/ 100 w 128"/>
              <a:gd name="T71" fmla="*/ 8 h 128"/>
              <a:gd name="T72" fmla="*/ 100 w 128"/>
              <a:gd name="T7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8" h="128">
                <a:moveTo>
                  <a:pt x="100" y="0"/>
                </a:moveTo>
                <a:cubicBezTo>
                  <a:pt x="92" y="0"/>
                  <a:pt x="85" y="6"/>
                  <a:pt x="81" y="14"/>
                </a:cubicBezTo>
                <a:cubicBezTo>
                  <a:pt x="81" y="14"/>
                  <a:pt x="81" y="14"/>
                  <a:pt x="81" y="14"/>
                </a:cubicBezTo>
                <a:cubicBezTo>
                  <a:pt x="74" y="27"/>
                  <a:pt x="64" y="36"/>
                  <a:pt x="53" y="36"/>
                </a:cubicBezTo>
                <a:cubicBezTo>
                  <a:pt x="50" y="36"/>
                  <a:pt x="50" y="36"/>
                  <a:pt x="50" y="36"/>
                </a:cubicBezTo>
                <a:cubicBezTo>
                  <a:pt x="33" y="36"/>
                  <a:pt x="33" y="36"/>
                  <a:pt x="33" y="36"/>
                </a:cubicBezTo>
                <a:cubicBezTo>
                  <a:pt x="16" y="36"/>
                  <a:pt x="16" y="36"/>
                  <a:pt x="16" y="36"/>
                </a:cubicBezTo>
                <a:cubicBezTo>
                  <a:pt x="7" y="36"/>
                  <a:pt x="0" y="45"/>
                  <a:pt x="0" y="56"/>
                </a:cubicBezTo>
                <a:cubicBezTo>
                  <a:pt x="0" y="67"/>
                  <a:pt x="7" y="76"/>
                  <a:pt x="16" y="76"/>
                </a:cubicBezTo>
                <a:cubicBezTo>
                  <a:pt x="20" y="76"/>
                  <a:pt x="24" y="80"/>
                  <a:pt x="24" y="84"/>
                </a:cubicBezTo>
                <a:cubicBezTo>
                  <a:pt x="24" y="120"/>
                  <a:pt x="24" y="120"/>
                  <a:pt x="24" y="120"/>
                </a:cubicBezTo>
                <a:cubicBezTo>
                  <a:pt x="24" y="124"/>
                  <a:pt x="28" y="128"/>
                  <a:pt x="32" y="128"/>
                </a:cubicBezTo>
                <a:cubicBezTo>
                  <a:pt x="48" y="128"/>
                  <a:pt x="48" y="128"/>
                  <a:pt x="48" y="128"/>
                </a:cubicBezTo>
                <a:cubicBezTo>
                  <a:pt x="52" y="128"/>
                  <a:pt x="56" y="124"/>
                  <a:pt x="56" y="120"/>
                </a:cubicBezTo>
                <a:cubicBezTo>
                  <a:pt x="56" y="116"/>
                  <a:pt x="56" y="116"/>
                  <a:pt x="56" y="116"/>
                </a:cubicBezTo>
                <a:cubicBezTo>
                  <a:pt x="56" y="112"/>
                  <a:pt x="52" y="110"/>
                  <a:pt x="52" y="108"/>
                </a:cubicBezTo>
                <a:cubicBezTo>
                  <a:pt x="52" y="80"/>
                  <a:pt x="52" y="80"/>
                  <a:pt x="52" y="80"/>
                </a:cubicBezTo>
                <a:cubicBezTo>
                  <a:pt x="52" y="80"/>
                  <a:pt x="52" y="80"/>
                  <a:pt x="52" y="80"/>
                </a:cubicBezTo>
                <a:cubicBezTo>
                  <a:pt x="52" y="79"/>
                  <a:pt x="52" y="79"/>
                  <a:pt x="53" y="78"/>
                </a:cubicBezTo>
                <a:cubicBezTo>
                  <a:pt x="53" y="78"/>
                  <a:pt x="53" y="78"/>
                  <a:pt x="53" y="78"/>
                </a:cubicBezTo>
                <a:cubicBezTo>
                  <a:pt x="53" y="77"/>
                  <a:pt x="53" y="77"/>
                  <a:pt x="54" y="77"/>
                </a:cubicBezTo>
                <a:cubicBezTo>
                  <a:pt x="54" y="77"/>
                  <a:pt x="54" y="77"/>
                  <a:pt x="54" y="77"/>
                </a:cubicBezTo>
                <a:cubicBezTo>
                  <a:pt x="54" y="77"/>
                  <a:pt x="54" y="77"/>
                  <a:pt x="54" y="77"/>
                </a:cubicBezTo>
                <a:cubicBezTo>
                  <a:pt x="54" y="76"/>
                  <a:pt x="55" y="76"/>
                  <a:pt x="55" y="76"/>
                </a:cubicBezTo>
                <a:cubicBezTo>
                  <a:pt x="65" y="77"/>
                  <a:pt x="74" y="85"/>
                  <a:pt x="81" y="98"/>
                </a:cubicBezTo>
                <a:cubicBezTo>
                  <a:pt x="81" y="98"/>
                  <a:pt x="81" y="98"/>
                  <a:pt x="81" y="98"/>
                </a:cubicBezTo>
                <a:cubicBezTo>
                  <a:pt x="85" y="106"/>
                  <a:pt x="92" y="112"/>
                  <a:pt x="100" y="112"/>
                </a:cubicBezTo>
                <a:cubicBezTo>
                  <a:pt x="118" y="112"/>
                  <a:pt x="128" y="84"/>
                  <a:pt x="128" y="56"/>
                </a:cubicBezTo>
                <a:cubicBezTo>
                  <a:pt x="128" y="28"/>
                  <a:pt x="118" y="0"/>
                  <a:pt x="100" y="0"/>
                </a:cubicBezTo>
                <a:close/>
                <a:moveTo>
                  <a:pt x="80" y="56"/>
                </a:moveTo>
                <a:cubicBezTo>
                  <a:pt x="80" y="52"/>
                  <a:pt x="80" y="48"/>
                  <a:pt x="81" y="44"/>
                </a:cubicBezTo>
                <a:cubicBezTo>
                  <a:pt x="92" y="44"/>
                  <a:pt x="92" y="44"/>
                  <a:pt x="92" y="44"/>
                </a:cubicBezTo>
                <a:cubicBezTo>
                  <a:pt x="96" y="44"/>
                  <a:pt x="100" y="49"/>
                  <a:pt x="100" y="56"/>
                </a:cubicBezTo>
                <a:cubicBezTo>
                  <a:pt x="100" y="63"/>
                  <a:pt x="96" y="68"/>
                  <a:pt x="92" y="68"/>
                </a:cubicBezTo>
                <a:cubicBezTo>
                  <a:pt x="81" y="68"/>
                  <a:pt x="81" y="68"/>
                  <a:pt x="81" y="68"/>
                </a:cubicBezTo>
                <a:cubicBezTo>
                  <a:pt x="80" y="64"/>
                  <a:pt x="80" y="60"/>
                  <a:pt x="80" y="56"/>
                </a:cubicBezTo>
                <a:close/>
                <a:moveTo>
                  <a:pt x="8" y="56"/>
                </a:moveTo>
                <a:cubicBezTo>
                  <a:pt x="8" y="49"/>
                  <a:pt x="12" y="44"/>
                  <a:pt x="16" y="44"/>
                </a:cubicBezTo>
                <a:cubicBezTo>
                  <a:pt x="44" y="44"/>
                  <a:pt x="44" y="44"/>
                  <a:pt x="44" y="44"/>
                </a:cubicBezTo>
                <a:cubicBezTo>
                  <a:pt x="42" y="47"/>
                  <a:pt x="40" y="51"/>
                  <a:pt x="40" y="56"/>
                </a:cubicBezTo>
                <a:cubicBezTo>
                  <a:pt x="40" y="61"/>
                  <a:pt x="42" y="65"/>
                  <a:pt x="44" y="68"/>
                </a:cubicBezTo>
                <a:cubicBezTo>
                  <a:pt x="16" y="68"/>
                  <a:pt x="16" y="68"/>
                  <a:pt x="16" y="68"/>
                </a:cubicBezTo>
                <a:cubicBezTo>
                  <a:pt x="12" y="68"/>
                  <a:pt x="8" y="63"/>
                  <a:pt x="8" y="56"/>
                </a:cubicBezTo>
                <a:close/>
                <a:moveTo>
                  <a:pt x="48" y="120"/>
                </a:moveTo>
                <a:cubicBezTo>
                  <a:pt x="32" y="120"/>
                  <a:pt x="32" y="120"/>
                  <a:pt x="32" y="120"/>
                </a:cubicBezTo>
                <a:cubicBezTo>
                  <a:pt x="32" y="84"/>
                  <a:pt x="32" y="84"/>
                  <a:pt x="32" y="84"/>
                </a:cubicBezTo>
                <a:cubicBezTo>
                  <a:pt x="32" y="81"/>
                  <a:pt x="31" y="78"/>
                  <a:pt x="30" y="76"/>
                </a:cubicBezTo>
                <a:cubicBezTo>
                  <a:pt x="33" y="76"/>
                  <a:pt x="33" y="76"/>
                  <a:pt x="33" y="76"/>
                </a:cubicBezTo>
                <a:cubicBezTo>
                  <a:pt x="33" y="76"/>
                  <a:pt x="33" y="76"/>
                  <a:pt x="33" y="76"/>
                </a:cubicBezTo>
                <a:cubicBezTo>
                  <a:pt x="45" y="76"/>
                  <a:pt x="45" y="76"/>
                  <a:pt x="45" y="76"/>
                </a:cubicBezTo>
                <a:cubicBezTo>
                  <a:pt x="44" y="77"/>
                  <a:pt x="44" y="79"/>
                  <a:pt x="44" y="80"/>
                </a:cubicBezTo>
                <a:cubicBezTo>
                  <a:pt x="44" y="108"/>
                  <a:pt x="44" y="108"/>
                  <a:pt x="44" y="108"/>
                </a:cubicBezTo>
                <a:cubicBezTo>
                  <a:pt x="44" y="112"/>
                  <a:pt x="46" y="114"/>
                  <a:pt x="47" y="116"/>
                </a:cubicBezTo>
                <a:cubicBezTo>
                  <a:pt x="48" y="116"/>
                  <a:pt x="48" y="116"/>
                  <a:pt x="48" y="117"/>
                </a:cubicBezTo>
                <a:lnTo>
                  <a:pt x="48" y="120"/>
                </a:lnTo>
                <a:close/>
                <a:moveTo>
                  <a:pt x="53" y="68"/>
                </a:moveTo>
                <a:cubicBezTo>
                  <a:pt x="52" y="68"/>
                  <a:pt x="52" y="68"/>
                  <a:pt x="52" y="68"/>
                </a:cubicBezTo>
                <a:cubicBezTo>
                  <a:pt x="52" y="68"/>
                  <a:pt x="52" y="68"/>
                  <a:pt x="52" y="68"/>
                </a:cubicBezTo>
                <a:cubicBezTo>
                  <a:pt x="48" y="68"/>
                  <a:pt x="44" y="63"/>
                  <a:pt x="44" y="56"/>
                </a:cubicBezTo>
                <a:cubicBezTo>
                  <a:pt x="44" y="49"/>
                  <a:pt x="48" y="44"/>
                  <a:pt x="52" y="44"/>
                </a:cubicBezTo>
                <a:cubicBezTo>
                  <a:pt x="53" y="44"/>
                  <a:pt x="53" y="44"/>
                  <a:pt x="53" y="44"/>
                </a:cubicBezTo>
                <a:cubicBezTo>
                  <a:pt x="60" y="44"/>
                  <a:pt x="68" y="41"/>
                  <a:pt x="74" y="36"/>
                </a:cubicBezTo>
                <a:cubicBezTo>
                  <a:pt x="73" y="42"/>
                  <a:pt x="72" y="49"/>
                  <a:pt x="72" y="56"/>
                </a:cubicBezTo>
                <a:cubicBezTo>
                  <a:pt x="72" y="63"/>
                  <a:pt x="73" y="70"/>
                  <a:pt x="74" y="76"/>
                </a:cubicBezTo>
                <a:cubicBezTo>
                  <a:pt x="68" y="71"/>
                  <a:pt x="60" y="68"/>
                  <a:pt x="53" y="68"/>
                </a:cubicBezTo>
                <a:close/>
                <a:moveTo>
                  <a:pt x="100" y="104"/>
                </a:moveTo>
                <a:cubicBezTo>
                  <a:pt x="92" y="104"/>
                  <a:pt x="85" y="93"/>
                  <a:pt x="82" y="76"/>
                </a:cubicBezTo>
                <a:cubicBezTo>
                  <a:pt x="92" y="76"/>
                  <a:pt x="92" y="76"/>
                  <a:pt x="92" y="76"/>
                </a:cubicBezTo>
                <a:cubicBezTo>
                  <a:pt x="101" y="76"/>
                  <a:pt x="108" y="67"/>
                  <a:pt x="108" y="56"/>
                </a:cubicBezTo>
                <a:cubicBezTo>
                  <a:pt x="108" y="45"/>
                  <a:pt x="101" y="36"/>
                  <a:pt x="92" y="36"/>
                </a:cubicBezTo>
                <a:cubicBezTo>
                  <a:pt x="82" y="36"/>
                  <a:pt x="82" y="36"/>
                  <a:pt x="82" y="36"/>
                </a:cubicBezTo>
                <a:cubicBezTo>
                  <a:pt x="85" y="19"/>
                  <a:pt x="92" y="8"/>
                  <a:pt x="100" y="8"/>
                </a:cubicBezTo>
                <a:cubicBezTo>
                  <a:pt x="111" y="8"/>
                  <a:pt x="120" y="29"/>
                  <a:pt x="120" y="56"/>
                </a:cubicBezTo>
                <a:cubicBezTo>
                  <a:pt x="120" y="83"/>
                  <a:pt x="111" y="104"/>
                  <a:pt x="100" y="104"/>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29" name="Group 28"/>
          <p:cNvGrpSpPr/>
          <p:nvPr/>
        </p:nvGrpSpPr>
        <p:grpSpPr>
          <a:xfrm>
            <a:off x="7987347" y="3588122"/>
            <a:ext cx="528050" cy="526306"/>
            <a:chOff x="4037394" y="1144829"/>
            <a:chExt cx="400024" cy="398703"/>
          </a:xfrm>
          <a:solidFill>
            <a:schemeClr val="bg2"/>
          </a:solidFill>
        </p:grpSpPr>
        <p:sp>
          <p:nvSpPr>
            <p:cNvPr id="30" name="Freeform 124"/>
            <p:cNvSpPr>
              <a:spLocks noEditPoints="1"/>
            </p:cNvSpPr>
            <p:nvPr/>
          </p:nvSpPr>
          <p:spPr bwMode="auto">
            <a:xfrm>
              <a:off x="4037394" y="1144829"/>
              <a:ext cx="400024" cy="398703"/>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1" name="Freeform 125"/>
            <p:cNvSpPr>
              <a:spLocks noEditPoints="1"/>
            </p:cNvSpPr>
            <p:nvPr/>
          </p:nvSpPr>
          <p:spPr bwMode="auto">
            <a:xfrm>
              <a:off x="4149612" y="1257048"/>
              <a:ext cx="174268" cy="174268"/>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2" name="Freeform 126"/>
            <p:cNvSpPr>
              <a:spLocks noEditPoints="1"/>
            </p:cNvSpPr>
            <p:nvPr/>
          </p:nvSpPr>
          <p:spPr bwMode="auto">
            <a:xfrm>
              <a:off x="4186578" y="1294013"/>
              <a:ext cx="100336" cy="100336"/>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33" name="Group 32"/>
          <p:cNvGrpSpPr/>
          <p:nvPr/>
        </p:nvGrpSpPr>
        <p:grpSpPr>
          <a:xfrm>
            <a:off x="1353036" y="3604099"/>
            <a:ext cx="649360" cy="494352"/>
            <a:chOff x="2430699" y="394950"/>
            <a:chExt cx="409265" cy="311570"/>
          </a:xfrm>
          <a:solidFill>
            <a:schemeClr val="bg2"/>
          </a:solidFill>
        </p:grpSpPr>
        <p:sp>
          <p:nvSpPr>
            <p:cNvPr id="34" name="Freeform 141"/>
            <p:cNvSpPr>
              <a:spLocks noEditPoints="1"/>
            </p:cNvSpPr>
            <p:nvPr/>
          </p:nvSpPr>
          <p:spPr bwMode="auto">
            <a:xfrm>
              <a:off x="2483507" y="441158"/>
              <a:ext cx="256121" cy="203312"/>
            </a:xfrm>
            <a:custGeom>
              <a:avLst/>
              <a:gdLst>
                <a:gd name="T0" fmla="*/ 74 w 82"/>
                <a:gd name="T1" fmla="*/ 3 h 65"/>
                <a:gd name="T2" fmla="*/ 41 w 82"/>
                <a:gd name="T3" fmla="*/ 0 h 65"/>
                <a:gd name="T4" fmla="*/ 8 w 82"/>
                <a:gd name="T5" fmla="*/ 3 h 65"/>
                <a:gd name="T6" fmla="*/ 5 w 82"/>
                <a:gd name="T7" fmla="*/ 6 h 65"/>
                <a:gd name="T8" fmla="*/ 5 w 82"/>
                <a:gd name="T9" fmla="*/ 59 h 65"/>
                <a:gd name="T10" fmla="*/ 8 w 82"/>
                <a:gd name="T11" fmla="*/ 62 h 65"/>
                <a:gd name="T12" fmla="*/ 41 w 82"/>
                <a:gd name="T13" fmla="*/ 65 h 65"/>
                <a:gd name="T14" fmla="*/ 74 w 82"/>
                <a:gd name="T15" fmla="*/ 62 h 65"/>
                <a:gd name="T16" fmla="*/ 77 w 82"/>
                <a:gd name="T17" fmla="*/ 59 h 65"/>
                <a:gd name="T18" fmla="*/ 77 w 82"/>
                <a:gd name="T19" fmla="*/ 6 h 65"/>
                <a:gd name="T20" fmla="*/ 74 w 82"/>
                <a:gd name="T21" fmla="*/ 3 h 65"/>
                <a:gd name="T22" fmla="*/ 73 w 82"/>
                <a:gd name="T23" fmla="*/ 58 h 65"/>
                <a:gd name="T24" fmla="*/ 9 w 82"/>
                <a:gd name="T25" fmla="*/ 58 h 65"/>
                <a:gd name="T26" fmla="*/ 9 w 82"/>
                <a:gd name="T27" fmla="*/ 7 h 65"/>
                <a:gd name="T28" fmla="*/ 73 w 82"/>
                <a:gd name="T29" fmla="*/ 7 h 65"/>
                <a:gd name="T30" fmla="*/ 73 w 82"/>
                <a:gd name="T31" fmla="*/ 5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2" h="65">
                  <a:moveTo>
                    <a:pt x="74" y="3"/>
                  </a:moveTo>
                  <a:cubicBezTo>
                    <a:pt x="63" y="1"/>
                    <a:pt x="52" y="0"/>
                    <a:pt x="41" y="0"/>
                  </a:cubicBezTo>
                  <a:cubicBezTo>
                    <a:pt x="30" y="0"/>
                    <a:pt x="19" y="1"/>
                    <a:pt x="8" y="3"/>
                  </a:cubicBezTo>
                  <a:cubicBezTo>
                    <a:pt x="7" y="4"/>
                    <a:pt x="6" y="5"/>
                    <a:pt x="5" y="6"/>
                  </a:cubicBezTo>
                  <a:cubicBezTo>
                    <a:pt x="0" y="24"/>
                    <a:pt x="0" y="41"/>
                    <a:pt x="5" y="59"/>
                  </a:cubicBezTo>
                  <a:cubicBezTo>
                    <a:pt x="6" y="60"/>
                    <a:pt x="7" y="61"/>
                    <a:pt x="8" y="62"/>
                  </a:cubicBezTo>
                  <a:cubicBezTo>
                    <a:pt x="19" y="64"/>
                    <a:pt x="30" y="65"/>
                    <a:pt x="41" y="65"/>
                  </a:cubicBezTo>
                  <a:cubicBezTo>
                    <a:pt x="52" y="65"/>
                    <a:pt x="63" y="64"/>
                    <a:pt x="74" y="62"/>
                  </a:cubicBezTo>
                  <a:cubicBezTo>
                    <a:pt x="75" y="61"/>
                    <a:pt x="76" y="60"/>
                    <a:pt x="77" y="59"/>
                  </a:cubicBezTo>
                  <a:cubicBezTo>
                    <a:pt x="82" y="41"/>
                    <a:pt x="82" y="24"/>
                    <a:pt x="77" y="6"/>
                  </a:cubicBezTo>
                  <a:cubicBezTo>
                    <a:pt x="76" y="5"/>
                    <a:pt x="75" y="4"/>
                    <a:pt x="74" y="3"/>
                  </a:cubicBezTo>
                  <a:close/>
                  <a:moveTo>
                    <a:pt x="73" y="58"/>
                  </a:moveTo>
                  <a:cubicBezTo>
                    <a:pt x="52" y="62"/>
                    <a:pt x="30" y="62"/>
                    <a:pt x="9" y="58"/>
                  </a:cubicBezTo>
                  <a:cubicBezTo>
                    <a:pt x="4" y="41"/>
                    <a:pt x="4" y="24"/>
                    <a:pt x="9" y="7"/>
                  </a:cubicBezTo>
                  <a:cubicBezTo>
                    <a:pt x="30" y="3"/>
                    <a:pt x="52" y="3"/>
                    <a:pt x="73" y="7"/>
                  </a:cubicBezTo>
                  <a:cubicBezTo>
                    <a:pt x="78" y="24"/>
                    <a:pt x="78" y="41"/>
                    <a:pt x="73"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5" name="Freeform 142"/>
            <p:cNvSpPr>
              <a:spLocks noEditPoints="1"/>
            </p:cNvSpPr>
            <p:nvPr/>
          </p:nvSpPr>
          <p:spPr bwMode="auto">
            <a:xfrm>
              <a:off x="2430699" y="394950"/>
              <a:ext cx="409265" cy="311570"/>
            </a:xfrm>
            <a:custGeom>
              <a:avLst/>
              <a:gdLst>
                <a:gd name="T0" fmla="*/ 125 w 131"/>
                <a:gd name="T1" fmla="*/ 9 h 100"/>
                <a:gd name="T2" fmla="*/ 119 w 131"/>
                <a:gd name="T3" fmla="*/ 3 h 100"/>
                <a:gd name="T4" fmla="*/ 66 w 131"/>
                <a:gd name="T5" fmla="*/ 0 h 100"/>
                <a:gd name="T6" fmla="*/ 13 w 131"/>
                <a:gd name="T7" fmla="*/ 3 h 100"/>
                <a:gd name="T8" fmla="*/ 7 w 131"/>
                <a:gd name="T9" fmla="*/ 9 h 100"/>
                <a:gd name="T10" fmla="*/ 7 w 131"/>
                <a:gd name="T11" fmla="*/ 87 h 100"/>
                <a:gd name="T12" fmla="*/ 13 w 131"/>
                <a:gd name="T13" fmla="*/ 93 h 100"/>
                <a:gd name="T14" fmla="*/ 39 w 131"/>
                <a:gd name="T15" fmla="*/ 95 h 100"/>
                <a:gd name="T16" fmla="*/ 38 w 131"/>
                <a:gd name="T17" fmla="*/ 96 h 100"/>
                <a:gd name="T18" fmla="*/ 66 w 131"/>
                <a:gd name="T19" fmla="*/ 100 h 100"/>
                <a:gd name="T20" fmla="*/ 94 w 131"/>
                <a:gd name="T21" fmla="*/ 96 h 100"/>
                <a:gd name="T22" fmla="*/ 93 w 131"/>
                <a:gd name="T23" fmla="*/ 95 h 100"/>
                <a:gd name="T24" fmla="*/ 119 w 131"/>
                <a:gd name="T25" fmla="*/ 93 h 100"/>
                <a:gd name="T26" fmla="*/ 125 w 131"/>
                <a:gd name="T27" fmla="*/ 87 h 100"/>
                <a:gd name="T28" fmla="*/ 125 w 131"/>
                <a:gd name="T29" fmla="*/ 9 h 100"/>
                <a:gd name="T30" fmla="*/ 118 w 131"/>
                <a:gd name="T31" fmla="*/ 85 h 100"/>
                <a:gd name="T32" fmla="*/ 14 w 131"/>
                <a:gd name="T33" fmla="*/ 85 h 100"/>
                <a:gd name="T34" fmla="*/ 14 w 131"/>
                <a:gd name="T35" fmla="*/ 11 h 100"/>
                <a:gd name="T36" fmla="*/ 118 w 131"/>
                <a:gd name="T37" fmla="*/ 11 h 100"/>
                <a:gd name="T38" fmla="*/ 118 w 131"/>
                <a:gd name="T39" fmla="*/ 8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 h="100">
                  <a:moveTo>
                    <a:pt x="125" y="9"/>
                  </a:moveTo>
                  <a:cubicBezTo>
                    <a:pt x="125" y="6"/>
                    <a:pt x="122" y="4"/>
                    <a:pt x="119" y="3"/>
                  </a:cubicBezTo>
                  <a:cubicBezTo>
                    <a:pt x="101" y="1"/>
                    <a:pt x="83" y="0"/>
                    <a:pt x="66" y="0"/>
                  </a:cubicBezTo>
                  <a:cubicBezTo>
                    <a:pt x="49" y="0"/>
                    <a:pt x="31" y="1"/>
                    <a:pt x="13" y="3"/>
                  </a:cubicBezTo>
                  <a:cubicBezTo>
                    <a:pt x="10" y="4"/>
                    <a:pt x="7" y="6"/>
                    <a:pt x="7" y="9"/>
                  </a:cubicBezTo>
                  <a:cubicBezTo>
                    <a:pt x="0" y="35"/>
                    <a:pt x="0" y="61"/>
                    <a:pt x="7" y="87"/>
                  </a:cubicBezTo>
                  <a:cubicBezTo>
                    <a:pt x="7" y="90"/>
                    <a:pt x="10" y="92"/>
                    <a:pt x="13" y="93"/>
                  </a:cubicBezTo>
                  <a:cubicBezTo>
                    <a:pt x="22" y="94"/>
                    <a:pt x="30" y="95"/>
                    <a:pt x="39" y="95"/>
                  </a:cubicBezTo>
                  <a:cubicBezTo>
                    <a:pt x="38" y="95"/>
                    <a:pt x="38" y="96"/>
                    <a:pt x="38" y="96"/>
                  </a:cubicBezTo>
                  <a:cubicBezTo>
                    <a:pt x="38" y="98"/>
                    <a:pt x="51" y="100"/>
                    <a:pt x="66" y="100"/>
                  </a:cubicBezTo>
                  <a:cubicBezTo>
                    <a:pt x="81" y="100"/>
                    <a:pt x="94" y="98"/>
                    <a:pt x="94" y="96"/>
                  </a:cubicBezTo>
                  <a:cubicBezTo>
                    <a:pt x="94" y="96"/>
                    <a:pt x="94" y="95"/>
                    <a:pt x="93" y="95"/>
                  </a:cubicBezTo>
                  <a:cubicBezTo>
                    <a:pt x="102" y="95"/>
                    <a:pt x="110" y="94"/>
                    <a:pt x="119" y="93"/>
                  </a:cubicBezTo>
                  <a:cubicBezTo>
                    <a:pt x="122" y="92"/>
                    <a:pt x="125" y="90"/>
                    <a:pt x="125" y="87"/>
                  </a:cubicBezTo>
                  <a:cubicBezTo>
                    <a:pt x="131" y="61"/>
                    <a:pt x="131" y="35"/>
                    <a:pt x="125" y="9"/>
                  </a:cubicBezTo>
                  <a:close/>
                  <a:moveTo>
                    <a:pt x="118" y="85"/>
                  </a:moveTo>
                  <a:cubicBezTo>
                    <a:pt x="83" y="89"/>
                    <a:pt x="49" y="89"/>
                    <a:pt x="14" y="85"/>
                  </a:cubicBezTo>
                  <a:cubicBezTo>
                    <a:pt x="9" y="60"/>
                    <a:pt x="9" y="36"/>
                    <a:pt x="14" y="11"/>
                  </a:cubicBezTo>
                  <a:cubicBezTo>
                    <a:pt x="49" y="7"/>
                    <a:pt x="83" y="7"/>
                    <a:pt x="118" y="11"/>
                  </a:cubicBezTo>
                  <a:cubicBezTo>
                    <a:pt x="123" y="36"/>
                    <a:pt x="123" y="60"/>
                    <a:pt x="118" y="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6" name="Freeform 143"/>
            <p:cNvSpPr>
              <a:spLocks noEditPoints="1"/>
            </p:cNvSpPr>
            <p:nvPr/>
          </p:nvSpPr>
          <p:spPr bwMode="auto">
            <a:xfrm>
              <a:off x="2748869" y="457000"/>
              <a:ext cx="38287" cy="38287"/>
            </a:xfrm>
            <a:custGeom>
              <a:avLst/>
              <a:gdLst>
                <a:gd name="T0" fmla="*/ 6 w 12"/>
                <a:gd name="T1" fmla="*/ 12 h 12"/>
                <a:gd name="T2" fmla="*/ 12 w 12"/>
                <a:gd name="T3" fmla="*/ 6 h 12"/>
                <a:gd name="T4" fmla="*/ 6 w 12"/>
                <a:gd name="T5" fmla="*/ 0 h 12"/>
                <a:gd name="T6" fmla="*/ 0 w 12"/>
                <a:gd name="T7" fmla="*/ 6 h 12"/>
                <a:gd name="T8" fmla="*/ 6 w 12"/>
                <a:gd name="T9" fmla="*/ 12 h 12"/>
                <a:gd name="T10" fmla="*/ 6 w 12"/>
                <a:gd name="T11" fmla="*/ 4 h 12"/>
                <a:gd name="T12" fmla="*/ 8 w 12"/>
                <a:gd name="T13" fmla="*/ 6 h 12"/>
                <a:gd name="T14" fmla="*/ 6 w 12"/>
                <a:gd name="T15" fmla="*/ 8 h 12"/>
                <a:gd name="T16" fmla="*/ 4 w 12"/>
                <a:gd name="T17" fmla="*/ 6 h 12"/>
                <a:gd name="T18" fmla="*/ 6 w 12"/>
                <a:gd name="T19"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 h="12">
                  <a:moveTo>
                    <a:pt x="6" y="12"/>
                  </a:moveTo>
                  <a:cubicBezTo>
                    <a:pt x="9" y="12"/>
                    <a:pt x="12" y="9"/>
                    <a:pt x="12" y="6"/>
                  </a:cubicBezTo>
                  <a:cubicBezTo>
                    <a:pt x="12" y="3"/>
                    <a:pt x="9" y="0"/>
                    <a:pt x="6" y="0"/>
                  </a:cubicBezTo>
                  <a:cubicBezTo>
                    <a:pt x="3" y="0"/>
                    <a:pt x="0" y="3"/>
                    <a:pt x="0" y="6"/>
                  </a:cubicBezTo>
                  <a:cubicBezTo>
                    <a:pt x="0" y="9"/>
                    <a:pt x="3" y="12"/>
                    <a:pt x="6" y="12"/>
                  </a:cubicBezTo>
                  <a:close/>
                  <a:moveTo>
                    <a:pt x="6" y="4"/>
                  </a:moveTo>
                  <a:cubicBezTo>
                    <a:pt x="7" y="4"/>
                    <a:pt x="8" y="5"/>
                    <a:pt x="8" y="6"/>
                  </a:cubicBezTo>
                  <a:cubicBezTo>
                    <a:pt x="8" y="7"/>
                    <a:pt x="7" y="8"/>
                    <a:pt x="6" y="8"/>
                  </a:cubicBezTo>
                  <a:cubicBezTo>
                    <a:pt x="5" y="8"/>
                    <a:pt x="4" y="7"/>
                    <a:pt x="4" y="6"/>
                  </a:cubicBezTo>
                  <a:cubicBezTo>
                    <a:pt x="4" y="5"/>
                    <a:pt x="5" y="4"/>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7" name="Freeform 144"/>
            <p:cNvSpPr>
              <a:spLocks/>
            </p:cNvSpPr>
            <p:nvPr/>
          </p:nvSpPr>
          <p:spPr bwMode="auto">
            <a:xfrm>
              <a:off x="2736988" y="619386"/>
              <a:ext cx="50168" cy="13202"/>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8" name="Freeform 145"/>
            <p:cNvSpPr>
              <a:spLocks/>
            </p:cNvSpPr>
            <p:nvPr/>
          </p:nvSpPr>
          <p:spPr bwMode="auto">
            <a:xfrm>
              <a:off x="2748869" y="582420"/>
              <a:ext cx="50168" cy="11882"/>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39" name="Freeform 146"/>
            <p:cNvSpPr>
              <a:spLocks/>
            </p:cNvSpPr>
            <p:nvPr/>
          </p:nvSpPr>
          <p:spPr bwMode="auto">
            <a:xfrm>
              <a:off x="2748869" y="544134"/>
              <a:ext cx="50168" cy="13202"/>
            </a:xfrm>
            <a:custGeom>
              <a:avLst/>
              <a:gdLst>
                <a:gd name="T0" fmla="*/ 14 w 16"/>
                <a:gd name="T1" fmla="*/ 0 h 4"/>
                <a:gd name="T2" fmla="*/ 2 w 16"/>
                <a:gd name="T3" fmla="*/ 0 h 4"/>
                <a:gd name="T4" fmla="*/ 0 w 16"/>
                <a:gd name="T5" fmla="*/ 2 h 4"/>
                <a:gd name="T6" fmla="*/ 2 w 16"/>
                <a:gd name="T7" fmla="*/ 4 h 4"/>
                <a:gd name="T8" fmla="*/ 14 w 16"/>
                <a:gd name="T9" fmla="*/ 4 h 4"/>
                <a:gd name="T10" fmla="*/ 16 w 16"/>
                <a:gd name="T11" fmla="*/ 2 h 4"/>
                <a:gd name="T12" fmla="*/ 14 w 1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6" h="4">
                  <a:moveTo>
                    <a:pt x="14" y="0"/>
                  </a:moveTo>
                  <a:cubicBezTo>
                    <a:pt x="2" y="0"/>
                    <a:pt x="2" y="0"/>
                    <a:pt x="2" y="0"/>
                  </a:cubicBezTo>
                  <a:cubicBezTo>
                    <a:pt x="1" y="0"/>
                    <a:pt x="0" y="1"/>
                    <a:pt x="0" y="2"/>
                  </a:cubicBezTo>
                  <a:cubicBezTo>
                    <a:pt x="0" y="3"/>
                    <a:pt x="1" y="4"/>
                    <a:pt x="2" y="4"/>
                  </a:cubicBezTo>
                  <a:cubicBezTo>
                    <a:pt x="14" y="4"/>
                    <a:pt x="14" y="4"/>
                    <a:pt x="14" y="4"/>
                  </a:cubicBezTo>
                  <a:cubicBezTo>
                    <a:pt x="15" y="4"/>
                    <a:pt x="16" y="3"/>
                    <a:pt x="16" y="2"/>
                  </a:cubicBezTo>
                  <a:cubicBezTo>
                    <a:pt x="16" y="1"/>
                    <a:pt x="15" y="0"/>
                    <a:pt x="1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147"/>
            <p:cNvSpPr>
              <a:spLocks/>
            </p:cNvSpPr>
            <p:nvPr/>
          </p:nvSpPr>
          <p:spPr bwMode="auto">
            <a:xfrm>
              <a:off x="2537636" y="491326"/>
              <a:ext cx="73932" cy="52808"/>
            </a:xfrm>
            <a:custGeom>
              <a:avLst/>
              <a:gdLst>
                <a:gd name="T0" fmla="*/ 22 w 24"/>
                <a:gd name="T1" fmla="*/ 0 h 17"/>
                <a:gd name="T2" fmla="*/ 4 w 24"/>
                <a:gd name="T3" fmla="*/ 2 h 17"/>
                <a:gd name="T4" fmla="*/ 1 w 24"/>
                <a:gd name="T5" fmla="*/ 4 h 17"/>
                <a:gd name="T6" fmla="*/ 0 w 24"/>
                <a:gd name="T7" fmla="*/ 15 h 17"/>
                <a:gd name="T8" fmla="*/ 2 w 24"/>
                <a:gd name="T9" fmla="*/ 17 h 17"/>
                <a:gd name="T10" fmla="*/ 4 w 24"/>
                <a:gd name="T11" fmla="*/ 15 h 17"/>
                <a:gd name="T12" fmla="*/ 5 w 24"/>
                <a:gd name="T13" fmla="*/ 7 h 17"/>
                <a:gd name="T14" fmla="*/ 7 w 24"/>
                <a:gd name="T15" fmla="*/ 5 h 17"/>
                <a:gd name="T16" fmla="*/ 22 w 24"/>
                <a:gd name="T17" fmla="*/ 4 h 17"/>
                <a:gd name="T18" fmla="*/ 24 w 24"/>
                <a:gd name="T19" fmla="*/ 2 h 17"/>
                <a:gd name="T20" fmla="*/ 22 w 24"/>
                <a:gd name="T21"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17">
                  <a:moveTo>
                    <a:pt x="22" y="0"/>
                  </a:moveTo>
                  <a:cubicBezTo>
                    <a:pt x="4" y="2"/>
                    <a:pt x="4" y="2"/>
                    <a:pt x="4" y="2"/>
                  </a:cubicBezTo>
                  <a:cubicBezTo>
                    <a:pt x="3" y="2"/>
                    <a:pt x="1" y="3"/>
                    <a:pt x="1" y="4"/>
                  </a:cubicBezTo>
                  <a:cubicBezTo>
                    <a:pt x="0" y="15"/>
                    <a:pt x="0" y="15"/>
                    <a:pt x="0" y="15"/>
                  </a:cubicBezTo>
                  <a:cubicBezTo>
                    <a:pt x="0" y="16"/>
                    <a:pt x="1" y="17"/>
                    <a:pt x="2" y="17"/>
                  </a:cubicBezTo>
                  <a:cubicBezTo>
                    <a:pt x="3" y="17"/>
                    <a:pt x="4" y="16"/>
                    <a:pt x="4" y="15"/>
                  </a:cubicBezTo>
                  <a:cubicBezTo>
                    <a:pt x="5" y="7"/>
                    <a:pt x="5" y="7"/>
                    <a:pt x="5" y="7"/>
                  </a:cubicBezTo>
                  <a:cubicBezTo>
                    <a:pt x="5" y="6"/>
                    <a:pt x="6" y="5"/>
                    <a:pt x="7" y="5"/>
                  </a:cubicBezTo>
                  <a:cubicBezTo>
                    <a:pt x="22" y="4"/>
                    <a:pt x="22" y="4"/>
                    <a:pt x="22" y="4"/>
                  </a:cubicBezTo>
                  <a:cubicBezTo>
                    <a:pt x="23" y="4"/>
                    <a:pt x="24" y="3"/>
                    <a:pt x="24" y="2"/>
                  </a:cubicBezTo>
                  <a:cubicBezTo>
                    <a:pt x="24" y="1"/>
                    <a:pt x="23" y="0"/>
                    <a:pt x="2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p:cNvGrpSpPr/>
          <p:nvPr/>
        </p:nvGrpSpPr>
        <p:grpSpPr>
          <a:xfrm>
            <a:off x="3596050" y="3609905"/>
            <a:ext cx="561162" cy="482740"/>
            <a:chOff x="1624050" y="356664"/>
            <a:chExt cx="425108" cy="365699"/>
          </a:xfrm>
          <a:solidFill>
            <a:schemeClr val="bg2"/>
          </a:solidFill>
        </p:grpSpPr>
        <p:sp>
          <p:nvSpPr>
            <p:cNvPr id="42" name="Freeform 148"/>
            <p:cNvSpPr>
              <a:spLocks noEditPoints="1"/>
            </p:cNvSpPr>
            <p:nvPr/>
          </p:nvSpPr>
          <p:spPr bwMode="auto">
            <a:xfrm>
              <a:off x="1624050" y="356664"/>
              <a:ext cx="425108" cy="365699"/>
            </a:xfrm>
            <a:custGeom>
              <a:avLst/>
              <a:gdLst>
                <a:gd name="T0" fmla="*/ 121 w 136"/>
                <a:gd name="T1" fmla="*/ 15 h 117"/>
                <a:gd name="T2" fmla="*/ 68 w 136"/>
                <a:gd name="T3" fmla="*/ 14 h 117"/>
                <a:gd name="T4" fmla="*/ 15 w 136"/>
                <a:gd name="T5" fmla="*/ 15 h 117"/>
                <a:gd name="T6" fmla="*/ 15 w 136"/>
                <a:gd name="T7" fmla="*/ 69 h 117"/>
                <a:gd name="T8" fmla="*/ 59 w 136"/>
                <a:gd name="T9" fmla="*/ 112 h 117"/>
                <a:gd name="T10" fmla="*/ 77 w 136"/>
                <a:gd name="T11" fmla="*/ 112 h 117"/>
                <a:gd name="T12" fmla="*/ 121 w 136"/>
                <a:gd name="T13" fmla="*/ 69 h 117"/>
                <a:gd name="T14" fmla="*/ 121 w 136"/>
                <a:gd name="T15" fmla="*/ 15 h 117"/>
                <a:gd name="T16" fmla="*/ 115 w 136"/>
                <a:gd name="T17" fmla="*/ 63 h 117"/>
                <a:gd name="T18" fmla="*/ 71 w 136"/>
                <a:gd name="T19" fmla="*/ 107 h 117"/>
                <a:gd name="T20" fmla="*/ 65 w 136"/>
                <a:gd name="T21" fmla="*/ 107 h 117"/>
                <a:gd name="T22" fmla="*/ 21 w 136"/>
                <a:gd name="T23" fmla="*/ 63 h 117"/>
                <a:gd name="T24" fmla="*/ 21 w 136"/>
                <a:gd name="T25" fmla="*/ 21 h 117"/>
                <a:gd name="T26" fmla="*/ 63 w 136"/>
                <a:gd name="T27" fmla="*/ 20 h 117"/>
                <a:gd name="T28" fmla="*/ 68 w 136"/>
                <a:gd name="T29" fmla="*/ 25 h 117"/>
                <a:gd name="T30" fmla="*/ 73 w 136"/>
                <a:gd name="T31" fmla="*/ 20 h 117"/>
                <a:gd name="T32" fmla="*/ 115 w 136"/>
                <a:gd name="T33" fmla="*/ 21 h 117"/>
                <a:gd name="T34" fmla="*/ 115 w 136"/>
                <a:gd name="T35" fmla="*/ 63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6" h="117">
                  <a:moveTo>
                    <a:pt x="121" y="15"/>
                  </a:moveTo>
                  <a:cubicBezTo>
                    <a:pt x="106" y="1"/>
                    <a:pt x="83" y="0"/>
                    <a:pt x="68" y="14"/>
                  </a:cubicBezTo>
                  <a:cubicBezTo>
                    <a:pt x="53" y="0"/>
                    <a:pt x="30" y="1"/>
                    <a:pt x="15" y="15"/>
                  </a:cubicBezTo>
                  <a:cubicBezTo>
                    <a:pt x="0" y="30"/>
                    <a:pt x="0" y="54"/>
                    <a:pt x="15" y="69"/>
                  </a:cubicBezTo>
                  <a:cubicBezTo>
                    <a:pt x="20" y="73"/>
                    <a:pt x="59" y="112"/>
                    <a:pt x="59" y="112"/>
                  </a:cubicBezTo>
                  <a:cubicBezTo>
                    <a:pt x="64" y="117"/>
                    <a:pt x="72" y="117"/>
                    <a:pt x="77" y="112"/>
                  </a:cubicBezTo>
                  <a:cubicBezTo>
                    <a:pt x="77" y="112"/>
                    <a:pt x="120" y="69"/>
                    <a:pt x="121" y="69"/>
                  </a:cubicBezTo>
                  <a:cubicBezTo>
                    <a:pt x="136" y="54"/>
                    <a:pt x="136" y="30"/>
                    <a:pt x="121" y="15"/>
                  </a:cubicBezTo>
                  <a:close/>
                  <a:moveTo>
                    <a:pt x="115" y="63"/>
                  </a:moveTo>
                  <a:cubicBezTo>
                    <a:pt x="71" y="107"/>
                    <a:pt x="71" y="107"/>
                    <a:pt x="71" y="107"/>
                  </a:cubicBezTo>
                  <a:cubicBezTo>
                    <a:pt x="69" y="108"/>
                    <a:pt x="67" y="108"/>
                    <a:pt x="65" y="107"/>
                  </a:cubicBezTo>
                  <a:cubicBezTo>
                    <a:pt x="21" y="63"/>
                    <a:pt x="21" y="63"/>
                    <a:pt x="21" y="63"/>
                  </a:cubicBezTo>
                  <a:cubicBezTo>
                    <a:pt x="9" y="51"/>
                    <a:pt x="9" y="32"/>
                    <a:pt x="21" y="21"/>
                  </a:cubicBezTo>
                  <a:cubicBezTo>
                    <a:pt x="32" y="9"/>
                    <a:pt x="51" y="9"/>
                    <a:pt x="63" y="20"/>
                  </a:cubicBezTo>
                  <a:cubicBezTo>
                    <a:pt x="68" y="25"/>
                    <a:pt x="68" y="25"/>
                    <a:pt x="68" y="25"/>
                  </a:cubicBezTo>
                  <a:cubicBezTo>
                    <a:pt x="73" y="20"/>
                    <a:pt x="73" y="20"/>
                    <a:pt x="73" y="20"/>
                  </a:cubicBezTo>
                  <a:cubicBezTo>
                    <a:pt x="85" y="9"/>
                    <a:pt x="104" y="9"/>
                    <a:pt x="115" y="21"/>
                  </a:cubicBezTo>
                  <a:cubicBezTo>
                    <a:pt x="127" y="32"/>
                    <a:pt x="127" y="51"/>
                    <a:pt x="115" y="6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Freeform 149"/>
            <p:cNvSpPr>
              <a:spLocks/>
            </p:cNvSpPr>
            <p:nvPr/>
          </p:nvSpPr>
          <p:spPr bwMode="auto">
            <a:xfrm>
              <a:off x="1699303" y="431916"/>
              <a:ext cx="59410" cy="59410"/>
            </a:xfrm>
            <a:custGeom>
              <a:avLst/>
              <a:gdLst>
                <a:gd name="T0" fmla="*/ 17 w 19"/>
                <a:gd name="T1" fmla="*/ 0 h 19"/>
                <a:gd name="T2" fmla="*/ 17 w 19"/>
                <a:gd name="T3" fmla="*/ 0 h 19"/>
                <a:gd name="T4" fmla="*/ 0 w 19"/>
                <a:gd name="T5" fmla="*/ 17 h 19"/>
                <a:gd name="T6" fmla="*/ 0 w 19"/>
                <a:gd name="T7" fmla="*/ 17 h 19"/>
                <a:gd name="T8" fmla="*/ 2 w 19"/>
                <a:gd name="T9" fmla="*/ 19 h 19"/>
                <a:gd name="T10" fmla="*/ 4 w 19"/>
                <a:gd name="T11" fmla="*/ 17 h 19"/>
                <a:gd name="T12" fmla="*/ 4 w 19"/>
                <a:gd name="T13" fmla="*/ 17 h 19"/>
                <a:gd name="T14" fmla="*/ 17 w 19"/>
                <a:gd name="T15" fmla="*/ 4 h 19"/>
                <a:gd name="T16" fmla="*/ 17 w 19"/>
                <a:gd name="T17" fmla="*/ 4 h 19"/>
                <a:gd name="T18" fmla="*/ 19 w 19"/>
                <a:gd name="T19" fmla="*/ 2 h 19"/>
                <a:gd name="T20" fmla="*/ 17 w 19"/>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9">
                  <a:moveTo>
                    <a:pt x="17" y="0"/>
                  </a:moveTo>
                  <a:cubicBezTo>
                    <a:pt x="17" y="0"/>
                    <a:pt x="17" y="0"/>
                    <a:pt x="17" y="0"/>
                  </a:cubicBezTo>
                  <a:cubicBezTo>
                    <a:pt x="8" y="0"/>
                    <a:pt x="0" y="8"/>
                    <a:pt x="0" y="17"/>
                  </a:cubicBezTo>
                  <a:cubicBezTo>
                    <a:pt x="0" y="17"/>
                    <a:pt x="0" y="17"/>
                    <a:pt x="0" y="17"/>
                  </a:cubicBezTo>
                  <a:cubicBezTo>
                    <a:pt x="0" y="18"/>
                    <a:pt x="1" y="19"/>
                    <a:pt x="2" y="19"/>
                  </a:cubicBezTo>
                  <a:cubicBezTo>
                    <a:pt x="3" y="19"/>
                    <a:pt x="4" y="18"/>
                    <a:pt x="4" y="17"/>
                  </a:cubicBezTo>
                  <a:cubicBezTo>
                    <a:pt x="4" y="17"/>
                    <a:pt x="4" y="17"/>
                    <a:pt x="4" y="17"/>
                  </a:cubicBezTo>
                  <a:cubicBezTo>
                    <a:pt x="4" y="10"/>
                    <a:pt x="10" y="4"/>
                    <a:pt x="17" y="4"/>
                  </a:cubicBezTo>
                  <a:cubicBezTo>
                    <a:pt x="17" y="4"/>
                    <a:pt x="17" y="4"/>
                    <a:pt x="17" y="4"/>
                  </a:cubicBezTo>
                  <a:cubicBezTo>
                    <a:pt x="18" y="4"/>
                    <a:pt x="19" y="3"/>
                    <a:pt x="19" y="2"/>
                  </a:cubicBezTo>
                  <a:cubicBezTo>
                    <a:pt x="19" y="1"/>
                    <a:pt x="18" y="0"/>
                    <a:pt x="1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Tree>
    <p:extLst>
      <p:ext uri="{BB962C8B-B14F-4D97-AF65-F5344CB8AC3E}">
        <p14:creationId xmlns:p14="http://schemas.microsoft.com/office/powerpoint/2010/main" val="131668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7" name="TextBox 16"/>
          <p:cNvSpPr txBox="1"/>
          <p:nvPr/>
        </p:nvSpPr>
        <p:spPr>
          <a:xfrm>
            <a:off x="2603500" y="4683564"/>
            <a:ext cx="5088252" cy="1015663"/>
          </a:xfrm>
          <a:prstGeom prst="rect">
            <a:avLst/>
          </a:prstGeom>
          <a:noFill/>
        </p:spPr>
        <p:txBody>
          <a:bodyPr wrap="none" rtlCol="0">
            <a:spAutoFit/>
          </a:bodyPr>
          <a:lstStyle/>
          <a:p>
            <a:r>
              <a:rPr lang="en-US" sz="6000" b="1" dirty="0">
                <a:solidFill>
                  <a:schemeClr val="bg2"/>
                </a:solidFill>
                <a:latin typeface="+mj-lt"/>
              </a:rPr>
              <a:t>Our Services</a:t>
            </a:r>
            <a:endParaRPr lang="id-ID" sz="6000" b="1" dirty="0">
              <a:solidFill>
                <a:schemeClr val="bg2"/>
              </a:solidFill>
              <a:latin typeface="+mj-lt"/>
            </a:endParaRPr>
          </a:p>
        </p:txBody>
      </p:sp>
      <p:sp>
        <p:nvSpPr>
          <p:cNvPr id="18" name="TextBox 17"/>
          <p:cNvSpPr txBox="1"/>
          <p:nvPr/>
        </p:nvSpPr>
        <p:spPr>
          <a:xfrm>
            <a:off x="2603499" y="5446529"/>
            <a:ext cx="5333003" cy="646331"/>
          </a:xfrm>
          <a:prstGeom prst="rect">
            <a:avLst/>
          </a:prstGeom>
          <a:noFill/>
        </p:spPr>
        <p:txBody>
          <a:bodyPr wrap="square" rtlCol="0">
            <a:spAutoFit/>
          </a:bodyPr>
          <a:lstStyle/>
          <a:p>
            <a:pPr>
              <a:lnSpc>
                <a:spcPct val="150000"/>
              </a:lnSpc>
            </a:pPr>
            <a:r>
              <a:rPr lang="id-ID" sz="2400" dirty="0">
                <a:solidFill>
                  <a:schemeClr val="bg2"/>
                </a:solidFill>
              </a:rPr>
              <a:t>Suitable for all category</a:t>
            </a:r>
          </a:p>
        </p:txBody>
      </p:sp>
      <p:sp>
        <p:nvSpPr>
          <p:cNvPr id="19" name="Oval 18"/>
          <p:cNvSpPr/>
          <p:nvPr/>
        </p:nvSpPr>
        <p:spPr>
          <a:xfrm>
            <a:off x="712304" y="4369904"/>
            <a:ext cx="1724992" cy="172499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7"/>
          <p:cNvSpPr>
            <a:spLocks noEditPoints="1"/>
          </p:cNvSpPr>
          <p:nvPr/>
        </p:nvSpPr>
        <p:spPr bwMode="auto">
          <a:xfrm>
            <a:off x="1056564" y="4809087"/>
            <a:ext cx="1036472" cy="846626"/>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accent2"/>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83520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Services</a:t>
            </a:r>
          </a:p>
        </p:txBody>
      </p:sp>
      <p:sp>
        <p:nvSpPr>
          <p:cNvPr id="7" name="Text Placeholder 6"/>
          <p:cNvSpPr>
            <a:spLocks noGrp="1"/>
          </p:cNvSpPr>
          <p:nvPr>
            <p:ph type="body" sz="quarter" idx="13"/>
          </p:nvPr>
        </p:nvSpPr>
        <p:spPr/>
        <p:txBody>
          <a:bodyPr/>
          <a:lstStyle/>
          <a:p>
            <a:r>
              <a:rPr lang="en-US" dirty="0">
                <a:solidFill>
                  <a:schemeClr val="accent2"/>
                </a:solidFill>
              </a:rPr>
              <a:t>Insert subtitle here</a:t>
            </a:r>
          </a:p>
        </p:txBody>
      </p:sp>
      <p:sp>
        <p:nvSpPr>
          <p:cNvPr id="5" name="Oval 4"/>
          <p:cNvSpPr/>
          <p:nvPr/>
        </p:nvSpPr>
        <p:spPr>
          <a:xfrm>
            <a:off x="382104" y="501408"/>
            <a:ext cx="875196" cy="8751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82853" y="3498352"/>
            <a:ext cx="1790839" cy="179083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Oval 8"/>
          <p:cNvSpPr/>
          <p:nvPr/>
        </p:nvSpPr>
        <p:spPr>
          <a:xfrm>
            <a:off x="1793372" y="2778303"/>
            <a:ext cx="1790839" cy="179083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0" name="Oval 9"/>
          <p:cNvSpPr/>
          <p:nvPr/>
        </p:nvSpPr>
        <p:spPr>
          <a:xfrm>
            <a:off x="3092791" y="3549152"/>
            <a:ext cx="1790839" cy="179083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1" name="Oval 10"/>
          <p:cNvSpPr/>
          <p:nvPr/>
        </p:nvSpPr>
        <p:spPr>
          <a:xfrm>
            <a:off x="4328711" y="2829102"/>
            <a:ext cx="1790839" cy="17908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3" name="Freeform 77"/>
          <p:cNvSpPr>
            <a:spLocks noEditPoints="1"/>
          </p:cNvSpPr>
          <p:nvPr/>
        </p:nvSpPr>
        <p:spPr bwMode="auto">
          <a:xfrm>
            <a:off x="582853" y="745539"/>
            <a:ext cx="473699" cy="386934"/>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 name="Freeform 64"/>
          <p:cNvSpPr>
            <a:spLocks noEditPoints="1"/>
          </p:cNvSpPr>
          <p:nvPr/>
        </p:nvSpPr>
        <p:spPr bwMode="auto">
          <a:xfrm>
            <a:off x="4966312" y="3215168"/>
            <a:ext cx="515637" cy="484903"/>
          </a:xfrm>
          <a:custGeom>
            <a:avLst/>
            <a:gdLst>
              <a:gd name="T0" fmla="*/ 36 w 64"/>
              <a:gd name="T1" fmla="*/ 0 h 60"/>
              <a:gd name="T2" fmla="*/ 0 w 64"/>
              <a:gd name="T3" fmla="*/ 40 h 60"/>
              <a:gd name="T4" fmla="*/ 12 w 64"/>
              <a:gd name="T5" fmla="*/ 40 h 60"/>
              <a:gd name="T6" fmla="*/ 24 w 64"/>
              <a:gd name="T7" fmla="*/ 44 h 60"/>
              <a:gd name="T8" fmla="*/ 36 w 64"/>
              <a:gd name="T9" fmla="*/ 60 h 60"/>
              <a:gd name="T10" fmla="*/ 64 w 64"/>
              <a:gd name="T11" fmla="*/ 28 h 60"/>
              <a:gd name="T12" fmla="*/ 36 w 64"/>
              <a:gd name="T13" fmla="*/ 0 h 60"/>
              <a:gd name="T14" fmla="*/ 16 w 64"/>
              <a:gd name="T15" fmla="*/ 29 h 60"/>
              <a:gd name="T16" fmla="*/ 11 w 64"/>
              <a:gd name="T17" fmla="*/ 24 h 60"/>
              <a:gd name="T18" fmla="*/ 16 w 64"/>
              <a:gd name="T19" fmla="*/ 19 h 60"/>
              <a:gd name="T20" fmla="*/ 21 w 64"/>
              <a:gd name="T21" fmla="*/ 24 h 60"/>
              <a:gd name="T22" fmla="*/ 16 w 64"/>
              <a:gd name="T23" fmla="*/ 29 h 60"/>
              <a:gd name="T24" fmla="*/ 25 w 64"/>
              <a:gd name="T25" fmla="*/ 14 h 60"/>
              <a:gd name="T26" fmla="*/ 30 w 64"/>
              <a:gd name="T27" fmla="*/ 9 h 60"/>
              <a:gd name="T28" fmla="*/ 35 w 64"/>
              <a:gd name="T29" fmla="*/ 14 h 60"/>
              <a:gd name="T30" fmla="*/ 30 w 64"/>
              <a:gd name="T31" fmla="*/ 19 h 60"/>
              <a:gd name="T32" fmla="*/ 25 w 64"/>
              <a:gd name="T33" fmla="*/ 14 h 60"/>
              <a:gd name="T34" fmla="*/ 38 w 64"/>
              <a:gd name="T35" fmla="*/ 49 h 60"/>
              <a:gd name="T36" fmla="*/ 31 w 64"/>
              <a:gd name="T37" fmla="*/ 42 h 60"/>
              <a:gd name="T38" fmla="*/ 38 w 64"/>
              <a:gd name="T39" fmla="*/ 35 h 60"/>
              <a:gd name="T40" fmla="*/ 45 w 64"/>
              <a:gd name="T41" fmla="*/ 42 h 60"/>
              <a:gd name="T42" fmla="*/ 38 w 64"/>
              <a:gd name="T43" fmla="*/ 49 h 60"/>
              <a:gd name="T44" fmla="*/ 50 w 64"/>
              <a:gd name="T45" fmla="*/ 37 h 60"/>
              <a:gd name="T46" fmla="*/ 47 w 64"/>
              <a:gd name="T47" fmla="*/ 34 h 60"/>
              <a:gd name="T48" fmla="*/ 50 w 64"/>
              <a:gd name="T49" fmla="*/ 31 h 60"/>
              <a:gd name="T50" fmla="*/ 53 w 64"/>
              <a:gd name="T51" fmla="*/ 34 h 60"/>
              <a:gd name="T52" fmla="*/ 50 w 64"/>
              <a:gd name="T53" fmla="*/ 37 h 60"/>
              <a:gd name="T54" fmla="*/ 46 w 64"/>
              <a:gd name="T55" fmla="*/ 25 h 60"/>
              <a:gd name="T56" fmla="*/ 39 w 64"/>
              <a:gd name="T57" fmla="*/ 18 h 60"/>
              <a:gd name="T58" fmla="*/ 46 w 64"/>
              <a:gd name="T59" fmla="*/ 11 h 60"/>
              <a:gd name="T60" fmla="*/ 53 w 64"/>
              <a:gd name="T61" fmla="*/ 18 h 60"/>
              <a:gd name="T62" fmla="*/ 46 w 64"/>
              <a:gd name="T63"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0">
                <a:moveTo>
                  <a:pt x="36" y="0"/>
                </a:moveTo>
                <a:cubicBezTo>
                  <a:pt x="12" y="0"/>
                  <a:pt x="0" y="24"/>
                  <a:pt x="0" y="40"/>
                </a:cubicBezTo>
                <a:cubicBezTo>
                  <a:pt x="0" y="44"/>
                  <a:pt x="8" y="52"/>
                  <a:pt x="12" y="40"/>
                </a:cubicBezTo>
                <a:cubicBezTo>
                  <a:pt x="14" y="35"/>
                  <a:pt x="24" y="36"/>
                  <a:pt x="24" y="44"/>
                </a:cubicBezTo>
                <a:cubicBezTo>
                  <a:pt x="24" y="53"/>
                  <a:pt x="28" y="60"/>
                  <a:pt x="36" y="60"/>
                </a:cubicBezTo>
                <a:cubicBezTo>
                  <a:pt x="60" y="60"/>
                  <a:pt x="64" y="40"/>
                  <a:pt x="64" y="28"/>
                </a:cubicBezTo>
                <a:cubicBezTo>
                  <a:pt x="64" y="16"/>
                  <a:pt x="60" y="0"/>
                  <a:pt x="36" y="0"/>
                </a:cubicBezTo>
                <a:close/>
                <a:moveTo>
                  <a:pt x="16" y="29"/>
                </a:moveTo>
                <a:cubicBezTo>
                  <a:pt x="13" y="29"/>
                  <a:pt x="11" y="27"/>
                  <a:pt x="11" y="24"/>
                </a:cubicBezTo>
                <a:cubicBezTo>
                  <a:pt x="11" y="21"/>
                  <a:pt x="13" y="19"/>
                  <a:pt x="16" y="19"/>
                </a:cubicBezTo>
                <a:cubicBezTo>
                  <a:pt x="19" y="19"/>
                  <a:pt x="21" y="21"/>
                  <a:pt x="21" y="24"/>
                </a:cubicBezTo>
                <a:cubicBezTo>
                  <a:pt x="21" y="27"/>
                  <a:pt x="19" y="29"/>
                  <a:pt x="16" y="29"/>
                </a:cubicBezTo>
                <a:close/>
                <a:moveTo>
                  <a:pt x="25" y="14"/>
                </a:moveTo>
                <a:cubicBezTo>
                  <a:pt x="25" y="11"/>
                  <a:pt x="27" y="9"/>
                  <a:pt x="30" y="9"/>
                </a:cubicBezTo>
                <a:cubicBezTo>
                  <a:pt x="33" y="9"/>
                  <a:pt x="35" y="11"/>
                  <a:pt x="35" y="14"/>
                </a:cubicBezTo>
                <a:cubicBezTo>
                  <a:pt x="35" y="17"/>
                  <a:pt x="33" y="19"/>
                  <a:pt x="30" y="19"/>
                </a:cubicBezTo>
                <a:cubicBezTo>
                  <a:pt x="27" y="19"/>
                  <a:pt x="25" y="17"/>
                  <a:pt x="25" y="14"/>
                </a:cubicBezTo>
                <a:close/>
                <a:moveTo>
                  <a:pt x="38" y="49"/>
                </a:moveTo>
                <a:cubicBezTo>
                  <a:pt x="34" y="49"/>
                  <a:pt x="31" y="46"/>
                  <a:pt x="31" y="42"/>
                </a:cubicBezTo>
                <a:cubicBezTo>
                  <a:pt x="31" y="38"/>
                  <a:pt x="34" y="35"/>
                  <a:pt x="38" y="35"/>
                </a:cubicBezTo>
                <a:cubicBezTo>
                  <a:pt x="42" y="35"/>
                  <a:pt x="45" y="38"/>
                  <a:pt x="45" y="42"/>
                </a:cubicBezTo>
                <a:cubicBezTo>
                  <a:pt x="45" y="46"/>
                  <a:pt x="42" y="49"/>
                  <a:pt x="38" y="49"/>
                </a:cubicBezTo>
                <a:close/>
                <a:moveTo>
                  <a:pt x="50" y="37"/>
                </a:moveTo>
                <a:cubicBezTo>
                  <a:pt x="48" y="37"/>
                  <a:pt x="47" y="36"/>
                  <a:pt x="47" y="34"/>
                </a:cubicBezTo>
                <a:cubicBezTo>
                  <a:pt x="47" y="32"/>
                  <a:pt x="48" y="31"/>
                  <a:pt x="50" y="31"/>
                </a:cubicBezTo>
                <a:cubicBezTo>
                  <a:pt x="52" y="31"/>
                  <a:pt x="53" y="32"/>
                  <a:pt x="53" y="34"/>
                </a:cubicBezTo>
                <a:cubicBezTo>
                  <a:pt x="53" y="36"/>
                  <a:pt x="52" y="37"/>
                  <a:pt x="50" y="37"/>
                </a:cubicBezTo>
                <a:close/>
                <a:moveTo>
                  <a:pt x="46" y="25"/>
                </a:moveTo>
                <a:cubicBezTo>
                  <a:pt x="42" y="25"/>
                  <a:pt x="39" y="22"/>
                  <a:pt x="39" y="18"/>
                </a:cubicBezTo>
                <a:cubicBezTo>
                  <a:pt x="39" y="14"/>
                  <a:pt x="42" y="11"/>
                  <a:pt x="46" y="11"/>
                </a:cubicBezTo>
                <a:cubicBezTo>
                  <a:pt x="50" y="11"/>
                  <a:pt x="53" y="14"/>
                  <a:pt x="53" y="18"/>
                </a:cubicBezTo>
                <a:cubicBezTo>
                  <a:pt x="53" y="22"/>
                  <a:pt x="50" y="25"/>
                  <a:pt x="46" y="25"/>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15" name="Group 14"/>
          <p:cNvGrpSpPr/>
          <p:nvPr/>
        </p:nvGrpSpPr>
        <p:grpSpPr>
          <a:xfrm>
            <a:off x="3728685" y="3904166"/>
            <a:ext cx="519051" cy="519051"/>
            <a:chOff x="6938963" y="1625601"/>
            <a:chExt cx="241300" cy="241300"/>
          </a:xfrm>
          <a:solidFill>
            <a:schemeClr val="bg2"/>
          </a:solidFill>
        </p:grpSpPr>
        <p:sp>
          <p:nvSpPr>
            <p:cNvPr id="16" name="Freeform 114"/>
            <p:cNvSpPr>
              <a:spLocks/>
            </p:cNvSpPr>
            <p:nvPr/>
          </p:nvSpPr>
          <p:spPr bwMode="auto">
            <a:xfrm>
              <a:off x="6999288" y="1701801"/>
              <a:ext cx="180975" cy="165100"/>
            </a:xfrm>
            <a:custGeom>
              <a:avLst/>
              <a:gdLst>
                <a:gd name="T0" fmla="*/ 40 w 48"/>
                <a:gd name="T1" fmla="*/ 0 h 44"/>
                <a:gd name="T2" fmla="*/ 36 w 48"/>
                <a:gd name="T3" fmla="*/ 0 h 44"/>
                <a:gd name="T4" fmla="*/ 36 w 48"/>
                <a:gd name="T5" fmla="*/ 4 h 44"/>
                <a:gd name="T6" fmla="*/ 24 w 48"/>
                <a:gd name="T7" fmla="*/ 16 h 44"/>
                <a:gd name="T8" fmla="*/ 6 w 48"/>
                <a:gd name="T9" fmla="*/ 16 h 44"/>
                <a:gd name="T10" fmla="*/ 0 w 48"/>
                <a:gd name="T11" fmla="*/ 22 h 44"/>
                <a:gd name="T12" fmla="*/ 0 w 48"/>
                <a:gd name="T13" fmla="*/ 24 h 44"/>
                <a:gd name="T14" fmla="*/ 8 w 48"/>
                <a:gd name="T15" fmla="*/ 32 h 44"/>
                <a:gd name="T16" fmla="*/ 28 w 48"/>
                <a:gd name="T17" fmla="*/ 32 h 44"/>
                <a:gd name="T18" fmla="*/ 40 w 48"/>
                <a:gd name="T19" fmla="*/ 44 h 44"/>
                <a:gd name="T20" fmla="*/ 40 w 48"/>
                <a:gd name="T21" fmla="*/ 32 h 44"/>
                <a:gd name="T22" fmla="*/ 48 w 48"/>
                <a:gd name="T23" fmla="*/ 24 h 44"/>
                <a:gd name="T24" fmla="*/ 48 w 48"/>
                <a:gd name="T25" fmla="*/ 8 h 44"/>
                <a:gd name="T26" fmla="*/ 40 w 4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4">
                  <a:moveTo>
                    <a:pt x="40" y="0"/>
                  </a:moveTo>
                  <a:cubicBezTo>
                    <a:pt x="36" y="0"/>
                    <a:pt x="36" y="0"/>
                    <a:pt x="36" y="0"/>
                  </a:cubicBezTo>
                  <a:cubicBezTo>
                    <a:pt x="36" y="4"/>
                    <a:pt x="36" y="4"/>
                    <a:pt x="36" y="4"/>
                  </a:cubicBezTo>
                  <a:cubicBezTo>
                    <a:pt x="36" y="10"/>
                    <a:pt x="30" y="16"/>
                    <a:pt x="24" y="16"/>
                  </a:cubicBezTo>
                  <a:cubicBezTo>
                    <a:pt x="6" y="16"/>
                    <a:pt x="6" y="16"/>
                    <a:pt x="6" y="16"/>
                  </a:cubicBezTo>
                  <a:cubicBezTo>
                    <a:pt x="0" y="22"/>
                    <a:pt x="0" y="22"/>
                    <a:pt x="0" y="22"/>
                  </a:cubicBezTo>
                  <a:cubicBezTo>
                    <a:pt x="0" y="24"/>
                    <a:pt x="0" y="24"/>
                    <a:pt x="0" y="24"/>
                  </a:cubicBezTo>
                  <a:cubicBezTo>
                    <a:pt x="0" y="28"/>
                    <a:pt x="4" y="32"/>
                    <a:pt x="8" y="32"/>
                  </a:cubicBezTo>
                  <a:cubicBezTo>
                    <a:pt x="28" y="32"/>
                    <a:pt x="28" y="32"/>
                    <a:pt x="28" y="32"/>
                  </a:cubicBezTo>
                  <a:cubicBezTo>
                    <a:pt x="40" y="44"/>
                    <a:pt x="40" y="44"/>
                    <a:pt x="40" y="44"/>
                  </a:cubicBezTo>
                  <a:cubicBezTo>
                    <a:pt x="40" y="32"/>
                    <a:pt x="40" y="32"/>
                    <a:pt x="40" y="32"/>
                  </a:cubicBezTo>
                  <a:cubicBezTo>
                    <a:pt x="44" y="32"/>
                    <a:pt x="48" y="28"/>
                    <a:pt x="48" y="24"/>
                  </a:cubicBezTo>
                  <a:cubicBezTo>
                    <a:pt x="48" y="8"/>
                    <a:pt x="48" y="8"/>
                    <a:pt x="48" y="8"/>
                  </a:cubicBezTo>
                  <a:cubicBezTo>
                    <a:pt x="48" y="4"/>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17" name="Freeform 115"/>
            <p:cNvSpPr>
              <a:spLocks/>
            </p:cNvSpPr>
            <p:nvPr/>
          </p:nvSpPr>
          <p:spPr bwMode="auto">
            <a:xfrm>
              <a:off x="6938963" y="1625601"/>
              <a:ext cx="180975" cy="166688"/>
            </a:xfrm>
            <a:custGeom>
              <a:avLst/>
              <a:gdLst>
                <a:gd name="T0" fmla="*/ 20 w 48"/>
                <a:gd name="T1" fmla="*/ 32 h 44"/>
                <a:gd name="T2" fmla="*/ 40 w 48"/>
                <a:gd name="T3" fmla="*/ 32 h 44"/>
                <a:gd name="T4" fmla="*/ 48 w 48"/>
                <a:gd name="T5" fmla="*/ 24 h 44"/>
                <a:gd name="T6" fmla="*/ 48 w 48"/>
                <a:gd name="T7" fmla="*/ 8 h 44"/>
                <a:gd name="T8" fmla="*/ 40 w 48"/>
                <a:gd name="T9" fmla="*/ 0 h 44"/>
                <a:gd name="T10" fmla="*/ 8 w 48"/>
                <a:gd name="T11" fmla="*/ 0 h 44"/>
                <a:gd name="T12" fmla="*/ 0 w 48"/>
                <a:gd name="T13" fmla="*/ 8 h 44"/>
                <a:gd name="T14" fmla="*/ 0 w 48"/>
                <a:gd name="T15" fmla="*/ 24 h 44"/>
                <a:gd name="T16" fmla="*/ 8 w 48"/>
                <a:gd name="T17" fmla="*/ 32 h 44"/>
                <a:gd name="T18" fmla="*/ 8 w 48"/>
                <a:gd name="T19" fmla="*/ 44 h 44"/>
                <a:gd name="T20" fmla="*/ 20 w 48"/>
                <a:gd name="T21"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4">
                  <a:moveTo>
                    <a:pt x="20" y="32"/>
                  </a:moveTo>
                  <a:cubicBezTo>
                    <a:pt x="40" y="32"/>
                    <a:pt x="40" y="32"/>
                    <a:pt x="40" y="32"/>
                  </a:cubicBezTo>
                  <a:cubicBezTo>
                    <a:pt x="44" y="32"/>
                    <a:pt x="48" y="28"/>
                    <a:pt x="48" y="24"/>
                  </a:cubicBezTo>
                  <a:cubicBezTo>
                    <a:pt x="48" y="8"/>
                    <a:pt x="48" y="8"/>
                    <a:pt x="48" y="8"/>
                  </a:cubicBezTo>
                  <a:cubicBezTo>
                    <a:pt x="48" y="4"/>
                    <a:pt x="44" y="0"/>
                    <a:pt x="40" y="0"/>
                  </a:cubicBezTo>
                  <a:cubicBezTo>
                    <a:pt x="8" y="0"/>
                    <a:pt x="8" y="0"/>
                    <a:pt x="8" y="0"/>
                  </a:cubicBezTo>
                  <a:cubicBezTo>
                    <a:pt x="4" y="0"/>
                    <a:pt x="0" y="4"/>
                    <a:pt x="0" y="8"/>
                  </a:cubicBezTo>
                  <a:cubicBezTo>
                    <a:pt x="0" y="24"/>
                    <a:pt x="0" y="24"/>
                    <a:pt x="0" y="24"/>
                  </a:cubicBezTo>
                  <a:cubicBezTo>
                    <a:pt x="0" y="28"/>
                    <a:pt x="4" y="32"/>
                    <a:pt x="8" y="32"/>
                  </a:cubicBezTo>
                  <a:cubicBezTo>
                    <a:pt x="8" y="44"/>
                    <a:pt x="8" y="44"/>
                    <a:pt x="8" y="44"/>
                  </a:cubicBezTo>
                  <a:lnTo>
                    <a:pt x="2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18" name="Group 17"/>
          <p:cNvGrpSpPr/>
          <p:nvPr/>
        </p:nvGrpSpPr>
        <p:grpSpPr>
          <a:xfrm>
            <a:off x="1220453" y="3880538"/>
            <a:ext cx="515638" cy="471244"/>
            <a:chOff x="4054476" y="2609851"/>
            <a:chExt cx="239713" cy="219075"/>
          </a:xfrm>
          <a:solidFill>
            <a:schemeClr val="bg2"/>
          </a:solidFill>
        </p:grpSpPr>
        <p:sp>
          <p:nvSpPr>
            <p:cNvPr id="19" name="Rectangle 160"/>
            <p:cNvSpPr>
              <a:spLocks noChangeArrowheads="1"/>
            </p:cNvSpPr>
            <p:nvPr/>
          </p:nvSpPr>
          <p:spPr bwMode="auto">
            <a:xfrm>
              <a:off x="4070351" y="2782888"/>
              <a:ext cx="444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0" name="Rectangle 161"/>
            <p:cNvSpPr>
              <a:spLocks noChangeArrowheads="1"/>
            </p:cNvSpPr>
            <p:nvPr/>
          </p:nvSpPr>
          <p:spPr bwMode="auto">
            <a:xfrm>
              <a:off x="4129088" y="2752726"/>
              <a:ext cx="46038"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1" name="Rectangle 162"/>
            <p:cNvSpPr>
              <a:spLocks noChangeArrowheads="1"/>
            </p:cNvSpPr>
            <p:nvPr/>
          </p:nvSpPr>
          <p:spPr bwMode="auto">
            <a:xfrm>
              <a:off x="4189413" y="2722563"/>
              <a:ext cx="46038"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Rectangle 163"/>
            <p:cNvSpPr>
              <a:spLocks noChangeArrowheads="1"/>
            </p:cNvSpPr>
            <p:nvPr/>
          </p:nvSpPr>
          <p:spPr bwMode="auto">
            <a:xfrm>
              <a:off x="4249738" y="2692401"/>
              <a:ext cx="44450" cy="136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3" name="Freeform 164"/>
            <p:cNvSpPr>
              <a:spLocks/>
            </p:cNvSpPr>
            <p:nvPr/>
          </p:nvSpPr>
          <p:spPr bwMode="auto">
            <a:xfrm>
              <a:off x="4054476" y="2609851"/>
              <a:ext cx="239713" cy="142875"/>
            </a:xfrm>
            <a:custGeom>
              <a:avLst/>
              <a:gdLst>
                <a:gd name="T0" fmla="*/ 130 w 151"/>
                <a:gd name="T1" fmla="*/ 22 h 90"/>
                <a:gd name="T2" fmla="*/ 102 w 151"/>
                <a:gd name="T3" fmla="*/ 22 h 90"/>
                <a:gd name="T4" fmla="*/ 66 w 151"/>
                <a:gd name="T5" fmla="*/ 48 h 90"/>
                <a:gd name="T6" fmla="*/ 47 w 151"/>
                <a:gd name="T7" fmla="*/ 38 h 90"/>
                <a:gd name="T8" fmla="*/ 0 w 151"/>
                <a:gd name="T9" fmla="*/ 78 h 90"/>
                <a:gd name="T10" fmla="*/ 0 w 151"/>
                <a:gd name="T11" fmla="*/ 90 h 90"/>
                <a:gd name="T12" fmla="*/ 47 w 151"/>
                <a:gd name="T13" fmla="*/ 50 h 90"/>
                <a:gd name="T14" fmla="*/ 66 w 151"/>
                <a:gd name="T15" fmla="*/ 59 h 90"/>
                <a:gd name="T16" fmla="*/ 107 w 151"/>
                <a:gd name="T17" fmla="*/ 31 h 90"/>
                <a:gd name="T18" fmla="*/ 135 w 151"/>
                <a:gd name="T19" fmla="*/ 31 h 90"/>
                <a:gd name="T20" fmla="*/ 151 w 151"/>
                <a:gd name="T21" fmla="*/ 15 h 90"/>
                <a:gd name="T22" fmla="*/ 151 w 151"/>
                <a:gd name="T23" fmla="*/ 0 h 90"/>
                <a:gd name="T24" fmla="*/ 130 w 151"/>
                <a:gd name="T25"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90">
                  <a:moveTo>
                    <a:pt x="130" y="22"/>
                  </a:moveTo>
                  <a:lnTo>
                    <a:pt x="102" y="22"/>
                  </a:lnTo>
                  <a:lnTo>
                    <a:pt x="66" y="48"/>
                  </a:lnTo>
                  <a:lnTo>
                    <a:pt x="47" y="38"/>
                  </a:lnTo>
                  <a:lnTo>
                    <a:pt x="0" y="78"/>
                  </a:lnTo>
                  <a:lnTo>
                    <a:pt x="0" y="90"/>
                  </a:lnTo>
                  <a:lnTo>
                    <a:pt x="47" y="50"/>
                  </a:lnTo>
                  <a:lnTo>
                    <a:pt x="66" y="59"/>
                  </a:lnTo>
                  <a:lnTo>
                    <a:pt x="107" y="31"/>
                  </a:lnTo>
                  <a:lnTo>
                    <a:pt x="135" y="31"/>
                  </a:lnTo>
                  <a:lnTo>
                    <a:pt x="151" y="15"/>
                  </a:lnTo>
                  <a:lnTo>
                    <a:pt x="151" y="0"/>
                  </a:lnTo>
                  <a:lnTo>
                    <a:pt x="13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24" name="Group 23"/>
          <p:cNvGrpSpPr/>
          <p:nvPr/>
        </p:nvGrpSpPr>
        <p:grpSpPr>
          <a:xfrm>
            <a:off x="2463414" y="3154357"/>
            <a:ext cx="450755" cy="355140"/>
            <a:chOff x="5016501" y="3068638"/>
            <a:chExt cx="209550" cy="165100"/>
          </a:xfrm>
          <a:solidFill>
            <a:schemeClr val="bg2"/>
          </a:solidFill>
        </p:grpSpPr>
        <p:sp>
          <p:nvSpPr>
            <p:cNvPr id="25" name="Freeform 355"/>
            <p:cNvSpPr>
              <a:spLocks noEditPoints="1"/>
            </p:cNvSpPr>
            <p:nvPr/>
          </p:nvSpPr>
          <p:spPr bwMode="auto">
            <a:xfrm>
              <a:off x="5102226" y="3121026"/>
              <a:ext cx="76200" cy="74613"/>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7 w 20"/>
                <a:gd name="T11" fmla="*/ 16 h 20"/>
                <a:gd name="T12" fmla="*/ 5 w 20"/>
                <a:gd name="T13" fmla="*/ 11 h 20"/>
                <a:gd name="T14" fmla="*/ 11 w 20"/>
                <a:gd name="T15" fmla="*/ 5 h 20"/>
                <a:gd name="T16" fmla="*/ 16 w 20"/>
                <a:gd name="T17" fmla="*/ 8 h 20"/>
                <a:gd name="T18" fmla="*/ 7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5"/>
                    <a:pt x="0" y="10"/>
                  </a:cubicBezTo>
                  <a:cubicBezTo>
                    <a:pt x="0" y="16"/>
                    <a:pt x="4" y="20"/>
                    <a:pt x="10" y="20"/>
                  </a:cubicBezTo>
                  <a:cubicBezTo>
                    <a:pt x="16" y="20"/>
                    <a:pt x="20" y="16"/>
                    <a:pt x="20" y="10"/>
                  </a:cubicBezTo>
                  <a:cubicBezTo>
                    <a:pt x="20" y="5"/>
                    <a:pt x="16" y="0"/>
                    <a:pt x="10" y="0"/>
                  </a:cubicBezTo>
                  <a:close/>
                  <a:moveTo>
                    <a:pt x="7" y="16"/>
                  </a:moveTo>
                  <a:cubicBezTo>
                    <a:pt x="6" y="15"/>
                    <a:pt x="5" y="13"/>
                    <a:pt x="5" y="11"/>
                  </a:cubicBezTo>
                  <a:cubicBezTo>
                    <a:pt x="5" y="8"/>
                    <a:pt x="8" y="5"/>
                    <a:pt x="11" y="5"/>
                  </a:cubicBezTo>
                  <a:cubicBezTo>
                    <a:pt x="13" y="5"/>
                    <a:pt x="15" y="6"/>
                    <a:pt x="16" y="8"/>
                  </a:cubicBezTo>
                  <a:cubicBezTo>
                    <a:pt x="11" y="8"/>
                    <a:pt x="8" y="11"/>
                    <a:pt x="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6" name="Freeform 356"/>
            <p:cNvSpPr>
              <a:spLocks noEditPoints="1"/>
            </p:cNvSpPr>
            <p:nvPr/>
          </p:nvSpPr>
          <p:spPr bwMode="auto">
            <a:xfrm>
              <a:off x="5016501" y="3068638"/>
              <a:ext cx="209550" cy="165100"/>
            </a:xfrm>
            <a:custGeom>
              <a:avLst/>
              <a:gdLst>
                <a:gd name="T0" fmla="*/ 52 w 56"/>
                <a:gd name="T1" fmla="*/ 4 h 44"/>
                <a:gd name="T2" fmla="*/ 48 w 56"/>
                <a:gd name="T3" fmla="*/ 4 h 44"/>
                <a:gd name="T4" fmla="*/ 48 w 56"/>
                <a:gd name="T5" fmla="*/ 0 h 44"/>
                <a:gd name="T6" fmla="*/ 44 w 56"/>
                <a:gd name="T7" fmla="*/ 0 h 44"/>
                <a:gd name="T8" fmla="*/ 44 w 56"/>
                <a:gd name="T9" fmla="*/ 4 h 44"/>
                <a:gd name="T10" fmla="*/ 24 w 56"/>
                <a:gd name="T11" fmla="*/ 4 h 44"/>
                <a:gd name="T12" fmla="*/ 20 w 56"/>
                <a:gd name="T13" fmla="*/ 0 h 44"/>
                <a:gd name="T14" fmla="*/ 12 w 56"/>
                <a:gd name="T15" fmla="*/ 0 h 44"/>
                <a:gd name="T16" fmla="*/ 8 w 56"/>
                <a:gd name="T17" fmla="*/ 4 h 44"/>
                <a:gd name="T18" fmla="*/ 4 w 56"/>
                <a:gd name="T19" fmla="*/ 4 h 44"/>
                <a:gd name="T20" fmla="*/ 0 w 56"/>
                <a:gd name="T21" fmla="*/ 8 h 44"/>
                <a:gd name="T22" fmla="*/ 0 w 56"/>
                <a:gd name="T23" fmla="*/ 40 h 44"/>
                <a:gd name="T24" fmla="*/ 4 w 56"/>
                <a:gd name="T25" fmla="*/ 44 h 44"/>
                <a:gd name="T26" fmla="*/ 52 w 56"/>
                <a:gd name="T27" fmla="*/ 44 h 44"/>
                <a:gd name="T28" fmla="*/ 56 w 56"/>
                <a:gd name="T29" fmla="*/ 40 h 44"/>
                <a:gd name="T30" fmla="*/ 56 w 56"/>
                <a:gd name="T31" fmla="*/ 8 h 44"/>
                <a:gd name="T32" fmla="*/ 52 w 56"/>
                <a:gd name="T33" fmla="*/ 4 h 44"/>
                <a:gd name="T34" fmla="*/ 10 w 56"/>
                <a:gd name="T35" fmla="*/ 17 h 44"/>
                <a:gd name="T36" fmla="*/ 7 w 56"/>
                <a:gd name="T37" fmla="*/ 15 h 44"/>
                <a:gd name="T38" fmla="*/ 10 w 56"/>
                <a:gd name="T39" fmla="*/ 12 h 44"/>
                <a:gd name="T40" fmla="*/ 12 w 56"/>
                <a:gd name="T41" fmla="*/ 15 h 44"/>
                <a:gd name="T42" fmla="*/ 10 w 56"/>
                <a:gd name="T43" fmla="*/ 17 h 44"/>
                <a:gd name="T44" fmla="*/ 33 w 56"/>
                <a:gd name="T45" fmla="*/ 40 h 44"/>
                <a:gd name="T46" fmla="*/ 18 w 56"/>
                <a:gd name="T47" fmla="*/ 24 h 44"/>
                <a:gd name="T48" fmla="*/ 33 w 56"/>
                <a:gd name="T49" fmla="*/ 9 h 44"/>
                <a:gd name="T50" fmla="*/ 48 w 56"/>
                <a:gd name="T51" fmla="*/ 24 h 44"/>
                <a:gd name="T52" fmla="*/ 33 w 56"/>
                <a:gd name="T5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44">
                  <a:moveTo>
                    <a:pt x="52" y="4"/>
                  </a:moveTo>
                  <a:cubicBezTo>
                    <a:pt x="48" y="4"/>
                    <a:pt x="48" y="4"/>
                    <a:pt x="48" y="4"/>
                  </a:cubicBezTo>
                  <a:cubicBezTo>
                    <a:pt x="48" y="0"/>
                    <a:pt x="48" y="0"/>
                    <a:pt x="48" y="0"/>
                  </a:cubicBezTo>
                  <a:cubicBezTo>
                    <a:pt x="44" y="0"/>
                    <a:pt x="44" y="0"/>
                    <a:pt x="44" y="0"/>
                  </a:cubicBezTo>
                  <a:cubicBezTo>
                    <a:pt x="44" y="4"/>
                    <a:pt x="44" y="4"/>
                    <a:pt x="44" y="4"/>
                  </a:cubicBezTo>
                  <a:cubicBezTo>
                    <a:pt x="24" y="4"/>
                    <a:pt x="24" y="4"/>
                    <a:pt x="24" y="4"/>
                  </a:cubicBezTo>
                  <a:cubicBezTo>
                    <a:pt x="24" y="2"/>
                    <a:pt x="22" y="0"/>
                    <a:pt x="20" y="0"/>
                  </a:cubicBezTo>
                  <a:cubicBezTo>
                    <a:pt x="12" y="0"/>
                    <a:pt x="12" y="0"/>
                    <a:pt x="12" y="0"/>
                  </a:cubicBezTo>
                  <a:cubicBezTo>
                    <a:pt x="10" y="0"/>
                    <a:pt x="8" y="2"/>
                    <a:pt x="8" y="4"/>
                  </a:cubicBezTo>
                  <a:cubicBezTo>
                    <a:pt x="4" y="4"/>
                    <a:pt x="4" y="4"/>
                    <a:pt x="4" y="4"/>
                  </a:cubicBezTo>
                  <a:cubicBezTo>
                    <a:pt x="2" y="4"/>
                    <a:pt x="0" y="6"/>
                    <a:pt x="0" y="8"/>
                  </a:cubicBezTo>
                  <a:cubicBezTo>
                    <a:pt x="0" y="40"/>
                    <a:pt x="0" y="40"/>
                    <a:pt x="0" y="40"/>
                  </a:cubicBezTo>
                  <a:cubicBezTo>
                    <a:pt x="0" y="42"/>
                    <a:pt x="2" y="44"/>
                    <a:pt x="4" y="44"/>
                  </a:cubicBezTo>
                  <a:cubicBezTo>
                    <a:pt x="52" y="44"/>
                    <a:pt x="52" y="44"/>
                    <a:pt x="52" y="44"/>
                  </a:cubicBezTo>
                  <a:cubicBezTo>
                    <a:pt x="54" y="44"/>
                    <a:pt x="56" y="42"/>
                    <a:pt x="56" y="40"/>
                  </a:cubicBezTo>
                  <a:cubicBezTo>
                    <a:pt x="56" y="8"/>
                    <a:pt x="56" y="8"/>
                    <a:pt x="56" y="8"/>
                  </a:cubicBezTo>
                  <a:cubicBezTo>
                    <a:pt x="56" y="6"/>
                    <a:pt x="54" y="4"/>
                    <a:pt x="52" y="4"/>
                  </a:cubicBezTo>
                  <a:close/>
                  <a:moveTo>
                    <a:pt x="10" y="17"/>
                  </a:moveTo>
                  <a:cubicBezTo>
                    <a:pt x="8" y="17"/>
                    <a:pt x="7" y="16"/>
                    <a:pt x="7" y="15"/>
                  </a:cubicBezTo>
                  <a:cubicBezTo>
                    <a:pt x="7" y="13"/>
                    <a:pt x="8" y="12"/>
                    <a:pt x="10" y="12"/>
                  </a:cubicBezTo>
                  <a:cubicBezTo>
                    <a:pt x="11" y="12"/>
                    <a:pt x="12" y="13"/>
                    <a:pt x="12" y="15"/>
                  </a:cubicBezTo>
                  <a:cubicBezTo>
                    <a:pt x="12" y="16"/>
                    <a:pt x="11" y="17"/>
                    <a:pt x="10" y="17"/>
                  </a:cubicBezTo>
                  <a:close/>
                  <a:moveTo>
                    <a:pt x="33" y="40"/>
                  </a:moveTo>
                  <a:cubicBezTo>
                    <a:pt x="25" y="40"/>
                    <a:pt x="18" y="33"/>
                    <a:pt x="18" y="24"/>
                  </a:cubicBezTo>
                  <a:cubicBezTo>
                    <a:pt x="18" y="16"/>
                    <a:pt x="25" y="9"/>
                    <a:pt x="33" y="9"/>
                  </a:cubicBezTo>
                  <a:cubicBezTo>
                    <a:pt x="41" y="9"/>
                    <a:pt x="48" y="16"/>
                    <a:pt x="48" y="24"/>
                  </a:cubicBezTo>
                  <a:cubicBezTo>
                    <a:pt x="48" y="33"/>
                    <a:pt x="41" y="40"/>
                    <a:pt x="3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7" name="TextBox 26"/>
          <p:cNvSpPr txBox="1"/>
          <p:nvPr/>
        </p:nvSpPr>
        <p:spPr>
          <a:xfrm>
            <a:off x="870574" y="4531154"/>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sp>
        <p:nvSpPr>
          <p:cNvPr id="28" name="TextBox 27"/>
          <p:cNvSpPr txBox="1"/>
          <p:nvPr/>
        </p:nvSpPr>
        <p:spPr>
          <a:xfrm>
            <a:off x="2081093" y="3720139"/>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sp>
        <p:nvSpPr>
          <p:cNvPr id="31" name="TextBox 30"/>
          <p:cNvSpPr txBox="1"/>
          <p:nvPr/>
        </p:nvSpPr>
        <p:spPr>
          <a:xfrm>
            <a:off x="3380512" y="4618901"/>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sp>
        <p:nvSpPr>
          <p:cNvPr id="32" name="TextBox 31"/>
          <p:cNvSpPr txBox="1"/>
          <p:nvPr/>
        </p:nvSpPr>
        <p:spPr>
          <a:xfrm>
            <a:off x="4616432" y="3807886"/>
            <a:ext cx="1215397" cy="307777"/>
          </a:xfrm>
          <a:prstGeom prst="rect">
            <a:avLst/>
          </a:prstGeom>
          <a:noFill/>
        </p:spPr>
        <p:txBody>
          <a:bodyPr wrap="none" rtlCol="0">
            <a:spAutoFit/>
          </a:bodyPr>
          <a:lstStyle/>
          <a:p>
            <a:pPr algn="ctr"/>
            <a:r>
              <a:rPr lang="en-US" sz="1400" dirty="0">
                <a:solidFill>
                  <a:schemeClr val="bg2"/>
                </a:solidFill>
                <a:latin typeface="+mj-lt"/>
              </a:rPr>
              <a:t>Description</a:t>
            </a:r>
            <a:endParaRPr lang="id-ID" sz="1400" dirty="0">
              <a:solidFill>
                <a:schemeClr val="bg2"/>
              </a:solidFill>
              <a:latin typeface="+mj-lt"/>
            </a:endParaRPr>
          </a:p>
        </p:txBody>
      </p:sp>
      <p:graphicFrame>
        <p:nvGraphicFramePr>
          <p:cNvPr id="35" name="Chart 34"/>
          <p:cNvGraphicFramePr/>
          <p:nvPr>
            <p:extLst>
              <p:ext uri="{D42A27DB-BD31-4B8C-83A1-F6EECF244321}">
                <p14:modId xmlns:p14="http://schemas.microsoft.com/office/powerpoint/2010/main" val="3285771896"/>
              </p:ext>
            </p:extLst>
          </p:nvPr>
        </p:nvGraphicFramePr>
        <p:xfrm>
          <a:off x="6757150" y="2149475"/>
          <a:ext cx="4775272" cy="2381679"/>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6831013" y="1780143"/>
            <a:ext cx="2236981" cy="369332"/>
          </a:xfrm>
          <a:prstGeom prst="rect">
            <a:avLst/>
          </a:prstGeom>
          <a:noFill/>
        </p:spPr>
        <p:txBody>
          <a:bodyPr wrap="square" rtlCol="0">
            <a:spAutoFit/>
          </a:bodyPr>
          <a:lstStyle/>
          <a:p>
            <a:r>
              <a:rPr lang="id-ID" dirty="0">
                <a:latin typeface="+mj-lt"/>
              </a:rPr>
              <a:t>Description</a:t>
            </a:r>
          </a:p>
        </p:txBody>
      </p:sp>
      <p:sp>
        <p:nvSpPr>
          <p:cNvPr id="37" name="Rectangle 36"/>
          <p:cNvSpPr/>
          <p:nvPr/>
        </p:nvSpPr>
        <p:spPr>
          <a:xfrm>
            <a:off x="6831013" y="4710442"/>
            <a:ext cx="4637909" cy="738664"/>
          </a:xfrm>
          <a:prstGeom prst="rect">
            <a:avLst/>
          </a:prstGeom>
        </p:spPr>
        <p:txBody>
          <a:bodyPr wrap="square">
            <a:spAutoFit/>
          </a:bodyPr>
          <a:lstStyle/>
          <a:p>
            <a:pPr algn="just"/>
            <a:r>
              <a:rPr lang="en-US" sz="1400" dirty="0"/>
              <a:t>Contrary to It has roots in a piece of classical Latin literature from 45 BC. Contrary to popular belief It has roots in a piece of literature from 45 BC. </a:t>
            </a:r>
            <a:endParaRPr lang="en-US" sz="1400" b="1" dirty="0">
              <a:latin typeface="Signika Negative" pitchFamily="2" charset="0"/>
            </a:endParaRPr>
          </a:p>
        </p:txBody>
      </p:sp>
    </p:spTree>
    <p:extLst>
      <p:ext uri="{BB962C8B-B14F-4D97-AF65-F5344CB8AC3E}">
        <p14:creationId xmlns:p14="http://schemas.microsoft.com/office/powerpoint/2010/main" val="13920835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4"/>
          </p:nvPr>
        </p:nvSpPr>
        <p:spPr/>
      </p:sp>
      <p:sp>
        <p:nvSpPr>
          <p:cNvPr id="56" name="Rectangle 55"/>
          <p:cNvSpPr/>
          <p:nvPr/>
        </p:nvSpPr>
        <p:spPr>
          <a:xfrm>
            <a:off x="0" y="2795153"/>
            <a:ext cx="12192000" cy="2496792"/>
          </a:xfrm>
          <a:prstGeom prst="rect">
            <a:avLst/>
          </a:prstGeom>
          <a:solidFill>
            <a:schemeClr val="tx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84300" y="365125"/>
            <a:ext cx="10058400" cy="942975"/>
          </a:xfrm>
        </p:spPr>
        <p:txBody>
          <a:bodyPr/>
          <a:lstStyle/>
          <a:p>
            <a:r>
              <a:rPr lang="en-US" dirty="0"/>
              <a:t>Our Services</a:t>
            </a:r>
          </a:p>
        </p:txBody>
      </p:sp>
      <p:sp>
        <p:nvSpPr>
          <p:cNvPr id="3" name="Text Placeholder 2"/>
          <p:cNvSpPr>
            <a:spLocks noGrp="1"/>
          </p:cNvSpPr>
          <p:nvPr>
            <p:ph type="body" sz="quarter" idx="13"/>
          </p:nvPr>
        </p:nvSpPr>
        <p:spPr/>
        <p:txBody>
          <a:bodyPr/>
          <a:lstStyle/>
          <a:p>
            <a:r>
              <a:rPr lang="en-US" dirty="0">
                <a:solidFill>
                  <a:schemeClr val="accent2"/>
                </a:solidFill>
              </a:rPr>
              <a:t>Insert subtitle here</a:t>
            </a:r>
          </a:p>
        </p:txBody>
      </p:sp>
      <p:sp>
        <p:nvSpPr>
          <p:cNvPr id="6" name="Oval 5"/>
          <p:cNvSpPr/>
          <p:nvPr/>
        </p:nvSpPr>
        <p:spPr>
          <a:xfrm>
            <a:off x="382104" y="501408"/>
            <a:ext cx="875196" cy="87519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77"/>
          <p:cNvSpPr>
            <a:spLocks noEditPoints="1"/>
          </p:cNvSpPr>
          <p:nvPr/>
        </p:nvSpPr>
        <p:spPr bwMode="auto">
          <a:xfrm>
            <a:off x="582853" y="745539"/>
            <a:ext cx="473699" cy="386934"/>
          </a:xfrm>
          <a:custGeom>
            <a:avLst/>
            <a:gdLst>
              <a:gd name="T0" fmla="*/ 116 w 176"/>
              <a:gd name="T1" fmla="*/ 32 h 144"/>
              <a:gd name="T2" fmla="*/ 116 w 176"/>
              <a:gd name="T3" fmla="*/ 24 h 144"/>
              <a:gd name="T4" fmla="*/ 80 w 176"/>
              <a:gd name="T5" fmla="*/ 28 h 144"/>
              <a:gd name="T6" fmla="*/ 132 w 176"/>
              <a:gd name="T7" fmla="*/ 32 h 144"/>
              <a:gd name="T8" fmla="*/ 132 w 176"/>
              <a:gd name="T9" fmla="*/ 24 h 144"/>
              <a:gd name="T10" fmla="*/ 132 w 176"/>
              <a:gd name="T11" fmla="*/ 32 h 144"/>
              <a:gd name="T12" fmla="*/ 152 w 176"/>
              <a:gd name="T13" fmla="*/ 28 h 144"/>
              <a:gd name="T14" fmla="*/ 144 w 176"/>
              <a:gd name="T15" fmla="*/ 28 h 144"/>
              <a:gd name="T16" fmla="*/ 148 w 176"/>
              <a:gd name="T17" fmla="*/ 64 h 144"/>
              <a:gd name="T18" fmla="*/ 112 w 176"/>
              <a:gd name="T19" fmla="*/ 68 h 144"/>
              <a:gd name="T20" fmla="*/ 148 w 176"/>
              <a:gd name="T21" fmla="*/ 72 h 144"/>
              <a:gd name="T22" fmla="*/ 148 w 176"/>
              <a:gd name="T23" fmla="*/ 64 h 144"/>
              <a:gd name="T24" fmla="*/ 116 w 176"/>
              <a:gd name="T25" fmla="*/ 80 h 144"/>
              <a:gd name="T26" fmla="*/ 116 w 176"/>
              <a:gd name="T27" fmla="*/ 88 h 144"/>
              <a:gd name="T28" fmla="*/ 152 w 176"/>
              <a:gd name="T29" fmla="*/ 84 h 144"/>
              <a:gd name="T30" fmla="*/ 148 w 176"/>
              <a:gd name="T31" fmla="*/ 48 h 144"/>
              <a:gd name="T32" fmla="*/ 112 w 176"/>
              <a:gd name="T33" fmla="*/ 52 h 144"/>
              <a:gd name="T34" fmla="*/ 148 w 176"/>
              <a:gd name="T35" fmla="*/ 56 h 144"/>
              <a:gd name="T36" fmla="*/ 148 w 176"/>
              <a:gd name="T37" fmla="*/ 48 h 144"/>
              <a:gd name="T38" fmla="*/ 72 w 176"/>
              <a:gd name="T39" fmla="*/ 28 h 144"/>
              <a:gd name="T40" fmla="*/ 64 w 176"/>
              <a:gd name="T41" fmla="*/ 28 h 144"/>
              <a:gd name="T42" fmla="*/ 52 w 176"/>
              <a:gd name="T43" fmla="*/ 104 h 144"/>
              <a:gd name="T44" fmla="*/ 152 w 176"/>
              <a:gd name="T45" fmla="*/ 100 h 144"/>
              <a:gd name="T46" fmla="*/ 52 w 176"/>
              <a:gd name="T47" fmla="*/ 96 h 144"/>
              <a:gd name="T48" fmla="*/ 52 w 176"/>
              <a:gd name="T49" fmla="*/ 104 h 144"/>
              <a:gd name="T50" fmla="*/ 148 w 176"/>
              <a:gd name="T51" fmla="*/ 120 h 144"/>
              <a:gd name="T52" fmla="*/ 148 w 176"/>
              <a:gd name="T53" fmla="*/ 112 h 144"/>
              <a:gd name="T54" fmla="*/ 48 w 176"/>
              <a:gd name="T55" fmla="*/ 116 h 144"/>
              <a:gd name="T56" fmla="*/ 168 w 176"/>
              <a:gd name="T57" fmla="*/ 0 h 144"/>
              <a:gd name="T58" fmla="*/ 24 w 176"/>
              <a:gd name="T59" fmla="*/ 8 h 144"/>
              <a:gd name="T60" fmla="*/ 8 w 176"/>
              <a:gd name="T61" fmla="*/ 24 h 144"/>
              <a:gd name="T62" fmla="*/ 0 w 176"/>
              <a:gd name="T63" fmla="*/ 120 h 144"/>
              <a:gd name="T64" fmla="*/ 168 w 176"/>
              <a:gd name="T65" fmla="*/ 144 h 144"/>
              <a:gd name="T66" fmla="*/ 176 w 176"/>
              <a:gd name="T67" fmla="*/ 8 h 144"/>
              <a:gd name="T68" fmla="*/ 168 w 176"/>
              <a:gd name="T69" fmla="*/ 136 h 144"/>
              <a:gd name="T70" fmla="*/ 8 w 176"/>
              <a:gd name="T71" fmla="*/ 120 h 144"/>
              <a:gd name="T72" fmla="*/ 24 w 176"/>
              <a:gd name="T73" fmla="*/ 32 h 144"/>
              <a:gd name="T74" fmla="*/ 28 w 176"/>
              <a:gd name="T75" fmla="*/ 120 h 144"/>
              <a:gd name="T76" fmla="*/ 32 w 176"/>
              <a:gd name="T77" fmla="*/ 8 h 144"/>
              <a:gd name="T78" fmla="*/ 168 w 176"/>
              <a:gd name="T79" fmla="*/ 136 h 144"/>
              <a:gd name="T80" fmla="*/ 56 w 176"/>
              <a:gd name="T81" fmla="*/ 28 h 144"/>
              <a:gd name="T82" fmla="*/ 48 w 176"/>
              <a:gd name="T83" fmla="*/ 28 h 144"/>
              <a:gd name="T84" fmla="*/ 52 w 176"/>
              <a:gd name="T85" fmla="*/ 88 h 144"/>
              <a:gd name="T86" fmla="*/ 96 w 176"/>
              <a:gd name="T87" fmla="*/ 84 h 144"/>
              <a:gd name="T88" fmla="*/ 92 w 176"/>
              <a:gd name="T89" fmla="*/ 48 h 144"/>
              <a:gd name="T90" fmla="*/ 48 w 176"/>
              <a:gd name="T91" fmla="*/ 52 h 144"/>
              <a:gd name="T92" fmla="*/ 52 w 176"/>
              <a:gd name="T93" fmla="*/ 88 h 144"/>
              <a:gd name="T94" fmla="*/ 88 w 176"/>
              <a:gd name="T95" fmla="*/ 56 h 144"/>
              <a:gd name="T96" fmla="*/ 56 w 176"/>
              <a:gd name="T97" fmla="*/ 8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144">
                <a:moveTo>
                  <a:pt x="84" y="32"/>
                </a:moveTo>
                <a:cubicBezTo>
                  <a:pt x="116" y="32"/>
                  <a:pt x="116" y="32"/>
                  <a:pt x="116" y="32"/>
                </a:cubicBezTo>
                <a:cubicBezTo>
                  <a:pt x="118" y="32"/>
                  <a:pt x="120" y="30"/>
                  <a:pt x="120" y="28"/>
                </a:cubicBezTo>
                <a:cubicBezTo>
                  <a:pt x="120" y="26"/>
                  <a:pt x="118" y="24"/>
                  <a:pt x="116" y="24"/>
                </a:cubicBezTo>
                <a:cubicBezTo>
                  <a:pt x="84" y="24"/>
                  <a:pt x="84" y="24"/>
                  <a:pt x="84" y="24"/>
                </a:cubicBezTo>
                <a:cubicBezTo>
                  <a:pt x="82" y="24"/>
                  <a:pt x="80" y="26"/>
                  <a:pt x="80" y="28"/>
                </a:cubicBezTo>
                <a:cubicBezTo>
                  <a:pt x="80" y="30"/>
                  <a:pt x="82" y="32"/>
                  <a:pt x="84" y="32"/>
                </a:cubicBezTo>
                <a:moveTo>
                  <a:pt x="132" y="32"/>
                </a:moveTo>
                <a:cubicBezTo>
                  <a:pt x="134" y="32"/>
                  <a:pt x="136" y="30"/>
                  <a:pt x="136" y="28"/>
                </a:cubicBezTo>
                <a:cubicBezTo>
                  <a:pt x="136" y="26"/>
                  <a:pt x="134" y="24"/>
                  <a:pt x="132" y="24"/>
                </a:cubicBezTo>
                <a:cubicBezTo>
                  <a:pt x="130" y="24"/>
                  <a:pt x="128" y="26"/>
                  <a:pt x="128" y="28"/>
                </a:cubicBezTo>
                <a:cubicBezTo>
                  <a:pt x="128" y="30"/>
                  <a:pt x="130" y="32"/>
                  <a:pt x="132" y="32"/>
                </a:cubicBezTo>
                <a:moveTo>
                  <a:pt x="148" y="32"/>
                </a:moveTo>
                <a:cubicBezTo>
                  <a:pt x="150" y="32"/>
                  <a:pt x="152" y="30"/>
                  <a:pt x="152" y="28"/>
                </a:cubicBezTo>
                <a:cubicBezTo>
                  <a:pt x="152" y="26"/>
                  <a:pt x="150" y="24"/>
                  <a:pt x="148" y="24"/>
                </a:cubicBezTo>
                <a:cubicBezTo>
                  <a:pt x="146" y="24"/>
                  <a:pt x="144" y="26"/>
                  <a:pt x="144" y="28"/>
                </a:cubicBezTo>
                <a:cubicBezTo>
                  <a:pt x="144" y="30"/>
                  <a:pt x="146" y="32"/>
                  <a:pt x="148" y="32"/>
                </a:cubicBezTo>
                <a:moveTo>
                  <a:pt x="148" y="64"/>
                </a:moveTo>
                <a:cubicBezTo>
                  <a:pt x="116" y="64"/>
                  <a:pt x="116" y="64"/>
                  <a:pt x="116" y="64"/>
                </a:cubicBezTo>
                <a:cubicBezTo>
                  <a:pt x="114" y="64"/>
                  <a:pt x="112" y="66"/>
                  <a:pt x="112" y="68"/>
                </a:cubicBezTo>
                <a:cubicBezTo>
                  <a:pt x="112" y="70"/>
                  <a:pt x="114" y="72"/>
                  <a:pt x="116" y="72"/>
                </a:cubicBezTo>
                <a:cubicBezTo>
                  <a:pt x="148" y="72"/>
                  <a:pt x="148" y="72"/>
                  <a:pt x="148" y="72"/>
                </a:cubicBezTo>
                <a:cubicBezTo>
                  <a:pt x="150" y="72"/>
                  <a:pt x="152" y="70"/>
                  <a:pt x="152" y="68"/>
                </a:cubicBezTo>
                <a:cubicBezTo>
                  <a:pt x="152" y="66"/>
                  <a:pt x="150" y="64"/>
                  <a:pt x="148" y="64"/>
                </a:cubicBezTo>
                <a:moveTo>
                  <a:pt x="148" y="80"/>
                </a:moveTo>
                <a:cubicBezTo>
                  <a:pt x="116" y="80"/>
                  <a:pt x="116" y="80"/>
                  <a:pt x="116" y="80"/>
                </a:cubicBezTo>
                <a:cubicBezTo>
                  <a:pt x="114" y="80"/>
                  <a:pt x="112" y="82"/>
                  <a:pt x="112" y="84"/>
                </a:cubicBezTo>
                <a:cubicBezTo>
                  <a:pt x="112" y="86"/>
                  <a:pt x="114" y="88"/>
                  <a:pt x="116" y="88"/>
                </a:cubicBezTo>
                <a:cubicBezTo>
                  <a:pt x="148" y="88"/>
                  <a:pt x="148" y="88"/>
                  <a:pt x="148" y="88"/>
                </a:cubicBezTo>
                <a:cubicBezTo>
                  <a:pt x="150" y="88"/>
                  <a:pt x="152" y="86"/>
                  <a:pt x="152" y="84"/>
                </a:cubicBezTo>
                <a:cubicBezTo>
                  <a:pt x="152" y="82"/>
                  <a:pt x="150" y="80"/>
                  <a:pt x="148" y="80"/>
                </a:cubicBezTo>
                <a:moveTo>
                  <a:pt x="148" y="48"/>
                </a:moveTo>
                <a:cubicBezTo>
                  <a:pt x="116" y="48"/>
                  <a:pt x="116" y="48"/>
                  <a:pt x="116" y="48"/>
                </a:cubicBezTo>
                <a:cubicBezTo>
                  <a:pt x="114" y="48"/>
                  <a:pt x="112" y="50"/>
                  <a:pt x="112" y="52"/>
                </a:cubicBezTo>
                <a:cubicBezTo>
                  <a:pt x="112" y="54"/>
                  <a:pt x="114" y="56"/>
                  <a:pt x="116" y="56"/>
                </a:cubicBezTo>
                <a:cubicBezTo>
                  <a:pt x="148" y="56"/>
                  <a:pt x="148" y="56"/>
                  <a:pt x="148" y="56"/>
                </a:cubicBezTo>
                <a:cubicBezTo>
                  <a:pt x="150" y="56"/>
                  <a:pt x="152" y="54"/>
                  <a:pt x="152" y="52"/>
                </a:cubicBezTo>
                <a:cubicBezTo>
                  <a:pt x="152" y="50"/>
                  <a:pt x="150" y="48"/>
                  <a:pt x="148" y="48"/>
                </a:cubicBezTo>
                <a:moveTo>
                  <a:pt x="68" y="32"/>
                </a:moveTo>
                <a:cubicBezTo>
                  <a:pt x="70" y="32"/>
                  <a:pt x="72" y="30"/>
                  <a:pt x="72" y="28"/>
                </a:cubicBezTo>
                <a:cubicBezTo>
                  <a:pt x="72" y="26"/>
                  <a:pt x="70" y="24"/>
                  <a:pt x="68" y="24"/>
                </a:cubicBezTo>
                <a:cubicBezTo>
                  <a:pt x="66" y="24"/>
                  <a:pt x="64" y="26"/>
                  <a:pt x="64" y="28"/>
                </a:cubicBezTo>
                <a:cubicBezTo>
                  <a:pt x="64" y="30"/>
                  <a:pt x="66" y="32"/>
                  <a:pt x="68" y="32"/>
                </a:cubicBezTo>
                <a:moveTo>
                  <a:pt x="52" y="104"/>
                </a:moveTo>
                <a:cubicBezTo>
                  <a:pt x="148" y="104"/>
                  <a:pt x="148" y="104"/>
                  <a:pt x="148" y="104"/>
                </a:cubicBezTo>
                <a:cubicBezTo>
                  <a:pt x="150" y="104"/>
                  <a:pt x="152" y="102"/>
                  <a:pt x="152" y="100"/>
                </a:cubicBezTo>
                <a:cubicBezTo>
                  <a:pt x="152" y="98"/>
                  <a:pt x="150" y="96"/>
                  <a:pt x="148" y="96"/>
                </a:cubicBezTo>
                <a:cubicBezTo>
                  <a:pt x="52" y="96"/>
                  <a:pt x="52" y="96"/>
                  <a:pt x="52" y="96"/>
                </a:cubicBezTo>
                <a:cubicBezTo>
                  <a:pt x="50" y="96"/>
                  <a:pt x="48" y="98"/>
                  <a:pt x="48" y="100"/>
                </a:cubicBezTo>
                <a:cubicBezTo>
                  <a:pt x="48" y="102"/>
                  <a:pt x="50" y="104"/>
                  <a:pt x="52" y="104"/>
                </a:cubicBezTo>
                <a:moveTo>
                  <a:pt x="52" y="120"/>
                </a:moveTo>
                <a:cubicBezTo>
                  <a:pt x="148" y="120"/>
                  <a:pt x="148" y="120"/>
                  <a:pt x="148" y="120"/>
                </a:cubicBezTo>
                <a:cubicBezTo>
                  <a:pt x="150" y="120"/>
                  <a:pt x="152" y="118"/>
                  <a:pt x="152" y="116"/>
                </a:cubicBezTo>
                <a:cubicBezTo>
                  <a:pt x="152" y="114"/>
                  <a:pt x="150" y="112"/>
                  <a:pt x="148" y="112"/>
                </a:cubicBezTo>
                <a:cubicBezTo>
                  <a:pt x="52" y="112"/>
                  <a:pt x="52" y="112"/>
                  <a:pt x="52" y="112"/>
                </a:cubicBezTo>
                <a:cubicBezTo>
                  <a:pt x="50" y="112"/>
                  <a:pt x="48" y="114"/>
                  <a:pt x="48" y="116"/>
                </a:cubicBezTo>
                <a:cubicBezTo>
                  <a:pt x="48" y="118"/>
                  <a:pt x="50" y="120"/>
                  <a:pt x="52" y="120"/>
                </a:cubicBezTo>
                <a:moveTo>
                  <a:pt x="168" y="0"/>
                </a:moveTo>
                <a:cubicBezTo>
                  <a:pt x="32" y="0"/>
                  <a:pt x="32" y="0"/>
                  <a:pt x="32" y="0"/>
                </a:cubicBezTo>
                <a:cubicBezTo>
                  <a:pt x="28" y="0"/>
                  <a:pt x="24" y="4"/>
                  <a:pt x="24" y="8"/>
                </a:cubicBezTo>
                <a:cubicBezTo>
                  <a:pt x="24" y="24"/>
                  <a:pt x="24" y="24"/>
                  <a:pt x="24" y="24"/>
                </a:cubicBezTo>
                <a:cubicBezTo>
                  <a:pt x="8" y="24"/>
                  <a:pt x="8" y="24"/>
                  <a:pt x="8" y="24"/>
                </a:cubicBezTo>
                <a:cubicBezTo>
                  <a:pt x="4" y="24"/>
                  <a:pt x="0" y="28"/>
                  <a:pt x="0" y="32"/>
                </a:cubicBezTo>
                <a:cubicBezTo>
                  <a:pt x="0" y="120"/>
                  <a:pt x="0" y="120"/>
                  <a:pt x="0" y="120"/>
                </a:cubicBezTo>
                <a:cubicBezTo>
                  <a:pt x="0" y="133"/>
                  <a:pt x="11" y="144"/>
                  <a:pt x="24" y="144"/>
                </a:cubicBezTo>
                <a:cubicBezTo>
                  <a:pt x="168" y="144"/>
                  <a:pt x="168" y="144"/>
                  <a:pt x="168" y="144"/>
                </a:cubicBezTo>
                <a:cubicBezTo>
                  <a:pt x="172" y="144"/>
                  <a:pt x="176" y="140"/>
                  <a:pt x="176" y="136"/>
                </a:cubicBezTo>
                <a:cubicBezTo>
                  <a:pt x="176" y="8"/>
                  <a:pt x="176" y="8"/>
                  <a:pt x="176" y="8"/>
                </a:cubicBezTo>
                <a:cubicBezTo>
                  <a:pt x="176" y="4"/>
                  <a:pt x="172" y="0"/>
                  <a:pt x="168" y="0"/>
                </a:cubicBezTo>
                <a:moveTo>
                  <a:pt x="168" y="136"/>
                </a:moveTo>
                <a:cubicBezTo>
                  <a:pt x="24" y="136"/>
                  <a:pt x="24" y="136"/>
                  <a:pt x="24" y="136"/>
                </a:cubicBezTo>
                <a:cubicBezTo>
                  <a:pt x="15" y="136"/>
                  <a:pt x="8" y="129"/>
                  <a:pt x="8" y="120"/>
                </a:cubicBezTo>
                <a:cubicBezTo>
                  <a:pt x="8" y="32"/>
                  <a:pt x="8" y="32"/>
                  <a:pt x="8" y="32"/>
                </a:cubicBezTo>
                <a:cubicBezTo>
                  <a:pt x="24" y="32"/>
                  <a:pt x="24" y="32"/>
                  <a:pt x="24" y="32"/>
                </a:cubicBezTo>
                <a:cubicBezTo>
                  <a:pt x="24" y="116"/>
                  <a:pt x="24" y="116"/>
                  <a:pt x="24" y="116"/>
                </a:cubicBezTo>
                <a:cubicBezTo>
                  <a:pt x="24" y="118"/>
                  <a:pt x="26" y="120"/>
                  <a:pt x="28" y="120"/>
                </a:cubicBezTo>
                <a:cubicBezTo>
                  <a:pt x="30" y="120"/>
                  <a:pt x="32" y="118"/>
                  <a:pt x="32" y="116"/>
                </a:cubicBezTo>
                <a:cubicBezTo>
                  <a:pt x="32" y="8"/>
                  <a:pt x="32" y="8"/>
                  <a:pt x="32" y="8"/>
                </a:cubicBezTo>
                <a:cubicBezTo>
                  <a:pt x="168" y="8"/>
                  <a:pt x="168" y="8"/>
                  <a:pt x="168" y="8"/>
                </a:cubicBezTo>
                <a:lnTo>
                  <a:pt x="168" y="136"/>
                </a:lnTo>
                <a:close/>
                <a:moveTo>
                  <a:pt x="52" y="32"/>
                </a:moveTo>
                <a:cubicBezTo>
                  <a:pt x="54" y="32"/>
                  <a:pt x="56" y="30"/>
                  <a:pt x="56" y="28"/>
                </a:cubicBezTo>
                <a:cubicBezTo>
                  <a:pt x="56" y="26"/>
                  <a:pt x="54" y="24"/>
                  <a:pt x="52" y="24"/>
                </a:cubicBezTo>
                <a:cubicBezTo>
                  <a:pt x="50" y="24"/>
                  <a:pt x="48" y="26"/>
                  <a:pt x="48" y="28"/>
                </a:cubicBezTo>
                <a:cubicBezTo>
                  <a:pt x="48" y="30"/>
                  <a:pt x="50" y="32"/>
                  <a:pt x="52" y="32"/>
                </a:cubicBezTo>
                <a:moveTo>
                  <a:pt x="52" y="88"/>
                </a:moveTo>
                <a:cubicBezTo>
                  <a:pt x="92" y="88"/>
                  <a:pt x="92" y="88"/>
                  <a:pt x="92" y="88"/>
                </a:cubicBezTo>
                <a:cubicBezTo>
                  <a:pt x="94" y="88"/>
                  <a:pt x="96" y="86"/>
                  <a:pt x="96" y="84"/>
                </a:cubicBezTo>
                <a:cubicBezTo>
                  <a:pt x="96" y="52"/>
                  <a:pt x="96" y="52"/>
                  <a:pt x="96" y="52"/>
                </a:cubicBezTo>
                <a:cubicBezTo>
                  <a:pt x="96" y="50"/>
                  <a:pt x="94" y="48"/>
                  <a:pt x="92" y="48"/>
                </a:cubicBezTo>
                <a:cubicBezTo>
                  <a:pt x="52" y="48"/>
                  <a:pt x="52" y="48"/>
                  <a:pt x="52" y="48"/>
                </a:cubicBezTo>
                <a:cubicBezTo>
                  <a:pt x="50" y="48"/>
                  <a:pt x="48" y="50"/>
                  <a:pt x="48" y="52"/>
                </a:cubicBezTo>
                <a:cubicBezTo>
                  <a:pt x="48" y="84"/>
                  <a:pt x="48" y="84"/>
                  <a:pt x="48" y="84"/>
                </a:cubicBezTo>
                <a:cubicBezTo>
                  <a:pt x="48" y="86"/>
                  <a:pt x="50" y="88"/>
                  <a:pt x="52" y="88"/>
                </a:cubicBezTo>
                <a:moveTo>
                  <a:pt x="56" y="56"/>
                </a:moveTo>
                <a:cubicBezTo>
                  <a:pt x="88" y="56"/>
                  <a:pt x="88" y="56"/>
                  <a:pt x="88" y="56"/>
                </a:cubicBezTo>
                <a:cubicBezTo>
                  <a:pt x="88" y="80"/>
                  <a:pt x="88" y="80"/>
                  <a:pt x="88" y="80"/>
                </a:cubicBezTo>
                <a:cubicBezTo>
                  <a:pt x="56" y="80"/>
                  <a:pt x="56" y="80"/>
                  <a:pt x="56" y="80"/>
                </a:cubicBezTo>
                <a:lnTo>
                  <a:pt x="56" y="56"/>
                </a:ln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3" name="Oval 32"/>
          <p:cNvSpPr/>
          <p:nvPr/>
        </p:nvSpPr>
        <p:spPr>
          <a:xfrm>
            <a:off x="1369856" y="2314575"/>
            <a:ext cx="1048317" cy="10483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4" name="Oval 33"/>
          <p:cNvSpPr/>
          <p:nvPr/>
        </p:nvSpPr>
        <p:spPr>
          <a:xfrm>
            <a:off x="4166342" y="2314575"/>
            <a:ext cx="1048317" cy="10483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5" name="Oval 34"/>
          <p:cNvSpPr/>
          <p:nvPr/>
        </p:nvSpPr>
        <p:spPr>
          <a:xfrm>
            <a:off x="6948314" y="2314575"/>
            <a:ext cx="1048317" cy="10483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6" name="Oval 35"/>
          <p:cNvSpPr/>
          <p:nvPr/>
        </p:nvSpPr>
        <p:spPr>
          <a:xfrm>
            <a:off x="9773828" y="2314575"/>
            <a:ext cx="1048317" cy="10483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7" name="Freeform 64"/>
          <p:cNvSpPr>
            <a:spLocks noEditPoints="1"/>
          </p:cNvSpPr>
          <p:nvPr/>
        </p:nvSpPr>
        <p:spPr bwMode="auto">
          <a:xfrm>
            <a:off x="10079842" y="2633591"/>
            <a:ext cx="436289" cy="410284"/>
          </a:xfrm>
          <a:custGeom>
            <a:avLst/>
            <a:gdLst>
              <a:gd name="T0" fmla="*/ 36 w 64"/>
              <a:gd name="T1" fmla="*/ 0 h 60"/>
              <a:gd name="T2" fmla="*/ 0 w 64"/>
              <a:gd name="T3" fmla="*/ 40 h 60"/>
              <a:gd name="T4" fmla="*/ 12 w 64"/>
              <a:gd name="T5" fmla="*/ 40 h 60"/>
              <a:gd name="T6" fmla="*/ 24 w 64"/>
              <a:gd name="T7" fmla="*/ 44 h 60"/>
              <a:gd name="T8" fmla="*/ 36 w 64"/>
              <a:gd name="T9" fmla="*/ 60 h 60"/>
              <a:gd name="T10" fmla="*/ 64 w 64"/>
              <a:gd name="T11" fmla="*/ 28 h 60"/>
              <a:gd name="T12" fmla="*/ 36 w 64"/>
              <a:gd name="T13" fmla="*/ 0 h 60"/>
              <a:gd name="T14" fmla="*/ 16 w 64"/>
              <a:gd name="T15" fmla="*/ 29 h 60"/>
              <a:gd name="T16" fmla="*/ 11 w 64"/>
              <a:gd name="T17" fmla="*/ 24 h 60"/>
              <a:gd name="T18" fmla="*/ 16 w 64"/>
              <a:gd name="T19" fmla="*/ 19 h 60"/>
              <a:gd name="T20" fmla="*/ 21 w 64"/>
              <a:gd name="T21" fmla="*/ 24 h 60"/>
              <a:gd name="T22" fmla="*/ 16 w 64"/>
              <a:gd name="T23" fmla="*/ 29 h 60"/>
              <a:gd name="T24" fmla="*/ 25 w 64"/>
              <a:gd name="T25" fmla="*/ 14 h 60"/>
              <a:gd name="T26" fmla="*/ 30 w 64"/>
              <a:gd name="T27" fmla="*/ 9 h 60"/>
              <a:gd name="T28" fmla="*/ 35 w 64"/>
              <a:gd name="T29" fmla="*/ 14 h 60"/>
              <a:gd name="T30" fmla="*/ 30 w 64"/>
              <a:gd name="T31" fmla="*/ 19 h 60"/>
              <a:gd name="T32" fmla="*/ 25 w 64"/>
              <a:gd name="T33" fmla="*/ 14 h 60"/>
              <a:gd name="T34" fmla="*/ 38 w 64"/>
              <a:gd name="T35" fmla="*/ 49 h 60"/>
              <a:gd name="T36" fmla="*/ 31 w 64"/>
              <a:gd name="T37" fmla="*/ 42 h 60"/>
              <a:gd name="T38" fmla="*/ 38 w 64"/>
              <a:gd name="T39" fmla="*/ 35 h 60"/>
              <a:gd name="T40" fmla="*/ 45 w 64"/>
              <a:gd name="T41" fmla="*/ 42 h 60"/>
              <a:gd name="T42" fmla="*/ 38 w 64"/>
              <a:gd name="T43" fmla="*/ 49 h 60"/>
              <a:gd name="T44" fmla="*/ 50 w 64"/>
              <a:gd name="T45" fmla="*/ 37 h 60"/>
              <a:gd name="T46" fmla="*/ 47 w 64"/>
              <a:gd name="T47" fmla="*/ 34 h 60"/>
              <a:gd name="T48" fmla="*/ 50 w 64"/>
              <a:gd name="T49" fmla="*/ 31 h 60"/>
              <a:gd name="T50" fmla="*/ 53 w 64"/>
              <a:gd name="T51" fmla="*/ 34 h 60"/>
              <a:gd name="T52" fmla="*/ 50 w 64"/>
              <a:gd name="T53" fmla="*/ 37 h 60"/>
              <a:gd name="T54" fmla="*/ 46 w 64"/>
              <a:gd name="T55" fmla="*/ 25 h 60"/>
              <a:gd name="T56" fmla="*/ 39 w 64"/>
              <a:gd name="T57" fmla="*/ 18 h 60"/>
              <a:gd name="T58" fmla="*/ 46 w 64"/>
              <a:gd name="T59" fmla="*/ 11 h 60"/>
              <a:gd name="T60" fmla="*/ 53 w 64"/>
              <a:gd name="T61" fmla="*/ 18 h 60"/>
              <a:gd name="T62" fmla="*/ 46 w 64"/>
              <a:gd name="T63" fmla="*/ 2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4" h="60">
                <a:moveTo>
                  <a:pt x="36" y="0"/>
                </a:moveTo>
                <a:cubicBezTo>
                  <a:pt x="12" y="0"/>
                  <a:pt x="0" y="24"/>
                  <a:pt x="0" y="40"/>
                </a:cubicBezTo>
                <a:cubicBezTo>
                  <a:pt x="0" y="44"/>
                  <a:pt x="8" y="52"/>
                  <a:pt x="12" y="40"/>
                </a:cubicBezTo>
                <a:cubicBezTo>
                  <a:pt x="14" y="35"/>
                  <a:pt x="24" y="36"/>
                  <a:pt x="24" y="44"/>
                </a:cubicBezTo>
                <a:cubicBezTo>
                  <a:pt x="24" y="53"/>
                  <a:pt x="28" y="60"/>
                  <a:pt x="36" y="60"/>
                </a:cubicBezTo>
                <a:cubicBezTo>
                  <a:pt x="60" y="60"/>
                  <a:pt x="64" y="40"/>
                  <a:pt x="64" y="28"/>
                </a:cubicBezTo>
                <a:cubicBezTo>
                  <a:pt x="64" y="16"/>
                  <a:pt x="60" y="0"/>
                  <a:pt x="36" y="0"/>
                </a:cubicBezTo>
                <a:close/>
                <a:moveTo>
                  <a:pt x="16" y="29"/>
                </a:moveTo>
                <a:cubicBezTo>
                  <a:pt x="13" y="29"/>
                  <a:pt x="11" y="27"/>
                  <a:pt x="11" y="24"/>
                </a:cubicBezTo>
                <a:cubicBezTo>
                  <a:pt x="11" y="21"/>
                  <a:pt x="13" y="19"/>
                  <a:pt x="16" y="19"/>
                </a:cubicBezTo>
                <a:cubicBezTo>
                  <a:pt x="19" y="19"/>
                  <a:pt x="21" y="21"/>
                  <a:pt x="21" y="24"/>
                </a:cubicBezTo>
                <a:cubicBezTo>
                  <a:pt x="21" y="27"/>
                  <a:pt x="19" y="29"/>
                  <a:pt x="16" y="29"/>
                </a:cubicBezTo>
                <a:close/>
                <a:moveTo>
                  <a:pt x="25" y="14"/>
                </a:moveTo>
                <a:cubicBezTo>
                  <a:pt x="25" y="11"/>
                  <a:pt x="27" y="9"/>
                  <a:pt x="30" y="9"/>
                </a:cubicBezTo>
                <a:cubicBezTo>
                  <a:pt x="33" y="9"/>
                  <a:pt x="35" y="11"/>
                  <a:pt x="35" y="14"/>
                </a:cubicBezTo>
                <a:cubicBezTo>
                  <a:pt x="35" y="17"/>
                  <a:pt x="33" y="19"/>
                  <a:pt x="30" y="19"/>
                </a:cubicBezTo>
                <a:cubicBezTo>
                  <a:pt x="27" y="19"/>
                  <a:pt x="25" y="17"/>
                  <a:pt x="25" y="14"/>
                </a:cubicBezTo>
                <a:close/>
                <a:moveTo>
                  <a:pt x="38" y="49"/>
                </a:moveTo>
                <a:cubicBezTo>
                  <a:pt x="34" y="49"/>
                  <a:pt x="31" y="46"/>
                  <a:pt x="31" y="42"/>
                </a:cubicBezTo>
                <a:cubicBezTo>
                  <a:pt x="31" y="38"/>
                  <a:pt x="34" y="35"/>
                  <a:pt x="38" y="35"/>
                </a:cubicBezTo>
                <a:cubicBezTo>
                  <a:pt x="42" y="35"/>
                  <a:pt x="45" y="38"/>
                  <a:pt x="45" y="42"/>
                </a:cubicBezTo>
                <a:cubicBezTo>
                  <a:pt x="45" y="46"/>
                  <a:pt x="42" y="49"/>
                  <a:pt x="38" y="49"/>
                </a:cubicBezTo>
                <a:close/>
                <a:moveTo>
                  <a:pt x="50" y="37"/>
                </a:moveTo>
                <a:cubicBezTo>
                  <a:pt x="48" y="37"/>
                  <a:pt x="47" y="36"/>
                  <a:pt x="47" y="34"/>
                </a:cubicBezTo>
                <a:cubicBezTo>
                  <a:pt x="47" y="32"/>
                  <a:pt x="48" y="31"/>
                  <a:pt x="50" y="31"/>
                </a:cubicBezTo>
                <a:cubicBezTo>
                  <a:pt x="52" y="31"/>
                  <a:pt x="53" y="32"/>
                  <a:pt x="53" y="34"/>
                </a:cubicBezTo>
                <a:cubicBezTo>
                  <a:pt x="53" y="36"/>
                  <a:pt x="52" y="37"/>
                  <a:pt x="50" y="37"/>
                </a:cubicBezTo>
                <a:close/>
                <a:moveTo>
                  <a:pt x="46" y="25"/>
                </a:moveTo>
                <a:cubicBezTo>
                  <a:pt x="42" y="25"/>
                  <a:pt x="39" y="22"/>
                  <a:pt x="39" y="18"/>
                </a:cubicBezTo>
                <a:cubicBezTo>
                  <a:pt x="39" y="14"/>
                  <a:pt x="42" y="11"/>
                  <a:pt x="46" y="11"/>
                </a:cubicBezTo>
                <a:cubicBezTo>
                  <a:pt x="50" y="11"/>
                  <a:pt x="53" y="14"/>
                  <a:pt x="53" y="18"/>
                </a:cubicBezTo>
                <a:cubicBezTo>
                  <a:pt x="53" y="22"/>
                  <a:pt x="50" y="25"/>
                  <a:pt x="46" y="25"/>
                </a:cubicBezTo>
                <a:close/>
              </a:path>
            </a:pathLst>
          </a:custGeom>
          <a:solidFill>
            <a:schemeClr val="bg2"/>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38" name="Group 37"/>
          <p:cNvGrpSpPr/>
          <p:nvPr/>
        </p:nvGrpSpPr>
        <p:grpSpPr>
          <a:xfrm>
            <a:off x="7252884" y="2619145"/>
            <a:ext cx="439177" cy="439178"/>
            <a:chOff x="6938963" y="1625601"/>
            <a:chExt cx="241300" cy="241300"/>
          </a:xfrm>
          <a:solidFill>
            <a:schemeClr val="bg2"/>
          </a:solidFill>
        </p:grpSpPr>
        <p:sp>
          <p:nvSpPr>
            <p:cNvPr id="39" name="Freeform 114"/>
            <p:cNvSpPr>
              <a:spLocks/>
            </p:cNvSpPr>
            <p:nvPr/>
          </p:nvSpPr>
          <p:spPr bwMode="auto">
            <a:xfrm>
              <a:off x="6999288" y="1701801"/>
              <a:ext cx="180975" cy="165100"/>
            </a:xfrm>
            <a:custGeom>
              <a:avLst/>
              <a:gdLst>
                <a:gd name="T0" fmla="*/ 40 w 48"/>
                <a:gd name="T1" fmla="*/ 0 h 44"/>
                <a:gd name="T2" fmla="*/ 36 w 48"/>
                <a:gd name="T3" fmla="*/ 0 h 44"/>
                <a:gd name="T4" fmla="*/ 36 w 48"/>
                <a:gd name="T5" fmla="*/ 4 h 44"/>
                <a:gd name="T6" fmla="*/ 24 w 48"/>
                <a:gd name="T7" fmla="*/ 16 h 44"/>
                <a:gd name="T8" fmla="*/ 6 w 48"/>
                <a:gd name="T9" fmla="*/ 16 h 44"/>
                <a:gd name="T10" fmla="*/ 0 w 48"/>
                <a:gd name="T11" fmla="*/ 22 h 44"/>
                <a:gd name="T12" fmla="*/ 0 w 48"/>
                <a:gd name="T13" fmla="*/ 24 h 44"/>
                <a:gd name="T14" fmla="*/ 8 w 48"/>
                <a:gd name="T15" fmla="*/ 32 h 44"/>
                <a:gd name="T16" fmla="*/ 28 w 48"/>
                <a:gd name="T17" fmla="*/ 32 h 44"/>
                <a:gd name="T18" fmla="*/ 40 w 48"/>
                <a:gd name="T19" fmla="*/ 44 h 44"/>
                <a:gd name="T20" fmla="*/ 40 w 48"/>
                <a:gd name="T21" fmla="*/ 32 h 44"/>
                <a:gd name="T22" fmla="*/ 48 w 48"/>
                <a:gd name="T23" fmla="*/ 24 h 44"/>
                <a:gd name="T24" fmla="*/ 48 w 48"/>
                <a:gd name="T25" fmla="*/ 8 h 44"/>
                <a:gd name="T26" fmla="*/ 40 w 48"/>
                <a:gd name="T2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44">
                  <a:moveTo>
                    <a:pt x="40" y="0"/>
                  </a:moveTo>
                  <a:cubicBezTo>
                    <a:pt x="36" y="0"/>
                    <a:pt x="36" y="0"/>
                    <a:pt x="36" y="0"/>
                  </a:cubicBezTo>
                  <a:cubicBezTo>
                    <a:pt x="36" y="4"/>
                    <a:pt x="36" y="4"/>
                    <a:pt x="36" y="4"/>
                  </a:cubicBezTo>
                  <a:cubicBezTo>
                    <a:pt x="36" y="10"/>
                    <a:pt x="30" y="16"/>
                    <a:pt x="24" y="16"/>
                  </a:cubicBezTo>
                  <a:cubicBezTo>
                    <a:pt x="6" y="16"/>
                    <a:pt x="6" y="16"/>
                    <a:pt x="6" y="16"/>
                  </a:cubicBezTo>
                  <a:cubicBezTo>
                    <a:pt x="0" y="22"/>
                    <a:pt x="0" y="22"/>
                    <a:pt x="0" y="22"/>
                  </a:cubicBezTo>
                  <a:cubicBezTo>
                    <a:pt x="0" y="24"/>
                    <a:pt x="0" y="24"/>
                    <a:pt x="0" y="24"/>
                  </a:cubicBezTo>
                  <a:cubicBezTo>
                    <a:pt x="0" y="28"/>
                    <a:pt x="4" y="32"/>
                    <a:pt x="8" y="32"/>
                  </a:cubicBezTo>
                  <a:cubicBezTo>
                    <a:pt x="28" y="32"/>
                    <a:pt x="28" y="32"/>
                    <a:pt x="28" y="32"/>
                  </a:cubicBezTo>
                  <a:cubicBezTo>
                    <a:pt x="40" y="44"/>
                    <a:pt x="40" y="44"/>
                    <a:pt x="40" y="44"/>
                  </a:cubicBezTo>
                  <a:cubicBezTo>
                    <a:pt x="40" y="32"/>
                    <a:pt x="40" y="32"/>
                    <a:pt x="40" y="32"/>
                  </a:cubicBezTo>
                  <a:cubicBezTo>
                    <a:pt x="44" y="32"/>
                    <a:pt x="48" y="28"/>
                    <a:pt x="48" y="24"/>
                  </a:cubicBezTo>
                  <a:cubicBezTo>
                    <a:pt x="48" y="8"/>
                    <a:pt x="48" y="8"/>
                    <a:pt x="48" y="8"/>
                  </a:cubicBezTo>
                  <a:cubicBezTo>
                    <a:pt x="48" y="4"/>
                    <a:pt x="44" y="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0" name="Freeform 115"/>
            <p:cNvSpPr>
              <a:spLocks/>
            </p:cNvSpPr>
            <p:nvPr/>
          </p:nvSpPr>
          <p:spPr bwMode="auto">
            <a:xfrm>
              <a:off x="6938963" y="1625601"/>
              <a:ext cx="180975" cy="166688"/>
            </a:xfrm>
            <a:custGeom>
              <a:avLst/>
              <a:gdLst>
                <a:gd name="T0" fmla="*/ 20 w 48"/>
                <a:gd name="T1" fmla="*/ 32 h 44"/>
                <a:gd name="T2" fmla="*/ 40 w 48"/>
                <a:gd name="T3" fmla="*/ 32 h 44"/>
                <a:gd name="T4" fmla="*/ 48 w 48"/>
                <a:gd name="T5" fmla="*/ 24 h 44"/>
                <a:gd name="T6" fmla="*/ 48 w 48"/>
                <a:gd name="T7" fmla="*/ 8 h 44"/>
                <a:gd name="T8" fmla="*/ 40 w 48"/>
                <a:gd name="T9" fmla="*/ 0 h 44"/>
                <a:gd name="T10" fmla="*/ 8 w 48"/>
                <a:gd name="T11" fmla="*/ 0 h 44"/>
                <a:gd name="T12" fmla="*/ 0 w 48"/>
                <a:gd name="T13" fmla="*/ 8 h 44"/>
                <a:gd name="T14" fmla="*/ 0 w 48"/>
                <a:gd name="T15" fmla="*/ 24 h 44"/>
                <a:gd name="T16" fmla="*/ 8 w 48"/>
                <a:gd name="T17" fmla="*/ 32 h 44"/>
                <a:gd name="T18" fmla="*/ 8 w 48"/>
                <a:gd name="T19" fmla="*/ 44 h 44"/>
                <a:gd name="T20" fmla="*/ 20 w 48"/>
                <a:gd name="T21" fmla="*/ 32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4">
                  <a:moveTo>
                    <a:pt x="20" y="32"/>
                  </a:moveTo>
                  <a:cubicBezTo>
                    <a:pt x="40" y="32"/>
                    <a:pt x="40" y="32"/>
                    <a:pt x="40" y="32"/>
                  </a:cubicBezTo>
                  <a:cubicBezTo>
                    <a:pt x="44" y="32"/>
                    <a:pt x="48" y="28"/>
                    <a:pt x="48" y="24"/>
                  </a:cubicBezTo>
                  <a:cubicBezTo>
                    <a:pt x="48" y="8"/>
                    <a:pt x="48" y="8"/>
                    <a:pt x="48" y="8"/>
                  </a:cubicBezTo>
                  <a:cubicBezTo>
                    <a:pt x="48" y="4"/>
                    <a:pt x="44" y="0"/>
                    <a:pt x="40" y="0"/>
                  </a:cubicBezTo>
                  <a:cubicBezTo>
                    <a:pt x="8" y="0"/>
                    <a:pt x="8" y="0"/>
                    <a:pt x="8" y="0"/>
                  </a:cubicBezTo>
                  <a:cubicBezTo>
                    <a:pt x="4" y="0"/>
                    <a:pt x="0" y="4"/>
                    <a:pt x="0" y="8"/>
                  </a:cubicBezTo>
                  <a:cubicBezTo>
                    <a:pt x="0" y="24"/>
                    <a:pt x="0" y="24"/>
                    <a:pt x="0" y="24"/>
                  </a:cubicBezTo>
                  <a:cubicBezTo>
                    <a:pt x="0" y="28"/>
                    <a:pt x="4" y="32"/>
                    <a:pt x="8" y="32"/>
                  </a:cubicBezTo>
                  <a:cubicBezTo>
                    <a:pt x="8" y="44"/>
                    <a:pt x="8" y="44"/>
                    <a:pt x="8" y="44"/>
                  </a:cubicBezTo>
                  <a:lnTo>
                    <a:pt x="20"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1" name="Group 40"/>
          <p:cNvGrpSpPr/>
          <p:nvPr/>
        </p:nvGrpSpPr>
        <p:grpSpPr>
          <a:xfrm>
            <a:off x="1675869" y="2639369"/>
            <a:ext cx="436290" cy="398727"/>
            <a:chOff x="4054476" y="2609851"/>
            <a:chExt cx="239713" cy="219075"/>
          </a:xfrm>
          <a:solidFill>
            <a:schemeClr val="bg2"/>
          </a:solidFill>
        </p:grpSpPr>
        <p:sp>
          <p:nvSpPr>
            <p:cNvPr id="42" name="Rectangle 160"/>
            <p:cNvSpPr>
              <a:spLocks noChangeArrowheads="1"/>
            </p:cNvSpPr>
            <p:nvPr/>
          </p:nvSpPr>
          <p:spPr bwMode="auto">
            <a:xfrm>
              <a:off x="4070351" y="2782888"/>
              <a:ext cx="444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3" name="Rectangle 161"/>
            <p:cNvSpPr>
              <a:spLocks noChangeArrowheads="1"/>
            </p:cNvSpPr>
            <p:nvPr/>
          </p:nvSpPr>
          <p:spPr bwMode="auto">
            <a:xfrm>
              <a:off x="4129088" y="2752726"/>
              <a:ext cx="46038" cy="762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4" name="Rectangle 162"/>
            <p:cNvSpPr>
              <a:spLocks noChangeArrowheads="1"/>
            </p:cNvSpPr>
            <p:nvPr/>
          </p:nvSpPr>
          <p:spPr bwMode="auto">
            <a:xfrm>
              <a:off x="4189413" y="2722563"/>
              <a:ext cx="46038" cy="1063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5" name="Rectangle 163"/>
            <p:cNvSpPr>
              <a:spLocks noChangeArrowheads="1"/>
            </p:cNvSpPr>
            <p:nvPr/>
          </p:nvSpPr>
          <p:spPr bwMode="auto">
            <a:xfrm>
              <a:off x="4249738" y="2692401"/>
              <a:ext cx="44450" cy="1365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6" name="Freeform 164"/>
            <p:cNvSpPr>
              <a:spLocks/>
            </p:cNvSpPr>
            <p:nvPr/>
          </p:nvSpPr>
          <p:spPr bwMode="auto">
            <a:xfrm>
              <a:off x="4054476" y="2609851"/>
              <a:ext cx="239713" cy="142875"/>
            </a:xfrm>
            <a:custGeom>
              <a:avLst/>
              <a:gdLst>
                <a:gd name="T0" fmla="*/ 130 w 151"/>
                <a:gd name="T1" fmla="*/ 22 h 90"/>
                <a:gd name="T2" fmla="*/ 102 w 151"/>
                <a:gd name="T3" fmla="*/ 22 h 90"/>
                <a:gd name="T4" fmla="*/ 66 w 151"/>
                <a:gd name="T5" fmla="*/ 48 h 90"/>
                <a:gd name="T6" fmla="*/ 47 w 151"/>
                <a:gd name="T7" fmla="*/ 38 h 90"/>
                <a:gd name="T8" fmla="*/ 0 w 151"/>
                <a:gd name="T9" fmla="*/ 78 h 90"/>
                <a:gd name="T10" fmla="*/ 0 w 151"/>
                <a:gd name="T11" fmla="*/ 90 h 90"/>
                <a:gd name="T12" fmla="*/ 47 w 151"/>
                <a:gd name="T13" fmla="*/ 50 h 90"/>
                <a:gd name="T14" fmla="*/ 66 w 151"/>
                <a:gd name="T15" fmla="*/ 59 h 90"/>
                <a:gd name="T16" fmla="*/ 107 w 151"/>
                <a:gd name="T17" fmla="*/ 31 h 90"/>
                <a:gd name="T18" fmla="*/ 135 w 151"/>
                <a:gd name="T19" fmla="*/ 31 h 90"/>
                <a:gd name="T20" fmla="*/ 151 w 151"/>
                <a:gd name="T21" fmla="*/ 15 h 90"/>
                <a:gd name="T22" fmla="*/ 151 w 151"/>
                <a:gd name="T23" fmla="*/ 0 h 90"/>
                <a:gd name="T24" fmla="*/ 130 w 151"/>
                <a:gd name="T25" fmla="*/ 2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1" h="90">
                  <a:moveTo>
                    <a:pt x="130" y="22"/>
                  </a:moveTo>
                  <a:lnTo>
                    <a:pt x="102" y="22"/>
                  </a:lnTo>
                  <a:lnTo>
                    <a:pt x="66" y="48"/>
                  </a:lnTo>
                  <a:lnTo>
                    <a:pt x="47" y="38"/>
                  </a:lnTo>
                  <a:lnTo>
                    <a:pt x="0" y="78"/>
                  </a:lnTo>
                  <a:lnTo>
                    <a:pt x="0" y="90"/>
                  </a:lnTo>
                  <a:lnTo>
                    <a:pt x="47" y="50"/>
                  </a:lnTo>
                  <a:lnTo>
                    <a:pt x="66" y="59"/>
                  </a:lnTo>
                  <a:lnTo>
                    <a:pt x="107" y="31"/>
                  </a:lnTo>
                  <a:lnTo>
                    <a:pt x="135" y="31"/>
                  </a:lnTo>
                  <a:lnTo>
                    <a:pt x="151" y="15"/>
                  </a:lnTo>
                  <a:lnTo>
                    <a:pt x="151" y="0"/>
                  </a:lnTo>
                  <a:lnTo>
                    <a:pt x="13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grpSp>
        <p:nvGrpSpPr>
          <p:cNvPr id="47" name="Group 46"/>
          <p:cNvGrpSpPr/>
          <p:nvPr/>
        </p:nvGrpSpPr>
        <p:grpSpPr>
          <a:xfrm>
            <a:off x="4499805" y="2688488"/>
            <a:ext cx="381391" cy="300490"/>
            <a:chOff x="5016501" y="3068638"/>
            <a:chExt cx="209550" cy="165100"/>
          </a:xfrm>
          <a:solidFill>
            <a:schemeClr val="bg2"/>
          </a:solidFill>
        </p:grpSpPr>
        <p:sp>
          <p:nvSpPr>
            <p:cNvPr id="48" name="Freeform 355"/>
            <p:cNvSpPr>
              <a:spLocks noEditPoints="1"/>
            </p:cNvSpPr>
            <p:nvPr/>
          </p:nvSpPr>
          <p:spPr bwMode="auto">
            <a:xfrm>
              <a:off x="5102226" y="3121026"/>
              <a:ext cx="76200" cy="74613"/>
            </a:xfrm>
            <a:custGeom>
              <a:avLst/>
              <a:gdLst>
                <a:gd name="T0" fmla="*/ 10 w 20"/>
                <a:gd name="T1" fmla="*/ 0 h 20"/>
                <a:gd name="T2" fmla="*/ 0 w 20"/>
                <a:gd name="T3" fmla="*/ 10 h 20"/>
                <a:gd name="T4" fmla="*/ 10 w 20"/>
                <a:gd name="T5" fmla="*/ 20 h 20"/>
                <a:gd name="T6" fmla="*/ 20 w 20"/>
                <a:gd name="T7" fmla="*/ 10 h 20"/>
                <a:gd name="T8" fmla="*/ 10 w 20"/>
                <a:gd name="T9" fmla="*/ 0 h 20"/>
                <a:gd name="T10" fmla="*/ 7 w 20"/>
                <a:gd name="T11" fmla="*/ 16 h 20"/>
                <a:gd name="T12" fmla="*/ 5 w 20"/>
                <a:gd name="T13" fmla="*/ 11 h 20"/>
                <a:gd name="T14" fmla="*/ 11 w 20"/>
                <a:gd name="T15" fmla="*/ 5 h 20"/>
                <a:gd name="T16" fmla="*/ 16 w 20"/>
                <a:gd name="T17" fmla="*/ 8 h 20"/>
                <a:gd name="T18" fmla="*/ 7 w 20"/>
                <a:gd name="T19" fmla="*/ 16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0">
                  <a:moveTo>
                    <a:pt x="10" y="0"/>
                  </a:moveTo>
                  <a:cubicBezTo>
                    <a:pt x="4" y="0"/>
                    <a:pt x="0" y="5"/>
                    <a:pt x="0" y="10"/>
                  </a:cubicBezTo>
                  <a:cubicBezTo>
                    <a:pt x="0" y="16"/>
                    <a:pt x="4" y="20"/>
                    <a:pt x="10" y="20"/>
                  </a:cubicBezTo>
                  <a:cubicBezTo>
                    <a:pt x="16" y="20"/>
                    <a:pt x="20" y="16"/>
                    <a:pt x="20" y="10"/>
                  </a:cubicBezTo>
                  <a:cubicBezTo>
                    <a:pt x="20" y="5"/>
                    <a:pt x="16" y="0"/>
                    <a:pt x="10" y="0"/>
                  </a:cubicBezTo>
                  <a:close/>
                  <a:moveTo>
                    <a:pt x="7" y="16"/>
                  </a:moveTo>
                  <a:cubicBezTo>
                    <a:pt x="6" y="15"/>
                    <a:pt x="5" y="13"/>
                    <a:pt x="5" y="11"/>
                  </a:cubicBezTo>
                  <a:cubicBezTo>
                    <a:pt x="5" y="8"/>
                    <a:pt x="8" y="5"/>
                    <a:pt x="11" y="5"/>
                  </a:cubicBezTo>
                  <a:cubicBezTo>
                    <a:pt x="13" y="5"/>
                    <a:pt x="15" y="6"/>
                    <a:pt x="16" y="8"/>
                  </a:cubicBezTo>
                  <a:cubicBezTo>
                    <a:pt x="11" y="8"/>
                    <a:pt x="8" y="11"/>
                    <a:pt x="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49" name="Freeform 356"/>
            <p:cNvSpPr>
              <a:spLocks noEditPoints="1"/>
            </p:cNvSpPr>
            <p:nvPr/>
          </p:nvSpPr>
          <p:spPr bwMode="auto">
            <a:xfrm>
              <a:off x="5016501" y="3068638"/>
              <a:ext cx="209550" cy="165100"/>
            </a:xfrm>
            <a:custGeom>
              <a:avLst/>
              <a:gdLst>
                <a:gd name="T0" fmla="*/ 52 w 56"/>
                <a:gd name="T1" fmla="*/ 4 h 44"/>
                <a:gd name="T2" fmla="*/ 48 w 56"/>
                <a:gd name="T3" fmla="*/ 4 h 44"/>
                <a:gd name="T4" fmla="*/ 48 w 56"/>
                <a:gd name="T5" fmla="*/ 0 h 44"/>
                <a:gd name="T6" fmla="*/ 44 w 56"/>
                <a:gd name="T7" fmla="*/ 0 h 44"/>
                <a:gd name="T8" fmla="*/ 44 w 56"/>
                <a:gd name="T9" fmla="*/ 4 h 44"/>
                <a:gd name="T10" fmla="*/ 24 w 56"/>
                <a:gd name="T11" fmla="*/ 4 h 44"/>
                <a:gd name="T12" fmla="*/ 20 w 56"/>
                <a:gd name="T13" fmla="*/ 0 h 44"/>
                <a:gd name="T14" fmla="*/ 12 w 56"/>
                <a:gd name="T15" fmla="*/ 0 h 44"/>
                <a:gd name="T16" fmla="*/ 8 w 56"/>
                <a:gd name="T17" fmla="*/ 4 h 44"/>
                <a:gd name="T18" fmla="*/ 4 w 56"/>
                <a:gd name="T19" fmla="*/ 4 h 44"/>
                <a:gd name="T20" fmla="*/ 0 w 56"/>
                <a:gd name="T21" fmla="*/ 8 h 44"/>
                <a:gd name="T22" fmla="*/ 0 w 56"/>
                <a:gd name="T23" fmla="*/ 40 h 44"/>
                <a:gd name="T24" fmla="*/ 4 w 56"/>
                <a:gd name="T25" fmla="*/ 44 h 44"/>
                <a:gd name="T26" fmla="*/ 52 w 56"/>
                <a:gd name="T27" fmla="*/ 44 h 44"/>
                <a:gd name="T28" fmla="*/ 56 w 56"/>
                <a:gd name="T29" fmla="*/ 40 h 44"/>
                <a:gd name="T30" fmla="*/ 56 w 56"/>
                <a:gd name="T31" fmla="*/ 8 h 44"/>
                <a:gd name="T32" fmla="*/ 52 w 56"/>
                <a:gd name="T33" fmla="*/ 4 h 44"/>
                <a:gd name="T34" fmla="*/ 10 w 56"/>
                <a:gd name="T35" fmla="*/ 17 h 44"/>
                <a:gd name="T36" fmla="*/ 7 w 56"/>
                <a:gd name="T37" fmla="*/ 15 h 44"/>
                <a:gd name="T38" fmla="*/ 10 w 56"/>
                <a:gd name="T39" fmla="*/ 12 h 44"/>
                <a:gd name="T40" fmla="*/ 12 w 56"/>
                <a:gd name="T41" fmla="*/ 15 h 44"/>
                <a:gd name="T42" fmla="*/ 10 w 56"/>
                <a:gd name="T43" fmla="*/ 17 h 44"/>
                <a:gd name="T44" fmla="*/ 33 w 56"/>
                <a:gd name="T45" fmla="*/ 40 h 44"/>
                <a:gd name="T46" fmla="*/ 18 w 56"/>
                <a:gd name="T47" fmla="*/ 24 h 44"/>
                <a:gd name="T48" fmla="*/ 33 w 56"/>
                <a:gd name="T49" fmla="*/ 9 h 44"/>
                <a:gd name="T50" fmla="*/ 48 w 56"/>
                <a:gd name="T51" fmla="*/ 24 h 44"/>
                <a:gd name="T52" fmla="*/ 33 w 56"/>
                <a:gd name="T53"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6" h="44">
                  <a:moveTo>
                    <a:pt x="52" y="4"/>
                  </a:moveTo>
                  <a:cubicBezTo>
                    <a:pt x="48" y="4"/>
                    <a:pt x="48" y="4"/>
                    <a:pt x="48" y="4"/>
                  </a:cubicBezTo>
                  <a:cubicBezTo>
                    <a:pt x="48" y="0"/>
                    <a:pt x="48" y="0"/>
                    <a:pt x="48" y="0"/>
                  </a:cubicBezTo>
                  <a:cubicBezTo>
                    <a:pt x="44" y="0"/>
                    <a:pt x="44" y="0"/>
                    <a:pt x="44" y="0"/>
                  </a:cubicBezTo>
                  <a:cubicBezTo>
                    <a:pt x="44" y="4"/>
                    <a:pt x="44" y="4"/>
                    <a:pt x="44" y="4"/>
                  </a:cubicBezTo>
                  <a:cubicBezTo>
                    <a:pt x="24" y="4"/>
                    <a:pt x="24" y="4"/>
                    <a:pt x="24" y="4"/>
                  </a:cubicBezTo>
                  <a:cubicBezTo>
                    <a:pt x="24" y="2"/>
                    <a:pt x="22" y="0"/>
                    <a:pt x="20" y="0"/>
                  </a:cubicBezTo>
                  <a:cubicBezTo>
                    <a:pt x="12" y="0"/>
                    <a:pt x="12" y="0"/>
                    <a:pt x="12" y="0"/>
                  </a:cubicBezTo>
                  <a:cubicBezTo>
                    <a:pt x="10" y="0"/>
                    <a:pt x="8" y="2"/>
                    <a:pt x="8" y="4"/>
                  </a:cubicBezTo>
                  <a:cubicBezTo>
                    <a:pt x="4" y="4"/>
                    <a:pt x="4" y="4"/>
                    <a:pt x="4" y="4"/>
                  </a:cubicBezTo>
                  <a:cubicBezTo>
                    <a:pt x="2" y="4"/>
                    <a:pt x="0" y="6"/>
                    <a:pt x="0" y="8"/>
                  </a:cubicBezTo>
                  <a:cubicBezTo>
                    <a:pt x="0" y="40"/>
                    <a:pt x="0" y="40"/>
                    <a:pt x="0" y="40"/>
                  </a:cubicBezTo>
                  <a:cubicBezTo>
                    <a:pt x="0" y="42"/>
                    <a:pt x="2" y="44"/>
                    <a:pt x="4" y="44"/>
                  </a:cubicBezTo>
                  <a:cubicBezTo>
                    <a:pt x="52" y="44"/>
                    <a:pt x="52" y="44"/>
                    <a:pt x="52" y="44"/>
                  </a:cubicBezTo>
                  <a:cubicBezTo>
                    <a:pt x="54" y="44"/>
                    <a:pt x="56" y="42"/>
                    <a:pt x="56" y="40"/>
                  </a:cubicBezTo>
                  <a:cubicBezTo>
                    <a:pt x="56" y="8"/>
                    <a:pt x="56" y="8"/>
                    <a:pt x="56" y="8"/>
                  </a:cubicBezTo>
                  <a:cubicBezTo>
                    <a:pt x="56" y="6"/>
                    <a:pt x="54" y="4"/>
                    <a:pt x="52" y="4"/>
                  </a:cubicBezTo>
                  <a:close/>
                  <a:moveTo>
                    <a:pt x="10" y="17"/>
                  </a:moveTo>
                  <a:cubicBezTo>
                    <a:pt x="8" y="17"/>
                    <a:pt x="7" y="16"/>
                    <a:pt x="7" y="15"/>
                  </a:cubicBezTo>
                  <a:cubicBezTo>
                    <a:pt x="7" y="13"/>
                    <a:pt x="8" y="12"/>
                    <a:pt x="10" y="12"/>
                  </a:cubicBezTo>
                  <a:cubicBezTo>
                    <a:pt x="11" y="12"/>
                    <a:pt x="12" y="13"/>
                    <a:pt x="12" y="15"/>
                  </a:cubicBezTo>
                  <a:cubicBezTo>
                    <a:pt x="12" y="16"/>
                    <a:pt x="11" y="17"/>
                    <a:pt x="10" y="17"/>
                  </a:cubicBezTo>
                  <a:close/>
                  <a:moveTo>
                    <a:pt x="33" y="40"/>
                  </a:moveTo>
                  <a:cubicBezTo>
                    <a:pt x="25" y="40"/>
                    <a:pt x="18" y="33"/>
                    <a:pt x="18" y="24"/>
                  </a:cubicBezTo>
                  <a:cubicBezTo>
                    <a:pt x="18" y="16"/>
                    <a:pt x="25" y="9"/>
                    <a:pt x="33" y="9"/>
                  </a:cubicBezTo>
                  <a:cubicBezTo>
                    <a:pt x="41" y="9"/>
                    <a:pt x="48" y="16"/>
                    <a:pt x="48" y="24"/>
                  </a:cubicBezTo>
                  <a:cubicBezTo>
                    <a:pt x="48" y="33"/>
                    <a:pt x="41" y="40"/>
                    <a:pt x="33"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50" name="TextBox 49"/>
          <p:cNvSpPr txBox="1"/>
          <p:nvPr/>
        </p:nvSpPr>
        <p:spPr>
          <a:xfrm>
            <a:off x="1214982"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1" name="TextBox 50"/>
          <p:cNvSpPr txBox="1"/>
          <p:nvPr/>
        </p:nvSpPr>
        <p:spPr>
          <a:xfrm>
            <a:off x="6793440"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2" name="TextBox 51"/>
          <p:cNvSpPr txBox="1"/>
          <p:nvPr/>
        </p:nvSpPr>
        <p:spPr>
          <a:xfrm>
            <a:off x="9618954"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3" name="TextBox 52"/>
          <p:cNvSpPr txBox="1"/>
          <p:nvPr/>
        </p:nvSpPr>
        <p:spPr>
          <a:xfrm>
            <a:off x="4011468" y="3437432"/>
            <a:ext cx="1358065" cy="338554"/>
          </a:xfrm>
          <a:prstGeom prst="rect">
            <a:avLst/>
          </a:prstGeom>
          <a:noFill/>
        </p:spPr>
        <p:txBody>
          <a:bodyPr wrap="none" rtlCol="0">
            <a:spAutoFit/>
          </a:bodyPr>
          <a:lstStyle/>
          <a:p>
            <a:pPr algn="ctr"/>
            <a:r>
              <a:rPr lang="en-US" sz="1600" dirty="0">
                <a:solidFill>
                  <a:schemeClr val="bg2"/>
                </a:solidFill>
                <a:latin typeface="+mj-lt"/>
              </a:rPr>
              <a:t>Description</a:t>
            </a:r>
            <a:endParaRPr lang="id-ID" sz="1600" dirty="0">
              <a:solidFill>
                <a:schemeClr val="bg2"/>
              </a:solidFill>
              <a:latin typeface="+mj-lt"/>
            </a:endParaRPr>
          </a:p>
        </p:txBody>
      </p:sp>
      <p:sp>
        <p:nvSpPr>
          <p:cNvPr id="58" name="TextBox 57"/>
          <p:cNvSpPr txBox="1"/>
          <p:nvPr/>
        </p:nvSpPr>
        <p:spPr>
          <a:xfrm>
            <a:off x="932052" y="3732727"/>
            <a:ext cx="1923925" cy="1015663"/>
          </a:xfrm>
          <a:prstGeom prst="rect">
            <a:avLst/>
          </a:prstGeom>
          <a:noFill/>
        </p:spPr>
        <p:txBody>
          <a:bodyPr wrap="none" rtlCol="0">
            <a:spAutoFit/>
          </a:bodyPr>
          <a:lstStyle/>
          <a:p>
            <a:pPr algn="ctr"/>
            <a:r>
              <a:rPr lang="en-US" sz="6000" b="1" dirty="0">
                <a:solidFill>
                  <a:schemeClr val="accent1"/>
                </a:solidFill>
                <a:latin typeface="+mj-lt"/>
              </a:rPr>
              <a:t>23%</a:t>
            </a:r>
            <a:endParaRPr lang="id-ID" sz="6000" b="1" dirty="0">
              <a:solidFill>
                <a:schemeClr val="accent1"/>
              </a:solidFill>
              <a:latin typeface="+mj-lt"/>
            </a:endParaRPr>
          </a:p>
        </p:txBody>
      </p:sp>
      <p:sp>
        <p:nvSpPr>
          <p:cNvPr id="59" name="TextBox 58"/>
          <p:cNvSpPr txBox="1"/>
          <p:nvPr/>
        </p:nvSpPr>
        <p:spPr>
          <a:xfrm>
            <a:off x="3728538" y="3732727"/>
            <a:ext cx="1923925" cy="1015663"/>
          </a:xfrm>
          <a:prstGeom prst="rect">
            <a:avLst/>
          </a:prstGeom>
          <a:noFill/>
        </p:spPr>
        <p:txBody>
          <a:bodyPr wrap="none" rtlCol="0">
            <a:spAutoFit/>
          </a:bodyPr>
          <a:lstStyle/>
          <a:p>
            <a:pPr algn="ctr"/>
            <a:r>
              <a:rPr lang="en-US" sz="6000" b="1" dirty="0">
                <a:solidFill>
                  <a:schemeClr val="accent2"/>
                </a:solidFill>
                <a:latin typeface="+mj-lt"/>
              </a:rPr>
              <a:t>15%</a:t>
            </a:r>
            <a:endParaRPr lang="id-ID" sz="6000" b="1" dirty="0">
              <a:solidFill>
                <a:schemeClr val="accent2"/>
              </a:solidFill>
              <a:latin typeface="+mj-lt"/>
            </a:endParaRPr>
          </a:p>
        </p:txBody>
      </p:sp>
      <p:sp>
        <p:nvSpPr>
          <p:cNvPr id="60" name="TextBox 59"/>
          <p:cNvSpPr txBox="1"/>
          <p:nvPr/>
        </p:nvSpPr>
        <p:spPr>
          <a:xfrm>
            <a:off x="6510510" y="3732727"/>
            <a:ext cx="1923925" cy="1015663"/>
          </a:xfrm>
          <a:prstGeom prst="rect">
            <a:avLst/>
          </a:prstGeom>
          <a:noFill/>
        </p:spPr>
        <p:txBody>
          <a:bodyPr wrap="none" rtlCol="0">
            <a:spAutoFit/>
          </a:bodyPr>
          <a:lstStyle/>
          <a:p>
            <a:pPr algn="ctr"/>
            <a:r>
              <a:rPr lang="en-US" sz="6000" b="1" dirty="0">
                <a:solidFill>
                  <a:schemeClr val="accent3"/>
                </a:solidFill>
                <a:latin typeface="+mj-lt"/>
              </a:rPr>
              <a:t>35%</a:t>
            </a:r>
            <a:endParaRPr lang="id-ID" sz="6000" b="1" dirty="0">
              <a:solidFill>
                <a:schemeClr val="accent3"/>
              </a:solidFill>
              <a:latin typeface="+mj-lt"/>
            </a:endParaRPr>
          </a:p>
        </p:txBody>
      </p:sp>
      <p:sp>
        <p:nvSpPr>
          <p:cNvPr id="61" name="TextBox 60"/>
          <p:cNvSpPr txBox="1"/>
          <p:nvPr/>
        </p:nvSpPr>
        <p:spPr>
          <a:xfrm>
            <a:off x="9336024" y="3732727"/>
            <a:ext cx="1923925" cy="1015663"/>
          </a:xfrm>
          <a:prstGeom prst="rect">
            <a:avLst/>
          </a:prstGeom>
          <a:noFill/>
        </p:spPr>
        <p:txBody>
          <a:bodyPr wrap="none" rtlCol="0">
            <a:spAutoFit/>
          </a:bodyPr>
          <a:lstStyle/>
          <a:p>
            <a:pPr algn="ctr"/>
            <a:r>
              <a:rPr lang="en-US" sz="6000" b="1" dirty="0">
                <a:solidFill>
                  <a:schemeClr val="accent4"/>
                </a:solidFill>
                <a:latin typeface="+mj-lt"/>
              </a:rPr>
              <a:t>28%</a:t>
            </a:r>
            <a:endParaRPr lang="id-ID" sz="6000" b="1" dirty="0">
              <a:solidFill>
                <a:schemeClr val="accent4"/>
              </a:solidFill>
              <a:latin typeface="+mj-lt"/>
            </a:endParaRPr>
          </a:p>
        </p:txBody>
      </p:sp>
      <p:sp>
        <p:nvSpPr>
          <p:cNvPr id="62" name="TextBox 61"/>
          <p:cNvSpPr txBox="1"/>
          <p:nvPr/>
        </p:nvSpPr>
        <p:spPr>
          <a:xfrm>
            <a:off x="677022"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
        <p:nvSpPr>
          <p:cNvPr id="63" name="TextBox 62"/>
          <p:cNvSpPr txBox="1"/>
          <p:nvPr/>
        </p:nvSpPr>
        <p:spPr>
          <a:xfrm>
            <a:off x="3473508"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
        <p:nvSpPr>
          <p:cNvPr id="64" name="TextBox 63"/>
          <p:cNvSpPr txBox="1"/>
          <p:nvPr/>
        </p:nvSpPr>
        <p:spPr>
          <a:xfrm>
            <a:off x="6255480"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
        <p:nvSpPr>
          <p:cNvPr id="65" name="TextBox 64"/>
          <p:cNvSpPr txBox="1"/>
          <p:nvPr/>
        </p:nvSpPr>
        <p:spPr>
          <a:xfrm>
            <a:off x="9080994" y="4603105"/>
            <a:ext cx="2433984" cy="338554"/>
          </a:xfrm>
          <a:prstGeom prst="rect">
            <a:avLst/>
          </a:prstGeom>
          <a:noFill/>
        </p:spPr>
        <p:txBody>
          <a:bodyPr wrap="square" rtlCol="0">
            <a:spAutoFit/>
          </a:bodyPr>
          <a:lstStyle/>
          <a:p>
            <a:pPr algn="ctr"/>
            <a:r>
              <a:rPr lang="id-ID" sz="1600" dirty="0">
                <a:solidFill>
                  <a:schemeClr val="bg2"/>
                </a:solidFill>
              </a:rPr>
              <a:t>Suitable for all category</a:t>
            </a:r>
            <a:r>
              <a:rPr lang="en-US" sz="1600" dirty="0">
                <a:solidFill>
                  <a:schemeClr val="bg2"/>
                </a:solidFill>
              </a:rPr>
              <a:t>.</a:t>
            </a:r>
            <a:r>
              <a:rPr lang="id-ID" sz="1600" dirty="0">
                <a:solidFill>
                  <a:schemeClr val="bg2"/>
                </a:solidFill>
              </a:rPr>
              <a:t> </a:t>
            </a:r>
            <a:endParaRPr lang="en-US" sz="1600" b="1" dirty="0">
              <a:solidFill>
                <a:schemeClr val="bg2"/>
              </a:solidFill>
            </a:endParaRPr>
          </a:p>
        </p:txBody>
      </p:sp>
    </p:spTree>
    <p:extLst>
      <p:ext uri="{BB962C8B-B14F-4D97-AF65-F5344CB8AC3E}">
        <p14:creationId xmlns:p14="http://schemas.microsoft.com/office/powerpoint/2010/main" val="1356023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Colors 6">
      <a:dk1>
        <a:srgbClr val="3F3F3F"/>
      </a:dk1>
      <a:lt1>
        <a:sysClr val="window" lastClr="FFFFFF"/>
      </a:lt1>
      <a:dk2>
        <a:srgbClr val="313C41"/>
      </a:dk2>
      <a:lt2>
        <a:srgbClr val="FFFFFF"/>
      </a:lt2>
      <a:accent1>
        <a:srgbClr val="138BB9"/>
      </a:accent1>
      <a:accent2>
        <a:srgbClr val="51C7BB"/>
      </a:accent2>
      <a:accent3>
        <a:srgbClr val="7ADC72"/>
      </a:accent3>
      <a:accent4>
        <a:srgbClr val="FF9F6E"/>
      </a:accent4>
      <a:accent5>
        <a:srgbClr val="DE406E"/>
      </a:accent5>
      <a:accent6>
        <a:srgbClr val="C83288"/>
      </a:accent6>
      <a:hlink>
        <a:srgbClr val="A05024"/>
      </a:hlink>
      <a:folHlink>
        <a:srgbClr val="FEC037"/>
      </a:folHlink>
    </a:clrScheme>
    <a:fontScheme name="Modern Automotive">
      <a:majorFont>
        <a:latin typeface="Montserrat"/>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993</TotalTime>
  <Words>1188</Words>
  <Application>Microsoft Office PowerPoint</Application>
  <PresentationFormat>Widescreen</PresentationFormat>
  <Paragraphs>196</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Bebas</vt:lpstr>
      <vt:lpstr>Montserrat</vt:lpstr>
      <vt:lpstr>Open Sans</vt:lpstr>
      <vt:lpstr>Open Sans Light</vt:lpstr>
      <vt:lpstr>Raleway Regular</vt:lpstr>
      <vt:lpstr>Roboto Light</vt:lpstr>
      <vt:lpstr>Signika Negative</vt:lpstr>
      <vt:lpstr>Source Sans Pro</vt:lpstr>
      <vt:lpstr>TeX Gyre Adventor</vt:lpstr>
      <vt:lpstr>Office Theme</vt:lpstr>
      <vt:lpstr>ICONIC</vt:lpstr>
      <vt:lpstr>PowerPoint Presentation</vt:lpstr>
      <vt:lpstr>Welcoming Message</vt:lpstr>
      <vt:lpstr>PowerPoint Presentation</vt:lpstr>
      <vt:lpstr>Our Vision &amp; Mission</vt:lpstr>
      <vt:lpstr>PowerPoint Presentation</vt:lpstr>
      <vt:lpstr>PowerPoint Presentation</vt:lpstr>
      <vt:lpstr>Our Services</vt:lpstr>
      <vt:lpstr>Our Services</vt:lpstr>
      <vt:lpstr>Our Services</vt:lpstr>
      <vt:lpstr>PowerPoint Presentation</vt:lpstr>
      <vt:lpstr>Our Team</vt:lpstr>
      <vt:lpstr>Meet Taylor </vt:lpstr>
      <vt:lpstr>PowerPoint Presentation</vt:lpstr>
      <vt:lpstr>Portfolio</vt:lpstr>
      <vt:lpstr>Portfolio</vt:lpstr>
      <vt:lpstr>Tablet Mockup</vt:lpstr>
      <vt:lpstr>PowerPoint Presentation</vt:lpstr>
      <vt:lpstr>PowerPoint Presentation</vt:lpstr>
      <vt:lpstr>Circle Infographic</vt:lpstr>
      <vt:lpstr>Line Chart</vt:lpstr>
      <vt:lpstr>USA Map</vt:lpstr>
      <vt:lpstr>SWOT Analysis</vt:lpstr>
      <vt:lpstr>Flowchart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ICONIC</dc:title>
  <dc:creator>Musedsmh</dc:creator>
  <cp:lastModifiedBy>Musedsmh</cp:lastModifiedBy>
  <cp:revision>49</cp:revision>
  <dcterms:created xsi:type="dcterms:W3CDTF">2017-01-10T11:09:36Z</dcterms:created>
  <dcterms:modified xsi:type="dcterms:W3CDTF">2017-01-17T03:31:03Z</dcterms:modified>
</cp:coreProperties>
</file>