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84" r:id="rId2"/>
    <p:sldId id="285" r:id="rId3"/>
    <p:sldId id="286" r:id="rId4"/>
    <p:sldId id="287" r:id="rId5"/>
    <p:sldId id="288" r:id="rId6"/>
    <p:sldId id="2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2C3"/>
    <a:srgbClr val="23B2C0"/>
    <a:srgbClr val="34A3C1"/>
    <a:srgbClr val="0FC2BE"/>
    <a:srgbClr val="6B71C7"/>
    <a:srgbClr val="598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5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7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2525"/>
          <p:cNvSpPr/>
          <p:nvPr/>
        </p:nvSpPr>
        <p:spPr>
          <a:xfrm>
            <a:off x="880859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Shape 2526"/>
          <p:cNvSpPr/>
          <p:nvPr/>
        </p:nvSpPr>
        <p:spPr>
          <a:xfrm>
            <a:off x="1414120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Shape 2527"/>
          <p:cNvSpPr/>
          <p:nvPr/>
        </p:nvSpPr>
        <p:spPr>
          <a:xfrm>
            <a:off x="1947381" y="251205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Shape 2528"/>
          <p:cNvSpPr/>
          <p:nvPr/>
        </p:nvSpPr>
        <p:spPr>
          <a:xfrm>
            <a:off x="2518732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" name="Shape 2529"/>
          <p:cNvSpPr/>
          <p:nvPr/>
        </p:nvSpPr>
        <p:spPr>
          <a:xfrm>
            <a:off x="3051993" y="251205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" name="Shape 2530"/>
          <p:cNvSpPr/>
          <p:nvPr/>
        </p:nvSpPr>
        <p:spPr>
          <a:xfrm>
            <a:off x="3572557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" name="Shape 2531"/>
          <p:cNvSpPr/>
          <p:nvPr/>
        </p:nvSpPr>
        <p:spPr>
          <a:xfrm>
            <a:off x="4105818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Shape 2532"/>
          <p:cNvSpPr/>
          <p:nvPr/>
        </p:nvSpPr>
        <p:spPr>
          <a:xfrm>
            <a:off x="4639079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" name="Shape 2533"/>
          <p:cNvSpPr/>
          <p:nvPr/>
        </p:nvSpPr>
        <p:spPr>
          <a:xfrm>
            <a:off x="5172341" y="251205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Shape 2534"/>
          <p:cNvSpPr/>
          <p:nvPr/>
        </p:nvSpPr>
        <p:spPr>
          <a:xfrm>
            <a:off x="5705602" y="2512055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" name="Shape 2535"/>
          <p:cNvSpPr/>
          <p:nvPr/>
        </p:nvSpPr>
        <p:spPr>
          <a:xfrm>
            <a:off x="906252" y="3045317"/>
            <a:ext cx="228541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" name="Shape 2536"/>
          <p:cNvSpPr/>
          <p:nvPr/>
        </p:nvSpPr>
        <p:spPr>
          <a:xfrm>
            <a:off x="1414120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Shape 2537"/>
          <p:cNvSpPr/>
          <p:nvPr/>
        </p:nvSpPr>
        <p:spPr>
          <a:xfrm>
            <a:off x="1972774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Shape 2538"/>
          <p:cNvSpPr/>
          <p:nvPr/>
        </p:nvSpPr>
        <p:spPr>
          <a:xfrm>
            <a:off x="2506035" y="3045317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Shape 2539"/>
          <p:cNvSpPr/>
          <p:nvPr/>
        </p:nvSpPr>
        <p:spPr>
          <a:xfrm>
            <a:off x="3013903" y="3089755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4" name="Shape 2540"/>
          <p:cNvSpPr/>
          <p:nvPr/>
        </p:nvSpPr>
        <p:spPr>
          <a:xfrm>
            <a:off x="3547164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5" name="Shape 2541"/>
          <p:cNvSpPr/>
          <p:nvPr/>
        </p:nvSpPr>
        <p:spPr>
          <a:xfrm>
            <a:off x="4105818" y="3070710"/>
            <a:ext cx="228541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6" name="Shape 2542"/>
          <p:cNvSpPr/>
          <p:nvPr/>
        </p:nvSpPr>
        <p:spPr>
          <a:xfrm>
            <a:off x="4613686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7" name="Shape 2543"/>
          <p:cNvSpPr/>
          <p:nvPr/>
        </p:nvSpPr>
        <p:spPr>
          <a:xfrm>
            <a:off x="5146947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8" name="Shape 2544"/>
          <p:cNvSpPr/>
          <p:nvPr/>
        </p:nvSpPr>
        <p:spPr>
          <a:xfrm>
            <a:off x="5680208" y="304531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9" name="Shape 2545"/>
          <p:cNvSpPr/>
          <p:nvPr/>
        </p:nvSpPr>
        <p:spPr>
          <a:xfrm>
            <a:off x="880859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0" name="Shape 2546"/>
          <p:cNvSpPr/>
          <p:nvPr/>
        </p:nvSpPr>
        <p:spPr>
          <a:xfrm>
            <a:off x="1414120" y="360397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1" name="Shape 2547"/>
          <p:cNvSpPr/>
          <p:nvPr/>
        </p:nvSpPr>
        <p:spPr>
          <a:xfrm>
            <a:off x="1947381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Shape 2548"/>
          <p:cNvSpPr/>
          <p:nvPr/>
        </p:nvSpPr>
        <p:spPr>
          <a:xfrm>
            <a:off x="2480642" y="3686500"/>
            <a:ext cx="279328" cy="634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3" name="Shape 2549"/>
          <p:cNvSpPr/>
          <p:nvPr/>
        </p:nvSpPr>
        <p:spPr>
          <a:xfrm>
            <a:off x="3013903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Shape 2550"/>
          <p:cNvSpPr/>
          <p:nvPr/>
        </p:nvSpPr>
        <p:spPr>
          <a:xfrm>
            <a:off x="3547164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5" name="Shape 2551"/>
          <p:cNvSpPr/>
          <p:nvPr/>
        </p:nvSpPr>
        <p:spPr>
          <a:xfrm>
            <a:off x="4080425" y="357857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Shape 2552"/>
          <p:cNvSpPr/>
          <p:nvPr/>
        </p:nvSpPr>
        <p:spPr>
          <a:xfrm>
            <a:off x="4613686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7" name="Shape 2553"/>
          <p:cNvSpPr/>
          <p:nvPr/>
        </p:nvSpPr>
        <p:spPr>
          <a:xfrm>
            <a:off x="5146947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Shape 2554"/>
          <p:cNvSpPr/>
          <p:nvPr/>
        </p:nvSpPr>
        <p:spPr>
          <a:xfrm>
            <a:off x="5680208" y="359127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9" name="Shape 2555"/>
          <p:cNvSpPr/>
          <p:nvPr/>
        </p:nvSpPr>
        <p:spPr>
          <a:xfrm>
            <a:off x="880859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Shape 2556"/>
          <p:cNvSpPr/>
          <p:nvPr/>
        </p:nvSpPr>
        <p:spPr>
          <a:xfrm>
            <a:off x="1414120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1" name="Shape 2557"/>
          <p:cNvSpPr/>
          <p:nvPr/>
        </p:nvSpPr>
        <p:spPr>
          <a:xfrm>
            <a:off x="1947381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2" name="Shape 2558"/>
          <p:cNvSpPr/>
          <p:nvPr/>
        </p:nvSpPr>
        <p:spPr>
          <a:xfrm>
            <a:off x="2480642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3" name="Shape 2559"/>
          <p:cNvSpPr/>
          <p:nvPr/>
        </p:nvSpPr>
        <p:spPr>
          <a:xfrm>
            <a:off x="3013903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4" name="Shape 2560"/>
          <p:cNvSpPr/>
          <p:nvPr/>
        </p:nvSpPr>
        <p:spPr>
          <a:xfrm>
            <a:off x="3547164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Shape 2561"/>
          <p:cNvSpPr/>
          <p:nvPr/>
        </p:nvSpPr>
        <p:spPr>
          <a:xfrm>
            <a:off x="4080425" y="413723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6" name="Shape 2562"/>
          <p:cNvSpPr/>
          <p:nvPr/>
        </p:nvSpPr>
        <p:spPr>
          <a:xfrm>
            <a:off x="4613686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7" name="Shape 2563"/>
          <p:cNvSpPr/>
          <p:nvPr/>
        </p:nvSpPr>
        <p:spPr>
          <a:xfrm>
            <a:off x="5146947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8" name="Shape 2564"/>
          <p:cNvSpPr/>
          <p:nvPr/>
        </p:nvSpPr>
        <p:spPr>
          <a:xfrm>
            <a:off x="5680208" y="411183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Shape 2565"/>
          <p:cNvSpPr/>
          <p:nvPr/>
        </p:nvSpPr>
        <p:spPr>
          <a:xfrm>
            <a:off x="880859" y="4670493"/>
            <a:ext cx="279328" cy="2285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566"/>
          <p:cNvSpPr/>
          <p:nvPr/>
        </p:nvSpPr>
        <p:spPr>
          <a:xfrm>
            <a:off x="1414120" y="4670493"/>
            <a:ext cx="279328" cy="228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567"/>
          <p:cNvSpPr/>
          <p:nvPr/>
        </p:nvSpPr>
        <p:spPr>
          <a:xfrm>
            <a:off x="1947381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568"/>
          <p:cNvSpPr/>
          <p:nvPr/>
        </p:nvSpPr>
        <p:spPr>
          <a:xfrm>
            <a:off x="2480642" y="4645100"/>
            <a:ext cx="279328" cy="279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569"/>
          <p:cNvSpPr/>
          <p:nvPr/>
        </p:nvSpPr>
        <p:spPr>
          <a:xfrm>
            <a:off x="3013903" y="4645100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570"/>
          <p:cNvSpPr/>
          <p:nvPr/>
        </p:nvSpPr>
        <p:spPr>
          <a:xfrm>
            <a:off x="3547164" y="4651448"/>
            <a:ext cx="279328" cy="2729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571"/>
          <p:cNvSpPr/>
          <p:nvPr/>
        </p:nvSpPr>
        <p:spPr>
          <a:xfrm>
            <a:off x="4080425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572"/>
          <p:cNvSpPr/>
          <p:nvPr/>
        </p:nvSpPr>
        <p:spPr>
          <a:xfrm>
            <a:off x="4613686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573"/>
          <p:cNvSpPr/>
          <p:nvPr/>
        </p:nvSpPr>
        <p:spPr>
          <a:xfrm>
            <a:off x="5146947" y="464510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574"/>
          <p:cNvSpPr/>
          <p:nvPr/>
        </p:nvSpPr>
        <p:spPr>
          <a:xfrm>
            <a:off x="5692905" y="4645100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575"/>
          <p:cNvSpPr/>
          <p:nvPr/>
        </p:nvSpPr>
        <p:spPr>
          <a:xfrm>
            <a:off x="880859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576"/>
          <p:cNvSpPr/>
          <p:nvPr/>
        </p:nvSpPr>
        <p:spPr>
          <a:xfrm>
            <a:off x="1414120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577"/>
          <p:cNvSpPr/>
          <p:nvPr/>
        </p:nvSpPr>
        <p:spPr>
          <a:xfrm>
            <a:off x="1960077" y="51783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578"/>
          <p:cNvSpPr/>
          <p:nvPr/>
        </p:nvSpPr>
        <p:spPr>
          <a:xfrm>
            <a:off x="2531429" y="5178361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579"/>
          <p:cNvSpPr/>
          <p:nvPr/>
        </p:nvSpPr>
        <p:spPr>
          <a:xfrm>
            <a:off x="3013903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Shape 2580"/>
          <p:cNvSpPr/>
          <p:nvPr/>
        </p:nvSpPr>
        <p:spPr>
          <a:xfrm>
            <a:off x="3547164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Shape 2581"/>
          <p:cNvSpPr/>
          <p:nvPr/>
        </p:nvSpPr>
        <p:spPr>
          <a:xfrm>
            <a:off x="4080425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Shape 2582"/>
          <p:cNvSpPr/>
          <p:nvPr/>
        </p:nvSpPr>
        <p:spPr>
          <a:xfrm>
            <a:off x="4613686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Shape 2583"/>
          <p:cNvSpPr/>
          <p:nvPr/>
        </p:nvSpPr>
        <p:spPr>
          <a:xfrm>
            <a:off x="5146947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Shape 2584"/>
          <p:cNvSpPr/>
          <p:nvPr/>
        </p:nvSpPr>
        <p:spPr>
          <a:xfrm>
            <a:off x="5680208" y="51783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Shape 2585"/>
          <p:cNvSpPr/>
          <p:nvPr/>
        </p:nvSpPr>
        <p:spPr>
          <a:xfrm>
            <a:off x="6276953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Shape 2586"/>
          <p:cNvSpPr/>
          <p:nvPr/>
        </p:nvSpPr>
        <p:spPr>
          <a:xfrm>
            <a:off x="6810214" y="251206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hape 2587"/>
          <p:cNvSpPr/>
          <p:nvPr/>
        </p:nvSpPr>
        <p:spPr>
          <a:xfrm>
            <a:off x="7318082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Shape 2588"/>
          <p:cNvSpPr/>
          <p:nvPr/>
        </p:nvSpPr>
        <p:spPr>
          <a:xfrm>
            <a:off x="7851343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Shape 2589"/>
          <p:cNvSpPr/>
          <p:nvPr/>
        </p:nvSpPr>
        <p:spPr>
          <a:xfrm>
            <a:off x="8384604" y="2524761"/>
            <a:ext cx="279328" cy="2539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Shape 2590"/>
          <p:cNvSpPr/>
          <p:nvPr/>
        </p:nvSpPr>
        <p:spPr>
          <a:xfrm>
            <a:off x="8917865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591"/>
          <p:cNvSpPr/>
          <p:nvPr/>
        </p:nvSpPr>
        <p:spPr>
          <a:xfrm>
            <a:off x="9451126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592"/>
          <p:cNvSpPr/>
          <p:nvPr/>
        </p:nvSpPr>
        <p:spPr>
          <a:xfrm>
            <a:off x="9984387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593"/>
          <p:cNvSpPr/>
          <p:nvPr/>
        </p:nvSpPr>
        <p:spPr>
          <a:xfrm>
            <a:off x="10517648" y="251206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594"/>
          <p:cNvSpPr/>
          <p:nvPr/>
        </p:nvSpPr>
        <p:spPr>
          <a:xfrm>
            <a:off x="11050909" y="253745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595"/>
          <p:cNvSpPr/>
          <p:nvPr/>
        </p:nvSpPr>
        <p:spPr>
          <a:xfrm>
            <a:off x="6251560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596"/>
          <p:cNvSpPr/>
          <p:nvPr/>
        </p:nvSpPr>
        <p:spPr>
          <a:xfrm>
            <a:off x="6784821" y="3083416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597"/>
          <p:cNvSpPr/>
          <p:nvPr/>
        </p:nvSpPr>
        <p:spPr>
          <a:xfrm>
            <a:off x="7318082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598"/>
          <p:cNvSpPr/>
          <p:nvPr/>
        </p:nvSpPr>
        <p:spPr>
          <a:xfrm>
            <a:off x="7851343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599"/>
          <p:cNvSpPr/>
          <p:nvPr/>
        </p:nvSpPr>
        <p:spPr>
          <a:xfrm>
            <a:off x="8384604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600"/>
          <p:cNvSpPr/>
          <p:nvPr/>
        </p:nvSpPr>
        <p:spPr>
          <a:xfrm>
            <a:off x="8917865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601"/>
          <p:cNvSpPr/>
          <p:nvPr/>
        </p:nvSpPr>
        <p:spPr>
          <a:xfrm>
            <a:off x="9451126" y="304532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602"/>
          <p:cNvSpPr/>
          <p:nvPr/>
        </p:nvSpPr>
        <p:spPr>
          <a:xfrm>
            <a:off x="9984387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603"/>
          <p:cNvSpPr/>
          <p:nvPr/>
        </p:nvSpPr>
        <p:spPr>
          <a:xfrm>
            <a:off x="10517648" y="3058023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604"/>
          <p:cNvSpPr/>
          <p:nvPr/>
        </p:nvSpPr>
        <p:spPr>
          <a:xfrm>
            <a:off x="11050909" y="3070720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605"/>
          <p:cNvSpPr/>
          <p:nvPr/>
        </p:nvSpPr>
        <p:spPr>
          <a:xfrm>
            <a:off x="6251559" y="3578587"/>
            <a:ext cx="279460" cy="2794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606"/>
          <p:cNvSpPr/>
          <p:nvPr/>
        </p:nvSpPr>
        <p:spPr>
          <a:xfrm>
            <a:off x="6784821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607"/>
          <p:cNvSpPr/>
          <p:nvPr/>
        </p:nvSpPr>
        <p:spPr>
          <a:xfrm>
            <a:off x="7318082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608"/>
          <p:cNvSpPr/>
          <p:nvPr/>
        </p:nvSpPr>
        <p:spPr>
          <a:xfrm>
            <a:off x="7851343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609"/>
          <p:cNvSpPr/>
          <p:nvPr/>
        </p:nvSpPr>
        <p:spPr>
          <a:xfrm>
            <a:off x="8384604" y="360398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610"/>
          <p:cNvSpPr/>
          <p:nvPr/>
        </p:nvSpPr>
        <p:spPr>
          <a:xfrm>
            <a:off x="8917865" y="3603980"/>
            <a:ext cx="279328" cy="228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611"/>
          <p:cNvSpPr/>
          <p:nvPr/>
        </p:nvSpPr>
        <p:spPr>
          <a:xfrm>
            <a:off x="9451126" y="3591284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612"/>
          <p:cNvSpPr/>
          <p:nvPr/>
        </p:nvSpPr>
        <p:spPr>
          <a:xfrm>
            <a:off x="9984387" y="3603980"/>
            <a:ext cx="279328" cy="228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613"/>
          <p:cNvSpPr/>
          <p:nvPr/>
        </p:nvSpPr>
        <p:spPr>
          <a:xfrm>
            <a:off x="10517648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614"/>
          <p:cNvSpPr/>
          <p:nvPr/>
        </p:nvSpPr>
        <p:spPr>
          <a:xfrm>
            <a:off x="11050909" y="357858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615"/>
          <p:cNvSpPr/>
          <p:nvPr/>
        </p:nvSpPr>
        <p:spPr>
          <a:xfrm>
            <a:off x="6251560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616"/>
          <p:cNvSpPr/>
          <p:nvPr/>
        </p:nvSpPr>
        <p:spPr>
          <a:xfrm>
            <a:off x="6784821" y="4124545"/>
            <a:ext cx="279328" cy="2539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617"/>
          <p:cNvSpPr/>
          <p:nvPr/>
        </p:nvSpPr>
        <p:spPr>
          <a:xfrm>
            <a:off x="7318082" y="4137242"/>
            <a:ext cx="279328" cy="228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618"/>
          <p:cNvSpPr/>
          <p:nvPr/>
        </p:nvSpPr>
        <p:spPr>
          <a:xfrm>
            <a:off x="7851343" y="4111849"/>
            <a:ext cx="279301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619"/>
          <p:cNvSpPr/>
          <p:nvPr/>
        </p:nvSpPr>
        <p:spPr>
          <a:xfrm>
            <a:off x="8384604" y="4111849"/>
            <a:ext cx="279328" cy="2793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620"/>
          <p:cNvSpPr/>
          <p:nvPr/>
        </p:nvSpPr>
        <p:spPr>
          <a:xfrm>
            <a:off x="8917865" y="4124545"/>
            <a:ext cx="279328" cy="2540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621"/>
          <p:cNvSpPr/>
          <p:nvPr/>
        </p:nvSpPr>
        <p:spPr>
          <a:xfrm>
            <a:off x="9451126" y="4162635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622"/>
          <p:cNvSpPr/>
          <p:nvPr/>
        </p:nvSpPr>
        <p:spPr>
          <a:xfrm>
            <a:off x="9984387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623"/>
          <p:cNvSpPr/>
          <p:nvPr/>
        </p:nvSpPr>
        <p:spPr>
          <a:xfrm>
            <a:off x="10517648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624"/>
          <p:cNvSpPr/>
          <p:nvPr/>
        </p:nvSpPr>
        <p:spPr>
          <a:xfrm>
            <a:off x="11050909" y="411184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625"/>
          <p:cNvSpPr/>
          <p:nvPr/>
        </p:nvSpPr>
        <p:spPr>
          <a:xfrm>
            <a:off x="6251560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626"/>
          <p:cNvSpPr/>
          <p:nvPr/>
        </p:nvSpPr>
        <p:spPr>
          <a:xfrm>
            <a:off x="6810214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627"/>
          <p:cNvSpPr/>
          <p:nvPr/>
        </p:nvSpPr>
        <p:spPr>
          <a:xfrm>
            <a:off x="7362520" y="4645110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628"/>
          <p:cNvSpPr/>
          <p:nvPr/>
        </p:nvSpPr>
        <p:spPr>
          <a:xfrm>
            <a:off x="7851343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629"/>
          <p:cNvSpPr/>
          <p:nvPr/>
        </p:nvSpPr>
        <p:spPr>
          <a:xfrm>
            <a:off x="8384604" y="4645110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630"/>
          <p:cNvSpPr/>
          <p:nvPr/>
        </p:nvSpPr>
        <p:spPr>
          <a:xfrm>
            <a:off x="8981348" y="4645110"/>
            <a:ext cx="1523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631"/>
          <p:cNvSpPr/>
          <p:nvPr/>
        </p:nvSpPr>
        <p:spPr>
          <a:xfrm>
            <a:off x="9451126" y="4670503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632"/>
          <p:cNvSpPr/>
          <p:nvPr/>
        </p:nvSpPr>
        <p:spPr>
          <a:xfrm>
            <a:off x="10009781" y="4645110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633"/>
          <p:cNvSpPr/>
          <p:nvPr/>
        </p:nvSpPr>
        <p:spPr>
          <a:xfrm>
            <a:off x="10517648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634"/>
          <p:cNvSpPr/>
          <p:nvPr/>
        </p:nvSpPr>
        <p:spPr>
          <a:xfrm>
            <a:off x="11050909" y="464511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General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16509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2637"/>
          <p:cNvSpPr/>
          <p:nvPr/>
        </p:nvSpPr>
        <p:spPr>
          <a:xfrm>
            <a:off x="961472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638"/>
          <p:cNvSpPr/>
          <p:nvPr/>
        </p:nvSpPr>
        <p:spPr>
          <a:xfrm>
            <a:off x="1431249" y="2512761"/>
            <a:ext cx="279232" cy="2794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639"/>
          <p:cNvSpPr/>
          <p:nvPr/>
        </p:nvSpPr>
        <p:spPr>
          <a:xfrm>
            <a:off x="1964511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640"/>
          <p:cNvSpPr/>
          <p:nvPr/>
        </p:nvSpPr>
        <p:spPr>
          <a:xfrm>
            <a:off x="2497772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641"/>
          <p:cNvSpPr/>
          <p:nvPr/>
        </p:nvSpPr>
        <p:spPr>
          <a:xfrm>
            <a:off x="3031033" y="2563548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642"/>
          <p:cNvSpPr/>
          <p:nvPr/>
        </p:nvSpPr>
        <p:spPr>
          <a:xfrm>
            <a:off x="3564294" y="252545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643"/>
          <p:cNvSpPr/>
          <p:nvPr/>
        </p:nvSpPr>
        <p:spPr>
          <a:xfrm>
            <a:off x="4161038" y="2512761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644"/>
          <p:cNvSpPr/>
          <p:nvPr/>
        </p:nvSpPr>
        <p:spPr>
          <a:xfrm>
            <a:off x="4668906" y="2512761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645"/>
          <p:cNvSpPr/>
          <p:nvPr/>
        </p:nvSpPr>
        <p:spPr>
          <a:xfrm>
            <a:off x="5164077" y="255085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646"/>
          <p:cNvSpPr/>
          <p:nvPr/>
        </p:nvSpPr>
        <p:spPr>
          <a:xfrm>
            <a:off x="5697338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647"/>
          <p:cNvSpPr/>
          <p:nvPr/>
        </p:nvSpPr>
        <p:spPr>
          <a:xfrm>
            <a:off x="89798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648"/>
          <p:cNvSpPr/>
          <p:nvPr/>
        </p:nvSpPr>
        <p:spPr>
          <a:xfrm>
            <a:off x="143125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649"/>
          <p:cNvSpPr/>
          <p:nvPr/>
        </p:nvSpPr>
        <p:spPr>
          <a:xfrm>
            <a:off x="196451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650"/>
          <p:cNvSpPr/>
          <p:nvPr/>
        </p:nvSpPr>
        <p:spPr>
          <a:xfrm>
            <a:off x="249777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651"/>
          <p:cNvSpPr/>
          <p:nvPr/>
        </p:nvSpPr>
        <p:spPr>
          <a:xfrm>
            <a:off x="3031033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652"/>
          <p:cNvSpPr/>
          <p:nvPr/>
        </p:nvSpPr>
        <p:spPr>
          <a:xfrm>
            <a:off x="3564294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653"/>
          <p:cNvSpPr/>
          <p:nvPr/>
        </p:nvSpPr>
        <p:spPr>
          <a:xfrm>
            <a:off x="4097555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654"/>
          <p:cNvSpPr/>
          <p:nvPr/>
        </p:nvSpPr>
        <p:spPr>
          <a:xfrm>
            <a:off x="4630816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655"/>
          <p:cNvSpPr/>
          <p:nvPr/>
        </p:nvSpPr>
        <p:spPr>
          <a:xfrm>
            <a:off x="5164077" y="3071416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656"/>
          <p:cNvSpPr/>
          <p:nvPr/>
        </p:nvSpPr>
        <p:spPr>
          <a:xfrm>
            <a:off x="569733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657"/>
          <p:cNvSpPr/>
          <p:nvPr/>
        </p:nvSpPr>
        <p:spPr>
          <a:xfrm>
            <a:off x="897989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658"/>
          <p:cNvSpPr/>
          <p:nvPr/>
        </p:nvSpPr>
        <p:spPr>
          <a:xfrm>
            <a:off x="1431250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659"/>
          <p:cNvSpPr/>
          <p:nvPr/>
        </p:nvSpPr>
        <p:spPr>
          <a:xfrm>
            <a:off x="1964511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660"/>
          <p:cNvSpPr/>
          <p:nvPr/>
        </p:nvSpPr>
        <p:spPr>
          <a:xfrm>
            <a:off x="2497772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661"/>
          <p:cNvSpPr/>
          <p:nvPr/>
        </p:nvSpPr>
        <p:spPr>
          <a:xfrm>
            <a:off x="303103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662"/>
          <p:cNvSpPr/>
          <p:nvPr/>
        </p:nvSpPr>
        <p:spPr>
          <a:xfrm>
            <a:off x="3564294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663"/>
          <p:cNvSpPr/>
          <p:nvPr/>
        </p:nvSpPr>
        <p:spPr>
          <a:xfrm>
            <a:off x="4097555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664"/>
          <p:cNvSpPr/>
          <p:nvPr/>
        </p:nvSpPr>
        <p:spPr>
          <a:xfrm>
            <a:off x="4630816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665"/>
          <p:cNvSpPr/>
          <p:nvPr/>
        </p:nvSpPr>
        <p:spPr>
          <a:xfrm>
            <a:off x="5164077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666"/>
          <p:cNvSpPr/>
          <p:nvPr/>
        </p:nvSpPr>
        <p:spPr>
          <a:xfrm>
            <a:off x="5697338" y="364276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9" name="Shape 2667"/>
          <p:cNvSpPr/>
          <p:nvPr/>
        </p:nvSpPr>
        <p:spPr>
          <a:xfrm>
            <a:off x="897989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0" name="Shape 2668"/>
          <p:cNvSpPr/>
          <p:nvPr/>
        </p:nvSpPr>
        <p:spPr>
          <a:xfrm>
            <a:off x="1431250" y="4176028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1" name="Shape 2669"/>
          <p:cNvSpPr/>
          <p:nvPr/>
        </p:nvSpPr>
        <p:spPr>
          <a:xfrm>
            <a:off x="1977207" y="4112544"/>
            <a:ext cx="253935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2" name="Shape 2670"/>
          <p:cNvSpPr/>
          <p:nvPr/>
        </p:nvSpPr>
        <p:spPr>
          <a:xfrm>
            <a:off x="2497772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3" name="Shape 2671"/>
          <p:cNvSpPr/>
          <p:nvPr/>
        </p:nvSpPr>
        <p:spPr>
          <a:xfrm>
            <a:off x="3031033" y="4112544"/>
            <a:ext cx="279328" cy="2793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4" name="Shape 2672"/>
          <p:cNvSpPr/>
          <p:nvPr/>
        </p:nvSpPr>
        <p:spPr>
          <a:xfrm>
            <a:off x="3564294" y="415063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5" name="Shape 2673"/>
          <p:cNvSpPr/>
          <p:nvPr/>
        </p:nvSpPr>
        <p:spPr>
          <a:xfrm>
            <a:off x="4097555" y="411254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6" name="Shape 2674"/>
          <p:cNvSpPr/>
          <p:nvPr/>
        </p:nvSpPr>
        <p:spPr>
          <a:xfrm>
            <a:off x="4643513" y="4112545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7" name="Shape 2675"/>
          <p:cNvSpPr/>
          <p:nvPr/>
        </p:nvSpPr>
        <p:spPr>
          <a:xfrm>
            <a:off x="5227560" y="4112545"/>
            <a:ext cx="152436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Shape 2676"/>
          <p:cNvSpPr/>
          <p:nvPr/>
        </p:nvSpPr>
        <p:spPr>
          <a:xfrm>
            <a:off x="5735428" y="4112545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9" name="Shape 2677"/>
          <p:cNvSpPr/>
          <p:nvPr/>
        </p:nvSpPr>
        <p:spPr>
          <a:xfrm>
            <a:off x="6306876" y="251276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0" name="Shape 2678"/>
          <p:cNvSpPr/>
          <p:nvPr/>
        </p:nvSpPr>
        <p:spPr>
          <a:xfrm>
            <a:off x="6827441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1" name="Shape 2679"/>
          <p:cNvSpPr/>
          <p:nvPr/>
        </p:nvSpPr>
        <p:spPr>
          <a:xfrm>
            <a:off x="7360702" y="2525458"/>
            <a:ext cx="279328" cy="253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2" name="Shape 2680"/>
          <p:cNvSpPr/>
          <p:nvPr/>
        </p:nvSpPr>
        <p:spPr>
          <a:xfrm>
            <a:off x="7893963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3" name="Shape 2681"/>
          <p:cNvSpPr/>
          <p:nvPr/>
        </p:nvSpPr>
        <p:spPr>
          <a:xfrm>
            <a:off x="8427224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4" name="Shape 2682"/>
          <p:cNvSpPr/>
          <p:nvPr/>
        </p:nvSpPr>
        <p:spPr>
          <a:xfrm>
            <a:off x="8960485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5" name="Shape 2683"/>
          <p:cNvSpPr/>
          <p:nvPr/>
        </p:nvSpPr>
        <p:spPr>
          <a:xfrm>
            <a:off x="9531836" y="2512761"/>
            <a:ext cx="203145" cy="2792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6" name="Shape 2684"/>
          <p:cNvSpPr/>
          <p:nvPr/>
        </p:nvSpPr>
        <p:spPr>
          <a:xfrm>
            <a:off x="10027008" y="2512761"/>
            <a:ext cx="279328" cy="2796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7" name="Shape 2685"/>
          <p:cNvSpPr/>
          <p:nvPr/>
        </p:nvSpPr>
        <p:spPr>
          <a:xfrm>
            <a:off x="10560269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8" name="Shape 2686"/>
          <p:cNvSpPr/>
          <p:nvPr/>
        </p:nvSpPr>
        <p:spPr>
          <a:xfrm>
            <a:off x="11093530" y="251276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9" name="Shape 2687"/>
          <p:cNvSpPr/>
          <p:nvPr/>
        </p:nvSpPr>
        <p:spPr>
          <a:xfrm>
            <a:off x="629417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0" name="Shape 2688"/>
          <p:cNvSpPr/>
          <p:nvPr/>
        </p:nvSpPr>
        <p:spPr>
          <a:xfrm>
            <a:off x="6827441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1" name="Shape 2689"/>
          <p:cNvSpPr/>
          <p:nvPr/>
        </p:nvSpPr>
        <p:spPr>
          <a:xfrm>
            <a:off x="7360702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2" name="Shape 2690"/>
          <p:cNvSpPr/>
          <p:nvPr/>
        </p:nvSpPr>
        <p:spPr>
          <a:xfrm>
            <a:off x="7893963" y="305871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3" name="Shape 2691"/>
          <p:cNvSpPr/>
          <p:nvPr/>
        </p:nvSpPr>
        <p:spPr>
          <a:xfrm>
            <a:off x="8490708" y="3046022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4" name="Shape 2692"/>
          <p:cNvSpPr/>
          <p:nvPr/>
        </p:nvSpPr>
        <p:spPr>
          <a:xfrm>
            <a:off x="8985879" y="304602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5" name="Shape 2693"/>
          <p:cNvSpPr/>
          <p:nvPr/>
        </p:nvSpPr>
        <p:spPr>
          <a:xfrm>
            <a:off x="9493747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6" name="Shape 2694"/>
          <p:cNvSpPr/>
          <p:nvPr/>
        </p:nvSpPr>
        <p:spPr>
          <a:xfrm>
            <a:off x="10027008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7" name="Shape 2695"/>
          <p:cNvSpPr/>
          <p:nvPr/>
        </p:nvSpPr>
        <p:spPr>
          <a:xfrm>
            <a:off x="10560269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8" name="Shape 2696"/>
          <p:cNvSpPr/>
          <p:nvPr/>
        </p:nvSpPr>
        <p:spPr>
          <a:xfrm>
            <a:off x="11093530" y="304602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Shape 2697"/>
          <p:cNvSpPr/>
          <p:nvPr/>
        </p:nvSpPr>
        <p:spPr>
          <a:xfrm>
            <a:off x="6306876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0" name="Shape 2698"/>
          <p:cNvSpPr/>
          <p:nvPr/>
        </p:nvSpPr>
        <p:spPr>
          <a:xfrm>
            <a:off x="6840138" y="3579283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1" name="Shape 2699"/>
          <p:cNvSpPr/>
          <p:nvPr/>
        </p:nvSpPr>
        <p:spPr>
          <a:xfrm>
            <a:off x="7360702" y="360467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2" name="Shape 2700"/>
          <p:cNvSpPr/>
          <p:nvPr/>
        </p:nvSpPr>
        <p:spPr>
          <a:xfrm>
            <a:off x="7893963" y="357928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3" name="Shape 2701"/>
          <p:cNvSpPr/>
          <p:nvPr/>
        </p:nvSpPr>
        <p:spPr>
          <a:xfrm>
            <a:off x="8427224" y="3649115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4" name="Shape 2702"/>
          <p:cNvSpPr/>
          <p:nvPr/>
        </p:nvSpPr>
        <p:spPr>
          <a:xfrm>
            <a:off x="8960485" y="3591980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5" name="Shape 2703"/>
          <p:cNvSpPr/>
          <p:nvPr/>
        </p:nvSpPr>
        <p:spPr>
          <a:xfrm>
            <a:off x="9506443" y="3579283"/>
            <a:ext cx="253935" cy="2796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6" name="Shape 2704"/>
          <p:cNvSpPr/>
          <p:nvPr/>
        </p:nvSpPr>
        <p:spPr>
          <a:xfrm>
            <a:off x="10027008" y="3579283"/>
            <a:ext cx="279328" cy="2793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7" name="Shape 2705"/>
          <p:cNvSpPr/>
          <p:nvPr/>
        </p:nvSpPr>
        <p:spPr>
          <a:xfrm>
            <a:off x="10560268" y="3579283"/>
            <a:ext cx="279260" cy="2795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8" name="Shape 2706"/>
          <p:cNvSpPr/>
          <p:nvPr/>
        </p:nvSpPr>
        <p:spPr>
          <a:xfrm>
            <a:off x="11131620" y="357928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Electronics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73553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2708"/>
          <p:cNvSpPr/>
          <p:nvPr/>
        </p:nvSpPr>
        <p:spPr>
          <a:xfrm>
            <a:off x="880859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709"/>
          <p:cNvSpPr/>
          <p:nvPr/>
        </p:nvSpPr>
        <p:spPr>
          <a:xfrm>
            <a:off x="1414120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710"/>
          <p:cNvSpPr/>
          <p:nvPr/>
        </p:nvSpPr>
        <p:spPr>
          <a:xfrm>
            <a:off x="1947381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711"/>
          <p:cNvSpPr/>
          <p:nvPr/>
        </p:nvSpPr>
        <p:spPr>
          <a:xfrm>
            <a:off x="2480642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712"/>
          <p:cNvSpPr/>
          <p:nvPr/>
        </p:nvSpPr>
        <p:spPr>
          <a:xfrm>
            <a:off x="3013903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713"/>
          <p:cNvSpPr/>
          <p:nvPr/>
        </p:nvSpPr>
        <p:spPr>
          <a:xfrm>
            <a:off x="3547164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714"/>
          <p:cNvSpPr/>
          <p:nvPr/>
        </p:nvSpPr>
        <p:spPr>
          <a:xfrm>
            <a:off x="4080425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715"/>
          <p:cNvSpPr/>
          <p:nvPr/>
        </p:nvSpPr>
        <p:spPr>
          <a:xfrm>
            <a:off x="4613686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716"/>
          <p:cNvSpPr/>
          <p:nvPr/>
        </p:nvSpPr>
        <p:spPr>
          <a:xfrm>
            <a:off x="5146947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717"/>
          <p:cNvSpPr/>
          <p:nvPr/>
        </p:nvSpPr>
        <p:spPr>
          <a:xfrm>
            <a:off x="5680208" y="2514557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718"/>
          <p:cNvSpPr/>
          <p:nvPr/>
        </p:nvSpPr>
        <p:spPr>
          <a:xfrm>
            <a:off x="880859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719"/>
          <p:cNvSpPr/>
          <p:nvPr/>
        </p:nvSpPr>
        <p:spPr>
          <a:xfrm>
            <a:off x="1414119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720"/>
          <p:cNvSpPr/>
          <p:nvPr/>
        </p:nvSpPr>
        <p:spPr>
          <a:xfrm>
            <a:off x="1947380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721"/>
          <p:cNvSpPr/>
          <p:nvPr/>
        </p:nvSpPr>
        <p:spPr>
          <a:xfrm>
            <a:off x="2480642" y="3047818"/>
            <a:ext cx="278212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722"/>
          <p:cNvSpPr/>
          <p:nvPr/>
        </p:nvSpPr>
        <p:spPr>
          <a:xfrm>
            <a:off x="3013903" y="3047818"/>
            <a:ext cx="278206" cy="278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723"/>
          <p:cNvSpPr/>
          <p:nvPr/>
        </p:nvSpPr>
        <p:spPr>
          <a:xfrm>
            <a:off x="3547164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724"/>
          <p:cNvSpPr/>
          <p:nvPr/>
        </p:nvSpPr>
        <p:spPr>
          <a:xfrm>
            <a:off x="4080425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725"/>
          <p:cNvSpPr/>
          <p:nvPr/>
        </p:nvSpPr>
        <p:spPr>
          <a:xfrm>
            <a:off x="4613686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726"/>
          <p:cNvSpPr/>
          <p:nvPr/>
        </p:nvSpPr>
        <p:spPr>
          <a:xfrm>
            <a:off x="5172341" y="3047818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727"/>
          <p:cNvSpPr/>
          <p:nvPr/>
        </p:nvSpPr>
        <p:spPr>
          <a:xfrm>
            <a:off x="5680208" y="304781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728"/>
          <p:cNvSpPr/>
          <p:nvPr/>
        </p:nvSpPr>
        <p:spPr>
          <a:xfrm>
            <a:off x="880859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729"/>
          <p:cNvSpPr/>
          <p:nvPr/>
        </p:nvSpPr>
        <p:spPr>
          <a:xfrm>
            <a:off x="1414120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730"/>
          <p:cNvSpPr/>
          <p:nvPr/>
        </p:nvSpPr>
        <p:spPr>
          <a:xfrm>
            <a:off x="1947381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731"/>
          <p:cNvSpPr/>
          <p:nvPr/>
        </p:nvSpPr>
        <p:spPr>
          <a:xfrm>
            <a:off x="2480642" y="3593775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732"/>
          <p:cNvSpPr/>
          <p:nvPr/>
        </p:nvSpPr>
        <p:spPr>
          <a:xfrm>
            <a:off x="3013903" y="3657259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733"/>
          <p:cNvSpPr/>
          <p:nvPr/>
        </p:nvSpPr>
        <p:spPr>
          <a:xfrm>
            <a:off x="3636041" y="3581079"/>
            <a:ext cx="10157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734"/>
          <p:cNvSpPr/>
          <p:nvPr/>
        </p:nvSpPr>
        <p:spPr>
          <a:xfrm>
            <a:off x="4080425" y="3619169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735"/>
          <p:cNvSpPr/>
          <p:nvPr/>
        </p:nvSpPr>
        <p:spPr>
          <a:xfrm>
            <a:off x="4613686" y="3606472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736"/>
          <p:cNvSpPr/>
          <p:nvPr/>
        </p:nvSpPr>
        <p:spPr>
          <a:xfrm>
            <a:off x="5146947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737"/>
          <p:cNvSpPr/>
          <p:nvPr/>
        </p:nvSpPr>
        <p:spPr>
          <a:xfrm>
            <a:off x="5680208" y="3581079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Shape 2738"/>
          <p:cNvSpPr/>
          <p:nvPr/>
        </p:nvSpPr>
        <p:spPr>
          <a:xfrm>
            <a:off x="880859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739"/>
          <p:cNvSpPr/>
          <p:nvPr/>
        </p:nvSpPr>
        <p:spPr>
          <a:xfrm>
            <a:off x="1414120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740"/>
          <p:cNvSpPr/>
          <p:nvPr/>
        </p:nvSpPr>
        <p:spPr>
          <a:xfrm>
            <a:off x="1947381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2945"/>
                  <a:pt x="12273" y="2945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741"/>
          <p:cNvSpPr/>
          <p:nvPr/>
        </p:nvSpPr>
        <p:spPr>
          <a:xfrm>
            <a:off x="2480642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9327" y="9327"/>
                </a:moveTo>
                <a:lnTo>
                  <a:pt x="2945" y="9327"/>
                </a:lnTo>
                <a:lnTo>
                  <a:pt x="2945" y="2945"/>
                </a:lnTo>
                <a:lnTo>
                  <a:pt x="9327" y="2945"/>
                </a:lnTo>
                <a:cubicBezTo>
                  <a:pt x="9327" y="2945"/>
                  <a:pt x="9327" y="9327"/>
                  <a:pt x="9327" y="9327"/>
                </a:cubicBezTo>
                <a:close/>
                <a:moveTo>
                  <a:pt x="10309" y="1964"/>
                </a:moveTo>
                <a:lnTo>
                  <a:pt x="1964" y="1964"/>
                </a:lnTo>
                <a:lnTo>
                  <a:pt x="1964" y="10309"/>
                </a:lnTo>
                <a:lnTo>
                  <a:pt x="10309" y="10309"/>
                </a:lnTo>
                <a:cubicBezTo>
                  <a:pt x="10309" y="10309"/>
                  <a:pt x="10309" y="1964"/>
                  <a:pt x="10309" y="196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742"/>
          <p:cNvSpPr/>
          <p:nvPr/>
        </p:nvSpPr>
        <p:spPr>
          <a:xfrm>
            <a:off x="3013903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945" y="2945"/>
                </a:moveTo>
                <a:lnTo>
                  <a:pt x="9327" y="2945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743"/>
          <p:cNvSpPr/>
          <p:nvPr/>
        </p:nvSpPr>
        <p:spPr>
          <a:xfrm>
            <a:off x="3547164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2945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744"/>
          <p:cNvSpPr/>
          <p:nvPr/>
        </p:nvSpPr>
        <p:spPr>
          <a:xfrm>
            <a:off x="4080425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9327"/>
                </a:moveTo>
                <a:lnTo>
                  <a:pt x="12273" y="9327"/>
                </a:lnTo>
                <a:lnTo>
                  <a:pt x="12273" y="12273"/>
                </a:lnTo>
                <a:lnTo>
                  <a:pt x="9327" y="12273"/>
                </a:lnTo>
                <a:cubicBezTo>
                  <a:pt x="9327" y="12273"/>
                  <a:pt x="9327" y="9327"/>
                  <a:pt x="9327" y="9327"/>
                </a:cubicBezTo>
                <a:close/>
                <a:moveTo>
                  <a:pt x="8345" y="13255"/>
                </a:moveTo>
                <a:lnTo>
                  <a:pt x="13255" y="13255"/>
                </a:lnTo>
                <a:lnTo>
                  <a:pt x="13255" y="8345"/>
                </a:lnTo>
                <a:lnTo>
                  <a:pt x="8345" y="8345"/>
                </a:lnTo>
                <a:cubicBezTo>
                  <a:pt x="8345" y="8345"/>
                  <a:pt x="8345" y="13255"/>
                  <a:pt x="8345" y="13255"/>
                </a:cubicBezTo>
                <a:close/>
                <a:moveTo>
                  <a:pt x="9327" y="15709"/>
                </a:moveTo>
                <a:lnTo>
                  <a:pt x="12273" y="15709"/>
                </a:lnTo>
                <a:lnTo>
                  <a:pt x="12273" y="18655"/>
                </a:lnTo>
                <a:lnTo>
                  <a:pt x="9327" y="18655"/>
                </a:lnTo>
                <a:cubicBezTo>
                  <a:pt x="9327" y="18655"/>
                  <a:pt x="9327" y="15709"/>
                  <a:pt x="9327" y="15709"/>
                </a:cubicBezTo>
                <a:close/>
                <a:moveTo>
                  <a:pt x="8345" y="19636"/>
                </a:moveTo>
                <a:lnTo>
                  <a:pt x="13255" y="19636"/>
                </a:lnTo>
                <a:lnTo>
                  <a:pt x="13255" y="14727"/>
                </a:lnTo>
                <a:lnTo>
                  <a:pt x="8345" y="14727"/>
                </a:lnTo>
                <a:cubicBezTo>
                  <a:pt x="8345" y="14727"/>
                  <a:pt x="8345" y="19636"/>
                  <a:pt x="8345" y="19636"/>
                </a:cubicBezTo>
                <a:close/>
                <a:moveTo>
                  <a:pt x="15709" y="2945"/>
                </a:moveTo>
                <a:lnTo>
                  <a:pt x="18655" y="2945"/>
                </a:lnTo>
                <a:lnTo>
                  <a:pt x="18655" y="5891"/>
                </a:lnTo>
                <a:lnTo>
                  <a:pt x="15709" y="5891"/>
                </a:lnTo>
                <a:cubicBezTo>
                  <a:pt x="15709" y="5891"/>
                  <a:pt x="15709" y="2945"/>
                  <a:pt x="15709" y="2945"/>
                </a:cubicBezTo>
                <a:close/>
                <a:moveTo>
                  <a:pt x="14727" y="6873"/>
                </a:moveTo>
                <a:lnTo>
                  <a:pt x="19636" y="6873"/>
                </a:lnTo>
                <a:lnTo>
                  <a:pt x="19636" y="1964"/>
                </a:lnTo>
                <a:lnTo>
                  <a:pt x="14727" y="1964"/>
                </a:lnTo>
                <a:cubicBezTo>
                  <a:pt x="14727" y="1964"/>
                  <a:pt x="14727" y="6873"/>
                  <a:pt x="14727" y="6873"/>
                </a:cubicBezTo>
                <a:close/>
                <a:moveTo>
                  <a:pt x="15709" y="9327"/>
                </a:moveTo>
                <a:lnTo>
                  <a:pt x="18655" y="9327"/>
                </a:lnTo>
                <a:lnTo>
                  <a:pt x="18655" y="12273"/>
                </a:lnTo>
                <a:lnTo>
                  <a:pt x="15709" y="12273"/>
                </a:lnTo>
                <a:cubicBezTo>
                  <a:pt x="15709" y="12273"/>
                  <a:pt x="15709" y="9327"/>
                  <a:pt x="15709" y="9327"/>
                </a:cubicBezTo>
                <a:close/>
                <a:moveTo>
                  <a:pt x="14727" y="13255"/>
                </a:moveTo>
                <a:lnTo>
                  <a:pt x="19636" y="13255"/>
                </a:lnTo>
                <a:lnTo>
                  <a:pt x="19636" y="8345"/>
                </a:lnTo>
                <a:lnTo>
                  <a:pt x="14727" y="8345"/>
                </a:lnTo>
                <a:cubicBezTo>
                  <a:pt x="14727" y="8345"/>
                  <a:pt x="14727" y="13255"/>
                  <a:pt x="14727" y="13255"/>
                </a:cubicBezTo>
                <a:close/>
                <a:moveTo>
                  <a:pt x="9327" y="2945"/>
                </a:moveTo>
                <a:lnTo>
                  <a:pt x="12273" y="2945"/>
                </a:lnTo>
                <a:lnTo>
                  <a:pt x="12273" y="5891"/>
                </a:lnTo>
                <a:lnTo>
                  <a:pt x="9327" y="5891"/>
                </a:lnTo>
                <a:cubicBezTo>
                  <a:pt x="9327" y="5891"/>
                  <a:pt x="9327" y="2945"/>
                  <a:pt x="9327" y="2945"/>
                </a:cubicBezTo>
                <a:close/>
                <a:moveTo>
                  <a:pt x="8345" y="6873"/>
                </a:moveTo>
                <a:lnTo>
                  <a:pt x="13255" y="6873"/>
                </a:lnTo>
                <a:lnTo>
                  <a:pt x="13255" y="1964"/>
                </a:lnTo>
                <a:lnTo>
                  <a:pt x="8345" y="1964"/>
                </a:lnTo>
                <a:cubicBezTo>
                  <a:pt x="8345" y="1964"/>
                  <a:pt x="8345" y="6873"/>
                  <a:pt x="8345" y="6873"/>
                </a:cubicBezTo>
                <a:close/>
                <a:moveTo>
                  <a:pt x="2945" y="9327"/>
                </a:moveTo>
                <a:lnTo>
                  <a:pt x="5891" y="9327"/>
                </a:lnTo>
                <a:lnTo>
                  <a:pt x="5891" y="12273"/>
                </a:lnTo>
                <a:lnTo>
                  <a:pt x="2945" y="12273"/>
                </a:lnTo>
                <a:cubicBezTo>
                  <a:pt x="2945" y="12273"/>
                  <a:pt x="2945" y="9327"/>
                  <a:pt x="2945" y="9327"/>
                </a:cubicBezTo>
                <a:close/>
                <a:moveTo>
                  <a:pt x="1964" y="13255"/>
                </a:moveTo>
                <a:lnTo>
                  <a:pt x="6873" y="13255"/>
                </a:lnTo>
                <a:lnTo>
                  <a:pt x="6873" y="8345"/>
                </a:lnTo>
                <a:lnTo>
                  <a:pt x="1964" y="8345"/>
                </a:lnTo>
                <a:cubicBezTo>
                  <a:pt x="1964" y="8345"/>
                  <a:pt x="1964" y="13255"/>
                  <a:pt x="1964" y="13255"/>
                </a:cubicBezTo>
                <a:close/>
                <a:moveTo>
                  <a:pt x="2945" y="2945"/>
                </a:moveTo>
                <a:lnTo>
                  <a:pt x="5891" y="2945"/>
                </a:lnTo>
                <a:lnTo>
                  <a:pt x="5891" y="5891"/>
                </a:lnTo>
                <a:lnTo>
                  <a:pt x="2945" y="5891"/>
                </a:lnTo>
                <a:cubicBezTo>
                  <a:pt x="2945" y="5891"/>
                  <a:pt x="2945" y="2945"/>
                  <a:pt x="2945" y="2945"/>
                </a:cubicBezTo>
                <a:close/>
                <a:moveTo>
                  <a:pt x="1964" y="6873"/>
                </a:moveTo>
                <a:lnTo>
                  <a:pt x="6873" y="6873"/>
                </a:lnTo>
                <a:lnTo>
                  <a:pt x="6873" y="1964"/>
                </a:lnTo>
                <a:lnTo>
                  <a:pt x="1964" y="1964"/>
                </a:lnTo>
                <a:cubicBezTo>
                  <a:pt x="1964" y="1964"/>
                  <a:pt x="1964" y="6873"/>
                  <a:pt x="1964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15709"/>
                </a:moveTo>
                <a:lnTo>
                  <a:pt x="5891" y="15709"/>
                </a:lnTo>
                <a:lnTo>
                  <a:pt x="5891" y="18655"/>
                </a:lnTo>
                <a:lnTo>
                  <a:pt x="2945" y="18655"/>
                </a:lnTo>
                <a:cubicBezTo>
                  <a:pt x="2945" y="18655"/>
                  <a:pt x="2945" y="15709"/>
                  <a:pt x="2945" y="15709"/>
                </a:cubicBezTo>
                <a:close/>
                <a:moveTo>
                  <a:pt x="1964" y="19636"/>
                </a:moveTo>
                <a:lnTo>
                  <a:pt x="6873" y="19636"/>
                </a:lnTo>
                <a:lnTo>
                  <a:pt x="6873" y="14727"/>
                </a:lnTo>
                <a:lnTo>
                  <a:pt x="1964" y="14727"/>
                </a:lnTo>
                <a:cubicBezTo>
                  <a:pt x="1964" y="14727"/>
                  <a:pt x="1964" y="19636"/>
                  <a:pt x="1964" y="19636"/>
                </a:cubicBezTo>
                <a:close/>
                <a:moveTo>
                  <a:pt x="15709" y="15709"/>
                </a:moveTo>
                <a:lnTo>
                  <a:pt x="18655" y="15709"/>
                </a:lnTo>
                <a:lnTo>
                  <a:pt x="18655" y="18655"/>
                </a:lnTo>
                <a:lnTo>
                  <a:pt x="15709" y="18655"/>
                </a:lnTo>
                <a:cubicBezTo>
                  <a:pt x="15709" y="18655"/>
                  <a:pt x="15709" y="15709"/>
                  <a:pt x="15709" y="15709"/>
                </a:cubicBezTo>
                <a:close/>
                <a:moveTo>
                  <a:pt x="14727" y="19636"/>
                </a:moveTo>
                <a:lnTo>
                  <a:pt x="19636" y="19636"/>
                </a:lnTo>
                <a:lnTo>
                  <a:pt x="19636" y="14727"/>
                </a:lnTo>
                <a:lnTo>
                  <a:pt x="14727" y="14727"/>
                </a:lnTo>
                <a:cubicBezTo>
                  <a:pt x="14727" y="14727"/>
                  <a:pt x="14727" y="19636"/>
                  <a:pt x="14727" y="1963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745"/>
          <p:cNvSpPr/>
          <p:nvPr/>
        </p:nvSpPr>
        <p:spPr>
          <a:xfrm>
            <a:off x="4613686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3745" y="20618"/>
                </a:lnTo>
                <a:cubicBezTo>
                  <a:pt x="13204" y="20618"/>
                  <a:pt x="12764" y="20178"/>
                  <a:pt x="12764" y="19636"/>
                </a:cubicBezTo>
                <a:lnTo>
                  <a:pt x="12764" y="13745"/>
                </a:lnTo>
                <a:cubicBezTo>
                  <a:pt x="12764" y="13204"/>
                  <a:pt x="13204" y="12764"/>
                  <a:pt x="13745" y="12764"/>
                </a:cubicBezTo>
                <a:lnTo>
                  <a:pt x="19636" y="12764"/>
                </a:lnTo>
                <a:cubicBezTo>
                  <a:pt x="20178" y="12764"/>
                  <a:pt x="20618" y="13204"/>
                  <a:pt x="20618" y="13745"/>
                </a:cubicBez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11782"/>
                </a:moveTo>
                <a:lnTo>
                  <a:pt x="13745" y="11782"/>
                </a:lnTo>
                <a:cubicBezTo>
                  <a:pt x="12661" y="11782"/>
                  <a:pt x="11782" y="12661"/>
                  <a:pt x="11782" y="13745"/>
                </a:cubicBezTo>
                <a:lnTo>
                  <a:pt x="11782" y="19636"/>
                </a:lnTo>
                <a:cubicBezTo>
                  <a:pt x="11782" y="20721"/>
                  <a:pt x="12661" y="21600"/>
                  <a:pt x="13745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3745"/>
                </a:lnTo>
                <a:cubicBezTo>
                  <a:pt x="21600" y="12661"/>
                  <a:pt x="20721" y="11782"/>
                  <a:pt x="19636" y="11782"/>
                </a:cubicBezTo>
                <a:moveTo>
                  <a:pt x="20618" y="7855"/>
                </a:moveTo>
                <a:cubicBezTo>
                  <a:pt x="20618" y="8396"/>
                  <a:pt x="20178" y="8836"/>
                  <a:pt x="19636" y="8836"/>
                </a:cubicBezTo>
                <a:lnTo>
                  <a:pt x="13745" y="8836"/>
                </a:lnTo>
                <a:cubicBezTo>
                  <a:pt x="13204" y="8836"/>
                  <a:pt x="12764" y="8396"/>
                  <a:pt x="12764" y="7855"/>
                </a:cubicBezTo>
                <a:lnTo>
                  <a:pt x="12764" y="1964"/>
                </a:lnTo>
                <a:cubicBezTo>
                  <a:pt x="12764" y="1422"/>
                  <a:pt x="13204" y="982"/>
                  <a:pt x="13745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7855"/>
                  <a:pt x="20618" y="7855"/>
                </a:cubicBezTo>
                <a:close/>
                <a:moveTo>
                  <a:pt x="19636" y="0"/>
                </a:moveTo>
                <a:lnTo>
                  <a:pt x="13745" y="0"/>
                </a:lnTo>
                <a:cubicBezTo>
                  <a:pt x="12661" y="0"/>
                  <a:pt x="11782" y="879"/>
                  <a:pt x="11782" y="1964"/>
                </a:cubicBezTo>
                <a:lnTo>
                  <a:pt x="11782" y="7855"/>
                </a:lnTo>
                <a:cubicBezTo>
                  <a:pt x="11782" y="8939"/>
                  <a:pt x="12661" y="9818"/>
                  <a:pt x="13745" y="9818"/>
                </a:cubicBezTo>
                <a:lnTo>
                  <a:pt x="19636" y="9818"/>
                </a:lnTo>
                <a:cubicBezTo>
                  <a:pt x="20721" y="9818"/>
                  <a:pt x="21600" y="8939"/>
                  <a:pt x="21600" y="7855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836" y="7855"/>
                </a:moveTo>
                <a:cubicBezTo>
                  <a:pt x="8836" y="8396"/>
                  <a:pt x="8396" y="8836"/>
                  <a:pt x="7855" y="8836"/>
                </a:cubicBezTo>
                <a:lnTo>
                  <a:pt x="1964" y="8836"/>
                </a:lnTo>
                <a:cubicBezTo>
                  <a:pt x="1421" y="8836"/>
                  <a:pt x="982" y="8396"/>
                  <a:pt x="982" y="7855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7855" y="982"/>
                </a:lnTo>
                <a:cubicBezTo>
                  <a:pt x="8396" y="982"/>
                  <a:pt x="8836" y="1422"/>
                  <a:pt x="8836" y="1964"/>
                </a:cubicBezTo>
                <a:cubicBezTo>
                  <a:pt x="8836" y="1964"/>
                  <a:pt x="8836" y="7855"/>
                  <a:pt x="8836" y="7855"/>
                </a:cubicBezTo>
                <a:close/>
                <a:moveTo>
                  <a:pt x="7855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7855"/>
                </a:lnTo>
                <a:cubicBezTo>
                  <a:pt x="0" y="8939"/>
                  <a:pt x="879" y="9818"/>
                  <a:pt x="1964" y="9818"/>
                </a:cubicBezTo>
                <a:lnTo>
                  <a:pt x="7855" y="9818"/>
                </a:lnTo>
                <a:cubicBezTo>
                  <a:pt x="8939" y="9818"/>
                  <a:pt x="9818" y="8939"/>
                  <a:pt x="9818" y="7855"/>
                </a:cubicBezTo>
                <a:lnTo>
                  <a:pt x="9818" y="1964"/>
                </a:lnTo>
                <a:cubicBezTo>
                  <a:pt x="9818" y="879"/>
                  <a:pt x="8939" y="0"/>
                  <a:pt x="7855" y="0"/>
                </a:cubicBezTo>
                <a:moveTo>
                  <a:pt x="8836" y="19636"/>
                </a:moveTo>
                <a:cubicBezTo>
                  <a:pt x="8836" y="20178"/>
                  <a:pt x="8396" y="20618"/>
                  <a:pt x="7855" y="20618"/>
                </a:cubicBez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3745"/>
                </a:lnTo>
                <a:cubicBezTo>
                  <a:pt x="982" y="13204"/>
                  <a:pt x="1421" y="12764"/>
                  <a:pt x="1964" y="12764"/>
                </a:cubicBezTo>
                <a:lnTo>
                  <a:pt x="7855" y="12764"/>
                </a:lnTo>
                <a:cubicBezTo>
                  <a:pt x="8396" y="12764"/>
                  <a:pt x="8836" y="13204"/>
                  <a:pt x="8836" y="13745"/>
                </a:cubicBezTo>
                <a:cubicBezTo>
                  <a:pt x="8836" y="13745"/>
                  <a:pt x="8836" y="19636"/>
                  <a:pt x="8836" y="19636"/>
                </a:cubicBezTo>
                <a:close/>
                <a:moveTo>
                  <a:pt x="7855" y="11782"/>
                </a:moveTo>
                <a:lnTo>
                  <a:pt x="1964" y="11782"/>
                </a:lnTo>
                <a:cubicBezTo>
                  <a:pt x="879" y="11782"/>
                  <a:pt x="0" y="12661"/>
                  <a:pt x="0" y="1374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7855" y="21600"/>
                </a:lnTo>
                <a:cubicBezTo>
                  <a:pt x="8939" y="21600"/>
                  <a:pt x="9818" y="20721"/>
                  <a:pt x="9818" y="19636"/>
                </a:cubicBezTo>
                <a:lnTo>
                  <a:pt x="9818" y="13745"/>
                </a:lnTo>
                <a:cubicBezTo>
                  <a:pt x="9818" y="12661"/>
                  <a:pt x="8939" y="11782"/>
                  <a:pt x="785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746"/>
          <p:cNvSpPr/>
          <p:nvPr/>
        </p:nvSpPr>
        <p:spPr>
          <a:xfrm>
            <a:off x="5146947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764"/>
                </a:moveTo>
                <a:lnTo>
                  <a:pt x="16691" y="12764"/>
                </a:lnTo>
                <a:lnTo>
                  <a:pt x="16691" y="8836"/>
                </a:lnTo>
                <a:lnTo>
                  <a:pt x="20618" y="8836"/>
                </a:lnTo>
                <a:cubicBezTo>
                  <a:pt x="20618" y="8836"/>
                  <a:pt x="20618" y="12764"/>
                  <a:pt x="20618" y="12764"/>
                </a:cubicBezTo>
                <a:close/>
                <a:moveTo>
                  <a:pt x="20618" y="7855"/>
                </a:moveTo>
                <a:lnTo>
                  <a:pt x="16691" y="7855"/>
                </a:lnTo>
                <a:cubicBezTo>
                  <a:pt x="16149" y="7855"/>
                  <a:pt x="15709" y="8295"/>
                  <a:pt x="15709" y="8836"/>
                </a:cubicBezTo>
                <a:lnTo>
                  <a:pt x="15709" y="12764"/>
                </a:lnTo>
                <a:cubicBezTo>
                  <a:pt x="15709" y="13305"/>
                  <a:pt x="16149" y="13745"/>
                  <a:pt x="16691" y="13745"/>
                </a:cubicBezTo>
                <a:lnTo>
                  <a:pt x="20618" y="13745"/>
                </a:lnTo>
                <a:cubicBezTo>
                  <a:pt x="21160" y="13745"/>
                  <a:pt x="21600" y="13305"/>
                  <a:pt x="21600" y="12764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12764" y="20618"/>
                </a:moveTo>
                <a:lnTo>
                  <a:pt x="8836" y="20618"/>
                </a:lnTo>
                <a:lnTo>
                  <a:pt x="8836" y="16691"/>
                </a:lnTo>
                <a:lnTo>
                  <a:pt x="12764" y="16691"/>
                </a:lnTo>
                <a:cubicBezTo>
                  <a:pt x="12764" y="16691"/>
                  <a:pt x="12764" y="20618"/>
                  <a:pt x="12764" y="20618"/>
                </a:cubicBezTo>
                <a:close/>
                <a:moveTo>
                  <a:pt x="12764" y="15709"/>
                </a:moveTo>
                <a:lnTo>
                  <a:pt x="8836" y="15709"/>
                </a:lnTo>
                <a:cubicBezTo>
                  <a:pt x="8295" y="15709"/>
                  <a:pt x="7855" y="16149"/>
                  <a:pt x="7855" y="16691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12764" y="21600"/>
                </a:lnTo>
                <a:cubicBezTo>
                  <a:pt x="13305" y="21600"/>
                  <a:pt x="13745" y="21160"/>
                  <a:pt x="13745" y="20618"/>
                </a:cubicBezTo>
                <a:lnTo>
                  <a:pt x="13745" y="16691"/>
                </a:lnTo>
                <a:cubicBezTo>
                  <a:pt x="13745" y="16149"/>
                  <a:pt x="13305" y="15709"/>
                  <a:pt x="12764" y="15709"/>
                </a:cubicBezTo>
                <a:moveTo>
                  <a:pt x="12764" y="12764"/>
                </a:moveTo>
                <a:lnTo>
                  <a:pt x="8836" y="12764"/>
                </a:lnTo>
                <a:lnTo>
                  <a:pt x="8836" y="8836"/>
                </a:lnTo>
                <a:lnTo>
                  <a:pt x="12764" y="8836"/>
                </a:lnTo>
                <a:cubicBezTo>
                  <a:pt x="12764" y="8836"/>
                  <a:pt x="12764" y="12764"/>
                  <a:pt x="12764" y="12764"/>
                </a:cubicBezTo>
                <a:close/>
                <a:moveTo>
                  <a:pt x="12764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12764"/>
                </a:lnTo>
                <a:cubicBezTo>
                  <a:pt x="7855" y="13305"/>
                  <a:pt x="8295" y="13745"/>
                  <a:pt x="8836" y="13745"/>
                </a:cubicBezTo>
                <a:lnTo>
                  <a:pt x="12764" y="13745"/>
                </a:lnTo>
                <a:cubicBezTo>
                  <a:pt x="13305" y="13745"/>
                  <a:pt x="13745" y="13305"/>
                  <a:pt x="13745" y="12764"/>
                </a:cubicBezTo>
                <a:lnTo>
                  <a:pt x="13745" y="8836"/>
                </a:lnTo>
                <a:cubicBezTo>
                  <a:pt x="13745" y="8295"/>
                  <a:pt x="13305" y="7855"/>
                  <a:pt x="12764" y="7855"/>
                </a:cubicBezTo>
                <a:moveTo>
                  <a:pt x="4909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4909" y="982"/>
                </a:lnTo>
                <a:cubicBezTo>
                  <a:pt x="4909" y="982"/>
                  <a:pt x="4909" y="4909"/>
                  <a:pt x="4909" y="4909"/>
                </a:cubicBezTo>
                <a:close/>
                <a:moveTo>
                  <a:pt x="4909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4909" y="5891"/>
                </a:lnTo>
                <a:cubicBezTo>
                  <a:pt x="5451" y="5891"/>
                  <a:pt x="5891" y="5451"/>
                  <a:pt x="5891" y="4909"/>
                </a:cubicBezTo>
                <a:lnTo>
                  <a:pt x="5891" y="982"/>
                </a:lnTo>
                <a:cubicBezTo>
                  <a:pt x="5891" y="440"/>
                  <a:pt x="5451" y="0"/>
                  <a:pt x="4909" y="0"/>
                </a:cubicBezTo>
                <a:moveTo>
                  <a:pt x="20618" y="20618"/>
                </a:moveTo>
                <a:lnTo>
                  <a:pt x="16691" y="20618"/>
                </a:lnTo>
                <a:lnTo>
                  <a:pt x="16691" y="16691"/>
                </a:lnTo>
                <a:lnTo>
                  <a:pt x="20618" y="16691"/>
                </a:lnTo>
                <a:cubicBezTo>
                  <a:pt x="20618" y="16691"/>
                  <a:pt x="20618" y="20618"/>
                  <a:pt x="20618" y="20618"/>
                </a:cubicBezTo>
                <a:close/>
                <a:moveTo>
                  <a:pt x="20618" y="15709"/>
                </a:moveTo>
                <a:lnTo>
                  <a:pt x="16691" y="15709"/>
                </a:lnTo>
                <a:cubicBezTo>
                  <a:pt x="16149" y="15709"/>
                  <a:pt x="15709" y="16149"/>
                  <a:pt x="15709" y="16691"/>
                </a:cubicBezTo>
                <a:lnTo>
                  <a:pt x="15709" y="20618"/>
                </a:lnTo>
                <a:cubicBezTo>
                  <a:pt x="15709" y="21160"/>
                  <a:pt x="16149" y="21600"/>
                  <a:pt x="16691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6691"/>
                </a:lnTo>
                <a:cubicBezTo>
                  <a:pt x="21600" y="16149"/>
                  <a:pt x="21160" y="15709"/>
                  <a:pt x="20618" y="15709"/>
                </a:cubicBezTo>
                <a:moveTo>
                  <a:pt x="20618" y="4909"/>
                </a:moveTo>
                <a:lnTo>
                  <a:pt x="16691" y="4909"/>
                </a:lnTo>
                <a:lnTo>
                  <a:pt x="16691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16691" y="0"/>
                </a:lnTo>
                <a:cubicBezTo>
                  <a:pt x="16149" y="0"/>
                  <a:pt x="15709" y="440"/>
                  <a:pt x="15709" y="982"/>
                </a:cubicBezTo>
                <a:lnTo>
                  <a:pt x="15709" y="4909"/>
                </a:lnTo>
                <a:cubicBezTo>
                  <a:pt x="15709" y="5451"/>
                  <a:pt x="16149" y="5891"/>
                  <a:pt x="16691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16691"/>
                </a:lnTo>
                <a:lnTo>
                  <a:pt x="4909" y="16691"/>
                </a:lnTo>
                <a:cubicBezTo>
                  <a:pt x="4909" y="16691"/>
                  <a:pt x="4909" y="20618"/>
                  <a:pt x="4909" y="20618"/>
                </a:cubicBezTo>
                <a:close/>
                <a:moveTo>
                  <a:pt x="4909" y="15709"/>
                </a:moveTo>
                <a:lnTo>
                  <a:pt x="982" y="15709"/>
                </a:lnTo>
                <a:cubicBezTo>
                  <a:pt x="440" y="15709"/>
                  <a:pt x="0" y="16149"/>
                  <a:pt x="0" y="16691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16691"/>
                </a:lnTo>
                <a:cubicBezTo>
                  <a:pt x="5891" y="16149"/>
                  <a:pt x="5451" y="15709"/>
                  <a:pt x="4909" y="15709"/>
                </a:cubicBezTo>
                <a:moveTo>
                  <a:pt x="12764" y="4909"/>
                </a:moveTo>
                <a:lnTo>
                  <a:pt x="8836" y="4909"/>
                </a:lnTo>
                <a:lnTo>
                  <a:pt x="8836" y="982"/>
                </a:lnTo>
                <a:lnTo>
                  <a:pt x="12764" y="982"/>
                </a:lnTo>
                <a:cubicBezTo>
                  <a:pt x="12764" y="982"/>
                  <a:pt x="12764" y="4909"/>
                  <a:pt x="12764" y="4909"/>
                </a:cubicBezTo>
                <a:close/>
                <a:moveTo>
                  <a:pt x="12764" y="0"/>
                </a:moveTo>
                <a:lnTo>
                  <a:pt x="8836" y="0"/>
                </a:lnTo>
                <a:cubicBezTo>
                  <a:pt x="8295" y="0"/>
                  <a:pt x="7855" y="440"/>
                  <a:pt x="7855" y="982"/>
                </a:cubicBezTo>
                <a:lnTo>
                  <a:pt x="7855" y="4909"/>
                </a:lnTo>
                <a:cubicBezTo>
                  <a:pt x="7855" y="5451"/>
                  <a:pt x="8295" y="5891"/>
                  <a:pt x="8836" y="5891"/>
                </a:cubicBezTo>
                <a:lnTo>
                  <a:pt x="12764" y="5891"/>
                </a:lnTo>
                <a:cubicBezTo>
                  <a:pt x="13305" y="5891"/>
                  <a:pt x="13745" y="5451"/>
                  <a:pt x="13745" y="4909"/>
                </a:cubicBezTo>
                <a:lnTo>
                  <a:pt x="13745" y="982"/>
                </a:lnTo>
                <a:cubicBezTo>
                  <a:pt x="13745" y="440"/>
                  <a:pt x="13305" y="0"/>
                  <a:pt x="12764" y="0"/>
                </a:cubicBezTo>
                <a:moveTo>
                  <a:pt x="4909" y="12764"/>
                </a:moveTo>
                <a:lnTo>
                  <a:pt x="982" y="12764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12764"/>
                  <a:pt x="4909" y="12764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2764"/>
                </a:lnTo>
                <a:cubicBezTo>
                  <a:pt x="0" y="13305"/>
                  <a:pt x="440" y="13745"/>
                  <a:pt x="982" y="13745"/>
                </a:cubicBezTo>
                <a:lnTo>
                  <a:pt x="4909" y="13745"/>
                </a:lnTo>
                <a:cubicBezTo>
                  <a:pt x="5451" y="13745"/>
                  <a:pt x="5891" y="13305"/>
                  <a:pt x="5891" y="12764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747"/>
          <p:cNvSpPr/>
          <p:nvPr/>
        </p:nvSpPr>
        <p:spPr>
          <a:xfrm>
            <a:off x="5680208" y="411434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618"/>
                </a:moveTo>
                <a:lnTo>
                  <a:pt x="8836" y="20618"/>
                </a:lnTo>
                <a:lnTo>
                  <a:pt x="8836" y="8836"/>
                </a:lnTo>
                <a:lnTo>
                  <a:pt x="20618" y="8836"/>
                </a:lnTo>
                <a:cubicBezTo>
                  <a:pt x="20618" y="8836"/>
                  <a:pt x="20618" y="20618"/>
                  <a:pt x="20618" y="20618"/>
                </a:cubicBezTo>
                <a:close/>
                <a:moveTo>
                  <a:pt x="20618" y="7855"/>
                </a:moveTo>
                <a:lnTo>
                  <a:pt x="8836" y="7855"/>
                </a:lnTo>
                <a:cubicBezTo>
                  <a:pt x="8295" y="7855"/>
                  <a:pt x="7855" y="8295"/>
                  <a:pt x="7855" y="8836"/>
                </a:cubicBezTo>
                <a:lnTo>
                  <a:pt x="7855" y="20618"/>
                </a:lnTo>
                <a:cubicBezTo>
                  <a:pt x="7855" y="21160"/>
                  <a:pt x="8295" y="21600"/>
                  <a:pt x="8836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8836"/>
                </a:lnTo>
                <a:cubicBezTo>
                  <a:pt x="21600" y="8295"/>
                  <a:pt x="21160" y="7855"/>
                  <a:pt x="20618" y="7855"/>
                </a:cubicBezTo>
                <a:moveTo>
                  <a:pt x="20618" y="4909"/>
                </a:moveTo>
                <a:lnTo>
                  <a:pt x="982" y="49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4909"/>
                  <a:pt x="20618" y="490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4909"/>
                </a:lnTo>
                <a:cubicBezTo>
                  <a:pt x="0" y="5451"/>
                  <a:pt x="440" y="5891"/>
                  <a:pt x="982" y="5891"/>
                </a:cubicBezTo>
                <a:lnTo>
                  <a:pt x="20618" y="5891"/>
                </a:lnTo>
                <a:cubicBezTo>
                  <a:pt x="21160" y="5891"/>
                  <a:pt x="21600" y="5451"/>
                  <a:pt x="21600" y="49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909" y="20618"/>
                </a:moveTo>
                <a:lnTo>
                  <a:pt x="982" y="20618"/>
                </a:lnTo>
                <a:lnTo>
                  <a:pt x="982" y="8836"/>
                </a:lnTo>
                <a:lnTo>
                  <a:pt x="4909" y="8836"/>
                </a:lnTo>
                <a:cubicBezTo>
                  <a:pt x="4909" y="8836"/>
                  <a:pt x="4909" y="20618"/>
                  <a:pt x="4909" y="20618"/>
                </a:cubicBezTo>
                <a:close/>
                <a:moveTo>
                  <a:pt x="4909" y="7855"/>
                </a:move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4909" y="21600"/>
                </a:lnTo>
                <a:cubicBezTo>
                  <a:pt x="5451" y="21600"/>
                  <a:pt x="5891" y="21160"/>
                  <a:pt x="5891" y="20618"/>
                </a:cubicBezTo>
                <a:lnTo>
                  <a:pt x="5891" y="8836"/>
                </a:lnTo>
                <a:cubicBezTo>
                  <a:pt x="5891" y="8295"/>
                  <a:pt x="5451" y="7855"/>
                  <a:pt x="4909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9" name="Shape 2748"/>
          <p:cNvSpPr/>
          <p:nvPr/>
        </p:nvSpPr>
        <p:spPr>
          <a:xfrm>
            <a:off x="6238863" y="251454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0" name="Shape 2749"/>
          <p:cNvSpPr/>
          <p:nvPr/>
        </p:nvSpPr>
        <p:spPr>
          <a:xfrm>
            <a:off x="6822911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1" name="Shape 2750"/>
          <p:cNvSpPr/>
          <p:nvPr/>
        </p:nvSpPr>
        <p:spPr>
          <a:xfrm>
            <a:off x="7381565" y="2514544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2" name="Shape 2751"/>
          <p:cNvSpPr/>
          <p:nvPr/>
        </p:nvSpPr>
        <p:spPr>
          <a:xfrm>
            <a:off x="7889433" y="2514544"/>
            <a:ext cx="17775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3" name="Shape 2752"/>
          <p:cNvSpPr/>
          <p:nvPr/>
        </p:nvSpPr>
        <p:spPr>
          <a:xfrm>
            <a:off x="8397301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4" name="Shape 2753"/>
          <p:cNvSpPr/>
          <p:nvPr/>
        </p:nvSpPr>
        <p:spPr>
          <a:xfrm>
            <a:off x="8930562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5" name="Shape 2754"/>
          <p:cNvSpPr/>
          <p:nvPr/>
        </p:nvSpPr>
        <p:spPr>
          <a:xfrm>
            <a:off x="9451126" y="2514544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6" name="Shape 2755"/>
          <p:cNvSpPr/>
          <p:nvPr/>
        </p:nvSpPr>
        <p:spPr>
          <a:xfrm>
            <a:off x="9997084" y="2514544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7" name="Shape 2756"/>
          <p:cNvSpPr/>
          <p:nvPr/>
        </p:nvSpPr>
        <p:spPr>
          <a:xfrm>
            <a:off x="10504952" y="2590724"/>
            <a:ext cx="279328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8" name="Shape 2757"/>
          <p:cNvSpPr/>
          <p:nvPr/>
        </p:nvSpPr>
        <p:spPr>
          <a:xfrm>
            <a:off x="11038212" y="2514544"/>
            <a:ext cx="279399" cy="279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99" name="Shape 2758"/>
          <p:cNvSpPr/>
          <p:nvPr/>
        </p:nvSpPr>
        <p:spPr>
          <a:xfrm>
            <a:off x="623886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0" name="Shape 2759"/>
          <p:cNvSpPr/>
          <p:nvPr/>
        </p:nvSpPr>
        <p:spPr>
          <a:xfrm>
            <a:off x="6772124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1" name="Shape 2760"/>
          <p:cNvSpPr/>
          <p:nvPr/>
        </p:nvSpPr>
        <p:spPr>
          <a:xfrm>
            <a:off x="7305385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2" name="Shape 2761"/>
          <p:cNvSpPr/>
          <p:nvPr/>
        </p:nvSpPr>
        <p:spPr>
          <a:xfrm>
            <a:off x="7838646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3" name="Shape 2762"/>
          <p:cNvSpPr/>
          <p:nvPr/>
        </p:nvSpPr>
        <p:spPr>
          <a:xfrm>
            <a:off x="8371907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4" name="Shape 2763"/>
          <p:cNvSpPr/>
          <p:nvPr/>
        </p:nvSpPr>
        <p:spPr>
          <a:xfrm>
            <a:off x="8905168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5" name="Shape 2764"/>
          <p:cNvSpPr/>
          <p:nvPr/>
        </p:nvSpPr>
        <p:spPr>
          <a:xfrm>
            <a:off x="9438429" y="3060502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6" name="Shape 2765"/>
          <p:cNvSpPr/>
          <p:nvPr/>
        </p:nvSpPr>
        <p:spPr>
          <a:xfrm>
            <a:off x="9971691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7" name="Shape 2766"/>
          <p:cNvSpPr/>
          <p:nvPr/>
        </p:nvSpPr>
        <p:spPr>
          <a:xfrm>
            <a:off x="10504952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8" name="Shape 2767"/>
          <p:cNvSpPr/>
          <p:nvPr/>
        </p:nvSpPr>
        <p:spPr>
          <a:xfrm>
            <a:off x="11038213" y="304780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09" name="Shape 2768"/>
          <p:cNvSpPr/>
          <p:nvPr/>
        </p:nvSpPr>
        <p:spPr>
          <a:xfrm>
            <a:off x="6238863" y="3669943"/>
            <a:ext cx="279328" cy="1015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0" name="Shape 2769"/>
          <p:cNvSpPr/>
          <p:nvPr/>
        </p:nvSpPr>
        <p:spPr>
          <a:xfrm>
            <a:off x="6810214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1" name="Shape 2770"/>
          <p:cNvSpPr/>
          <p:nvPr/>
        </p:nvSpPr>
        <p:spPr>
          <a:xfrm>
            <a:off x="7305385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2" name="Shape 2771"/>
          <p:cNvSpPr/>
          <p:nvPr/>
        </p:nvSpPr>
        <p:spPr>
          <a:xfrm>
            <a:off x="7838646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3" name="Shape 2772"/>
          <p:cNvSpPr/>
          <p:nvPr/>
        </p:nvSpPr>
        <p:spPr>
          <a:xfrm>
            <a:off x="8371907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4" name="Shape 2773"/>
          <p:cNvSpPr/>
          <p:nvPr/>
        </p:nvSpPr>
        <p:spPr>
          <a:xfrm>
            <a:off x="8905168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5" name="Shape 2774"/>
          <p:cNvSpPr/>
          <p:nvPr/>
        </p:nvSpPr>
        <p:spPr>
          <a:xfrm>
            <a:off x="9438429" y="358106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6" name="Shape 2775"/>
          <p:cNvSpPr/>
          <p:nvPr/>
        </p:nvSpPr>
        <p:spPr>
          <a:xfrm>
            <a:off x="9971691" y="3625505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7" name="Shape 2776"/>
          <p:cNvSpPr/>
          <p:nvPr/>
        </p:nvSpPr>
        <p:spPr>
          <a:xfrm>
            <a:off x="10568435" y="3581066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8" name="Shape 2777"/>
          <p:cNvSpPr/>
          <p:nvPr/>
        </p:nvSpPr>
        <p:spPr>
          <a:xfrm>
            <a:off x="11076303" y="3581066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9" name="Shape 2778"/>
          <p:cNvSpPr/>
          <p:nvPr/>
        </p:nvSpPr>
        <p:spPr>
          <a:xfrm>
            <a:off x="6238863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481" y="12956"/>
                </a:moveTo>
                <a:cubicBezTo>
                  <a:pt x="17070" y="12258"/>
                  <a:pt x="16576" y="11533"/>
                  <a:pt x="16011" y="10795"/>
                </a:cubicBezTo>
                <a:cubicBezTo>
                  <a:pt x="16573" y="10063"/>
                  <a:pt x="17072" y="9339"/>
                  <a:pt x="17481" y="8644"/>
                </a:cubicBezTo>
                <a:cubicBezTo>
                  <a:pt x="19410" y="9181"/>
                  <a:pt x="20618" y="9948"/>
                  <a:pt x="20618" y="10800"/>
                </a:cubicBezTo>
                <a:cubicBezTo>
                  <a:pt x="20618" y="11652"/>
                  <a:pt x="19410" y="12419"/>
                  <a:pt x="17481" y="12956"/>
                </a:cubicBezTo>
                <a:moveTo>
                  <a:pt x="17742" y="17743"/>
                </a:moveTo>
                <a:cubicBezTo>
                  <a:pt x="17140" y="18345"/>
                  <a:pt x="15740" y="18028"/>
                  <a:pt x="13996" y="17045"/>
                </a:cubicBezTo>
                <a:cubicBezTo>
                  <a:pt x="14198" y="16261"/>
                  <a:pt x="14365" y="15406"/>
                  <a:pt x="14487" y="14488"/>
                </a:cubicBezTo>
                <a:cubicBezTo>
                  <a:pt x="15405" y="14366"/>
                  <a:pt x="16261" y="14198"/>
                  <a:pt x="17044" y="13996"/>
                </a:cubicBezTo>
                <a:cubicBezTo>
                  <a:pt x="18028" y="15740"/>
                  <a:pt x="18345" y="17140"/>
                  <a:pt x="17742" y="17743"/>
                </a:cubicBezTo>
                <a:moveTo>
                  <a:pt x="15404" y="11561"/>
                </a:moveTo>
                <a:cubicBezTo>
                  <a:pt x="15837" y="12119"/>
                  <a:pt x="16219" y="12662"/>
                  <a:pt x="16554" y="13185"/>
                </a:cubicBezTo>
                <a:cubicBezTo>
                  <a:pt x="15950" y="13317"/>
                  <a:pt x="15295" y="13429"/>
                  <a:pt x="14597" y="13517"/>
                </a:cubicBezTo>
                <a:cubicBezTo>
                  <a:pt x="14631" y="13155"/>
                  <a:pt x="14655" y="12784"/>
                  <a:pt x="14677" y="12409"/>
                </a:cubicBezTo>
                <a:cubicBezTo>
                  <a:pt x="14930" y="12127"/>
                  <a:pt x="15170" y="11844"/>
                  <a:pt x="15404" y="11561"/>
                </a:cubicBezTo>
                <a:moveTo>
                  <a:pt x="15402" y="10032"/>
                </a:moveTo>
                <a:cubicBezTo>
                  <a:pt x="15170" y="9752"/>
                  <a:pt x="14928" y="9471"/>
                  <a:pt x="14677" y="9191"/>
                </a:cubicBezTo>
                <a:cubicBezTo>
                  <a:pt x="14655" y="8817"/>
                  <a:pt x="14631" y="8445"/>
                  <a:pt x="14597" y="8084"/>
                </a:cubicBezTo>
                <a:cubicBezTo>
                  <a:pt x="15295" y="8171"/>
                  <a:pt x="15950" y="8283"/>
                  <a:pt x="16554" y="8415"/>
                </a:cubicBezTo>
                <a:cubicBezTo>
                  <a:pt x="16221" y="8935"/>
                  <a:pt x="15832" y="9478"/>
                  <a:pt x="15402" y="10032"/>
                </a:cubicBezTo>
                <a:moveTo>
                  <a:pt x="17742" y="3857"/>
                </a:moveTo>
                <a:cubicBezTo>
                  <a:pt x="18345" y="4460"/>
                  <a:pt x="18028" y="5860"/>
                  <a:pt x="17044" y="7604"/>
                </a:cubicBezTo>
                <a:cubicBezTo>
                  <a:pt x="16261" y="7402"/>
                  <a:pt x="15405" y="7234"/>
                  <a:pt x="14487" y="7112"/>
                </a:cubicBezTo>
                <a:cubicBezTo>
                  <a:pt x="14365" y="6194"/>
                  <a:pt x="14198" y="5339"/>
                  <a:pt x="13996" y="4555"/>
                </a:cubicBezTo>
                <a:cubicBezTo>
                  <a:pt x="15740" y="3572"/>
                  <a:pt x="17140" y="3255"/>
                  <a:pt x="17742" y="3857"/>
                </a:cubicBezTo>
                <a:moveTo>
                  <a:pt x="13718" y="12012"/>
                </a:moveTo>
                <a:cubicBezTo>
                  <a:pt x="13448" y="12303"/>
                  <a:pt x="13172" y="12593"/>
                  <a:pt x="12882" y="12883"/>
                </a:cubicBezTo>
                <a:cubicBezTo>
                  <a:pt x="12593" y="13172"/>
                  <a:pt x="12303" y="13449"/>
                  <a:pt x="12012" y="13719"/>
                </a:cubicBezTo>
                <a:cubicBezTo>
                  <a:pt x="11614" y="13733"/>
                  <a:pt x="11212" y="13745"/>
                  <a:pt x="10800" y="13745"/>
                </a:cubicBezTo>
                <a:cubicBezTo>
                  <a:pt x="10387" y="13745"/>
                  <a:pt x="9985" y="13733"/>
                  <a:pt x="9587" y="13719"/>
                </a:cubicBezTo>
                <a:cubicBezTo>
                  <a:pt x="9297" y="13449"/>
                  <a:pt x="9006" y="13172"/>
                  <a:pt x="8717" y="12883"/>
                </a:cubicBezTo>
                <a:cubicBezTo>
                  <a:pt x="8428" y="12593"/>
                  <a:pt x="8152" y="12303"/>
                  <a:pt x="7881" y="12012"/>
                </a:cubicBezTo>
                <a:cubicBezTo>
                  <a:pt x="7866" y="11614"/>
                  <a:pt x="7855" y="11212"/>
                  <a:pt x="7855" y="10800"/>
                </a:cubicBezTo>
                <a:cubicBezTo>
                  <a:pt x="7855" y="10388"/>
                  <a:pt x="7866" y="9986"/>
                  <a:pt x="7881" y="9587"/>
                </a:cubicBezTo>
                <a:cubicBezTo>
                  <a:pt x="8152" y="9297"/>
                  <a:pt x="8428" y="9007"/>
                  <a:pt x="8717" y="8717"/>
                </a:cubicBezTo>
                <a:cubicBezTo>
                  <a:pt x="9006" y="8428"/>
                  <a:pt x="9297" y="8151"/>
                  <a:pt x="9587" y="7881"/>
                </a:cubicBezTo>
                <a:cubicBezTo>
                  <a:pt x="9985" y="7867"/>
                  <a:pt x="10387" y="7855"/>
                  <a:pt x="10800" y="7855"/>
                </a:cubicBezTo>
                <a:cubicBezTo>
                  <a:pt x="11212" y="7855"/>
                  <a:pt x="11614" y="7867"/>
                  <a:pt x="12012" y="7881"/>
                </a:cubicBezTo>
                <a:cubicBezTo>
                  <a:pt x="12303" y="8151"/>
                  <a:pt x="12593" y="8428"/>
                  <a:pt x="12882" y="8717"/>
                </a:cubicBezTo>
                <a:cubicBezTo>
                  <a:pt x="13172" y="9007"/>
                  <a:pt x="13448" y="9297"/>
                  <a:pt x="13718" y="9587"/>
                </a:cubicBezTo>
                <a:cubicBezTo>
                  <a:pt x="13733" y="9986"/>
                  <a:pt x="13745" y="10388"/>
                  <a:pt x="13745" y="10800"/>
                </a:cubicBezTo>
                <a:cubicBezTo>
                  <a:pt x="13745" y="11212"/>
                  <a:pt x="13733" y="11614"/>
                  <a:pt x="13718" y="12012"/>
                </a:cubicBezTo>
                <a:moveTo>
                  <a:pt x="13185" y="16555"/>
                </a:moveTo>
                <a:cubicBezTo>
                  <a:pt x="12662" y="16219"/>
                  <a:pt x="12120" y="15837"/>
                  <a:pt x="11561" y="15404"/>
                </a:cubicBezTo>
                <a:cubicBezTo>
                  <a:pt x="11844" y="15170"/>
                  <a:pt x="12127" y="14931"/>
                  <a:pt x="12409" y="14677"/>
                </a:cubicBezTo>
                <a:cubicBezTo>
                  <a:pt x="12783" y="14655"/>
                  <a:pt x="13155" y="14631"/>
                  <a:pt x="13517" y="14597"/>
                </a:cubicBezTo>
                <a:cubicBezTo>
                  <a:pt x="13429" y="15295"/>
                  <a:pt x="13316" y="15950"/>
                  <a:pt x="13185" y="16555"/>
                </a:cubicBezTo>
                <a:moveTo>
                  <a:pt x="10800" y="20618"/>
                </a:moveTo>
                <a:cubicBezTo>
                  <a:pt x="9948" y="20618"/>
                  <a:pt x="9181" y="19410"/>
                  <a:pt x="8643" y="17481"/>
                </a:cubicBezTo>
                <a:cubicBezTo>
                  <a:pt x="9339" y="17072"/>
                  <a:pt x="10062" y="16573"/>
                  <a:pt x="10795" y="16011"/>
                </a:cubicBezTo>
                <a:cubicBezTo>
                  <a:pt x="11532" y="16576"/>
                  <a:pt x="12258" y="17070"/>
                  <a:pt x="12957" y="17481"/>
                </a:cubicBezTo>
                <a:cubicBezTo>
                  <a:pt x="12419" y="19410"/>
                  <a:pt x="11652" y="20618"/>
                  <a:pt x="10800" y="20618"/>
                </a:cubicBezTo>
                <a:moveTo>
                  <a:pt x="8083" y="14597"/>
                </a:moveTo>
                <a:cubicBezTo>
                  <a:pt x="8445" y="14631"/>
                  <a:pt x="8816" y="14655"/>
                  <a:pt x="9190" y="14677"/>
                </a:cubicBezTo>
                <a:cubicBezTo>
                  <a:pt x="9471" y="14929"/>
                  <a:pt x="9751" y="15170"/>
                  <a:pt x="10032" y="15403"/>
                </a:cubicBezTo>
                <a:cubicBezTo>
                  <a:pt x="9478" y="15832"/>
                  <a:pt x="8935" y="16221"/>
                  <a:pt x="8415" y="16555"/>
                </a:cubicBezTo>
                <a:cubicBezTo>
                  <a:pt x="8283" y="15950"/>
                  <a:pt x="8171" y="15295"/>
                  <a:pt x="8083" y="14597"/>
                </a:cubicBezTo>
                <a:moveTo>
                  <a:pt x="8415" y="5045"/>
                </a:moveTo>
                <a:cubicBezTo>
                  <a:pt x="8938" y="5381"/>
                  <a:pt x="9480" y="5762"/>
                  <a:pt x="10038" y="6196"/>
                </a:cubicBezTo>
                <a:cubicBezTo>
                  <a:pt x="9756" y="6430"/>
                  <a:pt x="9473" y="6670"/>
                  <a:pt x="9190" y="6924"/>
                </a:cubicBezTo>
                <a:cubicBezTo>
                  <a:pt x="8816" y="6945"/>
                  <a:pt x="8445" y="6969"/>
                  <a:pt x="8083" y="7003"/>
                </a:cubicBezTo>
                <a:cubicBezTo>
                  <a:pt x="8171" y="6305"/>
                  <a:pt x="8283" y="5650"/>
                  <a:pt x="8415" y="5045"/>
                </a:cubicBezTo>
                <a:moveTo>
                  <a:pt x="10800" y="982"/>
                </a:moveTo>
                <a:cubicBezTo>
                  <a:pt x="11652" y="982"/>
                  <a:pt x="12419" y="2191"/>
                  <a:pt x="12957" y="4119"/>
                </a:cubicBezTo>
                <a:cubicBezTo>
                  <a:pt x="12261" y="4528"/>
                  <a:pt x="11537" y="5027"/>
                  <a:pt x="10804" y="5589"/>
                </a:cubicBezTo>
                <a:cubicBezTo>
                  <a:pt x="10067" y="5024"/>
                  <a:pt x="9341" y="4530"/>
                  <a:pt x="8643" y="4119"/>
                </a:cubicBezTo>
                <a:cubicBezTo>
                  <a:pt x="9181" y="2191"/>
                  <a:pt x="9948" y="982"/>
                  <a:pt x="10800" y="982"/>
                </a:cubicBezTo>
                <a:moveTo>
                  <a:pt x="13517" y="7003"/>
                </a:moveTo>
                <a:cubicBezTo>
                  <a:pt x="13155" y="6969"/>
                  <a:pt x="12783" y="6945"/>
                  <a:pt x="12409" y="6924"/>
                </a:cubicBezTo>
                <a:cubicBezTo>
                  <a:pt x="12129" y="6671"/>
                  <a:pt x="11848" y="6430"/>
                  <a:pt x="11568" y="6198"/>
                </a:cubicBezTo>
                <a:cubicBezTo>
                  <a:pt x="12122" y="5768"/>
                  <a:pt x="12665" y="5379"/>
                  <a:pt x="13185" y="5045"/>
                </a:cubicBezTo>
                <a:cubicBezTo>
                  <a:pt x="13316" y="5650"/>
                  <a:pt x="13429" y="6305"/>
                  <a:pt x="13517" y="7003"/>
                </a:cubicBezTo>
                <a:moveTo>
                  <a:pt x="7112" y="7112"/>
                </a:moveTo>
                <a:cubicBezTo>
                  <a:pt x="6194" y="7234"/>
                  <a:pt x="5339" y="7402"/>
                  <a:pt x="4555" y="7604"/>
                </a:cubicBezTo>
                <a:cubicBezTo>
                  <a:pt x="3572" y="5860"/>
                  <a:pt x="3255" y="4460"/>
                  <a:pt x="3858" y="3857"/>
                </a:cubicBezTo>
                <a:cubicBezTo>
                  <a:pt x="4460" y="3255"/>
                  <a:pt x="5860" y="3572"/>
                  <a:pt x="7604" y="4555"/>
                </a:cubicBezTo>
                <a:cubicBezTo>
                  <a:pt x="7402" y="5339"/>
                  <a:pt x="7234" y="6194"/>
                  <a:pt x="7112" y="7112"/>
                </a:cubicBezTo>
                <a:moveTo>
                  <a:pt x="3858" y="17743"/>
                </a:moveTo>
                <a:cubicBezTo>
                  <a:pt x="3255" y="17140"/>
                  <a:pt x="3572" y="15740"/>
                  <a:pt x="4555" y="13996"/>
                </a:cubicBezTo>
                <a:cubicBezTo>
                  <a:pt x="5339" y="14198"/>
                  <a:pt x="6194" y="14366"/>
                  <a:pt x="7112" y="14488"/>
                </a:cubicBezTo>
                <a:cubicBezTo>
                  <a:pt x="7234" y="15406"/>
                  <a:pt x="7402" y="16261"/>
                  <a:pt x="7604" y="17045"/>
                </a:cubicBezTo>
                <a:cubicBezTo>
                  <a:pt x="5860" y="18028"/>
                  <a:pt x="4460" y="18345"/>
                  <a:pt x="3858" y="17743"/>
                </a:cubicBezTo>
                <a:moveTo>
                  <a:pt x="7003" y="13517"/>
                </a:moveTo>
                <a:cubicBezTo>
                  <a:pt x="6305" y="13429"/>
                  <a:pt x="5650" y="13317"/>
                  <a:pt x="5045" y="13185"/>
                </a:cubicBezTo>
                <a:cubicBezTo>
                  <a:pt x="5379" y="12665"/>
                  <a:pt x="5768" y="12122"/>
                  <a:pt x="6197" y="11568"/>
                </a:cubicBezTo>
                <a:cubicBezTo>
                  <a:pt x="6429" y="11848"/>
                  <a:pt x="6671" y="12129"/>
                  <a:pt x="6923" y="12409"/>
                </a:cubicBezTo>
                <a:cubicBezTo>
                  <a:pt x="6944" y="12784"/>
                  <a:pt x="6968" y="13155"/>
                  <a:pt x="7003" y="13517"/>
                </a:cubicBezTo>
                <a:moveTo>
                  <a:pt x="6923" y="9191"/>
                </a:moveTo>
                <a:cubicBezTo>
                  <a:pt x="6669" y="9473"/>
                  <a:pt x="6429" y="9756"/>
                  <a:pt x="6196" y="10039"/>
                </a:cubicBezTo>
                <a:cubicBezTo>
                  <a:pt x="5763" y="9481"/>
                  <a:pt x="5381" y="8938"/>
                  <a:pt x="5045" y="8415"/>
                </a:cubicBezTo>
                <a:cubicBezTo>
                  <a:pt x="5650" y="8283"/>
                  <a:pt x="6305" y="8171"/>
                  <a:pt x="7003" y="8084"/>
                </a:cubicBezTo>
                <a:cubicBezTo>
                  <a:pt x="6968" y="8445"/>
                  <a:pt x="6944" y="8816"/>
                  <a:pt x="6923" y="9191"/>
                </a:cubicBezTo>
                <a:moveTo>
                  <a:pt x="982" y="10800"/>
                </a:moveTo>
                <a:cubicBezTo>
                  <a:pt x="982" y="9948"/>
                  <a:pt x="2190" y="9181"/>
                  <a:pt x="4119" y="8644"/>
                </a:cubicBezTo>
                <a:cubicBezTo>
                  <a:pt x="4530" y="9342"/>
                  <a:pt x="5023" y="10067"/>
                  <a:pt x="5588" y="10805"/>
                </a:cubicBezTo>
                <a:cubicBezTo>
                  <a:pt x="5027" y="11537"/>
                  <a:pt x="4528" y="12262"/>
                  <a:pt x="4119" y="12956"/>
                </a:cubicBezTo>
                <a:cubicBezTo>
                  <a:pt x="2190" y="12419"/>
                  <a:pt x="982" y="11652"/>
                  <a:pt x="982" y="10800"/>
                </a:cubicBezTo>
                <a:moveTo>
                  <a:pt x="21600" y="10800"/>
                </a:moveTo>
                <a:cubicBezTo>
                  <a:pt x="21600" y="9624"/>
                  <a:pt x="20173" y="8571"/>
                  <a:pt x="17918" y="7853"/>
                </a:cubicBezTo>
                <a:cubicBezTo>
                  <a:pt x="19002" y="5750"/>
                  <a:pt x="19269" y="3995"/>
                  <a:pt x="18437" y="3163"/>
                </a:cubicBezTo>
                <a:cubicBezTo>
                  <a:pt x="17605" y="2332"/>
                  <a:pt x="15850" y="2598"/>
                  <a:pt x="13748" y="3682"/>
                </a:cubicBezTo>
                <a:cubicBezTo>
                  <a:pt x="13029" y="1427"/>
                  <a:pt x="11976" y="0"/>
                  <a:pt x="10800" y="0"/>
                </a:cubicBezTo>
                <a:cubicBezTo>
                  <a:pt x="9623" y="0"/>
                  <a:pt x="8571" y="1427"/>
                  <a:pt x="7852" y="3682"/>
                </a:cubicBezTo>
                <a:cubicBezTo>
                  <a:pt x="5750" y="2598"/>
                  <a:pt x="3995" y="2332"/>
                  <a:pt x="3163" y="3163"/>
                </a:cubicBezTo>
                <a:cubicBezTo>
                  <a:pt x="2331" y="3995"/>
                  <a:pt x="2598" y="5750"/>
                  <a:pt x="3682" y="7853"/>
                </a:cubicBezTo>
                <a:cubicBezTo>
                  <a:pt x="1426" y="8571"/>
                  <a:pt x="0" y="9624"/>
                  <a:pt x="0" y="10800"/>
                </a:cubicBezTo>
                <a:cubicBezTo>
                  <a:pt x="0" y="11976"/>
                  <a:pt x="1426" y="13029"/>
                  <a:pt x="3682" y="13748"/>
                </a:cubicBezTo>
                <a:cubicBezTo>
                  <a:pt x="2598" y="15851"/>
                  <a:pt x="2331" y="17605"/>
                  <a:pt x="3163" y="18437"/>
                </a:cubicBezTo>
                <a:cubicBezTo>
                  <a:pt x="3995" y="19268"/>
                  <a:pt x="5750" y="19002"/>
                  <a:pt x="7852" y="17918"/>
                </a:cubicBezTo>
                <a:cubicBezTo>
                  <a:pt x="8571" y="20173"/>
                  <a:pt x="9623" y="21600"/>
                  <a:pt x="10800" y="21600"/>
                </a:cubicBezTo>
                <a:cubicBezTo>
                  <a:pt x="11976" y="21600"/>
                  <a:pt x="13029" y="20173"/>
                  <a:pt x="13748" y="17918"/>
                </a:cubicBezTo>
                <a:cubicBezTo>
                  <a:pt x="15850" y="19002"/>
                  <a:pt x="17605" y="19268"/>
                  <a:pt x="18437" y="18437"/>
                </a:cubicBezTo>
                <a:cubicBezTo>
                  <a:pt x="19269" y="17605"/>
                  <a:pt x="19002" y="15851"/>
                  <a:pt x="17918" y="13748"/>
                </a:cubicBezTo>
                <a:cubicBezTo>
                  <a:pt x="20173" y="13029"/>
                  <a:pt x="21600" y="11976"/>
                  <a:pt x="21600" y="10800"/>
                </a:cubicBezTo>
                <a:moveTo>
                  <a:pt x="10800" y="9818"/>
                </a:move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0" name="Shape 2779"/>
          <p:cNvSpPr/>
          <p:nvPr/>
        </p:nvSpPr>
        <p:spPr>
          <a:xfrm>
            <a:off x="6810214" y="4114328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1" name="Shape 2780"/>
          <p:cNvSpPr/>
          <p:nvPr/>
        </p:nvSpPr>
        <p:spPr>
          <a:xfrm>
            <a:off x="7381565" y="4114328"/>
            <a:ext cx="12696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4727"/>
                </a:moveTo>
                <a:lnTo>
                  <a:pt x="2160" y="14727"/>
                </a:lnTo>
                <a:lnTo>
                  <a:pt x="2160" y="4909"/>
                </a:lnTo>
                <a:cubicBezTo>
                  <a:pt x="2160" y="2740"/>
                  <a:pt x="6028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4909"/>
                  <a:pt x="19440" y="14727"/>
                  <a:pt x="19440" y="14727"/>
                </a:cubicBezTo>
                <a:close/>
                <a:moveTo>
                  <a:pt x="10800" y="0"/>
                </a:moveTo>
                <a:cubicBezTo>
                  <a:pt x="4835" y="0"/>
                  <a:pt x="0" y="2198"/>
                  <a:pt x="0" y="4909"/>
                </a:cubicBezTo>
                <a:lnTo>
                  <a:pt x="0" y="14727"/>
                </a:lnTo>
                <a:cubicBezTo>
                  <a:pt x="0" y="15269"/>
                  <a:pt x="968" y="15709"/>
                  <a:pt x="2160" y="15709"/>
                </a:cubicBezTo>
                <a:lnTo>
                  <a:pt x="9720" y="15709"/>
                </a:lnTo>
                <a:lnTo>
                  <a:pt x="9720" y="21109"/>
                </a:lnTo>
                <a:cubicBezTo>
                  <a:pt x="9720" y="21380"/>
                  <a:pt x="10204" y="21600"/>
                  <a:pt x="10800" y="21600"/>
                </a:cubicBezTo>
                <a:cubicBezTo>
                  <a:pt x="11396" y="21600"/>
                  <a:pt x="11880" y="21380"/>
                  <a:pt x="11880" y="21109"/>
                </a:cubicBezTo>
                <a:lnTo>
                  <a:pt x="11880" y="15709"/>
                </a:lnTo>
                <a:lnTo>
                  <a:pt x="19440" y="15709"/>
                </a:lnTo>
                <a:cubicBezTo>
                  <a:pt x="20632" y="15709"/>
                  <a:pt x="21600" y="15269"/>
                  <a:pt x="21600" y="14727"/>
                </a:cubicBezTo>
                <a:lnTo>
                  <a:pt x="21600" y="4909"/>
                </a:lnTo>
                <a:cubicBezTo>
                  <a:pt x="21600" y="2198"/>
                  <a:pt x="16765" y="0"/>
                  <a:pt x="10800" y="0"/>
                </a:cubicBezTo>
                <a:moveTo>
                  <a:pt x="7560" y="4909"/>
                </a:moveTo>
                <a:cubicBezTo>
                  <a:pt x="6964" y="4909"/>
                  <a:pt x="6480" y="5129"/>
                  <a:pt x="6480" y="5400"/>
                </a:cubicBezTo>
                <a:lnTo>
                  <a:pt x="6480" y="12273"/>
                </a:lnTo>
                <a:cubicBezTo>
                  <a:pt x="6480" y="12544"/>
                  <a:pt x="6964" y="12764"/>
                  <a:pt x="7560" y="12764"/>
                </a:cubicBezTo>
                <a:cubicBezTo>
                  <a:pt x="8156" y="12764"/>
                  <a:pt x="8640" y="12544"/>
                  <a:pt x="8640" y="12273"/>
                </a:cubicBezTo>
                <a:lnTo>
                  <a:pt x="8640" y="5400"/>
                </a:lnTo>
                <a:cubicBezTo>
                  <a:pt x="8640" y="5129"/>
                  <a:pt x="8156" y="4909"/>
                  <a:pt x="7560" y="4909"/>
                </a:cubicBezTo>
                <a:moveTo>
                  <a:pt x="14040" y="4909"/>
                </a:moveTo>
                <a:cubicBezTo>
                  <a:pt x="13444" y="4909"/>
                  <a:pt x="12960" y="5129"/>
                  <a:pt x="12960" y="5400"/>
                </a:cubicBezTo>
                <a:lnTo>
                  <a:pt x="12960" y="12273"/>
                </a:lnTo>
                <a:cubicBezTo>
                  <a:pt x="12960" y="12544"/>
                  <a:pt x="13444" y="12764"/>
                  <a:pt x="14040" y="12764"/>
                </a:cubicBezTo>
                <a:cubicBezTo>
                  <a:pt x="14636" y="12764"/>
                  <a:pt x="15120" y="12544"/>
                  <a:pt x="15120" y="12273"/>
                </a:cubicBezTo>
                <a:lnTo>
                  <a:pt x="15120" y="5400"/>
                </a:lnTo>
                <a:cubicBezTo>
                  <a:pt x="15120" y="5129"/>
                  <a:pt x="14636" y="4909"/>
                  <a:pt x="1404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2" name="Shape 2781"/>
          <p:cNvSpPr/>
          <p:nvPr/>
        </p:nvSpPr>
        <p:spPr>
          <a:xfrm>
            <a:off x="7838646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3" name="Shape 2782"/>
          <p:cNvSpPr/>
          <p:nvPr/>
        </p:nvSpPr>
        <p:spPr>
          <a:xfrm>
            <a:off x="8371907" y="4133373"/>
            <a:ext cx="279597" cy="241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4" name="Shape 2783"/>
          <p:cNvSpPr/>
          <p:nvPr/>
        </p:nvSpPr>
        <p:spPr>
          <a:xfrm>
            <a:off x="8905168" y="4133373"/>
            <a:ext cx="279328" cy="2412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5" name="Shape 2784"/>
          <p:cNvSpPr/>
          <p:nvPr/>
        </p:nvSpPr>
        <p:spPr>
          <a:xfrm>
            <a:off x="9438429" y="4114328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6" name="Shape 2785"/>
          <p:cNvSpPr/>
          <p:nvPr/>
        </p:nvSpPr>
        <p:spPr>
          <a:xfrm>
            <a:off x="9971691" y="4139721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7" name="Shape 2786"/>
          <p:cNvSpPr/>
          <p:nvPr/>
        </p:nvSpPr>
        <p:spPr>
          <a:xfrm>
            <a:off x="10504951" y="4127024"/>
            <a:ext cx="279127" cy="2539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79" h="20458" extrusionOk="0">
                <a:moveTo>
                  <a:pt x="8629" y="9718"/>
                </a:moveTo>
                <a:cubicBezTo>
                  <a:pt x="8364" y="9718"/>
                  <a:pt x="8150" y="9946"/>
                  <a:pt x="8150" y="10229"/>
                </a:cubicBezTo>
                <a:cubicBezTo>
                  <a:pt x="8150" y="10512"/>
                  <a:pt x="8364" y="10740"/>
                  <a:pt x="8629" y="10740"/>
                </a:cubicBezTo>
                <a:cubicBezTo>
                  <a:pt x="8894" y="10740"/>
                  <a:pt x="9109" y="10512"/>
                  <a:pt x="9109" y="10229"/>
                </a:cubicBezTo>
                <a:cubicBezTo>
                  <a:pt x="9109" y="9946"/>
                  <a:pt x="8894" y="9718"/>
                  <a:pt x="8629" y="9718"/>
                </a:cubicBezTo>
                <a:moveTo>
                  <a:pt x="19841" y="17227"/>
                </a:moveTo>
                <a:cubicBezTo>
                  <a:pt x="18962" y="17974"/>
                  <a:pt x="18122" y="17900"/>
                  <a:pt x="18122" y="17900"/>
                </a:cubicBezTo>
                <a:cubicBezTo>
                  <a:pt x="17681" y="17900"/>
                  <a:pt x="16277" y="16919"/>
                  <a:pt x="9448" y="11852"/>
                </a:cubicBezTo>
                <a:lnTo>
                  <a:pt x="10866" y="10844"/>
                </a:lnTo>
                <a:cubicBezTo>
                  <a:pt x="10866" y="10844"/>
                  <a:pt x="19841" y="17227"/>
                  <a:pt x="19841" y="17227"/>
                </a:cubicBezTo>
                <a:close/>
                <a:moveTo>
                  <a:pt x="6661" y="12605"/>
                </a:moveTo>
                <a:cubicBezTo>
                  <a:pt x="6010" y="12349"/>
                  <a:pt x="5264" y="12239"/>
                  <a:pt x="4521" y="12267"/>
                </a:cubicBezTo>
                <a:cubicBezTo>
                  <a:pt x="15686" y="3965"/>
                  <a:pt x="17591" y="2558"/>
                  <a:pt x="18122" y="2558"/>
                </a:cubicBezTo>
                <a:cubicBezTo>
                  <a:pt x="18122" y="2558"/>
                  <a:pt x="18962" y="2484"/>
                  <a:pt x="19841" y="3231"/>
                </a:cubicBezTo>
                <a:cubicBezTo>
                  <a:pt x="19841" y="3231"/>
                  <a:pt x="6661" y="12605"/>
                  <a:pt x="6661" y="12605"/>
                </a:cubicBezTo>
                <a:close/>
                <a:moveTo>
                  <a:pt x="5586" y="19031"/>
                </a:moveTo>
                <a:cubicBezTo>
                  <a:pt x="4111" y="19863"/>
                  <a:pt x="2224" y="19369"/>
                  <a:pt x="1372" y="17927"/>
                </a:cubicBezTo>
                <a:cubicBezTo>
                  <a:pt x="520" y="16485"/>
                  <a:pt x="1026" y="14640"/>
                  <a:pt x="2501" y="13808"/>
                </a:cubicBezTo>
                <a:cubicBezTo>
                  <a:pt x="3977" y="12975"/>
                  <a:pt x="6532" y="13092"/>
                  <a:pt x="7383" y="14534"/>
                </a:cubicBezTo>
                <a:cubicBezTo>
                  <a:pt x="8235" y="15977"/>
                  <a:pt x="7062" y="18198"/>
                  <a:pt x="5586" y="19031"/>
                </a:cubicBezTo>
                <a:moveTo>
                  <a:pt x="4521" y="8191"/>
                </a:moveTo>
                <a:cubicBezTo>
                  <a:pt x="5264" y="8219"/>
                  <a:pt x="6010" y="8109"/>
                  <a:pt x="6661" y="7853"/>
                </a:cubicBezTo>
                <a:lnTo>
                  <a:pt x="7765" y="8638"/>
                </a:lnTo>
                <a:cubicBezTo>
                  <a:pt x="7345" y="8950"/>
                  <a:pt x="6901" y="9281"/>
                  <a:pt x="6443" y="9621"/>
                </a:cubicBezTo>
                <a:cubicBezTo>
                  <a:pt x="5833" y="9167"/>
                  <a:pt x="5200" y="8696"/>
                  <a:pt x="4521" y="8191"/>
                </a:cubicBezTo>
                <a:moveTo>
                  <a:pt x="2501" y="6650"/>
                </a:moveTo>
                <a:cubicBezTo>
                  <a:pt x="1026" y="5818"/>
                  <a:pt x="520" y="3973"/>
                  <a:pt x="1372" y="2531"/>
                </a:cubicBezTo>
                <a:cubicBezTo>
                  <a:pt x="2224" y="1089"/>
                  <a:pt x="4111" y="595"/>
                  <a:pt x="5586" y="1427"/>
                </a:cubicBezTo>
                <a:cubicBezTo>
                  <a:pt x="7062" y="2260"/>
                  <a:pt x="8235" y="4481"/>
                  <a:pt x="7383" y="5924"/>
                </a:cubicBezTo>
                <a:cubicBezTo>
                  <a:pt x="6532" y="7366"/>
                  <a:pt x="3977" y="7483"/>
                  <a:pt x="2501" y="6650"/>
                </a:cubicBezTo>
                <a:moveTo>
                  <a:pt x="21079" y="3580"/>
                </a:moveTo>
                <a:cubicBezTo>
                  <a:pt x="21079" y="2451"/>
                  <a:pt x="19262" y="1535"/>
                  <a:pt x="18203" y="1535"/>
                </a:cubicBezTo>
                <a:lnTo>
                  <a:pt x="18122" y="1535"/>
                </a:lnTo>
                <a:cubicBezTo>
                  <a:pt x="17404" y="1535"/>
                  <a:pt x="17139" y="1673"/>
                  <a:pt x="8610" y="8009"/>
                </a:cubicBezTo>
                <a:lnTo>
                  <a:pt x="7613" y="7300"/>
                </a:lnTo>
                <a:cubicBezTo>
                  <a:pt x="7876" y="7084"/>
                  <a:pt x="8104" y="6833"/>
                  <a:pt x="8275" y="6534"/>
                </a:cubicBezTo>
                <a:cubicBezTo>
                  <a:pt x="9372" y="4611"/>
                  <a:pt x="7861" y="1650"/>
                  <a:pt x="5960" y="539"/>
                </a:cubicBezTo>
                <a:cubicBezTo>
                  <a:pt x="4060" y="-571"/>
                  <a:pt x="1629" y="88"/>
                  <a:pt x="532" y="2011"/>
                </a:cubicBezTo>
                <a:cubicBezTo>
                  <a:pt x="-521" y="3857"/>
                  <a:pt x="41" y="6194"/>
                  <a:pt x="1769" y="7361"/>
                </a:cubicBezTo>
                <a:cubicBezTo>
                  <a:pt x="3185" y="8414"/>
                  <a:pt x="4458" y="9360"/>
                  <a:pt x="5626" y="10229"/>
                </a:cubicBezTo>
                <a:cubicBezTo>
                  <a:pt x="4461" y="11096"/>
                  <a:pt x="3178" y="12049"/>
                  <a:pt x="1769" y="13097"/>
                </a:cubicBezTo>
                <a:cubicBezTo>
                  <a:pt x="40" y="14264"/>
                  <a:pt x="-521" y="16601"/>
                  <a:pt x="532" y="18447"/>
                </a:cubicBezTo>
                <a:cubicBezTo>
                  <a:pt x="1629" y="20371"/>
                  <a:pt x="4060" y="21029"/>
                  <a:pt x="5960" y="19919"/>
                </a:cubicBezTo>
                <a:cubicBezTo>
                  <a:pt x="7861" y="18808"/>
                  <a:pt x="9372" y="15847"/>
                  <a:pt x="8275" y="13924"/>
                </a:cubicBezTo>
                <a:cubicBezTo>
                  <a:pt x="8104" y="13625"/>
                  <a:pt x="7876" y="13374"/>
                  <a:pt x="7613" y="13158"/>
                </a:cubicBezTo>
                <a:lnTo>
                  <a:pt x="8610" y="12449"/>
                </a:lnTo>
                <a:cubicBezTo>
                  <a:pt x="17134" y="18781"/>
                  <a:pt x="17404" y="18923"/>
                  <a:pt x="18122" y="18923"/>
                </a:cubicBezTo>
                <a:lnTo>
                  <a:pt x="18203" y="18923"/>
                </a:lnTo>
                <a:cubicBezTo>
                  <a:pt x="19262" y="18923"/>
                  <a:pt x="21079" y="18007"/>
                  <a:pt x="21079" y="16878"/>
                </a:cubicBezTo>
                <a:lnTo>
                  <a:pt x="11731" y="10229"/>
                </a:lnTo>
                <a:cubicBezTo>
                  <a:pt x="11731" y="10229"/>
                  <a:pt x="21079" y="3580"/>
                  <a:pt x="21079" y="3580"/>
                </a:cubicBezTo>
                <a:close/>
                <a:moveTo>
                  <a:pt x="4639" y="16789"/>
                </a:moveTo>
                <a:cubicBezTo>
                  <a:pt x="4496" y="16859"/>
                  <a:pt x="4332" y="16897"/>
                  <a:pt x="4162" y="16897"/>
                </a:cubicBezTo>
                <a:cubicBezTo>
                  <a:pt x="3846" y="16897"/>
                  <a:pt x="3544" y="16764"/>
                  <a:pt x="3411" y="16567"/>
                </a:cubicBezTo>
                <a:cubicBezTo>
                  <a:pt x="3347" y="16471"/>
                  <a:pt x="3351" y="16406"/>
                  <a:pt x="3362" y="16361"/>
                </a:cubicBezTo>
                <a:cubicBezTo>
                  <a:pt x="3392" y="16240"/>
                  <a:pt x="3511" y="16117"/>
                  <a:pt x="3682" y="16034"/>
                </a:cubicBezTo>
                <a:cubicBezTo>
                  <a:pt x="3891" y="15930"/>
                  <a:pt x="4198" y="15869"/>
                  <a:pt x="4503" y="15869"/>
                </a:cubicBezTo>
                <a:cubicBezTo>
                  <a:pt x="4935" y="15869"/>
                  <a:pt x="5194" y="15988"/>
                  <a:pt x="5273" y="16050"/>
                </a:cubicBezTo>
                <a:cubicBezTo>
                  <a:pt x="5252" y="16207"/>
                  <a:pt x="5019" y="16601"/>
                  <a:pt x="4639" y="16789"/>
                </a:cubicBezTo>
                <a:moveTo>
                  <a:pt x="4503" y="14845"/>
                </a:moveTo>
                <a:cubicBezTo>
                  <a:pt x="4065" y="14845"/>
                  <a:pt x="3621" y="14936"/>
                  <a:pt x="3279" y="15105"/>
                </a:cubicBezTo>
                <a:cubicBezTo>
                  <a:pt x="2435" y="15522"/>
                  <a:pt x="2147" y="16443"/>
                  <a:pt x="2633" y="17165"/>
                </a:cubicBezTo>
                <a:cubicBezTo>
                  <a:pt x="2960" y="17649"/>
                  <a:pt x="3553" y="17919"/>
                  <a:pt x="4162" y="17919"/>
                </a:cubicBezTo>
                <a:cubicBezTo>
                  <a:pt x="4461" y="17919"/>
                  <a:pt x="4764" y="17854"/>
                  <a:pt x="5041" y="17717"/>
                </a:cubicBezTo>
                <a:cubicBezTo>
                  <a:pt x="5885" y="17300"/>
                  <a:pt x="6555" y="16190"/>
                  <a:pt x="6069" y="15469"/>
                </a:cubicBezTo>
                <a:cubicBezTo>
                  <a:pt x="5779" y="15040"/>
                  <a:pt x="5146" y="14845"/>
                  <a:pt x="4503" y="14845"/>
                </a:cubicBezTo>
                <a:moveTo>
                  <a:pt x="4503" y="4590"/>
                </a:moveTo>
                <a:cubicBezTo>
                  <a:pt x="4198" y="4590"/>
                  <a:pt x="3891" y="4528"/>
                  <a:pt x="3682" y="4425"/>
                </a:cubicBezTo>
                <a:cubicBezTo>
                  <a:pt x="3511" y="4341"/>
                  <a:pt x="3392" y="4219"/>
                  <a:pt x="3362" y="4098"/>
                </a:cubicBezTo>
                <a:cubicBezTo>
                  <a:pt x="3351" y="4052"/>
                  <a:pt x="3347" y="3987"/>
                  <a:pt x="3411" y="3891"/>
                </a:cubicBezTo>
                <a:cubicBezTo>
                  <a:pt x="3544" y="3694"/>
                  <a:pt x="3846" y="3561"/>
                  <a:pt x="4162" y="3561"/>
                </a:cubicBezTo>
                <a:cubicBezTo>
                  <a:pt x="4332" y="3561"/>
                  <a:pt x="4496" y="3599"/>
                  <a:pt x="4639" y="3669"/>
                </a:cubicBezTo>
                <a:cubicBezTo>
                  <a:pt x="5019" y="3857"/>
                  <a:pt x="5252" y="4252"/>
                  <a:pt x="5273" y="4408"/>
                </a:cubicBezTo>
                <a:cubicBezTo>
                  <a:pt x="5194" y="4470"/>
                  <a:pt x="4935" y="4590"/>
                  <a:pt x="4503" y="4590"/>
                </a:cubicBezTo>
                <a:moveTo>
                  <a:pt x="5041" y="2741"/>
                </a:moveTo>
                <a:cubicBezTo>
                  <a:pt x="4764" y="2604"/>
                  <a:pt x="4461" y="2539"/>
                  <a:pt x="4162" y="2539"/>
                </a:cubicBezTo>
                <a:cubicBezTo>
                  <a:pt x="3553" y="2539"/>
                  <a:pt x="2960" y="2809"/>
                  <a:pt x="2633" y="3294"/>
                </a:cubicBezTo>
                <a:cubicBezTo>
                  <a:pt x="2147" y="4015"/>
                  <a:pt x="2435" y="4937"/>
                  <a:pt x="3279" y="5353"/>
                </a:cubicBezTo>
                <a:cubicBezTo>
                  <a:pt x="3621" y="5522"/>
                  <a:pt x="4065" y="5613"/>
                  <a:pt x="4503" y="5613"/>
                </a:cubicBezTo>
                <a:cubicBezTo>
                  <a:pt x="5146" y="5613"/>
                  <a:pt x="5779" y="5418"/>
                  <a:pt x="6069" y="4990"/>
                </a:cubicBezTo>
                <a:cubicBezTo>
                  <a:pt x="6555" y="4268"/>
                  <a:pt x="5885" y="3158"/>
                  <a:pt x="5041" y="274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8" name="Shape 2787"/>
          <p:cNvSpPr/>
          <p:nvPr/>
        </p:nvSpPr>
        <p:spPr>
          <a:xfrm>
            <a:off x="11038212" y="4114328"/>
            <a:ext cx="279155" cy="2793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Miscellaneous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34398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2790"/>
          <p:cNvSpPr/>
          <p:nvPr/>
        </p:nvSpPr>
        <p:spPr>
          <a:xfrm>
            <a:off x="880859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791"/>
          <p:cNvSpPr/>
          <p:nvPr/>
        </p:nvSpPr>
        <p:spPr>
          <a:xfrm>
            <a:off x="1414120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792"/>
          <p:cNvSpPr/>
          <p:nvPr/>
        </p:nvSpPr>
        <p:spPr>
          <a:xfrm>
            <a:off x="1947381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793"/>
          <p:cNvSpPr/>
          <p:nvPr/>
        </p:nvSpPr>
        <p:spPr>
          <a:xfrm>
            <a:off x="2480642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794"/>
          <p:cNvSpPr/>
          <p:nvPr/>
        </p:nvSpPr>
        <p:spPr>
          <a:xfrm>
            <a:off x="3013903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795"/>
          <p:cNvSpPr/>
          <p:nvPr/>
        </p:nvSpPr>
        <p:spPr>
          <a:xfrm>
            <a:off x="3547164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796"/>
          <p:cNvSpPr/>
          <p:nvPr/>
        </p:nvSpPr>
        <p:spPr>
          <a:xfrm>
            <a:off x="4080425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797"/>
          <p:cNvSpPr/>
          <p:nvPr/>
        </p:nvSpPr>
        <p:spPr>
          <a:xfrm>
            <a:off x="461368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798"/>
          <p:cNvSpPr/>
          <p:nvPr/>
        </p:nvSpPr>
        <p:spPr>
          <a:xfrm>
            <a:off x="5146947" y="2545104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799"/>
          <p:cNvSpPr/>
          <p:nvPr/>
        </p:nvSpPr>
        <p:spPr>
          <a:xfrm>
            <a:off x="5680208" y="2519711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800"/>
          <p:cNvSpPr/>
          <p:nvPr/>
        </p:nvSpPr>
        <p:spPr>
          <a:xfrm>
            <a:off x="880859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801"/>
          <p:cNvSpPr/>
          <p:nvPr/>
        </p:nvSpPr>
        <p:spPr>
          <a:xfrm>
            <a:off x="1414120" y="3078365"/>
            <a:ext cx="279328" cy="1523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802"/>
          <p:cNvSpPr/>
          <p:nvPr/>
        </p:nvSpPr>
        <p:spPr>
          <a:xfrm>
            <a:off x="1947381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803"/>
          <p:cNvSpPr/>
          <p:nvPr/>
        </p:nvSpPr>
        <p:spPr>
          <a:xfrm>
            <a:off x="2480642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804"/>
          <p:cNvSpPr/>
          <p:nvPr/>
        </p:nvSpPr>
        <p:spPr>
          <a:xfrm>
            <a:off x="3013903" y="3078366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805"/>
          <p:cNvSpPr/>
          <p:nvPr/>
        </p:nvSpPr>
        <p:spPr>
          <a:xfrm>
            <a:off x="3547164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806"/>
          <p:cNvSpPr/>
          <p:nvPr/>
        </p:nvSpPr>
        <p:spPr>
          <a:xfrm>
            <a:off x="4080425" y="3065669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807"/>
          <p:cNvSpPr/>
          <p:nvPr/>
        </p:nvSpPr>
        <p:spPr>
          <a:xfrm>
            <a:off x="4613686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808"/>
          <p:cNvSpPr/>
          <p:nvPr/>
        </p:nvSpPr>
        <p:spPr>
          <a:xfrm>
            <a:off x="514694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809"/>
          <p:cNvSpPr/>
          <p:nvPr/>
        </p:nvSpPr>
        <p:spPr>
          <a:xfrm>
            <a:off x="5680208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810"/>
          <p:cNvSpPr/>
          <p:nvPr/>
        </p:nvSpPr>
        <p:spPr>
          <a:xfrm>
            <a:off x="622911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811"/>
          <p:cNvSpPr/>
          <p:nvPr/>
        </p:nvSpPr>
        <p:spPr>
          <a:xfrm>
            <a:off x="6762379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812"/>
          <p:cNvSpPr/>
          <p:nvPr/>
        </p:nvSpPr>
        <p:spPr>
          <a:xfrm>
            <a:off x="7295640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813"/>
          <p:cNvSpPr/>
          <p:nvPr/>
        </p:nvSpPr>
        <p:spPr>
          <a:xfrm>
            <a:off x="7828901" y="2513363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814"/>
          <p:cNvSpPr/>
          <p:nvPr/>
        </p:nvSpPr>
        <p:spPr>
          <a:xfrm>
            <a:off x="8387555" y="2481621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815"/>
          <p:cNvSpPr/>
          <p:nvPr/>
        </p:nvSpPr>
        <p:spPr>
          <a:xfrm>
            <a:off x="8908119" y="2481621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816"/>
          <p:cNvSpPr/>
          <p:nvPr/>
        </p:nvSpPr>
        <p:spPr>
          <a:xfrm>
            <a:off x="9422336" y="2481621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817"/>
          <p:cNvSpPr/>
          <p:nvPr/>
        </p:nvSpPr>
        <p:spPr>
          <a:xfrm>
            <a:off x="9961945" y="2507014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818"/>
          <p:cNvSpPr/>
          <p:nvPr/>
        </p:nvSpPr>
        <p:spPr>
          <a:xfrm>
            <a:off x="10495206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819"/>
          <p:cNvSpPr/>
          <p:nvPr/>
        </p:nvSpPr>
        <p:spPr>
          <a:xfrm>
            <a:off x="11028467" y="249431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9" name="Shape 2820"/>
          <p:cNvSpPr/>
          <p:nvPr/>
        </p:nvSpPr>
        <p:spPr>
          <a:xfrm>
            <a:off x="6229117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0" name="Shape 2821"/>
          <p:cNvSpPr/>
          <p:nvPr/>
        </p:nvSpPr>
        <p:spPr>
          <a:xfrm>
            <a:off x="6762379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1" name="Shape 2822"/>
          <p:cNvSpPr/>
          <p:nvPr/>
        </p:nvSpPr>
        <p:spPr>
          <a:xfrm>
            <a:off x="7295640" y="3027579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2" name="Shape 2823"/>
          <p:cNvSpPr/>
          <p:nvPr/>
        </p:nvSpPr>
        <p:spPr>
          <a:xfrm>
            <a:off x="7828901" y="3046624"/>
            <a:ext cx="279328" cy="222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3" name="Shape 2824"/>
          <p:cNvSpPr/>
          <p:nvPr/>
        </p:nvSpPr>
        <p:spPr>
          <a:xfrm>
            <a:off x="8362162" y="3014882"/>
            <a:ext cx="279328" cy="2792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4" name="Shape 2825"/>
          <p:cNvSpPr/>
          <p:nvPr/>
        </p:nvSpPr>
        <p:spPr>
          <a:xfrm>
            <a:off x="8895423" y="3052972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5" name="Shape 2826"/>
          <p:cNvSpPr/>
          <p:nvPr/>
        </p:nvSpPr>
        <p:spPr>
          <a:xfrm>
            <a:off x="9428684" y="3040275"/>
            <a:ext cx="279328" cy="228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6" name="Shape 2827"/>
          <p:cNvSpPr/>
          <p:nvPr/>
        </p:nvSpPr>
        <p:spPr>
          <a:xfrm>
            <a:off x="10000035" y="3014882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7" name="Shape 2828"/>
          <p:cNvSpPr/>
          <p:nvPr/>
        </p:nvSpPr>
        <p:spPr>
          <a:xfrm>
            <a:off x="10520599" y="3014882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58" name="Shape 2829"/>
          <p:cNvSpPr/>
          <p:nvPr/>
        </p:nvSpPr>
        <p:spPr>
          <a:xfrm>
            <a:off x="11028467" y="3014882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E-Commerce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38270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2831"/>
          <p:cNvSpPr/>
          <p:nvPr/>
        </p:nvSpPr>
        <p:spPr>
          <a:xfrm>
            <a:off x="918949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Shape 2832"/>
          <p:cNvSpPr/>
          <p:nvPr/>
        </p:nvSpPr>
        <p:spPr>
          <a:xfrm>
            <a:off x="1452210" y="2522154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1" name="Shape 2833"/>
          <p:cNvSpPr/>
          <p:nvPr/>
        </p:nvSpPr>
        <p:spPr>
          <a:xfrm>
            <a:off x="194738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2" name="Shape 2834"/>
          <p:cNvSpPr/>
          <p:nvPr/>
        </p:nvSpPr>
        <p:spPr>
          <a:xfrm>
            <a:off x="248064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Shape 2835"/>
          <p:cNvSpPr/>
          <p:nvPr/>
        </p:nvSpPr>
        <p:spPr>
          <a:xfrm>
            <a:off x="301390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4" name="Shape 2836"/>
          <p:cNvSpPr/>
          <p:nvPr/>
        </p:nvSpPr>
        <p:spPr>
          <a:xfrm>
            <a:off x="3547164" y="256024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5" name="Shape 2837"/>
          <p:cNvSpPr/>
          <p:nvPr/>
        </p:nvSpPr>
        <p:spPr>
          <a:xfrm>
            <a:off x="4080425" y="2553896"/>
            <a:ext cx="279328" cy="2158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Shape 2838"/>
          <p:cNvSpPr/>
          <p:nvPr/>
        </p:nvSpPr>
        <p:spPr>
          <a:xfrm>
            <a:off x="4613686" y="254754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7" name="Shape 2839"/>
          <p:cNvSpPr/>
          <p:nvPr/>
        </p:nvSpPr>
        <p:spPr>
          <a:xfrm>
            <a:off x="5146947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8" name="Shape 2840"/>
          <p:cNvSpPr/>
          <p:nvPr/>
        </p:nvSpPr>
        <p:spPr>
          <a:xfrm>
            <a:off x="5680208" y="2534851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Shape 2841"/>
          <p:cNvSpPr/>
          <p:nvPr/>
        </p:nvSpPr>
        <p:spPr>
          <a:xfrm>
            <a:off x="880859" y="3080808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Shape 2842"/>
          <p:cNvSpPr/>
          <p:nvPr/>
        </p:nvSpPr>
        <p:spPr>
          <a:xfrm>
            <a:off x="141412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1" name="Shape 2843"/>
          <p:cNvSpPr/>
          <p:nvPr/>
        </p:nvSpPr>
        <p:spPr>
          <a:xfrm>
            <a:off x="194738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2" name="Shape 2844"/>
          <p:cNvSpPr/>
          <p:nvPr/>
        </p:nvSpPr>
        <p:spPr>
          <a:xfrm>
            <a:off x="248064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3" name="Shape 2845"/>
          <p:cNvSpPr/>
          <p:nvPr/>
        </p:nvSpPr>
        <p:spPr>
          <a:xfrm>
            <a:off x="3039296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4" name="Shape 2846"/>
          <p:cNvSpPr/>
          <p:nvPr/>
        </p:nvSpPr>
        <p:spPr>
          <a:xfrm>
            <a:off x="3572557" y="3055415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5" name="Shape 2847"/>
          <p:cNvSpPr/>
          <p:nvPr/>
        </p:nvSpPr>
        <p:spPr>
          <a:xfrm>
            <a:off x="4080425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Shape 2848"/>
          <p:cNvSpPr/>
          <p:nvPr/>
        </p:nvSpPr>
        <p:spPr>
          <a:xfrm>
            <a:off x="4613686" y="3055415"/>
            <a:ext cx="279328" cy="2793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Shape 2849"/>
          <p:cNvSpPr/>
          <p:nvPr/>
        </p:nvSpPr>
        <p:spPr>
          <a:xfrm>
            <a:off x="5146947" y="3074460"/>
            <a:ext cx="279328" cy="2414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Shape 2850"/>
          <p:cNvSpPr/>
          <p:nvPr/>
        </p:nvSpPr>
        <p:spPr>
          <a:xfrm>
            <a:off x="568020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9" name="Shape 2851"/>
          <p:cNvSpPr/>
          <p:nvPr/>
        </p:nvSpPr>
        <p:spPr>
          <a:xfrm>
            <a:off x="880859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Shape 2852"/>
          <p:cNvSpPr/>
          <p:nvPr/>
        </p:nvSpPr>
        <p:spPr>
          <a:xfrm>
            <a:off x="1426816" y="3588676"/>
            <a:ext cx="25393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Shape 2853"/>
          <p:cNvSpPr/>
          <p:nvPr/>
        </p:nvSpPr>
        <p:spPr>
          <a:xfrm>
            <a:off x="1972774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Shape 2854"/>
          <p:cNvSpPr/>
          <p:nvPr/>
        </p:nvSpPr>
        <p:spPr>
          <a:xfrm>
            <a:off x="2480641" y="3588676"/>
            <a:ext cx="279263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Shape 2855"/>
          <p:cNvSpPr/>
          <p:nvPr/>
        </p:nvSpPr>
        <p:spPr>
          <a:xfrm>
            <a:off x="3026599" y="3588676"/>
            <a:ext cx="253869" cy="2792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Shape 2856"/>
          <p:cNvSpPr/>
          <p:nvPr/>
        </p:nvSpPr>
        <p:spPr>
          <a:xfrm>
            <a:off x="3547164" y="3588676"/>
            <a:ext cx="279464" cy="2793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Shape 2857"/>
          <p:cNvSpPr/>
          <p:nvPr/>
        </p:nvSpPr>
        <p:spPr>
          <a:xfrm>
            <a:off x="4080425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Shape 2858"/>
          <p:cNvSpPr/>
          <p:nvPr/>
        </p:nvSpPr>
        <p:spPr>
          <a:xfrm>
            <a:off x="463907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Shape 2859"/>
          <p:cNvSpPr/>
          <p:nvPr/>
        </p:nvSpPr>
        <p:spPr>
          <a:xfrm>
            <a:off x="5146947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8" name="Shape 2860"/>
          <p:cNvSpPr/>
          <p:nvPr/>
        </p:nvSpPr>
        <p:spPr>
          <a:xfrm>
            <a:off x="5680208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Shape 2861"/>
          <p:cNvSpPr/>
          <p:nvPr/>
        </p:nvSpPr>
        <p:spPr>
          <a:xfrm>
            <a:off x="6251560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0" name="Shape 2862"/>
          <p:cNvSpPr/>
          <p:nvPr/>
        </p:nvSpPr>
        <p:spPr>
          <a:xfrm>
            <a:off x="6784821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1" name="Shape 2863"/>
          <p:cNvSpPr/>
          <p:nvPr/>
        </p:nvSpPr>
        <p:spPr>
          <a:xfrm>
            <a:off x="7318082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2" name="Shape 2864"/>
          <p:cNvSpPr/>
          <p:nvPr/>
        </p:nvSpPr>
        <p:spPr>
          <a:xfrm>
            <a:off x="7851343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3" name="Shape 2865"/>
          <p:cNvSpPr/>
          <p:nvPr/>
        </p:nvSpPr>
        <p:spPr>
          <a:xfrm>
            <a:off x="8384604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4" name="Shape 2866"/>
          <p:cNvSpPr/>
          <p:nvPr/>
        </p:nvSpPr>
        <p:spPr>
          <a:xfrm>
            <a:off x="8917865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5" name="Shape 2867"/>
          <p:cNvSpPr/>
          <p:nvPr/>
        </p:nvSpPr>
        <p:spPr>
          <a:xfrm>
            <a:off x="9451126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6" name="Shape 2868"/>
          <p:cNvSpPr/>
          <p:nvPr/>
        </p:nvSpPr>
        <p:spPr>
          <a:xfrm>
            <a:off x="9984387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Shape 2869"/>
          <p:cNvSpPr/>
          <p:nvPr/>
        </p:nvSpPr>
        <p:spPr>
          <a:xfrm>
            <a:off x="10517648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8" name="Shape 2870"/>
          <p:cNvSpPr/>
          <p:nvPr/>
        </p:nvSpPr>
        <p:spPr>
          <a:xfrm>
            <a:off x="11050909" y="252215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9" name="Shape 2871"/>
          <p:cNvSpPr/>
          <p:nvPr/>
        </p:nvSpPr>
        <p:spPr>
          <a:xfrm>
            <a:off x="6251560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0" name="Shape 2872"/>
          <p:cNvSpPr/>
          <p:nvPr/>
        </p:nvSpPr>
        <p:spPr>
          <a:xfrm>
            <a:off x="6784821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1" name="Shape 2873"/>
          <p:cNvSpPr/>
          <p:nvPr/>
        </p:nvSpPr>
        <p:spPr>
          <a:xfrm>
            <a:off x="7318082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2" name="Shape 2874"/>
          <p:cNvSpPr/>
          <p:nvPr/>
        </p:nvSpPr>
        <p:spPr>
          <a:xfrm>
            <a:off x="7851343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3" name="Shape 2875"/>
          <p:cNvSpPr/>
          <p:nvPr/>
        </p:nvSpPr>
        <p:spPr>
          <a:xfrm>
            <a:off x="8384604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4" name="Shape 2876"/>
          <p:cNvSpPr/>
          <p:nvPr/>
        </p:nvSpPr>
        <p:spPr>
          <a:xfrm>
            <a:off x="8917865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5" name="Shape 2877"/>
          <p:cNvSpPr/>
          <p:nvPr/>
        </p:nvSpPr>
        <p:spPr>
          <a:xfrm>
            <a:off x="9451126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Shape 2878"/>
          <p:cNvSpPr/>
          <p:nvPr/>
        </p:nvSpPr>
        <p:spPr>
          <a:xfrm>
            <a:off x="9984387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Shape 2879"/>
          <p:cNvSpPr/>
          <p:nvPr/>
        </p:nvSpPr>
        <p:spPr>
          <a:xfrm>
            <a:off x="10517648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8" name="Shape 2880"/>
          <p:cNvSpPr/>
          <p:nvPr/>
        </p:nvSpPr>
        <p:spPr>
          <a:xfrm>
            <a:off x="11050909" y="3055415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9" name="Shape 2881"/>
          <p:cNvSpPr/>
          <p:nvPr/>
        </p:nvSpPr>
        <p:spPr>
          <a:xfrm>
            <a:off x="6251560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0" name="Shape 2882"/>
          <p:cNvSpPr/>
          <p:nvPr/>
        </p:nvSpPr>
        <p:spPr>
          <a:xfrm>
            <a:off x="6784821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1" name="Shape 2883"/>
          <p:cNvSpPr/>
          <p:nvPr/>
        </p:nvSpPr>
        <p:spPr>
          <a:xfrm>
            <a:off x="7318082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2" name="Shape 2884"/>
          <p:cNvSpPr/>
          <p:nvPr/>
        </p:nvSpPr>
        <p:spPr>
          <a:xfrm>
            <a:off x="7851343" y="3588676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3" name="Shape 2885"/>
          <p:cNvSpPr/>
          <p:nvPr/>
        </p:nvSpPr>
        <p:spPr>
          <a:xfrm>
            <a:off x="8409997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4" name="Shape 2886"/>
          <p:cNvSpPr/>
          <p:nvPr/>
        </p:nvSpPr>
        <p:spPr>
          <a:xfrm>
            <a:off x="8943258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5" name="Shape 2887"/>
          <p:cNvSpPr/>
          <p:nvPr/>
        </p:nvSpPr>
        <p:spPr>
          <a:xfrm>
            <a:off x="9476519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6" name="Shape 2888"/>
          <p:cNvSpPr/>
          <p:nvPr/>
        </p:nvSpPr>
        <p:spPr>
          <a:xfrm>
            <a:off x="10009781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7" name="Shape 2889"/>
          <p:cNvSpPr/>
          <p:nvPr/>
        </p:nvSpPr>
        <p:spPr>
          <a:xfrm>
            <a:off x="10543042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8" name="Shape 2890"/>
          <p:cNvSpPr/>
          <p:nvPr/>
        </p:nvSpPr>
        <p:spPr>
          <a:xfrm>
            <a:off x="11076303" y="3588676"/>
            <a:ext cx="22854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Web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268215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2893"/>
          <p:cNvSpPr/>
          <p:nvPr/>
        </p:nvSpPr>
        <p:spPr>
          <a:xfrm>
            <a:off x="880859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0" name="Shape 2894"/>
          <p:cNvSpPr/>
          <p:nvPr/>
        </p:nvSpPr>
        <p:spPr>
          <a:xfrm>
            <a:off x="141412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1" name="Shape 2895"/>
          <p:cNvSpPr/>
          <p:nvPr/>
        </p:nvSpPr>
        <p:spPr>
          <a:xfrm>
            <a:off x="2017213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2" name="Shape 2896"/>
          <p:cNvSpPr/>
          <p:nvPr/>
        </p:nvSpPr>
        <p:spPr>
          <a:xfrm>
            <a:off x="2550474" y="2514553"/>
            <a:ext cx="139664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3" name="Shape 2897"/>
          <p:cNvSpPr/>
          <p:nvPr/>
        </p:nvSpPr>
        <p:spPr>
          <a:xfrm>
            <a:off x="3013903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4" name="Shape 2898"/>
          <p:cNvSpPr/>
          <p:nvPr/>
        </p:nvSpPr>
        <p:spPr>
          <a:xfrm>
            <a:off x="3547164" y="2584385"/>
            <a:ext cx="279328" cy="1396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5" name="Shape 2899"/>
          <p:cNvSpPr/>
          <p:nvPr/>
        </p:nvSpPr>
        <p:spPr>
          <a:xfrm>
            <a:off x="4093122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6" name="Shape 2900"/>
          <p:cNvSpPr/>
          <p:nvPr/>
        </p:nvSpPr>
        <p:spPr>
          <a:xfrm>
            <a:off x="4626383" y="2590733"/>
            <a:ext cx="253935" cy="126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7" name="Shape 2901"/>
          <p:cNvSpPr/>
          <p:nvPr/>
        </p:nvSpPr>
        <p:spPr>
          <a:xfrm>
            <a:off x="5223127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8" name="Shape 2902"/>
          <p:cNvSpPr/>
          <p:nvPr/>
        </p:nvSpPr>
        <p:spPr>
          <a:xfrm>
            <a:off x="5756388" y="2527250"/>
            <a:ext cx="12696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9" name="Shape 2903"/>
          <p:cNvSpPr/>
          <p:nvPr/>
        </p:nvSpPr>
        <p:spPr>
          <a:xfrm>
            <a:off x="880859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0" name="Shape 2904"/>
          <p:cNvSpPr/>
          <p:nvPr/>
        </p:nvSpPr>
        <p:spPr>
          <a:xfrm>
            <a:off x="141412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1" name="Shape 2905"/>
          <p:cNvSpPr/>
          <p:nvPr/>
        </p:nvSpPr>
        <p:spPr>
          <a:xfrm>
            <a:off x="194738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2" name="Shape 2906"/>
          <p:cNvSpPr/>
          <p:nvPr/>
        </p:nvSpPr>
        <p:spPr>
          <a:xfrm>
            <a:off x="248064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3" name="Shape 2907"/>
          <p:cNvSpPr/>
          <p:nvPr/>
        </p:nvSpPr>
        <p:spPr>
          <a:xfrm>
            <a:off x="301390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4" name="Shape 2908"/>
          <p:cNvSpPr/>
          <p:nvPr/>
        </p:nvSpPr>
        <p:spPr>
          <a:xfrm>
            <a:off x="3547164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5" name="Shape 2909"/>
          <p:cNvSpPr/>
          <p:nvPr/>
        </p:nvSpPr>
        <p:spPr>
          <a:xfrm>
            <a:off x="4080425" y="3111297"/>
            <a:ext cx="279328" cy="1523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6" name="Shape 2910"/>
          <p:cNvSpPr/>
          <p:nvPr/>
        </p:nvSpPr>
        <p:spPr>
          <a:xfrm>
            <a:off x="4677169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7" name="Shape 2911"/>
          <p:cNvSpPr/>
          <p:nvPr/>
        </p:nvSpPr>
        <p:spPr>
          <a:xfrm>
            <a:off x="5210431" y="3047814"/>
            <a:ext cx="15236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8" name="Shape 2912"/>
          <p:cNvSpPr/>
          <p:nvPr/>
        </p:nvSpPr>
        <p:spPr>
          <a:xfrm>
            <a:off x="5680208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9" name="Shape 2913"/>
          <p:cNvSpPr/>
          <p:nvPr/>
        </p:nvSpPr>
        <p:spPr>
          <a:xfrm>
            <a:off x="6213470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0" name="Shape 2914"/>
          <p:cNvSpPr/>
          <p:nvPr/>
        </p:nvSpPr>
        <p:spPr>
          <a:xfrm>
            <a:off x="6746731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1" name="Shape 2915"/>
          <p:cNvSpPr/>
          <p:nvPr/>
        </p:nvSpPr>
        <p:spPr>
          <a:xfrm>
            <a:off x="7279992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2" name="Shape 2916"/>
          <p:cNvSpPr/>
          <p:nvPr/>
        </p:nvSpPr>
        <p:spPr>
          <a:xfrm>
            <a:off x="7813253" y="2514553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3" name="Shape 2917"/>
          <p:cNvSpPr/>
          <p:nvPr/>
        </p:nvSpPr>
        <p:spPr>
          <a:xfrm>
            <a:off x="8390952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4" name="Shape 2918"/>
          <p:cNvSpPr/>
          <p:nvPr/>
        </p:nvSpPr>
        <p:spPr>
          <a:xfrm>
            <a:off x="8924213" y="2514553"/>
            <a:ext cx="190451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5" name="Shape 2919"/>
          <p:cNvSpPr/>
          <p:nvPr/>
        </p:nvSpPr>
        <p:spPr>
          <a:xfrm>
            <a:off x="9413036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6" name="Shape 2920"/>
          <p:cNvSpPr/>
          <p:nvPr/>
        </p:nvSpPr>
        <p:spPr>
          <a:xfrm>
            <a:off x="9946297" y="2558991"/>
            <a:ext cx="279328" cy="19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7" name="Shape 2921"/>
          <p:cNvSpPr/>
          <p:nvPr/>
        </p:nvSpPr>
        <p:spPr>
          <a:xfrm>
            <a:off x="10517648" y="2514553"/>
            <a:ext cx="20314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8" name="Shape 2922"/>
          <p:cNvSpPr/>
          <p:nvPr/>
        </p:nvSpPr>
        <p:spPr>
          <a:xfrm>
            <a:off x="11012819" y="2552643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39" name="Shape 2923"/>
          <p:cNvSpPr/>
          <p:nvPr/>
        </p:nvSpPr>
        <p:spPr>
          <a:xfrm>
            <a:off x="6213470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0" name="Shape 2924"/>
          <p:cNvSpPr/>
          <p:nvPr/>
        </p:nvSpPr>
        <p:spPr>
          <a:xfrm>
            <a:off x="6746731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1" name="Shape 2925"/>
          <p:cNvSpPr/>
          <p:nvPr/>
        </p:nvSpPr>
        <p:spPr>
          <a:xfrm>
            <a:off x="7279992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2" name="Shape 2926"/>
          <p:cNvSpPr/>
          <p:nvPr/>
        </p:nvSpPr>
        <p:spPr>
          <a:xfrm>
            <a:off x="7813253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3" name="Shape 2927"/>
          <p:cNvSpPr/>
          <p:nvPr/>
        </p:nvSpPr>
        <p:spPr>
          <a:xfrm>
            <a:off x="8346514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4" name="Shape 2928"/>
          <p:cNvSpPr/>
          <p:nvPr/>
        </p:nvSpPr>
        <p:spPr>
          <a:xfrm>
            <a:off x="8879775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5" name="Shape 2929"/>
          <p:cNvSpPr/>
          <p:nvPr/>
        </p:nvSpPr>
        <p:spPr>
          <a:xfrm>
            <a:off x="9413036" y="3047814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6" name="Shape 2930"/>
          <p:cNvSpPr/>
          <p:nvPr/>
        </p:nvSpPr>
        <p:spPr>
          <a:xfrm>
            <a:off x="9946297" y="3098601"/>
            <a:ext cx="279328" cy="1777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7" name="Shape 2931"/>
          <p:cNvSpPr/>
          <p:nvPr/>
        </p:nvSpPr>
        <p:spPr>
          <a:xfrm>
            <a:off x="10479558" y="3085904"/>
            <a:ext cx="279328" cy="203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48" name="Shape 2932"/>
          <p:cNvSpPr/>
          <p:nvPr/>
        </p:nvSpPr>
        <p:spPr>
          <a:xfrm>
            <a:off x="11012819" y="3073207"/>
            <a:ext cx="279328" cy="2285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gradFill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</a:gra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</a:t>
            </a:r>
            <a:r>
              <a:rPr lang="en-US" sz="3200" dirty="0">
                <a:solidFill>
                  <a:schemeClr val="accent3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Icons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18192" y="939038"/>
            <a:ext cx="11670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tx2"/>
                </a:solidFill>
                <a:latin typeface="Source Sans Pro Light" panose="020B0403030403020204" pitchFamily="34" charset="0"/>
              </a:rPr>
              <a:t>Lynny</a:t>
            </a:r>
            <a:r>
              <a:rPr lang="en-US" sz="1200" dirty="0">
                <a:solidFill>
                  <a:schemeClr val="tx2"/>
                </a:solidFill>
                <a:latin typeface="Source Sans Pro Light" panose="020B0403030403020204" pitchFamily="34" charset="0"/>
              </a:rPr>
              <a:t> Icons Set </a:t>
            </a:r>
          </a:p>
        </p:txBody>
      </p:sp>
    </p:spTree>
    <p:extLst>
      <p:ext uri="{BB962C8B-B14F-4D97-AF65-F5344CB8AC3E}">
        <p14:creationId xmlns:p14="http://schemas.microsoft.com/office/powerpoint/2010/main" val="19893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000">
        <p14:flip dir="r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C - Color 05 Blue">
      <a:dk1>
        <a:srgbClr val="656D78"/>
      </a:dk1>
      <a:lt1>
        <a:srgbClr val="FFFFFF"/>
      </a:lt1>
      <a:dk2>
        <a:srgbClr val="44546A"/>
      </a:dk2>
      <a:lt2>
        <a:srgbClr val="E7E6E6"/>
      </a:lt2>
      <a:accent1>
        <a:srgbClr val="42A5F5"/>
      </a:accent1>
      <a:accent2>
        <a:srgbClr val="2196F3"/>
      </a:accent2>
      <a:accent3>
        <a:srgbClr val="1E88E5"/>
      </a:accent3>
      <a:accent4>
        <a:srgbClr val="1976D2"/>
      </a:accent4>
      <a:accent5>
        <a:srgbClr val="1565C0"/>
      </a:accent5>
      <a:accent6>
        <a:srgbClr val="0D47A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30</Words>
  <Application>Microsoft Macintosh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Gill Sans</vt:lpstr>
      <vt:lpstr>Roboto Black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286</cp:revision>
  <dcterms:created xsi:type="dcterms:W3CDTF">2017-04-08T17:14:36Z</dcterms:created>
  <dcterms:modified xsi:type="dcterms:W3CDTF">2018-07-24T09:34:59Z</dcterms:modified>
</cp:coreProperties>
</file>